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310-9390-C975-4B53-3D88B333E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sneaker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50E2-8873-58AA-0D81-8C43D1D18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Be apart of something trendsetting</a:t>
            </a:r>
          </a:p>
        </p:txBody>
      </p:sp>
    </p:spTree>
    <p:extLst>
      <p:ext uri="{BB962C8B-B14F-4D97-AF65-F5344CB8AC3E}">
        <p14:creationId xmlns:p14="http://schemas.microsoft.com/office/powerpoint/2010/main" val="15145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7A6-478B-5DB0-86F1-69CE7D2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94" y="1077784"/>
            <a:ext cx="9905998" cy="1530865"/>
          </a:xfrm>
        </p:spPr>
        <p:txBody>
          <a:bodyPr>
            <a:normAutofit/>
          </a:bodyPr>
          <a:lstStyle/>
          <a:p>
            <a:r>
              <a:rPr lang="en-US" b="1" dirty="0"/>
              <a:t>Areas where I need help </a:t>
            </a:r>
            <a:br>
              <a:rPr lang="en-US" b="1" dirty="0"/>
            </a:br>
            <a:br>
              <a:rPr lang="en-US" b="1" dirty="0"/>
            </a:br>
            <a:r>
              <a:rPr lang="en-US" sz="2000" b="1" dirty="0"/>
              <a:t>(not expecting help for all these things…just some ideas)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A84F-667A-ACE5-FDD9-1709B43F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94" y="2608649"/>
            <a:ext cx="12436367" cy="3922241"/>
          </a:xfrm>
        </p:spPr>
        <p:txBody>
          <a:bodyPr/>
          <a:lstStyle/>
          <a:p>
            <a:r>
              <a:rPr lang="en-US" dirty="0"/>
              <a:t>Testing the website</a:t>
            </a:r>
          </a:p>
          <a:p>
            <a:r>
              <a:rPr lang="en-US" dirty="0"/>
              <a:t>Getting feedback from the target demographics of the site</a:t>
            </a:r>
          </a:p>
          <a:p>
            <a:r>
              <a:rPr lang="en-US" dirty="0"/>
              <a:t>Checking email sent directly to the site</a:t>
            </a:r>
          </a:p>
          <a:p>
            <a:r>
              <a:rPr lang="en-US" dirty="0"/>
              <a:t>Cosmetic updates to the website using the Godaddy tools</a:t>
            </a:r>
          </a:p>
          <a:p>
            <a:r>
              <a:rPr lang="en-US" dirty="0"/>
              <a:t>Getting people to use the site</a:t>
            </a:r>
          </a:p>
          <a:p>
            <a:r>
              <a:rPr lang="en-US" dirty="0"/>
              <a:t>Expanding the sites social media presence – e.g instagram, TikTok, Snapchat, etc</a:t>
            </a:r>
          </a:p>
          <a:p>
            <a:r>
              <a:rPr lang="en-US" dirty="0"/>
              <a:t>Blog posts, pictures of real people sporting their favorite shoes/collections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Mesh</vt:lpstr>
      <vt:lpstr>Your sneaker collection</vt:lpstr>
      <vt:lpstr>Areas where I need help   (not expecting help for all these things…just some ideas)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sneaker collection</dc:title>
  <dc:creator>Troy Jones</dc:creator>
  <cp:lastModifiedBy>Troy Jones</cp:lastModifiedBy>
  <cp:revision>3</cp:revision>
  <dcterms:created xsi:type="dcterms:W3CDTF">2022-08-17T20:22:22Z</dcterms:created>
  <dcterms:modified xsi:type="dcterms:W3CDTF">2022-08-29T18:43:23Z</dcterms:modified>
</cp:coreProperties>
</file>