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1"/>
  </p:normalViewPr>
  <p:slideViewPr>
    <p:cSldViewPr snapToGrid="0">
      <p:cViewPr varScale="1">
        <p:scale>
          <a:sx n="207" d="100"/>
          <a:sy n="20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F1305-9526-3B46-8866-E53829253899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8DA99D1-3E65-D74A-A976-9EB52BD76507}">
      <dgm:prSet phldrT="[Text]"/>
      <dgm:spPr/>
      <dgm:t>
        <a:bodyPr/>
        <a:lstStyle/>
        <a:p>
          <a:r>
            <a:rPr lang="en-US" dirty="0"/>
            <a:t>contact website</a:t>
          </a:r>
        </a:p>
      </dgm:t>
    </dgm:pt>
    <dgm:pt modelId="{26E557C5-3151-5D41-80CC-3AA205A6903C}" type="parTrans" cxnId="{86E359C2-64F8-B04D-8924-B54F1A6EB71B}">
      <dgm:prSet/>
      <dgm:spPr/>
      <dgm:t>
        <a:bodyPr/>
        <a:lstStyle/>
        <a:p>
          <a:endParaRPr lang="en-US"/>
        </a:p>
      </dgm:t>
    </dgm:pt>
    <dgm:pt modelId="{AD8D6C6C-0D71-6041-B803-3AE612740DB9}" type="sibTrans" cxnId="{86E359C2-64F8-B04D-8924-B54F1A6EB71B}">
      <dgm:prSet/>
      <dgm:spPr/>
      <dgm:t>
        <a:bodyPr/>
        <a:lstStyle/>
        <a:p>
          <a:endParaRPr lang="en-US"/>
        </a:p>
      </dgm:t>
    </dgm:pt>
    <dgm:pt modelId="{744955B9-3240-7941-9CE9-95CB47007B15}">
      <dgm:prSet phldrT="[Text]"/>
      <dgm:spPr/>
      <dgm:t>
        <a:bodyPr/>
        <a:lstStyle/>
        <a:p>
          <a:r>
            <a:rPr lang="en-US" dirty="0"/>
            <a:t>scrape data</a:t>
          </a:r>
        </a:p>
      </dgm:t>
    </dgm:pt>
    <dgm:pt modelId="{D3A1B65C-50E6-1A4E-9889-3B5F536A54F9}" type="parTrans" cxnId="{CE556323-FC79-FC4A-9FAF-762DAFDF38B6}">
      <dgm:prSet/>
      <dgm:spPr/>
      <dgm:t>
        <a:bodyPr/>
        <a:lstStyle/>
        <a:p>
          <a:endParaRPr lang="en-US"/>
        </a:p>
      </dgm:t>
    </dgm:pt>
    <dgm:pt modelId="{D3CC8AB0-5557-C64F-9445-0C2FF9D5ADAE}" type="sibTrans" cxnId="{CE556323-FC79-FC4A-9FAF-762DAFDF38B6}">
      <dgm:prSet/>
      <dgm:spPr/>
      <dgm:t>
        <a:bodyPr/>
        <a:lstStyle/>
        <a:p>
          <a:endParaRPr lang="en-US"/>
        </a:p>
      </dgm:t>
    </dgm:pt>
    <dgm:pt modelId="{3C262C0D-5E64-5A48-B130-7D2EBD1A35E6}">
      <dgm:prSet phldrT="[Text]"/>
      <dgm:spPr/>
      <dgm:t>
        <a:bodyPr/>
        <a:lstStyle/>
        <a:p>
          <a:r>
            <a:rPr lang="en-US" dirty="0"/>
            <a:t>prepare data for storage</a:t>
          </a:r>
        </a:p>
      </dgm:t>
    </dgm:pt>
    <dgm:pt modelId="{969A8755-FCA7-6B49-A5BA-3F38348A17BE}" type="parTrans" cxnId="{85EDBFAA-400D-BC4F-96B9-DD5D196CBDCB}">
      <dgm:prSet/>
      <dgm:spPr/>
      <dgm:t>
        <a:bodyPr/>
        <a:lstStyle/>
        <a:p>
          <a:endParaRPr lang="en-US"/>
        </a:p>
      </dgm:t>
    </dgm:pt>
    <dgm:pt modelId="{91692CB2-3E60-524D-89AE-A69CCAFA0831}" type="sibTrans" cxnId="{85EDBFAA-400D-BC4F-96B9-DD5D196CBDCB}">
      <dgm:prSet/>
      <dgm:spPr/>
      <dgm:t>
        <a:bodyPr/>
        <a:lstStyle/>
        <a:p>
          <a:endParaRPr lang="en-US"/>
        </a:p>
      </dgm:t>
    </dgm:pt>
    <dgm:pt modelId="{842FC053-EF90-404E-B23B-2E6AFD5FA48A}" type="pres">
      <dgm:prSet presAssocID="{4F5F1305-9526-3B46-8866-E538292538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684A302-EFDE-6C42-B68B-18D2883B40C4}" type="pres">
      <dgm:prSet presAssocID="{F8DA99D1-3E65-D74A-A976-9EB52BD765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36EE2564-8D95-0548-83DA-63012CC4E4E3}" type="pres">
      <dgm:prSet presAssocID="{F8DA99D1-3E65-D74A-A976-9EB52BD76507}" presName="gear1srcNode" presStyleLbl="node1" presStyleIdx="0" presStyleCnt="3"/>
      <dgm:spPr/>
    </dgm:pt>
    <dgm:pt modelId="{BB3F8058-7A7A-CC42-AD71-C1E9CAFA1658}" type="pres">
      <dgm:prSet presAssocID="{F8DA99D1-3E65-D74A-A976-9EB52BD76507}" presName="gear1dstNode" presStyleLbl="node1" presStyleIdx="0" presStyleCnt="3"/>
      <dgm:spPr/>
    </dgm:pt>
    <dgm:pt modelId="{CFAF3A18-9A21-2244-B3B6-13352C4BCCB4}" type="pres">
      <dgm:prSet presAssocID="{744955B9-3240-7941-9CE9-95CB47007B15}" presName="gear2" presStyleLbl="node1" presStyleIdx="1" presStyleCnt="3">
        <dgm:presLayoutVars>
          <dgm:chMax val="1"/>
          <dgm:bulletEnabled val="1"/>
        </dgm:presLayoutVars>
      </dgm:prSet>
      <dgm:spPr/>
    </dgm:pt>
    <dgm:pt modelId="{BF4B48EE-29B1-0748-977D-DB02F14C9E19}" type="pres">
      <dgm:prSet presAssocID="{744955B9-3240-7941-9CE9-95CB47007B15}" presName="gear2srcNode" presStyleLbl="node1" presStyleIdx="1" presStyleCnt="3"/>
      <dgm:spPr/>
    </dgm:pt>
    <dgm:pt modelId="{039B5AE6-2E89-1C4B-B2E8-FD9F50DE19F2}" type="pres">
      <dgm:prSet presAssocID="{744955B9-3240-7941-9CE9-95CB47007B15}" presName="gear2dstNode" presStyleLbl="node1" presStyleIdx="1" presStyleCnt="3"/>
      <dgm:spPr/>
    </dgm:pt>
    <dgm:pt modelId="{8813E9D3-9C53-ED4C-B371-D55CC17C7ECE}" type="pres">
      <dgm:prSet presAssocID="{3C262C0D-5E64-5A48-B130-7D2EBD1A35E6}" presName="gear3" presStyleLbl="node1" presStyleIdx="2" presStyleCnt="3"/>
      <dgm:spPr/>
    </dgm:pt>
    <dgm:pt modelId="{7BD33BE2-5F80-1343-88BE-DC374B2B34F9}" type="pres">
      <dgm:prSet presAssocID="{3C262C0D-5E64-5A48-B130-7D2EBD1A35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B90D35A-AA86-3547-87D4-9E5A06C8B8E2}" type="pres">
      <dgm:prSet presAssocID="{3C262C0D-5E64-5A48-B130-7D2EBD1A35E6}" presName="gear3srcNode" presStyleLbl="node1" presStyleIdx="2" presStyleCnt="3"/>
      <dgm:spPr/>
    </dgm:pt>
    <dgm:pt modelId="{67296BEE-4314-524C-BAA4-DFC46D78600B}" type="pres">
      <dgm:prSet presAssocID="{3C262C0D-5E64-5A48-B130-7D2EBD1A35E6}" presName="gear3dstNode" presStyleLbl="node1" presStyleIdx="2" presStyleCnt="3"/>
      <dgm:spPr/>
    </dgm:pt>
    <dgm:pt modelId="{5F326232-CEE0-4D44-806C-F2DE5851A852}" type="pres">
      <dgm:prSet presAssocID="{AD8D6C6C-0D71-6041-B803-3AE612740DB9}" presName="connector1" presStyleLbl="sibTrans2D1" presStyleIdx="0" presStyleCnt="3"/>
      <dgm:spPr/>
    </dgm:pt>
    <dgm:pt modelId="{A6ECD771-5240-4F45-AE3F-4AD82CC68063}" type="pres">
      <dgm:prSet presAssocID="{D3CC8AB0-5557-C64F-9445-0C2FF9D5ADAE}" presName="connector2" presStyleLbl="sibTrans2D1" presStyleIdx="1" presStyleCnt="3"/>
      <dgm:spPr/>
    </dgm:pt>
    <dgm:pt modelId="{AA9C2438-6DBB-9A45-B398-56AC282ED9A7}" type="pres">
      <dgm:prSet presAssocID="{91692CB2-3E60-524D-89AE-A69CCAFA0831}" presName="connector3" presStyleLbl="sibTrans2D1" presStyleIdx="2" presStyleCnt="3"/>
      <dgm:spPr/>
    </dgm:pt>
  </dgm:ptLst>
  <dgm:cxnLst>
    <dgm:cxn modelId="{17281C09-14DA-E04D-B226-AA9AA204719E}" type="presOf" srcId="{744955B9-3240-7941-9CE9-95CB47007B15}" destId="{BF4B48EE-29B1-0748-977D-DB02F14C9E19}" srcOrd="1" destOrd="0" presId="urn:microsoft.com/office/officeart/2005/8/layout/gear1"/>
    <dgm:cxn modelId="{E8233E22-BEE3-D14C-BFD7-D7CE61F73D95}" type="presOf" srcId="{744955B9-3240-7941-9CE9-95CB47007B15}" destId="{CFAF3A18-9A21-2244-B3B6-13352C4BCCB4}" srcOrd="0" destOrd="0" presId="urn:microsoft.com/office/officeart/2005/8/layout/gear1"/>
    <dgm:cxn modelId="{CE556323-FC79-FC4A-9FAF-762DAFDF38B6}" srcId="{4F5F1305-9526-3B46-8866-E53829253899}" destId="{744955B9-3240-7941-9CE9-95CB47007B15}" srcOrd="1" destOrd="0" parTransId="{D3A1B65C-50E6-1A4E-9889-3B5F536A54F9}" sibTransId="{D3CC8AB0-5557-C64F-9445-0C2FF9D5ADAE}"/>
    <dgm:cxn modelId="{26C4DE30-5138-B24D-9775-EEDB6F268621}" type="presOf" srcId="{AD8D6C6C-0D71-6041-B803-3AE612740DB9}" destId="{5F326232-CEE0-4D44-806C-F2DE5851A852}" srcOrd="0" destOrd="0" presId="urn:microsoft.com/office/officeart/2005/8/layout/gear1"/>
    <dgm:cxn modelId="{32CA243A-0D88-404C-B332-9A06C0594C2B}" type="presOf" srcId="{91692CB2-3E60-524D-89AE-A69CCAFA0831}" destId="{AA9C2438-6DBB-9A45-B398-56AC282ED9A7}" srcOrd="0" destOrd="0" presId="urn:microsoft.com/office/officeart/2005/8/layout/gear1"/>
    <dgm:cxn modelId="{ADBFC160-B474-8F49-89B2-C228089C46A2}" type="presOf" srcId="{3C262C0D-5E64-5A48-B130-7D2EBD1A35E6}" destId="{7BD33BE2-5F80-1343-88BE-DC374B2B34F9}" srcOrd="1" destOrd="0" presId="urn:microsoft.com/office/officeart/2005/8/layout/gear1"/>
    <dgm:cxn modelId="{FDA7B26F-A7C9-FB43-8213-AF34934BC809}" type="presOf" srcId="{D3CC8AB0-5557-C64F-9445-0C2FF9D5ADAE}" destId="{A6ECD771-5240-4F45-AE3F-4AD82CC68063}" srcOrd="0" destOrd="0" presId="urn:microsoft.com/office/officeart/2005/8/layout/gear1"/>
    <dgm:cxn modelId="{3507448A-397D-2444-B8EE-589C73CA3EDC}" type="presOf" srcId="{3C262C0D-5E64-5A48-B130-7D2EBD1A35E6}" destId="{67296BEE-4314-524C-BAA4-DFC46D78600B}" srcOrd="3" destOrd="0" presId="urn:microsoft.com/office/officeart/2005/8/layout/gear1"/>
    <dgm:cxn modelId="{193EEA92-82DF-7B47-BB2F-D0ADCABF4467}" type="presOf" srcId="{744955B9-3240-7941-9CE9-95CB47007B15}" destId="{039B5AE6-2E89-1C4B-B2E8-FD9F50DE19F2}" srcOrd="2" destOrd="0" presId="urn:microsoft.com/office/officeart/2005/8/layout/gear1"/>
    <dgm:cxn modelId="{26285894-D816-9A41-94F0-FE66D6960C20}" type="presOf" srcId="{F8DA99D1-3E65-D74A-A976-9EB52BD76507}" destId="{BB3F8058-7A7A-CC42-AD71-C1E9CAFA1658}" srcOrd="2" destOrd="0" presId="urn:microsoft.com/office/officeart/2005/8/layout/gear1"/>
    <dgm:cxn modelId="{88D84D95-B4D1-EC40-BDC5-04423B17115A}" type="presOf" srcId="{3C262C0D-5E64-5A48-B130-7D2EBD1A35E6}" destId="{7B90D35A-AA86-3547-87D4-9E5A06C8B8E2}" srcOrd="2" destOrd="0" presId="urn:microsoft.com/office/officeart/2005/8/layout/gear1"/>
    <dgm:cxn modelId="{2172A897-F35D-504B-BB7E-62A5D7CF4E08}" type="presOf" srcId="{F8DA99D1-3E65-D74A-A976-9EB52BD76507}" destId="{3684A302-EFDE-6C42-B68B-18D2883B40C4}" srcOrd="0" destOrd="0" presId="urn:microsoft.com/office/officeart/2005/8/layout/gear1"/>
    <dgm:cxn modelId="{85EDBFAA-400D-BC4F-96B9-DD5D196CBDCB}" srcId="{4F5F1305-9526-3B46-8866-E53829253899}" destId="{3C262C0D-5E64-5A48-B130-7D2EBD1A35E6}" srcOrd="2" destOrd="0" parTransId="{969A8755-FCA7-6B49-A5BA-3F38348A17BE}" sibTransId="{91692CB2-3E60-524D-89AE-A69CCAFA0831}"/>
    <dgm:cxn modelId="{0A8F8EAB-6BB2-2046-87EA-ABA9D0ACB14E}" type="presOf" srcId="{F8DA99D1-3E65-D74A-A976-9EB52BD76507}" destId="{36EE2564-8D95-0548-83DA-63012CC4E4E3}" srcOrd="1" destOrd="0" presId="urn:microsoft.com/office/officeart/2005/8/layout/gear1"/>
    <dgm:cxn modelId="{696AAFBE-BBE7-E549-A2A4-CAFDFB11932F}" type="presOf" srcId="{3C262C0D-5E64-5A48-B130-7D2EBD1A35E6}" destId="{8813E9D3-9C53-ED4C-B371-D55CC17C7ECE}" srcOrd="0" destOrd="0" presId="urn:microsoft.com/office/officeart/2005/8/layout/gear1"/>
    <dgm:cxn modelId="{86E359C2-64F8-B04D-8924-B54F1A6EB71B}" srcId="{4F5F1305-9526-3B46-8866-E53829253899}" destId="{F8DA99D1-3E65-D74A-A976-9EB52BD76507}" srcOrd="0" destOrd="0" parTransId="{26E557C5-3151-5D41-80CC-3AA205A6903C}" sibTransId="{AD8D6C6C-0D71-6041-B803-3AE612740DB9}"/>
    <dgm:cxn modelId="{AE0CF8E1-CB89-8E41-946E-C0D525A71E9F}" type="presOf" srcId="{4F5F1305-9526-3B46-8866-E53829253899}" destId="{842FC053-EF90-404E-B23B-2E6AFD5FA48A}" srcOrd="0" destOrd="0" presId="urn:microsoft.com/office/officeart/2005/8/layout/gear1"/>
    <dgm:cxn modelId="{F922CC89-E552-A649-98C9-F27BE9DA747A}" type="presParOf" srcId="{842FC053-EF90-404E-B23B-2E6AFD5FA48A}" destId="{3684A302-EFDE-6C42-B68B-18D2883B40C4}" srcOrd="0" destOrd="0" presId="urn:microsoft.com/office/officeart/2005/8/layout/gear1"/>
    <dgm:cxn modelId="{23529FA7-C190-3A41-82CD-5346FA429E9A}" type="presParOf" srcId="{842FC053-EF90-404E-B23B-2E6AFD5FA48A}" destId="{36EE2564-8D95-0548-83DA-63012CC4E4E3}" srcOrd="1" destOrd="0" presId="urn:microsoft.com/office/officeart/2005/8/layout/gear1"/>
    <dgm:cxn modelId="{57407A71-1215-DA4A-9A4A-94E51B1EC920}" type="presParOf" srcId="{842FC053-EF90-404E-B23B-2E6AFD5FA48A}" destId="{BB3F8058-7A7A-CC42-AD71-C1E9CAFA1658}" srcOrd="2" destOrd="0" presId="urn:microsoft.com/office/officeart/2005/8/layout/gear1"/>
    <dgm:cxn modelId="{4D6EDB0D-D03E-0B45-902A-BE112206C0F6}" type="presParOf" srcId="{842FC053-EF90-404E-B23B-2E6AFD5FA48A}" destId="{CFAF3A18-9A21-2244-B3B6-13352C4BCCB4}" srcOrd="3" destOrd="0" presId="urn:microsoft.com/office/officeart/2005/8/layout/gear1"/>
    <dgm:cxn modelId="{49DC79C3-3B3E-FE4F-BA49-EA6663ADFDDA}" type="presParOf" srcId="{842FC053-EF90-404E-B23B-2E6AFD5FA48A}" destId="{BF4B48EE-29B1-0748-977D-DB02F14C9E19}" srcOrd="4" destOrd="0" presId="urn:microsoft.com/office/officeart/2005/8/layout/gear1"/>
    <dgm:cxn modelId="{5F7F6FF0-2563-BF4A-B1A6-9C6244AC30D7}" type="presParOf" srcId="{842FC053-EF90-404E-B23B-2E6AFD5FA48A}" destId="{039B5AE6-2E89-1C4B-B2E8-FD9F50DE19F2}" srcOrd="5" destOrd="0" presId="urn:microsoft.com/office/officeart/2005/8/layout/gear1"/>
    <dgm:cxn modelId="{669C2273-8F77-3C4E-9A73-1323B89780BD}" type="presParOf" srcId="{842FC053-EF90-404E-B23B-2E6AFD5FA48A}" destId="{8813E9D3-9C53-ED4C-B371-D55CC17C7ECE}" srcOrd="6" destOrd="0" presId="urn:microsoft.com/office/officeart/2005/8/layout/gear1"/>
    <dgm:cxn modelId="{722D28EA-85A5-804A-AB9A-BFAE0F4F525F}" type="presParOf" srcId="{842FC053-EF90-404E-B23B-2E6AFD5FA48A}" destId="{7BD33BE2-5F80-1343-88BE-DC374B2B34F9}" srcOrd="7" destOrd="0" presId="urn:microsoft.com/office/officeart/2005/8/layout/gear1"/>
    <dgm:cxn modelId="{85C65BD5-77C8-604C-8EA7-2A4C5A4F97E7}" type="presParOf" srcId="{842FC053-EF90-404E-B23B-2E6AFD5FA48A}" destId="{7B90D35A-AA86-3547-87D4-9E5A06C8B8E2}" srcOrd="8" destOrd="0" presId="urn:microsoft.com/office/officeart/2005/8/layout/gear1"/>
    <dgm:cxn modelId="{76523327-9807-B540-A11D-A8F1F395D24B}" type="presParOf" srcId="{842FC053-EF90-404E-B23B-2E6AFD5FA48A}" destId="{67296BEE-4314-524C-BAA4-DFC46D78600B}" srcOrd="9" destOrd="0" presId="urn:microsoft.com/office/officeart/2005/8/layout/gear1"/>
    <dgm:cxn modelId="{FEA1AB6B-A264-B645-92B5-B8012A5CF421}" type="presParOf" srcId="{842FC053-EF90-404E-B23B-2E6AFD5FA48A}" destId="{5F326232-CEE0-4D44-806C-F2DE5851A852}" srcOrd="10" destOrd="0" presId="urn:microsoft.com/office/officeart/2005/8/layout/gear1"/>
    <dgm:cxn modelId="{D5C29F86-41C6-7D4B-B6D9-2ECCED12A856}" type="presParOf" srcId="{842FC053-EF90-404E-B23B-2E6AFD5FA48A}" destId="{A6ECD771-5240-4F45-AE3F-4AD82CC68063}" srcOrd="11" destOrd="0" presId="urn:microsoft.com/office/officeart/2005/8/layout/gear1"/>
    <dgm:cxn modelId="{6283EAEF-51CB-EA41-94B6-778890035250}" type="presParOf" srcId="{842FC053-EF90-404E-B23B-2E6AFD5FA48A}" destId="{AA9C2438-6DBB-9A45-B398-56AC282ED9A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A302-EFDE-6C42-B68B-18D2883B40C4}">
      <dsp:nvSpPr>
        <dsp:cNvPr id="0" name=""/>
        <dsp:cNvSpPr/>
      </dsp:nvSpPr>
      <dsp:spPr>
        <a:xfrm>
          <a:off x="681926" y="560791"/>
          <a:ext cx="685412" cy="6854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contact website</a:t>
          </a:r>
        </a:p>
      </dsp:txBody>
      <dsp:txXfrm>
        <a:off x="819724" y="721345"/>
        <a:ext cx="409816" cy="352316"/>
      </dsp:txXfrm>
    </dsp:sp>
    <dsp:sp modelId="{CFAF3A18-9A21-2244-B3B6-13352C4BCCB4}">
      <dsp:nvSpPr>
        <dsp:cNvPr id="0" name=""/>
        <dsp:cNvSpPr/>
      </dsp:nvSpPr>
      <dsp:spPr>
        <a:xfrm>
          <a:off x="283141" y="398785"/>
          <a:ext cx="498481" cy="49848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scrape data</a:t>
          </a:r>
        </a:p>
      </dsp:txBody>
      <dsp:txXfrm>
        <a:off x="408635" y="525038"/>
        <a:ext cx="247493" cy="245975"/>
      </dsp:txXfrm>
    </dsp:sp>
    <dsp:sp modelId="{8813E9D3-9C53-ED4C-B371-D55CC17C7ECE}">
      <dsp:nvSpPr>
        <dsp:cNvPr id="0" name=""/>
        <dsp:cNvSpPr/>
      </dsp:nvSpPr>
      <dsp:spPr>
        <a:xfrm rot="20700000">
          <a:off x="562342" y="54883"/>
          <a:ext cx="488410" cy="4884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prepare data for storage</a:t>
          </a:r>
        </a:p>
      </dsp:txBody>
      <dsp:txXfrm rot="-20700000">
        <a:off x="669464" y="162006"/>
        <a:ext cx="274164" cy="274164"/>
      </dsp:txXfrm>
    </dsp:sp>
    <dsp:sp modelId="{5F326232-CEE0-4D44-806C-F2DE5851A852}">
      <dsp:nvSpPr>
        <dsp:cNvPr id="0" name=""/>
        <dsp:cNvSpPr/>
      </dsp:nvSpPr>
      <dsp:spPr>
        <a:xfrm>
          <a:off x="602024" y="471691"/>
          <a:ext cx="877327" cy="877327"/>
        </a:xfrm>
        <a:prstGeom prst="circularArrow">
          <a:avLst>
            <a:gd name="adj1" fmla="val 4688"/>
            <a:gd name="adj2" fmla="val 299029"/>
            <a:gd name="adj3" fmla="val 2338130"/>
            <a:gd name="adj4" fmla="val 1631964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CD771-5240-4F45-AE3F-4AD82CC68063}">
      <dsp:nvSpPr>
        <dsp:cNvPr id="0" name=""/>
        <dsp:cNvSpPr/>
      </dsp:nvSpPr>
      <dsp:spPr>
        <a:xfrm>
          <a:off x="194861" y="301142"/>
          <a:ext cx="637433" cy="63743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2438-6DBB-9A45-B398-56AC282ED9A7}">
      <dsp:nvSpPr>
        <dsp:cNvPr id="0" name=""/>
        <dsp:cNvSpPr/>
      </dsp:nvSpPr>
      <dsp:spPr>
        <a:xfrm>
          <a:off x="449367" y="-39444"/>
          <a:ext cx="687281" cy="6872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70DD-7DAA-6B47-9AB6-1FCF0AC959F8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BE6BD-2103-FE45-B585-0FF13F0DB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E6BD-2103-FE45-B585-0FF13F0DB2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9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svg"/><Relationship Id="rId5" Type="http://schemas.openxmlformats.org/officeDocument/2006/relationships/diagramData" Target="../diagrams/data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pen doors">
            <a:extLst>
              <a:ext uri="{FF2B5EF4-FFF2-40B4-BE49-F238E27FC236}">
                <a16:creationId xmlns:a16="http://schemas.microsoft.com/office/drawing/2014/main" id="{B1DE4189-1AC0-6695-D75B-1FFBD3AFA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D3D75-DAF0-E79F-010C-B80BEA90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Application 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DE1E-EFA8-5DB8-B572-16794210F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i="1" dirty="0"/>
              <a:t>YourSneakercollection.com</a:t>
            </a:r>
            <a:r>
              <a:rPr lang="en-US" sz="2000" dirty="0"/>
              <a:t>©™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ACDE-0083-52E0-DEDB-96210F285395}"/>
              </a:ext>
            </a:extLst>
          </p:cNvPr>
          <p:cNvSpPr txBox="1"/>
          <p:nvPr/>
        </p:nvSpPr>
        <p:spPr>
          <a:xfrm>
            <a:off x="583007" y="6333294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 Kelvin Corporation subsidiary</a:t>
            </a:r>
          </a:p>
        </p:txBody>
      </p:sp>
    </p:spTree>
    <p:extLst>
      <p:ext uri="{BB962C8B-B14F-4D97-AF65-F5344CB8AC3E}">
        <p14:creationId xmlns:p14="http://schemas.microsoft.com/office/powerpoint/2010/main" val="6062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0DDA978-2099-6523-9297-A769D43E5651}"/>
              </a:ext>
            </a:extLst>
          </p:cNvPr>
          <p:cNvSpPr/>
          <p:nvPr/>
        </p:nvSpPr>
        <p:spPr>
          <a:xfrm>
            <a:off x="10239302" y="3374671"/>
            <a:ext cx="920530" cy="107641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69"/>
                </a:schemeClr>
              </a:gs>
              <a:gs pos="84000">
                <a:schemeClr val="accent1">
                  <a:tint val="44500"/>
                  <a:satMod val="160000"/>
                  <a:alpha val="72971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51C6C1-CC57-27C6-A5A7-A7A738086975}"/>
              </a:ext>
            </a:extLst>
          </p:cNvPr>
          <p:cNvGrpSpPr/>
          <p:nvPr/>
        </p:nvGrpSpPr>
        <p:grpSpPr>
          <a:xfrm>
            <a:off x="351281" y="4559851"/>
            <a:ext cx="1843251" cy="1246210"/>
            <a:chOff x="5761918" y="1706732"/>
            <a:chExt cx="1962974" cy="1246210"/>
          </a:xfrm>
        </p:grpSpPr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19A743F0-2FC8-354B-9DB6-EC52B3E0B382}"/>
                </a:ext>
              </a:extLst>
            </p:cNvPr>
            <p:cNvSpPr/>
            <p:nvPr/>
          </p:nvSpPr>
          <p:spPr>
            <a:xfrm>
              <a:off x="5761918" y="1706732"/>
              <a:ext cx="1962974" cy="1246210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869"/>
                  </a:schemeClr>
                </a:gs>
                <a:gs pos="84000">
                  <a:schemeClr val="accent1">
                    <a:tint val="44500"/>
                    <a:satMod val="160000"/>
                    <a:alpha val="72971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2B1D8-D4F3-D1AC-77A5-9C096B1AF51C}"/>
                </a:ext>
              </a:extLst>
            </p:cNvPr>
            <p:cNvSpPr txBox="1"/>
            <p:nvPr/>
          </p:nvSpPr>
          <p:spPr>
            <a:xfrm>
              <a:off x="6280821" y="211227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goat.com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0C23BB-3872-AE5F-0A21-19F5BC59872F}"/>
                </a:ext>
              </a:extLst>
            </p:cNvPr>
            <p:cNvSpPr txBox="1"/>
            <p:nvPr/>
          </p:nvSpPr>
          <p:spPr>
            <a:xfrm>
              <a:off x="6228276" y="1846624"/>
              <a:ext cx="1035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stockx.com</a:t>
              </a:r>
            </a:p>
          </p:txBody>
        </p:sp>
      </p:grpSp>
      <p:sp>
        <p:nvSpPr>
          <p:cNvPr id="83" name="Cloud 82">
            <a:extLst>
              <a:ext uri="{FF2B5EF4-FFF2-40B4-BE49-F238E27FC236}">
                <a16:creationId xmlns:a16="http://schemas.microsoft.com/office/drawing/2014/main" id="{37211F75-5619-2952-7631-95D42A321DFA}"/>
              </a:ext>
            </a:extLst>
          </p:cNvPr>
          <p:cNvSpPr/>
          <p:nvPr/>
        </p:nvSpPr>
        <p:spPr>
          <a:xfrm>
            <a:off x="302005" y="1221617"/>
            <a:ext cx="3235655" cy="185020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869"/>
                </a:schemeClr>
              </a:gs>
              <a:gs pos="84000">
                <a:schemeClr val="accent1">
                  <a:tint val="44500"/>
                  <a:satMod val="160000"/>
                  <a:alpha val="72971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3C7CE-A5A4-BB4D-DCBA-4D85D89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81" y="-272806"/>
            <a:ext cx="10515600" cy="1325563"/>
          </a:xfrm>
        </p:spPr>
        <p:txBody>
          <a:bodyPr/>
          <a:lstStyle/>
          <a:p>
            <a:r>
              <a:rPr lang="en-US" dirty="0"/>
              <a:t>Application Topology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BD6441-8B8D-2627-C318-ACE3EAFF84D3}"/>
              </a:ext>
            </a:extLst>
          </p:cNvPr>
          <p:cNvGrpSpPr/>
          <p:nvPr/>
        </p:nvGrpSpPr>
        <p:grpSpPr>
          <a:xfrm>
            <a:off x="5385497" y="3317663"/>
            <a:ext cx="2268203" cy="1480644"/>
            <a:chOff x="8879153" y="4374943"/>
            <a:chExt cx="2268203" cy="178670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DF460C5C-4E4B-6D96-8072-9A9580EAE761}"/>
                </a:ext>
              </a:extLst>
            </p:cNvPr>
            <p:cNvSpPr/>
            <p:nvPr/>
          </p:nvSpPr>
          <p:spPr>
            <a:xfrm>
              <a:off x="8879153" y="4374943"/>
              <a:ext cx="2268203" cy="1786703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869"/>
                  </a:schemeClr>
                </a:gs>
                <a:gs pos="84000">
                  <a:schemeClr val="accent1">
                    <a:tint val="44500"/>
                    <a:satMod val="160000"/>
                    <a:alpha val="72971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Server outline">
              <a:extLst>
                <a:ext uri="{FF2B5EF4-FFF2-40B4-BE49-F238E27FC236}">
                  <a16:creationId xmlns:a16="http://schemas.microsoft.com/office/drawing/2014/main" id="{4E483E3A-DD12-545E-335C-AAFCE69F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628" y="4785378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699F85-E563-5F10-D832-2AC82B15610E}"/>
              </a:ext>
            </a:extLst>
          </p:cNvPr>
          <p:cNvSpPr txBox="1"/>
          <p:nvPr/>
        </p:nvSpPr>
        <p:spPr>
          <a:xfrm>
            <a:off x="792017" y="2454021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Sneakers ETL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F5B120-558B-CF59-7B7D-B83535F27F52}"/>
              </a:ext>
            </a:extLst>
          </p:cNvPr>
          <p:cNvGrpSpPr/>
          <p:nvPr/>
        </p:nvGrpSpPr>
        <p:grpSpPr>
          <a:xfrm>
            <a:off x="785556" y="884680"/>
            <a:ext cx="2311101" cy="1750685"/>
            <a:chOff x="-2365015" y="1464493"/>
            <a:chExt cx="2311101" cy="1901084"/>
          </a:xfrm>
        </p:grpSpPr>
        <p:pic>
          <p:nvPicPr>
            <p:cNvPr id="31" name="Graphic 30" descr="Server outline">
              <a:extLst>
                <a:ext uri="{FF2B5EF4-FFF2-40B4-BE49-F238E27FC236}">
                  <a16:creationId xmlns:a16="http://schemas.microsoft.com/office/drawing/2014/main" id="{92AD41A7-2395-C9B1-D600-1A8262AA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65015" y="2378645"/>
              <a:ext cx="914400" cy="914400"/>
            </a:xfrm>
            <a:prstGeom prst="rect">
              <a:avLst/>
            </a:prstGeom>
          </p:spPr>
        </p:pic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79E1F81-F3CC-0D40-473D-B76EA852633C}"/>
                </a:ext>
              </a:extLst>
            </p:cNvPr>
            <p:cNvSpPr/>
            <p:nvPr/>
          </p:nvSpPr>
          <p:spPr>
            <a:xfrm>
              <a:off x="-1000977" y="2333183"/>
              <a:ext cx="754722" cy="1032394"/>
            </a:xfrm>
            <a:prstGeom prst="can">
              <a:avLst/>
            </a:prstGeom>
            <a:solidFill>
              <a:srgbClr val="0070C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PostgreSQL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ABE8F0-93A6-1053-D1F7-B26FB58343A1}"/>
                </a:ext>
              </a:extLst>
            </p:cNvPr>
            <p:cNvSpPr txBox="1"/>
            <p:nvPr/>
          </p:nvSpPr>
          <p:spPr>
            <a:xfrm>
              <a:off x="-1169925" y="2110911"/>
              <a:ext cx="1116011" cy="233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Sneaker Database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B7A3A9-F717-8BDD-2F0F-71CD27A7DD26}"/>
                </a:ext>
              </a:extLst>
            </p:cNvPr>
            <p:cNvSpPr txBox="1"/>
            <p:nvPr/>
          </p:nvSpPr>
          <p:spPr>
            <a:xfrm>
              <a:off x="-1780756" y="1464493"/>
              <a:ext cx="806631" cy="63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Heroku</a:t>
              </a:r>
            </a:p>
            <a:p>
              <a:endParaRPr lang="en-US" dirty="0"/>
            </a:p>
          </p:txBody>
        </p:sp>
      </p:grp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399264DD-E849-04EA-0ED0-F8B06E06C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334025"/>
              </p:ext>
            </p:extLst>
          </p:nvPr>
        </p:nvGraphicFramePr>
        <p:xfrm>
          <a:off x="556435" y="3122389"/>
          <a:ext cx="1488474" cy="1246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8BF06CB-5174-65A1-EBA0-2E887B7C24FE}"/>
              </a:ext>
            </a:extLst>
          </p:cNvPr>
          <p:cNvSpPr txBox="1"/>
          <p:nvPr/>
        </p:nvSpPr>
        <p:spPr>
          <a:xfrm>
            <a:off x="726408" y="5240085"/>
            <a:ext cx="142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fightclub.com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958135-61A6-AEE4-507B-4FB10F5CDF08}"/>
              </a:ext>
            </a:extLst>
          </p:cNvPr>
          <p:cNvSpPr txBox="1"/>
          <p:nvPr/>
        </p:nvSpPr>
        <p:spPr>
          <a:xfrm>
            <a:off x="4410056" y="1000767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TBD API Management Platform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07651-B494-DD73-E938-7CE43427772E}"/>
              </a:ext>
            </a:extLst>
          </p:cNvPr>
          <p:cNvSpPr txBox="1"/>
          <p:nvPr/>
        </p:nvSpPr>
        <p:spPr>
          <a:xfrm>
            <a:off x="200050" y="5889541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Sneakers Data Providers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D69FAF-2FBE-6D88-80A6-FB866E537CE5}"/>
              </a:ext>
            </a:extLst>
          </p:cNvPr>
          <p:cNvGrpSpPr/>
          <p:nvPr/>
        </p:nvGrpSpPr>
        <p:grpSpPr>
          <a:xfrm>
            <a:off x="4850174" y="1362666"/>
            <a:ext cx="1996609" cy="1551788"/>
            <a:chOff x="9043960" y="4489883"/>
            <a:chExt cx="1996609" cy="1872555"/>
          </a:xfrm>
        </p:grpSpPr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6AB3EF3A-EF23-BB16-164D-667362155BF3}"/>
                </a:ext>
              </a:extLst>
            </p:cNvPr>
            <p:cNvSpPr/>
            <p:nvPr/>
          </p:nvSpPr>
          <p:spPr>
            <a:xfrm>
              <a:off x="9043960" y="4489883"/>
              <a:ext cx="1996609" cy="1872555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869"/>
                  </a:schemeClr>
                </a:gs>
                <a:gs pos="84000">
                  <a:schemeClr val="accent1">
                    <a:tint val="44500"/>
                    <a:satMod val="160000"/>
                    <a:alpha val="72971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Server outline">
              <a:extLst>
                <a:ext uri="{FF2B5EF4-FFF2-40B4-BE49-F238E27FC236}">
                  <a16:creationId xmlns:a16="http://schemas.microsoft.com/office/drawing/2014/main" id="{D767E199-78F4-776D-BC60-DCD9D166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5042" y="4905969"/>
              <a:ext cx="914400" cy="9144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4CD107-C6AA-A7FC-6A21-8F8A32828467}"/>
              </a:ext>
            </a:extLst>
          </p:cNvPr>
          <p:cNvSpPr txBox="1"/>
          <p:nvPr/>
        </p:nvSpPr>
        <p:spPr>
          <a:xfrm>
            <a:off x="5474650" y="4827894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yoursneakercloset.com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91759A-F516-C43A-4D14-375E762B9D14}"/>
              </a:ext>
            </a:extLst>
          </p:cNvPr>
          <p:cNvSpPr txBox="1"/>
          <p:nvPr/>
        </p:nvSpPr>
        <p:spPr>
          <a:xfrm>
            <a:off x="5309342" y="236480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Sneakers APIs</a:t>
            </a:r>
          </a:p>
        </p:txBody>
      </p:sp>
      <p:pic>
        <p:nvPicPr>
          <p:cNvPr id="90" name="Graphic 89" descr="Computer with solid fill">
            <a:extLst>
              <a:ext uri="{FF2B5EF4-FFF2-40B4-BE49-F238E27FC236}">
                <a16:creationId xmlns:a16="http://schemas.microsoft.com/office/drawing/2014/main" id="{86FD87B0-742C-04E8-2E6E-271CF6FCC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24359" y="3341134"/>
            <a:ext cx="542453" cy="54245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8CD23C4-AE9C-E55F-15F4-B9A68749F285}"/>
              </a:ext>
            </a:extLst>
          </p:cNvPr>
          <p:cNvSpPr txBox="1"/>
          <p:nvPr/>
        </p:nvSpPr>
        <p:spPr>
          <a:xfrm>
            <a:off x="955462" y="1624456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Node.js**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7948F0-09B6-0C0C-57CA-ABFD2F9B5ADF}"/>
              </a:ext>
            </a:extLst>
          </p:cNvPr>
          <p:cNvSpPr txBox="1"/>
          <p:nvPr/>
        </p:nvSpPr>
        <p:spPr>
          <a:xfrm>
            <a:off x="5497694" y="160778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Node.js**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4E30CF3-DCBD-00BF-D8FA-505501DFD8B0}"/>
              </a:ext>
            </a:extLst>
          </p:cNvPr>
          <p:cNvSpPr txBox="1"/>
          <p:nvPr/>
        </p:nvSpPr>
        <p:spPr>
          <a:xfrm>
            <a:off x="3896898" y="6336074"/>
            <a:ext cx="396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2">
                    <a:lumMod val="25000"/>
                  </a:schemeClr>
                </a:solidFill>
              </a:rPr>
              <a:t>**May swap out Node.js for Java Spring.  If performance still is too slow will consider Python.</a:t>
            </a:r>
          </a:p>
        </p:txBody>
      </p:sp>
      <p:pic>
        <p:nvPicPr>
          <p:cNvPr id="112" name="Graphic 111" descr="Funny face with solid fill with solid fill">
            <a:extLst>
              <a:ext uri="{FF2B5EF4-FFF2-40B4-BE49-F238E27FC236}">
                <a16:creationId xmlns:a16="http://schemas.microsoft.com/office/drawing/2014/main" id="{6A754762-1B41-2826-8FA3-238061C773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0736" y="6505351"/>
            <a:ext cx="116208" cy="1230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07BF05E3-6B5D-DA86-9AB4-6B64FFD863DA}"/>
              </a:ext>
            </a:extLst>
          </p:cNvPr>
          <p:cNvSpPr txBox="1"/>
          <p:nvPr/>
        </p:nvSpPr>
        <p:spPr>
          <a:xfrm>
            <a:off x="6001933" y="352776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React/Node.js**</a:t>
            </a:r>
          </a:p>
        </p:txBody>
      </p:sp>
      <p:pic>
        <p:nvPicPr>
          <p:cNvPr id="118" name="Graphic 117" descr="Smart Phone with solid fill">
            <a:extLst>
              <a:ext uri="{FF2B5EF4-FFF2-40B4-BE49-F238E27FC236}">
                <a16:creationId xmlns:a16="http://schemas.microsoft.com/office/drawing/2014/main" id="{E3CFBE89-97AC-F1ED-364D-C85AF538E2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62040" y="3998818"/>
            <a:ext cx="214536" cy="214536"/>
          </a:xfrm>
          <a:prstGeom prst="rect">
            <a:avLst/>
          </a:prstGeom>
        </p:spPr>
      </p:pic>
      <p:pic>
        <p:nvPicPr>
          <p:cNvPr id="120" name="Graphic 119" descr="Telephone with solid fill">
            <a:extLst>
              <a:ext uri="{FF2B5EF4-FFF2-40B4-BE49-F238E27FC236}">
                <a16:creationId xmlns:a16="http://schemas.microsoft.com/office/drawing/2014/main" id="{E3B9EFFB-07FF-567E-26EB-0F5D6D15AA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3624" y="3929525"/>
            <a:ext cx="353121" cy="35312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A18352B-D347-1310-5D68-FE9A588F5B06}"/>
              </a:ext>
            </a:extLst>
          </p:cNvPr>
          <p:cNvSpPr txBox="1"/>
          <p:nvPr/>
        </p:nvSpPr>
        <p:spPr>
          <a:xfrm>
            <a:off x="10366619" y="4238342"/>
            <a:ext cx="569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gradFill>
                  <a:gsLst>
                    <a:gs pos="0">
                      <a:schemeClr val="accent1">
                        <a:tint val="66000"/>
                        <a:satMod val="160000"/>
                        <a:alpha val="869"/>
                      </a:schemeClr>
                    </a:gs>
                    <a:gs pos="84000">
                      <a:schemeClr val="accent1">
                        <a:tint val="44500"/>
                        <a:satMod val="160000"/>
                        <a:alpha val="72971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rPr>
              <a:t>Future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A622908-14A3-8A80-3250-1AB7DECA7328}"/>
              </a:ext>
            </a:extLst>
          </p:cNvPr>
          <p:cNvSpPr txBox="1"/>
          <p:nvPr/>
        </p:nvSpPr>
        <p:spPr>
          <a:xfrm>
            <a:off x="10469308" y="4212835"/>
            <a:ext cx="569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Future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DB6EB9-97FF-2D10-D6D4-DFC983B8B03A}"/>
              </a:ext>
            </a:extLst>
          </p:cNvPr>
          <p:cNvSpPr txBox="1"/>
          <p:nvPr/>
        </p:nvSpPr>
        <p:spPr>
          <a:xfrm>
            <a:off x="10532147" y="3790517"/>
            <a:ext cx="344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5C628D-8E84-86F6-5678-F618F48C9C6C}"/>
              </a:ext>
            </a:extLst>
          </p:cNvPr>
          <p:cNvSpPr txBox="1"/>
          <p:nvPr/>
        </p:nvSpPr>
        <p:spPr>
          <a:xfrm>
            <a:off x="5962116" y="4324230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Sneakers Website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DE91E94-FCAD-9337-D746-6CEB4CF99D21}"/>
              </a:ext>
            </a:extLst>
          </p:cNvPr>
          <p:cNvCxnSpPr>
            <a:cxnSpLocks/>
          </p:cNvCxnSpPr>
          <p:nvPr/>
        </p:nvCxnSpPr>
        <p:spPr>
          <a:xfrm>
            <a:off x="2569670" y="3042500"/>
            <a:ext cx="433190" cy="44208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0E346D2-F8F2-9D79-6278-0B0F7284005A}"/>
              </a:ext>
            </a:extLst>
          </p:cNvPr>
          <p:cNvCxnSpPr>
            <a:cxnSpLocks/>
          </p:cNvCxnSpPr>
          <p:nvPr/>
        </p:nvCxnSpPr>
        <p:spPr>
          <a:xfrm>
            <a:off x="7892733" y="2359190"/>
            <a:ext cx="0" cy="429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BB949EE-AE1C-06F4-C919-627E972ACEAE}"/>
              </a:ext>
            </a:extLst>
          </p:cNvPr>
          <p:cNvSpPr txBox="1"/>
          <p:nvPr/>
        </p:nvSpPr>
        <p:spPr>
          <a:xfrm>
            <a:off x="8579822" y="56659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Sneakers Closet Application</a:t>
            </a:r>
          </a:p>
          <a:p>
            <a:pPr algn="ctr"/>
            <a:r>
              <a:rPr lang="en-US" sz="1600" b="1" dirty="0"/>
              <a:t>running on a mac, pc or phone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52BA3E2-1A6A-C5DD-E6B1-7453B1EE9549}"/>
              </a:ext>
            </a:extLst>
          </p:cNvPr>
          <p:cNvGrpSpPr/>
          <p:nvPr/>
        </p:nvGrpSpPr>
        <p:grpSpPr>
          <a:xfrm>
            <a:off x="2702476" y="3527766"/>
            <a:ext cx="1838625" cy="1187342"/>
            <a:chOff x="9070631" y="4674432"/>
            <a:chExt cx="1838625" cy="1432775"/>
          </a:xfrm>
        </p:grpSpPr>
        <p:sp>
          <p:nvSpPr>
            <p:cNvPr id="195" name="Cloud 194">
              <a:extLst>
                <a:ext uri="{FF2B5EF4-FFF2-40B4-BE49-F238E27FC236}">
                  <a16:creationId xmlns:a16="http://schemas.microsoft.com/office/drawing/2014/main" id="{3C75C341-AA54-B1B7-F8D8-D61E5002A1AA}"/>
                </a:ext>
              </a:extLst>
            </p:cNvPr>
            <p:cNvSpPr/>
            <p:nvPr/>
          </p:nvSpPr>
          <p:spPr>
            <a:xfrm>
              <a:off x="9070631" y="4674432"/>
              <a:ext cx="1838625" cy="1432775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869"/>
                  </a:schemeClr>
                </a:gs>
                <a:gs pos="84000">
                  <a:schemeClr val="accent1">
                    <a:tint val="44500"/>
                    <a:satMod val="160000"/>
                    <a:alpha val="72971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6" name="Graphic 195" descr="Server outline">
              <a:extLst>
                <a:ext uri="{FF2B5EF4-FFF2-40B4-BE49-F238E27FC236}">
                  <a16:creationId xmlns:a16="http://schemas.microsoft.com/office/drawing/2014/main" id="{30104AE5-E7B1-3184-0BB6-C188DE80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4082" y="4805500"/>
              <a:ext cx="914400" cy="914400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8D0B1975-497E-991F-4C0D-751E00739EA5}"/>
              </a:ext>
            </a:extLst>
          </p:cNvPr>
          <p:cNvSpPr txBox="1"/>
          <p:nvPr/>
        </p:nvSpPr>
        <p:spPr>
          <a:xfrm>
            <a:off x="3194424" y="4313746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Error Logging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85813C0-1A68-F938-92AB-520BC7F3324A}"/>
              </a:ext>
            </a:extLst>
          </p:cNvPr>
          <p:cNvSpPr txBox="1"/>
          <p:nvPr/>
        </p:nvSpPr>
        <p:spPr>
          <a:xfrm>
            <a:off x="3286846" y="476607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Rollbar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D7640C9-11C7-EE2D-713A-F615D12C1176}"/>
              </a:ext>
            </a:extLst>
          </p:cNvPr>
          <p:cNvCxnSpPr>
            <a:cxnSpLocks/>
          </p:cNvCxnSpPr>
          <p:nvPr/>
        </p:nvCxnSpPr>
        <p:spPr>
          <a:xfrm flipH="1">
            <a:off x="4717661" y="4077369"/>
            <a:ext cx="524175" cy="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F89E12C-3FB3-D722-47EF-29E5D7124377}"/>
              </a:ext>
            </a:extLst>
          </p:cNvPr>
          <p:cNvCxnSpPr>
            <a:cxnSpLocks/>
          </p:cNvCxnSpPr>
          <p:nvPr/>
        </p:nvCxnSpPr>
        <p:spPr>
          <a:xfrm flipH="1">
            <a:off x="4426339" y="2884812"/>
            <a:ext cx="632543" cy="619046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1FD8B02-A5C6-69E7-CFAB-AEA76A2F11D1}"/>
              </a:ext>
            </a:extLst>
          </p:cNvPr>
          <p:cNvCxnSpPr>
            <a:cxnSpLocks/>
          </p:cNvCxnSpPr>
          <p:nvPr/>
        </p:nvCxnSpPr>
        <p:spPr>
          <a:xfrm flipH="1">
            <a:off x="3717790" y="2138560"/>
            <a:ext cx="941633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544C18B7-B68C-167F-F031-8812B46EC298}"/>
              </a:ext>
            </a:extLst>
          </p:cNvPr>
          <p:cNvSpPr/>
          <p:nvPr/>
        </p:nvSpPr>
        <p:spPr>
          <a:xfrm>
            <a:off x="8794594" y="2588989"/>
            <a:ext cx="723940" cy="8183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69"/>
                </a:schemeClr>
              </a:gs>
              <a:gs pos="84000">
                <a:schemeClr val="accent1">
                  <a:tint val="44500"/>
                  <a:satMod val="160000"/>
                  <a:alpha val="72971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" name="Graphic 208" descr="Computer with solid fill">
            <a:extLst>
              <a:ext uri="{FF2B5EF4-FFF2-40B4-BE49-F238E27FC236}">
                <a16:creationId xmlns:a16="http://schemas.microsoft.com/office/drawing/2014/main" id="{A6DFE254-0FB7-2C43-3971-86C5BB956D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2605" y="2544739"/>
            <a:ext cx="542453" cy="542453"/>
          </a:xfrm>
          <a:prstGeom prst="rect">
            <a:avLst/>
          </a:prstGeom>
        </p:spPr>
      </p:pic>
      <p:pic>
        <p:nvPicPr>
          <p:cNvPr id="210" name="Graphic 209" descr="Smart Phone with solid fill">
            <a:extLst>
              <a:ext uri="{FF2B5EF4-FFF2-40B4-BE49-F238E27FC236}">
                <a16:creationId xmlns:a16="http://schemas.microsoft.com/office/drawing/2014/main" id="{57B7A786-8EDE-708C-C495-786C164905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6433" y="3081937"/>
            <a:ext cx="214536" cy="214536"/>
          </a:xfrm>
          <a:prstGeom prst="rect">
            <a:avLst/>
          </a:prstGeom>
        </p:spPr>
      </p:pic>
      <p:pic>
        <p:nvPicPr>
          <p:cNvPr id="211" name="Graphic 210" descr="Telephone with solid fill">
            <a:extLst>
              <a:ext uri="{FF2B5EF4-FFF2-40B4-BE49-F238E27FC236}">
                <a16:creationId xmlns:a16="http://schemas.microsoft.com/office/drawing/2014/main" id="{93A43455-1C9A-3BDB-038A-BA52F3E269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30969" y="3025931"/>
            <a:ext cx="353121" cy="353121"/>
          </a:xfrm>
          <a:prstGeom prst="rect">
            <a:avLst/>
          </a:prstGeom>
        </p:spPr>
      </p:pic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BCF95508-76F2-0E7E-EEA3-8A17AB10F975}"/>
              </a:ext>
            </a:extLst>
          </p:cNvPr>
          <p:cNvSpPr/>
          <p:nvPr/>
        </p:nvSpPr>
        <p:spPr>
          <a:xfrm>
            <a:off x="8792157" y="3568717"/>
            <a:ext cx="723940" cy="8183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69"/>
                </a:schemeClr>
              </a:gs>
              <a:gs pos="84000">
                <a:schemeClr val="accent1">
                  <a:tint val="44500"/>
                  <a:satMod val="160000"/>
                  <a:alpha val="72971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6" name="Graphic 235" descr="Computer with solid fill">
            <a:extLst>
              <a:ext uri="{FF2B5EF4-FFF2-40B4-BE49-F238E27FC236}">
                <a16:creationId xmlns:a16="http://schemas.microsoft.com/office/drawing/2014/main" id="{71E2514D-04BF-C17C-1C8F-9F77E5B62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0168" y="3524467"/>
            <a:ext cx="542453" cy="542453"/>
          </a:xfrm>
          <a:prstGeom prst="rect">
            <a:avLst/>
          </a:prstGeom>
        </p:spPr>
      </p:pic>
      <p:pic>
        <p:nvPicPr>
          <p:cNvPr id="237" name="Graphic 236" descr="Smart Phone with solid fill">
            <a:extLst>
              <a:ext uri="{FF2B5EF4-FFF2-40B4-BE49-F238E27FC236}">
                <a16:creationId xmlns:a16="http://schemas.microsoft.com/office/drawing/2014/main" id="{759EFCB6-8936-820A-8041-CB87606522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3996" y="4061665"/>
            <a:ext cx="214536" cy="214536"/>
          </a:xfrm>
          <a:prstGeom prst="rect">
            <a:avLst/>
          </a:prstGeom>
        </p:spPr>
      </p:pic>
      <p:pic>
        <p:nvPicPr>
          <p:cNvPr id="238" name="Graphic 237" descr="Telephone with solid fill">
            <a:extLst>
              <a:ext uri="{FF2B5EF4-FFF2-40B4-BE49-F238E27FC236}">
                <a16:creationId xmlns:a16="http://schemas.microsoft.com/office/drawing/2014/main" id="{5196369A-A679-593D-26C5-381C155552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8532" y="4005659"/>
            <a:ext cx="353121" cy="353121"/>
          </a:xfrm>
          <a:prstGeom prst="rect">
            <a:avLst/>
          </a:prstGeom>
        </p:spPr>
      </p:pic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D57295C5-54CE-8E61-B258-03F56438C71A}"/>
              </a:ext>
            </a:extLst>
          </p:cNvPr>
          <p:cNvSpPr/>
          <p:nvPr/>
        </p:nvSpPr>
        <p:spPr>
          <a:xfrm>
            <a:off x="8836472" y="4548445"/>
            <a:ext cx="723940" cy="8183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69"/>
                </a:schemeClr>
              </a:gs>
              <a:gs pos="84000">
                <a:schemeClr val="accent1">
                  <a:tint val="44500"/>
                  <a:satMod val="160000"/>
                  <a:alpha val="72971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1" name="Graphic 240" descr="Computer with solid fill">
            <a:extLst>
              <a:ext uri="{FF2B5EF4-FFF2-40B4-BE49-F238E27FC236}">
                <a16:creationId xmlns:a16="http://schemas.microsoft.com/office/drawing/2014/main" id="{F1ACEA96-171B-0102-53C4-31D027AD4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04483" y="4504195"/>
            <a:ext cx="542453" cy="542453"/>
          </a:xfrm>
          <a:prstGeom prst="rect">
            <a:avLst/>
          </a:prstGeom>
        </p:spPr>
      </p:pic>
      <p:pic>
        <p:nvPicPr>
          <p:cNvPr id="242" name="Graphic 241" descr="Smart Phone with solid fill">
            <a:extLst>
              <a:ext uri="{FF2B5EF4-FFF2-40B4-BE49-F238E27FC236}">
                <a16:creationId xmlns:a16="http://schemas.microsoft.com/office/drawing/2014/main" id="{27FA3909-6F6D-6A6D-1967-59338D0A83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58311" y="5041393"/>
            <a:ext cx="214536" cy="214536"/>
          </a:xfrm>
          <a:prstGeom prst="rect">
            <a:avLst/>
          </a:prstGeom>
        </p:spPr>
      </p:pic>
      <p:pic>
        <p:nvPicPr>
          <p:cNvPr id="243" name="Graphic 242" descr="Telephone with solid fill">
            <a:extLst>
              <a:ext uri="{FF2B5EF4-FFF2-40B4-BE49-F238E27FC236}">
                <a16:creationId xmlns:a16="http://schemas.microsoft.com/office/drawing/2014/main" id="{1C4E49EE-9DD2-82BB-9904-8DA7902B95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72847" y="4985387"/>
            <a:ext cx="353121" cy="353121"/>
          </a:xfrm>
          <a:prstGeom prst="rect">
            <a:avLst/>
          </a:prstGeom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D447C2-D45A-F4ED-B9AE-33BC3AF3BB9E}"/>
              </a:ext>
            </a:extLst>
          </p:cNvPr>
          <p:cNvCxnSpPr>
            <a:cxnSpLocks/>
          </p:cNvCxnSpPr>
          <p:nvPr/>
        </p:nvCxnSpPr>
        <p:spPr>
          <a:xfrm>
            <a:off x="6129630" y="2915264"/>
            <a:ext cx="209677" cy="349085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ight Arrow 250">
            <a:extLst>
              <a:ext uri="{FF2B5EF4-FFF2-40B4-BE49-F238E27FC236}">
                <a16:creationId xmlns:a16="http://schemas.microsoft.com/office/drawing/2014/main" id="{DDA957EF-232B-2DD6-DD27-3344841504B4}"/>
              </a:ext>
            </a:extLst>
          </p:cNvPr>
          <p:cNvSpPr/>
          <p:nvPr/>
        </p:nvSpPr>
        <p:spPr>
          <a:xfrm rot="10800000">
            <a:off x="8013220" y="3830326"/>
            <a:ext cx="535250" cy="27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ight Arrow 251">
            <a:extLst>
              <a:ext uri="{FF2B5EF4-FFF2-40B4-BE49-F238E27FC236}">
                <a16:creationId xmlns:a16="http://schemas.microsoft.com/office/drawing/2014/main" id="{7C2FC766-83E7-75FE-86F0-FF30A65451AD}"/>
              </a:ext>
            </a:extLst>
          </p:cNvPr>
          <p:cNvSpPr/>
          <p:nvPr/>
        </p:nvSpPr>
        <p:spPr>
          <a:xfrm rot="8741527">
            <a:off x="8013219" y="3093256"/>
            <a:ext cx="535250" cy="27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ight Arrow 252">
            <a:extLst>
              <a:ext uri="{FF2B5EF4-FFF2-40B4-BE49-F238E27FC236}">
                <a16:creationId xmlns:a16="http://schemas.microsoft.com/office/drawing/2014/main" id="{F1BD5D7C-333F-DECC-542E-9A37079B18DB}"/>
              </a:ext>
            </a:extLst>
          </p:cNvPr>
          <p:cNvSpPr/>
          <p:nvPr/>
        </p:nvSpPr>
        <p:spPr>
          <a:xfrm rot="12858473" flipV="1">
            <a:off x="8108508" y="4539949"/>
            <a:ext cx="535250" cy="27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06EB427-1461-C1C3-3359-B84C0199D644}"/>
              </a:ext>
            </a:extLst>
          </p:cNvPr>
          <p:cNvCxnSpPr/>
          <p:nvPr/>
        </p:nvCxnSpPr>
        <p:spPr>
          <a:xfrm>
            <a:off x="7892733" y="2359190"/>
            <a:ext cx="4215396" cy="4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4EE8929-F9DF-0F84-EA32-2F66E68FAE9B}"/>
              </a:ext>
            </a:extLst>
          </p:cNvPr>
          <p:cNvGrpSpPr/>
          <p:nvPr/>
        </p:nvGrpSpPr>
        <p:grpSpPr>
          <a:xfrm>
            <a:off x="8694804" y="558835"/>
            <a:ext cx="2104591" cy="1325563"/>
            <a:chOff x="9043960" y="4489883"/>
            <a:chExt cx="2104591" cy="1599567"/>
          </a:xfrm>
        </p:grpSpPr>
        <p:sp>
          <p:nvSpPr>
            <p:cNvPr id="258" name="Cloud 257">
              <a:extLst>
                <a:ext uri="{FF2B5EF4-FFF2-40B4-BE49-F238E27FC236}">
                  <a16:creationId xmlns:a16="http://schemas.microsoft.com/office/drawing/2014/main" id="{56F9B48F-0DFF-30F7-1338-6BB00CC97201}"/>
                </a:ext>
              </a:extLst>
            </p:cNvPr>
            <p:cNvSpPr/>
            <p:nvPr/>
          </p:nvSpPr>
          <p:spPr>
            <a:xfrm>
              <a:off x="9043960" y="4489883"/>
              <a:ext cx="2104591" cy="1599567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869"/>
                  </a:schemeClr>
                </a:gs>
                <a:gs pos="84000">
                  <a:schemeClr val="accent1">
                    <a:tint val="44500"/>
                    <a:satMod val="160000"/>
                    <a:alpha val="72971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9" name="Graphic 258" descr="Server outline">
              <a:extLst>
                <a:ext uri="{FF2B5EF4-FFF2-40B4-BE49-F238E27FC236}">
                  <a16:creationId xmlns:a16="http://schemas.microsoft.com/office/drawing/2014/main" id="{36473CF8-D0C4-AA92-1028-205E801B3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65048" y="4752460"/>
              <a:ext cx="914400" cy="914400"/>
            </a:xfrm>
            <a:prstGeom prst="rect">
              <a:avLst/>
            </a:prstGeom>
          </p:spPr>
        </p:pic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249E447D-F24E-4F61-8B2F-99DD928292AC}"/>
              </a:ext>
            </a:extLst>
          </p:cNvPr>
          <p:cNvSpPr txBox="1"/>
          <p:nvPr/>
        </p:nvSpPr>
        <p:spPr>
          <a:xfrm>
            <a:off x="8987460" y="1885259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Third Party Apps</a:t>
            </a:r>
          </a:p>
        </p:txBody>
      </p: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437C3554-8C10-E354-687A-E7CFC5C74751}"/>
              </a:ext>
            </a:extLst>
          </p:cNvPr>
          <p:cNvCxnSpPr>
            <a:cxnSpLocks/>
          </p:cNvCxnSpPr>
          <p:nvPr/>
        </p:nvCxnSpPr>
        <p:spPr>
          <a:xfrm flipV="1">
            <a:off x="6972291" y="1236657"/>
            <a:ext cx="1576179" cy="871958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891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1B2F2E"/>
      </a:dk2>
      <a:lt2>
        <a:srgbClr val="F3F0F0"/>
      </a:lt2>
      <a:accent1>
        <a:srgbClr val="45B0AB"/>
      </a:accent1>
      <a:accent2>
        <a:srgbClr val="3B86B1"/>
      </a:accent2>
      <a:accent3>
        <a:srgbClr val="4D66C3"/>
      </a:accent3>
      <a:accent4>
        <a:srgbClr val="5D47B6"/>
      </a:accent4>
      <a:accent5>
        <a:srgbClr val="964DC3"/>
      </a:accent5>
      <a:accent6>
        <a:srgbClr val="B13BAD"/>
      </a:accent6>
      <a:hlink>
        <a:srgbClr val="6A98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108</Words>
  <Application>Microsoft Macintosh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Elephant</vt:lpstr>
      <vt:lpstr>BrushVTI</vt:lpstr>
      <vt:lpstr>Application  Topology</vt:lpstr>
      <vt:lpstr>Application Topology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topology</dc:title>
  <dc:creator>Troy Jones</dc:creator>
  <cp:lastModifiedBy>Troy Jones</cp:lastModifiedBy>
  <cp:revision>10</cp:revision>
  <dcterms:created xsi:type="dcterms:W3CDTF">2022-08-19T17:14:23Z</dcterms:created>
  <dcterms:modified xsi:type="dcterms:W3CDTF">2022-08-20T20:31:23Z</dcterms:modified>
</cp:coreProperties>
</file>