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1661747"/>
            <a:ext cx="9470577" cy="4387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eorgia Pro Semibold" panose="02040702050405020303" pitchFamily="18" charset="0"/>
                <a:cs typeface="Times New Roman" panose="02020603050405020304" pitchFamily="18" charset="0"/>
              </a:rPr>
              <a:t>Budweiser’s Craft Beers and Breweries study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latin typeface="Avenir Next LT Pro" panose="020B0504020202020204" pitchFamily="34" charset="0"/>
              </a:rPr>
              <a:t>MSDS 6306: Case Study 01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Troy </a:t>
            </a:r>
            <a:r>
              <a:rPr lang="en-US" sz="2000" dirty="0" err="1">
                <a:latin typeface="Avenir Next LT Pro" panose="020B0504020202020204" pitchFamily="34" charset="0"/>
              </a:rPr>
              <a:t>McSimov</a:t>
            </a:r>
            <a:r>
              <a:rPr lang="en-US" sz="2000" dirty="0">
                <a:latin typeface="Avenir Next LT Pro" panose="020B0504020202020204" pitchFamily="34" charset="0"/>
              </a:rPr>
              <a:t>, </a:t>
            </a:r>
            <a:r>
              <a:rPr lang="en-US" sz="2000" dirty="0" err="1">
                <a:latin typeface="Avenir Next LT Pro" panose="020B0504020202020204" pitchFamily="34" charset="0"/>
              </a:rPr>
              <a:t>Katon</a:t>
            </a:r>
            <a:r>
              <a:rPr lang="en-US" sz="2000" dirty="0">
                <a:latin typeface="Avenir Next LT Pro" panose="020B0504020202020204" pitchFamily="34" charset="0"/>
              </a:rPr>
              <a:t> Pang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20284" cy="79641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Number of Breweries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704D3-7DC2-1E88-5DA0-AD5E6B9C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" y="1057958"/>
            <a:ext cx="9636882" cy="503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98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744627"/>
          </a:xfrm>
        </p:spPr>
        <p:txBody>
          <a:bodyPr>
            <a:normAutofit/>
          </a:bodyPr>
          <a:lstStyle/>
          <a:p>
            <a:r>
              <a:rPr lang="en-US" sz="4000" dirty="0"/>
              <a:t>Addressing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CF5A-9C68-3497-3319-FD43036D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data: </a:t>
            </a:r>
          </a:p>
          <a:p>
            <a:pPr lvl="1"/>
            <a:r>
              <a:rPr lang="en-US" dirty="0"/>
              <a:t>ABV missing: 62 out of 2410 = 2.6%</a:t>
            </a:r>
          </a:p>
          <a:p>
            <a:pPr lvl="1"/>
            <a:r>
              <a:rPr lang="en-US" dirty="0"/>
              <a:t>IBV missing: 1005 out of 2410 = 42% </a:t>
            </a:r>
          </a:p>
          <a:p>
            <a:pPr lvl="1"/>
            <a:r>
              <a:rPr lang="en-US" dirty="0"/>
              <a:t>Style missing: 5</a:t>
            </a:r>
          </a:p>
          <a:p>
            <a:r>
              <a:rPr lang="en-US" dirty="0"/>
              <a:t>After the missing values lookup:</a:t>
            </a:r>
          </a:p>
          <a:p>
            <a:pPr lvl="1"/>
            <a:r>
              <a:rPr lang="en-US" dirty="0"/>
              <a:t>ABV missing: 15 out of 2410 = 0.6%</a:t>
            </a:r>
          </a:p>
          <a:p>
            <a:pPr lvl="1"/>
            <a:r>
              <a:rPr lang="en-US" dirty="0"/>
              <a:t>IBV missing: 944 out of 2410 = 39%</a:t>
            </a:r>
          </a:p>
          <a:p>
            <a:pPr lvl="1"/>
            <a:r>
              <a:rPr lang="en-US" dirty="0"/>
              <a:t>Style missing: 3</a:t>
            </a:r>
          </a:p>
          <a:p>
            <a:r>
              <a:rPr lang="en-US" dirty="0"/>
              <a:t>After impute IBV missing values:</a:t>
            </a:r>
          </a:p>
          <a:p>
            <a:pPr lvl="1"/>
            <a:r>
              <a:rPr lang="en-US" dirty="0"/>
              <a:t>IBV missing: 11 out of 2410 = 0.46%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8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28"/>
            <a:ext cx="10047352" cy="89522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Median APV and IBU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64662A-C710-06C7-4034-D888B4A4C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3"/>
          <a:stretch/>
        </p:blipFill>
        <p:spPr>
          <a:xfrm>
            <a:off x="670372" y="792331"/>
            <a:ext cx="8667401" cy="5284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171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92917"/>
            <a:ext cx="10047352" cy="68875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Median APV and IBU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C8374-3511-CE41-6B84-0592C4A9A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3"/>
          <a:stretch/>
        </p:blipFill>
        <p:spPr>
          <a:xfrm>
            <a:off x="786173" y="835892"/>
            <a:ext cx="8595843" cy="5241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274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4"/>
            <a:ext cx="10047352" cy="90997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APV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7BE7B-B37B-554D-36B3-24C68B74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99" y="958645"/>
            <a:ext cx="8253458" cy="510311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F02209-FC6E-AB62-B2E5-8820A2054DD6}"/>
              </a:ext>
            </a:extLst>
          </p:cNvPr>
          <p:cNvSpPr txBox="1"/>
          <p:nvPr/>
        </p:nvSpPr>
        <p:spPr>
          <a:xfrm>
            <a:off x="7024991" y="739689"/>
            <a:ext cx="3685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Min = 0.1%</a:t>
            </a:r>
          </a:p>
          <a:p>
            <a:r>
              <a:rPr lang="en-US" sz="2000" dirty="0"/>
              <a:t>1st Quantile (25%) = 5.0% </a:t>
            </a:r>
          </a:p>
          <a:p>
            <a:r>
              <a:rPr lang="en-US" sz="2000" dirty="0"/>
              <a:t>Median = 5.6%</a:t>
            </a:r>
          </a:p>
          <a:p>
            <a:r>
              <a:rPr lang="en-US" sz="2000" dirty="0"/>
              <a:t>Mean = 5.97%</a:t>
            </a:r>
          </a:p>
          <a:p>
            <a:r>
              <a:rPr lang="en-US" sz="2000" dirty="0"/>
              <a:t>3rd Quantile (75%) = 6.7%</a:t>
            </a:r>
          </a:p>
          <a:p>
            <a:r>
              <a:rPr lang="en-US" sz="2000" dirty="0"/>
              <a:t>Max = 12.8%</a:t>
            </a:r>
          </a:p>
          <a:p>
            <a:r>
              <a:rPr lang="en-US" sz="2000" dirty="0"/>
              <a:t>Standard Deviation = 1.35%</a:t>
            </a:r>
          </a:p>
        </p:txBody>
      </p:sp>
    </p:spTree>
    <p:extLst>
      <p:ext uri="{BB962C8B-B14F-4D97-AF65-F5344CB8AC3E}">
        <p14:creationId xmlns:p14="http://schemas.microsoft.com/office/powerpoint/2010/main" val="324671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5"/>
            <a:ext cx="10047352" cy="82148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APV vs. IBU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47C09-F044-2E5E-1526-9BC88CCA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8" y="855405"/>
            <a:ext cx="8428875" cy="52115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701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299</TotalTime>
  <Words>155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Georgia Pro Semibold</vt:lpstr>
      <vt:lpstr>Times New Roman</vt:lpstr>
      <vt:lpstr>Office Theme</vt:lpstr>
      <vt:lpstr>Budweiser’s Craft Beers and Breweries study</vt:lpstr>
      <vt:lpstr>Topics</vt:lpstr>
      <vt:lpstr>Number of Breweries by State</vt:lpstr>
      <vt:lpstr>Addressing Missing Values</vt:lpstr>
      <vt:lpstr>Median APV and IBU by State</vt:lpstr>
      <vt:lpstr>Median APV and IBU by State</vt:lpstr>
      <vt:lpstr>APV Statistics</vt:lpstr>
      <vt:lpstr>APV vs. IBU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Keton Pang</dc:creator>
  <cp:lastModifiedBy>Keton Pang</cp:lastModifiedBy>
  <cp:revision>13</cp:revision>
  <dcterms:created xsi:type="dcterms:W3CDTF">2023-10-10T02:33:29Z</dcterms:created>
  <dcterms:modified xsi:type="dcterms:W3CDTF">2023-10-10T07:33:24Z</dcterms:modified>
</cp:coreProperties>
</file>