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6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61747"/>
            <a:ext cx="9470577" cy="4387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 Pro Semibold" panose="02040702050405020303" pitchFamily="18" charset="0"/>
                <a:cs typeface="Times New Roman" panose="02020603050405020304" pitchFamily="18" charset="0"/>
              </a:rPr>
              <a:t>Craft Beers and Breweries Study For Budweiser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Avenir Next LT Pro" panose="020B0504020202020204" pitchFamily="34" charset="0"/>
              </a:rPr>
              <a:t>MSDS 6306: Case Study 01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Troy </a:t>
            </a:r>
            <a:r>
              <a:rPr lang="en-US" sz="2000" dirty="0" err="1">
                <a:latin typeface="Avenir Next LT Pro" panose="020B0504020202020204" pitchFamily="34" charset="0"/>
              </a:rPr>
              <a:t>McSimov</a:t>
            </a:r>
            <a:r>
              <a:rPr lang="en-US" sz="2000" dirty="0">
                <a:latin typeface="Avenir Next LT Pro" panose="020B0504020202020204" pitchFamily="34" charset="0"/>
              </a:rPr>
              <a:t>, </a:t>
            </a:r>
            <a:r>
              <a:rPr lang="en-US" sz="2000" dirty="0" err="1">
                <a:latin typeface="Avenir Next LT Pro" panose="020B0504020202020204" pitchFamily="34" charset="0"/>
              </a:rPr>
              <a:t>Katon</a:t>
            </a:r>
            <a:r>
              <a:rPr lang="en-US" sz="2000" dirty="0">
                <a:latin typeface="Avenir Next LT Pro" panose="020B0504020202020204" pitchFamily="34" charset="0"/>
              </a:rPr>
              <a:t> Pang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5"/>
            <a:ext cx="10047352" cy="8214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Next Steps in EDA Process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AAD48E-AA6D-FE2D-F9BB-BAFE8ABD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661747"/>
            <a:ext cx="9470577" cy="4387352"/>
          </a:xfrm>
        </p:spPr>
        <p:txBody>
          <a:bodyPr/>
          <a:lstStyle/>
          <a:p>
            <a:r>
              <a:rPr lang="en-US" dirty="0"/>
              <a:t>Classification of Styles to smaller grouping (IPA, Ale’s, and Other)</a:t>
            </a:r>
          </a:p>
          <a:p>
            <a:r>
              <a:rPr lang="en-US" dirty="0"/>
              <a:t>Further analysis to determine any further trends, interesting findings, and data correlations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review of summary statistics</a:t>
            </a:r>
          </a:p>
          <a:p>
            <a:r>
              <a:rPr lang="en-US" dirty="0"/>
              <a:t>Approach to address missing values</a:t>
            </a:r>
          </a:p>
          <a:p>
            <a:r>
              <a:rPr lang="en-US" dirty="0"/>
              <a:t>Observations of data relationship</a:t>
            </a:r>
          </a:p>
          <a:p>
            <a:r>
              <a:rPr lang="en-US" dirty="0"/>
              <a:t>Organizing data and plotting for further analysis</a:t>
            </a:r>
          </a:p>
          <a:p>
            <a:r>
              <a:rPr lang="en-US" dirty="0"/>
              <a:t>Next steps in completing EDA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0284" cy="79641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Review of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04D3-7DC2-1E88-5DA0-AD5E6B9C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43" y="1402871"/>
            <a:ext cx="7332879" cy="382979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7B5E7-E6F5-FF99-F483-50F1D73A6020}"/>
              </a:ext>
            </a:extLst>
          </p:cNvPr>
          <p:cNvSpPr txBox="1"/>
          <p:nvPr/>
        </p:nvSpPr>
        <p:spPr>
          <a:xfrm>
            <a:off x="326570" y="1207812"/>
            <a:ext cx="25472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Breweries.csv (558)</a:t>
            </a:r>
          </a:p>
          <a:p>
            <a:r>
              <a:rPr lang="en-US" dirty="0"/>
              <a:t>- ID (PK)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City</a:t>
            </a:r>
          </a:p>
          <a:p>
            <a:r>
              <a:rPr lang="en-US" dirty="0"/>
              <a:t>- State</a:t>
            </a:r>
          </a:p>
          <a:p>
            <a:endParaRPr lang="en-US" dirty="0"/>
          </a:p>
          <a:p>
            <a:r>
              <a:rPr lang="en-US" dirty="0"/>
              <a:t>Beers.csv (2,410)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Beer ID (PK)</a:t>
            </a:r>
          </a:p>
          <a:p>
            <a:r>
              <a:rPr lang="en-US" dirty="0"/>
              <a:t>- ABV</a:t>
            </a:r>
          </a:p>
          <a:p>
            <a:r>
              <a:rPr lang="en-US" dirty="0"/>
              <a:t>- IBU</a:t>
            </a:r>
          </a:p>
          <a:p>
            <a:r>
              <a:rPr lang="en-US" dirty="0"/>
              <a:t>- Brewery ID (FK)</a:t>
            </a:r>
          </a:p>
          <a:p>
            <a:r>
              <a:rPr lang="en-US" dirty="0"/>
              <a:t>- Style</a:t>
            </a:r>
          </a:p>
          <a:p>
            <a:r>
              <a:rPr lang="en-US" dirty="0"/>
              <a:t>- Ounces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744627"/>
          </a:xfrm>
        </p:spPr>
        <p:txBody>
          <a:bodyPr>
            <a:normAutofit/>
          </a:bodyPr>
          <a:lstStyle/>
          <a:p>
            <a:r>
              <a:rPr lang="en-US" sz="4000" dirty="0"/>
              <a:t>Addressing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CF5A-9C68-3497-3319-FD43036D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661747"/>
            <a:ext cx="6630339" cy="4387352"/>
          </a:xfrm>
        </p:spPr>
        <p:txBody>
          <a:bodyPr>
            <a:normAutofit/>
          </a:bodyPr>
          <a:lstStyle/>
          <a:p>
            <a:r>
              <a:rPr lang="en-US" dirty="0"/>
              <a:t>Original data: </a:t>
            </a:r>
          </a:p>
          <a:p>
            <a:pPr lvl="1"/>
            <a:r>
              <a:rPr lang="en-US" dirty="0"/>
              <a:t>ABV missing: 62 out of 2410 = 2.6%</a:t>
            </a:r>
          </a:p>
          <a:p>
            <a:pPr lvl="1"/>
            <a:r>
              <a:rPr lang="en-US" dirty="0"/>
              <a:t>IBV missing: 1005 out of 2410 = 42% </a:t>
            </a:r>
          </a:p>
          <a:p>
            <a:pPr lvl="1"/>
            <a:r>
              <a:rPr lang="en-US" dirty="0"/>
              <a:t>Style missing: 5</a:t>
            </a:r>
          </a:p>
          <a:p>
            <a:r>
              <a:rPr lang="en-US" dirty="0"/>
              <a:t>Address missing values with research: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ABV missing: 15 out of 2410 = 0.6%</a:t>
            </a:r>
          </a:p>
          <a:p>
            <a:pPr lvl="1"/>
            <a:r>
              <a:rPr lang="en-US" dirty="0"/>
              <a:t>IBU missing: 944 out of 2410 = 39%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Style missing: 3</a:t>
            </a:r>
          </a:p>
          <a:p>
            <a:r>
              <a:rPr lang="en-US" dirty="0"/>
              <a:t>After impute IBU missing values: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IBV missing: 11 out of 2410 = 0.46%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4DD2D4-8EC2-19FD-4653-BE9FA4764A22}"/>
              </a:ext>
            </a:extLst>
          </p:cNvPr>
          <p:cNvGrpSpPr/>
          <p:nvPr/>
        </p:nvGrpSpPr>
        <p:grpSpPr>
          <a:xfrm>
            <a:off x="6372808" y="1158273"/>
            <a:ext cx="4198778" cy="1883505"/>
            <a:chOff x="6096000" y="1699448"/>
            <a:chExt cx="4198778" cy="18835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19FDD2-5390-FB4B-E761-A2E27D6E9A23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0AFDE210-1D01-3F36-921D-A0558E952AED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Impute missing IBU values with the median of IBU for that style of beer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FBF708-DBDF-2194-F40F-0CB54266089C}"/>
              </a:ext>
            </a:extLst>
          </p:cNvPr>
          <p:cNvCxnSpPr>
            <a:cxnSpLocks/>
          </p:cNvCxnSpPr>
          <p:nvPr/>
        </p:nvCxnSpPr>
        <p:spPr>
          <a:xfrm flipV="1">
            <a:off x="6096000" y="3107094"/>
            <a:ext cx="1844351" cy="12782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28"/>
            <a:ext cx="10047352" cy="89522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ABV and IBU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4662A-C710-06C7-4034-D888B4A4C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3"/>
          <a:stretch/>
        </p:blipFill>
        <p:spPr>
          <a:xfrm>
            <a:off x="670372" y="792331"/>
            <a:ext cx="8667401" cy="5284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171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ABV and IBU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C8374-3511-CE41-6B84-0592C4A9A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3"/>
          <a:stretch/>
        </p:blipFill>
        <p:spPr>
          <a:xfrm>
            <a:off x="786173" y="835892"/>
            <a:ext cx="8595843" cy="5241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274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Comparing ABV and IBU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EFF-0684-7E86-4233-16846264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4" y="1661747"/>
            <a:ext cx="7022224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Kentucky led the States in highest average % alcohol, while West Virginia led the States in bitterness.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Kentucky was highest in ABV it scored in the lower half for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West Virginia was in top 5 for both ABV and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C01BA5-7868-7D17-EA15-D670CD6C8EF5}"/>
              </a:ext>
            </a:extLst>
          </p:cNvPr>
          <p:cNvGrpSpPr/>
          <p:nvPr/>
        </p:nvGrpSpPr>
        <p:grpSpPr>
          <a:xfrm>
            <a:off x="7315200" y="2056039"/>
            <a:ext cx="3470990" cy="819816"/>
            <a:chOff x="6096000" y="1699448"/>
            <a:chExt cx="4198778" cy="18835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3CDF84-6640-75FC-D715-B15027A46A5F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9D1725F-6389-3711-1FB4-41605BF6F791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Interesting finding!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ABAB1-634B-41A3-4454-F149FA4F6CDC}"/>
              </a:ext>
            </a:extLst>
          </p:cNvPr>
          <p:cNvCxnSpPr>
            <a:cxnSpLocks/>
          </p:cNvCxnSpPr>
          <p:nvPr/>
        </p:nvCxnSpPr>
        <p:spPr>
          <a:xfrm flipH="1">
            <a:off x="6606073" y="2565918"/>
            <a:ext cx="1296956" cy="1026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ABV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7BE7B-B37B-554D-36B3-24C68B74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99" y="958645"/>
            <a:ext cx="8253458" cy="510311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7024991" y="739689"/>
            <a:ext cx="368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0.1%</a:t>
            </a:r>
          </a:p>
          <a:p>
            <a:r>
              <a:rPr lang="en-US" sz="2000" dirty="0"/>
              <a:t>1st Quantile (25%) = 5.0%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Median</a:t>
            </a:r>
            <a:r>
              <a:rPr lang="en-US" sz="2000" dirty="0"/>
              <a:t> = 5.6%</a:t>
            </a:r>
          </a:p>
          <a:p>
            <a:r>
              <a:rPr lang="en-US" sz="2000" dirty="0"/>
              <a:t>Mean = 5.97%</a:t>
            </a:r>
          </a:p>
          <a:p>
            <a:r>
              <a:rPr lang="en-US" sz="2000" dirty="0"/>
              <a:t>3rd Quantile (75%) = 6.7%</a:t>
            </a:r>
          </a:p>
          <a:p>
            <a:r>
              <a:rPr lang="en-US" sz="2000" dirty="0"/>
              <a:t>Max = 12.8%</a:t>
            </a:r>
          </a:p>
          <a:p>
            <a:r>
              <a:rPr lang="en-US" sz="2000" dirty="0"/>
              <a:t>Standard Deviation = 1.35%</a:t>
            </a:r>
          </a:p>
        </p:txBody>
      </p:sp>
    </p:spTree>
    <p:extLst>
      <p:ext uri="{BB962C8B-B14F-4D97-AF65-F5344CB8AC3E}">
        <p14:creationId xmlns:p14="http://schemas.microsoft.com/office/powerpoint/2010/main" val="324671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5"/>
            <a:ext cx="10047352" cy="8214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ABV vs. IBU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47C09-F044-2E5E-1526-9BC88CCA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8" y="855405"/>
            <a:ext cx="8428875" cy="5211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01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345</TotalTime>
  <Words>331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Georgia Pro Semibold</vt:lpstr>
      <vt:lpstr>Times New Roman</vt:lpstr>
      <vt:lpstr>Office Theme</vt:lpstr>
      <vt:lpstr>Craft Beers and Breweries Study For Budweiser</vt:lpstr>
      <vt:lpstr>Exploratory Data Analysis (EDA)</vt:lpstr>
      <vt:lpstr>Review of Datasets</vt:lpstr>
      <vt:lpstr>Addressing Missing Values</vt:lpstr>
      <vt:lpstr>Median ABV and IBU by State</vt:lpstr>
      <vt:lpstr>Median ABV and IBU by State</vt:lpstr>
      <vt:lpstr>Comparing ABV and IBU by State</vt:lpstr>
      <vt:lpstr>ABV Statistics</vt:lpstr>
      <vt:lpstr>ABV vs. IBU</vt:lpstr>
      <vt:lpstr>Next Steps in EDA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Keton Pang</dc:creator>
  <cp:lastModifiedBy>Troy McSimov</cp:lastModifiedBy>
  <cp:revision>15</cp:revision>
  <dcterms:created xsi:type="dcterms:W3CDTF">2023-10-10T02:33:29Z</dcterms:created>
  <dcterms:modified xsi:type="dcterms:W3CDTF">2023-10-10T13:57:15Z</dcterms:modified>
</cp:coreProperties>
</file>