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4011-C3E0-4456-8443-FFE9BC095C51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76A3-80D3-4982-A9F1-654CED48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7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e 26"/>
          <p:cNvSpPr/>
          <p:nvPr/>
        </p:nvSpPr>
        <p:spPr>
          <a:xfrm>
            <a:off x="3409950" y="949034"/>
            <a:ext cx="1562100" cy="5174676"/>
          </a:xfrm>
          <a:prstGeom prst="pie">
            <a:avLst>
              <a:gd name="adj1" fmla="val 5448414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 rot="10800000">
            <a:off x="2630122" y="931717"/>
            <a:ext cx="3121755" cy="5174676"/>
          </a:xfrm>
          <a:prstGeom prst="pie">
            <a:avLst>
              <a:gd name="adj1" fmla="val 5448414"/>
              <a:gd name="adj2" fmla="val 161770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35579" y="976744"/>
            <a:ext cx="190501" cy="5070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191000" y="872835"/>
            <a:ext cx="0" cy="5562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3505200"/>
            <a:ext cx="8763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286000" y="1946565"/>
            <a:ext cx="3131775" cy="15586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2601722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</a:rPr>
              <a:t>R</a:t>
            </a:r>
            <a:r>
              <a:rPr lang="en-US" sz="3200" i="1" baseline="-25000" dirty="0" smtClean="0">
                <a:latin typeface="Times" pitchFamily="18" charset="0"/>
              </a:rPr>
              <a:t>2</a:t>
            </a:r>
            <a:endParaRPr lang="en-US" sz="3200" i="1" baseline="-25000" dirty="0">
              <a:latin typeface="Times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41825" y="2147697"/>
            <a:ext cx="4611575" cy="13575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2280137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</a:rPr>
              <a:t>R</a:t>
            </a:r>
            <a:r>
              <a:rPr lang="en-US" sz="3200" i="1" baseline="-25000" dirty="0" smtClean="0">
                <a:latin typeface="Times" pitchFamily="18" charset="0"/>
              </a:rPr>
              <a:t>1</a:t>
            </a:r>
            <a:endParaRPr lang="en-US" sz="3200" i="1" baseline="-25000" dirty="0">
              <a:latin typeface="Times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78499" y="3654135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 pitchFamily="18" charset="0"/>
              </a:rPr>
              <a:t>Light propagation</a:t>
            </a:r>
            <a:endParaRPr lang="en-US" sz="2800" dirty="0">
              <a:latin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9842" y="408497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 pitchFamily="18" charset="0"/>
              </a:rPr>
              <a:t>Lens</a:t>
            </a:r>
            <a:endParaRPr lang="en-US" sz="28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1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89611" y="2315613"/>
            <a:ext cx="8965691" cy="2713587"/>
            <a:chOff x="3219" y="6893"/>
            <a:chExt cx="5128" cy="1596"/>
          </a:xfrm>
        </p:grpSpPr>
        <p:sp>
          <p:nvSpPr>
            <p:cNvPr id="3" name="AutoShape 3"/>
            <p:cNvSpPr>
              <a:spLocks noChangeAspect="1" noChangeArrowheads="1"/>
            </p:cNvSpPr>
            <p:nvPr/>
          </p:nvSpPr>
          <p:spPr bwMode="auto">
            <a:xfrm>
              <a:off x="3219" y="6893"/>
              <a:ext cx="5128" cy="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V="1">
              <a:off x="3226" y="7254"/>
              <a:ext cx="45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226" y="7562"/>
              <a:ext cx="45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rc 6"/>
            <p:cNvSpPr>
              <a:spLocks/>
            </p:cNvSpPr>
            <p:nvPr/>
          </p:nvSpPr>
          <p:spPr bwMode="auto">
            <a:xfrm>
              <a:off x="3539" y="7356"/>
              <a:ext cx="195" cy="425"/>
            </a:xfrm>
            <a:custGeom>
              <a:avLst/>
              <a:gdLst>
                <a:gd name="G0" fmla="+- 855 0 0"/>
                <a:gd name="G1" fmla="+- 21600 0 0"/>
                <a:gd name="G2" fmla="+- 21600 0 0"/>
                <a:gd name="T0" fmla="*/ 855 w 22455"/>
                <a:gd name="T1" fmla="*/ 0 h 43200"/>
                <a:gd name="T2" fmla="*/ 0 w 22455"/>
                <a:gd name="T3" fmla="*/ 43183 h 43200"/>
                <a:gd name="T4" fmla="*/ 855 w 2245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55" h="43200" fill="none" extrusionOk="0">
                  <a:moveTo>
                    <a:pt x="854" y="0"/>
                  </a:moveTo>
                  <a:cubicBezTo>
                    <a:pt x="12784" y="0"/>
                    <a:pt x="22455" y="9670"/>
                    <a:pt x="22455" y="21600"/>
                  </a:cubicBezTo>
                  <a:cubicBezTo>
                    <a:pt x="22455" y="33529"/>
                    <a:pt x="12784" y="43200"/>
                    <a:pt x="855" y="43200"/>
                  </a:cubicBezTo>
                  <a:cubicBezTo>
                    <a:pt x="569" y="43200"/>
                    <a:pt x="284" y="43194"/>
                    <a:pt x="-1" y="43183"/>
                  </a:cubicBezTo>
                </a:path>
                <a:path w="22455" h="43200" stroke="0" extrusionOk="0">
                  <a:moveTo>
                    <a:pt x="854" y="0"/>
                  </a:moveTo>
                  <a:cubicBezTo>
                    <a:pt x="12784" y="0"/>
                    <a:pt x="22455" y="9670"/>
                    <a:pt x="22455" y="21600"/>
                  </a:cubicBezTo>
                  <a:cubicBezTo>
                    <a:pt x="22455" y="33529"/>
                    <a:pt x="12784" y="43200"/>
                    <a:pt x="855" y="43200"/>
                  </a:cubicBezTo>
                  <a:cubicBezTo>
                    <a:pt x="569" y="43200"/>
                    <a:pt x="284" y="43194"/>
                    <a:pt x="-1" y="43183"/>
                  </a:cubicBezTo>
                  <a:lnTo>
                    <a:pt x="85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614" y="7448"/>
              <a:ext cx="119" cy="2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3733" y="7030"/>
              <a:ext cx="418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745" y="7595"/>
              <a:ext cx="4156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rc 10"/>
            <p:cNvSpPr>
              <a:spLocks/>
            </p:cNvSpPr>
            <p:nvPr/>
          </p:nvSpPr>
          <p:spPr bwMode="auto">
            <a:xfrm>
              <a:off x="4858" y="7401"/>
              <a:ext cx="81" cy="277"/>
            </a:xfrm>
            <a:custGeom>
              <a:avLst/>
              <a:gdLst>
                <a:gd name="G0" fmla="+- 855 0 0"/>
                <a:gd name="G1" fmla="+- 21600 0 0"/>
                <a:gd name="G2" fmla="+- 21600 0 0"/>
                <a:gd name="T0" fmla="*/ 855 w 22455"/>
                <a:gd name="T1" fmla="*/ 0 h 43200"/>
                <a:gd name="T2" fmla="*/ 0 w 22455"/>
                <a:gd name="T3" fmla="*/ 43183 h 43200"/>
                <a:gd name="T4" fmla="*/ 855 w 2245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55" h="43200" fill="none" extrusionOk="0">
                  <a:moveTo>
                    <a:pt x="854" y="0"/>
                  </a:moveTo>
                  <a:cubicBezTo>
                    <a:pt x="12784" y="0"/>
                    <a:pt x="22455" y="9670"/>
                    <a:pt x="22455" y="21600"/>
                  </a:cubicBezTo>
                  <a:cubicBezTo>
                    <a:pt x="22455" y="33529"/>
                    <a:pt x="12784" y="43200"/>
                    <a:pt x="855" y="43200"/>
                  </a:cubicBezTo>
                  <a:cubicBezTo>
                    <a:pt x="569" y="43200"/>
                    <a:pt x="284" y="43194"/>
                    <a:pt x="-1" y="43183"/>
                  </a:cubicBezTo>
                </a:path>
                <a:path w="22455" h="43200" stroke="0" extrusionOk="0">
                  <a:moveTo>
                    <a:pt x="854" y="0"/>
                  </a:moveTo>
                  <a:cubicBezTo>
                    <a:pt x="12784" y="0"/>
                    <a:pt x="22455" y="9670"/>
                    <a:pt x="22455" y="21600"/>
                  </a:cubicBezTo>
                  <a:cubicBezTo>
                    <a:pt x="22455" y="33529"/>
                    <a:pt x="12784" y="43200"/>
                    <a:pt x="855" y="43200"/>
                  </a:cubicBezTo>
                  <a:cubicBezTo>
                    <a:pt x="569" y="43200"/>
                    <a:pt x="284" y="43194"/>
                    <a:pt x="-1" y="43183"/>
                  </a:cubicBezTo>
                  <a:lnTo>
                    <a:pt x="85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955" y="7369"/>
              <a:ext cx="3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anose="05050102010706020507" pitchFamily="18" charset="2"/>
                  <a:cs typeface="Arial" pitchFamily="34" charset="0"/>
                </a:rPr>
                <a:t>q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8275525" y="2365248"/>
            <a:ext cx="301752" cy="30175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71165" y="3879836"/>
            <a:ext cx="301752" cy="30175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4"/>
            <a:endCxn id="13" idx="0"/>
          </p:cNvCxnSpPr>
          <p:nvPr/>
        </p:nvCxnSpPr>
        <p:spPr>
          <a:xfrm flipH="1">
            <a:off x="8422041" y="2667000"/>
            <a:ext cx="4360" cy="121283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54110" y="2966860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</a:rPr>
              <a:t>x</a:t>
            </a:r>
            <a:endParaRPr lang="en-US" sz="3200" i="1" dirty="0">
              <a:latin typeface="Times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88621" y="4419600"/>
            <a:ext cx="755076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44196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</a:rPr>
              <a:t>L</a:t>
            </a:r>
            <a:endParaRPr lang="en-US" sz="3200" i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/>
          <p:cNvSpPr>
            <a:spLocks noChangeArrowheads="1"/>
          </p:cNvSpPr>
          <p:nvPr/>
        </p:nvSpPr>
        <p:spPr bwMode="auto">
          <a:xfrm>
            <a:off x="152400" y="-784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Times" pitchFamily="18" charset="0"/>
            </a:endParaRPr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52400" y="152399"/>
            <a:ext cx="4800600" cy="6680683"/>
            <a:chOff x="2845" y="8045"/>
            <a:chExt cx="4170" cy="5806"/>
          </a:xfrm>
        </p:grpSpPr>
        <p:sp>
          <p:nvSpPr>
            <p:cNvPr id="4" name="AutoShape 44"/>
            <p:cNvSpPr>
              <a:spLocks noChangeAspect="1" noChangeArrowheads="1" noTextEdit="1"/>
            </p:cNvSpPr>
            <p:nvPr/>
          </p:nvSpPr>
          <p:spPr bwMode="auto">
            <a:xfrm>
              <a:off x="2845" y="8045"/>
              <a:ext cx="4170" cy="5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5" name="Oval 43"/>
            <p:cNvSpPr>
              <a:spLocks noChangeArrowheads="1"/>
            </p:cNvSpPr>
            <p:nvPr/>
          </p:nvSpPr>
          <p:spPr bwMode="auto">
            <a:xfrm>
              <a:off x="3558" y="8058"/>
              <a:ext cx="1500" cy="147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6" name="Arc 42"/>
            <p:cNvSpPr>
              <a:spLocks/>
            </p:cNvSpPr>
            <p:nvPr/>
          </p:nvSpPr>
          <p:spPr bwMode="auto">
            <a:xfrm>
              <a:off x="4999" y="8505"/>
              <a:ext cx="144" cy="612"/>
            </a:xfrm>
            <a:custGeom>
              <a:avLst/>
              <a:gdLst>
                <a:gd name="G0" fmla="+- 2647 0 0"/>
                <a:gd name="G1" fmla="+- 21600 0 0"/>
                <a:gd name="G2" fmla="+- 21600 0 0"/>
                <a:gd name="T0" fmla="*/ 2647 w 24247"/>
                <a:gd name="T1" fmla="*/ 0 h 43200"/>
                <a:gd name="T2" fmla="*/ 0 w 24247"/>
                <a:gd name="T3" fmla="*/ 43037 h 43200"/>
                <a:gd name="T4" fmla="*/ 2647 w 2424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47" h="43200" fill="none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</a:path>
                <a:path w="24247" h="43200" stroke="0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  <a:lnTo>
                    <a:pt x="264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>
              <a:off x="2863" y="8796"/>
              <a:ext cx="41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 flipH="1">
              <a:off x="4833" y="8271"/>
              <a:ext cx="6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9" name="Line 39"/>
            <p:cNvSpPr>
              <a:spLocks noChangeShapeType="1"/>
            </p:cNvSpPr>
            <p:nvPr/>
          </p:nvSpPr>
          <p:spPr bwMode="auto">
            <a:xfrm flipH="1" flipV="1">
              <a:off x="4833" y="9046"/>
              <a:ext cx="6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0" name="Line 38"/>
            <p:cNvSpPr>
              <a:spLocks noChangeShapeType="1"/>
            </p:cNvSpPr>
            <p:nvPr/>
          </p:nvSpPr>
          <p:spPr bwMode="auto">
            <a:xfrm flipV="1">
              <a:off x="5089" y="8540"/>
              <a:ext cx="18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5089" y="9077"/>
              <a:ext cx="19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 flipH="1" flipV="1">
              <a:off x="2858" y="8658"/>
              <a:ext cx="2225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H="1">
              <a:off x="2864" y="8535"/>
              <a:ext cx="2231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H="1">
              <a:off x="5133" y="8665"/>
              <a:ext cx="18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5139" y="8940"/>
              <a:ext cx="18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 flipH="1">
              <a:off x="2858" y="8658"/>
              <a:ext cx="2262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 flipV="1">
              <a:off x="2852" y="8721"/>
              <a:ext cx="2268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8" name="Oval 30"/>
            <p:cNvSpPr>
              <a:spLocks noChangeArrowheads="1"/>
            </p:cNvSpPr>
            <p:nvPr/>
          </p:nvSpPr>
          <p:spPr bwMode="auto">
            <a:xfrm>
              <a:off x="3533" y="10003"/>
              <a:ext cx="1500" cy="147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19" name="Arc 29"/>
            <p:cNvSpPr>
              <a:spLocks/>
            </p:cNvSpPr>
            <p:nvPr/>
          </p:nvSpPr>
          <p:spPr bwMode="auto">
            <a:xfrm>
              <a:off x="4974" y="10448"/>
              <a:ext cx="144" cy="612"/>
            </a:xfrm>
            <a:custGeom>
              <a:avLst/>
              <a:gdLst>
                <a:gd name="G0" fmla="+- 2647 0 0"/>
                <a:gd name="G1" fmla="+- 21600 0 0"/>
                <a:gd name="G2" fmla="+- 21600 0 0"/>
                <a:gd name="T0" fmla="*/ 2647 w 24247"/>
                <a:gd name="T1" fmla="*/ 0 h 43200"/>
                <a:gd name="T2" fmla="*/ 0 w 24247"/>
                <a:gd name="T3" fmla="*/ 43037 h 43200"/>
                <a:gd name="T4" fmla="*/ 2647 w 2424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47" h="43200" fill="none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</a:path>
                <a:path w="24247" h="43200" stroke="0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  <a:lnTo>
                    <a:pt x="264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2883" y="10739"/>
              <a:ext cx="41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H="1">
              <a:off x="4808" y="10214"/>
              <a:ext cx="6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H="1" flipV="1">
              <a:off x="4808" y="10989"/>
              <a:ext cx="6" cy="2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5064" y="10483"/>
              <a:ext cx="18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5064" y="11021"/>
              <a:ext cx="19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 flipV="1">
              <a:off x="2896" y="10683"/>
              <a:ext cx="2162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2892" y="10478"/>
              <a:ext cx="2178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H="1">
              <a:off x="5108" y="10608"/>
              <a:ext cx="18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5114" y="10883"/>
              <a:ext cx="18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>
              <a:off x="2885" y="10602"/>
              <a:ext cx="2210" cy="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flipH="1" flipV="1">
              <a:off x="2893" y="10707"/>
              <a:ext cx="2202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3520" y="11953"/>
              <a:ext cx="1500" cy="147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2" name="Arc 16"/>
            <p:cNvSpPr>
              <a:spLocks/>
            </p:cNvSpPr>
            <p:nvPr/>
          </p:nvSpPr>
          <p:spPr bwMode="auto">
            <a:xfrm>
              <a:off x="4962" y="12398"/>
              <a:ext cx="143" cy="612"/>
            </a:xfrm>
            <a:custGeom>
              <a:avLst/>
              <a:gdLst>
                <a:gd name="G0" fmla="+- 2647 0 0"/>
                <a:gd name="G1" fmla="+- 21600 0 0"/>
                <a:gd name="G2" fmla="+- 21600 0 0"/>
                <a:gd name="T0" fmla="*/ 2647 w 24247"/>
                <a:gd name="T1" fmla="*/ 0 h 43200"/>
                <a:gd name="T2" fmla="*/ 0 w 24247"/>
                <a:gd name="T3" fmla="*/ 43037 h 43200"/>
                <a:gd name="T4" fmla="*/ 2647 w 2424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47" h="43200" fill="none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</a:path>
                <a:path w="24247" h="43200" stroke="0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  <a:lnTo>
                    <a:pt x="264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V="1">
              <a:off x="2941" y="12690"/>
              <a:ext cx="403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 flipH="1">
              <a:off x="4795" y="12164"/>
              <a:ext cx="7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 flipV="1">
              <a:off x="4795" y="12939"/>
              <a:ext cx="7" cy="2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V="1">
              <a:off x="5052" y="12433"/>
              <a:ext cx="18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5052" y="12971"/>
              <a:ext cx="1912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H="1" flipV="1">
              <a:off x="2935" y="12439"/>
              <a:ext cx="2110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2948" y="12428"/>
              <a:ext cx="211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5095" y="12558"/>
              <a:ext cx="18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5102" y="12833"/>
              <a:ext cx="18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H="1">
              <a:off x="2943" y="12553"/>
              <a:ext cx="2140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H="1" flipV="1">
              <a:off x="2937" y="12568"/>
              <a:ext cx="2146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" pitchFamily="18" charset="0"/>
              </a:endParaRPr>
            </a:p>
          </p:txBody>
        </p:sp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3770" y="13384"/>
              <a:ext cx="187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238" tIns="36119" rIns="72238" bIns="3611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  <a:ea typeface="Times New Roman" pitchFamily="18" charset="0"/>
                  <a:cs typeface="Arial" pitchFamily="34" charset="0"/>
                </a:rPr>
                <a:t>Myopia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3562" y="11347"/>
              <a:ext cx="18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238" tIns="36119" rIns="72238" bIns="3611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  <a:ea typeface="Times New Roman" pitchFamily="18" charset="0"/>
                  <a:cs typeface="Arial" pitchFamily="34" charset="0"/>
                </a:rPr>
                <a:t>Hyperopia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3562" y="9443"/>
              <a:ext cx="187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238" tIns="36119" rIns="72238" bIns="3611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  <a:ea typeface="Times New Roman" pitchFamily="18" charset="0"/>
                  <a:cs typeface="Arial" pitchFamily="34" charset="0"/>
                </a:rPr>
                <a:t>Emmetropia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449055"/>
              </p:ext>
            </p:extLst>
          </p:nvPr>
        </p:nvGraphicFramePr>
        <p:xfrm>
          <a:off x="133349" y="152400"/>
          <a:ext cx="8858251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4200000" imgH="1267002" progId="MSPhotoEd.3">
                  <p:embed/>
                </p:oleObj>
              </mc:Choice>
              <mc:Fallback>
                <p:oleObj r:id="rId3" imgW="4200000" imgH="1267002" progId="MSPhotoEd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4436" b="28871"/>
                      <a:stretch>
                        <a:fillRect/>
                      </a:stretch>
                    </p:blipFill>
                    <p:spPr bwMode="auto">
                      <a:xfrm>
                        <a:off x="133349" y="152400"/>
                        <a:ext cx="8858251" cy="15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62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52400" y="152400"/>
            <a:ext cx="8832872" cy="3810000"/>
            <a:chOff x="3550" y="8244"/>
            <a:chExt cx="3456" cy="1491"/>
          </a:xfrm>
        </p:grpSpPr>
        <p:sp>
          <p:nvSpPr>
            <p:cNvPr id="4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550" y="8244"/>
              <a:ext cx="3456" cy="14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5" name="Oval 42"/>
            <p:cNvSpPr>
              <a:spLocks noChangeArrowheads="1"/>
            </p:cNvSpPr>
            <p:nvPr/>
          </p:nvSpPr>
          <p:spPr bwMode="auto">
            <a:xfrm>
              <a:off x="3555" y="8252"/>
              <a:ext cx="1500" cy="14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6" name="Arc 41"/>
            <p:cNvSpPr>
              <a:spLocks/>
            </p:cNvSpPr>
            <p:nvPr/>
          </p:nvSpPr>
          <p:spPr bwMode="auto">
            <a:xfrm>
              <a:off x="4999" y="8698"/>
              <a:ext cx="144" cy="612"/>
            </a:xfrm>
            <a:custGeom>
              <a:avLst/>
              <a:gdLst>
                <a:gd name="G0" fmla="+- 2647 0 0"/>
                <a:gd name="G1" fmla="+- 21600 0 0"/>
                <a:gd name="G2" fmla="+- 21600 0 0"/>
                <a:gd name="T0" fmla="*/ 2647 w 24247"/>
                <a:gd name="T1" fmla="*/ 0 h 43200"/>
                <a:gd name="T2" fmla="*/ 0 w 24247"/>
                <a:gd name="T3" fmla="*/ 43037 h 43200"/>
                <a:gd name="T4" fmla="*/ 2647 w 2424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47" h="43200" fill="none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</a:path>
                <a:path w="24247" h="43200" stroke="0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  <a:lnTo>
                    <a:pt x="2647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 flipH="1">
              <a:off x="4833" y="8464"/>
              <a:ext cx="6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flipV="1">
              <a:off x="4815" y="9239"/>
              <a:ext cx="12" cy="2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 flipV="1">
              <a:off x="5089" y="8733"/>
              <a:ext cx="189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5089" y="9271"/>
              <a:ext cx="1913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1" name="Freeform 36"/>
            <p:cNvSpPr>
              <a:spLocks/>
            </p:cNvSpPr>
            <p:nvPr/>
          </p:nvSpPr>
          <p:spPr bwMode="auto">
            <a:xfrm>
              <a:off x="3550" y="8733"/>
              <a:ext cx="1536" cy="189"/>
            </a:xfrm>
            <a:custGeom>
              <a:avLst/>
              <a:gdLst>
                <a:gd name="T0" fmla="*/ 3885 w 3885"/>
                <a:gd name="T1" fmla="*/ 0 h 550"/>
                <a:gd name="T2" fmla="*/ 1080 w 3885"/>
                <a:gd name="T3" fmla="*/ 465 h 550"/>
                <a:gd name="T4" fmla="*/ 0 w 3885"/>
                <a:gd name="T5" fmla="*/ 5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5" h="550">
                  <a:moveTo>
                    <a:pt x="3885" y="0"/>
                  </a:moveTo>
                  <a:cubicBezTo>
                    <a:pt x="2806" y="190"/>
                    <a:pt x="1727" y="380"/>
                    <a:pt x="1080" y="465"/>
                  </a:cubicBezTo>
                  <a:cubicBezTo>
                    <a:pt x="433" y="550"/>
                    <a:pt x="150" y="532"/>
                    <a:pt x="0" y="51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2" name="Freeform 35"/>
            <p:cNvSpPr>
              <a:spLocks/>
            </p:cNvSpPr>
            <p:nvPr/>
          </p:nvSpPr>
          <p:spPr bwMode="auto">
            <a:xfrm flipV="1">
              <a:off x="3550" y="9053"/>
              <a:ext cx="1519" cy="210"/>
            </a:xfrm>
            <a:custGeom>
              <a:avLst/>
              <a:gdLst>
                <a:gd name="T0" fmla="*/ 3885 w 3885"/>
                <a:gd name="T1" fmla="*/ 0 h 550"/>
                <a:gd name="T2" fmla="*/ 1080 w 3885"/>
                <a:gd name="T3" fmla="*/ 465 h 550"/>
                <a:gd name="T4" fmla="*/ 0 w 3885"/>
                <a:gd name="T5" fmla="*/ 5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5" h="550">
                  <a:moveTo>
                    <a:pt x="3885" y="0"/>
                  </a:moveTo>
                  <a:cubicBezTo>
                    <a:pt x="2806" y="190"/>
                    <a:pt x="1727" y="380"/>
                    <a:pt x="1080" y="465"/>
                  </a:cubicBezTo>
                  <a:cubicBezTo>
                    <a:pt x="433" y="550"/>
                    <a:pt x="150" y="532"/>
                    <a:pt x="0" y="51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4895" y="8769"/>
              <a:ext cx="44" cy="460"/>
            </a:xfrm>
            <a:custGeom>
              <a:avLst/>
              <a:gdLst>
                <a:gd name="T0" fmla="*/ 0 w 265"/>
                <a:gd name="T1" fmla="*/ 0 h 1350"/>
                <a:gd name="T2" fmla="*/ 255 w 265"/>
                <a:gd name="T3" fmla="*/ 675 h 1350"/>
                <a:gd name="T4" fmla="*/ 60 w 265"/>
                <a:gd name="T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1350">
                  <a:moveTo>
                    <a:pt x="0" y="0"/>
                  </a:moveTo>
                  <a:cubicBezTo>
                    <a:pt x="122" y="225"/>
                    <a:pt x="245" y="450"/>
                    <a:pt x="255" y="675"/>
                  </a:cubicBezTo>
                  <a:cubicBezTo>
                    <a:pt x="265" y="900"/>
                    <a:pt x="85" y="1255"/>
                    <a:pt x="60" y="135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4" name="Freeform 33"/>
            <p:cNvSpPr>
              <a:spLocks/>
            </p:cNvSpPr>
            <p:nvPr/>
          </p:nvSpPr>
          <p:spPr bwMode="auto">
            <a:xfrm>
              <a:off x="4746" y="8789"/>
              <a:ext cx="43" cy="422"/>
            </a:xfrm>
            <a:custGeom>
              <a:avLst/>
              <a:gdLst>
                <a:gd name="T0" fmla="*/ 0 w 265"/>
                <a:gd name="T1" fmla="*/ 0 h 1350"/>
                <a:gd name="T2" fmla="*/ 255 w 265"/>
                <a:gd name="T3" fmla="*/ 675 h 1350"/>
                <a:gd name="T4" fmla="*/ 60 w 265"/>
                <a:gd name="T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1350">
                  <a:moveTo>
                    <a:pt x="0" y="0"/>
                  </a:moveTo>
                  <a:cubicBezTo>
                    <a:pt x="122" y="225"/>
                    <a:pt x="245" y="450"/>
                    <a:pt x="255" y="675"/>
                  </a:cubicBezTo>
                  <a:cubicBezTo>
                    <a:pt x="265" y="900"/>
                    <a:pt x="85" y="1255"/>
                    <a:pt x="60" y="135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5" name="Freeform 32"/>
            <p:cNvSpPr>
              <a:spLocks/>
            </p:cNvSpPr>
            <p:nvPr/>
          </p:nvSpPr>
          <p:spPr bwMode="auto">
            <a:xfrm>
              <a:off x="4593" y="8801"/>
              <a:ext cx="43" cy="383"/>
            </a:xfrm>
            <a:custGeom>
              <a:avLst/>
              <a:gdLst>
                <a:gd name="T0" fmla="*/ 0 w 265"/>
                <a:gd name="T1" fmla="*/ 0 h 1350"/>
                <a:gd name="T2" fmla="*/ 255 w 265"/>
                <a:gd name="T3" fmla="*/ 675 h 1350"/>
                <a:gd name="T4" fmla="*/ 60 w 265"/>
                <a:gd name="T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1350">
                  <a:moveTo>
                    <a:pt x="0" y="0"/>
                  </a:moveTo>
                  <a:cubicBezTo>
                    <a:pt x="122" y="225"/>
                    <a:pt x="245" y="450"/>
                    <a:pt x="255" y="675"/>
                  </a:cubicBezTo>
                  <a:cubicBezTo>
                    <a:pt x="265" y="900"/>
                    <a:pt x="85" y="1255"/>
                    <a:pt x="60" y="135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4445" y="8830"/>
              <a:ext cx="34" cy="330"/>
            </a:xfrm>
            <a:custGeom>
              <a:avLst/>
              <a:gdLst>
                <a:gd name="T0" fmla="*/ 0 w 265"/>
                <a:gd name="T1" fmla="*/ 0 h 1350"/>
                <a:gd name="T2" fmla="*/ 255 w 265"/>
                <a:gd name="T3" fmla="*/ 675 h 1350"/>
                <a:gd name="T4" fmla="*/ 60 w 265"/>
                <a:gd name="T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1350">
                  <a:moveTo>
                    <a:pt x="0" y="0"/>
                  </a:moveTo>
                  <a:cubicBezTo>
                    <a:pt x="122" y="225"/>
                    <a:pt x="245" y="450"/>
                    <a:pt x="255" y="675"/>
                  </a:cubicBezTo>
                  <a:cubicBezTo>
                    <a:pt x="265" y="900"/>
                    <a:pt x="85" y="1255"/>
                    <a:pt x="60" y="135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4293" y="8848"/>
              <a:ext cx="34" cy="292"/>
            </a:xfrm>
            <a:custGeom>
              <a:avLst/>
              <a:gdLst>
                <a:gd name="T0" fmla="*/ 0 w 265"/>
                <a:gd name="T1" fmla="*/ 0 h 1350"/>
                <a:gd name="T2" fmla="*/ 255 w 265"/>
                <a:gd name="T3" fmla="*/ 675 h 1350"/>
                <a:gd name="T4" fmla="*/ 60 w 265"/>
                <a:gd name="T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1350">
                  <a:moveTo>
                    <a:pt x="0" y="0"/>
                  </a:moveTo>
                  <a:cubicBezTo>
                    <a:pt x="122" y="225"/>
                    <a:pt x="245" y="450"/>
                    <a:pt x="255" y="675"/>
                  </a:cubicBezTo>
                  <a:cubicBezTo>
                    <a:pt x="265" y="900"/>
                    <a:pt x="85" y="1255"/>
                    <a:pt x="60" y="135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4149" y="8863"/>
              <a:ext cx="28" cy="241"/>
            </a:xfrm>
            <a:custGeom>
              <a:avLst/>
              <a:gdLst>
                <a:gd name="T0" fmla="*/ 0 w 265"/>
                <a:gd name="T1" fmla="*/ 0 h 1350"/>
                <a:gd name="T2" fmla="*/ 255 w 265"/>
                <a:gd name="T3" fmla="*/ 675 h 1350"/>
                <a:gd name="T4" fmla="*/ 60 w 265"/>
                <a:gd name="T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1350">
                  <a:moveTo>
                    <a:pt x="0" y="0"/>
                  </a:moveTo>
                  <a:cubicBezTo>
                    <a:pt x="122" y="225"/>
                    <a:pt x="245" y="450"/>
                    <a:pt x="255" y="675"/>
                  </a:cubicBezTo>
                  <a:cubicBezTo>
                    <a:pt x="265" y="900"/>
                    <a:pt x="85" y="1255"/>
                    <a:pt x="60" y="135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3999" y="8887"/>
              <a:ext cx="28" cy="211"/>
            </a:xfrm>
            <a:custGeom>
              <a:avLst/>
              <a:gdLst>
                <a:gd name="T0" fmla="*/ 0 w 265"/>
                <a:gd name="T1" fmla="*/ 0 h 1350"/>
                <a:gd name="T2" fmla="*/ 255 w 265"/>
                <a:gd name="T3" fmla="*/ 675 h 1350"/>
                <a:gd name="T4" fmla="*/ 60 w 265"/>
                <a:gd name="T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1350">
                  <a:moveTo>
                    <a:pt x="0" y="0"/>
                  </a:moveTo>
                  <a:cubicBezTo>
                    <a:pt x="122" y="225"/>
                    <a:pt x="245" y="450"/>
                    <a:pt x="255" y="675"/>
                  </a:cubicBezTo>
                  <a:cubicBezTo>
                    <a:pt x="265" y="900"/>
                    <a:pt x="85" y="1255"/>
                    <a:pt x="60" y="135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5277" y="8735"/>
              <a:ext cx="3" cy="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3875" y="8913"/>
              <a:ext cx="3" cy="15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726" y="8913"/>
              <a:ext cx="3" cy="15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5473" y="8737"/>
              <a:ext cx="3" cy="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5676" y="8741"/>
              <a:ext cx="2" cy="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5881" y="8734"/>
              <a:ext cx="2" cy="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>
              <a:off x="6080" y="8744"/>
              <a:ext cx="3" cy="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6289" y="8741"/>
              <a:ext cx="2" cy="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>
              <a:off x="6494" y="8744"/>
              <a:ext cx="3" cy="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6691" y="8741"/>
              <a:ext cx="2" cy="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>
              <a:off x="6884" y="8741"/>
              <a:ext cx="3" cy="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5526" y="8881"/>
              <a:ext cx="151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5522" y="9113"/>
              <a:ext cx="15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H="1" flipV="1">
              <a:off x="4495" y="9087"/>
              <a:ext cx="122" cy="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>
              <a:off x="4489" y="8895"/>
              <a:ext cx="128" cy="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H="1">
              <a:off x="3647" y="8704"/>
              <a:ext cx="3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V="1">
              <a:off x="3640" y="9061"/>
              <a:ext cx="6" cy="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4080" y="8760"/>
              <a:ext cx="735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4059" y="9230"/>
              <a:ext cx="76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 flipH="1">
              <a:off x="4123" y="8552"/>
              <a:ext cx="3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V="1">
              <a:off x="4107" y="9227"/>
              <a:ext cx="6" cy="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4151" y="9405"/>
              <a:ext cx="19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0582" tIns="35292" rIns="70582" bIns="352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  <a:ea typeface="Times New Roman" pitchFamily="18" charset="0"/>
                  <a:cs typeface="Arial" pitchFamily="34" charset="0"/>
                </a:rPr>
                <a:t>L</a:t>
              </a:r>
              <a:endPara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4107" y="8488"/>
              <a:ext cx="193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0582" tIns="35292" rIns="70582" bIns="352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alt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3677" y="8664"/>
              <a:ext cx="19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0582" tIns="35292" rIns="70582" bIns="352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44" name="Line 3"/>
            <p:cNvSpPr>
              <a:spLocks noChangeShapeType="1"/>
            </p:cNvSpPr>
            <p:nvPr/>
          </p:nvSpPr>
          <p:spPr bwMode="auto">
            <a:xfrm flipH="1">
              <a:off x="3556" y="9518"/>
              <a:ext cx="5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  <p:sp>
          <p:nvSpPr>
            <p:cNvPr id="45" name="Line 2"/>
            <p:cNvSpPr>
              <a:spLocks noChangeShapeType="1"/>
            </p:cNvSpPr>
            <p:nvPr/>
          </p:nvSpPr>
          <p:spPr bwMode="auto">
            <a:xfrm>
              <a:off x="4324" y="9515"/>
              <a:ext cx="4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i="1">
                <a:latin typeface="Times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13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990599" y="90055"/>
            <a:ext cx="7215691" cy="6661631"/>
            <a:chOff x="3516" y="8239"/>
            <a:chExt cx="3499" cy="3232"/>
          </a:xfrm>
        </p:grpSpPr>
        <p:sp>
          <p:nvSpPr>
            <p:cNvPr id="4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16" y="8239"/>
              <a:ext cx="3499" cy="3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27"/>
            <p:cNvSpPr>
              <a:spLocks noChangeArrowheads="1"/>
            </p:cNvSpPr>
            <p:nvPr/>
          </p:nvSpPr>
          <p:spPr bwMode="auto">
            <a:xfrm>
              <a:off x="3558" y="8252"/>
              <a:ext cx="1500" cy="147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rc 26"/>
            <p:cNvSpPr>
              <a:spLocks/>
            </p:cNvSpPr>
            <p:nvPr/>
          </p:nvSpPr>
          <p:spPr bwMode="auto">
            <a:xfrm>
              <a:off x="4999" y="8698"/>
              <a:ext cx="144" cy="612"/>
            </a:xfrm>
            <a:custGeom>
              <a:avLst/>
              <a:gdLst>
                <a:gd name="G0" fmla="+- 2647 0 0"/>
                <a:gd name="G1" fmla="+- 21600 0 0"/>
                <a:gd name="G2" fmla="+- 21600 0 0"/>
                <a:gd name="T0" fmla="*/ 2647 w 24247"/>
                <a:gd name="T1" fmla="*/ 0 h 43200"/>
                <a:gd name="T2" fmla="*/ 0 w 24247"/>
                <a:gd name="T3" fmla="*/ 43037 h 43200"/>
                <a:gd name="T4" fmla="*/ 2647 w 2424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47" h="43200" fill="none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</a:path>
                <a:path w="24247" h="43200" stroke="0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  <a:lnTo>
                    <a:pt x="264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3558" y="8989"/>
              <a:ext cx="3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 flipH="1">
              <a:off x="4833" y="8464"/>
              <a:ext cx="6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 flipV="1">
              <a:off x="4833" y="9239"/>
              <a:ext cx="6" cy="2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 flipV="1">
              <a:off x="5089" y="8733"/>
              <a:ext cx="18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5089" y="9271"/>
              <a:ext cx="19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H="1" flipV="1">
              <a:off x="3564" y="8889"/>
              <a:ext cx="1519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564" y="8728"/>
              <a:ext cx="1531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133" y="8858"/>
              <a:ext cx="18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5139" y="9133"/>
              <a:ext cx="18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3564" y="8852"/>
              <a:ext cx="1556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570" y="8939"/>
              <a:ext cx="1550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3528" y="9983"/>
              <a:ext cx="1500" cy="147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rc 13"/>
            <p:cNvSpPr>
              <a:spLocks/>
            </p:cNvSpPr>
            <p:nvPr/>
          </p:nvSpPr>
          <p:spPr bwMode="auto">
            <a:xfrm>
              <a:off x="4968" y="10429"/>
              <a:ext cx="145" cy="612"/>
            </a:xfrm>
            <a:custGeom>
              <a:avLst/>
              <a:gdLst>
                <a:gd name="G0" fmla="+- 2647 0 0"/>
                <a:gd name="G1" fmla="+- 21600 0 0"/>
                <a:gd name="G2" fmla="+- 21600 0 0"/>
                <a:gd name="T0" fmla="*/ 2647 w 24247"/>
                <a:gd name="T1" fmla="*/ 0 h 43200"/>
                <a:gd name="T2" fmla="*/ 0 w 24247"/>
                <a:gd name="T3" fmla="*/ 43037 h 43200"/>
                <a:gd name="T4" fmla="*/ 2647 w 2424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47" h="43200" fill="none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</a:path>
                <a:path w="24247" h="43200" stroke="0" extrusionOk="0">
                  <a:moveTo>
                    <a:pt x="2646" y="0"/>
                  </a:moveTo>
                  <a:cubicBezTo>
                    <a:pt x="14576" y="0"/>
                    <a:pt x="24247" y="9670"/>
                    <a:pt x="24247" y="21600"/>
                  </a:cubicBezTo>
                  <a:cubicBezTo>
                    <a:pt x="24247" y="33529"/>
                    <a:pt x="14576" y="43200"/>
                    <a:pt x="2647" y="43200"/>
                  </a:cubicBezTo>
                  <a:cubicBezTo>
                    <a:pt x="1762" y="43200"/>
                    <a:pt x="878" y="43145"/>
                    <a:pt x="-1" y="43037"/>
                  </a:cubicBezTo>
                  <a:lnTo>
                    <a:pt x="264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3528" y="10720"/>
              <a:ext cx="3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>
              <a:off x="4796" y="10195"/>
              <a:ext cx="12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 flipV="1">
              <a:off x="4803" y="10845"/>
              <a:ext cx="5" cy="3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5058" y="10464"/>
              <a:ext cx="18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5058" y="11002"/>
              <a:ext cx="19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4802" y="10938"/>
              <a:ext cx="251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>
              <a:off x="4808" y="10459"/>
              <a:ext cx="256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 flipH="1">
              <a:off x="5103" y="10589"/>
              <a:ext cx="185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4"/>
            <p:cNvSpPr>
              <a:spLocks noChangeShapeType="1"/>
            </p:cNvSpPr>
            <p:nvPr/>
          </p:nvSpPr>
          <p:spPr bwMode="auto">
            <a:xfrm flipH="1">
              <a:off x="5108" y="10864"/>
              <a:ext cx="18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"/>
            <p:cNvSpPr>
              <a:spLocks noChangeShapeType="1"/>
            </p:cNvSpPr>
            <p:nvPr/>
          </p:nvSpPr>
          <p:spPr bwMode="auto">
            <a:xfrm flipH="1">
              <a:off x="3533" y="10583"/>
              <a:ext cx="1556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 flipH="1" flipV="1">
              <a:off x="3539" y="10670"/>
              <a:ext cx="1550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92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MSPhotoEd.3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messina</dc:creator>
  <cp:lastModifiedBy>troy messina</cp:lastModifiedBy>
  <cp:revision>5</cp:revision>
  <dcterms:created xsi:type="dcterms:W3CDTF">2016-12-31T13:44:08Z</dcterms:created>
  <dcterms:modified xsi:type="dcterms:W3CDTF">2016-12-31T14:55:21Z</dcterms:modified>
</cp:coreProperties>
</file>