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CFB2-8566-D7DD-DE23-95AA560A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C4F07-7753-E795-F5E4-566CD10E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A1C1-C110-6011-D173-09C4405D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4BF9-4E12-FF4C-3E0F-9F272A52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4A8A-0E98-9B82-97A2-AB1292D0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B04E-AB0D-93D1-A0DB-CE69F60A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0A034-B982-4C67-E0EC-57E92CB9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3BD3-6A6E-177F-5E58-DDF38656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CE55-0DCA-F8AE-9FD2-A1108CB7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57A8-09C1-EDF7-8A58-256D66FC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0AD67-3C4F-5A79-E030-7BBD994B4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1957-CCAD-780B-4EDC-39CD6307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9EC8-C06E-2474-5A0C-965F20D5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A5AF-FE83-3E4D-F9A8-72909E6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0F27-DF34-2769-F9E4-33333780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9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BBD7-58B0-1816-80E4-0FDF7888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27C3-F341-31EF-9DEC-760DC038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1A75-F9AE-A3B7-65ED-C8B8DDCD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7119-54D2-7E47-FDD5-C4ADD863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B4CA-0B18-2159-C565-4EDD3006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8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F761-2E9D-C93E-1AAE-E387644C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CBCF-7620-8288-F7CD-D1D413EF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8231-2CC7-11B8-256B-4EE6772F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02C3-3AE3-DBD8-9FC1-D6CA6829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954C-E256-D5AB-14C6-AD811367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2034-CE4D-50BC-8E3D-031ACC28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68AD-C440-A776-4550-67994A98B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9F2CA-F822-30C2-F152-0E8AB3FC1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0E9CD-E839-0BDD-E875-335860EE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CE6A-FD11-E090-A1C3-179981B2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4F813-9E5E-815A-89F9-713584B3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D49B-92BE-0CD8-76B8-53DD7086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491D-521B-64AB-ADED-E023C9C7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2DBE4-F6D2-EC7C-E53F-A5ED1CC8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68A0C-406E-A10D-D542-A43D6BA70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2D11-4657-ACDD-A230-E2733F9D7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95E88-FDDE-8224-D59E-C60F7C17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721-BE8C-9DAE-A19F-262003A2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B4C67-32BA-6F18-FB20-192B1CE9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EBF7-F039-A629-C1EA-C6B10E3F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97428-D3DC-F545-8207-30B32DC6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8D064-2E97-9F63-965A-C30CF31B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B70C9-BFFC-AB42-2E53-ED738E45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46132-0532-3E7A-06A3-ACB23D81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2ED6B-68ED-0DEA-AA93-4593FD5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DF61D-1E67-A1A7-1ED1-87B23580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4503-3F59-0CAD-88B2-89590EAD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E073-0BB6-4B0F-4882-74D85774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1B310-D70A-25CB-133E-19D6A6F3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49CB2-02AE-2F3E-2F8B-75ED1F63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C7928-C8D4-FC58-6C25-B8200724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7F9DB-2FFA-411B-8495-00BEE5B5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85C1-E774-E5C2-5B91-17E88652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8C6D-A8DD-A6DB-C40C-65AABA2A9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807A4-FB3C-5EBE-70D4-C3635FBB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F02A-B285-97B3-FB61-AFC53422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3EEB1-5E21-52F3-48C4-E3C6DD9A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FDF6-AA90-50E6-EBD5-4186FA10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09A51-E882-980A-24E9-013DFABD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D3CBC-AB40-FAD3-6D71-9536C0031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08B8-DCD2-612B-047C-5A6413DCD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AFBC4-1A2C-45B5-A215-F42A955635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4699-478E-3C1E-AC82-6B836F481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107B-395A-2A96-57D0-2C08BA5A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E6B6-E61D-72F0-576E-7635050D0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Art of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0692-6CF3-2BAD-110B-579F27335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8D1A-96AE-8EF4-D8DC-9BAF0881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</p:spTree>
    <p:extLst>
      <p:ext uri="{BB962C8B-B14F-4D97-AF65-F5344CB8AC3E}">
        <p14:creationId xmlns:p14="http://schemas.microsoft.com/office/powerpoint/2010/main" val="181538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ECC136-A0FA-D1D6-7148-3FA5C52B72BC}"/>
              </a:ext>
            </a:extLst>
          </p:cNvPr>
          <p:cNvCxnSpPr/>
          <p:nvPr/>
        </p:nvCxnSpPr>
        <p:spPr>
          <a:xfrm>
            <a:off x="354560" y="3498979"/>
            <a:ext cx="10515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444B37-5A73-8230-6216-804FBE9286A7}"/>
              </a:ext>
            </a:extLst>
          </p:cNvPr>
          <p:cNvCxnSpPr>
            <a:cxnSpLocks/>
          </p:cNvCxnSpPr>
          <p:nvPr/>
        </p:nvCxnSpPr>
        <p:spPr>
          <a:xfrm flipV="1">
            <a:off x="833532" y="597163"/>
            <a:ext cx="0" cy="5943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88C680-EFB3-384E-0D79-11DF3C7B2ECB}"/>
                  </a:ext>
                </a:extLst>
              </p:cNvPr>
              <p:cNvSpPr txBox="1"/>
              <p:nvPr/>
            </p:nvSpPr>
            <p:spPr>
              <a:xfrm>
                <a:off x="420551" y="114020"/>
                <a:ext cx="86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88C680-EFB3-384E-0D79-11DF3C7B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1" y="114020"/>
                <a:ext cx="869840" cy="461665"/>
              </a:xfrm>
              <a:prstGeom prst="rect">
                <a:avLst/>
              </a:prstGeom>
              <a:blipFill>
                <a:blip r:embed="rId2"/>
                <a:stretch>
                  <a:fillRect l="-2098" t="-10667" r="-97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310136-4918-80E6-8281-392C027A02B0}"/>
                  </a:ext>
                </a:extLst>
              </p:cNvPr>
              <p:cNvSpPr txBox="1"/>
              <p:nvPr/>
            </p:nvSpPr>
            <p:spPr>
              <a:xfrm>
                <a:off x="10912159" y="3240948"/>
                <a:ext cx="926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310136-4918-80E6-8281-392C027A0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159" y="3240948"/>
                <a:ext cx="926838" cy="461665"/>
              </a:xfrm>
              <a:prstGeom prst="rect">
                <a:avLst/>
              </a:prstGeom>
              <a:blipFill>
                <a:blip r:embed="rId3"/>
                <a:stretch>
                  <a:fillRect t="-10667" r="-328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B77FA-A482-3918-1445-721019922F55}"/>
              </a:ext>
            </a:extLst>
          </p:cNvPr>
          <p:cNvCxnSpPr/>
          <p:nvPr/>
        </p:nvCxnSpPr>
        <p:spPr>
          <a:xfrm>
            <a:off x="1279841" y="324948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D4DB14-35EF-FCA0-BEFB-1F6B4CB23A78}"/>
              </a:ext>
            </a:extLst>
          </p:cNvPr>
          <p:cNvCxnSpPr/>
          <p:nvPr/>
        </p:nvCxnSpPr>
        <p:spPr>
          <a:xfrm>
            <a:off x="1729270" y="324948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1C887-C6D1-7334-E864-14304E4A1609}"/>
              </a:ext>
            </a:extLst>
          </p:cNvPr>
          <p:cNvCxnSpPr/>
          <p:nvPr/>
        </p:nvCxnSpPr>
        <p:spPr>
          <a:xfrm>
            <a:off x="2170922" y="323392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FDC60C-0939-C7BF-5ED7-CA9E8CDB427F}"/>
              </a:ext>
            </a:extLst>
          </p:cNvPr>
          <p:cNvCxnSpPr/>
          <p:nvPr/>
        </p:nvCxnSpPr>
        <p:spPr>
          <a:xfrm>
            <a:off x="2612574" y="324636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9C1531-4C4A-BF53-633D-E2C5CF68E964}"/>
              </a:ext>
            </a:extLst>
          </p:cNvPr>
          <p:cNvCxnSpPr/>
          <p:nvPr/>
        </p:nvCxnSpPr>
        <p:spPr>
          <a:xfrm>
            <a:off x="3054226" y="324947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007724-30D7-7BDB-F701-444C6E80407A}"/>
              </a:ext>
            </a:extLst>
          </p:cNvPr>
          <p:cNvCxnSpPr/>
          <p:nvPr/>
        </p:nvCxnSpPr>
        <p:spPr>
          <a:xfrm>
            <a:off x="3495878" y="325257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F44298-20E0-016B-F5AD-E47CCB0611F2}"/>
              </a:ext>
            </a:extLst>
          </p:cNvPr>
          <p:cNvCxnSpPr/>
          <p:nvPr/>
        </p:nvCxnSpPr>
        <p:spPr>
          <a:xfrm>
            <a:off x="3937530" y="325568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FD6C5-CAFB-E7A8-69BC-AF8E5FC94FDC}"/>
              </a:ext>
            </a:extLst>
          </p:cNvPr>
          <p:cNvCxnSpPr/>
          <p:nvPr/>
        </p:nvCxnSpPr>
        <p:spPr>
          <a:xfrm>
            <a:off x="4379182" y="3258789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19EA0D-1DB3-BD70-FBD7-F0A43E440752}"/>
              </a:ext>
            </a:extLst>
          </p:cNvPr>
          <p:cNvCxnSpPr/>
          <p:nvPr/>
        </p:nvCxnSpPr>
        <p:spPr>
          <a:xfrm>
            <a:off x="4820834" y="325256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4ED7A7-CF28-094A-005A-04D3AF7DF9AF}"/>
              </a:ext>
            </a:extLst>
          </p:cNvPr>
          <p:cNvCxnSpPr/>
          <p:nvPr/>
        </p:nvCxnSpPr>
        <p:spPr>
          <a:xfrm>
            <a:off x="5262486" y="325567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8B0DBF-FD42-F7FE-9F44-170A170ADD7C}"/>
              </a:ext>
            </a:extLst>
          </p:cNvPr>
          <p:cNvCxnSpPr/>
          <p:nvPr/>
        </p:nvCxnSpPr>
        <p:spPr>
          <a:xfrm>
            <a:off x="5704138" y="3258776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692122-608A-3946-71A1-E384A7A5408B}"/>
              </a:ext>
            </a:extLst>
          </p:cNvPr>
          <p:cNvCxnSpPr/>
          <p:nvPr/>
        </p:nvCxnSpPr>
        <p:spPr>
          <a:xfrm>
            <a:off x="6145790" y="3252551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7152D-76C1-85FA-3507-AC7C3CDBB447}"/>
              </a:ext>
            </a:extLst>
          </p:cNvPr>
          <p:cNvCxnSpPr/>
          <p:nvPr/>
        </p:nvCxnSpPr>
        <p:spPr>
          <a:xfrm>
            <a:off x="6587442" y="325565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38DC28-5C9C-9E89-08C2-D39144BACCA7}"/>
              </a:ext>
            </a:extLst>
          </p:cNvPr>
          <p:cNvCxnSpPr/>
          <p:nvPr/>
        </p:nvCxnSpPr>
        <p:spPr>
          <a:xfrm>
            <a:off x="7029094" y="325876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161002-B5AC-56C8-7221-7EB1AE3F595E}"/>
              </a:ext>
            </a:extLst>
          </p:cNvPr>
          <p:cNvCxnSpPr/>
          <p:nvPr/>
        </p:nvCxnSpPr>
        <p:spPr>
          <a:xfrm>
            <a:off x="7470746" y="324320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F505C2-1AAF-A96A-F264-3736A68F50E1}"/>
              </a:ext>
            </a:extLst>
          </p:cNvPr>
          <p:cNvCxnSpPr/>
          <p:nvPr/>
        </p:nvCxnSpPr>
        <p:spPr>
          <a:xfrm>
            <a:off x="7912398" y="3246313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1D8FAB-2405-4FB0-55F8-C0434F7B3115}"/>
              </a:ext>
            </a:extLst>
          </p:cNvPr>
          <p:cNvCxnSpPr/>
          <p:nvPr/>
        </p:nvCxnSpPr>
        <p:spPr>
          <a:xfrm>
            <a:off x="8354050" y="3249419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A344AA-6275-CFA4-8805-E868A9D844DC}"/>
              </a:ext>
            </a:extLst>
          </p:cNvPr>
          <p:cNvCxnSpPr/>
          <p:nvPr/>
        </p:nvCxnSpPr>
        <p:spPr>
          <a:xfrm>
            <a:off x="8795702" y="325252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37B4B4-BE4D-15A6-6DE9-5233D3BC2DD5}"/>
              </a:ext>
            </a:extLst>
          </p:cNvPr>
          <p:cNvCxnSpPr/>
          <p:nvPr/>
        </p:nvCxnSpPr>
        <p:spPr>
          <a:xfrm>
            <a:off x="9237354" y="32463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30C8B1-D3A9-997A-CF37-D890886982F4}"/>
              </a:ext>
            </a:extLst>
          </p:cNvPr>
          <p:cNvCxnSpPr/>
          <p:nvPr/>
        </p:nvCxnSpPr>
        <p:spPr>
          <a:xfrm>
            <a:off x="9679006" y="3249406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3FAC5E-5BF9-B39F-BC3E-A8CF046009C4}"/>
              </a:ext>
            </a:extLst>
          </p:cNvPr>
          <p:cNvCxnSpPr/>
          <p:nvPr/>
        </p:nvCxnSpPr>
        <p:spPr>
          <a:xfrm>
            <a:off x="10120658" y="324318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7F2F5D-780E-F0CF-1B42-D28A55ECCAA6}"/>
              </a:ext>
            </a:extLst>
          </p:cNvPr>
          <p:cNvCxnSpPr/>
          <p:nvPr/>
        </p:nvCxnSpPr>
        <p:spPr>
          <a:xfrm>
            <a:off x="10562310" y="324628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F40906-D575-3A8C-7962-DAE2FEDA5601}"/>
              </a:ext>
            </a:extLst>
          </p:cNvPr>
          <p:cNvSpPr txBox="1"/>
          <p:nvPr/>
        </p:nvSpPr>
        <p:spPr>
          <a:xfrm>
            <a:off x="2458525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7EE65-5143-43F0-6127-6EF9215D9F2D}"/>
              </a:ext>
            </a:extLst>
          </p:cNvPr>
          <p:cNvSpPr txBox="1"/>
          <p:nvPr/>
        </p:nvSpPr>
        <p:spPr>
          <a:xfrm>
            <a:off x="4218916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FCD65-48D9-27EB-E71C-CB13163B6E23}"/>
              </a:ext>
            </a:extLst>
          </p:cNvPr>
          <p:cNvSpPr txBox="1"/>
          <p:nvPr/>
        </p:nvSpPr>
        <p:spPr>
          <a:xfrm>
            <a:off x="5979307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EF88F-C7B7-1C35-6769-09E6611DA181}"/>
              </a:ext>
            </a:extLst>
          </p:cNvPr>
          <p:cNvSpPr txBox="1"/>
          <p:nvPr/>
        </p:nvSpPr>
        <p:spPr>
          <a:xfrm>
            <a:off x="7739698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859ED-C3CA-B2AA-534C-752170035392}"/>
              </a:ext>
            </a:extLst>
          </p:cNvPr>
          <p:cNvSpPr txBox="1"/>
          <p:nvPr/>
        </p:nvSpPr>
        <p:spPr>
          <a:xfrm>
            <a:off x="9500089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E246B1-D2BA-D162-9505-49FB995B7669}"/>
              </a:ext>
            </a:extLst>
          </p:cNvPr>
          <p:cNvSpPr/>
          <p:nvPr/>
        </p:nvSpPr>
        <p:spPr>
          <a:xfrm>
            <a:off x="1611082" y="336369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F278A3-A2FA-C61D-CDE8-F8D194FA355E}"/>
                  </a:ext>
                </a:extLst>
              </p:cNvPr>
              <p:cNvSpPr txBox="1"/>
              <p:nvPr/>
            </p:nvSpPr>
            <p:spPr>
              <a:xfrm>
                <a:off x="1290391" y="2742048"/>
                <a:ext cx="973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F278A3-A2FA-C61D-CDE8-F8D194FA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91" y="2742048"/>
                <a:ext cx="973600" cy="369332"/>
              </a:xfrm>
              <a:prstGeom prst="rect">
                <a:avLst/>
              </a:prstGeom>
              <a:blipFill>
                <a:blip r:embed="rId4"/>
                <a:stretch>
                  <a:fillRect t="-8333" r="-440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19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ECC136-A0FA-D1D6-7148-3FA5C52B72BC}"/>
              </a:ext>
            </a:extLst>
          </p:cNvPr>
          <p:cNvCxnSpPr/>
          <p:nvPr/>
        </p:nvCxnSpPr>
        <p:spPr>
          <a:xfrm>
            <a:off x="345232" y="3498979"/>
            <a:ext cx="10515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444B37-5A73-8230-6216-804FBE9286A7}"/>
              </a:ext>
            </a:extLst>
          </p:cNvPr>
          <p:cNvCxnSpPr>
            <a:cxnSpLocks/>
          </p:cNvCxnSpPr>
          <p:nvPr/>
        </p:nvCxnSpPr>
        <p:spPr>
          <a:xfrm flipV="1">
            <a:off x="824204" y="597163"/>
            <a:ext cx="0" cy="5943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B77FA-A482-3918-1445-721019922F55}"/>
              </a:ext>
            </a:extLst>
          </p:cNvPr>
          <p:cNvCxnSpPr/>
          <p:nvPr/>
        </p:nvCxnSpPr>
        <p:spPr>
          <a:xfrm>
            <a:off x="1270513" y="324948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D4DB14-35EF-FCA0-BEFB-1F6B4CB23A78}"/>
              </a:ext>
            </a:extLst>
          </p:cNvPr>
          <p:cNvCxnSpPr/>
          <p:nvPr/>
        </p:nvCxnSpPr>
        <p:spPr>
          <a:xfrm>
            <a:off x="1719942" y="324948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1C887-C6D1-7334-E864-14304E4A1609}"/>
              </a:ext>
            </a:extLst>
          </p:cNvPr>
          <p:cNvCxnSpPr/>
          <p:nvPr/>
        </p:nvCxnSpPr>
        <p:spPr>
          <a:xfrm>
            <a:off x="2161594" y="323392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FDC60C-0939-C7BF-5ED7-CA9E8CDB427F}"/>
              </a:ext>
            </a:extLst>
          </p:cNvPr>
          <p:cNvCxnSpPr/>
          <p:nvPr/>
        </p:nvCxnSpPr>
        <p:spPr>
          <a:xfrm>
            <a:off x="2603246" y="324636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9C1531-4C4A-BF53-633D-E2C5CF68E964}"/>
              </a:ext>
            </a:extLst>
          </p:cNvPr>
          <p:cNvCxnSpPr/>
          <p:nvPr/>
        </p:nvCxnSpPr>
        <p:spPr>
          <a:xfrm>
            <a:off x="3044898" y="324947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007724-30D7-7BDB-F701-444C6E80407A}"/>
              </a:ext>
            </a:extLst>
          </p:cNvPr>
          <p:cNvCxnSpPr/>
          <p:nvPr/>
        </p:nvCxnSpPr>
        <p:spPr>
          <a:xfrm>
            <a:off x="3486550" y="325257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F44298-20E0-016B-F5AD-E47CCB0611F2}"/>
              </a:ext>
            </a:extLst>
          </p:cNvPr>
          <p:cNvCxnSpPr/>
          <p:nvPr/>
        </p:nvCxnSpPr>
        <p:spPr>
          <a:xfrm>
            <a:off x="3928202" y="325568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FD6C5-CAFB-E7A8-69BC-AF8E5FC94FDC}"/>
              </a:ext>
            </a:extLst>
          </p:cNvPr>
          <p:cNvCxnSpPr/>
          <p:nvPr/>
        </p:nvCxnSpPr>
        <p:spPr>
          <a:xfrm>
            <a:off x="4369854" y="3258789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19EA0D-1DB3-BD70-FBD7-F0A43E440752}"/>
              </a:ext>
            </a:extLst>
          </p:cNvPr>
          <p:cNvCxnSpPr/>
          <p:nvPr/>
        </p:nvCxnSpPr>
        <p:spPr>
          <a:xfrm>
            <a:off x="4811506" y="325256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4ED7A7-CF28-094A-005A-04D3AF7DF9AF}"/>
              </a:ext>
            </a:extLst>
          </p:cNvPr>
          <p:cNvCxnSpPr/>
          <p:nvPr/>
        </p:nvCxnSpPr>
        <p:spPr>
          <a:xfrm>
            <a:off x="5253158" y="325567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8B0DBF-FD42-F7FE-9F44-170A170ADD7C}"/>
              </a:ext>
            </a:extLst>
          </p:cNvPr>
          <p:cNvCxnSpPr/>
          <p:nvPr/>
        </p:nvCxnSpPr>
        <p:spPr>
          <a:xfrm>
            <a:off x="5694810" y="3258776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692122-608A-3946-71A1-E384A7A5408B}"/>
              </a:ext>
            </a:extLst>
          </p:cNvPr>
          <p:cNvCxnSpPr/>
          <p:nvPr/>
        </p:nvCxnSpPr>
        <p:spPr>
          <a:xfrm>
            <a:off x="6136462" y="3252551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7152D-76C1-85FA-3507-AC7C3CDBB447}"/>
              </a:ext>
            </a:extLst>
          </p:cNvPr>
          <p:cNvCxnSpPr/>
          <p:nvPr/>
        </p:nvCxnSpPr>
        <p:spPr>
          <a:xfrm>
            <a:off x="6578114" y="325565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38DC28-5C9C-9E89-08C2-D39144BACCA7}"/>
              </a:ext>
            </a:extLst>
          </p:cNvPr>
          <p:cNvCxnSpPr/>
          <p:nvPr/>
        </p:nvCxnSpPr>
        <p:spPr>
          <a:xfrm>
            <a:off x="7019766" y="325876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161002-B5AC-56C8-7221-7EB1AE3F595E}"/>
              </a:ext>
            </a:extLst>
          </p:cNvPr>
          <p:cNvCxnSpPr/>
          <p:nvPr/>
        </p:nvCxnSpPr>
        <p:spPr>
          <a:xfrm>
            <a:off x="7461418" y="324320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F505C2-1AAF-A96A-F264-3736A68F50E1}"/>
              </a:ext>
            </a:extLst>
          </p:cNvPr>
          <p:cNvCxnSpPr/>
          <p:nvPr/>
        </p:nvCxnSpPr>
        <p:spPr>
          <a:xfrm>
            <a:off x="7903070" y="3246313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1D8FAB-2405-4FB0-55F8-C0434F7B3115}"/>
              </a:ext>
            </a:extLst>
          </p:cNvPr>
          <p:cNvCxnSpPr/>
          <p:nvPr/>
        </p:nvCxnSpPr>
        <p:spPr>
          <a:xfrm>
            <a:off x="8344722" y="3249419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A344AA-6275-CFA4-8805-E868A9D844DC}"/>
              </a:ext>
            </a:extLst>
          </p:cNvPr>
          <p:cNvCxnSpPr/>
          <p:nvPr/>
        </p:nvCxnSpPr>
        <p:spPr>
          <a:xfrm>
            <a:off x="8786374" y="325252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37B4B4-BE4D-15A6-6DE9-5233D3BC2DD5}"/>
              </a:ext>
            </a:extLst>
          </p:cNvPr>
          <p:cNvCxnSpPr/>
          <p:nvPr/>
        </p:nvCxnSpPr>
        <p:spPr>
          <a:xfrm>
            <a:off x="9228026" y="32463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30C8B1-D3A9-997A-CF37-D890886982F4}"/>
              </a:ext>
            </a:extLst>
          </p:cNvPr>
          <p:cNvCxnSpPr/>
          <p:nvPr/>
        </p:nvCxnSpPr>
        <p:spPr>
          <a:xfrm>
            <a:off x="9669678" y="3249406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3FAC5E-5BF9-B39F-BC3E-A8CF046009C4}"/>
              </a:ext>
            </a:extLst>
          </p:cNvPr>
          <p:cNvCxnSpPr/>
          <p:nvPr/>
        </p:nvCxnSpPr>
        <p:spPr>
          <a:xfrm>
            <a:off x="10111330" y="324318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7F2F5D-780E-F0CF-1B42-D28A55ECCAA6}"/>
              </a:ext>
            </a:extLst>
          </p:cNvPr>
          <p:cNvCxnSpPr/>
          <p:nvPr/>
        </p:nvCxnSpPr>
        <p:spPr>
          <a:xfrm>
            <a:off x="10552982" y="324628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F40906-D575-3A8C-7962-DAE2FEDA5601}"/>
              </a:ext>
            </a:extLst>
          </p:cNvPr>
          <p:cNvSpPr txBox="1"/>
          <p:nvPr/>
        </p:nvSpPr>
        <p:spPr>
          <a:xfrm>
            <a:off x="2449197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7EE65-5143-43F0-6127-6EF9215D9F2D}"/>
              </a:ext>
            </a:extLst>
          </p:cNvPr>
          <p:cNvSpPr txBox="1"/>
          <p:nvPr/>
        </p:nvSpPr>
        <p:spPr>
          <a:xfrm>
            <a:off x="4209588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FCD65-48D9-27EB-E71C-CB13163B6E23}"/>
              </a:ext>
            </a:extLst>
          </p:cNvPr>
          <p:cNvSpPr txBox="1"/>
          <p:nvPr/>
        </p:nvSpPr>
        <p:spPr>
          <a:xfrm>
            <a:off x="5969979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EF88F-C7B7-1C35-6769-09E6611DA181}"/>
              </a:ext>
            </a:extLst>
          </p:cNvPr>
          <p:cNvSpPr txBox="1"/>
          <p:nvPr/>
        </p:nvSpPr>
        <p:spPr>
          <a:xfrm>
            <a:off x="7730370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859ED-C3CA-B2AA-534C-752170035392}"/>
              </a:ext>
            </a:extLst>
          </p:cNvPr>
          <p:cNvSpPr txBox="1"/>
          <p:nvPr/>
        </p:nvSpPr>
        <p:spPr>
          <a:xfrm>
            <a:off x="9490761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E246B1-D2BA-D162-9505-49FB995B7669}"/>
              </a:ext>
            </a:extLst>
          </p:cNvPr>
          <p:cNvSpPr/>
          <p:nvPr/>
        </p:nvSpPr>
        <p:spPr>
          <a:xfrm>
            <a:off x="1601754" y="336369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26F496-D63B-576A-20ED-EA9361FE23EB}"/>
              </a:ext>
            </a:extLst>
          </p:cNvPr>
          <p:cNvSpPr/>
          <p:nvPr/>
        </p:nvSpPr>
        <p:spPr>
          <a:xfrm>
            <a:off x="2491074" y="336682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72656B-5F58-E4AE-7D82-91A9A532DC52}"/>
              </a:ext>
            </a:extLst>
          </p:cNvPr>
          <p:cNvSpPr/>
          <p:nvPr/>
        </p:nvSpPr>
        <p:spPr>
          <a:xfrm>
            <a:off x="3372250" y="33730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4B1906-7846-C00B-89A8-4A17A4BEB7C8}"/>
              </a:ext>
            </a:extLst>
          </p:cNvPr>
          <p:cNvSpPr/>
          <p:nvPr/>
        </p:nvSpPr>
        <p:spPr>
          <a:xfrm>
            <a:off x="4260211" y="33730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8E428E-7C71-3880-A15C-ECC0F4578E41}"/>
              </a:ext>
            </a:extLst>
          </p:cNvPr>
          <p:cNvSpPr/>
          <p:nvPr/>
        </p:nvSpPr>
        <p:spPr>
          <a:xfrm>
            <a:off x="5131084" y="336682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0A98D9-C9AC-8FE6-42C2-CC86B6C099C0}"/>
              </a:ext>
            </a:extLst>
          </p:cNvPr>
          <p:cNvSpPr/>
          <p:nvPr/>
        </p:nvSpPr>
        <p:spPr>
          <a:xfrm>
            <a:off x="6022161" y="336800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8BF716-116D-86A3-9D82-E1ECE1071593}"/>
              </a:ext>
            </a:extLst>
          </p:cNvPr>
          <p:cNvSpPr/>
          <p:nvPr/>
        </p:nvSpPr>
        <p:spPr>
          <a:xfrm>
            <a:off x="6899284" y="338353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DA1F02-4ECC-62AC-0951-14308F3E5AAB}"/>
              </a:ext>
            </a:extLst>
          </p:cNvPr>
          <p:cNvSpPr/>
          <p:nvPr/>
        </p:nvSpPr>
        <p:spPr>
          <a:xfrm>
            <a:off x="7798672" y="338353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E19A8C-A541-9DFD-B301-11B9950CB638}"/>
              </a:ext>
            </a:extLst>
          </p:cNvPr>
          <p:cNvSpPr/>
          <p:nvPr/>
        </p:nvSpPr>
        <p:spPr>
          <a:xfrm>
            <a:off x="8668871" y="339075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ECAAC0-61D5-4B8E-F73B-EBA492680C8A}"/>
              </a:ext>
            </a:extLst>
          </p:cNvPr>
          <p:cNvSpPr/>
          <p:nvPr/>
        </p:nvSpPr>
        <p:spPr>
          <a:xfrm>
            <a:off x="9560034" y="339075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901587-CCD0-EC77-929C-9E2F9EE5EAFE}"/>
                  </a:ext>
                </a:extLst>
              </p:cNvPr>
              <p:cNvSpPr txBox="1"/>
              <p:nvPr/>
            </p:nvSpPr>
            <p:spPr>
              <a:xfrm>
                <a:off x="1281063" y="2742048"/>
                <a:ext cx="869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901587-CCD0-EC77-929C-9E2F9EE5E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63" y="2742048"/>
                <a:ext cx="869982" cy="369332"/>
              </a:xfrm>
              <a:prstGeom prst="rect">
                <a:avLst/>
              </a:prstGeom>
              <a:blipFill>
                <a:blip r:embed="rId2"/>
                <a:stretch>
                  <a:fillRect t="-8333" r="-559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85BA5C-AE00-09AC-E510-064DD15E984E}"/>
                  </a:ext>
                </a:extLst>
              </p:cNvPr>
              <p:cNvSpPr txBox="1"/>
              <p:nvPr/>
            </p:nvSpPr>
            <p:spPr>
              <a:xfrm>
                <a:off x="2361227" y="274204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85BA5C-AE00-09AC-E510-064DD15E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27" y="2742048"/>
                <a:ext cx="471604" cy="369332"/>
              </a:xfrm>
              <a:prstGeom prst="rect">
                <a:avLst/>
              </a:prstGeom>
              <a:blipFill>
                <a:blip r:embed="rId3"/>
                <a:stretch>
                  <a:fillRect t="-8333" r="-10256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971DBF-40B3-D652-B22C-C0974AEDE691}"/>
                  </a:ext>
                </a:extLst>
              </p:cNvPr>
              <p:cNvSpPr txBox="1"/>
              <p:nvPr/>
            </p:nvSpPr>
            <p:spPr>
              <a:xfrm>
                <a:off x="3251725" y="274051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971DBF-40B3-D652-B22C-C0974AEDE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5" y="2740518"/>
                <a:ext cx="471604" cy="369332"/>
              </a:xfrm>
              <a:prstGeom prst="rect">
                <a:avLst/>
              </a:prstGeom>
              <a:blipFill>
                <a:blip r:embed="rId4"/>
                <a:stretch>
                  <a:fillRect t="-8333" r="-10256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0A0043-AD4B-8234-40C8-C80E32534215}"/>
                  </a:ext>
                </a:extLst>
              </p:cNvPr>
              <p:cNvSpPr txBox="1"/>
              <p:nvPr/>
            </p:nvSpPr>
            <p:spPr>
              <a:xfrm>
                <a:off x="4142223" y="273898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0A0043-AD4B-8234-40C8-C80E3253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23" y="2738988"/>
                <a:ext cx="471604" cy="369332"/>
              </a:xfrm>
              <a:prstGeom prst="rect">
                <a:avLst/>
              </a:prstGeom>
              <a:blipFill>
                <a:blip r:embed="rId5"/>
                <a:stretch>
                  <a:fillRect t="-6557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A408BD-B9D4-5765-CC12-F78718264015}"/>
                  </a:ext>
                </a:extLst>
              </p:cNvPr>
              <p:cNvSpPr txBox="1"/>
              <p:nvPr/>
            </p:nvSpPr>
            <p:spPr>
              <a:xfrm>
                <a:off x="5032721" y="273745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A408BD-B9D4-5765-CC12-F78718264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21" y="2737458"/>
                <a:ext cx="471604" cy="369332"/>
              </a:xfrm>
              <a:prstGeom prst="rect">
                <a:avLst/>
              </a:prstGeom>
              <a:blipFill>
                <a:blip r:embed="rId6"/>
                <a:stretch>
                  <a:fillRect t="-6557" r="-10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83B983-1572-4CD4-2A73-21519912F4F9}"/>
                  </a:ext>
                </a:extLst>
              </p:cNvPr>
              <p:cNvSpPr txBox="1"/>
              <p:nvPr/>
            </p:nvSpPr>
            <p:spPr>
              <a:xfrm>
                <a:off x="5923219" y="273592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83B983-1572-4CD4-2A73-21519912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19" y="2735928"/>
                <a:ext cx="471604" cy="369332"/>
              </a:xfrm>
              <a:prstGeom prst="rect">
                <a:avLst/>
              </a:prstGeom>
              <a:blipFill>
                <a:blip r:embed="rId7"/>
                <a:stretch>
                  <a:fillRect t="-8333" r="-1039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F1C20B-CE1E-E65D-D669-5B2F1ACCCD53}"/>
                  </a:ext>
                </a:extLst>
              </p:cNvPr>
              <p:cNvSpPr txBox="1"/>
              <p:nvPr/>
            </p:nvSpPr>
            <p:spPr>
              <a:xfrm>
                <a:off x="6813717" y="273439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F1C20B-CE1E-E65D-D669-5B2F1ACC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717" y="2734398"/>
                <a:ext cx="471604" cy="369332"/>
              </a:xfrm>
              <a:prstGeom prst="rect">
                <a:avLst/>
              </a:prstGeom>
              <a:blipFill>
                <a:blip r:embed="rId8"/>
                <a:stretch>
                  <a:fillRect t="-8333" r="-1039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F3A6E8-B1E9-1289-CBB2-99007B0825F3}"/>
                  </a:ext>
                </a:extLst>
              </p:cNvPr>
              <p:cNvSpPr txBox="1"/>
              <p:nvPr/>
            </p:nvSpPr>
            <p:spPr>
              <a:xfrm>
                <a:off x="7704215" y="273286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F3A6E8-B1E9-1289-CBB2-99007B082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215" y="2732868"/>
                <a:ext cx="471604" cy="369332"/>
              </a:xfrm>
              <a:prstGeom prst="rect">
                <a:avLst/>
              </a:prstGeom>
              <a:blipFill>
                <a:blip r:embed="rId9"/>
                <a:stretch>
                  <a:fillRect t="-6557" r="-10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D99AF4-BE57-F397-6E42-093341434877}"/>
                  </a:ext>
                </a:extLst>
              </p:cNvPr>
              <p:cNvSpPr txBox="1"/>
              <p:nvPr/>
            </p:nvSpPr>
            <p:spPr>
              <a:xfrm>
                <a:off x="8594713" y="273133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D99AF4-BE57-F397-6E42-09334143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713" y="2731338"/>
                <a:ext cx="471604" cy="369332"/>
              </a:xfrm>
              <a:prstGeom prst="rect">
                <a:avLst/>
              </a:prstGeom>
              <a:blipFill>
                <a:blip r:embed="rId10"/>
                <a:stretch>
                  <a:fillRect t="-6557" r="-10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6ABE79-BB00-0B26-249A-93F7B53893F2}"/>
                  </a:ext>
                </a:extLst>
              </p:cNvPr>
              <p:cNvSpPr txBox="1"/>
              <p:nvPr/>
            </p:nvSpPr>
            <p:spPr>
              <a:xfrm>
                <a:off x="9485211" y="272980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6ABE79-BB00-0B26-249A-93F7B538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211" y="2729808"/>
                <a:ext cx="471604" cy="369332"/>
              </a:xfrm>
              <a:prstGeom prst="rect">
                <a:avLst/>
              </a:prstGeom>
              <a:blipFill>
                <a:blip r:embed="rId11"/>
                <a:stretch>
                  <a:fillRect t="-8333" r="-1039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6FEB10-2B1A-3837-6619-71F807FA9344}"/>
                  </a:ext>
                </a:extLst>
              </p:cNvPr>
              <p:cNvSpPr txBox="1"/>
              <p:nvPr/>
            </p:nvSpPr>
            <p:spPr>
              <a:xfrm>
                <a:off x="420551" y="114020"/>
                <a:ext cx="86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6FEB10-2B1A-3837-6619-71F807FA9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1" y="114020"/>
                <a:ext cx="869840" cy="461665"/>
              </a:xfrm>
              <a:prstGeom prst="rect">
                <a:avLst/>
              </a:prstGeom>
              <a:blipFill>
                <a:blip r:embed="rId12"/>
                <a:stretch>
                  <a:fillRect l="-2098" t="-10667" r="-97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92582D-50AC-1664-0D36-B78D3898F0D7}"/>
                  </a:ext>
                </a:extLst>
              </p:cNvPr>
              <p:cNvSpPr txBox="1"/>
              <p:nvPr/>
            </p:nvSpPr>
            <p:spPr>
              <a:xfrm>
                <a:off x="10912159" y="3240948"/>
                <a:ext cx="926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92582D-50AC-1664-0D36-B78D3898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159" y="3240948"/>
                <a:ext cx="926838" cy="461665"/>
              </a:xfrm>
              <a:prstGeom prst="rect">
                <a:avLst/>
              </a:prstGeom>
              <a:blipFill>
                <a:blip r:embed="rId13"/>
                <a:stretch>
                  <a:fillRect t="-10667" r="-328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86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1BEF05-3B48-74C2-45A5-BF1E768B1F41}"/>
              </a:ext>
            </a:extLst>
          </p:cNvPr>
          <p:cNvCxnSpPr/>
          <p:nvPr/>
        </p:nvCxnSpPr>
        <p:spPr>
          <a:xfrm>
            <a:off x="1679375" y="6086475"/>
            <a:ext cx="914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9BDDAC-202D-9678-D59D-1AE61621BA25}"/>
              </a:ext>
            </a:extLst>
          </p:cNvPr>
          <p:cNvCxnSpPr>
            <a:cxnSpLocks/>
          </p:cNvCxnSpPr>
          <p:nvPr/>
        </p:nvCxnSpPr>
        <p:spPr>
          <a:xfrm flipV="1">
            <a:off x="10823375" y="1514475"/>
            <a:ext cx="0" cy="4572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30450C-9AA6-5C86-ECEA-60DF045E7677}"/>
              </a:ext>
            </a:extLst>
          </p:cNvPr>
          <p:cNvCxnSpPr>
            <a:cxnSpLocks/>
          </p:cNvCxnSpPr>
          <p:nvPr/>
        </p:nvCxnSpPr>
        <p:spPr>
          <a:xfrm flipV="1">
            <a:off x="1679375" y="1514475"/>
            <a:ext cx="9144000" cy="4571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2BDE88-4F19-01F2-50F6-BB13051793DC}"/>
              </a:ext>
            </a:extLst>
          </p:cNvPr>
          <p:cNvSpPr txBox="1"/>
          <p:nvPr/>
        </p:nvSpPr>
        <p:spPr>
          <a:xfrm>
            <a:off x="5640586" y="618172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km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7C3AED-55AD-DF69-1F58-BF2D9C3F8F1D}"/>
              </a:ext>
            </a:extLst>
          </p:cNvPr>
          <p:cNvCxnSpPr/>
          <p:nvPr/>
        </p:nvCxnSpPr>
        <p:spPr>
          <a:xfrm>
            <a:off x="862559" y="2000431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B9B74-22EB-3D56-CD40-57686B55532C}"/>
              </a:ext>
            </a:extLst>
          </p:cNvPr>
          <p:cNvCxnSpPr>
            <a:cxnSpLocks/>
          </p:cNvCxnSpPr>
          <p:nvPr/>
        </p:nvCxnSpPr>
        <p:spPr>
          <a:xfrm flipV="1">
            <a:off x="875378" y="633104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79DD7C-4746-5A76-64B5-6A248FBADEF6}"/>
                  </a:ext>
                </a:extLst>
              </p:cNvPr>
              <p:cNvSpPr txBox="1"/>
              <p:nvPr/>
            </p:nvSpPr>
            <p:spPr>
              <a:xfrm>
                <a:off x="2210176" y="1815765"/>
                <a:ext cx="36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79DD7C-4746-5A76-64B5-6A248FBAD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76" y="1815765"/>
                <a:ext cx="361574" cy="369332"/>
              </a:xfrm>
              <a:prstGeom prst="rect">
                <a:avLst/>
              </a:prstGeom>
              <a:blipFill>
                <a:blip r:embed="rId2"/>
                <a:stretch>
                  <a:fillRect t="-6667" r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09AC64-3AC7-0810-0D25-951AC869DCF6}"/>
                  </a:ext>
                </a:extLst>
              </p:cNvPr>
              <p:cNvSpPr txBox="1"/>
              <p:nvPr/>
            </p:nvSpPr>
            <p:spPr>
              <a:xfrm>
                <a:off x="694591" y="263772"/>
                <a:ext cx="361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09AC64-3AC7-0810-0D25-951AC869D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1" y="263772"/>
                <a:ext cx="361574" cy="369332"/>
              </a:xfrm>
              <a:prstGeom prst="rect">
                <a:avLst/>
              </a:prstGeom>
              <a:blipFill>
                <a:blip r:embed="rId3"/>
                <a:stretch>
                  <a:fillRect t="-6557" r="-1525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88F908C-8BE2-6E1E-11A4-FC4E59A81BF9}"/>
              </a:ext>
            </a:extLst>
          </p:cNvPr>
          <p:cNvSpPr txBox="1"/>
          <p:nvPr/>
        </p:nvSpPr>
        <p:spPr>
          <a:xfrm>
            <a:off x="10951045" y="361580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km</a:t>
            </a:r>
          </a:p>
        </p:txBody>
      </p:sp>
      <p:pic>
        <p:nvPicPr>
          <p:cNvPr id="1028" name="Picture 4" descr="Free Free Train Clipart, Download Free Free Train Clipart png images, Free  ClipArts on Clipart Library">
            <a:extLst>
              <a:ext uri="{FF2B5EF4-FFF2-40B4-BE49-F238E27FC236}">
                <a16:creationId xmlns:a16="http://schemas.microsoft.com/office/drawing/2014/main" id="{28C5206B-44AD-48BD-F275-7140AFB18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6702" flipH="1">
            <a:off x="969356" y="3850399"/>
            <a:ext cx="3503537" cy="17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ree Free Train Clipart, Download Free Free Train Clipart png images, Free  ClipArts on Clipart Library">
            <a:extLst>
              <a:ext uri="{FF2B5EF4-FFF2-40B4-BE49-F238E27FC236}">
                <a16:creationId xmlns:a16="http://schemas.microsoft.com/office/drawing/2014/main" id="{0F446FAC-4E39-2CBB-3209-7B664E71B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13"/>
          <a:stretch/>
        </p:blipFill>
        <p:spPr bwMode="auto">
          <a:xfrm flipH="1">
            <a:off x="3762875" y="4556779"/>
            <a:ext cx="2392465" cy="171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C0302A-3D90-2BB3-3145-D6459CFFCBC5}"/>
              </a:ext>
            </a:extLst>
          </p:cNvPr>
          <p:cNvSpPr txBox="1"/>
          <p:nvPr/>
        </p:nvSpPr>
        <p:spPr>
          <a:xfrm>
            <a:off x="6095999" y="5229293"/>
            <a:ext cx="200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A: 500 000 kg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14A30F-A1A2-AC16-E85A-920D493B5819}"/>
              </a:ext>
            </a:extLst>
          </p:cNvPr>
          <p:cNvSpPr txBox="1"/>
          <p:nvPr/>
        </p:nvSpPr>
        <p:spPr>
          <a:xfrm rot="19966687">
            <a:off x="1260709" y="3815573"/>
            <a:ext cx="20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B: 750 000 kg</a:t>
            </a:r>
          </a:p>
        </p:txBody>
      </p:sp>
    </p:spTree>
    <p:extLst>
      <p:ext uri="{BB962C8B-B14F-4D97-AF65-F5344CB8AC3E}">
        <p14:creationId xmlns:p14="http://schemas.microsoft.com/office/powerpoint/2010/main" val="264402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75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Times New Roman</vt:lpstr>
      <vt:lpstr>Office Theme</vt:lpstr>
      <vt:lpstr>Physics Art of Modeling</vt:lpstr>
      <vt:lpstr>Momentum</vt:lpstr>
      <vt:lpstr>PowerPoint Presentation</vt:lpstr>
      <vt:lpstr>PowerPoint Presentation</vt:lpstr>
      <vt:lpstr>PowerPoint Presentation</vt:lpstr>
    </vt:vector>
  </TitlesOfParts>
  <Company>Berea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Messina</dc:creator>
  <cp:lastModifiedBy>Troy Messina</cp:lastModifiedBy>
  <cp:revision>5</cp:revision>
  <dcterms:created xsi:type="dcterms:W3CDTF">2024-05-26T21:19:42Z</dcterms:created>
  <dcterms:modified xsi:type="dcterms:W3CDTF">2024-12-19T20:09:27Z</dcterms:modified>
</cp:coreProperties>
</file>