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9ED9-4354-2EA9-AA66-FBD583611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0D03E-99E9-8C19-FA98-EBE047C20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38BE-0761-9FF8-9B78-32744E48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A188-E0E4-3D8A-C4B2-9BDCB71A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07A4-5943-0FF8-FBCF-478292BF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25A0-CC71-4C93-7F90-39329E92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86B3F-C940-6A47-4A62-CA2DABED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6C3F-3F47-E99C-B154-9854BB20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0027-C2F3-4AFD-BC75-40B4193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050D-2542-9723-94FC-11551C6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DB5A5-E928-9F8C-6D88-7DE9E40FB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9474A-14A0-F9BA-2A21-68EAEAC3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8F97-F4A4-0711-FD4D-A56E4A2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989-BD67-5F00-9902-324C031B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9C42-B7F6-BF03-21CC-C1D5AE47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7DB2-1BB7-7A97-E9C4-5FD5E639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F446-AB70-57BF-4B40-87822048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321F-E774-21D9-3B10-BCF7FA50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A98A-5090-AC64-54AB-C3360991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E22D-F8B4-4505-739A-DB0B451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7724-5305-B832-A8E9-0F1793D8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0A69D-69B3-A9E8-E4CB-E92E14DD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28E0-F644-3700-9BF3-6C9C6A59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9511-7833-079E-EDC6-00361A5A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F962-D95C-1B2B-9428-5B998A92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448-CF6B-86B3-EA98-2C8B721F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46DD-2D9C-C2F1-C422-10E880BBA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8125-CF3E-AEA2-1522-7A171233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DF516-1569-AA85-2FCF-BAF129BD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4F03-91CD-23D5-FEC4-0B8FFF0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C2D6-9F91-E422-9509-617FADE3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8538-7257-6519-47EF-6EC068DC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FB1C-957A-FEF1-CF04-D846C030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E6B2-5B4B-6FCF-3043-9BA6B15B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A5F7A-9B41-1576-BEB8-7BF5EC4A8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B8C82-C7A1-E57B-C487-01FAAC6A6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EF094-B696-0430-F7E1-26599A49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D9DFD-E3E1-402C-0203-D681A9A7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E581B-4F82-0623-28C2-A9BA1C2A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D3F-384D-3FB0-774F-850B413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9B3E5-608A-0161-782D-68D4DF8A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6CDD3-E875-C150-D238-E5AD4A43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F9E2-CEF1-7936-A5F0-3743ADBA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F3016-13E9-F456-0EA9-155FE73E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8C32C-70F4-FD77-F75B-6FD6DE3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01840-D77D-1FCD-5216-59A05F64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66DA-F3F4-A692-B1E9-B9B380BA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B5EF-37DA-336B-4B5E-90617C2E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1B25A-7E72-6B0A-439A-9DAC612E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15EE9-1010-0E5F-438C-224069ED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42AF-817B-CE7E-5E9F-A1DF9333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6C94-C8AE-4618-E470-D9A76FF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96B4-2397-2AF9-B1E6-80EF210A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E69F4-FE15-D4FA-5ED2-2F457EAED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4901F-5D6F-CE72-E0D6-496F4016E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1794-87D2-0307-C003-C541B5D9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A929-17B8-5ED3-D644-8F253A6B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A465-BC90-83E6-893F-6529FA2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EE37A-3118-5029-C2AF-C9D2373C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2B6B-22DE-0546-214C-D11DAEF4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BFC3-4D36-5D09-8006-19F165531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35B39-6EBA-4FA2-AFA8-1D9CEDF8577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59FA-299C-C314-DDDF-E73B5F84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D88C-F879-1876-CE70-C8151A54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7CCA5-0868-4176-A0D2-D16C08B6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756C-2B11-B483-0DA2-BDC42D576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1C3F-2516-FBED-D741-7AB92361E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53543A-AD3D-D635-7DC2-D93171BDDA8E}"/>
              </a:ext>
            </a:extLst>
          </p:cNvPr>
          <p:cNvCxnSpPr/>
          <p:nvPr/>
        </p:nvCxnSpPr>
        <p:spPr>
          <a:xfrm>
            <a:off x="1628775" y="3830356"/>
            <a:ext cx="102679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EDE1831-92AE-AA23-E211-C6B03BE8DD94}"/>
              </a:ext>
            </a:extLst>
          </p:cNvPr>
          <p:cNvSpPr/>
          <p:nvPr/>
        </p:nvSpPr>
        <p:spPr>
          <a:xfrm>
            <a:off x="203950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63BA59-AC0C-3393-07FC-1DA2321EB5D7}"/>
              </a:ext>
            </a:extLst>
          </p:cNvPr>
          <p:cNvSpPr/>
          <p:nvPr/>
        </p:nvSpPr>
        <p:spPr>
          <a:xfrm>
            <a:off x="258242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79E1CB-2461-E81D-0F52-646ED692A70D}"/>
              </a:ext>
            </a:extLst>
          </p:cNvPr>
          <p:cNvSpPr/>
          <p:nvPr/>
        </p:nvSpPr>
        <p:spPr>
          <a:xfrm>
            <a:off x="312535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B07C4A-80DB-068B-84F0-372157785914}"/>
              </a:ext>
            </a:extLst>
          </p:cNvPr>
          <p:cNvSpPr/>
          <p:nvPr/>
        </p:nvSpPr>
        <p:spPr>
          <a:xfrm>
            <a:off x="366827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9A8778-1B82-5D2F-45C5-FAD09F4C3947}"/>
              </a:ext>
            </a:extLst>
          </p:cNvPr>
          <p:cNvSpPr/>
          <p:nvPr/>
        </p:nvSpPr>
        <p:spPr>
          <a:xfrm>
            <a:off x="421120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0090E8-5777-9423-5407-0D7E7BDA9538}"/>
              </a:ext>
            </a:extLst>
          </p:cNvPr>
          <p:cNvSpPr/>
          <p:nvPr/>
        </p:nvSpPr>
        <p:spPr>
          <a:xfrm>
            <a:off x="475412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70FBD-2F7B-A52B-7B18-9A58219ACDF3}"/>
              </a:ext>
            </a:extLst>
          </p:cNvPr>
          <p:cNvSpPr/>
          <p:nvPr/>
        </p:nvSpPr>
        <p:spPr>
          <a:xfrm>
            <a:off x="529705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C05A9-63C2-A404-F5A4-DFDEEDE626B4}"/>
              </a:ext>
            </a:extLst>
          </p:cNvPr>
          <p:cNvSpPr/>
          <p:nvPr/>
        </p:nvSpPr>
        <p:spPr>
          <a:xfrm>
            <a:off x="583997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8A0DAC-DBF1-08B8-50AB-2A237CDDDD4C}"/>
              </a:ext>
            </a:extLst>
          </p:cNvPr>
          <p:cNvSpPr/>
          <p:nvPr/>
        </p:nvSpPr>
        <p:spPr>
          <a:xfrm>
            <a:off x="638290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F45BE5-AC58-5D31-628F-151DC3FD9E40}"/>
              </a:ext>
            </a:extLst>
          </p:cNvPr>
          <p:cNvSpPr/>
          <p:nvPr/>
        </p:nvSpPr>
        <p:spPr>
          <a:xfrm>
            <a:off x="692582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6327D3-05BD-9943-79FA-E9C30929BB56}"/>
              </a:ext>
            </a:extLst>
          </p:cNvPr>
          <p:cNvSpPr/>
          <p:nvPr/>
        </p:nvSpPr>
        <p:spPr>
          <a:xfrm>
            <a:off x="746875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EC74BD-BB1F-FED0-9AB8-B8E7D2315C36}"/>
              </a:ext>
            </a:extLst>
          </p:cNvPr>
          <p:cNvSpPr/>
          <p:nvPr/>
        </p:nvSpPr>
        <p:spPr>
          <a:xfrm>
            <a:off x="801167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0E563C-340C-4565-D9FE-7EC441351500}"/>
              </a:ext>
            </a:extLst>
          </p:cNvPr>
          <p:cNvSpPr/>
          <p:nvPr/>
        </p:nvSpPr>
        <p:spPr>
          <a:xfrm>
            <a:off x="855460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3EC104-2B8D-4EEF-55F9-CFF19B3D14D7}"/>
              </a:ext>
            </a:extLst>
          </p:cNvPr>
          <p:cNvSpPr/>
          <p:nvPr/>
        </p:nvSpPr>
        <p:spPr>
          <a:xfrm>
            <a:off x="909752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AF990A-59F0-1B29-9336-47B3A01124F8}"/>
              </a:ext>
            </a:extLst>
          </p:cNvPr>
          <p:cNvSpPr/>
          <p:nvPr/>
        </p:nvSpPr>
        <p:spPr>
          <a:xfrm>
            <a:off x="964045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2C16E0-CB42-F55C-DC11-72A6CA401C6C}"/>
              </a:ext>
            </a:extLst>
          </p:cNvPr>
          <p:cNvSpPr/>
          <p:nvPr/>
        </p:nvSpPr>
        <p:spPr>
          <a:xfrm>
            <a:off x="1018337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41C306-E514-26C3-C11A-41110AC185E5}"/>
              </a:ext>
            </a:extLst>
          </p:cNvPr>
          <p:cNvSpPr/>
          <p:nvPr/>
        </p:nvSpPr>
        <p:spPr>
          <a:xfrm>
            <a:off x="10726301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7AE639-C5FC-85C9-B9D5-2FE7448762F7}"/>
              </a:ext>
            </a:extLst>
          </p:cNvPr>
          <p:cNvSpPr/>
          <p:nvPr/>
        </p:nvSpPr>
        <p:spPr>
          <a:xfrm>
            <a:off x="11269226" y="102189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ECE6B-6A8D-C7D5-51F6-4BAB87F84285}"/>
              </a:ext>
            </a:extLst>
          </p:cNvPr>
          <p:cNvSpPr txBox="1"/>
          <p:nvPr/>
        </p:nvSpPr>
        <p:spPr>
          <a:xfrm>
            <a:off x="800099" y="876301"/>
            <a:ext cx="48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12660A-E74A-B582-D2DE-4E7B4212A50C}"/>
              </a:ext>
            </a:extLst>
          </p:cNvPr>
          <p:cNvSpPr/>
          <p:nvPr/>
        </p:nvSpPr>
        <p:spPr>
          <a:xfrm>
            <a:off x="2039501" y="22144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F28AED-5C3E-061A-CD48-971C7C356CEC}"/>
              </a:ext>
            </a:extLst>
          </p:cNvPr>
          <p:cNvSpPr/>
          <p:nvPr/>
        </p:nvSpPr>
        <p:spPr>
          <a:xfrm>
            <a:off x="2582426" y="22144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3C3E7D-8CBF-28DB-4651-5BA390CAB710}"/>
              </a:ext>
            </a:extLst>
          </p:cNvPr>
          <p:cNvSpPr/>
          <p:nvPr/>
        </p:nvSpPr>
        <p:spPr>
          <a:xfrm>
            <a:off x="3668276" y="22144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B44442-261C-C1CD-9845-27A8CBE85427}"/>
              </a:ext>
            </a:extLst>
          </p:cNvPr>
          <p:cNvSpPr/>
          <p:nvPr/>
        </p:nvSpPr>
        <p:spPr>
          <a:xfrm>
            <a:off x="5297051" y="22144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AC0BC-CD13-201F-A09D-D4468841EF28}"/>
              </a:ext>
            </a:extLst>
          </p:cNvPr>
          <p:cNvSpPr/>
          <p:nvPr/>
        </p:nvSpPr>
        <p:spPr>
          <a:xfrm>
            <a:off x="7468751" y="22144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DDB782-C12C-FAA3-D920-8E9638640DE9}"/>
              </a:ext>
            </a:extLst>
          </p:cNvPr>
          <p:cNvSpPr/>
          <p:nvPr/>
        </p:nvSpPr>
        <p:spPr>
          <a:xfrm>
            <a:off x="11269226" y="22144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646B41-6ED8-739C-B291-5C411DA6B34C}"/>
              </a:ext>
            </a:extLst>
          </p:cNvPr>
          <p:cNvSpPr txBox="1"/>
          <p:nvPr/>
        </p:nvSpPr>
        <p:spPr>
          <a:xfrm>
            <a:off x="800099" y="2068832"/>
            <a:ext cx="48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6A2D69-06A2-CF1B-2EA8-6A30F2CE5AED}"/>
              </a:ext>
            </a:extLst>
          </p:cNvPr>
          <p:cNvCxnSpPr/>
          <p:nvPr/>
        </p:nvCxnSpPr>
        <p:spPr>
          <a:xfrm>
            <a:off x="1628775" y="1114425"/>
            <a:ext cx="102679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9A6916-B458-246E-7DEB-A1807FE02AA1}"/>
              </a:ext>
            </a:extLst>
          </p:cNvPr>
          <p:cNvCxnSpPr/>
          <p:nvPr/>
        </p:nvCxnSpPr>
        <p:spPr>
          <a:xfrm>
            <a:off x="1543050" y="2309677"/>
            <a:ext cx="102679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E533368-6A00-1654-1678-9A183D995BA9}"/>
              </a:ext>
            </a:extLst>
          </p:cNvPr>
          <p:cNvSpPr/>
          <p:nvPr/>
        </p:nvSpPr>
        <p:spPr>
          <a:xfrm>
            <a:off x="2039501" y="37378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51DA6D-656B-AE4B-4676-E8EA0A8503A5}"/>
              </a:ext>
            </a:extLst>
          </p:cNvPr>
          <p:cNvSpPr/>
          <p:nvPr/>
        </p:nvSpPr>
        <p:spPr>
          <a:xfrm>
            <a:off x="2582426" y="403310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519B49-97DC-1107-B4E5-4B82503179A6}"/>
              </a:ext>
            </a:extLst>
          </p:cNvPr>
          <p:cNvSpPr/>
          <p:nvPr/>
        </p:nvSpPr>
        <p:spPr>
          <a:xfrm>
            <a:off x="3125351" y="439505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A6C75-987F-5A7E-A285-BF1DD47C0BA2}"/>
              </a:ext>
            </a:extLst>
          </p:cNvPr>
          <p:cNvSpPr/>
          <p:nvPr/>
        </p:nvSpPr>
        <p:spPr>
          <a:xfrm>
            <a:off x="3668276" y="474747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FE7133-BA8B-2EDA-BC73-4895C48892DC}"/>
              </a:ext>
            </a:extLst>
          </p:cNvPr>
          <p:cNvSpPr/>
          <p:nvPr/>
        </p:nvSpPr>
        <p:spPr>
          <a:xfrm>
            <a:off x="4211201" y="500465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83FA0F-7923-D789-4A37-86897F851A36}"/>
              </a:ext>
            </a:extLst>
          </p:cNvPr>
          <p:cNvSpPr/>
          <p:nvPr/>
        </p:nvSpPr>
        <p:spPr>
          <a:xfrm>
            <a:off x="4754126" y="520467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73AFBB-7B93-313D-190D-38A8FEEC9269}"/>
              </a:ext>
            </a:extLst>
          </p:cNvPr>
          <p:cNvSpPr/>
          <p:nvPr/>
        </p:nvSpPr>
        <p:spPr>
          <a:xfrm>
            <a:off x="5297051" y="542375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B009F7-7209-34D3-0C0A-08AAA254D147}"/>
              </a:ext>
            </a:extLst>
          </p:cNvPr>
          <p:cNvSpPr/>
          <p:nvPr/>
        </p:nvSpPr>
        <p:spPr>
          <a:xfrm>
            <a:off x="5839976" y="557615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9424CD9-F53D-B64D-3F3D-46F1C228BC03}"/>
              </a:ext>
            </a:extLst>
          </p:cNvPr>
          <p:cNvSpPr/>
          <p:nvPr/>
        </p:nvSpPr>
        <p:spPr>
          <a:xfrm>
            <a:off x="6382901" y="56428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757C2F-27B3-1EEA-5312-F9C7CDFAFD3E}"/>
              </a:ext>
            </a:extLst>
          </p:cNvPr>
          <p:cNvSpPr/>
          <p:nvPr/>
        </p:nvSpPr>
        <p:spPr>
          <a:xfrm>
            <a:off x="6841252" y="56428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A96968-2891-C01C-9D3D-4D3EB09B472B}"/>
              </a:ext>
            </a:extLst>
          </p:cNvPr>
          <p:cNvSpPr/>
          <p:nvPr/>
        </p:nvSpPr>
        <p:spPr>
          <a:xfrm>
            <a:off x="7468751" y="551519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DA9C04-DBF0-8D23-57CF-6FE28C216967}"/>
              </a:ext>
            </a:extLst>
          </p:cNvPr>
          <p:cNvSpPr/>
          <p:nvPr/>
        </p:nvSpPr>
        <p:spPr>
          <a:xfrm>
            <a:off x="8011676" y="533231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4FD333-007B-9CBA-6002-A043EBA65A24}"/>
              </a:ext>
            </a:extLst>
          </p:cNvPr>
          <p:cNvSpPr/>
          <p:nvPr/>
        </p:nvSpPr>
        <p:spPr>
          <a:xfrm>
            <a:off x="8554601" y="520467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C548F0-A963-4551-4BB0-ACEE5AE0E906}"/>
              </a:ext>
            </a:extLst>
          </p:cNvPr>
          <p:cNvSpPr/>
          <p:nvPr/>
        </p:nvSpPr>
        <p:spPr>
          <a:xfrm>
            <a:off x="9097526" y="491016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6BE0E11-4820-6664-CEE2-95B93C4CA558}"/>
              </a:ext>
            </a:extLst>
          </p:cNvPr>
          <p:cNvSpPr/>
          <p:nvPr/>
        </p:nvSpPr>
        <p:spPr>
          <a:xfrm>
            <a:off x="9640451" y="465603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88D6A6-D7F6-F5C5-5110-07F90F723C5D}"/>
              </a:ext>
            </a:extLst>
          </p:cNvPr>
          <p:cNvSpPr/>
          <p:nvPr/>
        </p:nvSpPr>
        <p:spPr>
          <a:xfrm>
            <a:off x="10179169" y="430361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80D99A-83F0-3371-A111-0E8489D450A5}"/>
              </a:ext>
            </a:extLst>
          </p:cNvPr>
          <p:cNvSpPr/>
          <p:nvPr/>
        </p:nvSpPr>
        <p:spPr>
          <a:xfrm>
            <a:off x="10726301" y="403310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4C3863-E7FF-738F-E830-1AE267603DD7}"/>
              </a:ext>
            </a:extLst>
          </p:cNvPr>
          <p:cNvSpPr/>
          <p:nvPr/>
        </p:nvSpPr>
        <p:spPr>
          <a:xfrm>
            <a:off x="11269226" y="37378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DF9F6B-D049-417C-7F0C-B93764882CCF}"/>
              </a:ext>
            </a:extLst>
          </p:cNvPr>
          <p:cNvSpPr txBox="1"/>
          <p:nvPr/>
        </p:nvSpPr>
        <p:spPr>
          <a:xfrm>
            <a:off x="800099" y="3592232"/>
            <a:ext cx="48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011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5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Vector Figures</vt:lpstr>
      <vt:lpstr>PowerPoint Presentation</vt:lpstr>
      <vt:lpstr>PowerPoint Presentation</vt:lpstr>
    </vt:vector>
  </TitlesOfParts>
  <Company>Berea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Troy Messina</dc:creator>
  <cp:lastModifiedBy>Troy Messina</cp:lastModifiedBy>
  <cp:revision>1</cp:revision>
  <dcterms:created xsi:type="dcterms:W3CDTF">2024-12-18T20:29:45Z</dcterms:created>
  <dcterms:modified xsi:type="dcterms:W3CDTF">2024-12-19T14:47:02Z</dcterms:modified>
</cp:coreProperties>
</file>