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E7F4-E135-4564-AC9F-BA838B58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19B87-65CD-404C-A8EA-F1BE48BDE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BB84-28C0-4D92-AF79-84B27D3C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F9DA-AEE0-4049-BCFF-AF8C74F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FF0A-8DBB-4B50-962C-2285B508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CF2E-D0D2-4940-B5F9-F71B5CB4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9DDE6-2BF5-4A3B-90A7-E2AE816A9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E87E-FE16-45EF-8856-61BA4A88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4125-72EF-4DFC-9C27-32A6012C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B3D3-3A35-47F0-A9DC-25701431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DB023-8007-4D6D-8F91-00E22A9C0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B9A74-15B4-4FDF-9C91-8CBF3F1C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2AB7-57F0-48EA-BA1C-9C62FC3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0344-F2C5-4433-A347-4A35C4C4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6E77-C059-46C9-A404-4F42862D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ECB2-E80E-4EA1-9A03-9EA4F8DC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8935-C079-40C1-8D93-3297D4BC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0D41-88F4-4354-832F-A9588CF3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FB78-DCC9-4574-96C1-C12383F5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9E44-3E29-4705-9EE8-BD39535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6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EB94-DEFC-4614-94DE-42048F1C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F55E-BE33-4694-BC25-96FBE2A6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3A68-F2FF-4165-BBCF-3DCD5374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28EF-2BC5-4820-B78D-C878F818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2DAD-9DB2-4F95-AD12-B47810A1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6AA6-169A-4312-9FC9-DA1DFCBF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FFB3-D812-499C-8460-7F7925083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C130-7341-45EE-80EB-9680EF40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1ED7-27EB-40B7-A246-0FFA599F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1910A-3F78-46E4-898C-C3C49A75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C60EF-A042-4088-8FBE-432DAB22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259-D864-4E06-AA06-E869B3CD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5AF6-7F2F-499D-994B-D30B18A5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E794-BF78-4809-8937-4A576B1F4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6EA4A-F528-4568-9DB9-9A2967A69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866E3-FEA9-4B6F-AA1E-A1AF6437A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F017F-C801-4292-AAA0-DA706CC3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6830B-B5A9-42A5-9C08-36EB3F19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11C67-F609-42E1-94C1-DF034B1D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2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001-2F26-4841-A06A-0B54B95B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6ECC-8BD7-4051-8389-67A63842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57CB8-44F7-4933-A6B1-C754CA76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6D4E8-6985-4721-817C-7FB737B3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4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E642-DF4A-4582-84BF-4126FC24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A33E-68FC-4177-BEA5-DD5CF4C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F94D9-770D-4A2F-A1F2-956839D5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6D6-CD20-4DDC-AC80-D43DB946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11B1-4EB1-4635-B0D7-6D8E99CF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9954-9E93-4ECE-A7DC-324C6622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29F5-FC56-4AE2-BE7A-DE3DD6E6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1C7E-4C2B-4DF8-80B5-B5BCF189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22F1E-D2AE-48C1-8F29-4AD5A331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8879-DF65-4C74-A466-B7972FF9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159E0-6E34-43FA-83F0-3E908349A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46810-553C-45BD-B2DB-3ECF23614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63767-830B-48F7-AFD2-E6006B2D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2C47E-90A3-4D52-8805-D41563D3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6A3E-E3F9-4E16-8568-4CD94BF1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AEF79-401F-4372-AF88-8CAD4B84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2328A-1B00-46EE-A1E3-75B9A8F5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0F8B-56E0-4A62-9F77-83418167C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F728-CDA0-468E-BE61-5262E2982A1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2AE-7056-4362-87A2-1896FC18E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750E-34AB-48E3-A66B-22EE1C329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6018-0732-4E96-9FA8-D766BC2B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175F6C-3FB6-44C4-A3FD-387FBF29CCFF}"/>
              </a:ext>
            </a:extLst>
          </p:cNvPr>
          <p:cNvSpPr/>
          <p:nvPr/>
        </p:nvSpPr>
        <p:spPr>
          <a:xfrm>
            <a:off x="6330892" y="1275127"/>
            <a:ext cx="5589864" cy="4454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67E69-2A85-4BD8-9682-70A12A3F0AC1}"/>
              </a:ext>
            </a:extLst>
          </p:cNvPr>
          <p:cNvSpPr/>
          <p:nvPr/>
        </p:nvSpPr>
        <p:spPr>
          <a:xfrm>
            <a:off x="277625" y="1275127"/>
            <a:ext cx="4789187" cy="4454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0DF7A5-6CD2-4749-BFEC-C4D01C0DD71C}"/>
              </a:ext>
            </a:extLst>
          </p:cNvPr>
          <p:cNvSpPr/>
          <p:nvPr/>
        </p:nvSpPr>
        <p:spPr>
          <a:xfrm>
            <a:off x="6451134" y="4585310"/>
            <a:ext cx="5293453" cy="720042"/>
          </a:xfrm>
          <a:prstGeom prst="ca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F38ED5F-D5B9-4B81-BFCF-7D571AA1086A}"/>
              </a:ext>
            </a:extLst>
          </p:cNvPr>
          <p:cNvSpPr/>
          <p:nvPr/>
        </p:nvSpPr>
        <p:spPr>
          <a:xfrm>
            <a:off x="9800825" y="2869932"/>
            <a:ext cx="838899" cy="1820411"/>
          </a:xfrm>
          <a:prstGeom prst="cube">
            <a:avLst>
              <a:gd name="adj" fmla="val 800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4482BA-5B77-4772-95CF-56FDB1F11DAF}"/>
              </a:ext>
            </a:extLst>
          </p:cNvPr>
          <p:cNvSpPr/>
          <p:nvPr/>
        </p:nvSpPr>
        <p:spPr>
          <a:xfrm>
            <a:off x="1113885" y="1647752"/>
            <a:ext cx="3657600" cy="36576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2B4FC0-591C-4922-88CD-53C39A9F380F}"/>
              </a:ext>
            </a:extLst>
          </p:cNvPr>
          <p:cNvSpPr/>
          <p:nvPr/>
        </p:nvSpPr>
        <p:spPr>
          <a:xfrm>
            <a:off x="1698632" y="3122802"/>
            <a:ext cx="687897" cy="6795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ECA9A-0D94-490A-BEA8-61D9FE8CD9D4}"/>
              </a:ext>
            </a:extLst>
          </p:cNvPr>
          <p:cNvSpPr/>
          <p:nvPr/>
        </p:nvSpPr>
        <p:spPr>
          <a:xfrm>
            <a:off x="3024093" y="4085438"/>
            <a:ext cx="679508" cy="5788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8DDE0-76C9-4275-AADC-F0980EDA2D8F}"/>
              </a:ext>
            </a:extLst>
          </p:cNvPr>
          <p:cNvSpPr/>
          <p:nvPr/>
        </p:nvSpPr>
        <p:spPr>
          <a:xfrm>
            <a:off x="3084214" y="2416029"/>
            <a:ext cx="679508" cy="209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7991986-2EF3-4C38-8E50-4D3082C20CF5}"/>
              </a:ext>
            </a:extLst>
          </p:cNvPr>
          <p:cNvSpPr/>
          <p:nvPr/>
        </p:nvSpPr>
        <p:spPr>
          <a:xfrm>
            <a:off x="7254766" y="2974965"/>
            <a:ext cx="629174" cy="1699455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B6BCB5E-E3E6-4621-9F71-4C9DD39C2371}"/>
              </a:ext>
            </a:extLst>
          </p:cNvPr>
          <p:cNvSpPr/>
          <p:nvPr/>
        </p:nvSpPr>
        <p:spPr>
          <a:xfrm>
            <a:off x="9248863" y="3049419"/>
            <a:ext cx="838899" cy="1820411"/>
          </a:xfrm>
          <a:prstGeom prst="cube">
            <a:avLst>
              <a:gd name="adj" fmla="val 17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696CC8-4075-4013-827E-221A30EA5C18}"/>
              </a:ext>
            </a:extLst>
          </p:cNvPr>
          <p:cNvCxnSpPr/>
          <p:nvPr/>
        </p:nvCxnSpPr>
        <p:spPr>
          <a:xfrm flipH="1">
            <a:off x="277625" y="3072468"/>
            <a:ext cx="696286" cy="419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DD288A-5EDF-4D3A-B6A7-FC1AE041EEB6}"/>
              </a:ext>
            </a:extLst>
          </p:cNvPr>
          <p:cNvCxnSpPr>
            <a:cxnSpLocks/>
          </p:cNvCxnSpPr>
          <p:nvPr/>
        </p:nvCxnSpPr>
        <p:spPr>
          <a:xfrm flipH="1" flipV="1">
            <a:off x="277625" y="3491918"/>
            <a:ext cx="696286" cy="419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121A4245-24D0-421A-983F-0DC86FB1CCE3}"/>
              </a:ext>
            </a:extLst>
          </p:cNvPr>
          <p:cNvSpPr/>
          <p:nvPr/>
        </p:nvSpPr>
        <p:spPr>
          <a:xfrm rot="2889719">
            <a:off x="718" y="2980189"/>
            <a:ext cx="1065402" cy="96473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7BD459-4062-47EE-8723-991841A11C82}"/>
              </a:ext>
            </a:extLst>
          </p:cNvPr>
          <p:cNvCxnSpPr>
            <a:stCxn id="13" idx="3"/>
          </p:cNvCxnSpPr>
          <p:nvPr/>
        </p:nvCxnSpPr>
        <p:spPr>
          <a:xfrm flipH="1" flipV="1">
            <a:off x="3280096" y="3491918"/>
            <a:ext cx="1786716" cy="10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DD94FC-0A36-45C9-B8B7-DD885B447AA0}"/>
              </a:ext>
            </a:extLst>
          </p:cNvPr>
          <p:cNvSpPr txBox="1"/>
          <p:nvPr/>
        </p:nvSpPr>
        <p:spPr>
          <a:xfrm>
            <a:off x="3845033" y="3133072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laser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4A667-2BC5-4526-85B8-7CD14840DBB6}"/>
              </a:ext>
            </a:extLst>
          </p:cNvPr>
          <p:cNvSpPr txBox="1"/>
          <p:nvPr/>
        </p:nvSpPr>
        <p:spPr>
          <a:xfrm>
            <a:off x="206925" y="2771189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FE59EC3-F8F1-401E-8295-EFB88FA35400}"/>
              </a:ext>
            </a:extLst>
          </p:cNvPr>
          <p:cNvSpPr/>
          <p:nvPr/>
        </p:nvSpPr>
        <p:spPr>
          <a:xfrm>
            <a:off x="3330313" y="1603049"/>
            <a:ext cx="1352398" cy="134005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4AF7A-C0C3-44AB-8A4D-A35E893B847F}"/>
              </a:ext>
            </a:extLst>
          </p:cNvPr>
          <p:cNvSpPr txBox="1"/>
          <p:nvPr/>
        </p:nvSpPr>
        <p:spPr>
          <a:xfrm>
            <a:off x="3922957" y="123896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F8042A-2043-4B10-A93A-06EF99BAF260}"/>
              </a:ext>
            </a:extLst>
          </p:cNvPr>
          <p:cNvCxnSpPr/>
          <p:nvPr/>
        </p:nvCxnSpPr>
        <p:spPr>
          <a:xfrm flipV="1">
            <a:off x="4753411" y="4368568"/>
            <a:ext cx="0" cy="936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DFFA05-17D5-4594-B43E-00BAF8C4476F}"/>
              </a:ext>
            </a:extLst>
          </p:cNvPr>
          <p:cNvSpPr txBox="1"/>
          <p:nvPr/>
        </p:nvSpPr>
        <p:spPr>
          <a:xfrm>
            <a:off x="3862909" y="53086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D576AB-DCA5-49D8-BA51-A278839D40D7}"/>
              </a:ext>
            </a:extLst>
          </p:cNvPr>
          <p:cNvSpPr txBox="1"/>
          <p:nvPr/>
        </p:nvSpPr>
        <p:spPr>
          <a:xfrm>
            <a:off x="2001561" y="67023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Top 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B61EF-0566-4E12-BBDC-3F51D6A89B65}"/>
              </a:ext>
            </a:extLst>
          </p:cNvPr>
          <p:cNvSpPr txBox="1"/>
          <p:nvPr/>
        </p:nvSpPr>
        <p:spPr>
          <a:xfrm>
            <a:off x="8124909" y="670229"/>
            <a:ext cx="200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394084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messina</dc:creator>
  <cp:lastModifiedBy>troy messina</cp:lastModifiedBy>
  <cp:revision>2</cp:revision>
  <dcterms:created xsi:type="dcterms:W3CDTF">2021-05-07T12:24:08Z</dcterms:created>
  <dcterms:modified xsi:type="dcterms:W3CDTF">2021-05-07T12:41:43Z</dcterms:modified>
</cp:coreProperties>
</file>