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85" r:id="rId4"/>
    <p:sldId id="257" r:id="rId6"/>
    <p:sldId id="258" r:id="rId7"/>
    <p:sldId id="266" r:id="rId8"/>
    <p:sldId id="270" r:id="rId9"/>
    <p:sldId id="282" r:id="rId10"/>
    <p:sldId id="261" r:id="rId11"/>
    <p:sldId id="268" r:id="rId12"/>
    <p:sldId id="281" r:id="rId13"/>
    <p:sldId id="262" r:id="rId14"/>
    <p:sldId id="272" r:id="rId15"/>
    <p:sldId id="280" r:id="rId16"/>
    <p:sldId id="264" r:id="rId17"/>
    <p:sldId id="265" r:id="rId18"/>
    <p:sldId id="286" r:id="rId19"/>
    <p:sldId id="283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563B10B-FAAD-449F-A02E-689967197FD6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742B8BD-2DF1-4114-9775-958CEF11CBE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21BD8-9A8B-41C1-86B0-A1BFB6F2F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4" t="15768" r="-1"/>
            <a:stretch>
              <a:fillRect/>
            </a:stretch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0" t="15768" r="-1"/>
            <a:stretch>
              <a:fillRect/>
            </a:stretch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862286" y="2555649"/>
            <a:ext cx="2467428" cy="2467428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斜纹 3"/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15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7.xml"/><Relationship Id="rId3" Type="http://schemas.openxmlformats.org/officeDocument/2006/relationships/hyperlink" Target="http://www.ypppt.com/jieri/" TargetMode="External"/><Relationship Id="rId2" Type="http://schemas.openxmlformats.org/officeDocument/2006/relationships/hyperlink" Target="http://www.ypppt.com/moban/" TargetMode="External"/><Relationship Id="rId1" Type="http://schemas.openxmlformats.org/officeDocument/2006/relationships/hyperlink" Target="https://github.com/troyquan/authorities-project-docker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" t="15768"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148743" y="2705604"/>
            <a:ext cx="5065395" cy="937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500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Project</a:t>
            </a:r>
            <a:endParaRPr lang="zh-CN" altLang="en-US" sz="55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_3"/>
          <p:cNvSpPr/>
          <p:nvPr/>
        </p:nvSpPr>
        <p:spPr>
          <a:xfrm>
            <a:off x="2332383" y="1894278"/>
            <a:ext cx="2155825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5</a:t>
            </a:r>
            <a:endParaRPr lang="en-US" altLang="zh-CN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6"/>
          <p:cNvSpPr txBox="1"/>
          <p:nvPr/>
        </p:nvSpPr>
        <p:spPr>
          <a:xfrm>
            <a:off x="1148715" y="3642995"/>
            <a:ext cx="4719955" cy="2033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Yongxu Li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Yongze Quan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Linjun Wan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Haiyun Mao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占位符 35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1983720"/>
            <a:ext cx="2294499" cy="1527637"/>
          </a:xfrm>
        </p:spPr>
      </p:pic>
      <p:pic>
        <p:nvPicPr>
          <p:cNvPr id="38" name="图片占位符 3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90" y="1981865"/>
            <a:ext cx="2293971" cy="1531348"/>
          </a:xfrm>
        </p:spPr>
      </p:pic>
      <p:pic>
        <p:nvPicPr>
          <p:cNvPr id="37" name="图片占位符 3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126" y="3845654"/>
            <a:ext cx="2294499" cy="1525597"/>
          </a:xfrm>
        </p:spPr>
      </p:pic>
      <p:pic>
        <p:nvPicPr>
          <p:cNvPr id="39" name="图片占位符 38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3847677"/>
            <a:ext cx="2294499" cy="1521551"/>
          </a:xfrm>
        </p:spPr>
      </p:pic>
      <p:grpSp>
        <p:nvGrpSpPr>
          <p:cNvPr id="40" name="组合 39"/>
          <p:cNvGrpSpPr/>
          <p:nvPr/>
        </p:nvGrpSpPr>
        <p:grpSpPr>
          <a:xfrm>
            <a:off x="1176164" y="1987309"/>
            <a:ext cx="4498461" cy="709507"/>
            <a:chOff x="1367579" y="1996834"/>
            <a:chExt cx="4498461" cy="709507"/>
          </a:xfrm>
        </p:grpSpPr>
        <p:grpSp>
          <p:nvGrpSpPr>
            <p:cNvPr id="41" name="组合 40"/>
            <p:cNvGrpSpPr/>
            <p:nvPr/>
          </p:nvGrpSpPr>
          <p:grpSpPr>
            <a:xfrm>
              <a:off x="2123229" y="1996834"/>
              <a:ext cx="3742811" cy="611704"/>
              <a:chOff x="7483989" y="3433235"/>
              <a:chExt cx="3742811" cy="61170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7483989" y="3732519"/>
                <a:ext cx="3742811" cy="3124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A script file to tell what image to pull and run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483989" y="3433235"/>
                <a:ext cx="3071495" cy="3860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docker-compose.yml</a:t>
                </a:r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4" name="椭圆 9"/>
              <p:cNvSpPr/>
              <p:nvPr/>
            </p:nvSpPr>
            <p:spPr>
              <a:xfrm>
                <a:off x="1237694" y="2063723"/>
                <a:ext cx="369412" cy="366291"/>
              </a:xfrm>
              <a:custGeom>
                <a:avLst/>
                <a:gdLst>
                  <a:gd name="connsiteX0" fmla="*/ 192254 w 338138"/>
                  <a:gd name="connsiteY0" fmla="*/ 135421 h 335282"/>
                  <a:gd name="connsiteX1" fmla="*/ 152810 w 338138"/>
                  <a:gd name="connsiteY1" fmla="*/ 151158 h 335282"/>
                  <a:gd name="connsiteX2" fmla="*/ 152810 w 338138"/>
                  <a:gd name="connsiteY2" fmla="*/ 229842 h 335282"/>
                  <a:gd name="connsiteX3" fmla="*/ 232697 w 338138"/>
                  <a:gd name="connsiteY3" fmla="*/ 229842 h 335282"/>
                  <a:gd name="connsiteX4" fmla="*/ 232697 w 338138"/>
                  <a:gd name="connsiteY4" fmla="*/ 151158 h 335282"/>
                  <a:gd name="connsiteX5" fmla="*/ 192254 w 338138"/>
                  <a:gd name="connsiteY5" fmla="*/ 135421 h 335282"/>
                  <a:gd name="connsiteX6" fmla="*/ 238125 w 338138"/>
                  <a:gd name="connsiteY6" fmla="*/ 69850 h 335282"/>
                  <a:gd name="connsiteX7" fmla="*/ 225425 w 338138"/>
                  <a:gd name="connsiteY7" fmla="*/ 80963 h 335282"/>
                  <a:gd name="connsiteX8" fmla="*/ 238125 w 338138"/>
                  <a:gd name="connsiteY8" fmla="*/ 92076 h 335282"/>
                  <a:gd name="connsiteX9" fmla="*/ 250825 w 338138"/>
                  <a:gd name="connsiteY9" fmla="*/ 80963 h 335282"/>
                  <a:gd name="connsiteX10" fmla="*/ 238125 w 338138"/>
                  <a:gd name="connsiteY10" fmla="*/ 69850 h 335282"/>
                  <a:gd name="connsiteX11" fmla="*/ 214313 w 338138"/>
                  <a:gd name="connsiteY11" fmla="*/ 57150 h 335282"/>
                  <a:gd name="connsiteX12" fmla="*/ 263526 w 338138"/>
                  <a:gd name="connsiteY12" fmla="*/ 57150 h 335282"/>
                  <a:gd name="connsiteX13" fmla="*/ 263526 w 338138"/>
                  <a:gd name="connsiteY13" fmla="*/ 106363 h 335282"/>
                  <a:gd name="connsiteX14" fmla="*/ 214313 w 338138"/>
                  <a:gd name="connsiteY14" fmla="*/ 106363 h 335282"/>
                  <a:gd name="connsiteX15" fmla="*/ 49213 w 338138"/>
                  <a:gd name="connsiteY15" fmla="*/ 57150 h 335282"/>
                  <a:gd name="connsiteX16" fmla="*/ 195263 w 338138"/>
                  <a:gd name="connsiteY16" fmla="*/ 57150 h 335282"/>
                  <a:gd name="connsiteX17" fmla="*/ 195263 w 338138"/>
                  <a:gd name="connsiteY17" fmla="*/ 106363 h 335282"/>
                  <a:gd name="connsiteX18" fmla="*/ 49213 w 338138"/>
                  <a:gd name="connsiteY18" fmla="*/ 106363 h 335282"/>
                  <a:gd name="connsiteX19" fmla="*/ 22225 w 338138"/>
                  <a:gd name="connsiteY19" fmla="*/ 28575 h 335282"/>
                  <a:gd name="connsiteX20" fmla="*/ 22225 w 338138"/>
                  <a:gd name="connsiteY20" fmla="*/ 269875 h 335282"/>
                  <a:gd name="connsiteX21" fmla="*/ 241853 w 338138"/>
                  <a:gd name="connsiteY21" fmla="*/ 269875 h 335282"/>
                  <a:gd name="connsiteX22" fmla="*/ 247114 w 338138"/>
                  <a:gd name="connsiteY22" fmla="*/ 259384 h 335282"/>
                  <a:gd name="connsiteX23" fmla="*/ 233962 w 338138"/>
                  <a:gd name="connsiteY23" fmla="*/ 248892 h 335282"/>
                  <a:gd name="connsiteX24" fmla="*/ 155054 w 338138"/>
                  <a:gd name="connsiteY24" fmla="*/ 251515 h 335282"/>
                  <a:gd name="connsiteX25" fmla="*/ 49843 w 338138"/>
                  <a:gd name="connsiteY25" fmla="*/ 251515 h 335282"/>
                  <a:gd name="connsiteX26" fmla="*/ 49843 w 338138"/>
                  <a:gd name="connsiteY26" fmla="*/ 231844 h 335282"/>
                  <a:gd name="connsiteX27" fmla="*/ 135327 w 338138"/>
                  <a:gd name="connsiteY27" fmla="*/ 231844 h 335282"/>
                  <a:gd name="connsiteX28" fmla="*/ 122175 w 338138"/>
                  <a:gd name="connsiteY28" fmla="*/ 201682 h 335282"/>
                  <a:gd name="connsiteX29" fmla="*/ 49843 w 338138"/>
                  <a:gd name="connsiteY29" fmla="*/ 201682 h 335282"/>
                  <a:gd name="connsiteX30" fmla="*/ 49843 w 338138"/>
                  <a:gd name="connsiteY30" fmla="*/ 183322 h 335282"/>
                  <a:gd name="connsiteX31" fmla="*/ 120860 w 338138"/>
                  <a:gd name="connsiteY31" fmla="*/ 183322 h 335282"/>
                  <a:gd name="connsiteX32" fmla="*/ 131381 w 338138"/>
                  <a:gd name="connsiteY32" fmla="*/ 153159 h 335282"/>
                  <a:gd name="connsiteX33" fmla="*/ 49843 w 338138"/>
                  <a:gd name="connsiteY33" fmla="*/ 153159 h 335282"/>
                  <a:gd name="connsiteX34" fmla="*/ 49843 w 338138"/>
                  <a:gd name="connsiteY34" fmla="*/ 134800 h 335282"/>
                  <a:gd name="connsiteX35" fmla="*/ 147163 w 338138"/>
                  <a:gd name="connsiteY35" fmla="*/ 134800 h 335282"/>
                  <a:gd name="connsiteX36" fmla="*/ 243168 w 338138"/>
                  <a:gd name="connsiteY36" fmla="*/ 138734 h 335282"/>
                  <a:gd name="connsiteX37" fmla="*/ 251059 w 338138"/>
                  <a:gd name="connsiteY37" fmla="*/ 231844 h 335282"/>
                  <a:gd name="connsiteX38" fmla="*/ 264210 w 338138"/>
                  <a:gd name="connsiteY38" fmla="*/ 243647 h 335282"/>
                  <a:gd name="connsiteX39" fmla="*/ 272101 w 338138"/>
                  <a:gd name="connsiteY39" fmla="*/ 238401 h 335282"/>
                  <a:gd name="connsiteX40" fmla="*/ 290513 w 338138"/>
                  <a:gd name="connsiteY40" fmla="*/ 256761 h 335282"/>
                  <a:gd name="connsiteX41" fmla="*/ 290513 w 338138"/>
                  <a:gd name="connsiteY41" fmla="*/ 28575 h 335282"/>
                  <a:gd name="connsiteX42" fmla="*/ 22225 w 338138"/>
                  <a:gd name="connsiteY42" fmla="*/ 28575 h 335282"/>
                  <a:gd name="connsiteX43" fmla="*/ 0 w 338138"/>
                  <a:gd name="connsiteY43" fmla="*/ 0 h 335282"/>
                  <a:gd name="connsiteX44" fmla="*/ 311721 w 338138"/>
                  <a:gd name="connsiteY44" fmla="*/ 0 h 335282"/>
                  <a:gd name="connsiteX45" fmla="*/ 311721 w 338138"/>
                  <a:gd name="connsiteY45" fmla="*/ 278479 h 335282"/>
                  <a:gd name="connsiteX46" fmla="*/ 338138 w 338138"/>
                  <a:gd name="connsiteY46" fmla="*/ 304875 h 335282"/>
                  <a:gd name="connsiteX47" fmla="*/ 330213 w 338138"/>
                  <a:gd name="connsiteY47" fmla="*/ 325992 h 335282"/>
                  <a:gd name="connsiteX48" fmla="*/ 307759 w 338138"/>
                  <a:gd name="connsiteY48" fmla="*/ 335230 h 335282"/>
                  <a:gd name="connsiteX49" fmla="*/ 262850 w 338138"/>
                  <a:gd name="connsiteY49" fmla="*/ 291677 h 335282"/>
                  <a:gd name="connsiteX50" fmla="*/ 0 w 338138"/>
                  <a:gd name="connsiteY50" fmla="*/ 291677 h 335282"/>
                  <a:gd name="connsiteX51" fmla="*/ 0 w 338138"/>
                  <a:gd name="connsiteY51" fmla="*/ 0 h 33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335282">
                    <a:moveTo>
                      <a:pt x="192254" y="135421"/>
                    </a:moveTo>
                    <a:cubicBezTo>
                      <a:pt x="177774" y="135421"/>
                      <a:pt x="163461" y="140666"/>
                      <a:pt x="152810" y="151158"/>
                    </a:cubicBezTo>
                    <a:cubicBezTo>
                      <a:pt x="130175" y="173452"/>
                      <a:pt x="130175" y="207548"/>
                      <a:pt x="152810" y="229842"/>
                    </a:cubicBezTo>
                    <a:cubicBezTo>
                      <a:pt x="174113" y="250825"/>
                      <a:pt x="210062" y="250825"/>
                      <a:pt x="232697" y="229842"/>
                    </a:cubicBezTo>
                    <a:cubicBezTo>
                      <a:pt x="254000" y="207548"/>
                      <a:pt x="254000" y="173452"/>
                      <a:pt x="232697" y="151158"/>
                    </a:cubicBezTo>
                    <a:cubicBezTo>
                      <a:pt x="221379" y="140666"/>
                      <a:pt x="206733" y="135421"/>
                      <a:pt x="192254" y="135421"/>
                    </a:cubicBezTo>
                    <a:close/>
                    <a:moveTo>
                      <a:pt x="238125" y="69850"/>
                    </a:moveTo>
                    <a:cubicBezTo>
                      <a:pt x="231111" y="69850"/>
                      <a:pt x="225425" y="74825"/>
                      <a:pt x="225425" y="80963"/>
                    </a:cubicBezTo>
                    <a:cubicBezTo>
                      <a:pt x="225425" y="87101"/>
                      <a:pt x="231111" y="92076"/>
                      <a:pt x="238125" y="92076"/>
                    </a:cubicBezTo>
                    <a:cubicBezTo>
                      <a:pt x="245139" y="92076"/>
                      <a:pt x="250825" y="87101"/>
                      <a:pt x="250825" y="80963"/>
                    </a:cubicBezTo>
                    <a:cubicBezTo>
                      <a:pt x="250825" y="74825"/>
                      <a:pt x="245139" y="69850"/>
                      <a:pt x="238125" y="69850"/>
                    </a:cubicBezTo>
                    <a:close/>
                    <a:moveTo>
                      <a:pt x="214313" y="57150"/>
                    </a:moveTo>
                    <a:lnTo>
                      <a:pt x="263526" y="57150"/>
                    </a:lnTo>
                    <a:lnTo>
                      <a:pt x="263526" y="106363"/>
                    </a:lnTo>
                    <a:lnTo>
                      <a:pt x="214313" y="106363"/>
                    </a:lnTo>
                    <a:close/>
                    <a:moveTo>
                      <a:pt x="49213" y="57150"/>
                    </a:moveTo>
                    <a:lnTo>
                      <a:pt x="195263" y="57150"/>
                    </a:lnTo>
                    <a:lnTo>
                      <a:pt x="195263" y="106363"/>
                    </a:lnTo>
                    <a:lnTo>
                      <a:pt x="49213" y="106363"/>
                    </a:lnTo>
                    <a:close/>
                    <a:moveTo>
                      <a:pt x="22225" y="28575"/>
                    </a:moveTo>
                    <a:cubicBezTo>
                      <a:pt x="22225" y="28575"/>
                      <a:pt x="22225" y="28575"/>
                      <a:pt x="22225" y="269875"/>
                    </a:cubicBezTo>
                    <a:lnTo>
                      <a:pt x="241853" y="269875"/>
                    </a:lnTo>
                    <a:cubicBezTo>
                      <a:pt x="241853" y="269875"/>
                      <a:pt x="241853" y="269875"/>
                      <a:pt x="247114" y="259384"/>
                    </a:cubicBezTo>
                    <a:cubicBezTo>
                      <a:pt x="247114" y="259384"/>
                      <a:pt x="247114" y="259384"/>
                      <a:pt x="233962" y="248892"/>
                    </a:cubicBezTo>
                    <a:cubicBezTo>
                      <a:pt x="210289" y="264629"/>
                      <a:pt x="178726" y="265941"/>
                      <a:pt x="155054" y="251515"/>
                    </a:cubicBezTo>
                    <a:cubicBezTo>
                      <a:pt x="155054" y="251515"/>
                      <a:pt x="155054" y="251515"/>
                      <a:pt x="49843" y="251515"/>
                    </a:cubicBezTo>
                    <a:cubicBezTo>
                      <a:pt x="49843" y="251515"/>
                      <a:pt x="49843" y="251515"/>
                      <a:pt x="49843" y="231844"/>
                    </a:cubicBezTo>
                    <a:cubicBezTo>
                      <a:pt x="49843" y="231844"/>
                      <a:pt x="49843" y="231844"/>
                      <a:pt x="135327" y="231844"/>
                    </a:cubicBezTo>
                    <a:cubicBezTo>
                      <a:pt x="128751" y="222664"/>
                      <a:pt x="123490" y="213484"/>
                      <a:pt x="122175" y="201682"/>
                    </a:cubicBezTo>
                    <a:cubicBezTo>
                      <a:pt x="122175" y="201682"/>
                      <a:pt x="122175" y="201682"/>
                      <a:pt x="49843" y="201682"/>
                    </a:cubicBezTo>
                    <a:cubicBezTo>
                      <a:pt x="49843" y="201682"/>
                      <a:pt x="49843" y="201682"/>
                      <a:pt x="49843" y="183322"/>
                    </a:cubicBezTo>
                    <a:cubicBezTo>
                      <a:pt x="49843" y="183322"/>
                      <a:pt x="49843" y="183322"/>
                      <a:pt x="120860" y="183322"/>
                    </a:cubicBezTo>
                    <a:cubicBezTo>
                      <a:pt x="122175" y="172831"/>
                      <a:pt x="124806" y="162339"/>
                      <a:pt x="131381" y="153159"/>
                    </a:cubicBezTo>
                    <a:cubicBezTo>
                      <a:pt x="131381" y="153159"/>
                      <a:pt x="131381" y="153159"/>
                      <a:pt x="49843" y="153159"/>
                    </a:cubicBezTo>
                    <a:cubicBezTo>
                      <a:pt x="49843" y="153159"/>
                      <a:pt x="49843" y="153159"/>
                      <a:pt x="49843" y="134800"/>
                    </a:cubicBezTo>
                    <a:cubicBezTo>
                      <a:pt x="49843" y="134800"/>
                      <a:pt x="49843" y="134800"/>
                      <a:pt x="147163" y="134800"/>
                    </a:cubicBezTo>
                    <a:cubicBezTo>
                      <a:pt x="174781" y="111194"/>
                      <a:pt x="216865" y="112506"/>
                      <a:pt x="243168" y="138734"/>
                    </a:cubicBezTo>
                    <a:cubicBezTo>
                      <a:pt x="269471" y="164962"/>
                      <a:pt x="270786" y="202993"/>
                      <a:pt x="251059" y="231844"/>
                    </a:cubicBezTo>
                    <a:cubicBezTo>
                      <a:pt x="251059" y="231844"/>
                      <a:pt x="251059" y="231844"/>
                      <a:pt x="264210" y="243647"/>
                    </a:cubicBezTo>
                    <a:cubicBezTo>
                      <a:pt x="264210" y="243647"/>
                      <a:pt x="264210" y="243647"/>
                      <a:pt x="272101" y="238401"/>
                    </a:cubicBezTo>
                    <a:cubicBezTo>
                      <a:pt x="272101" y="238401"/>
                      <a:pt x="272101" y="238401"/>
                      <a:pt x="290513" y="256761"/>
                    </a:cubicBezTo>
                    <a:cubicBezTo>
                      <a:pt x="290513" y="256761"/>
                      <a:pt x="290513" y="256761"/>
                      <a:pt x="290513" y="28575"/>
                    </a:cubicBezTo>
                    <a:cubicBezTo>
                      <a:pt x="290513" y="28575"/>
                      <a:pt x="290513" y="28575"/>
                      <a:pt x="22225" y="28575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311721" y="0"/>
                    </a:cubicBezTo>
                    <a:cubicBezTo>
                      <a:pt x="311721" y="0"/>
                      <a:pt x="311721" y="0"/>
                      <a:pt x="311721" y="278479"/>
                    </a:cubicBezTo>
                    <a:cubicBezTo>
                      <a:pt x="311721" y="278479"/>
                      <a:pt x="311721" y="278479"/>
                      <a:pt x="338138" y="304875"/>
                    </a:cubicBezTo>
                    <a:cubicBezTo>
                      <a:pt x="338138" y="304875"/>
                      <a:pt x="338138" y="316753"/>
                      <a:pt x="330213" y="325992"/>
                    </a:cubicBezTo>
                    <a:cubicBezTo>
                      <a:pt x="320967" y="336550"/>
                      <a:pt x="307759" y="335230"/>
                      <a:pt x="307759" y="335230"/>
                    </a:cubicBezTo>
                    <a:cubicBezTo>
                      <a:pt x="307759" y="335230"/>
                      <a:pt x="307759" y="335230"/>
                      <a:pt x="262850" y="291677"/>
                    </a:cubicBezTo>
                    <a:cubicBezTo>
                      <a:pt x="262850" y="291677"/>
                      <a:pt x="262850" y="291677"/>
                      <a:pt x="0" y="291677"/>
                    </a:cubicBezTo>
                    <a:cubicBezTo>
                      <a:pt x="0" y="291677"/>
                      <a:pt x="0" y="291677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176164" y="3244609"/>
            <a:ext cx="4498461" cy="823159"/>
            <a:chOff x="1367579" y="2006359"/>
            <a:chExt cx="4498461" cy="823159"/>
          </a:xfrm>
        </p:grpSpPr>
        <p:grpSp>
          <p:nvGrpSpPr>
            <p:cNvPr id="48" name="组合 47"/>
            <p:cNvGrpSpPr/>
            <p:nvPr/>
          </p:nvGrpSpPr>
          <p:grpSpPr>
            <a:xfrm>
              <a:off x="2123229" y="2006359"/>
              <a:ext cx="3742811" cy="823159"/>
              <a:chOff x="7483989" y="3442760"/>
              <a:chExt cx="3742811" cy="823159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7483989" y="3732519"/>
                <a:ext cx="3742811" cy="53340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By reading the yml file docker-compose will run each line to pull images and run the service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590669" y="3442760"/>
                <a:ext cx="3270885" cy="3860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no more sudo docker...</a:t>
                </a:r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椭圆 16"/>
              <p:cNvSpPr/>
              <p:nvPr/>
            </p:nvSpPr>
            <p:spPr>
              <a:xfrm>
                <a:off x="1237694" y="2062163"/>
                <a:ext cx="369412" cy="369412"/>
              </a:xfrm>
              <a:custGeom>
                <a:avLst/>
                <a:gdLst>
                  <a:gd name="connsiteX0" fmla="*/ 311151 w 331788"/>
                  <a:gd name="connsiteY0" fmla="*/ 34925 h 331788"/>
                  <a:gd name="connsiteX1" fmla="*/ 331788 w 331788"/>
                  <a:gd name="connsiteY1" fmla="*/ 92075 h 331788"/>
                  <a:gd name="connsiteX2" fmla="*/ 311151 w 331788"/>
                  <a:gd name="connsiteY2" fmla="*/ 98425 h 331788"/>
                  <a:gd name="connsiteX3" fmla="*/ 304801 w 331788"/>
                  <a:gd name="connsiteY3" fmla="*/ 76200 h 331788"/>
                  <a:gd name="connsiteX4" fmla="*/ 254001 w 331788"/>
                  <a:gd name="connsiteY4" fmla="*/ 222251 h 331788"/>
                  <a:gd name="connsiteX5" fmla="*/ 206376 w 331788"/>
                  <a:gd name="connsiteY5" fmla="*/ 146050 h 331788"/>
                  <a:gd name="connsiteX6" fmla="*/ 157163 w 331788"/>
                  <a:gd name="connsiteY6" fmla="*/ 241301 h 331788"/>
                  <a:gd name="connsiteX7" fmla="*/ 103188 w 331788"/>
                  <a:gd name="connsiteY7" fmla="*/ 163513 h 331788"/>
                  <a:gd name="connsiteX8" fmla="*/ 61913 w 331788"/>
                  <a:gd name="connsiteY8" fmla="*/ 242888 h 331788"/>
                  <a:gd name="connsiteX9" fmla="*/ 44450 w 331788"/>
                  <a:gd name="connsiteY9" fmla="*/ 231776 h 331788"/>
                  <a:gd name="connsiteX10" fmla="*/ 101600 w 331788"/>
                  <a:gd name="connsiteY10" fmla="*/ 123825 h 331788"/>
                  <a:gd name="connsiteX11" fmla="*/ 153988 w 331788"/>
                  <a:gd name="connsiteY11" fmla="*/ 201613 h 331788"/>
                  <a:gd name="connsiteX12" fmla="*/ 203201 w 331788"/>
                  <a:gd name="connsiteY12" fmla="*/ 106363 h 331788"/>
                  <a:gd name="connsiteX13" fmla="*/ 247651 w 331788"/>
                  <a:gd name="connsiteY13" fmla="*/ 174625 h 331788"/>
                  <a:gd name="connsiteX14" fmla="*/ 284163 w 331788"/>
                  <a:gd name="connsiteY14" fmla="*/ 69850 h 331788"/>
                  <a:gd name="connsiteX15" fmla="*/ 263526 w 331788"/>
                  <a:gd name="connsiteY15" fmla="*/ 79375 h 331788"/>
                  <a:gd name="connsiteX16" fmla="*/ 255588 w 331788"/>
                  <a:gd name="connsiteY16" fmla="*/ 61913 h 331788"/>
                  <a:gd name="connsiteX17" fmla="*/ 0 w 331788"/>
                  <a:gd name="connsiteY17" fmla="*/ 0 h 331788"/>
                  <a:gd name="connsiteX18" fmla="*/ 20637 w 331788"/>
                  <a:gd name="connsiteY18" fmla="*/ 0 h 331788"/>
                  <a:gd name="connsiteX19" fmla="*/ 20637 w 331788"/>
                  <a:gd name="connsiteY19" fmla="*/ 311151 h 331788"/>
                  <a:gd name="connsiteX20" fmla="*/ 331788 w 331788"/>
                  <a:gd name="connsiteY20" fmla="*/ 311151 h 331788"/>
                  <a:gd name="connsiteX21" fmla="*/ 331788 w 331788"/>
                  <a:gd name="connsiteY21" fmla="*/ 331788 h 331788"/>
                  <a:gd name="connsiteX22" fmla="*/ 0 w 331788"/>
                  <a:gd name="connsiteY22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1788" h="331788">
                    <a:moveTo>
                      <a:pt x="311151" y="34925"/>
                    </a:moveTo>
                    <a:lnTo>
                      <a:pt x="331788" y="92075"/>
                    </a:lnTo>
                    <a:lnTo>
                      <a:pt x="311151" y="98425"/>
                    </a:lnTo>
                    <a:lnTo>
                      <a:pt x="304801" y="76200"/>
                    </a:lnTo>
                    <a:lnTo>
                      <a:pt x="254001" y="222251"/>
                    </a:lnTo>
                    <a:lnTo>
                      <a:pt x="206376" y="146050"/>
                    </a:lnTo>
                    <a:lnTo>
                      <a:pt x="157163" y="241301"/>
                    </a:lnTo>
                    <a:lnTo>
                      <a:pt x="103188" y="163513"/>
                    </a:lnTo>
                    <a:lnTo>
                      <a:pt x="61913" y="242888"/>
                    </a:lnTo>
                    <a:lnTo>
                      <a:pt x="44450" y="231776"/>
                    </a:lnTo>
                    <a:lnTo>
                      <a:pt x="101600" y="123825"/>
                    </a:lnTo>
                    <a:lnTo>
                      <a:pt x="153988" y="201613"/>
                    </a:lnTo>
                    <a:lnTo>
                      <a:pt x="203201" y="106363"/>
                    </a:lnTo>
                    <a:lnTo>
                      <a:pt x="247651" y="174625"/>
                    </a:lnTo>
                    <a:lnTo>
                      <a:pt x="284163" y="69850"/>
                    </a:lnTo>
                    <a:lnTo>
                      <a:pt x="263526" y="79375"/>
                    </a:lnTo>
                    <a:lnTo>
                      <a:pt x="255588" y="61913"/>
                    </a:lnTo>
                    <a:close/>
                    <a:moveTo>
                      <a:pt x="0" y="0"/>
                    </a:moveTo>
                    <a:lnTo>
                      <a:pt x="20637" y="0"/>
                    </a:lnTo>
                    <a:lnTo>
                      <a:pt x="20637" y="311151"/>
                    </a:lnTo>
                    <a:lnTo>
                      <a:pt x="331788" y="311151"/>
                    </a:lnTo>
                    <a:lnTo>
                      <a:pt x="331788" y="331788"/>
                    </a:lnTo>
                    <a:lnTo>
                      <a:pt x="0" y="3317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176164" y="4482859"/>
            <a:ext cx="4498461" cy="832684"/>
            <a:chOff x="1367579" y="1996834"/>
            <a:chExt cx="4498461" cy="832684"/>
          </a:xfrm>
        </p:grpSpPr>
        <p:grpSp>
          <p:nvGrpSpPr>
            <p:cNvPr id="55" name="组合 54"/>
            <p:cNvGrpSpPr/>
            <p:nvPr/>
          </p:nvGrpSpPr>
          <p:grpSpPr>
            <a:xfrm>
              <a:off x="2123229" y="1996834"/>
              <a:ext cx="3742811" cy="832684"/>
              <a:chOff x="7483989" y="3433235"/>
              <a:chExt cx="3742811" cy="832684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7483989" y="3732519"/>
                <a:ext cx="3742811" cy="53340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All you need to do is upload the deployment file to the instance and run “docker-compose up -d”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483989" y="3433235"/>
                <a:ext cx="2050552" cy="3860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easy to use</a:t>
                </a:r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8" name="椭圆 23"/>
              <p:cNvSpPr/>
              <p:nvPr/>
            </p:nvSpPr>
            <p:spPr>
              <a:xfrm>
                <a:off x="1237694" y="2087311"/>
                <a:ext cx="369412" cy="319115"/>
              </a:xfrm>
              <a:custGeom>
                <a:avLst/>
                <a:gdLst>
                  <a:gd name="T0" fmla="*/ 185 w 256"/>
                  <a:gd name="T1" fmla="*/ 0 h 222"/>
                  <a:gd name="T2" fmla="*/ 256 w 256"/>
                  <a:gd name="T3" fmla="*/ 71 h 222"/>
                  <a:gd name="T4" fmla="*/ 128 w 256"/>
                  <a:gd name="T5" fmla="*/ 222 h 222"/>
                  <a:gd name="T6" fmla="*/ 0 w 256"/>
                  <a:gd name="T7" fmla="*/ 71 h 222"/>
                  <a:gd name="T8" fmla="*/ 71 w 256"/>
                  <a:gd name="T9" fmla="*/ 0 h 222"/>
                  <a:gd name="T10" fmla="*/ 128 w 256"/>
                  <a:gd name="T11" fmla="*/ 30 h 222"/>
                  <a:gd name="T12" fmla="*/ 185 w 256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222">
                    <a:moveTo>
                      <a:pt x="185" y="0"/>
                    </a:moveTo>
                    <a:cubicBezTo>
                      <a:pt x="224" y="0"/>
                      <a:pt x="256" y="32"/>
                      <a:pt x="256" y="71"/>
                    </a:cubicBezTo>
                    <a:cubicBezTo>
                      <a:pt x="256" y="136"/>
                      <a:pt x="128" y="222"/>
                      <a:pt x="128" y="222"/>
                    </a:cubicBezTo>
                    <a:cubicBezTo>
                      <a:pt x="128" y="222"/>
                      <a:pt x="0" y="139"/>
                      <a:pt x="0" y="71"/>
                    </a:cubicBezTo>
                    <a:cubicBezTo>
                      <a:pt x="0" y="23"/>
                      <a:pt x="32" y="0"/>
                      <a:pt x="71" y="0"/>
                    </a:cubicBezTo>
                    <a:cubicBezTo>
                      <a:pt x="94" y="0"/>
                      <a:pt x="115" y="12"/>
                      <a:pt x="128" y="30"/>
                    </a:cubicBezTo>
                    <a:cubicBezTo>
                      <a:pt x="141" y="12"/>
                      <a:pt x="162" y="0"/>
                      <a:pt x="1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1740535" y="450850"/>
            <a:ext cx="513905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sym typeface="+mn-ea"/>
              </a:rPr>
              <a:t>A better way(Docker-Compose)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931670" y="1459865"/>
            <a:ext cx="215709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000" dirty="0">
                <a:solidFill>
                  <a:schemeClr val="accent2"/>
                </a:solidFill>
                <a:sym typeface="+mn-ea"/>
              </a:rPr>
              <a:t>Docker-Compose</a:t>
            </a:r>
            <a:endParaRPr lang="en-US" altLang="zh-CN" sz="2000" b="1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740535" y="450850"/>
            <a:ext cx="513905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sym typeface="+mn-ea"/>
              </a:rPr>
              <a:t>A better way(Docker-Compose)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2" name="图片 1" descr="docker-compo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972820"/>
            <a:ext cx="5314950" cy="54622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67843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CA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Challenges</a:t>
            </a:r>
            <a:endParaRPr lang="en-CA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04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8064752" y="2087672"/>
            <a:ext cx="3081082" cy="1068904"/>
            <a:chOff x="7483990" y="3418630"/>
            <a:chExt cx="3081082" cy="1068904"/>
          </a:xfrm>
        </p:grpSpPr>
        <p:sp>
          <p:nvSpPr>
            <p:cNvPr id="31" name="矩形 30"/>
            <p:cNvSpPr/>
            <p:nvPr/>
          </p:nvSpPr>
          <p:spPr>
            <a:xfrm>
              <a:off x="7483990" y="3732519"/>
              <a:ext cx="3081082" cy="75501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Using nginx for reverse-proxy so that front-end send APIs to springboot server.</a:t>
              </a:r>
              <a:endParaRPr lang="en-CA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28440" y="3418630"/>
              <a:ext cx="2713990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CA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2. Nginx config file</a:t>
              </a:r>
              <a:endParaRPr lang="en-CA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064751" y="4355306"/>
            <a:ext cx="3081083" cy="1054299"/>
            <a:chOff x="7483989" y="3433235"/>
            <a:chExt cx="3081083" cy="1054299"/>
          </a:xfrm>
        </p:grpSpPr>
        <p:sp>
          <p:nvSpPr>
            <p:cNvPr id="36" name="矩形 35"/>
            <p:cNvSpPr/>
            <p:nvPr/>
          </p:nvSpPr>
          <p:spPr>
            <a:xfrm>
              <a:off x="7483990" y="3732519"/>
              <a:ext cx="3081082" cy="75501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Find the correct folder to get mounted from outside of the container in order to make data persist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ence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483989" y="3433235"/>
              <a:ext cx="2050552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CA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4. Mount volume</a:t>
              </a:r>
              <a:endParaRPr lang="en-CA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79842" y="2102277"/>
            <a:ext cx="2825177" cy="1275080"/>
            <a:chOff x="7739895" y="3433235"/>
            <a:chExt cx="2825177" cy="1275080"/>
          </a:xfrm>
        </p:grpSpPr>
        <p:sp>
          <p:nvSpPr>
            <p:cNvPr id="39" name="矩形 38"/>
            <p:cNvSpPr/>
            <p:nvPr/>
          </p:nvSpPr>
          <p:spPr>
            <a:xfrm>
              <a:off x="7739895" y="3732320"/>
              <a:ext cx="2825115" cy="97599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Since</a:t>
              </a: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we used Vue.js and Springboot, we need to connect from front-end to back-end because there is cross-region problem.</a:t>
              </a:r>
              <a:endParaRPr lang="en-CA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514520" y="3433235"/>
              <a:ext cx="2050552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CA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 Cross-region</a:t>
              </a:r>
              <a:endParaRPr lang="en-CA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23937" y="4355306"/>
            <a:ext cx="3081082" cy="1054299"/>
            <a:chOff x="7483990" y="3433235"/>
            <a:chExt cx="3081082" cy="1054299"/>
          </a:xfrm>
        </p:grpSpPr>
        <p:sp>
          <p:nvSpPr>
            <p:cNvPr id="43" name="矩形 42"/>
            <p:cNvSpPr/>
            <p:nvPr/>
          </p:nvSpPr>
          <p:spPr>
            <a:xfrm>
              <a:off x="7483990" y="3732519"/>
              <a:ext cx="3081082" cy="75501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Carefully set up the service installation process especially handling the version of the images to make sure no conflicts</a:t>
              </a:r>
              <a:endParaRPr lang="en-CA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576700" y="3433235"/>
              <a:ext cx="2988310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CA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3. docker-compose.yml</a:t>
              </a:r>
              <a:endParaRPr lang="en-CA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67190" y="1901576"/>
            <a:ext cx="4214810" cy="3775574"/>
            <a:chOff x="4167190" y="1901576"/>
            <a:chExt cx="4214810" cy="3775574"/>
          </a:xfrm>
        </p:grpSpPr>
        <p:grpSp>
          <p:nvGrpSpPr>
            <p:cNvPr id="2" name="组合 1"/>
            <p:cNvGrpSpPr/>
            <p:nvPr/>
          </p:nvGrpSpPr>
          <p:grpSpPr>
            <a:xfrm>
              <a:off x="4167190" y="1901576"/>
              <a:ext cx="4214810" cy="3775574"/>
              <a:chOff x="4548189" y="2398713"/>
              <a:chExt cx="3579812" cy="3206750"/>
            </a:xfrm>
          </p:grpSpPr>
          <p:sp>
            <p:nvSpPr>
              <p:cNvPr id="41" name="MH_SubTitle_3"/>
              <p:cNvSpPr/>
              <p:nvPr>
                <p:custDataLst>
                  <p:tags r:id="rId1"/>
                </p:custDataLst>
              </p:nvPr>
            </p:nvSpPr>
            <p:spPr>
              <a:xfrm rot="19680807" flipH="1">
                <a:off x="6194425" y="3962400"/>
                <a:ext cx="990600" cy="1639888"/>
              </a:xfrm>
              <a:custGeom>
                <a:avLst/>
                <a:gdLst>
                  <a:gd name="connsiteX0" fmla="*/ 552558 w 990635"/>
                  <a:gd name="connsiteY0" fmla="*/ 0 h 1639846"/>
                  <a:gd name="connsiteX1" fmla="*/ 550395 w 990635"/>
                  <a:gd name="connsiteY1" fmla="*/ 1954 h 1639846"/>
                  <a:gd name="connsiteX2" fmla="*/ 544002 w 990635"/>
                  <a:gd name="connsiteY2" fmla="*/ 6422 h 1639846"/>
                  <a:gd name="connsiteX3" fmla="*/ 534053 w 990635"/>
                  <a:gd name="connsiteY3" fmla="*/ 13452 h 1639846"/>
                  <a:gd name="connsiteX4" fmla="*/ 519152 w 990635"/>
                  <a:gd name="connsiteY4" fmla="*/ 23645 h 1639846"/>
                  <a:gd name="connsiteX5" fmla="*/ 502761 w 990635"/>
                  <a:gd name="connsiteY5" fmla="*/ 35841 h 1639846"/>
                  <a:gd name="connsiteX6" fmla="*/ 482090 w 990635"/>
                  <a:gd name="connsiteY6" fmla="*/ 51250 h 1639846"/>
                  <a:gd name="connsiteX7" fmla="*/ 459257 w 990635"/>
                  <a:gd name="connsiteY7" fmla="*/ 68614 h 1639846"/>
                  <a:gd name="connsiteX8" fmla="*/ 434835 w 990635"/>
                  <a:gd name="connsiteY8" fmla="*/ 89378 h 1639846"/>
                  <a:gd name="connsiteX9" fmla="*/ 407674 w 990635"/>
                  <a:gd name="connsiteY9" fmla="*/ 110653 h 1639846"/>
                  <a:gd name="connsiteX10" fmla="*/ 379498 w 990635"/>
                  <a:gd name="connsiteY10" fmla="*/ 136773 h 1639846"/>
                  <a:gd name="connsiteX11" fmla="*/ 349976 w 990635"/>
                  <a:gd name="connsiteY11" fmla="*/ 162800 h 1639846"/>
                  <a:gd name="connsiteX12" fmla="*/ 319588 w 990635"/>
                  <a:gd name="connsiteY12" fmla="*/ 191575 h 1639846"/>
                  <a:gd name="connsiteX13" fmla="*/ 288331 w 990635"/>
                  <a:gd name="connsiteY13" fmla="*/ 223099 h 1639846"/>
                  <a:gd name="connsiteX14" fmla="*/ 257648 w 990635"/>
                  <a:gd name="connsiteY14" fmla="*/ 256068 h 1639846"/>
                  <a:gd name="connsiteX15" fmla="*/ 227440 w 990635"/>
                  <a:gd name="connsiteY15" fmla="*/ 291880 h 1639846"/>
                  <a:gd name="connsiteX16" fmla="*/ 197185 w 990635"/>
                  <a:gd name="connsiteY16" fmla="*/ 328391 h 1639846"/>
                  <a:gd name="connsiteX17" fmla="*/ 168077 w 990635"/>
                  <a:gd name="connsiteY17" fmla="*/ 367793 h 1639846"/>
                  <a:gd name="connsiteX18" fmla="*/ 139592 w 990635"/>
                  <a:gd name="connsiteY18" fmla="*/ 407940 h 1639846"/>
                  <a:gd name="connsiteX19" fmla="*/ 113026 w 990635"/>
                  <a:gd name="connsiteY19" fmla="*/ 449628 h 1639846"/>
                  <a:gd name="connsiteX20" fmla="*/ 88952 w 990635"/>
                  <a:gd name="connsiteY20" fmla="*/ 494300 h 1639846"/>
                  <a:gd name="connsiteX21" fmla="*/ 66174 w 990635"/>
                  <a:gd name="connsiteY21" fmla="*/ 539765 h 1639846"/>
                  <a:gd name="connsiteX22" fmla="*/ 47427 w 990635"/>
                  <a:gd name="connsiteY22" fmla="*/ 585513 h 1639846"/>
                  <a:gd name="connsiteX23" fmla="*/ 29780 w 990635"/>
                  <a:gd name="connsiteY23" fmla="*/ 634850 h 1639846"/>
                  <a:gd name="connsiteX24" fmla="*/ 16888 w 990635"/>
                  <a:gd name="connsiteY24" fmla="*/ 683819 h 1639846"/>
                  <a:gd name="connsiteX25" fmla="*/ 7258 w 990635"/>
                  <a:gd name="connsiteY25" fmla="*/ 734421 h 1639846"/>
                  <a:gd name="connsiteX26" fmla="*/ 990 w 990635"/>
                  <a:gd name="connsiteY26" fmla="*/ 785259 h 1639846"/>
                  <a:gd name="connsiteX27" fmla="*/ 0 w 990635"/>
                  <a:gd name="connsiteY27" fmla="*/ 837873 h 1639846"/>
                  <a:gd name="connsiteX28" fmla="*/ 2470 w 990635"/>
                  <a:gd name="connsiteY28" fmla="*/ 889324 h 1639846"/>
                  <a:gd name="connsiteX29" fmla="*/ 8397 w 990635"/>
                  <a:gd name="connsiteY29" fmla="*/ 939613 h 1639846"/>
                  <a:gd name="connsiteX30" fmla="*/ 19080 w 990635"/>
                  <a:gd name="connsiteY30" fmla="*/ 989533 h 1639846"/>
                  <a:gd name="connsiteX31" fmla="*/ 31156 w 990635"/>
                  <a:gd name="connsiteY31" fmla="*/ 1038848 h 1639846"/>
                  <a:gd name="connsiteX32" fmla="*/ 47363 w 990635"/>
                  <a:gd name="connsiteY32" fmla="*/ 1087049 h 1639846"/>
                  <a:gd name="connsiteX33" fmla="*/ 65061 w 990635"/>
                  <a:gd name="connsiteY33" fmla="*/ 1133247 h 1639846"/>
                  <a:gd name="connsiteX34" fmla="*/ 85497 w 990635"/>
                  <a:gd name="connsiteY34" fmla="*/ 1178934 h 1639846"/>
                  <a:gd name="connsiteX35" fmla="*/ 108048 w 990635"/>
                  <a:gd name="connsiteY35" fmla="*/ 1223365 h 1639846"/>
                  <a:gd name="connsiteX36" fmla="*/ 131417 w 990635"/>
                  <a:gd name="connsiteY36" fmla="*/ 1265746 h 1639846"/>
                  <a:gd name="connsiteX37" fmla="*/ 156229 w 990635"/>
                  <a:gd name="connsiteY37" fmla="*/ 1306824 h 1639846"/>
                  <a:gd name="connsiteX38" fmla="*/ 181239 w 990635"/>
                  <a:gd name="connsiteY38" fmla="*/ 1345105 h 1639846"/>
                  <a:gd name="connsiteX39" fmla="*/ 206968 w 990635"/>
                  <a:gd name="connsiteY39" fmla="*/ 1382735 h 1639846"/>
                  <a:gd name="connsiteX40" fmla="*/ 233468 w 990635"/>
                  <a:gd name="connsiteY40" fmla="*/ 1419014 h 1639846"/>
                  <a:gd name="connsiteX41" fmla="*/ 259590 w 990635"/>
                  <a:gd name="connsiteY41" fmla="*/ 1451051 h 1639846"/>
                  <a:gd name="connsiteX42" fmla="*/ 285138 w 990635"/>
                  <a:gd name="connsiteY42" fmla="*/ 1481643 h 1639846"/>
                  <a:gd name="connsiteX43" fmla="*/ 309390 w 990635"/>
                  <a:gd name="connsiteY43" fmla="*/ 1511443 h 1639846"/>
                  <a:gd name="connsiteX44" fmla="*/ 333314 w 990635"/>
                  <a:gd name="connsiteY44" fmla="*/ 1536302 h 1639846"/>
                  <a:gd name="connsiteX45" fmla="*/ 354599 w 990635"/>
                  <a:gd name="connsiteY45" fmla="*/ 1560272 h 1639846"/>
                  <a:gd name="connsiteX46" fmla="*/ 374833 w 990635"/>
                  <a:gd name="connsiteY46" fmla="*/ 1579956 h 1639846"/>
                  <a:gd name="connsiteX47" fmla="*/ 393148 w 990635"/>
                  <a:gd name="connsiteY47" fmla="*/ 1598099 h 1639846"/>
                  <a:gd name="connsiteX48" fmla="*/ 407627 w 990635"/>
                  <a:gd name="connsiteY48" fmla="*/ 1613164 h 1639846"/>
                  <a:gd name="connsiteX49" fmla="*/ 420958 w 990635"/>
                  <a:gd name="connsiteY49" fmla="*/ 1625338 h 1639846"/>
                  <a:gd name="connsiteX50" fmla="*/ 429878 w 990635"/>
                  <a:gd name="connsiteY50" fmla="*/ 1632989 h 1639846"/>
                  <a:gd name="connsiteX51" fmla="*/ 435535 w 990635"/>
                  <a:gd name="connsiteY51" fmla="*/ 1639005 h 1639846"/>
                  <a:gd name="connsiteX52" fmla="*/ 437502 w 990635"/>
                  <a:gd name="connsiteY52" fmla="*/ 1639846 h 1639846"/>
                  <a:gd name="connsiteX53" fmla="*/ 440240 w 990635"/>
                  <a:gd name="connsiteY53" fmla="*/ 1639336 h 1639846"/>
                  <a:gd name="connsiteX54" fmla="*/ 446682 w 990635"/>
                  <a:gd name="connsiteY54" fmla="*/ 1634169 h 1639846"/>
                  <a:gd name="connsiteX55" fmla="*/ 457256 w 990635"/>
                  <a:gd name="connsiteY55" fmla="*/ 1627886 h 1639846"/>
                  <a:gd name="connsiteX56" fmla="*/ 471483 w 990635"/>
                  <a:gd name="connsiteY56" fmla="*/ 1617645 h 1639846"/>
                  <a:gd name="connsiteX57" fmla="*/ 487924 w 990635"/>
                  <a:gd name="connsiteY57" fmla="*/ 1604750 h 1639846"/>
                  <a:gd name="connsiteX58" fmla="*/ 508593 w 990635"/>
                  <a:gd name="connsiteY58" fmla="*/ 1589341 h 1639846"/>
                  <a:gd name="connsiteX59" fmla="*/ 530706 w 990635"/>
                  <a:gd name="connsiteY59" fmla="*/ 1572630 h 1639846"/>
                  <a:gd name="connsiteX60" fmla="*/ 555801 w 990635"/>
                  <a:gd name="connsiteY60" fmla="*/ 1551912 h 1639846"/>
                  <a:gd name="connsiteX61" fmla="*/ 582961 w 990635"/>
                  <a:gd name="connsiteY61" fmla="*/ 1530637 h 1639846"/>
                  <a:gd name="connsiteX62" fmla="*/ 611138 w 990635"/>
                  <a:gd name="connsiteY62" fmla="*/ 1504517 h 1639846"/>
                  <a:gd name="connsiteX63" fmla="*/ 640707 w 990635"/>
                  <a:gd name="connsiteY63" fmla="*/ 1477791 h 1639846"/>
                  <a:gd name="connsiteX64" fmla="*/ 670375 w 990635"/>
                  <a:gd name="connsiteY64" fmla="*/ 1449668 h 1639846"/>
                  <a:gd name="connsiteX65" fmla="*/ 701009 w 990635"/>
                  <a:gd name="connsiteY65" fmla="*/ 1417398 h 1639846"/>
                  <a:gd name="connsiteX66" fmla="*/ 732413 w 990635"/>
                  <a:gd name="connsiteY66" fmla="*/ 1383777 h 1639846"/>
                  <a:gd name="connsiteX67" fmla="*/ 763195 w 990635"/>
                  <a:gd name="connsiteY67" fmla="*/ 1349410 h 1639846"/>
                  <a:gd name="connsiteX68" fmla="*/ 793499 w 990635"/>
                  <a:gd name="connsiteY68" fmla="*/ 1312200 h 1639846"/>
                  <a:gd name="connsiteX69" fmla="*/ 822559 w 990635"/>
                  <a:gd name="connsiteY69" fmla="*/ 1273497 h 1639846"/>
                  <a:gd name="connsiteX70" fmla="*/ 851093 w 990635"/>
                  <a:gd name="connsiteY70" fmla="*/ 1232651 h 1639846"/>
                  <a:gd name="connsiteX71" fmla="*/ 877036 w 990635"/>
                  <a:gd name="connsiteY71" fmla="*/ 1190217 h 1639846"/>
                  <a:gd name="connsiteX72" fmla="*/ 901684 w 990635"/>
                  <a:gd name="connsiteY72" fmla="*/ 1146991 h 1639846"/>
                  <a:gd name="connsiteX73" fmla="*/ 924462 w 990635"/>
                  <a:gd name="connsiteY73" fmla="*/ 1101525 h 1639846"/>
                  <a:gd name="connsiteX74" fmla="*/ 943306 w 990635"/>
                  <a:gd name="connsiteY74" fmla="*/ 1054380 h 1639846"/>
                  <a:gd name="connsiteX75" fmla="*/ 960854 w 990635"/>
                  <a:gd name="connsiteY75" fmla="*/ 1006440 h 1639846"/>
                  <a:gd name="connsiteX76" fmla="*/ 973747 w 990635"/>
                  <a:gd name="connsiteY76" fmla="*/ 957472 h 1639846"/>
                  <a:gd name="connsiteX77" fmla="*/ 983377 w 990635"/>
                  <a:gd name="connsiteY77" fmla="*/ 906869 h 1639846"/>
                  <a:gd name="connsiteX78" fmla="*/ 989072 w 990635"/>
                  <a:gd name="connsiteY78" fmla="*/ 854586 h 1639846"/>
                  <a:gd name="connsiteX79" fmla="*/ 990635 w 990635"/>
                  <a:gd name="connsiteY79" fmla="*/ 803417 h 1639846"/>
                  <a:gd name="connsiteX80" fmla="*/ 988166 w 990635"/>
                  <a:gd name="connsiteY80" fmla="*/ 751966 h 1639846"/>
                  <a:gd name="connsiteX81" fmla="*/ 982238 w 990635"/>
                  <a:gd name="connsiteY81" fmla="*/ 701678 h 1639846"/>
                  <a:gd name="connsiteX82" fmla="*/ 971654 w 990635"/>
                  <a:gd name="connsiteY82" fmla="*/ 650359 h 1639846"/>
                  <a:gd name="connsiteX83" fmla="*/ 959480 w 990635"/>
                  <a:gd name="connsiteY83" fmla="*/ 602441 h 1639846"/>
                  <a:gd name="connsiteX84" fmla="*/ 943273 w 990635"/>
                  <a:gd name="connsiteY84" fmla="*/ 554241 h 1639846"/>
                  <a:gd name="connsiteX85" fmla="*/ 925000 w 990635"/>
                  <a:gd name="connsiteY85" fmla="*/ 506598 h 1639846"/>
                  <a:gd name="connsiteX86" fmla="*/ 905188 w 990635"/>
                  <a:gd name="connsiteY86" fmla="*/ 461656 h 1639846"/>
                  <a:gd name="connsiteX87" fmla="*/ 882588 w 990635"/>
                  <a:gd name="connsiteY87" fmla="*/ 417925 h 1639846"/>
                  <a:gd name="connsiteX88" fmla="*/ 859268 w 990635"/>
                  <a:gd name="connsiteY88" fmla="*/ 374845 h 1639846"/>
                  <a:gd name="connsiteX89" fmla="*/ 834405 w 990635"/>
                  <a:gd name="connsiteY89" fmla="*/ 334466 h 1639846"/>
                  <a:gd name="connsiteX90" fmla="*/ 808823 w 990635"/>
                  <a:gd name="connsiteY90" fmla="*/ 294740 h 1639846"/>
                  <a:gd name="connsiteX91" fmla="*/ 782373 w 990635"/>
                  <a:gd name="connsiteY91" fmla="*/ 257761 h 1639846"/>
                  <a:gd name="connsiteX92" fmla="*/ 756495 w 990635"/>
                  <a:gd name="connsiteY92" fmla="*/ 222230 h 1639846"/>
                  <a:gd name="connsiteX93" fmla="*/ 731094 w 990635"/>
                  <a:gd name="connsiteY93" fmla="*/ 189540 h 1639846"/>
                  <a:gd name="connsiteX94" fmla="*/ 705497 w 990635"/>
                  <a:gd name="connsiteY94" fmla="*/ 159646 h 1639846"/>
                  <a:gd name="connsiteX95" fmla="*/ 681245 w 990635"/>
                  <a:gd name="connsiteY95" fmla="*/ 129847 h 1639846"/>
                  <a:gd name="connsiteX96" fmla="*/ 657321 w 990635"/>
                  <a:gd name="connsiteY96" fmla="*/ 104989 h 1639846"/>
                  <a:gd name="connsiteX97" fmla="*/ 635364 w 990635"/>
                  <a:gd name="connsiteY97" fmla="*/ 80970 h 1639846"/>
                  <a:gd name="connsiteX98" fmla="*/ 615852 w 990635"/>
                  <a:gd name="connsiteY98" fmla="*/ 60634 h 1639846"/>
                  <a:gd name="connsiteX99" fmla="*/ 597536 w 990635"/>
                  <a:gd name="connsiteY99" fmla="*/ 42491 h 1639846"/>
                  <a:gd name="connsiteX100" fmla="*/ 583008 w 990635"/>
                  <a:gd name="connsiteY100" fmla="*/ 28125 h 1639846"/>
                  <a:gd name="connsiteX101" fmla="*/ 570350 w 990635"/>
                  <a:gd name="connsiteY101" fmla="*/ 15999 h 1639846"/>
                  <a:gd name="connsiteX102" fmla="*/ 560807 w 990635"/>
                  <a:gd name="connsiteY102" fmla="*/ 7602 h 1639846"/>
                  <a:gd name="connsiteX103" fmla="*/ 555101 w 990635"/>
                  <a:gd name="connsiteY103" fmla="*/ 2284 h 1639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990635" h="1639846">
                    <a:moveTo>
                      <a:pt x="552558" y="0"/>
                    </a:moveTo>
                    <a:lnTo>
                      <a:pt x="550395" y="1954"/>
                    </a:lnTo>
                    <a:lnTo>
                      <a:pt x="544002" y="6422"/>
                    </a:lnTo>
                    <a:lnTo>
                      <a:pt x="534053" y="13452"/>
                    </a:lnTo>
                    <a:lnTo>
                      <a:pt x="519152" y="23645"/>
                    </a:lnTo>
                    <a:lnTo>
                      <a:pt x="502761" y="35841"/>
                    </a:lnTo>
                    <a:lnTo>
                      <a:pt x="482090" y="51250"/>
                    </a:lnTo>
                    <a:lnTo>
                      <a:pt x="459257" y="68614"/>
                    </a:lnTo>
                    <a:lnTo>
                      <a:pt x="434835" y="89378"/>
                    </a:lnTo>
                    <a:lnTo>
                      <a:pt x="407674" y="110653"/>
                    </a:lnTo>
                    <a:lnTo>
                      <a:pt x="379498" y="136773"/>
                    </a:lnTo>
                    <a:lnTo>
                      <a:pt x="349976" y="162800"/>
                    </a:lnTo>
                    <a:lnTo>
                      <a:pt x="319588" y="191575"/>
                    </a:lnTo>
                    <a:lnTo>
                      <a:pt x="288331" y="223099"/>
                    </a:lnTo>
                    <a:lnTo>
                      <a:pt x="257648" y="256068"/>
                    </a:lnTo>
                    <a:lnTo>
                      <a:pt x="227440" y="291880"/>
                    </a:lnTo>
                    <a:lnTo>
                      <a:pt x="197185" y="328391"/>
                    </a:lnTo>
                    <a:lnTo>
                      <a:pt x="168077" y="367793"/>
                    </a:lnTo>
                    <a:lnTo>
                      <a:pt x="139592" y="407940"/>
                    </a:lnTo>
                    <a:lnTo>
                      <a:pt x="113026" y="449628"/>
                    </a:lnTo>
                    <a:lnTo>
                      <a:pt x="88952" y="494300"/>
                    </a:lnTo>
                    <a:lnTo>
                      <a:pt x="66174" y="539765"/>
                    </a:lnTo>
                    <a:lnTo>
                      <a:pt x="47427" y="585513"/>
                    </a:lnTo>
                    <a:lnTo>
                      <a:pt x="29780" y="634850"/>
                    </a:lnTo>
                    <a:lnTo>
                      <a:pt x="16888" y="683819"/>
                    </a:lnTo>
                    <a:lnTo>
                      <a:pt x="7258" y="734421"/>
                    </a:lnTo>
                    <a:lnTo>
                      <a:pt x="990" y="785259"/>
                    </a:lnTo>
                    <a:lnTo>
                      <a:pt x="0" y="837873"/>
                    </a:lnTo>
                    <a:lnTo>
                      <a:pt x="2470" y="889324"/>
                    </a:lnTo>
                    <a:lnTo>
                      <a:pt x="8397" y="939613"/>
                    </a:lnTo>
                    <a:lnTo>
                      <a:pt x="19080" y="989533"/>
                    </a:lnTo>
                    <a:lnTo>
                      <a:pt x="31156" y="1038848"/>
                    </a:lnTo>
                    <a:lnTo>
                      <a:pt x="47363" y="1087049"/>
                    </a:lnTo>
                    <a:lnTo>
                      <a:pt x="65061" y="1133247"/>
                    </a:lnTo>
                    <a:lnTo>
                      <a:pt x="85497" y="1178934"/>
                    </a:lnTo>
                    <a:lnTo>
                      <a:pt x="108048" y="1223365"/>
                    </a:lnTo>
                    <a:lnTo>
                      <a:pt x="131417" y="1265746"/>
                    </a:lnTo>
                    <a:lnTo>
                      <a:pt x="156229" y="1306824"/>
                    </a:lnTo>
                    <a:lnTo>
                      <a:pt x="181239" y="1345105"/>
                    </a:lnTo>
                    <a:lnTo>
                      <a:pt x="206968" y="1382735"/>
                    </a:lnTo>
                    <a:lnTo>
                      <a:pt x="233468" y="1419014"/>
                    </a:lnTo>
                    <a:lnTo>
                      <a:pt x="259590" y="1451051"/>
                    </a:lnTo>
                    <a:lnTo>
                      <a:pt x="285138" y="1481643"/>
                    </a:lnTo>
                    <a:lnTo>
                      <a:pt x="309390" y="1511443"/>
                    </a:lnTo>
                    <a:lnTo>
                      <a:pt x="333314" y="1536302"/>
                    </a:lnTo>
                    <a:lnTo>
                      <a:pt x="354599" y="1560272"/>
                    </a:lnTo>
                    <a:lnTo>
                      <a:pt x="374833" y="1579956"/>
                    </a:lnTo>
                    <a:lnTo>
                      <a:pt x="393148" y="1598099"/>
                    </a:lnTo>
                    <a:lnTo>
                      <a:pt x="407627" y="1613164"/>
                    </a:lnTo>
                    <a:lnTo>
                      <a:pt x="420958" y="1625338"/>
                    </a:lnTo>
                    <a:lnTo>
                      <a:pt x="429878" y="1632989"/>
                    </a:lnTo>
                    <a:lnTo>
                      <a:pt x="435535" y="1639005"/>
                    </a:lnTo>
                    <a:lnTo>
                      <a:pt x="437502" y="1639846"/>
                    </a:lnTo>
                    <a:lnTo>
                      <a:pt x="440240" y="1639336"/>
                    </a:lnTo>
                    <a:lnTo>
                      <a:pt x="446682" y="1634169"/>
                    </a:lnTo>
                    <a:lnTo>
                      <a:pt x="457256" y="1627886"/>
                    </a:lnTo>
                    <a:lnTo>
                      <a:pt x="471483" y="1617645"/>
                    </a:lnTo>
                    <a:lnTo>
                      <a:pt x="487924" y="1604750"/>
                    </a:lnTo>
                    <a:lnTo>
                      <a:pt x="508593" y="1589341"/>
                    </a:lnTo>
                    <a:lnTo>
                      <a:pt x="530706" y="1572630"/>
                    </a:lnTo>
                    <a:lnTo>
                      <a:pt x="555801" y="1551912"/>
                    </a:lnTo>
                    <a:lnTo>
                      <a:pt x="582961" y="1530637"/>
                    </a:lnTo>
                    <a:lnTo>
                      <a:pt x="611138" y="1504517"/>
                    </a:lnTo>
                    <a:lnTo>
                      <a:pt x="640707" y="1477791"/>
                    </a:lnTo>
                    <a:lnTo>
                      <a:pt x="670375" y="1449668"/>
                    </a:lnTo>
                    <a:lnTo>
                      <a:pt x="701009" y="1417398"/>
                    </a:lnTo>
                    <a:lnTo>
                      <a:pt x="732413" y="1383777"/>
                    </a:lnTo>
                    <a:lnTo>
                      <a:pt x="763195" y="1349410"/>
                    </a:lnTo>
                    <a:lnTo>
                      <a:pt x="793499" y="1312200"/>
                    </a:lnTo>
                    <a:lnTo>
                      <a:pt x="822559" y="1273497"/>
                    </a:lnTo>
                    <a:lnTo>
                      <a:pt x="851093" y="1232651"/>
                    </a:lnTo>
                    <a:lnTo>
                      <a:pt x="877036" y="1190217"/>
                    </a:lnTo>
                    <a:lnTo>
                      <a:pt x="901684" y="1146991"/>
                    </a:lnTo>
                    <a:lnTo>
                      <a:pt x="924462" y="1101525"/>
                    </a:lnTo>
                    <a:lnTo>
                      <a:pt x="943306" y="1054380"/>
                    </a:lnTo>
                    <a:lnTo>
                      <a:pt x="960854" y="1006440"/>
                    </a:lnTo>
                    <a:lnTo>
                      <a:pt x="973747" y="957472"/>
                    </a:lnTo>
                    <a:lnTo>
                      <a:pt x="983377" y="906869"/>
                    </a:lnTo>
                    <a:lnTo>
                      <a:pt x="989072" y="854586"/>
                    </a:lnTo>
                    <a:lnTo>
                      <a:pt x="990635" y="803417"/>
                    </a:lnTo>
                    <a:lnTo>
                      <a:pt x="988166" y="751966"/>
                    </a:lnTo>
                    <a:lnTo>
                      <a:pt x="982238" y="701678"/>
                    </a:lnTo>
                    <a:lnTo>
                      <a:pt x="971654" y="650359"/>
                    </a:lnTo>
                    <a:lnTo>
                      <a:pt x="959480" y="602441"/>
                    </a:lnTo>
                    <a:lnTo>
                      <a:pt x="943273" y="554241"/>
                    </a:lnTo>
                    <a:lnTo>
                      <a:pt x="925000" y="506598"/>
                    </a:lnTo>
                    <a:lnTo>
                      <a:pt x="905188" y="461656"/>
                    </a:lnTo>
                    <a:lnTo>
                      <a:pt x="882588" y="417925"/>
                    </a:lnTo>
                    <a:lnTo>
                      <a:pt x="859268" y="374845"/>
                    </a:lnTo>
                    <a:lnTo>
                      <a:pt x="834405" y="334466"/>
                    </a:lnTo>
                    <a:lnTo>
                      <a:pt x="808823" y="294740"/>
                    </a:lnTo>
                    <a:lnTo>
                      <a:pt x="782373" y="257761"/>
                    </a:lnTo>
                    <a:lnTo>
                      <a:pt x="756495" y="222230"/>
                    </a:lnTo>
                    <a:lnTo>
                      <a:pt x="731094" y="189540"/>
                    </a:lnTo>
                    <a:lnTo>
                      <a:pt x="705497" y="159646"/>
                    </a:lnTo>
                    <a:lnTo>
                      <a:pt x="681245" y="129847"/>
                    </a:lnTo>
                    <a:lnTo>
                      <a:pt x="657321" y="104989"/>
                    </a:lnTo>
                    <a:lnTo>
                      <a:pt x="635364" y="80970"/>
                    </a:lnTo>
                    <a:lnTo>
                      <a:pt x="615852" y="60634"/>
                    </a:lnTo>
                    <a:lnTo>
                      <a:pt x="597536" y="42491"/>
                    </a:lnTo>
                    <a:lnTo>
                      <a:pt x="583008" y="28125"/>
                    </a:lnTo>
                    <a:lnTo>
                      <a:pt x="570350" y="15999"/>
                    </a:lnTo>
                    <a:lnTo>
                      <a:pt x="560807" y="7602"/>
                    </a:lnTo>
                    <a:lnTo>
                      <a:pt x="555101" y="2284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" name="MH_SubTitle_1"/>
              <p:cNvSpPr/>
              <p:nvPr>
                <p:custDataLst>
                  <p:tags r:id="rId2"/>
                </p:custDataLst>
              </p:nvPr>
            </p:nvSpPr>
            <p:spPr bwMode="gray">
              <a:xfrm>
                <a:off x="5688013" y="2398713"/>
                <a:ext cx="990600" cy="1644650"/>
              </a:xfrm>
              <a:custGeom>
                <a:avLst/>
                <a:gdLst>
                  <a:gd name="T0" fmla="*/ 1467 w 1470"/>
                  <a:gd name="T1" fmla="*/ 1246 h 2346"/>
                  <a:gd name="T2" fmla="*/ 1444 w 1470"/>
                  <a:gd name="T3" fmla="*/ 1390 h 2346"/>
                  <a:gd name="T4" fmla="*/ 1400 w 1470"/>
                  <a:gd name="T5" fmla="*/ 1529 h 2346"/>
                  <a:gd name="T6" fmla="*/ 1339 w 1470"/>
                  <a:gd name="T7" fmla="*/ 1662 h 2346"/>
                  <a:gd name="T8" fmla="*/ 1267 w 1470"/>
                  <a:gd name="T9" fmla="*/ 1784 h 2346"/>
                  <a:gd name="T10" fmla="*/ 1187 w 1470"/>
                  <a:gd name="T11" fmla="*/ 1898 h 2346"/>
                  <a:gd name="T12" fmla="*/ 1102 w 1470"/>
                  <a:gd name="T13" fmla="*/ 2002 h 2346"/>
                  <a:gd name="T14" fmla="*/ 1019 w 1470"/>
                  <a:gd name="T15" fmla="*/ 2094 h 2346"/>
                  <a:gd name="T16" fmla="*/ 939 w 1470"/>
                  <a:gd name="T17" fmla="*/ 2174 h 2346"/>
                  <a:gd name="T18" fmla="*/ 866 w 1470"/>
                  <a:gd name="T19" fmla="*/ 2239 h 2346"/>
                  <a:gd name="T20" fmla="*/ 806 w 1470"/>
                  <a:gd name="T21" fmla="*/ 2290 h 2346"/>
                  <a:gd name="T22" fmla="*/ 763 w 1470"/>
                  <a:gd name="T23" fmla="*/ 2325 h 2346"/>
                  <a:gd name="T24" fmla="*/ 739 w 1470"/>
                  <a:gd name="T25" fmla="*/ 2343 h 2346"/>
                  <a:gd name="T26" fmla="*/ 732 w 1470"/>
                  <a:gd name="T27" fmla="*/ 2343 h 2346"/>
                  <a:gd name="T28" fmla="*/ 709 w 1470"/>
                  <a:gd name="T29" fmla="*/ 2325 h 2346"/>
                  <a:gd name="T30" fmla="*/ 665 w 1470"/>
                  <a:gd name="T31" fmla="*/ 2290 h 2346"/>
                  <a:gd name="T32" fmla="*/ 604 w 1470"/>
                  <a:gd name="T33" fmla="*/ 2239 h 2346"/>
                  <a:gd name="T34" fmla="*/ 532 w 1470"/>
                  <a:gd name="T35" fmla="*/ 2174 h 2346"/>
                  <a:gd name="T36" fmla="*/ 452 w 1470"/>
                  <a:gd name="T37" fmla="*/ 2094 h 2346"/>
                  <a:gd name="T38" fmla="*/ 367 w 1470"/>
                  <a:gd name="T39" fmla="*/ 2002 h 2346"/>
                  <a:gd name="T40" fmla="*/ 284 w 1470"/>
                  <a:gd name="T41" fmla="*/ 1898 h 2346"/>
                  <a:gd name="T42" fmla="*/ 204 w 1470"/>
                  <a:gd name="T43" fmla="*/ 1784 h 2346"/>
                  <a:gd name="T44" fmla="*/ 131 w 1470"/>
                  <a:gd name="T45" fmla="*/ 1662 h 2346"/>
                  <a:gd name="T46" fmla="*/ 71 w 1470"/>
                  <a:gd name="T47" fmla="*/ 1529 h 2346"/>
                  <a:gd name="T48" fmla="*/ 27 w 1470"/>
                  <a:gd name="T49" fmla="*/ 1390 h 2346"/>
                  <a:gd name="T50" fmla="*/ 4 w 1470"/>
                  <a:gd name="T51" fmla="*/ 1246 h 2346"/>
                  <a:gd name="T52" fmla="*/ 4 w 1470"/>
                  <a:gd name="T53" fmla="*/ 1098 h 2346"/>
                  <a:gd name="T54" fmla="*/ 27 w 1470"/>
                  <a:gd name="T55" fmla="*/ 954 h 2346"/>
                  <a:gd name="T56" fmla="*/ 71 w 1470"/>
                  <a:gd name="T57" fmla="*/ 815 h 2346"/>
                  <a:gd name="T58" fmla="*/ 131 w 1470"/>
                  <a:gd name="T59" fmla="*/ 684 h 2346"/>
                  <a:gd name="T60" fmla="*/ 204 w 1470"/>
                  <a:gd name="T61" fmla="*/ 560 h 2346"/>
                  <a:gd name="T62" fmla="*/ 284 w 1470"/>
                  <a:gd name="T63" fmla="*/ 446 h 2346"/>
                  <a:gd name="T64" fmla="*/ 367 w 1470"/>
                  <a:gd name="T65" fmla="*/ 343 h 2346"/>
                  <a:gd name="T66" fmla="*/ 452 w 1470"/>
                  <a:gd name="T67" fmla="*/ 251 h 2346"/>
                  <a:gd name="T68" fmla="*/ 532 w 1470"/>
                  <a:gd name="T69" fmla="*/ 170 h 2346"/>
                  <a:gd name="T70" fmla="*/ 604 w 1470"/>
                  <a:gd name="T71" fmla="*/ 105 h 2346"/>
                  <a:gd name="T72" fmla="*/ 665 w 1470"/>
                  <a:gd name="T73" fmla="*/ 55 h 2346"/>
                  <a:gd name="T74" fmla="*/ 709 w 1470"/>
                  <a:gd name="T75" fmla="*/ 19 h 2346"/>
                  <a:gd name="T76" fmla="*/ 732 w 1470"/>
                  <a:gd name="T77" fmla="*/ 1 h 2346"/>
                  <a:gd name="T78" fmla="*/ 739 w 1470"/>
                  <a:gd name="T79" fmla="*/ 1 h 2346"/>
                  <a:gd name="T80" fmla="*/ 763 w 1470"/>
                  <a:gd name="T81" fmla="*/ 19 h 2346"/>
                  <a:gd name="T82" fmla="*/ 806 w 1470"/>
                  <a:gd name="T83" fmla="*/ 55 h 2346"/>
                  <a:gd name="T84" fmla="*/ 866 w 1470"/>
                  <a:gd name="T85" fmla="*/ 105 h 2346"/>
                  <a:gd name="T86" fmla="*/ 939 w 1470"/>
                  <a:gd name="T87" fmla="*/ 170 h 2346"/>
                  <a:gd name="T88" fmla="*/ 1019 w 1470"/>
                  <a:gd name="T89" fmla="*/ 251 h 2346"/>
                  <a:gd name="T90" fmla="*/ 1102 w 1470"/>
                  <a:gd name="T91" fmla="*/ 343 h 2346"/>
                  <a:gd name="T92" fmla="*/ 1187 w 1470"/>
                  <a:gd name="T93" fmla="*/ 446 h 2346"/>
                  <a:gd name="T94" fmla="*/ 1267 w 1470"/>
                  <a:gd name="T95" fmla="*/ 560 h 2346"/>
                  <a:gd name="T96" fmla="*/ 1339 w 1470"/>
                  <a:gd name="T97" fmla="*/ 684 h 2346"/>
                  <a:gd name="T98" fmla="*/ 1400 w 1470"/>
                  <a:gd name="T99" fmla="*/ 815 h 2346"/>
                  <a:gd name="T100" fmla="*/ 1444 w 1470"/>
                  <a:gd name="T101" fmla="*/ 954 h 2346"/>
                  <a:gd name="T102" fmla="*/ 1467 w 1470"/>
                  <a:gd name="T103" fmla="*/ 1098 h 2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70" h="2346">
                    <a:moveTo>
                      <a:pt x="1470" y="1173"/>
                    </a:moveTo>
                    <a:lnTo>
                      <a:pt x="1467" y="1246"/>
                    </a:lnTo>
                    <a:lnTo>
                      <a:pt x="1458" y="1319"/>
                    </a:lnTo>
                    <a:lnTo>
                      <a:pt x="1444" y="1390"/>
                    </a:lnTo>
                    <a:lnTo>
                      <a:pt x="1423" y="1462"/>
                    </a:lnTo>
                    <a:lnTo>
                      <a:pt x="1400" y="1529"/>
                    </a:lnTo>
                    <a:lnTo>
                      <a:pt x="1371" y="1596"/>
                    </a:lnTo>
                    <a:lnTo>
                      <a:pt x="1339" y="1662"/>
                    </a:lnTo>
                    <a:lnTo>
                      <a:pt x="1305" y="1724"/>
                    </a:lnTo>
                    <a:lnTo>
                      <a:pt x="1267" y="1784"/>
                    </a:lnTo>
                    <a:lnTo>
                      <a:pt x="1228" y="1843"/>
                    </a:lnTo>
                    <a:lnTo>
                      <a:pt x="1187" y="1898"/>
                    </a:lnTo>
                    <a:lnTo>
                      <a:pt x="1145" y="1952"/>
                    </a:lnTo>
                    <a:lnTo>
                      <a:pt x="1102" y="2002"/>
                    </a:lnTo>
                    <a:lnTo>
                      <a:pt x="1060" y="2050"/>
                    </a:lnTo>
                    <a:lnTo>
                      <a:pt x="1019" y="2094"/>
                    </a:lnTo>
                    <a:lnTo>
                      <a:pt x="978" y="2134"/>
                    </a:lnTo>
                    <a:lnTo>
                      <a:pt x="939" y="2174"/>
                    </a:lnTo>
                    <a:lnTo>
                      <a:pt x="901" y="2207"/>
                    </a:lnTo>
                    <a:lnTo>
                      <a:pt x="866" y="2239"/>
                    </a:lnTo>
                    <a:lnTo>
                      <a:pt x="835" y="2266"/>
                    </a:lnTo>
                    <a:lnTo>
                      <a:pt x="806" y="2290"/>
                    </a:lnTo>
                    <a:lnTo>
                      <a:pt x="783" y="2309"/>
                    </a:lnTo>
                    <a:lnTo>
                      <a:pt x="763" y="2325"/>
                    </a:lnTo>
                    <a:lnTo>
                      <a:pt x="748" y="2336"/>
                    </a:lnTo>
                    <a:lnTo>
                      <a:pt x="739" y="2343"/>
                    </a:lnTo>
                    <a:lnTo>
                      <a:pt x="735" y="2346"/>
                    </a:lnTo>
                    <a:lnTo>
                      <a:pt x="732" y="2343"/>
                    </a:lnTo>
                    <a:lnTo>
                      <a:pt x="723" y="2336"/>
                    </a:lnTo>
                    <a:lnTo>
                      <a:pt x="709" y="2325"/>
                    </a:lnTo>
                    <a:lnTo>
                      <a:pt x="688" y="2309"/>
                    </a:lnTo>
                    <a:lnTo>
                      <a:pt x="665" y="2290"/>
                    </a:lnTo>
                    <a:lnTo>
                      <a:pt x="636" y="2266"/>
                    </a:lnTo>
                    <a:lnTo>
                      <a:pt x="604" y="2239"/>
                    </a:lnTo>
                    <a:lnTo>
                      <a:pt x="570" y="2207"/>
                    </a:lnTo>
                    <a:lnTo>
                      <a:pt x="532" y="2174"/>
                    </a:lnTo>
                    <a:lnTo>
                      <a:pt x="493" y="2134"/>
                    </a:lnTo>
                    <a:lnTo>
                      <a:pt x="452" y="2094"/>
                    </a:lnTo>
                    <a:lnTo>
                      <a:pt x="410" y="2050"/>
                    </a:lnTo>
                    <a:lnTo>
                      <a:pt x="367" y="2002"/>
                    </a:lnTo>
                    <a:lnTo>
                      <a:pt x="325" y="1952"/>
                    </a:lnTo>
                    <a:lnTo>
                      <a:pt x="284" y="1898"/>
                    </a:lnTo>
                    <a:lnTo>
                      <a:pt x="243" y="1843"/>
                    </a:lnTo>
                    <a:lnTo>
                      <a:pt x="204" y="1784"/>
                    </a:lnTo>
                    <a:lnTo>
                      <a:pt x="166" y="1724"/>
                    </a:lnTo>
                    <a:lnTo>
                      <a:pt x="131" y="1662"/>
                    </a:lnTo>
                    <a:lnTo>
                      <a:pt x="100" y="1596"/>
                    </a:lnTo>
                    <a:lnTo>
                      <a:pt x="71" y="1529"/>
                    </a:lnTo>
                    <a:lnTo>
                      <a:pt x="48" y="1462"/>
                    </a:lnTo>
                    <a:lnTo>
                      <a:pt x="27" y="1390"/>
                    </a:lnTo>
                    <a:lnTo>
                      <a:pt x="13" y="1319"/>
                    </a:lnTo>
                    <a:lnTo>
                      <a:pt x="4" y="1246"/>
                    </a:lnTo>
                    <a:lnTo>
                      <a:pt x="0" y="1173"/>
                    </a:lnTo>
                    <a:lnTo>
                      <a:pt x="4" y="1098"/>
                    </a:lnTo>
                    <a:lnTo>
                      <a:pt x="13" y="1025"/>
                    </a:lnTo>
                    <a:lnTo>
                      <a:pt x="27" y="954"/>
                    </a:lnTo>
                    <a:lnTo>
                      <a:pt x="48" y="884"/>
                    </a:lnTo>
                    <a:lnTo>
                      <a:pt x="71" y="815"/>
                    </a:lnTo>
                    <a:lnTo>
                      <a:pt x="100" y="748"/>
                    </a:lnTo>
                    <a:lnTo>
                      <a:pt x="131" y="684"/>
                    </a:lnTo>
                    <a:lnTo>
                      <a:pt x="166" y="621"/>
                    </a:lnTo>
                    <a:lnTo>
                      <a:pt x="204" y="560"/>
                    </a:lnTo>
                    <a:lnTo>
                      <a:pt x="243" y="502"/>
                    </a:lnTo>
                    <a:lnTo>
                      <a:pt x="284" y="446"/>
                    </a:lnTo>
                    <a:lnTo>
                      <a:pt x="325" y="394"/>
                    </a:lnTo>
                    <a:lnTo>
                      <a:pt x="367" y="343"/>
                    </a:lnTo>
                    <a:lnTo>
                      <a:pt x="410" y="294"/>
                    </a:lnTo>
                    <a:lnTo>
                      <a:pt x="452" y="251"/>
                    </a:lnTo>
                    <a:lnTo>
                      <a:pt x="493" y="210"/>
                    </a:lnTo>
                    <a:lnTo>
                      <a:pt x="532" y="170"/>
                    </a:lnTo>
                    <a:lnTo>
                      <a:pt x="570" y="137"/>
                    </a:lnTo>
                    <a:lnTo>
                      <a:pt x="604" y="105"/>
                    </a:lnTo>
                    <a:lnTo>
                      <a:pt x="636" y="79"/>
                    </a:lnTo>
                    <a:lnTo>
                      <a:pt x="665" y="55"/>
                    </a:lnTo>
                    <a:lnTo>
                      <a:pt x="688" y="35"/>
                    </a:lnTo>
                    <a:lnTo>
                      <a:pt x="709" y="19"/>
                    </a:lnTo>
                    <a:lnTo>
                      <a:pt x="723" y="9"/>
                    </a:lnTo>
                    <a:lnTo>
                      <a:pt x="732" y="1"/>
                    </a:lnTo>
                    <a:lnTo>
                      <a:pt x="735" y="0"/>
                    </a:lnTo>
                    <a:lnTo>
                      <a:pt x="739" y="1"/>
                    </a:lnTo>
                    <a:lnTo>
                      <a:pt x="748" y="9"/>
                    </a:lnTo>
                    <a:lnTo>
                      <a:pt x="763" y="19"/>
                    </a:lnTo>
                    <a:lnTo>
                      <a:pt x="783" y="35"/>
                    </a:lnTo>
                    <a:lnTo>
                      <a:pt x="806" y="55"/>
                    </a:lnTo>
                    <a:lnTo>
                      <a:pt x="835" y="79"/>
                    </a:lnTo>
                    <a:lnTo>
                      <a:pt x="866" y="105"/>
                    </a:lnTo>
                    <a:lnTo>
                      <a:pt x="901" y="137"/>
                    </a:lnTo>
                    <a:lnTo>
                      <a:pt x="939" y="170"/>
                    </a:lnTo>
                    <a:lnTo>
                      <a:pt x="978" y="210"/>
                    </a:lnTo>
                    <a:lnTo>
                      <a:pt x="1019" y="251"/>
                    </a:lnTo>
                    <a:lnTo>
                      <a:pt x="1060" y="294"/>
                    </a:lnTo>
                    <a:lnTo>
                      <a:pt x="1102" y="343"/>
                    </a:lnTo>
                    <a:lnTo>
                      <a:pt x="1145" y="394"/>
                    </a:lnTo>
                    <a:lnTo>
                      <a:pt x="1187" y="446"/>
                    </a:lnTo>
                    <a:lnTo>
                      <a:pt x="1228" y="502"/>
                    </a:lnTo>
                    <a:lnTo>
                      <a:pt x="1267" y="560"/>
                    </a:lnTo>
                    <a:lnTo>
                      <a:pt x="1305" y="621"/>
                    </a:lnTo>
                    <a:lnTo>
                      <a:pt x="1339" y="684"/>
                    </a:lnTo>
                    <a:lnTo>
                      <a:pt x="1371" y="748"/>
                    </a:lnTo>
                    <a:lnTo>
                      <a:pt x="1400" y="815"/>
                    </a:lnTo>
                    <a:lnTo>
                      <a:pt x="1423" y="884"/>
                    </a:lnTo>
                    <a:lnTo>
                      <a:pt x="1444" y="954"/>
                    </a:lnTo>
                    <a:lnTo>
                      <a:pt x="1458" y="1025"/>
                    </a:lnTo>
                    <a:lnTo>
                      <a:pt x="1467" y="1098"/>
                    </a:lnTo>
                    <a:lnTo>
                      <a:pt x="1470" y="1173"/>
                    </a:lnTo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8000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MH_SubTitle_4"/>
              <p:cNvSpPr/>
              <p:nvPr>
                <p:custDataLst>
                  <p:tags r:id="rId3"/>
                </p:custDataLst>
              </p:nvPr>
            </p:nvSpPr>
            <p:spPr bwMode="gray">
              <a:xfrm rot="2160000">
                <a:off x="5180013" y="3960813"/>
                <a:ext cx="990600" cy="1644650"/>
              </a:xfrm>
              <a:custGeom>
                <a:avLst/>
                <a:gdLst>
                  <a:gd name="connsiteX0" fmla="*/ 495256 w 990511"/>
                  <a:gd name="connsiteY0" fmla="*/ 1643878 h 1643878"/>
                  <a:gd name="connsiteX1" fmla="*/ 493234 w 990511"/>
                  <a:gd name="connsiteY1" fmla="*/ 1641776 h 1643878"/>
                  <a:gd name="connsiteX2" fmla="*/ 487170 w 990511"/>
                  <a:gd name="connsiteY2" fmla="*/ 1636871 h 1643878"/>
                  <a:gd name="connsiteX3" fmla="*/ 477737 w 990511"/>
                  <a:gd name="connsiteY3" fmla="*/ 1629163 h 1643878"/>
                  <a:gd name="connsiteX4" fmla="*/ 463586 w 990511"/>
                  <a:gd name="connsiteY4" fmla="*/ 1617951 h 1643878"/>
                  <a:gd name="connsiteX5" fmla="*/ 448088 w 990511"/>
                  <a:gd name="connsiteY5" fmla="*/ 1604638 h 1643878"/>
                  <a:gd name="connsiteX6" fmla="*/ 428548 w 990511"/>
                  <a:gd name="connsiteY6" fmla="*/ 1587821 h 1643878"/>
                  <a:gd name="connsiteX7" fmla="*/ 406985 w 990511"/>
                  <a:gd name="connsiteY7" fmla="*/ 1568902 h 1643878"/>
                  <a:gd name="connsiteX8" fmla="*/ 384076 w 990511"/>
                  <a:gd name="connsiteY8" fmla="*/ 1546479 h 1643878"/>
                  <a:gd name="connsiteX9" fmla="*/ 358471 w 990511"/>
                  <a:gd name="connsiteY9" fmla="*/ 1523355 h 1643878"/>
                  <a:gd name="connsiteX10" fmla="*/ 332192 w 990511"/>
                  <a:gd name="connsiteY10" fmla="*/ 1495327 h 1643878"/>
                  <a:gd name="connsiteX11" fmla="*/ 304565 w 990511"/>
                  <a:gd name="connsiteY11" fmla="*/ 1467298 h 1643878"/>
                  <a:gd name="connsiteX12" fmla="*/ 276265 w 990511"/>
                  <a:gd name="connsiteY12" fmla="*/ 1436466 h 1643878"/>
                  <a:gd name="connsiteX13" fmla="*/ 247291 w 990511"/>
                  <a:gd name="connsiteY13" fmla="*/ 1402832 h 1643878"/>
                  <a:gd name="connsiteX14" fmla="*/ 218991 w 990511"/>
                  <a:gd name="connsiteY14" fmla="*/ 1367797 h 1643878"/>
                  <a:gd name="connsiteX15" fmla="*/ 191364 w 990511"/>
                  <a:gd name="connsiteY15" fmla="*/ 1329958 h 1643878"/>
                  <a:gd name="connsiteX16" fmla="*/ 163738 w 990511"/>
                  <a:gd name="connsiteY16" fmla="*/ 1291418 h 1643878"/>
                  <a:gd name="connsiteX17" fmla="*/ 137459 w 990511"/>
                  <a:gd name="connsiteY17" fmla="*/ 1250076 h 1643878"/>
                  <a:gd name="connsiteX18" fmla="*/ 111854 w 990511"/>
                  <a:gd name="connsiteY18" fmla="*/ 1208033 h 1643878"/>
                  <a:gd name="connsiteX19" fmla="*/ 88270 w 990511"/>
                  <a:gd name="connsiteY19" fmla="*/ 1164589 h 1643878"/>
                  <a:gd name="connsiteX20" fmla="*/ 67382 w 990511"/>
                  <a:gd name="connsiteY20" fmla="*/ 1118342 h 1643878"/>
                  <a:gd name="connsiteX21" fmla="*/ 47841 w 990511"/>
                  <a:gd name="connsiteY21" fmla="*/ 1071394 h 1643878"/>
                  <a:gd name="connsiteX22" fmla="*/ 32343 w 990511"/>
                  <a:gd name="connsiteY22" fmla="*/ 1024446 h 1643878"/>
                  <a:gd name="connsiteX23" fmla="*/ 18193 w 990511"/>
                  <a:gd name="connsiteY23" fmla="*/ 973994 h 1643878"/>
                  <a:gd name="connsiteX24" fmla="*/ 8760 w 990511"/>
                  <a:gd name="connsiteY24" fmla="*/ 924244 h 1643878"/>
                  <a:gd name="connsiteX25" fmla="*/ 2695 w 990511"/>
                  <a:gd name="connsiteY25" fmla="*/ 873091 h 1643878"/>
                  <a:gd name="connsiteX26" fmla="*/ 0 w 990511"/>
                  <a:gd name="connsiteY26" fmla="*/ 821939 h 1643878"/>
                  <a:gd name="connsiteX27" fmla="*/ 2695 w 990511"/>
                  <a:gd name="connsiteY27" fmla="*/ 769385 h 1643878"/>
                  <a:gd name="connsiteX28" fmla="*/ 8760 w 990511"/>
                  <a:gd name="connsiteY28" fmla="*/ 718233 h 1643878"/>
                  <a:gd name="connsiteX29" fmla="*/ 18193 w 990511"/>
                  <a:gd name="connsiteY29" fmla="*/ 668482 h 1643878"/>
                  <a:gd name="connsiteX30" fmla="*/ 32343 w 990511"/>
                  <a:gd name="connsiteY30" fmla="*/ 619432 h 1643878"/>
                  <a:gd name="connsiteX31" fmla="*/ 47841 w 990511"/>
                  <a:gd name="connsiteY31" fmla="*/ 571083 h 1643878"/>
                  <a:gd name="connsiteX32" fmla="*/ 67382 w 990511"/>
                  <a:gd name="connsiteY32" fmla="*/ 524135 h 1643878"/>
                  <a:gd name="connsiteX33" fmla="*/ 88270 w 990511"/>
                  <a:gd name="connsiteY33" fmla="*/ 479289 h 1643878"/>
                  <a:gd name="connsiteX34" fmla="*/ 111854 w 990511"/>
                  <a:gd name="connsiteY34" fmla="*/ 435144 h 1643878"/>
                  <a:gd name="connsiteX35" fmla="*/ 137459 w 990511"/>
                  <a:gd name="connsiteY35" fmla="*/ 392401 h 1643878"/>
                  <a:gd name="connsiteX36" fmla="*/ 163738 w 990511"/>
                  <a:gd name="connsiteY36" fmla="*/ 351759 h 1643878"/>
                  <a:gd name="connsiteX37" fmla="*/ 191364 w 990511"/>
                  <a:gd name="connsiteY37" fmla="*/ 312519 h 1643878"/>
                  <a:gd name="connsiteX38" fmla="*/ 218991 w 990511"/>
                  <a:gd name="connsiteY38" fmla="*/ 276082 h 1643878"/>
                  <a:gd name="connsiteX39" fmla="*/ 247291 w 990511"/>
                  <a:gd name="connsiteY39" fmla="*/ 240345 h 1643878"/>
                  <a:gd name="connsiteX40" fmla="*/ 276265 w 990511"/>
                  <a:gd name="connsiteY40" fmla="*/ 206010 h 1643878"/>
                  <a:gd name="connsiteX41" fmla="*/ 304565 w 990511"/>
                  <a:gd name="connsiteY41" fmla="*/ 175880 h 1643878"/>
                  <a:gd name="connsiteX42" fmla="*/ 332192 w 990511"/>
                  <a:gd name="connsiteY42" fmla="*/ 147150 h 1643878"/>
                  <a:gd name="connsiteX43" fmla="*/ 358471 w 990511"/>
                  <a:gd name="connsiteY43" fmla="*/ 119121 h 1643878"/>
                  <a:gd name="connsiteX44" fmla="*/ 384076 w 990511"/>
                  <a:gd name="connsiteY44" fmla="*/ 95998 h 1643878"/>
                  <a:gd name="connsiteX45" fmla="*/ 406985 w 990511"/>
                  <a:gd name="connsiteY45" fmla="*/ 73575 h 1643878"/>
                  <a:gd name="connsiteX46" fmla="*/ 428548 w 990511"/>
                  <a:gd name="connsiteY46" fmla="*/ 55357 h 1643878"/>
                  <a:gd name="connsiteX47" fmla="*/ 448088 w 990511"/>
                  <a:gd name="connsiteY47" fmla="*/ 38539 h 1643878"/>
                  <a:gd name="connsiteX48" fmla="*/ 463586 w 990511"/>
                  <a:gd name="connsiteY48" fmla="*/ 24525 h 1643878"/>
                  <a:gd name="connsiteX49" fmla="*/ 477736 w 990511"/>
                  <a:gd name="connsiteY49" fmla="*/ 13313 h 1643878"/>
                  <a:gd name="connsiteX50" fmla="*/ 487170 w 990511"/>
                  <a:gd name="connsiteY50" fmla="*/ 6306 h 1643878"/>
                  <a:gd name="connsiteX51" fmla="*/ 493234 w 990511"/>
                  <a:gd name="connsiteY51" fmla="*/ 701 h 1643878"/>
                  <a:gd name="connsiteX52" fmla="*/ 495255 w 990511"/>
                  <a:gd name="connsiteY52" fmla="*/ 0 h 1643878"/>
                  <a:gd name="connsiteX53" fmla="*/ 497951 w 990511"/>
                  <a:gd name="connsiteY53" fmla="*/ 701 h 1643878"/>
                  <a:gd name="connsiteX54" fmla="*/ 504015 w 990511"/>
                  <a:gd name="connsiteY54" fmla="*/ 6306 h 1643878"/>
                  <a:gd name="connsiteX55" fmla="*/ 514122 w 990511"/>
                  <a:gd name="connsiteY55" fmla="*/ 13314 h 1643878"/>
                  <a:gd name="connsiteX56" fmla="*/ 527599 w 990511"/>
                  <a:gd name="connsiteY56" fmla="*/ 24525 h 1643878"/>
                  <a:gd name="connsiteX57" fmla="*/ 543097 w 990511"/>
                  <a:gd name="connsiteY57" fmla="*/ 38539 h 1643878"/>
                  <a:gd name="connsiteX58" fmla="*/ 562637 w 990511"/>
                  <a:gd name="connsiteY58" fmla="*/ 55356 h 1643878"/>
                  <a:gd name="connsiteX59" fmla="*/ 583525 w 990511"/>
                  <a:gd name="connsiteY59" fmla="*/ 73575 h 1643878"/>
                  <a:gd name="connsiteX60" fmla="*/ 607109 w 990511"/>
                  <a:gd name="connsiteY60" fmla="*/ 95998 h 1643878"/>
                  <a:gd name="connsiteX61" fmla="*/ 632714 w 990511"/>
                  <a:gd name="connsiteY61" fmla="*/ 119122 h 1643878"/>
                  <a:gd name="connsiteX62" fmla="*/ 658993 w 990511"/>
                  <a:gd name="connsiteY62" fmla="*/ 147150 h 1643878"/>
                  <a:gd name="connsiteX63" fmla="*/ 686620 w 990511"/>
                  <a:gd name="connsiteY63" fmla="*/ 175880 h 1643878"/>
                  <a:gd name="connsiteX64" fmla="*/ 714246 w 990511"/>
                  <a:gd name="connsiteY64" fmla="*/ 206010 h 1643878"/>
                  <a:gd name="connsiteX65" fmla="*/ 742546 w 990511"/>
                  <a:gd name="connsiteY65" fmla="*/ 240345 h 1643878"/>
                  <a:gd name="connsiteX66" fmla="*/ 771521 w 990511"/>
                  <a:gd name="connsiteY66" fmla="*/ 276082 h 1643878"/>
                  <a:gd name="connsiteX67" fmla="*/ 799821 w 990511"/>
                  <a:gd name="connsiteY67" fmla="*/ 312519 h 1643878"/>
                  <a:gd name="connsiteX68" fmla="*/ 827447 w 990511"/>
                  <a:gd name="connsiteY68" fmla="*/ 351759 h 1643878"/>
                  <a:gd name="connsiteX69" fmla="*/ 853726 w 990511"/>
                  <a:gd name="connsiteY69" fmla="*/ 392401 h 1643878"/>
                  <a:gd name="connsiteX70" fmla="*/ 879331 w 990511"/>
                  <a:gd name="connsiteY70" fmla="*/ 435144 h 1643878"/>
                  <a:gd name="connsiteX71" fmla="*/ 902241 w 990511"/>
                  <a:gd name="connsiteY71" fmla="*/ 479289 h 1643878"/>
                  <a:gd name="connsiteX72" fmla="*/ 923803 w 990511"/>
                  <a:gd name="connsiteY72" fmla="*/ 524135 h 1643878"/>
                  <a:gd name="connsiteX73" fmla="*/ 943344 w 990511"/>
                  <a:gd name="connsiteY73" fmla="*/ 571083 h 1643878"/>
                  <a:gd name="connsiteX74" fmla="*/ 958842 w 990511"/>
                  <a:gd name="connsiteY74" fmla="*/ 619432 h 1643878"/>
                  <a:gd name="connsiteX75" fmla="*/ 972992 w 990511"/>
                  <a:gd name="connsiteY75" fmla="*/ 668483 h 1643878"/>
                  <a:gd name="connsiteX76" fmla="*/ 982425 w 990511"/>
                  <a:gd name="connsiteY76" fmla="*/ 718233 h 1643878"/>
                  <a:gd name="connsiteX77" fmla="*/ 988490 w 990511"/>
                  <a:gd name="connsiteY77" fmla="*/ 769385 h 1643878"/>
                  <a:gd name="connsiteX78" fmla="*/ 990511 w 990511"/>
                  <a:gd name="connsiteY78" fmla="*/ 821939 h 1643878"/>
                  <a:gd name="connsiteX79" fmla="*/ 988489 w 990511"/>
                  <a:gd name="connsiteY79" fmla="*/ 873091 h 1643878"/>
                  <a:gd name="connsiteX80" fmla="*/ 982425 w 990511"/>
                  <a:gd name="connsiteY80" fmla="*/ 924243 h 1643878"/>
                  <a:gd name="connsiteX81" fmla="*/ 972992 w 990511"/>
                  <a:gd name="connsiteY81" fmla="*/ 973994 h 1643878"/>
                  <a:gd name="connsiteX82" fmla="*/ 958842 w 990511"/>
                  <a:gd name="connsiteY82" fmla="*/ 1024446 h 1643878"/>
                  <a:gd name="connsiteX83" fmla="*/ 943344 w 990511"/>
                  <a:gd name="connsiteY83" fmla="*/ 1071394 h 1643878"/>
                  <a:gd name="connsiteX84" fmla="*/ 923803 w 990511"/>
                  <a:gd name="connsiteY84" fmla="*/ 1118341 h 1643878"/>
                  <a:gd name="connsiteX85" fmla="*/ 902241 w 990511"/>
                  <a:gd name="connsiteY85" fmla="*/ 1164589 h 1643878"/>
                  <a:gd name="connsiteX86" fmla="*/ 879331 w 990511"/>
                  <a:gd name="connsiteY86" fmla="*/ 1208033 h 1643878"/>
                  <a:gd name="connsiteX87" fmla="*/ 853726 w 990511"/>
                  <a:gd name="connsiteY87" fmla="*/ 1250076 h 1643878"/>
                  <a:gd name="connsiteX88" fmla="*/ 827447 w 990511"/>
                  <a:gd name="connsiteY88" fmla="*/ 1291418 h 1643878"/>
                  <a:gd name="connsiteX89" fmla="*/ 799821 w 990511"/>
                  <a:gd name="connsiteY89" fmla="*/ 1329958 h 1643878"/>
                  <a:gd name="connsiteX90" fmla="*/ 771520 w 990511"/>
                  <a:gd name="connsiteY90" fmla="*/ 1367796 h 1643878"/>
                  <a:gd name="connsiteX91" fmla="*/ 742546 w 990511"/>
                  <a:gd name="connsiteY91" fmla="*/ 1402832 h 1643878"/>
                  <a:gd name="connsiteX92" fmla="*/ 714246 w 990511"/>
                  <a:gd name="connsiteY92" fmla="*/ 1436466 h 1643878"/>
                  <a:gd name="connsiteX93" fmla="*/ 686620 w 990511"/>
                  <a:gd name="connsiteY93" fmla="*/ 1467298 h 1643878"/>
                  <a:gd name="connsiteX94" fmla="*/ 658993 w 990511"/>
                  <a:gd name="connsiteY94" fmla="*/ 1495326 h 1643878"/>
                  <a:gd name="connsiteX95" fmla="*/ 632714 w 990511"/>
                  <a:gd name="connsiteY95" fmla="*/ 1523355 h 1643878"/>
                  <a:gd name="connsiteX96" fmla="*/ 607109 w 990511"/>
                  <a:gd name="connsiteY96" fmla="*/ 1546479 h 1643878"/>
                  <a:gd name="connsiteX97" fmla="*/ 583526 w 990511"/>
                  <a:gd name="connsiteY97" fmla="*/ 1568902 h 1643878"/>
                  <a:gd name="connsiteX98" fmla="*/ 562637 w 990511"/>
                  <a:gd name="connsiteY98" fmla="*/ 1587821 h 1643878"/>
                  <a:gd name="connsiteX99" fmla="*/ 543097 w 990511"/>
                  <a:gd name="connsiteY99" fmla="*/ 1604638 h 1643878"/>
                  <a:gd name="connsiteX100" fmla="*/ 527599 w 990511"/>
                  <a:gd name="connsiteY100" fmla="*/ 1617951 h 1643878"/>
                  <a:gd name="connsiteX101" fmla="*/ 514123 w 990511"/>
                  <a:gd name="connsiteY101" fmla="*/ 1629163 h 1643878"/>
                  <a:gd name="connsiteX102" fmla="*/ 504015 w 990511"/>
                  <a:gd name="connsiteY102" fmla="*/ 1636871 h 1643878"/>
                  <a:gd name="connsiteX103" fmla="*/ 497951 w 990511"/>
                  <a:gd name="connsiteY103" fmla="*/ 1641776 h 164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990511" h="1643878">
                    <a:moveTo>
                      <a:pt x="495256" y="1643878"/>
                    </a:moveTo>
                    <a:lnTo>
                      <a:pt x="493234" y="1641776"/>
                    </a:lnTo>
                    <a:lnTo>
                      <a:pt x="487170" y="1636871"/>
                    </a:lnTo>
                    <a:lnTo>
                      <a:pt x="477737" y="1629163"/>
                    </a:lnTo>
                    <a:lnTo>
                      <a:pt x="463586" y="1617951"/>
                    </a:lnTo>
                    <a:lnTo>
                      <a:pt x="448088" y="1604638"/>
                    </a:lnTo>
                    <a:lnTo>
                      <a:pt x="428548" y="1587821"/>
                    </a:lnTo>
                    <a:lnTo>
                      <a:pt x="406985" y="1568902"/>
                    </a:lnTo>
                    <a:lnTo>
                      <a:pt x="384076" y="1546479"/>
                    </a:lnTo>
                    <a:lnTo>
                      <a:pt x="358471" y="1523355"/>
                    </a:lnTo>
                    <a:lnTo>
                      <a:pt x="332192" y="1495327"/>
                    </a:lnTo>
                    <a:lnTo>
                      <a:pt x="304565" y="1467298"/>
                    </a:lnTo>
                    <a:lnTo>
                      <a:pt x="276265" y="1436466"/>
                    </a:lnTo>
                    <a:lnTo>
                      <a:pt x="247291" y="1402832"/>
                    </a:lnTo>
                    <a:lnTo>
                      <a:pt x="218991" y="1367797"/>
                    </a:lnTo>
                    <a:lnTo>
                      <a:pt x="191364" y="1329958"/>
                    </a:lnTo>
                    <a:lnTo>
                      <a:pt x="163738" y="1291418"/>
                    </a:lnTo>
                    <a:lnTo>
                      <a:pt x="137459" y="1250076"/>
                    </a:lnTo>
                    <a:lnTo>
                      <a:pt x="111854" y="1208033"/>
                    </a:lnTo>
                    <a:lnTo>
                      <a:pt x="88270" y="1164589"/>
                    </a:lnTo>
                    <a:lnTo>
                      <a:pt x="67382" y="1118342"/>
                    </a:lnTo>
                    <a:lnTo>
                      <a:pt x="47841" y="1071394"/>
                    </a:lnTo>
                    <a:lnTo>
                      <a:pt x="32343" y="1024446"/>
                    </a:lnTo>
                    <a:lnTo>
                      <a:pt x="18193" y="973994"/>
                    </a:lnTo>
                    <a:lnTo>
                      <a:pt x="8760" y="924244"/>
                    </a:lnTo>
                    <a:lnTo>
                      <a:pt x="2695" y="873091"/>
                    </a:lnTo>
                    <a:lnTo>
                      <a:pt x="0" y="821939"/>
                    </a:lnTo>
                    <a:lnTo>
                      <a:pt x="2695" y="769385"/>
                    </a:lnTo>
                    <a:lnTo>
                      <a:pt x="8760" y="718233"/>
                    </a:lnTo>
                    <a:lnTo>
                      <a:pt x="18193" y="668482"/>
                    </a:lnTo>
                    <a:lnTo>
                      <a:pt x="32343" y="619432"/>
                    </a:lnTo>
                    <a:lnTo>
                      <a:pt x="47841" y="571083"/>
                    </a:lnTo>
                    <a:lnTo>
                      <a:pt x="67382" y="524135"/>
                    </a:lnTo>
                    <a:lnTo>
                      <a:pt x="88270" y="479289"/>
                    </a:lnTo>
                    <a:lnTo>
                      <a:pt x="111854" y="435144"/>
                    </a:lnTo>
                    <a:lnTo>
                      <a:pt x="137459" y="392401"/>
                    </a:lnTo>
                    <a:lnTo>
                      <a:pt x="163738" y="351759"/>
                    </a:lnTo>
                    <a:lnTo>
                      <a:pt x="191364" y="312519"/>
                    </a:lnTo>
                    <a:lnTo>
                      <a:pt x="218991" y="276082"/>
                    </a:lnTo>
                    <a:lnTo>
                      <a:pt x="247291" y="240345"/>
                    </a:lnTo>
                    <a:lnTo>
                      <a:pt x="276265" y="206010"/>
                    </a:lnTo>
                    <a:lnTo>
                      <a:pt x="304565" y="175880"/>
                    </a:lnTo>
                    <a:lnTo>
                      <a:pt x="332192" y="147150"/>
                    </a:lnTo>
                    <a:lnTo>
                      <a:pt x="358471" y="119121"/>
                    </a:lnTo>
                    <a:lnTo>
                      <a:pt x="384076" y="95998"/>
                    </a:lnTo>
                    <a:lnTo>
                      <a:pt x="406985" y="73575"/>
                    </a:lnTo>
                    <a:lnTo>
                      <a:pt x="428548" y="55357"/>
                    </a:lnTo>
                    <a:lnTo>
                      <a:pt x="448088" y="38539"/>
                    </a:lnTo>
                    <a:lnTo>
                      <a:pt x="463586" y="24525"/>
                    </a:lnTo>
                    <a:lnTo>
                      <a:pt x="477736" y="13313"/>
                    </a:lnTo>
                    <a:lnTo>
                      <a:pt x="487170" y="6306"/>
                    </a:lnTo>
                    <a:lnTo>
                      <a:pt x="493234" y="701"/>
                    </a:lnTo>
                    <a:lnTo>
                      <a:pt x="495255" y="0"/>
                    </a:lnTo>
                    <a:lnTo>
                      <a:pt x="497951" y="701"/>
                    </a:lnTo>
                    <a:lnTo>
                      <a:pt x="504015" y="6306"/>
                    </a:lnTo>
                    <a:lnTo>
                      <a:pt x="514122" y="13314"/>
                    </a:lnTo>
                    <a:lnTo>
                      <a:pt x="527599" y="24525"/>
                    </a:lnTo>
                    <a:lnTo>
                      <a:pt x="543097" y="38539"/>
                    </a:lnTo>
                    <a:lnTo>
                      <a:pt x="562637" y="55356"/>
                    </a:lnTo>
                    <a:lnTo>
                      <a:pt x="583525" y="73575"/>
                    </a:lnTo>
                    <a:lnTo>
                      <a:pt x="607109" y="95998"/>
                    </a:lnTo>
                    <a:lnTo>
                      <a:pt x="632714" y="119122"/>
                    </a:lnTo>
                    <a:lnTo>
                      <a:pt x="658993" y="147150"/>
                    </a:lnTo>
                    <a:lnTo>
                      <a:pt x="686620" y="175880"/>
                    </a:lnTo>
                    <a:lnTo>
                      <a:pt x="714246" y="206010"/>
                    </a:lnTo>
                    <a:lnTo>
                      <a:pt x="742546" y="240345"/>
                    </a:lnTo>
                    <a:lnTo>
                      <a:pt x="771521" y="276082"/>
                    </a:lnTo>
                    <a:lnTo>
                      <a:pt x="799821" y="312519"/>
                    </a:lnTo>
                    <a:lnTo>
                      <a:pt x="827447" y="351759"/>
                    </a:lnTo>
                    <a:lnTo>
                      <a:pt x="853726" y="392401"/>
                    </a:lnTo>
                    <a:lnTo>
                      <a:pt x="879331" y="435144"/>
                    </a:lnTo>
                    <a:lnTo>
                      <a:pt x="902241" y="479289"/>
                    </a:lnTo>
                    <a:lnTo>
                      <a:pt x="923803" y="524135"/>
                    </a:lnTo>
                    <a:lnTo>
                      <a:pt x="943344" y="571083"/>
                    </a:lnTo>
                    <a:lnTo>
                      <a:pt x="958842" y="619432"/>
                    </a:lnTo>
                    <a:lnTo>
                      <a:pt x="972992" y="668483"/>
                    </a:lnTo>
                    <a:lnTo>
                      <a:pt x="982425" y="718233"/>
                    </a:lnTo>
                    <a:lnTo>
                      <a:pt x="988490" y="769385"/>
                    </a:lnTo>
                    <a:lnTo>
                      <a:pt x="990511" y="821939"/>
                    </a:lnTo>
                    <a:lnTo>
                      <a:pt x="988489" y="873091"/>
                    </a:lnTo>
                    <a:lnTo>
                      <a:pt x="982425" y="924243"/>
                    </a:lnTo>
                    <a:lnTo>
                      <a:pt x="972992" y="973994"/>
                    </a:lnTo>
                    <a:lnTo>
                      <a:pt x="958842" y="1024446"/>
                    </a:lnTo>
                    <a:lnTo>
                      <a:pt x="943344" y="1071394"/>
                    </a:lnTo>
                    <a:lnTo>
                      <a:pt x="923803" y="1118341"/>
                    </a:lnTo>
                    <a:lnTo>
                      <a:pt x="902241" y="1164589"/>
                    </a:lnTo>
                    <a:lnTo>
                      <a:pt x="879331" y="1208033"/>
                    </a:lnTo>
                    <a:lnTo>
                      <a:pt x="853726" y="1250076"/>
                    </a:lnTo>
                    <a:lnTo>
                      <a:pt x="827447" y="1291418"/>
                    </a:lnTo>
                    <a:lnTo>
                      <a:pt x="799821" y="1329958"/>
                    </a:lnTo>
                    <a:lnTo>
                      <a:pt x="771520" y="1367796"/>
                    </a:lnTo>
                    <a:lnTo>
                      <a:pt x="742546" y="1402832"/>
                    </a:lnTo>
                    <a:lnTo>
                      <a:pt x="714246" y="1436466"/>
                    </a:lnTo>
                    <a:lnTo>
                      <a:pt x="686620" y="1467298"/>
                    </a:lnTo>
                    <a:lnTo>
                      <a:pt x="658993" y="1495326"/>
                    </a:lnTo>
                    <a:lnTo>
                      <a:pt x="632714" y="1523355"/>
                    </a:lnTo>
                    <a:lnTo>
                      <a:pt x="607109" y="1546479"/>
                    </a:lnTo>
                    <a:lnTo>
                      <a:pt x="583526" y="1568902"/>
                    </a:lnTo>
                    <a:lnTo>
                      <a:pt x="562637" y="1587821"/>
                    </a:lnTo>
                    <a:lnTo>
                      <a:pt x="543097" y="1604638"/>
                    </a:lnTo>
                    <a:lnTo>
                      <a:pt x="527599" y="1617951"/>
                    </a:lnTo>
                    <a:lnTo>
                      <a:pt x="514123" y="1629163"/>
                    </a:lnTo>
                    <a:lnTo>
                      <a:pt x="504015" y="1636871"/>
                    </a:lnTo>
                    <a:lnTo>
                      <a:pt x="497951" y="1641776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MH_SubTitle_2"/>
              <p:cNvSpPr/>
              <p:nvPr>
                <p:custDataLst>
                  <p:tags r:id="rId4"/>
                </p:custDataLst>
              </p:nvPr>
            </p:nvSpPr>
            <p:spPr>
              <a:xfrm rot="20544647">
                <a:off x="6175376" y="3275013"/>
                <a:ext cx="1952625" cy="990600"/>
              </a:xfrm>
              <a:custGeom>
                <a:avLst/>
                <a:gdLst>
                  <a:gd name="connsiteX0" fmla="*/ 1069560 w 1953336"/>
                  <a:gd name="connsiteY0" fmla="*/ 46042 h 990486"/>
                  <a:gd name="connsiteX1" fmla="*/ 1116647 w 1953336"/>
                  <a:gd name="connsiteY1" fmla="*/ 65245 h 990486"/>
                  <a:gd name="connsiteX2" fmla="*/ 1161642 w 1953336"/>
                  <a:gd name="connsiteY2" fmla="*/ 85812 h 990486"/>
                  <a:gd name="connsiteX3" fmla="*/ 1205954 w 1953336"/>
                  <a:gd name="connsiteY3" fmla="*/ 109078 h 990486"/>
                  <a:gd name="connsiteX4" fmla="*/ 1248881 w 1953336"/>
                  <a:gd name="connsiteY4" fmla="*/ 134376 h 990486"/>
                  <a:gd name="connsiteX5" fmla="*/ 1289709 w 1953336"/>
                  <a:gd name="connsiteY5" fmla="*/ 160363 h 990486"/>
                  <a:gd name="connsiteX6" fmla="*/ 1329147 w 1953336"/>
                  <a:gd name="connsiteY6" fmla="*/ 187707 h 990486"/>
                  <a:gd name="connsiteX7" fmla="*/ 1365781 w 1953336"/>
                  <a:gd name="connsiteY7" fmla="*/ 215072 h 990486"/>
                  <a:gd name="connsiteX8" fmla="*/ 1401719 w 1953336"/>
                  <a:gd name="connsiteY8" fmla="*/ 243115 h 990486"/>
                  <a:gd name="connsiteX9" fmla="*/ 1436261 w 1953336"/>
                  <a:gd name="connsiteY9" fmla="*/ 271842 h 990486"/>
                  <a:gd name="connsiteX10" fmla="*/ 1466594 w 1953336"/>
                  <a:gd name="connsiteY10" fmla="*/ 299926 h 990486"/>
                  <a:gd name="connsiteX11" fmla="*/ 1495521 w 1953336"/>
                  <a:gd name="connsiteY11" fmla="*/ 327346 h 990486"/>
                  <a:gd name="connsiteX12" fmla="*/ 1523737 w 1953336"/>
                  <a:gd name="connsiteY12" fmla="*/ 353423 h 990486"/>
                  <a:gd name="connsiteX13" fmla="*/ 1547044 w 1953336"/>
                  <a:gd name="connsiteY13" fmla="*/ 378862 h 990486"/>
                  <a:gd name="connsiteX14" fmla="*/ 1569630 w 1953336"/>
                  <a:gd name="connsiteY14" fmla="*/ 401610 h 990486"/>
                  <a:gd name="connsiteX15" fmla="*/ 1588003 w 1953336"/>
                  <a:gd name="connsiteY15" fmla="*/ 423041 h 990486"/>
                  <a:gd name="connsiteX16" fmla="*/ 1604960 w 1953336"/>
                  <a:gd name="connsiteY16" fmla="*/ 442461 h 990486"/>
                  <a:gd name="connsiteX17" fmla="*/ 1619085 w 1953336"/>
                  <a:gd name="connsiteY17" fmla="*/ 457858 h 990486"/>
                  <a:gd name="connsiteX18" fmla="*/ 1630397 w 1953336"/>
                  <a:gd name="connsiteY18" fmla="*/ 471927 h 990486"/>
                  <a:gd name="connsiteX19" fmla="*/ 1637472 w 1953336"/>
                  <a:gd name="connsiteY19" fmla="*/ 481310 h 990486"/>
                  <a:gd name="connsiteX20" fmla="*/ 1643121 w 1953336"/>
                  <a:gd name="connsiteY20" fmla="*/ 487334 h 990486"/>
                  <a:gd name="connsiteX21" fmla="*/ 1643836 w 1953336"/>
                  <a:gd name="connsiteY21" fmla="*/ 489351 h 990486"/>
                  <a:gd name="connsiteX22" fmla="*/ 1643155 w 1953336"/>
                  <a:gd name="connsiteY22" fmla="*/ 492051 h 990486"/>
                  <a:gd name="connsiteX23" fmla="*/ 1637593 w 1953336"/>
                  <a:gd name="connsiteY23" fmla="*/ 498155 h 990486"/>
                  <a:gd name="connsiteX24" fmla="*/ 1630658 w 1953336"/>
                  <a:gd name="connsiteY24" fmla="*/ 508312 h 990486"/>
                  <a:gd name="connsiteX25" fmla="*/ 1619544 w 1953336"/>
                  <a:gd name="connsiteY25" fmla="*/ 521869 h 990486"/>
                  <a:gd name="connsiteX26" fmla="*/ 1605641 w 1953336"/>
                  <a:gd name="connsiteY26" fmla="*/ 537467 h 990486"/>
                  <a:gd name="connsiteX27" fmla="*/ 1588964 w 1953336"/>
                  <a:gd name="connsiteY27" fmla="*/ 557127 h 990486"/>
                  <a:gd name="connsiteX28" fmla="*/ 1570896 w 1953336"/>
                  <a:gd name="connsiteY28" fmla="*/ 578146 h 990486"/>
                  <a:gd name="connsiteX29" fmla="*/ 1548643 w 1953336"/>
                  <a:gd name="connsiteY29" fmla="*/ 601889 h 990486"/>
                  <a:gd name="connsiteX30" fmla="*/ 1525703 w 1953336"/>
                  <a:gd name="connsiteY30" fmla="*/ 627660 h 990486"/>
                  <a:gd name="connsiteX31" fmla="*/ 1497864 w 1953336"/>
                  <a:gd name="connsiteY31" fmla="*/ 654139 h 990486"/>
                  <a:gd name="connsiteX32" fmla="*/ 1469333 w 1953336"/>
                  <a:gd name="connsiteY32" fmla="*/ 681970 h 990486"/>
                  <a:gd name="connsiteX33" fmla="*/ 1439401 w 1953336"/>
                  <a:gd name="connsiteY33" fmla="*/ 709812 h 990486"/>
                  <a:gd name="connsiteX34" fmla="*/ 1405270 w 1953336"/>
                  <a:gd name="connsiteY34" fmla="*/ 738358 h 990486"/>
                  <a:gd name="connsiteX35" fmla="*/ 1369742 w 1953336"/>
                  <a:gd name="connsiteY35" fmla="*/ 767588 h 990486"/>
                  <a:gd name="connsiteX36" fmla="*/ 1333509 w 1953336"/>
                  <a:gd name="connsiteY36" fmla="*/ 796149 h 990486"/>
                  <a:gd name="connsiteX37" fmla="*/ 1294468 w 1953336"/>
                  <a:gd name="connsiteY37" fmla="*/ 824056 h 990486"/>
                  <a:gd name="connsiteX38" fmla="*/ 1254016 w 1953336"/>
                  <a:gd name="connsiteY38" fmla="*/ 850625 h 990486"/>
                  <a:gd name="connsiteX39" fmla="*/ 1211457 w 1953336"/>
                  <a:gd name="connsiteY39" fmla="*/ 876536 h 990486"/>
                  <a:gd name="connsiteX40" fmla="*/ 1167477 w 1953336"/>
                  <a:gd name="connsiteY40" fmla="*/ 899762 h 990486"/>
                  <a:gd name="connsiteX41" fmla="*/ 1122787 w 1953336"/>
                  <a:gd name="connsiteY41" fmla="*/ 921645 h 990486"/>
                  <a:gd name="connsiteX42" fmla="*/ 1075980 w 1953336"/>
                  <a:gd name="connsiteY42" fmla="*/ 941522 h 990486"/>
                  <a:gd name="connsiteX43" fmla="*/ 1027744 w 1953336"/>
                  <a:gd name="connsiteY43" fmla="*/ 957366 h 990486"/>
                  <a:gd name="connsiteX44" fmla="*/ 978796 w 1953336"/>
                  <a:gd name="connsiteY44" fmla="*/ 971867 h 990486"/>
                  <a:gd name="connsiteX45" fmla="*/ 929114 w 1953336"/>
                  <a:gd name="connsiteY45" fmla="*/ 981657 h 990486"/>
                  <a:gd name="connsiteX46" fmla="*/ 878007 w 1953336"/>
                  <a:gd name="connsiteY46" fmla="*/ 988088 h 990486"/>
                  <a:gd name="connsiteX47" fmla="*/ 825469 w 1953336"/>
                  <a:gd name="connsiteY47" fmla="*/ 990486 h 990486"/>
                  <a:gd name="connsiteX48" fmla="*/ 774304 w 1953336"/>
                  <a:gd name="connsiteY48" fmla="*/ 988832 h 990486"/>
                  <a:gd name="connsiteX49" fmla="*/ 723109 w 1953336"/>
                  <a:gd name="connsiteY49" fmla="*/ 983134 h 990486"/>
                  <a:gd name="connsiteX50" fmla="*/ 673292 w 1953336"/>
                  <a:gd name="connsiteY50" fmla="*/ 974058 h 990486"/>
                  <a:gd name="connsiteX51" fmla="*/ 622740 w 1953336"/>
                  <a:gd name="connsiteY51" fmla="*/ 960269 h 990486"/>
                  <a:gd name="connsiteX52" fmla="*/ 575683 w 1953336"/>
                  <a:gd name="connsiteY52" fmla="*/ 945109 h 990486"/>
                  <a:gd name="connsiteX53" fmla="*/ 528596 w 1953336"/>
                  <a:gd name="connsiteY53" fmla="*/ 925905 h 990486"/>
                  <a:gd name="connsiteX54" fmla="*/ 482195 w 1953336"/>
                  <a:gd name="connsiteY54" fmla="*/ 904675 h 990486"/>
                  <a:gd name="connsiteX55" fmla="*/ 438588 w 1953336"/>
                  <a:gd name="connsiteY55" fmla="*/ 882077 h 990486"/>
                  <a:gd name="connsiteX56" fmla="*/ 396362 w 1953336"/>
                  <a:gd name="connsiteY56" fmla="*/ 856774 h 990486"/>
                  <a:gd name="connsiteX57" fmla="*/ 354833 w 1953336"/>
                  <a:gd name="connsiteY57" fmla="*/ 830793 h 990486"/>
                  <a:gd name="connsiteX58" fmla="*/ 316096 w 1953336"/>
                  <a:gd name="connsiteY58" fmla="*/ 803443 h 990486"/>
                  <a:gd name="connsiteX59" fmla="*/ 278056 w 1953336"/>
                  <a:gd name="connsiteY59" fmla="*/ 775415 h 990486"/>
                  <a:gd name="connsiteX60" fmla="*/ 242813 w 1953336"/>
                  <a:gd name="connsiteY60" fmla="*/ 746693 h 990486"/>
                  <a:gd name="connsiteX61" fmla="*/ 208977 w 1953336"/>
                  <a:gd name="connsiteY61" fmla="*/ 718634 h 990486"/>
                  <a:gd name="connsiteX62" fmla="*/ 177948 w 1953336"/>
                  <a:gd name="connsiteY62" fmla="*/ 691229 h 990486"/>
                  <a:gd name="connsiteX63" fmla="*/ 149722 w 1953336"/>
                  <a:gd name="connsiteY63" fmla="*/ 663804 h 990486"/>
                  <a:gd name="connsiteX64" fmla="*/ 121506 w 1953336"/>
                  <a:gd name="connsiteY64" fmla="*/ 637727 h 990486"/>
                  <a:gd name="connsiteX65" fmla="*/ 98199 w 1953336"/>
                  <a:gd name="connsiteY65" fmla="*/ 612289 h 990486"/>
                  <a:gd name="connsiteX66" fmla="*/ 75608 w 1953336"/>
                  <a:gd name="connsiteY66" fmla="*/ 588866 h 990486"/>
                  <a:gd name="connsiteX67" fmla="*/ 56540 w 1953336"/>
                  <a:gd name="connsiteY67" fmla="*/ 568114 h 990486"/>
                  <a:gd name="connsiteX68" fmla="*/ 39582 w 1953336"/>
                  <a:gd name="connsiteY68" fmla="*/ 548695 h 990486"/>
                  <a:gd name="connsiteX69" fmla="*/ 26158 w 1953336"/>
                  <a:gd name="connsiteY69" fmla="*/ 533292 h 990486"/>
                  <a:gd name="connsiteX70" fmla="*/ 14850 w 1953336"/>
                  <a:gd name="connsiteY70" fmla="*/ 519897 h 990486"/>
                  <a:gd name="connsiteX71" fmla="*/ 7070 w 1953336"/>
                  <a:gd name="connsiteY71" fmla="*/ 509845 h 990486"/>
                  <a:gd name="connsiteX72" fmla="*/ 2122 w 1953336"/>
                  <a:gd name="connsiteY72" fmla="*/ 503816 h 990486"/>
                  <a:gd name="connsiteX73" fmla="*/ 0 w 1953336"/>
                  <a:gd name="connsiteY73" fmla="*/ 501136 h 990486"/>
                  <a:gd name="connsiteX74" fmla="*/ 2088 w 1953336"/>
                  <a:gd name="connsiteY74" fmla="*/ 499100 h 990486"/>
                  <a:gd name="connsiteX75" fmla="*/ 6949 w 1953336"/>
                  <a:gd name="connsiteY75" fmla="*/ 493000 h 990486"/>
                  <a:gd name="connsiteX76" fmla="*/ 14589 w 1953336"/>
                  <a:gd name="connsiteY76" fmla="*/ 483512 h 990486"/>
                  <a:gd name="connsiteX77" fmla="*/ 25699 w 1953336"/>
                  <a:gd name="connsiteY77" fmla="*/ 469282 h 990486"/>
                  <a:gd name="connsiteX78" fmla="*/ 38901 w 1953336"/>
                  <a:gd name="connsiteY78" fmla="*/ 453689 h 990486"/>
                  <a:gd name="connsiteX79" fmla="*/ 55578 w 1953336"/>
                  <a:gd name="connsiteY79" fmla="*/ 434028 h 990486"/>
                  <a:gd name="connsiteX80" fmla="*/ 74342 w 1953336"/>
                  <a:gd name="connsiteY80" fmla="*/ 412331 h 990486"/>
                  <a:gd name="connsiteX81" fmla="*/ 96600 w 1953336"/>
                  <a:gd name="connsiteY81" fmla="*/ 389261 h 990486"/>
                  <a:gd name="connsiteX82" fmla="*/ 119540 w 1953336"/>
                  <a:gd name="connsiteY82" fmla="*/ 363491 h 990486"/>
                  <a:gd name="connsiteX83" fmla="*/ 147379 w 1953336"/>
                  <a:gd name="connsiteY83" fmla="*/ 337011 h 990486"/>
                  <a:gd name="connsiteX84" fmla="*/ 175209 w 1953336"/>
                  <a:gd name="connsiteY84" fmla="*/ 309185 h 990486"/>
                  <a:gd name="connsiteX85" fmla="*/ 205837 w 1953336"/>
                  <a:gd name="connsiteY85" fmla="*/ 280664 h 990486"/>
                  <a:gd name="connsiteX86" fmla="*/ 239262 w 1953336"/>
                  <a:gd name="connsiteY86" fmla="*/ 251450 h 990486"/>
                  <a:gd name="connsiteX87" fmla="*/ 274095 w 1953336"/>
                  <a:gd name="connsiteY87" fmla="*/ 222899 h 990486"/>
                  <a:gd name="connsiteX88" fmla="*/ 311734 w 1953336"/>
                  <a:gd name="connsiteY88" fmla="*/ 195002 h 990486"/>
                  <a:gd name="connsiteX89" fmla="*/ 350074 w 1953336"/>
                  <a:gd name="connsiteY89" fmla="*/ 167100 h 990486"/>
                  <a:gd name="connsiteX90" fmla="*/ 391227 w 1953336"/>
                  <a:gd name="connsiteY90" fmla="*/ 140525 h 990486"/>
                  <a:gd name="connsiteX91" fmla="*/ 433085 w 1953336"/>
                  <a:gd name="connsiteY91" fmla="*/ 114619 h 990486"/>
                  <a:gd name="connsiteX92" fmla="*/ 476360 w 1953336"/>
                  <a:gd name="connsiteY92" fmla="*/ 90725 h 990486"/>
                  <a:gd name="connsiteX93" fmla="*/ 522456 w 1953336"/>
                  <a:gd name="connsiteY93" fmla="*/ 69505 h 990486"/>
                  <a:gd name="connsiteX94" fmla="*/ 569263 w 1953336"/>
                  <a:gd name="connsiteY94" fmla="*/ 49629 h 990486"/>
                  <a:gd name="connsiteX95" fmla="*/ 616098 w 1953336"/>
                  <a:gd name="connsiteY95" fmla="*/ 33795 h 990486"/>
                  <a:gd name="connsiteX96" fmla="*/ 666447 w 1953336"/>
                  <a:gd name="connsiteY96" fmla="*/ 19283 h 990486"/>
                  <a:gd name="connsiteX97" fmla="*/ 716128 w 1953336"/>
                  <a:gd name="connsiteY97" fmla="*/ 9493 h 990486"/>
                  <a:gd name="connsiteX98" fmla="*/ 767236 w 1953336"/>
                  <a:gd name="connsiteY98" fmla="*/ 3062 h 990486"/>
                  <a:gd name="connsiteX99" fmla="*/ 818368 w 1953336"/>
                  <a:gd name="connsiteY99" fmla="*/ 0 h 990486"/>
                  <a:gd name="connsiteX100" fmla="*/ 870939 w 1953336"/>
                  <a:gd name="connsiteY100" fmla="*/ 2319 h 990486"/>
                  <a:gd name="connsiteX101" fmla="*/ 922134 w 1953336"/>
                  <a:gd name="connsiteY101" fmla="*/ 8016 h 990486"/>
                  <a:gd name="connsiteX102" fmla="*/ 971951 w 1953336"/>
                  <a:gd name="connsiteY102" fmla="*/ 17093 h 990486"/>
                  <a:gd name="connsiteX103" fmla="*/ 1021101 w 1953336"/>
                  <a:gd name="connsiteY103" fmla="*/ 30891 h 990486"/>
                  <a:gd name="connsiteX104" fmla="*/ 1953336 w 1953336"/>
                  <a:gd name="connsiteY104" fmla="*/ 19499 h 990486"/>
                  <a:gd name="connsiteX105" fmla="*/ 1953333 w 1953336"/>
                  <a:gd name="connsiteY105" fmla="*/ 19507 h 990486"/>
                  <a:gd name="connsiteX106" fmla="*/ 1953333 w 1953336"/>
                  <a:gd name="connsiteY106" fmla="*/ 19499 h 99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1953336" h="990486">
                    <a:moveTo>
                      <a:pt x="1069560" y="46042"/>
                    </a:moveTo>
                    <a:lnTo>
                      <a:pt x="1116647" y="65245"/>
                    </a:lnTo>
                    <a:lnTo>
                      <a:pt x="1161642" y="85812"/>
                    </a:lnTo>
                    <a:lnTo>
                      <a:pt x="1205954" y="109078"/>
                    </a:lnTo>
                    <a:lnTo>
                      <a:pt x="1248881" y="134376"/>
                    </a:lnTo>
                    <a:lnTo>
                      <a:pt x="1289709" y="160363"/>
                    </a:lnTo>
                    <a:lnTo>
                      <a:pt x="1329147" y="187707"/>
                    </a:lnTo>
                    <a:lnTo>
                      <a:pt x="1365781" y="215072"/>
                    </a:lnTo>
                    <a:lnTo>
                      <a:pt x="1401719" y="243115"/>
                    </a:lnTo>
                    <a:lnTo>
                      <a:pt x="1436261" y="271842"/>
                    </a:lnTo>
                    <a:lnTo>
                      <a:pt x="1466594" y="299926"/>
                    </a:lnTo>
                    <a:lnTo>
                      <a:pt x="1495521" y="327346"/>
                    </a:lnTo>
                    <a:lnTo>
                      <a:pt x="1523737" y="353423"/>
                    </a:lnTo>
                    <a:lnTo>
                      <a:pt x="1547044" y="378862"/>
                    </a:lnTo>
                    <a:lnTo>
                      <a:pt x="1569630" y="401610"/>
                    </a:lnTo>
                    <a:lnTo>
                      <a:pt x="1588003" y="423041"/>
                    </a:lnTo>
                    <a:lnTo>
                      <a:pt x="1604960" y="442461"/>
                    </a:lnTo>
                    <a:lnTo>
                      <a:pt x="1619085" y="457858"/>
                    </a:lnTo>
                    <a:lnTo>
                      <a:pt x="1630397" y="471927"/>
                    </a:lnTo>
                    <a:lnTo>
                      <a:pt x="1637472" y="481310"/>
                    </a:lnTo>
                    <a:lnTo>
                      <a:pt x="1643121" y="487334"/>
                    </a:lnTo>
                    <a:lnTo>
                      <a:pt x="1643836" y="489351"/>
                    </a:lnTo>
                    <a:lnTo>
                      <a:pt x="1643155" y="492051"/>
                    </a:lnTo>
                    <a:lnTo>
                      <a:pt x="1637593" y="498155"/>
                    </a:lnTo>
                    <a:lnTo>
                      <a:pt x="1630658" y="508312"/>
                    </a:lnTo>
                    <a:lnTo>
                      <a:pt x="1619544" y="521869"/>
                    </a:lnTo>
                    <a:lnTo>
                      <a:pt x="1605641" y="537467"/>
                    </a:lnTo>
                    <a:lnTo>
                      <a:pt x="1588964" y="557127"/>
                    </a:lnTo>
                    <a:lnTo>
                      <a:pt x="1570896" y="578146"/>
                    </a:lnTo>
                    <a:lnTo>
                      <a:pt x="1548643" y="601889"/>
                    </a:lnTo>
                    <a:lnTo>
                      <a:pt x="1525703" y="627660"/>
                    </a:lnTo>
                    <a:lnTo>
                      <a:pt x="1497864" y="654139"/>
                    </a:lnTo>
                    <a:lnTo>
                      <a:pt x="1469333" y="681970"/>
                    </a:lnTo>
                    <a:lnTo>
                      <a:pt x="1439401" y="709812"/>
                    </a:lnTo>
                    <a:lnTo>
                      <a:pt x="1405270" y="738358"/>
                    </a:lnTo>
                    <a:lnTo>
                      <a:pt x="1369742" y="767588"/>
                    </a:lnTo>
                    <a:lnTo>
                      <a:pt x="1333509" y="796149"/>
                    </a:lnTo>
                    <a:lnTo>
                      <a:pt x="1294468" y="824056"/>
                    </a:lnTo>
                    <a:lnTo>
                      <a:pt x="1254016" y="850625"/>
                    </a:lnTo>
                    <a:lnTo>
                      <a:pt x="1211457" y="876536"/>
                    </a:lnTo>
                    <a:lnTo>
                      <a:pt x="1167477" y="899762"/>
                    </a:lnTo>
                    <a:lnTo>
                      <a:pt x="1122787" y="921645"/>
                    </a:lnTo>
                    <a:lnTo>
                      <a:pt x="1075980" y="941522"/>
                    </a:lnTo>
                    <a:lnTo>
                      <a:pt x="1027744" y="957366"/>
                    </a:lnTo>
                    <a:lnTo>
                      <a:pt x="978796" y="971867"/>
                    </a:lnTo>
                    <a:lnTo>
                      <a:pt x="929114" y="981657"/>
                    </a:lnTo>
                    <a:lnTo>
                      <a:pt x="878007" y="988088"/>
                    </a:lnTo>
                    <a:lnTo>
                      <a:pt x="825469" y="990486"/>
                    </a:lnTo>
                    <a:lnTo>
                      <a:pt x="774304" y="988832"/>
                    </a:lnTo>
                    <a:lnTo>
                      <a:pt x="723109" y="983134"/>
                    </a:lnTo>
                    <a:lnTo>
                      <a:pt x="673292" y="974058"/>
                    </a:lnTo>
                    <a:lnTo>
                      <a:pt x="622740" y="960269"/>
                    </a:lnTo>
                    <a:lnTo>
                      <a:pt x="575683" y="945109"/>
                    </a:lnTo>
                    <a:lnTo>
                      <a:pt x="528596" y="925905"/>
                    </a:lnTo>
                    <a:lnTo>
                      <a:pt x="482195" y="904675"/>
                    </a:lnTo>
                    <a:lnTo>
                      <a:pt x="438588" y="882077"/>
                    </a:lnTo>
                    <a:lnTo>
                      <a:pt x="396362" y="856774"/>
                    </a:lnTo>
                    <a:lnTo>
                      <a:pt x="354833" y="830793"/>
                    </a:lnTo>
                    <a:lnTo>
                      <a:pt x="316096" y="803443"/>
                    </a:lnTo>
                    <a:lnTo>
                      <a:pt x="278056" y="775415"/>
                    </a:lnTo>
                    <a:lnTo>
                      <a:pt x="242813" y="746693"/>
                    </a:lnTo>
                    <a:lnTo>
                      <a:pt x="208977" y="718634"/>
                    </a:lnTo>
                    <a:lnTo>
                      <a:pt x="177948" y="691229"/>
                    </a:lnTo>
                    <a:lnTo>
                      <a:pt x="149722" y="663804"/>
                    </a:lnTo>
                    <a:lnTo>
                      <a:pt x="121506" y="637727"/>
                    </a:lnTo>
                    <a:lnTo>
                      <a:pt x="98199" y="612289"/>
                    </a:lnTo>
                    <a:lnTo>
                      <a:pt x="75608" y="588866"/>
                    </a:lnTo>
                    <a:lnTo>
                      <a:pt x="56540" y="568114"/>
                    </a:lnTo>
                    <a:lnTo>
                      <a:pt x="39582" y="548695"/>
                    </a:lnTo>
                    <a:lnTo>
                      <a:pt x="26158" y="533292"/>
                    </a:lnTo>
                    <a:lnTo>
                      <a:pt x="14850" y="519897"/>
                    </a:lnTo>
                    <a:lnTo>
                      <a:pt x="7070" y="509845"/>
                    </a:lnTo>
                    <a:lnTo>
                      <a:pt x="2122" y="503816"/>
                    </a:lnTo>
                    <a:lnTo>
                      <a:pt x="0" y="501136"/>
                    </a:lnTo>
                    <a:lnTo>
                      <a:pt x="2088" y="499100"/>
                    </a:lnTo>
                    <a:lnTo>
                      <a:pt x="6949" y="493000"/>
                    </a:lnTo>
                    <a:lnTo>
                      <a:pt x="14589" y="483512"/>
                    </a:lnTo>
                    <a:lnTo>
                      <a:pt x="25699" y="469282"/>
                    </a:lnTo>
                    <a:lnTo>
                      <a:pt x="38901" y="453689"/>
                    </a:lnTo>
                    <a:lnTo>
                      <a:pt x="55578" y="434028"/>
                    </a:lnTo>
                    <a:lnTo>
                      <a:pt x="74342" y="412331"/>
                    </a:lnTo>
                    <a:lnTo>
                      <a:pt x="96600" y="389261"/>
                    </a:lnTo>
                    <a:lnTo>
                      <a:pt x="119540" y="363491"/>
                    </a:lnTo>
                    <a:lnTo>
                      <a:pt x="147379" y="337011"/>
                    </a:lnTo>
                    <a:lnTo>
                      <a:pt x="175209" y="309185"/>
                    </a:lnTo>
                    <a:lnTo>
                      <a:pt x="205837" y="280664"/>
                    </a:lnTo>
                    <a:lnTo>
                      <a:pt x="239262" y="251450"/>
                    </a:lnTo>
                    <a:lnTo>
                      <a:pt x="274095" y="222899"/>
                    </a:lnTo>
                    <a:lnTo>
                      <a:pt x="311734" y="195002"/>
                    </a:lnTo>
                    <a:lnTo>
                      <a:pt x="350074" y="167100"/>
                    </a:lnTo>
                    <a:lnTo>
                      <a:pt x="391227" y="140525"/>
                    </a:lnTo>
                    <a:lnTo>
                      <a:pt x="433085" y="114619"/>
                    </a:lnTo>
                    <a:lnTo>
                      <a:pt x="476360" y="90725"/>
                    </a:lnTo>
                    <a:lnTo>
                      <a:pt x="522456" y="69505"/>
                    </a:lnTo>
                    <a:lnTo>
                      <a:pt x="569263" y="49629"/>
                    </a:lnTo>
                    <a:lnTo>
                      <a:pt x="616098" y="33795"/>
                    </a:lnTo>
                    <a:lnTo>
                      <a:pt x="666447" y="19283"/>
                    </a:lnTo>
                    <a:lnTo>
                      <a:pt x="716128" y="9493"/>
                    </a:lnTo>
                    <a:lnTo>
                      <a:pt x="767236" y="3062"/>
                    </a:lnTo>
                    <a:lnTo>
                      <a:pt x="818368" y="0"/>
                    </a:lnTo>
                    <a:lnTo>
                      <a:pt x="870939" y="2319"/>
                    </a:lnTo>
                    <a:lnTo>
                      <a:pt x="922134" y="8016"/>
                    </a:lnTo>
                    <a:lnTo>
                      <a:pt x="971951" y="17093"/>
                    </a:lnTo>
                    <a:lnTo>
                      <a:pt x="1021101" y="30891"/>
                    </a:lnTo>
                    <a:close/>
                    <a:moveTo>
                      <a:pt x="1953336" y="19499"/>
                    </a:moveTo>
                    <a:lnTo>
                      <a:pt x="1953333" y="19507"/>
                    </a:lnTo>
                    <a:lnTo>
                      <a:pt x="1953333" y="19499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08000" bIns="3600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MH_SubTitle_5"/>
              <p:cNvSpPr/>
              <p:nvPr>
                <p:custDataLst>
                  <p:tags r:id="rId5"/>
                </p:custDataLst>
              </p:nvPr>
            </p:nvSpPr>
            <p:spPr>
              <a:xfrm rot="603049">
                <a:off x="4548189" y="3321050"/>
                <a:ext cx="1627187" cy="992188"/>
              </a:xfrm>
              <a:custGeom>
                <a:avLst/>
                <a:gdLst>
                  <a:gd name="connsiteX0" fmla="*/ 627564 w 1628083"/>
                  <a:gd name="connsiteY0" fmla="*/ 18356 h 992800"/>
                  <a:gd name="connsiteX1" fmla="*/ 677592 w 1628083"/>
                  <a:gd name="connsiteY1" fmla="*/ 9694 h 992800"/>
                  <a:gd name="connsiteX2" fmla="*/ 728128 w 1628083"/>
                  <a:gd name="connsiteY2" fmla="*/ 2463 h 992800"/>
                  <a:gd name="connsiteX3" fmla="*/ 778705 w 1628083"/>
                  <a:gd name="connsiteY3" fmla="*/ 0 h 992800"/>
                  <a:gd name="connsiteX4" fmla="*/ 830205 w 1628083"/>
                  <a:gd name="connsiteY4" fmla="*/ 1068 h 992800"/>
                  <a:gd name="connsiteX5" fmla="*/ 882533 w 1628083"/>
                  <a:gd name="connsiteY5" fmla="*/ 6334 h 992800"/>
                  <a:gd name="connsiteX6" fmla="*/ 932914 w 1628083"/>
                  <a:gd name="connsiteY6" fmla="*/ 15410 h 992800"/>
                  <a:gd name="connsiteX7" fmla="*/ 982736 w 1628083"/>
                  <a:gd name="connsiteY7" fmla="*/ 28491 h 992800"/>
                  <a:gd name="connsiteX8" fmla="*/ 1030704 w 1628083"/>
                  <a:gd name="connsiteY8" fmla="*/ 44714 h 992800"/>
                  <a:gd name="connsiteX9" fmla="*/ 1078714 w 1628083"/>
                  <a:gd name="connsiteY9" fmla="*/ 65705 h 992800"/>
                  <a:gd name="connsiteX10" fmla="*/ 1123068 w 1628083"/>
                  <a:gd name="connsiteY10" fmla="*/ 87547 h 992800"/>
                  <a:gd name="connsiteX11" fmla="*/ 1166862 w 1628083"/>
                  <a:gd name="connsiteY11" fmla="*/ 113392 h 992800"/>
                  <a:gd name="connsiteX12" fmla="*/ 1209683 w 1628083"/>
                  <a:gd name="connsiteY12" fmla="*/ 141143 h 992800"/>
                  <a:gd name="connsiteX13" fmla="*/ 1249541 w 1628083"/>
                  <a:gd name="connsiteY13" fmla="*/ 169841 h 992800"/>
                  <a:gd name="connsiteX14" fmla="*/ 1287639 w 1628083"/>
                  <a:gd name="connsiteY14" fmla="*/ 201014 h 992800"/>
                  <a:gd name="connsiteX15" fmla="*/ 1324950 w 1628083"/>
                  <a:gd name="connsiteY15" fmla="*/ 232758 h 992800"/>
                  <a:gd name="connsiteX16" fmla="*/ 1359299 w 1628083"/>
                  <a:gd name="connsiteY16" fmla="*/ 265448 h 992800"/>
                  <a:gd name="connsiteX17" fmla="*/ 1392860 w 1628083"/>
                  <a:gd name="connsiteY17" fmla="*/ 298710 h 992800"/>
                  <a:gd name="connsiteX18" fmla="*/ 1423552 w 1628083"/>
                  <a:gd name="connsiteY18" fmla="*/ 332251 h 992800"/>
                  <a:gd name="connsiteX19" fmla="*/ 1452949 w 1628083"/>
                  <a:gd name="connsiteY19" fmla="*/ 364931 h 992800"/>
                  <a:gd name="connsiteX20" fmla="*/ 1479664 w 1628083"/>
                  <a:gd name="connsiteY20" fmla="*/ 396555 h 992800"/>
                  <a:gd name="connsiteX21" fmla="*/ 1503602 w 1628083"/>
                  <a:gd name="connsiteY21" fmla="*/ 427793 h 992800"/>
                  <a:gd name="connsiteX22" fmla="*/ 1527728 w 1628083"/>
                  <a:gd name="connsiteY22" fmla="*/ 457695 h 992800"/>
                  <a:gd name="connsiteX23" fmla="*/ 1547088 w 1628083"/>
                  <a:gd name="connsiteY23" fmla="*/ 486252 h 992800"/>
                  <a:gd name="connsiteX24" fmla="*/ 1566034 w 1628083"/>
                  <a:gd name="connsiteY24" fmla="*/ 512710 h 992800"/>
                  <a:gd name="connsiteX25" fmla="*/ 1581883 w 1628083"/>
                  <a:gd name="connsiteY25" fmla="*/ 536014 h 992800"/>
                  <a:gd name="connsiteX26" fmla="*/ 1595836 w 1628083"/>
                  <a:gd name="connsiteY26" fmla="*/ 557693 h 992800"/>
                  <a:gd name="connsiteX27" fmla="*/ 1606878 w 1628083"/>
                  <a:gd name="connsiteY27" fmla="*/ 574883 h 992800"/>
                  <a:gd name="connsiteX28" fmla="*/ 1616118 w 1628083"/>
                  <a:gd name="connsiteY28" fmla="*/ 589780 h 992800"/>
                  <a:gd name="connsiteX29" fmla="*/ 1622354 w 1628083"/>
                  <a:gd name="connsiteY29" fmla="*/ 600856 h 992800"/>
                  <a:gd name="connsiteX30" fmla="*/ 1626373 w 1628083"/>
                  <a:gd name="connsiteY30" fmla="*/ 607541 h 992800"/>
                  <a:gd name="connsiteX31" fmla="*/ 1628083 w 1628083"/>
                  <a:gd name="connsiteY31" fmla="*/ 610501 h 992800"/>
                  <a:gd name="connsiteX32" fmla="*/ 1625721 w 1628083"/>
                  <a:gd name="connsiteY32" fmla="*/ 612212 h 992800"/>
                  <a:gd name="connsiteX33" fmla="*/ 1620025 w 1628083"/>
                  <a:gd name="connsiteY33" fmla="*/ 617540 h 992800"/>
                  <a:gd name="connsiteX34" fmla="*/ 1611086 w 1628083"/>
                  <a:gd name="connsiteY34" fmla="*/ 625817 h 992800"/>
                  <a:gd name="connsiteX35" fmla="*/ 1598026 w 1628083"/>
                  <a:gd name="connsiteY35" fmla="*/ 638280 h 992800"/>
                  <a:gd name="connsiteX36" fmla="*/ 1582697 w 1628083"/>
                  <a:gd name="connsiteY36" fmla="*/ 651788 h 992800"/>
                  <a:gd name="connsiteX37" fmla="*/ 1563339 w 1628083"/>
                  <a:gd name="connsiteY37" fmla="*/ 668815 h 992800"/>
                  <a:gd name="connsiteX38" fmla="*/ 1541619 w 1628083"/>
                  <a:gd name="connsiteY38" fmla="*/ 687554 h 992800"/>
                  <a:gd name="connsiteX39" fmla="*/ 1516243 w 1628083"/>
                  <a:gd name="connsiteY39" fmla="*/ 707142 h 992800"/>
                  <a:gd name="connsiteX40" fmla="*/ 1489801 w 1628083"/>
                  <a:gd name="connsiteY40" fmla="*/ 729304 h 992800"/>
                  <a:gd name="connsiteX41" fmla="*/ 1458408 w 1628083"/>
                  <a:gd name="connsiteY41" fmla="*/ 751454 h 992800"/>
                  <a:gd name="connsiteX42" fmla="*/ 1426828 w 1628083"/>
                  <a:gd name="connsiteY42" fmla="*/ 774939 h 992800"/>
                  <a:gd name="connsiteX43" fmla="*/ 1392379 w 1628083"/>
                  <a:gd name="connsiteY43" fmla="*/ 798703 h 992800"/>
                  <a:gd name="connsiteX44" fmla="*/ 1355061 w 1628083"/>
                  <a:gd name="connsiteY44" fmla="*/ 822747 h 992800"/>
                  <a:gd name="connsiteX45" fmla="*/ 1316448 w 1628083"/>
                  <a:gd name="connsiteY45" fmla="*/ 845931 h 992800"/>
                  <a:gd name="connsiteX46" fmla="*/ 1275152 w 1628083"/>
                  <a:gd name="connsiteY46" fmla="*/ 868059 h 992800"/>
                  <a:gd name="connsiteX47" fmla="*/ 1233162 w 1628083"/>
                  <a:gd name="connsiteY47" fmla="*/ 890090 h 992800"/>
                  <a:gd name="connsiteX48" fmla="*/ 1188583 w 1628083"/>
                  <a:gd name="connsiteY48" fmla="*/ 910399 h 992800"/>
                  <a:gd name="connsiteX49" fmla="*/ 1143403 w 1628083"/>
                  <a:gd name="connsiteY49" fmla="*/ 929944 h 992800"/>
                  <a:gd name="connsiteX50" fmla="*/ 1097115 w 1628083"/>
                  <a:gd name="connsiteY50" fmla="*/ 947293 h 992800"/>
                  <a:gd name="connsiteX51" fmla="*/ 1048423 w 1628083"/>
                  <a:gd name="connsiteY51" fmla="*/ 961584 h 992800"/>
                  <a:gd name="connsiteX52" fmla="*/ 999224 w 1628083"/>
                  <a:gd name="connsiteY52" fmla="*/ 974444 h 992800"/>
                  <a:gd name="connsiteX53" fmla="*/ 950584 w 1628083"/>
                  <a:gd name="connsiteY53" fmla="*/ 983301 h 992800"/>
                  <a:gd name="connsiteX54" fmla="*/ 898661 w 1628083"/>
                  <a:gd name="connsiteY54" fmla="*/ 990338 h 992800"/>
                  <a:gd name="connsiteX55" fmla="*/ 848083 w 1628083"/>
                  <a:gd name="connsiteY55" fmla="*/ 992800 h 992800"/>
                  <a:gd name="connsiteX56" fmla="*/ 796584 w 1628083"/>
                  <a:gd name="connsiteY56" fmla="*/ 991732 h 992800"/>
                  <a:gd name="connsiteX57" fmla="*/ 745550 w 1628083"/>
                  <a:gd name="connsiteY57" fmla="*/ 987328 h 992800"/>
                  <a:gd name="connsiteX58" fmla="*/ 693874 w 1628083"/>
                  <a:gd name="connsiteY58" fmla="*/ 977390 h 992800"/>
                  <a:gd name="connsiteX59" fmla="*/ 644052 w 1628083"/>
                  <a:gd name="connsiteY59" fmla="*/ 964310 h 992800"/>
                  <a:gd name="connsiteX60" fmla="*/ 596084 w 1628083"/>
                  <a:gd name="connsiteY60" fmla="*/ 948087 h 992800"/>
                  <a:gd name="connsiteX61" fmla="*/ 549462 w 1628083"/>
                  <a:gd name="connsiteY61" fmla="*/ 927289 h 992800"/>
                  <a:gd name="connsiteX62" fmla="*/ 503721 w 1628083"/>
                  <a:gd name="connsiteY62" fmla="*/ 905254 h 992800"/>
                  <a:gd name="connsiteX63" fmla="*/ 459926 w 1628083"/>
                  <a:gd name="connsiteY63" fmla="*/ 879409 h 992800"/>
                  <a:gd name="connsiteX64" fmla="*/ 418400 w 1628083"/>
                  <a:gd name="connsiteY64" fmla="*/ 852519 h 992800"/>
                  <a:gd name="connsiteX65" fmla="*/ 377941 w 1628083"/>
                  <a:gd name="connsiteY65" fmla="*/ 823057 h 992800"/>
                  <a:gd name="connsiteX66" fmla="*/ 339149 w 1628083"/>
                  <a:gd name="connsiteY66" fmla="*/ 791787 h 992800"/>
                  <a:gd name="connsiteX67" fmla="*/ 302532 w 1628083"/>
                  <a:gd name="connsiteY67" fmla="*/ 760140 h 992800"/>
                  <a:gd name="connsiteX68" fmla="*/ 267490 w 1628083"/>
                  <a:gd name="connsiteY68" fmla="*/ 727352 h 992800"/>
                  <a:gd name="connsiteX69" fmla="*/ 235224 w 1628083"/>
                  <a:gd name="connsiteY69" fmla="*/ 694952 h 992800"/>
                  <a:gd name="connsiteX70" fmla="*/ 203744 w 1628083"/>
                  <a:gd name="connsiteY70" fmla="*/ 661982 h 992800"/>
                  <a:gd name="connsiteX71" fmla="*/ 173746 w 1628083"/>
                  <a:gd name="connsiteY71" fmla="*/ 628538 h 992800"/>
                  <a:gd name="connsiteX72" fmla="*/ 147819 w 1628083"/>
                  <a:gd name="connsiteY72" fmla="*/ 596342 h 992800"/>
                  <a:gd name="connsiteX73" fmla="*/ 123186 w 1628083"/>
                  <a:gd name="connsiteY73" fmla="*/ 565008 h 992800"/>
                  <a:gd name="connsiteX74" fmla="*/ 99061 w 1628083"/>
                  <a:gd name="connsiteY74" fmla="*/ 535105 h 992800"/>
                  <a:gd name="connsiteX75" fmla="*/ 79700 w 1628083"/>
                  <a:gd name="connsiteY75" fmla="*/ 506549 h 992800"/>
                  <a:gd name="connsiteX76" fmla="*/ 60661 w 1628083"/>
                  <a:gd name="connsiteY76" fmla="*/ 480758 h 992800"/>
                  <a:gd name="connsiteX77" fmla="*/ 45600 w 1628083"/>
                  <a:gd name="connsiteY77" fmla="*/ 456884 h 992800"/>
                  <a:gd name="connsiteX78" fmla="*/ 31647 w 1628083"/>
                  <a:gd name="connsiteY78" fmla="*/ 435205 h 992800"/>
                  <a:gd name="connsiteX79" fmla="*/ 19910 w 1628083"/>
                  <a:gd name="connsiteY79" fmla="*/ 417918 h 992800"/>
                  <a:gd name="connsiteX80" fmla="*/ 10763 w 1628083"/>
                  <a:gd name="connsiteY80" fmla="*/ 402353 h 992800"/>
                  <a:gd name="connsiteX81" fmla="*/ 5128 w 1628083"/>
                  <a:gd name="connsiteY81" fmla="*/ 392041 h 992800"/>
                  <a:gd name="connsiteX82" fmla="*/ 415 w 1628083"/>
                  <a:gd name="connsiteY82" fmla="*/ 385260 h 992800"/>
                  <a:gd name="connsiteX83" fmla="*/ 0 w 1628083"/>
                  <a:gd name="connsiteY83" fmla="*/ 383161 h 992800"/>
                  <a:gd name="connsiteX84" fmla="*/ 1067 w 1628083"/>
                  <a:gd name="connsiteY84" fmla="*/ 380589 h 992800"/>
                  <a:gd name="connsiteX85" fmla="*/ 7458 w 1628083"/>
                  <a:gd name="connsiteY85" fmla="*/ 375358 h 992800"/>
                  <a:gd name="connsiteX86" fmla="*/ 15795 w 1628083"/>
                  <a:gd name="connsiteY86" fmla="*/ 366317 h 992800"/>
                  <a:gd name="connsiteX87" fmla="*/ 28763 w 1628083"/>
                  <a:gd name="connsiteY87" fmla="*/ 354520 h 992800"/>
                  <a:gd name="connsiteX88" fmla="*/ 44786 w 1628083"/>
                  <a:gd name="connsiteY88" fmla="*/ 341110 h 992800"/>
                  <a:gd name="connsiteX89" fmla="*/ 64144 w 1628083"/>
                  <a:gd name="connsiteY89" fmla="*/ 324082 h 992800"/>
                  <a:gd name="connsiteX90" fmla="*/ 85076 w 1628083"/>
                  <a:gd name="connsiteY90" fmla="*/ 305914 h 992800"/>
                  <a:gd name="connsiteX91" fmla="*/ 110545 w 1628083"/>
                  <a:gd name="connsiteY91" fmla="*/ 285658 h 992800"/>
                  <a:gd name="connsiteX92" fmla="*/ 136987 w 1628083"/>
                  <a:gd name="connsiteY92" fmla="*/ 263497 h 992800"/>
                  <a:gd name="connsiteX93" fmla="*/ 168381 w 1628083"/>
                  <a:gd name="connsiteY93" fmla="*/ 241347 h 992800"/>
                  <a:gd name="connsiteX94" fmla="*/ 200655 w 1628083"/>
                  <a:gd name="connsiteY94" fmla="*/ 217959 h 992800"/>
                  <a:gd name="connsiteX95" fmla="*/ 234316 w 1628083"/>
                  <a:gd name="connsiteY95" fmla="*/ 194765 h 992800"/>
                  <a:gd name="connsiteX96" fmla="*/ 272235 w 1628083"/>
                  <a:gd name="connsiteY96" fmla="*/ 171485 h 992800"/>
                  <a:gd name="connsiteX97" fmla="*/ 311635 w 1628083"/>
                  <a:gd name="connsiteY97" fmla="*/ 147731 h 992800"/>
                  <a:gd name="connsiteX98" fmla="*/ 351636 w 1628083"/>
                  <a:gd name="connsiteY98" fmla="*/ 124742 h 992800"/>
                  <a:gd name="connsiteX99" fmla="*/ 394320 w 1628083"/>
                  <a:gd name="connsiteY99" fmla="*/ 102808 h 992800"/>
                  <a:gd name="connsiteX100" fmla="*/ 438205 w 1628083"/>
                  <a:gd name="connsiteY100" fmla="*/ 82402 h 992800"/>
                  <a:gd name="connsiteX101" fmla="*/ 484079 w 1628083"/>
                  <a:gd name="connsiteY101" fmla="*/ 62954 h 992800"/>
                  <a:gd name="connsiteX102" fmla="*/ 530968 w 1628083"/>
                  <a:gd name="connsiteY102" fmla="*/ 46369 h 992800"/>
                  <a:gd name="connsiteX103" fmla="*/ 578365 w 1628083"/>
                  <a:gd name="connsiteY103" fmla="*/ 31216 h 99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1628083" h="992800">
                    <a:moveTo>
                      <a:pt x="627564" y="18356"/>
                    </a:moveTo>
                    <a:lnTo>
                      <a:pt x="677592" y="9694"/>
                    </a:lnTo>
                    <a:lnTo>
                      <a:pt x="728128" y="2463"/>
                    </a:lnTo>
                    <a:lnTo>
                      <a:pt x="778705" y="0"/>
                    </a:lnTo>
                    <a:lnTo>
                      <a:pt x="830205" y="1068"/>
                    </a:lnTo>
                    <a:lnTo>
                      <a:pt x="882533" y="6334"/>
                    </a:lnTo>
                    <a:lnTo>
                      <a:pt x="932914" y="15410"/>
                    </a:lnTo>
                    <a:lnTo>
                      <a:pt x="982736" y="28491"/>
                    </a:lnTo>
                    <a:lnTo>
                      <a:pt x="1030704" y="44714"/>
                    </a:lnTo>
                    <a:lnTo>
                      <a:pt x="1078714" y="65705"/>
                    </a:lnTo>
                    <a:lnTo>
                      <a:pt x="1123068" y="87547"/>
                    </a:lnTo>
                    <a:lnTo>
                      <a:pt x="1166862" y="113392"/>
                    </a:lnTo>
                    <a:lnTo>
                      <a:pt x="1209683" y="141143"/>
                    </a:lnTo>
                    <a:lnTo>
                      <a:pt x="1249541" y="169841"/>
                    </a:lnTo>
                    <a:lnTo>
                      <a:pt x="1287639" y="201014"/>
                    </a:lnTo>
                    <a:lnTo>
                      <a:pt x="1324950" y="232758"/>
                    </a:lnTo>
                    <a:lnTo>
                      <a:pt x="1359299" y="265448"/>
                    </a:lnTo>
                    <a:lnTo>
                      <a:pt x="1392860" y="298710"/>
                    </a:lnTo>
                    <a:lnTo>
                      <a:pt x="1423552" y="332251"/>
                    </a:lnTo>
                    <a:lnTo>
                      <a:pt x="1452949" y="364931"/>
                    </a:lnTo>
                    <a:lnTo>
                      <a:pt x="1479664" y="396555"/>
                    </a:lnTo>
                    <a:lnTo>
                      <a:pt x="1503602" y="427793"/>
                    </a:lnTo>
                    <a:lnTo>
                      <a:pt x="1527728" y="457695"/>
                    </a:lnTo>
                    <a:lnTo>
                      <a:pt x="1547088" y="486252"/>
                    </a:lnTo>
                    <a:lnTo>
                      <a:pt x="1566034" y="512710"/>
                    </a:lnTo>
                    <a:lnTo>
                      <a:pt x="1581883" y="536014"/>
                    </a:lnTo>
                    <a:lnTo>
                      <a:pt x="1595836" y="557693"/>
                    </a:lnTo>
                    <a:lnTo>
                      <a:pt x="1606878" y="574883"/>
                    </a:lnTo>
                    <a:lnTo>
                      <a:pt x="1616118" y="589780"/>
                    </a:lnTo>
                    <a:lnTo>
                      <a:pt x="1622354" y="600856"/>
                    </a:lnTo>
                    <a:lnTo>
                      <a:pt x="1626373" y="607541"/>
                    </a:lnTo>
                    <a:lnTo>
                      <a:pt x="1628083" y="610501"/>
                    </a:lnTo>
                    <a:lnTo>
                      <a:pt x="1625721" y="612212"/>
                    </a:lnTo>
                    <a:lnTo>
                      <a:pt x="1620025" y="617540"/>
                    </a:lnTo>
                    <a:lnTo>
                      <a:pt x="1611086" y="625817"/>
                    </a:lnTo>
                    <a:lnTo>
                      <a:pt x="1598026" y="638280"/>
                    </a:lnTo>
                    <a:lnTo>
                      <a:pt x="1582697" y="651788"/>
                    </a:lnTo>
                    <a:lnTo>
                      <a:pt x="1563339" y="668815"/>
                    </a:lnTo>
                    <a:lnTo>
                      <a:pt x="1541619" y="687554"/>
                    </a:lnTo>
                    <a:lnTo>
                      <a:pt x="1516243" y="707142"/>
                    </a:lnTo>
                    <a:lnTo>
                      <a:pt x="1489801" y="729304"/>
                    </a:lnTo>
                    <a:lnTo>
                      <a:pt x="1458408" y="751454"/>
                    </a:lnTo>
                    <a:lnTo>
                      <a:pt x="1426828" y="774939"/>
                    </a:lnTo>
                    <a:lnTo>
                      <a:pt x="1392379" y="798703"/>
                    </a:lnTo>
                    <a:lnTo>
                      <a:pt x="1355061" y="822747"/>
                    </a:lnTo>
                    <a:lnTo>
                      <a:pt x="1316448" y="845931"/>
                    </a:lnTo>
                    <a:lnTo>
                      <a:pt x="1275152" y="868059"/>
                    </a:lnTo>
                    <a:lnTo>
                      <a:pt x="1233162" y="890090"/>
                    </a:lnTo>
                    <a:lnTo>
                      <a:pt x="1188583" y="910399"/>
                    </a:lnTo>
                    <a:lnTo>
                      <a:pt x="1143403" y="929944"/>
                    </a:lnTo>
                    <a:lnTo>
                      <a:pt x="1097115" y="947293"/>
                    </a:lnTo>
                    <a:lnTo>
                      <a:pt x="1048423" y="961584"/>
                    </a:lnTo>
                    <a:lnTo>
                      <a:pt x="999224" y="974444"/>
                    </a:lnTo>
                    <a:lnTo>
                      <a:pt x="950584" y="983301"/>
                    </a:lnTo>
                    <a:lnTo>
                      <a:pt x="898661" y="990338"/>
                    </a:lnTo>
                    <a:lnTo>
                      <a:pt x="848083" y="992800"/>
                    </a:lnTo>
                    <a:lnTo>
                      <a:pt x="796584" y="991732"/>
                    </a:lnTo>
                    <a:lnTo>
                      <a:pt x="745550" y="987328"/>
                    </a:lnTo>
                    <a:lnTo>
                      <a:pt x="693874" y="977390"/>
                    </a:lnTo>
                    <a:lnTo>
                      <a:pt x="644052" y="964310"/>
                    </a:lnTo>
                    <a:lnTo>
                      <a:pt x="596084" y="948087"/>
                    </a:lnTo>
                    <a:lnTo>
                      <a:pt x="549462" y="927289"/>
                    </a:lnTo>
                    <a:lnTo>
                      <a:pt x="503721" y="905254"/>
                    </a:lnTo>
                    <a:lnTo>
                      <a:pt x="459926" y="879409"/>
                    </a:lnTo>
                    <a:lnTo>
                      <a:pt x="418400" y="852519"/>
                    </a:lnTo>
                    <a:lnTo>
                      <a:pt x="377941" y="823057"/>
                    </a:lnTo>
                    <a:lnTo>
                      <a:pt x="339149" y="791787"/>
                    </a:lnTo>
                    <a:lnTo>
                      <a:pt x="302532" y="760140"/>
                    </a:lnTo>
                    <a:lnTo>
                      <a:pt x="267490" y="727352"/>
                    </a:lnTo>
                    <a:lnTo>
                      <a:pt x="235224" y="694952"/>
                    </a:lnTo>
                    <a:lnTo>
                      <a:pt x="203744" y="661982"/>
                    </a:lnTo>
                    <a:lnTo>
                      <a:pt x="173746" y="628538"/>
                    </a:lnTo>
                    <a:lnTo>
                      <a:pt x="147819" y="596342"/>
                    </a:lnTo>
                    <a:lnTo>
                      <a:pt x="123186" y="565008"/>
                    </a:lnTo>
                    <a:lnTo>
                      <a:pt x="99061" y="535105"/>
                    </a:lnTo>
                    <a:lnTo>
                      <a:pt x="79700" y="506549"/>
                    </a:lnTo>
                    <a:lnTo>
                      <a:pt x="60661" y="480758"/>
                    </a:lnTo>
                    <a:lnTo>
                      <a:pt x="45600" y="456884"/>
                    </a:lnTo>
                    <a:lnTo>
                      <a:pt x="31647" y="435205"/>
                    </a:lnTo>
                    <a:lnTo>
                      <a:pt x="19910" y="417918"/>
                    </a:lnTo>
                    <a:lnTo>
                      <a:pt x="10763" y="402353"/>
                    </a:lnTo>
                    <a:lnTo>
                      <a:pt x="5128" y="392041"/>
                    </a:lnTo>
                    <a:lnTo>
                      <a:pt x="415" y="385260"/>
                    </a:lnTo>
                    <a:lnTo>
                      <a:pt x="0" y="383161"/>
                    </a:lnTo>
                    <a:lnTo>
                      <a:pt x="1067" y="380589"/>
                    </a:lnTo>
                    <a:lnTo>
                      <a:pt x="7458" y="375358"/>
                    </a:lnTo>
                    <a:lnTo>
                      <a:pt x="15795" y="366317"/>
                    </a:lnTo>
                    <a:lnTo>
                      <a:pt x="28763" y="354520"/>
                    </a:lnTo>
                    <a:lnTo>
                      <a:pt x="44786" y="341110"/>
                    </a:lnTo>
                    <a:lnTo>
                      <a:pt x="64144" y="324082"/>
                    </a:lnTo>
                    <a:lnTo>
                      <a:pt x="85076" y="305914"/>
                    </a:lnTo>
                    <a:lnTo>
                      <a:pt x="110545" y="285658"/>
                    </a:lnTo>
                    <a:lnTo>
                      <a:pt x="136987" y="263497"/>
                    </a:lnTo>
                    <a:lnTo>
                      <a:pt x="168381" y="241347"/>
                    </a:lnTo>
                    <a:lnTo>
                      <a:pt x="200655" y="217959"/>
                    </a:lnTo>
                    <a:lnTo>
                      <a:pt x="234316" y="194765"/>
                    </a:lnTo>
                    <a:lnTo>
                      <a:pt x="272235" y="171485"/>
                    </a:lnTo>
                    <a:lnTo>
                      <a:pt x="311635" y="147731"/>
                    </a:lnTo>
                    <a:lnTo>
                      <a:pt x="351636" y="124742"/>
                    </a:lnTo>
                    <a:lnTo>
                      <a:pt x="394320" y="102808"/>
                    </a:lnTo>
                    <a:lnTo>
                      <a:pt x="438205" y="82402"/>
                    </a:lnTo>
                    <a:lnTo>
                      <a:pt x="484079" y="62954"/>
                    </a:lnTo>
                    <a:lnTo>
                      <a:pt x="530968" y="46369"/>
                    </a:lnTo>
                    <a:lnTo>
                      <a:pt x="578365" y="31216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72000" bIns="3600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MH_Title_1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gray">
              <a:xfrm>
                <a:off x="5711825" y="3602038"/>
                <a:ext cx="922338" cy="920750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9" name="椭圆 4"/>
            <p:cNvSpPr/>
            <p:nvPr/>
          </p:nvSpPr>
          <p:spPr>
            <a:xfrm>
              <a:off x="5876675" y="2450401"/>
              <a:ext cx="460649" cy="47484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椭圆 44"/>
            <p:cNvSpPr/>
            <p:nvPr/>
          </p:nvSpPr>
          <p:spPr>
            <a:xfrm>
              <a:off x="6947639" y="3363791"/>
              <a:ext cx="474840" cy="383960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椭圆 45"/>
            <p:cNvSpPr/>
            <p:nvPr/>
          </p:nvSpPr>
          <p:spPr>
            <a:xfrm>
              <a:off x="4809009" y="3318351"/>
              <a:ext cx="458915" cy="47484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椭圆 46"/>
            <p:cNvSpPr/>
            <p:nvPr/>
          </p:nvSpPr>
          <p:spPr>
            <a:xfrm>
              <a:off x="6451178" y="4498927"/>
              <a:ext cx="474840" cy="448088"/>
            </a:xfrm>
            <a:custGeom>
              <a:avLst/>
              <a:gdLst>
                <a:gd name="connsiteX0" fmla="*/ 255815 w 338138"/>
                <a:gd name="connsiteY0" fmla="*/ 276225 h 319088"/>
                <a:gd name="connsiteX1" fmla="*/ 267653 w 338138"/>
                <a:gd name="connsiteY1" fmla="*/ 282720 h 319088"/>
                <a:gd name="connsiteX2" fmla="*/ 275546 w 338138"/>
                <a:gd name="connsiteY2" fmla="*/ 282720 h 319088"/>
                <a:gd name="connsiteX3" fmla="*/ 287384 w 338138"/>
                <a:gd name="connsiteY3" fmla="*/ 276225 h 319088"/>
                <a:gd name="connsiteX4" fmla="*/ 290015 w 338138"/>
                <a:gd name="connsiteY4" fmla="*/ 277524 h 319088"/>
                <a:gd name="connsiteX5" fmla="*/ 295276 w 338138"/>
                <a:gd name="connsiteY5" fmla="*/ 284018 h 319088"/>
                <a:gd name="connsiteX6" fmla="*/ 295276 w 338138"/>
                <a:gd name="connsiteY6" fmla="*/ 315191 h 319088"/>
                <a:gd name="connsiteX7" fmla="*/ 271600 w 338138"/>
                <a:gd name="connsiteY7" fmla="*/ 319088 h 319088"/>
                <a:gd name="connsiteX8" fmla="*/ 249238 w 338138"/>
                <a:gd name="connsiteY8" fmla="*/ 315191 h 319088"/>
                <a:gd name="connsiteX9" fmla="*/ 249238 w 338138"/>
                <a:gd name="connsiteY9" fmla="*/ 284018 h 319088"/>
                <a:gd name="connsiteX10" fmla="*/ 253184 w 338138"/>
                <a:gd name="connsiteY10" fmla="*/ 277524 h 319088"/>
                <a:gd name="connsiteX11" fmla="*/ 255815 w 338138"/>
                <a:gd name="connsiteY11" fmla="*/ 276225 h 319088"/>
                <a:gd name="connsiteX12" fmla="*/ 50755 w 338138"/>
                <a:gd name="connsiteY12" fmla="*/ 276225 h 319088"/>
                <a:gd name="connsiteX13" fmla="*/ 62593 w 338138"/>
                <a:gd name="connsiteY13" fmla="*/ 282720 h 319088"/>
                <a:gd name="connsiteX14" fmla="*/ 70486 w 338138"/>
                <a:gd name="connsiteY14" fmla="*/ 282720 h 319088"/>
                <a:gd name="connsiteX15" fmla="*/ 82324 w 338138"/>
                <a:gd name="connsiteY15" fmla="*/ 276225 h 319088"/>
                <a:gd name="connsiteX16" fmla="*/ 84955 w 338138"/>
                <a:gd name="connsiteY16" fmla="*/ 277524 h 319088"/>
                <a:gd name="connsiteX17" fmla="*/ 88901 w 338138"/>
                <a:gd name="connsiteY17" fmla="*/ 284018 h 319088"/>
                <a:gd name="connsiteX18" fmla="*/ 88901 w 338138"/>
                <a:gd name="connsiteY18" fmla="*/ 315191 h 319088"/>
                <a:gd name="connsiteX19" fmla="*/ 66539 w 338138"/>
                <a:gd name="connsiteY19" fmla="*/ 319088 h 319088"/>
                <a:gd name="connsiteX20" fmla="*/ 42863 w 338138"/>
                <a:gd name="connsiteY20" fmla="*/ 315191 h 319088"/>
                <a:gd name="connsiteX21" fmla="*/ 42863 w 338138"/>
                <a:gd name="connsiteY21" fmla="*/ 284018 h 319088"/>
                <a:gd name="connsiteX22" fmla="*/ 48124 w 338138"/>
                <a:gd name="connsiteY22" fmla="*/ 277524 h 319088"/>
                <a:gd name="connsiteX23" fmla="*/ 50755 w 338138"/>
                <a:gd name="connsiteY23" fmla="*/ 276225 h 319088"/>
                <a:gd name="connsiteX24" fmla="*/ 273050 w 338138"/>
                <a:gd name="connsiteY24" fmla="*/ 214313 h 319088"/>
                <a:gd name="connsiteX25" fmla="*/ 282575 w 338138"/>
                <a:gd name="connsiteY25" fmla="*/ 224632 h 319088"/>
                <a:gd name="connsiteX26" fmla="*/ 273050 w 338138"/>
                <a:gd name="connsiteY26" fmla="*/ 234951 h 319088"/>
                <a:gd name="connsiteX27" fmla="*/ 263525 w 338138"/>
                <a:gd name="connsiteY27" fmla="*/ 224632 h 319088"/>
                <a:gd name="connsiteX28" fmla="*/ 273050 w 338138"/>
                <a:gd name="connsiteY28" fmla="*/ 214313 h 319088"/>
                <a:gd name="connsiteX29" fmla="*/ 65882 w 338138"/>
                <a:gd name="connsiteY29" fmla="*/ 214313 h 319088"/>
                <a:gd name="connsiteX30" fmla="*/ 76201 w 338138"/>
                <a:gd name="connsiteY30" fmla="*/ 224632 h 319088"/>
                <a:gd name="connsiteX31" fmla="*/ 65882 w 338138"/>
                <a:gd name="connsiteY31" fmla="*/ 234951 h 319088"/>
                <a:gd name="connsiteX32" fmla="*/ 55563 w 338138"/>
                <a:gd name="connsiteY32" fmla="*/ 224632 h 319088"/>
                <a:gd name="connsiteX33" fmla="*/ 65882 w 338138"/>
                <a:gd name="connsiteY33" fmla="*/ 214313 h 319088"/>
                <a:gd name="connsiteX34" fmla="*/ 272257 w 338138"/>
                <a:gd name="connsiteY34" fmla="*/ 196850 h 319088"/>
                <a:gd name="connsiteX35" fmla="*/ 244475 w 338138"/>
                <a:gd name="connsiteY35" fmla="*/ 224632 h 319088"/>
                <a:gd name="connsiteX36" fmla="*/ 272257 w 338138"/>
                <a:gd name="connsiteY36" fmla="*/ 252414 h 319088"/>
                <a:gd name="connsiteX37" fmla="*/ 300039 w 338138"/>
                <a:gd name="connsiteY37" fmla="*/ 224632 h 319088"/>
                <a:gd name="connsiteX38" fmla="*/ 272257 w 338138"/>
                <a:gd name="connsiteY38" fmla="*/ 196850 h 319088"/>
                <a:gd name="connsiteX39" fmla="*/ 65882 w 338138"/>
                <a:gd name="connsiteY39" fmla="*/ 196850 h 319088"/>
                <a:gd name="connsiteX40" fmla="*/ 38100 w 338138"/>
                <a:gd name="connsiteY40" fmla="*/ 224632 h 319088"/>
                <a:gd name="connsiteX41" fmla="*/ 65882 w 338138"/>
                <a:gd name="connsiteY41" fmla="*/ 252414 h 319088"/>
                <a:gd name="connsiteX42" fmla="*/ 93664 w 338138"/>
                <a:gd name="connsiteY42" fmla="*/ 224632 h 319088"/>
                <a:gd name="connsiteX43" fmla="*/ 65882 w 338138"/>
                <a:gd name="connsiteY43" fmla="*/ 196850 h 319088"/>
                <a:gd name="connsiteX44" fmla="*/ 272257 w 338138"/>
                <a:gd name="connsiteY44" fmla="*/ 187325 h 319088"/>
                <a:gd name="connsiteX45" fmla="*/ 338138 w 338138"/>
                <a:gd name="connsiteY45" fmla="*/ 253322 h 319088"/>
                <a:gd name="connsiteX46" fmla="*/ 313103 w 338138"/>
                <a:gd name="connsiteY46" fmla="*/ 304800 h 319088"/>
                <a:gd name="connsiteX47" fmla="*/ 313103 w 338138"/>
                <a:gd name="connsiteY47" fmla="*/ 283681 h 319088"/>
                <a:gd name="connsiteX48" fmla="*/ 295974 w 338138"/>
                <a:gd name="connsiteY48" fmla="*/ 259922 h 319088"/>
                <a:gd name="connsiteX49" fmla="*/ 290704 w 338138"/>
                <a:gd name="connsiteY49" fmla="*/ 258602 h 319088"/>
                <a:gd name="connsiteX50" fmla="*/ 284115 w 338138"/>
                <a:gd name="connsiteY50" fmla="*/ 258602 h 319088"/>
                <a:gd name="connsiteX51" fmla="*/ 272257 w 338138"/>
                <a:gd name="connsiteY51" fmla="*/ 265202 h 319088"/>
                <a:gd name="connsiteX52" fmla="*/ 260398 w 338138"/>
                <a:gd name="connsiteY52" fmla="*/ 258602 h 319088"/>
                <a:gd name="connsiteX53" fmla="*/ 255128 w 338138"/>
                <a:gd name="connsiteY53" fmla="*/ 258602 h 319088"/>
                <a:gd name="connsiteX54" fmla="*/ 248539 w 338138"/>
                <a:gd name="connsiteY54" fmla="*/ 259922 h 319088"/>
                <a:gd name="connsiteX55" fmla="*/ 232728 w 338138"/>
                <a:gd name="connsiteY55" fmla="*/ 283681 h 319088"/>
                <a:gd name="connsiteX56" fmla="*/ 232728 w 338138"/>
                <a:gd name="connsiteY56" fmla="*/ 304800 h 319088"/>
                <a:gd name="connsiteX57" fmla="*/ 206375 w 338138"/>
                <a:gd name="connsiteY57" fmla="*/ 253322 h 319088"/>
                <a:gd name="connsiteX58" fmla="*/ 272257 w 338138"/>
                <a:gd name="connsiteY58" fmla="*/ 187325 h 319088"/>
                <a:gd name="connsiteX59" fmla="*/ 65881 w 338138"/>
                <a:gd name="connsiteY59" fmla="*/ 187325 h 319088"/>
                <a:gd name="connsiteX60" fmla="*/ 131763 w 338138"/>
                <a:gd name="connsiteY60" fmla="*/ 253322 h 319088"/>
                <a:gd name="connsiteX61" fmla="*/ 105410 w 338138"/>
                <a:gd name="connsiteY61" fmla="*/ 304800 h 319088"/>
                <a:gd name="connsiteX62" fmla="*/ 105410 w 338138"/>
                <a:gd name="connsiteY62" fmla="*/ 283681 h 319088"/>
                <a:gd name="connsiteX63" fmla="*/ 89599 w 338138"/>
                <a:gd name="connsiteY63" fmla="*/ 259922 h 319088"/>
                <a:gd name="connsiteX64" fmla="*/ 83010 w 338138"/>
                <a:gd name="connsiteY64" fmla="*/ 258602 h 319088"/>
                <a:gd name="connsiteX65" fmla="*/ 77740 w 338138"/>
                <a:gd name="connsiteY65" fmla="*/ 258602 h 319088"/>
                <a:gd name="connsiteX66" fmla="*/ 65881 w 338138"/>
                <a:gd name="connsiteY66" fmla="*/ 265202 h 319088"/>
                <a:gd name="connsiteX67" fmla="*/ 54023 w 338138"/>
                <a:gd name="connsiteY67" fmla="*/ 258602 h 319088"/>
                <a:gd name="connsiteX68" fmla="*/ 47434 w 338138"/>
                <a:gd name="connsiteY68" fmla="*/ 258602 h 319088"/>
                <a:gd name="connsiteX69" fmla="*/ 42164 w 338138"/>
                <a:gd name="connsiteY69" fmla="*/ 259922 h 319088"/>
                <a:gd name="connsiteX70" fmla="*/ 25035 w 338138"/>
                <a:gd name="connsiteY70" fmla="*/ 283681 h 319088"/>
                <a:gd name="connsiteX71" fmla="*/ 25035 w 338138"/>
                <a:gd name="connsiteY71" fmla="*/ 304800 h 319088"/>
                <a:gd name="connsiteX72" fmla="*/ 0 w 338138"/>
                <a:gd name="connsiteY72" fmla="*/ 253322 h 319088"/>
                <a:gd name="connsiteX73" fmla="*/ 65881 w 338138"/>
                <a:gd name="connsiteY73" fmla="*/ 187325 h 319088"/>
                <a:gd name="connsiteX74" fmla="*/ 159754 w 338138"/>
                <a:gd name="connsiteY74" fmla="*/ 149225 h 319088"/>
                <a:gd name="connsiteX75" fmla="*/ 169069 w 338138"/>
                <a:gd name="connsiteY75" fmla="*/ 149225 h 319088"/>
                <a:gd name="connsiteX76" fmla="*/ 178384 w 338138"/>
                <a:gd name="connsiteY76" fmla="*/ 149225 h 319088"/>
                <a:gd name="connsiteX77" fmla="*/ 178384 w 338138"/>
                <a:gd name="connsiteY77" fmla="*/ 175331 h 319088"/>
                <a:gd name="connsiteX78" fmla="*/ 214313 w 338138"/>
                <a:gd name="connsiteY78" fmla="*/ 193605 h 319088"/>
                <a:gd name="connsiteX79" fmla="*/ 202337 w 338138"/>
                <a:gd name="connsiteY79" fmla="*/ 207963 h 319088"/>
                <a:gd name="connsiteX80" fmla="*/ 169069 w 338138"/>
                <a:gd name="connsiteY80" fmla="*/ 190994 h 319088"/>
                <a:gd name="connsiteX81" fmla="*/ 135802 w 338138"/>
                <a:gd name="connsiteY81" fmla="*/ 207963 h 319088"/>
                <a:gd name="connsiteX82" fmla="*/ 123825 w 338138"/>
                <a:gd name="connsiteY82" fmla="*/ 193605 h 319088"/>
                <a:gd name="connsiteX83" fmla="*/ 159754 w 338138"/>
                <a:gd name="connsiteY83" fmla="*/ 175331 h 319088"/>
                <a:gd name="connsiteX84" fmla="*/ 159754 w 338138"/>
                <a:gd name="connsiteY84" fmla="*/ 149225 h 319088"/>
                <a:gd name="connsiteX85" fmla="*/ 154175 w 338138"/>
                <a:gd name="connsiteY85" fmla="*/ 88900 h 319088"/>
                <a:gd name="connsiteX86" fmla="*/ 165941 w 338138"/>
                <a:gd name="connsiteY86" fmla="*/ 95394 h 319088"/>
                <a:gd name="connsiteX87" fmla="*/ 173785 w 338138"/>
                <a:gd name="connsiteY87" fmla="*/ 95394 h 319088"/>
                <a:gd name="connsiteX88" fmla="*/ 185551 w 338138"/>
                <a:gd name="connsiteY88" fmla="*/ 88900 h 319088"/>
                <a:gd name="connsiteX89" fmla="*/ 188166 w 338138"/>
                <a:gd name="connsiteY89" fmla="*/ 90199 h 319088"/>
                <a:gd name="connsiteX90" fmla="*/ 192088 w 338138"/>
                <a:gd name="connsiteY90" fmla="*/ 96693 h 319088"/>
                <a:gd name="connsiteX91" fmla="*/ 192088 w 338138"/>
                <a:gd name="connsiteY91" fmla="*/ 126567 h 319088"/>
                <a:gd name="connsiteX92" fmla="*/ 169863 w 338138"/>
                <a:gd name="connsiteY92" fmla="*/ 131763 h 319088"/>
                <a:gd name="connsiteX93" fmla="*/ 147638 w 338138"/>
                <a:gd name="connsiteY93" fmla="*/ 126567 h 319088"/>
                <a:gd name="connsiteX94" fmla="*/ 147638 w 338138"/>
                <a:gd name="connsiteY94" fmla="*/ 96693 h 319088"/>
                <a:gd name="connsiteX95" fmla="*/ 151560 w 338138"/>
                <a:gd name="connsiteY95" fmla="*/ 90199 h 319088"/>
                <a:gd name="connsiteX96" fmla="*/ 154175 w 338138"/>
                <a:gd name="connsiteY96" fmla="*/ 88900 h 319088"/>
                <a:gd name="connsiteX97" fmla="*/ 169069 w 338138"/>
                <a:gd name="connsiteY97" fmla="*/ 26988 h 319088"/>
                <a:gd name="connsiteX98" fmla="*/ 179388 w 338138"/>
                <a:gd name="connsiteY98" fmla="*/ 36513 h 319088"/>
                <a:gd name="connsiteX99" fmla="*/ 169069 w 338138"/>
                <a:gd name="connsiteY99" fmla="*/ 46038 h 319088"/>
                <a:gd name="connsiteX100" fmla="*/ 158750 w 338138"/>
                <a:gd name="connsiteY100" fmla="*/ 36513 h 319088"/>
                <a:gd name="connsiteX101" fmla="*/ 169069 w 338138"/>
                <a:gd name="connsiteY101" fmla="*/ 26988 h 319088"/>
                <a:gd name="connsiteX102" fmla="*/ 169070 w 338138"/>
                <a:gd name="connsiteY102" fmla="*/ 9525 h 319088"/>
                <a:gd name="connsiteX103" fmla="*/ 141288 w 338138"/>
                <a:gd name="connsiteY103" fmla="*/ 37307 h 319088"/>
                <a:gd name="connsiteX104" fmla="*/ 169070 w 338138"/>
                <a:gd name="connsiteY104" fmla="*/ 65089 h 319088"/>
                <a:gd name="connsiteX105" fmla="*/ 196852 w 338138"/>
                <a:gd name="connsiteY105" fmla="*/ 37307 h 319088"/>
                <a:gd name="connsiteX106" fmla="*/ 169070 w 338138"/>
                <a:gd name="connsiteY106" fmla="*/ 9525 h 319088"/>
                <a:gd name="connsiteX107" fmla="*/ 169070 w 338138"/>
                <a:gd name="connsiteY107" fmla="*/ 0 h 319088"/>
                <a:gd name="connsiteX108" fmla="*/ 234951 w 338138"/>
                <a:gd name="connsiteY108" fmla="*/ 65997 h 319088"/>
                <a:gd name="connsiteX109" fmla="*/ 209916 w 338138"/>
                <a:gd name="connsiteY109" fmla="*/ 117475 h 319088"/>
                <a:gd name="connsiteX110" fmla="*/ 209916 w 338138"/>
                <a:gd name="connsiteY110" fmla="*/ 96356 h 319088"/>
                <a:gd name="connsiteX111" fmla="*/ 192787 w 338138"/>
                <a:gd name="connsiteY111" fmla="*/ 72597 h 319088"/>
                <a:gd name="connsiteX112" fmla="*/ 187517 w 338138"/>
                <a:gd name="connsiteY112" fmla="*/ 71277 h 319088"/>
                <a:gd name="connsiteX113" fmla="*/ 180928 w 338138"/>
                <a:gd name="connsiteY113" fmla="*/ 71277 h 319088"/>
                <a:gd name="connsiteX114" fmla="*/ 169070 w 338138"/>
                <a:gd name="connsiteY114" fmla="*/ 76557 h 319088"/>
                <a:gd name="connsiteX115" fmla="*/ 157211 w 338138"/>
                <a:gd name="connsiteY115" fmla="*/ 71277 h 319088"/>
                <a:gd name="connsiteX116" fmla="*/ 150623 w 338138"/>
                <a:gd name="connsiteY116" fmla="*/ 71277 h 319088"/>
                <a:gd name="connsiteX117" fmla="*/ 145352 w 338138"/>
                <a:gd name="connsiteY117" fmla="*/ 72597 h 319088"/>
                <a:gd name="connsiteX118" fmla="*/ 128223 w 338138"/>
                <a:gd name="connsiteY118" fmla="*/ 96356 h 319088"/>
                <a:gd name="connsiteX119" fmla="*/ 128223 w 338138"/>
                <a:gd name="connsiteY119" fmla="*/ 117475 h 319088"/>
                <a:gd name="connsiteX120" fmla="*/ 103188 w 338138"/>
                <a:gd name="connsiteY120" fmla="*/ 65997 h 319088"/>
                <a:gd name="connsiteX121" fmla="*/ 169070 w 338138"/>
                <a:gd name="connsiteY121" fmla="*/ 0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38138" h="319088">
                  <a:moveTo>
                    <a:pt x="255815" y="276225"/>
                  </a:moveTo>
                  <a:cubicBezTo>
                    <a:pt x="255815" y="276225"/>
                    <a:pt x="255815" y="276225"/>
                    <a:pt x="267653" y="282720"/>
                  </a:cubicBezTo>
                  <a:cubicBezTo>
                    <a:pt x="270284" y="284018"/>
                    <a:pt x="272915" y="284018"/>
                    <a:pt x="275546" y="282720"/>
                  </a:cubicBezTo>
                  <a:cubicBezTo>
                    <a:pt x="275546" y="282720"/>
                    <a:pt x="275546" y="282720"/>
                    <a:pt x="287384" y="276225"/>
                  </a:cubicBezTo>
                  <a:cubicBezTo>
                    <a:pt x="287384" y="276225"/>
                    <a:pt x="287384" y="276225"/>
                    <a:pt x="290015" y="277524"/>
                  </a:cubicBezTo>
                  <a:cubicBezTo>
                    <a:pt x="292646" y="278823"/>
                    <a:pt x="295276" y="281421"/>
                    <a:pt x="295276" y="284018"/>
                  </a:cubicBezTo>
                  <a:cubicBezTo>
                    <a:pt x="295276" y="284018"/>
                    <a:pt x="295276" y="284018"/>
                    <a:pt x="295276" y="315191"/>
                  </a:cubicBezTo>
                  <a:cubicBezTo>
                    <a:pt x="287384" y="317789"/>
                    <a:pt x="279492" y="319088"/>
                    <a:pt x="271600" y="319088"/>
                  </a:cubicBezTo>
                  <a:cubicBezTo>
                    <a:pt x="263707" y="319088"/>
                    <a:pt x="255815" y="317789"/>
                    <a:pt x="249238" y="315191"/>
                  </a:cubicBezTo>
                  <a:cubicBezTo>
                    <a:pt x="249238" y="315191"/>
                    <a:pt x="249238" y="315191"/>
                    <a:pt x="249238" y="284018"/>
                  </a:cubicBezTo>
                  <a:cubicBezTo>
                    <a:pt x="249238" y="281421"/>
                    <a:pt x="250554" y="278823"/>
                    <a:pt x="253184" y="277524"/>
                  </a:cubicBezTo>
                  <a:cubicBezTo>
                    <a:pt x="253184" y="277524"/>
                    <a:pt x="253184" y="277524"/>
                    <a:pt x="255815" y="276225"/>
                  </a:cubicBezTo>
                  <a:close/>
                  <a:moveTo>
                    <a:pt x="50755" y="276225"/>
                  </a:moveTo>
                  <a:cubicBezTo>
                    <a:pt x="50755" y="276225"/>
                    <a:pt x="50755" y="276225"/>
                    <a:pt x="62593" y="282720"/>
                  </a:cubicBezTo>
                  <a:cubicBezTo>
                    <a:pt x="65224" y="284018"/>
                    <a:pt x="67855" y="284018"/>
                    <a:pt x="70486" y="282720"/>
                  </a:cubicBezTo>
                  <a:cubicBezTo>
                    <a:pt x="70486" y="282720"/>
                    <a:pt x="70486" y="282720"/>
                    <a:pt x="82324" y="276225"/>
                  </a:cubicBezTo>
                  <a:cubicBezTo>
                    <a:pt x="82324" y="276225"/>
                    <a:pt x="82324" y="276225"/>
                    <a:pt x="84955" y="277524"/>
                  </a:cubicBezTo>
                  <a:cubicBezTo>
                    <a:pt x="87585" y="278823"/>
                    <a:pt x="88901" y="281421"/>
                    <a:pt x="88901" y="284018"/>
                  </a:cubicBezTo>
                  <a:cubicBezTo>
                    <a:pt x="88901" y="284018"/>
                    <a:pt x="88901" y="284018"/>
                    <a:pt x="88901" y="315191"/>
                  </a:cubicBezTo>
                  <a:cubicBezTo>
                    <a:pt x="82324" y="317789"/>
                    <a:pt x="74432" y="319088"/>
                    <a:pt x="66539" y="319088"/>
                  </a:cubicBezTo>
                  <a:cubicBezTo>
                    <a:pt x="58647" y="319088"/>
                    <a:pt x="50755" y="317789"/>
                    <a:pt x="42863" y="315191"/>
                  </a:cubicBezTo>
                  <a:cubicBezTo>
                    <a:pt x="42863" y="315191"/>
                    <a:pt x="42863" y="315191"/>
                    <a:pt x="42863" y="284018"/>
                  </a:cubicBezTo>
                  <a:cubicBezTo>
                    <a:pt x="42863" y="281421"/>
                    <a:pt x="45493" y="278823"/>
                    <a:pt x="48124" y="277524"/>
                  </a:cubicBezTo>
                  <a:cubicBezTo>
                    <a:pt x="48124" y="277524"/>
                    <a:pt x="48124" y="277524"/>
                    <a:pt x="50755" y="276225"/>
                  </a:cubicBezTo>
                  <a:close/>
                  <a:moveTo>
                    <a:pt x="273050" y="214313"/>
                  </a:moveTo>
                  <a:cubicBezTo>
                    <a:pt x="278311" y="214313"/>
                    <a:pt x="282575" y="218933"/>
                    <a:pt x="282575" y="224632"/>
                  </a:cubicBezTo>
                  <a:cubicBezTo>
                    <a:pt x="282575" y="230331"/>
                    <a:pt x="278311" y="234951"/>
                    <a:pt x="273050" y="234951"/>
                  </a:cubicBezTo>
                  <a:cubicBezTo>
                    <a:pt x="267789" y="234951"/>
                    <a:pt x="263525" y="230331"/>
                    <a:pt x="263525" y="224632"/>
                  </a:cubicBezTo>
                  <a:cubicBezTo>
                    <a:pt x="263525" y="218933"/>
                    <a:pt x="267789" y="214313"/>
                    <a:pt x="273050" y="214313"/>
                  </a:cubicBezTo>
                  <a:close/>
                  <a:moveTo>
                    <a:pt x="65882" y="214313"/>
                  </a:moveTo>
                  <a:cubicBezTo>
                    <a:pt x="71581" y="214313"/>
                    <a:pt x="76201" y="218933"/>
                    <a:pt x="76201" y="224632"/>
                  </a:cubicBezTo>
                  <a:cubicBezTo>
                    <a:pt x="76201" y="230331"/>
                    <a:pt x="71581" y="234951"/>
                    <a:pt x="65882" y="234951"/>
                  </a:cubicBezTo>
                  <a:cubicBezTo>
                    <a:pt x="60183" y="234951"/>
                    <a:pt x="55563" y="230331"/>
                    <a:pt x="55563" y="224632"/>
                  </a:cubicBezTo>
                  <a:cubicBezTo>
                    <a:pt x="55563" y="218933"/>
                    <a:pt x="60183" y="214313"/>
                    <a:pt x="65882" y="214313"/>
                  </a:cubicBezTo>
                  <a:close/>
                  <a:moveTo>
                    <a:pt x="272257" y="196850"/>
                  </a:moveTo>
                  <a:cubicBezTo>
                    <a:pt x="256913" y="196850"/>
                    <a:pt x="244475" y="209288"/>
                    <a:pt x="244475" y="224632"/>
                  </a:cubicBezTo>
                  <a:cubicBezTo>
                    <a:pt x="244475" y="239976"/>
                    <a:pt x="256913" y="252414"/>
                    <a:pt x="272257" y="252414"/>
                  </a:cubicBezTo>
                  <a:cubicBezTo>
                    <a:pt x="287601" y="252414"/>
                    <a:pt x="300039" y="239976"/>
                    <a:pt x="300039" y="224632"/>
                  </a:cubicBezTo>
                  <a:cubicBezTo>
                    <a:pt x="300039" y="209288"/>
                    <a:pt x="287601" y="196850"/>
                    <a:pt x="272257" y="196850"/>
                  </a:cubicBezTo>
                  <a:close/>
                  <a:moveTo>
                    <a:pt x="65882" y="196850"/>
                  </a:moveTo>
                  <a:cubicBezTo>
                    <a:pt x="50538" y="196850"/>
                    <a:pt x="38100" y="209288"/>
                    <a:pt x="38100" y="224632"/>
                  </a:cubicBezTo>
                  <a:cubicBezTo>
                    <a:pt x="38100" y="239976"/>
                    <a:pt x="50538" y="252414"/>
                    <a:pt x="65882" y="252414"/>
                  </a:cubicBezTo>
                  <a:cubicBezTo>
                    <a:pt x="81226" y="252414"/>
                    <a:pt x="93664" y="239976"/>
                    <a:pt x="93664" y="224632"/>
                  </a:cubicBezTo>
                  <a:cubicBezTo>
                    <a:pt x="93664" y="209288"/>
                    <a:pt x="81226" y="196850"/>
                    <a:pt x="65882" y="196850"/>
                  </a:cubicBezTo>
                  <a:close/>
                  <a:moveTo>
                    <a:pt x="272257" y="187325"/>
                  </a:moveTo>
                  <a:cubicBezTo>
                    <a:pt x="309150" y="187325"/>
                    <a:pt x="338138" y="217684"/>
                    <a:pt x="338138" y="253322"/>
                  </a:cubicBezTo>
                  <a:cubicBezTo>
                    <a:pt x="338138" y="274441"/>
                    <a:pt x="328915" y="292921"/>
                    <a:pt x="313103" y="304800"/>
                  </a:cubicBezTo>
                  <a:cubicBezTo>
                    <a:pt x="313103" y="304800"/>
                    <a:pt x="313103" y="304800"/>
                    <a:pt x="313103" y="283681"/>
                  </a:cubicBezTo>
                  <a:cubicBezTo>
                    <a:pt x="313103" y="273121"/>
                    <a:pt x="306515" y="263882"/>
                    <a:pt x="295974" y="259922"/>
                  </a:cubicBezTo>
                  <a:cubicBezTo>
                    <a:pt x="295974" y="259922"/>
                    <a:pt x="290704" y="258602"/>
                    <a:pt x="290704" y="258602"/>
                  </a:cubicBezTo>
                  <a:cubicBezTo>
                    <a:pt x="288068" y="257282"/>
                    <a:pt x="286751" y="258602"/>
                    <a:pt x="284115" y="258602"/>
                  </a:cubicBezTo>
                  <a:cubicBezTo>
                    <a:pt x="284115" y="258602"/>
                    <a:pt x="284115" y="258602"/>
                    <a:pt x="272257" y="265202"/>
                  </a:cubicBezTo>
                  <a:cubicBezTo>
                    <a:pt x="272257" y="265202"/>
                    <a:pt x="272257" y="265202"/>
                    <a:pt x="260398" y="258602"/>
                  </a:cubicBezTo>
                  <a:cubicBezTo>
                    <a:pt x="259080" y="258602"/>
                    <a:pt x="256445" y="257282"/>
                    <a:pt x="255128" y="258602"/>
                  </a:cubicBezTo>
                  <a:cubicBezTo>
                    <a:pt x="255128" y="258602"/>
                    <a:pt x="248539" y="259922"/>
                    <a:pt x="248539" y="259922"/>
                  </a:cubicBezTo>
                  <a:cubicBezTo>
                    <a:pt x="239316" y="263882"/>
                    <a:pt x="232728" y="273121"/>
                    <a:pt x="232728" y="283681"/>
                  </a:cubicBezTo>
                  <a:cubicBezTo>
                    <a:pt x="232728" y="283681"/>
                    <a:pt x="232728" y="283681"/>
                    <a:pt x="232728" y="304800"/>
                  </a:cubicBezTo>
                  <a:cubicBezTo>
                    <a:pt x="216916" y="292921"/>
                    <a:pt x="206375" y="274441"/>
                    <a:pt x="206375" y="253322"/>
                  </a:cubicBezTo>
                  <a:cubicBezTo>
                    <a:pt x="206375" y="217684"/>
                    <a:pt x="236681" y="187325"/>
                    <a:pt x="272257" y="187325"/>
                  </a:cubicBezTo>
                  <a:close/>
                  <a:moveTo>
                    <a:pt x="65881" y="187325"/>
                  </a:moveTo>
                  <a:cubicBezTo>
                    <a:pt x="101457" y="187325"/>
                    <a:pt x="131763" y="217684"/>
                    <a:pt x="131763" y="253322"/>
                  </a:cubicBezTo>
                  <a:cubicBezTo>
                    <a:pt x="131763" y="274441"/>
                    <a:pt x="121222" y="292921"/>
                    <a:pt x="105410" y="304800"/>
                  </a:cubicBezTo>
                  <a:cubicBezTo>
                    <a:pt x="105410" y="304800"/>
                    <a:pt x="105410" y="304800"/>
                    <a:pt x="105410" y="283681"/>
                  </a:cubicBezTo>
                  <a:cubicBezTo>
                    <a:pt x="105410" y="273121"/>
                    <a:pt x="98822" y="263882"/>
                    <a:pt x="89599" y="259922"/>
                  </a:cubicBezTo>
                  <a:cubicBezTo>
                    <a:pt x="89599" y="259922"/>
                    <a:pt x="83010" y="258602"/>
                    <a:pt x="83010" y="258602"/>
                  </a:cubicBezTo>
                  <a:cubicBezTo>
                    <a:pt x="81693" y="257282"/>
                    <a:pt x="79058" y="258602"/>
                    <a:pt x="77740" y="258602"/>
                  </a:cubicBezTo>
                  <a:cubicBezTo>
                    <a:pt x="77740" y="258602"/>
                    <a:pt x="77740" y="258602"/>
                    <a:pt x="65881" y="265202"/>
                  </a:cubicBezTo>
                  <a:cubicBezTo>
                    <a:pt x="65881" y="265202"/>
                    <a:pt x="65881" y="265202"/>
                    <a:pt x="54023" y="258602"/>
                  </a:cubicBezTo>
                  <a:cubicBezTo>
                    <a:pt x="51387" y="258602"/>
                    <a:pt x="50070" y="257282"/>
                    <a:pt x="47434" y="258602"/>
                  </a:cubicBezTo>
                  <a:cubicBezTo>
                    <a:pt x="47434" y="258602"/>
                    <a:pt x="42164" y="259922"/>
                    <a:pt x="42164" y="259922"/>
                  </a:cubicBezTo>
                  <a:cubicBezTo>
                    <a:pt x="31623" y="263882"/>
                    <a:pt x="25035" y="273121"/>
                    <a:pt x="25035" y="283681"/>
                  </a:cubicBezTo>
                  <a:cubicBezTo>
                    <a:pt x="25035" y="283681"/>
                    <a:pt x="25035" y="283681"/>
                    <a:pt x="25035" y="304800"/>
                  </a:cubicBezTo>
                  <a:cubicBezTo>
                    <a:pt x="9223" y="292921"/>
                    <a:pt x="0" y="274441"/>
                    <a:pt x="0" y="253322"/>
                  </a:cubicBezTo>
                  <a:cubicBezTo>
                    <a:pt x="0" y="217684"/>
                    <a:pt x="28988" y="187325"/>
                    <a:pt x="65881" y="187325"/>
                  </a:cubicBezTo>
                  <a:close/>
                  <a:moveTo>
                    <a:pt x="159754" y="149225"/>
                  </a:moveTo>
                  <a:cubicBezTo>
                    <a:pt x="163746" y="149225"/>
                    <a:pt x="166408" y="149225"/>
                    <a:pt x="169069" y="149225"/>
                  </a:cubicBezTo>
                  <a:cubicBezTo>
                    <a:pt x="171731" y="149225"/>
                    <a:pt x="174392" y="149225"/>
                    <a:pt x="178384" y="149225"/>
                  </a:cubicBezTo>
                  <a:cubicBezTo>
                    <a:pt x="178384" y="149225"/>
                    <a:pt x="178384" y="149225"/>
                    <a:pt x="178384" y="175331"/>
                  </a:cubicBezTo>
                  <a:lnTo>
                    <a:pt x="214313" y="193605"/>
                  </a:lnTo>
                  <a:cubicBezTo>
                    <a:pt x="210321" y="197521"/>
                    <a:pt x="206329" y="202742"/>
                    <a:pt x="202337" y="207963"/>
                  </a:cubicBezTo>
                  <a:cubicBezTo>
                    <a:pt x="202337" y="207963"/>
                    <a:pt x="202337" y="207963"/>
                    <a:pt x="169069" y="190994"/>
                  </a:cubicBezTo>
                  <a:cubicBezTo>
                    <a:pt x="169069" y="190994"/>
                    <a:pt x="169069" y="190994"/>
                    <a:pt x="135802" y="207963"/>
                  </a:cubicBezTo>
                  <a:cubicBezTo>
                    <a:pt x="131809" y="202742"/>
                    <a:pt x="127817" y="197521"/>
                    <a:pt x="123825" y="193605"/>
                  </a:cubicBezTo>
                  <a:cubicBezTo>
                    <a:pt x="123825" y="193605"/>
                    <a:pt x="123825" y="193605"/>
                    <a:pt x="159754" y="175331"/>
                  </a:cubicBezTo>
                  <a:cubicBezTo>
                    <a:pt x="159754" y="175331"/>
                    <a:pt x="159754" y="175331"/>
                    <a:pt x="159754" y="149225"/>
                  </a:cubicBezTo>
                  <a:close/>
                  <a:moveTo>
                    <a:pt x="154175" y="88900"/>
                  </a:moveTo>
                  <a:cubicBezTo>
                    <a:pt x="154175" y="88900"/>
                    <a:pt x="154175" y="88900"/>
                    <a:pt x="165941" y="95394"/>
                  </a:cubicBezTo>
                  <a:cubicBezTo>
                    <a:pt x="168556" y="95394"/>
                    <a:pt x="171171" y="95394"/>
                    <a:pt x="173785" y="95394"/>
                  </a:cubicBezTo>
                  <a:cubicBezTo>
                    <a:pt x="173785" y="95394"/>
                    <a:pt x="173785" y="95394"/>
                    <a:pt x="185551" y="88900"/>
                  </a:cubicBezTo>
                  <a:lnTo>
                    <a:pt x="188166" y="90199"/>
                  </a:lnTo>
                  <a:cubicBezTo>
                    <a:pt x="190781" y="90199"/>
                    <a:pt x="192088" y="92797"/>
                    <a:pt x="192088" y="96693"/>
                  </a:cubicBezTo>
                  <a:cubicBezTo>
                    <a:pt x="192088" y="96693"/>
                    <a:pt x="192088" y="96693"/>
                    <a:pt x="192088" y="126567"/>
                  </a:cubicBezTo>
                  <a:cubicBezTo>
                    <a:pt x="185551" y="129165"/>
                    <a:pt x="177707" y="131763"/>
                    <a:pt x="169863" y="131763"/>
                  </a:cubicBezTo>
                  <a:cubicBezTo>
                    <a:pt x="162019" y="131763"/>
                    <a:pt x="154175" y="129165"/>
                    <a:pt x="147638" y="126567"/>
                  </a:cubicBezTo>
                  <a:cubicBezTo>
                    <a:pt x="147638" y="126567"/>
                    <a:pt x="147638" y="126567"/>
                    <a:pt x="147638" y="96693"/>
                  </a:cubicBezTo>
                  <a:cubicBezTo>
                    <a:pt x="147638" y="92797"/>
                    <a:pt x="148946" y="90199"/>
                    <a:pt x="151560" y="90199"/>
                  </a:cubicBezTo>
                  <a:cubicBezTo>
                    <a:pt x="151560" y="90199"/>
                    <a:pt x="151560" y="90199"/>
                    <a:pt x="154175" y="88900"/>
                  </a:cubicBezTo>
                  <a:close/>
                  <a:moveTo>
                    <a:pt x="169069" y="26988"/>
                  </a:moveTo>
                  <a:cubicBezTo>
                    <a:pt x="174768" y="26988"/>
                    <a:pt x="179388" y="31252"/>
                    <a:pt x="179388" y="36513"/>
                  </a:cubicBezTo>
                  <a:cubicBezTo>
                    <a:pt x="179388" y="41774"/>
                    <a:pt x="174768" y="46038"/>
                    <a:pt x="169069" y="46038"/>
                  </a:cubicBezTo>
                  <a:cubicBezTo>
                    <a:pt x="163370" y="46038"/>
                    <a:pt x="158750" y="41774"/>
                    <a:pt x="158750" y="36513"/>
                  </a:cubicBezTo>
                  <a:cubicBezTo>
                    <a:pt x="158750" y="31252"/>
                    <a:pt x="163370" y="26988"/>
                    <a:pt x="169069" y="26988"/>
                  </a:cubicBezTo>
                  <a:close/>
                  <a:moveTo>
                    <a:pt x="169070" y="9525"/>
                  </a:moveTo>
                  <a:cubicBezTo>
                    <a:pt x="153726" y="9525"/>
                    <a:pt x="141288" y="21963"/>
                    <a:pt x="141288" y="37307"/>
                  </a:cubicBezTo>
                  <a:cubicBezTo>
                    <a:pt x="141288" y="52651"/>
                    <a:pt x="153726" y="65089"/>
                    <a:pt x="169070" y="65089"/>
                  </a:cubicBezTo>
                  <a:cubicBezTo>
                    <a:pt x="184414" y="65089"/>
                    <a:pt x="196852" y="52651"/>
                    <a:pt x="196852" y="37307"/>
                  </a:cubicBezTo>
                  <a:cubicBezTo>
                    <a:pt x="196852" y="21963"/>
                    <a:pt x="184414" y="9525"/>
                    <a:pt x="169070" y="9525"/>
                  </a:cubicBezTo>
                  <a:close/>
                  <a:moveTo>
                    <a:pt x="169070" y="0"/>
                  </a:moveTo>
                  <a:cubicBezTo>
                    <a:pt x="204646" y="0"/>
                    <a:pt x="234951" y="29039"/>
                    <a:pt x="234951" y="65997"/>
                  </a:cubicBezTo>
                  <a:cubicBezTo>
                    <a:pt x="234951" y="87116"/>
                    <a:pt x="224410" y="105595"/>
                    <a:pt x="209916" y="117475"/>
                  </a:cubicBezTo>
                  <a:cubicBezTo>
                    <a:pt x="209916" y="117475"/>
                    <a:pt x="209916" y="117475"/>
                    <a:pt x="209916" y="96356"/>
                  </a:cubicBezTo>
                  <a:cubicBezTo>
                    <a:pt x="209916" y="85796"/>
                    <a:pt x="203328" y="75237"/>
                    <a:pt x="192787" y="72597"/>
                  </a:cubicBezTo>
                  <a:cubicBezTo>
                    <a:pt x="192787" y="72597"/>
                    <a:pt x="187517" y="71277"/>
                    <a:pt x="187517" y="71277"/>
                  </a:cubicBezTo>
                  <a:cubicBezTo>
                    <a:pt x="184881" y="69957"/>
                    <a:pt x="182246" y="69957"/>
                    <a:pt x="180928" y="71277"/>
                  </a:cubicBezTo>
                  <a:cubicBezTo>
                    <a:pt x="180928" y="71277"/>
                    <a:pt x="180928" y="71277"/>
                    <a:pt x="169070" y="76557"/>
                  </a:cubicBezTo>
                  <a:cubicBezTo>
                    <a:pt x="169070" y="76557"/>
                    <a:pt x="169070" y="76557"/>
                    <a:pt x="157211" y="71277"/>
                  </a:cubicBezTo>
                  <a:cubicBezTo>
                    <a:pt x="155893" y="69957"/>
                    <a:pt x="153258" y="69957"/>
                    <a:pt x="150623" y="71277"/>
                  </a:cubicBezTo>
                  <a:cubicBezTo>
                    <a:pt x="150623" y="71277"/>
                    <a:pt x="145352" y="72597"/>
                    <a:pt x="145352" y="72597"/>
                  </a:cubicBezTo>
                  <a:cubicBezTo>
                    <a:pt x="134811" y="75237"/>
                    <a:pt x="128223" y="85796"/>
                    <a:pt x="128223" y="96356"/>
                  </a:cubicBezTo>
                  <a:cubicBezTo>
                    <a:pt x="128223" y="96356"/>
                    <a:pt x="128223" y="96356"/>
                    <a:pt x="128223" y="117475"/>
                  </a:cubicBezTo>
                  <a:cubicBezTo>
                    <a:pt x="113729" y="105595"/>
                    <a:pt x="103188" y="87116"/>
                    <a:pt x="103188" y="65997"/>
                  </a:cubicBezTo>
                  <a:cubicBezTo>
                    <a:pt x="103188" y="29039"/>
                    <a:pt x="133494" y="0"/>
                    <a:pt x="1690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椭圆 47"/>
            <p:cNvSpPr/>
            <p:nvPr/>
          </p:nvSpPr>
          <p:spPr>
            <a:xfrm>
              <a:off x="5275886" y="4485551"/>
              <a:ext cx="474840" cy="474840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740535" y="450850"/>
            <a:ext cx="212344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Challenges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SubTitle_2"/>
          <p:cNvSpPr/>
          <p:nvPr>
            <p:custDataLst>
              <p:tags r:id="rId1"/>
            </p:custDataLst>
          </p:nvPr>
        </p:nvSpPr>
        <p:spPr bwMode="auto">
          <a:xfrm>
            <a:off x="6133518" y="2278744"/>
            <a:ext cx="4073737" cy="537109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80000" rIns="18000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5" name="MH_SubTitle_1"/>
          <p:cNvSpPr/>
          <p:nvPr>
            <p:custDataLst>
              <p:tags r:id="rId2"/>
            </p:custDataLst>
          </p:nvPr>
        </p:nvSpPr>
        <p:spPr bwMode="auto">
          <a:xfrm>
            <a:off x="1984745" y="4762873"/>
            <a:ext cx="4079660" cy="537109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0000" rIns="18000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85286" y="3029506"/>
            <a:ext cx="3081082" cy="97599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CA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Using docker-compose to set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</a:t>
            </a:r>
            <a:r>
              <a:rPr lang="en-CA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multiple server using master-slave structure to enhance the performance and security of our project</a:t>
            </a:r>
            <a:endParaRPr lang="en-CA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13600" y="2337435"/>
            <a:ext cx="2962275" cy="423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CA" altLang="zh-CN" b="1" dirty="0">
                <a:solidFill>
                  <a:schemeClr val="bg1"/>
                </a:solidFill>
                <a:latin typeface="+mn-ea"/>
              </a:rPr>
              <a:t>Setup back-up server</a:t>
            </a:r>
            <a:endParaRPr lang="en-CA" altLang="zh-CN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3865" y="4849495"/>
            <a:ext cx="3133725" cy="423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CA" altLang="zh-CN" b="1" dirty="0">
                <a:solidFill>
                  <a:schemeClr val="bg1"/>
                </a:solidFill>
                <a:latin typeface="+mn-ea"/>
              </a:rPr>
              <a:t>Add more services</a:t>
            </a:r>
            <a:endParaRPr lang="en-CA" altLang="zh-CN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80300" y="3509477"/>
            <a:ext cx="3081082" cy="75501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CA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By using docker-compose.yml, we can easily deploy more services based our present structure</a:t>
            </a:r>
            <a:endParaRPr lang="en-CA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0" name="图片占位符 1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>
          <a:xfrm>
            <a:off x="4739406" y="2432769"/>
            <a:ext cx="2713188" cy="2713188"/>
          </a:xfrm>
        </p:spPr>
      </p:pic>
      <p:sp>
        <p:nvSpPr>
          <p:cNvPr id="13" name="MH_Title_1"/>
          <p:cNvSpPr/>
          <p:nvPr>
            <p:custDataLst>
              <p:tags r:id="rId4"/>
            </p:custDataLst>
          </p:nvPr>
        </p:nvSpPr>
        <p:spPr>
          <a:xfrm>
            <a:off x="4733479" y="2432769"/>
            <a:ext cx="2709242" cy="2711215"/>
          </a:xfrm>
          <a:prstGeom prst="donut">
            <a:avLst>
              <a:gd name="adj" fmla="val 3648"/>
            </a:avLst>
          </a:prstGeom>
          <a:solidFill>
            <a:schemeClr val="accent2"/>
          </a:solidFill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40535" y="450850"/>
            <a:ext cx="391604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What</a:t>
            </a:r>
            <a:r>
              <a:rPr lang="en-CA" altLang="zh-CN" sz="2800" b="1" dirty="0">
                <a:solidFill>
                  <a:schemeClr val="accent2"/>
                </a:solidFill>
              </a:rPr>
              <a:t> can we do next?</a:t>
            </a:r>
            <a:endParaRPr lang="en-CA" altLang="zh-CN" sz="2800" b="1" dirty="0">
              <a:solidFill>
                <a:schemeClr val="accent2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4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  <a:hlinkClick r:id="rId1" action="ppaction://hlinkfile"/>
              </a:rPr>
              <a:t>https://github.com/troyquan/authorities-project-docker</a:t>
            </a:r>
            <a:endParaRPr lang="en-US" altLang="zh-CN" sz="240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CA" altLang="zh-CN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Want to see our source code?</a:t>
            </a:r>
            <a:endParaRPr lang="en-CA" altLang="zh-CN" sz="3200" spc="200" dirty="0" smtClean="0"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CA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https://github.com/troyquan/EmployeeManagement-frontend.git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CA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https://github.com/troyquan/EmployeeManagement-springboot.git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" t="15768"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9" name="_3"/>
          <p:cNvSpPr/>
          <p:nvPr/>
        </p:nvSpPr>
        <p:spPr>
          <a:xfrm>
            <a:off x="1148743" y="3613858"/>
            <a:ext cx="3348355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CA" altLang="zh-CN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endParaRPr lang="en-CA" altLang="zh-CN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36"/>
          <p:cNvSpPr txBox="1"/>
          <p:nvPr>
            <p:custDataLst>
              <p:tags r:id="rId2"/>
            </p:custDataLst>
          </p:nvPr>
        </p:nvSpPr>
        <p:spPr>
          <a:xfrm>
            <a:off x="1148715" y="4320540"/>
            <a:ext cx="4719955" cy="2033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Yongxu Li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Yongze Quan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Linjun Wan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Haiyun Mao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t="15768" r="-1"/>
          <a:stretch>
            <a:fillRect/>
          </a:stretch>
        </p:blipFill>
        <p:spPr>
          <a:xfrm flipV="1">
            <a:off x="0" y="3175"/>
            <a:ext cx="9896670" cy="68551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91510" y="1259840"/>
            <a:ext cx="1783715" cy="78232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CONTENTS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2540" y="1755775"/>
            <a:ext cx="1889125" cy="471805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Why Docker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2540" y="2811780"/>
            <a:ext cx="1889760" cy="553085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What we do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2540" y="3780155"/>
            <a:ext cx="4434840" cy="489585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A better way(Docker-Compose)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85560" y="4854575"/>
            <a:ext cx="1778000" cy="5384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Challenges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87735" y="164344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01.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87735" y="2657376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02.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87735" y="367130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03.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87735" y="4685239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04.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99148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Why Docker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01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2262188" y="1805443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4"/>
          <p:cNvSpPr/>
          <p:nvPr>
            <p:custDataLst>
              <p:tags r:id="rId2"/>
            </p:custDataLst>
          </p:nvPr>
        </p:nvSpPr>
        <p:spPr>
          <a:xfrm>
            <a:off x="6538913" y="362471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233034" y="2017568"/>
            <a:ext cx="4913937" cy="1252508"/>
            <a:chOff x="7483989" y="3375179"/>
            <a:chExt cx="4913937" cy="1252508"/>
          </a:xfrm>
        </p:grpSpPr>
        <p:sp>
          <p:nvSpPr>
            <p:cNvPr id="25" name="矩形 24"/>
            <p:cNvSpPr/>
            <p:nvPr/>
          </p:nvSpPr>
          <p:spPr>
            <a:xfrm>
              <a:off x="7483989" y="3761547"/>
              <a:ext cx="4913937" cy="86614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Sometime when others download the version of jdk or node.js that have conflict with the packages. The app wont start for no reason.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483989" y="3375179"/>
              <a:ext cx="3639185" cy="42354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Solve enviroment problem 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84668" y="4530515"/>
            <a:ext cx="4995217" cy="1252220"/>
            <a:chOff x="7402709" y="3375179"/>
            <a:chExt cx="4995217" cy="1252220"/>
          </a:xfrm>
        </p:grpSpPr>
        <p:sp>
          <p:nvSpPr>
            <p:cNvPr id="28" name="矩形 27"/>
            <p:cNvSpPr/>
            <p:nvPr/>
          </p:nvSpPr>
          <p:spPr>
            <a:xfrm>
              <a:off x="7402709" y="3761259"/>
              <a:ext cx="4994910" cy="86614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Basically, docker doesnt need you to write the config file, check the port, or even change some codes when deploying. All you need to do is run the image.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347374" y="3375179"/>
              <a:ext cx="2050552" cy="42354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Easy to deploy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91" y="1863546"/>
            <a:ext cx="3447298" cy="2162175"/>
          </a:xfrm>
        </p:spPr>
      </p:pic>
      <p:pic>
        <p:nvPicPr>
          <p:cNvPr id="11" name="图片占位符 10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728808"/>
            <a:ext cx="3448050" cy="2160371"/>
          </a:xfrm>
        </p:spPr>
      </p:pic>
      <p:sp>
        <p:nvSpPr>
          <p:cNvPr id="13" name="文本框 12"/>
          <p:cNvSpPr txBox="1"/>
          <p:nvPr/>
        </p:nvSpPr>
        <p:spPr>
          <a:xfrm>
            <a:off x="1740535" y="450850"/>
            <a:ext cx="223710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Why Docker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39320" y="1589589"/>
            <a:ext cx="3238500" cy="4515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539902" y="1513389"/>
            <a:ext cx="3238500" cy="4515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71" y="1518470"/>
            <a:ext cx="3457300" cy="2221681"/>
          </a:xfrm>
        </p:spPr>
      </p:pic>
      <p:sp>
        <p:nvSpPr>
          <p:cNvPr id="47" name="椭圆 13"/>
          <p:cNvSpPr/>
          <p:nvPr/>
        </p:nvSpPr>
        <p:spPr>
          <a:xfrm>
            <a:off x="1945550" y="2203526"/>
            <a:ext cx="755387" cy="708526"/>
          </a:xfrm>
          <a:custGeom>
            <a:avLst/>
            <a:gdLst>
              <a:gd name="connsiteX0" fmla="*/ 258582 w 606298"/>
              <a:gd name="connsiteY0" fmla="*/ 455598 h 568686"/>
              <a:gd name="connsiteX1" fmla="*/ 303149 w 606298"/>
              <a:gd name="connsiteY1" fmla="*/ 490637 h 568686"/>
              <a:gd name="connsiteX2" fmla="*/ 347716 w 606298"/>
              <a:gd name="connsiteY2" fmla="*/ 455598 h 568686"/>
              <a:gd name="connsiteX3" fmla="*/ 311784 w 606298"/>
              <a:gd name="connsiteY3" fmla="*/ 456896 h 568686"/>
              <a:gd name="connsiteX4" fmla="*/ 294607 w 606298"/>
              <a:gd name="connsiteY4" fmla="*/ 456896 h 568686"/>
              <a:gd name="connsiteX5" fmla="*/ 258582 w 606298"/>
              <a:gd name="connsiteY5" fmla="*/ 455598 h 568686"/>
              <a:gd name="connsiteX6" fmla="*/ 482810 w 606298"/>
              <a:gd name="connsiteY6" fmla="*/ 426955 h 568686"/>
              <a:gd name="connsiteX7" fmla="*/ 402311 w 606298"/>
              <a:gd name="connsiteY7" fmla="*/ 449202 h 568686"/>
              <a:gd name="connsiteX8" fmla="*/ 391633 w 606298"/>
              <a:gd name="connsiteY8" fmla="*/ 460233 h 568686"/>
              <a:gd name="connsiteX9" fmla="*/ 333696 w 606298"/>
              <a:gd name="connsiteY9" fmla="*/ 510752 h 568686"/>
              <a:gd name="connsiteX10" fmla="*/ 407603 w 606298"/>
              <a:gd name="connsiteY10" fmla="*/ 533647 h 568686"/>
              <a:gd name="connsiteX11" fmla="*/ 445578 w 606298"/>
              <a:gd name="connsiteY11" fmla="*/ 523358 h 568686"/>
              <a:gd name="connsiteX12" fmla="*/ 482810 w 606298"/>
              <a:gd name="connsiteY12" fmla="*/ 426955 h 568686"/>
              <a:gd name="connsiteX13" fmla="*/ 123488 w 606298"/>
              <a:gd name="connsiteY13" fmla="*/ 426955 h 568686"/>
              <a:gd name="connsiteX14" fmla="*/ 160720 w 606298"/>
              <a:gd name="connsiteY14" fmla="*/ 523358 h 568686"/>
              <a:gd name="connsiteX15" fmla="*/ 198788 w 606298"/>
              <a:gd name="connsiteY15" fmla="*/ 533647 h 568686"/>
              <a:gd name="connsiteX16" fmla="*/ 272602 w 606298"/>
              <a:gd name="connsiteY16" fmla="*/ 510752 h 568686"/>
              <a:gd name="connsiteX17" fmla="*/ 214665 w 606298"/>
              <a:gd name="connsiteY17" fmla="*/ 460233 h 568686"/>
              <a:gd name="connsiteX18" fmla="*/ 204080 w 606298"/>
              <a:gd name="connsiteY18" fmla="*/ 449202 h 568686"/>
              <a:gd name="connsiteX19" fmla="*/ 123488 w 606298"/>
              <a:gd name="connsiteY19" fmla="*/ 426955 h 568686"/>
              <a:gd name="connsiteX20" fmla="*/ 469069 w 606298"/>
              <a:gd name="connsiteY20" fmla="*/ 346681 h 568686"/>
              <a:gd name="connsiteX21" fmla="*/ 450777 w 606298"/>
              <a:gd name="connsiteY21" fmla="*/ 374953 h 568686"/>
              <a:gd name="connsiteX22" fmla="*/ 449292 w 606298"/>
              <a:gd name="connsiteY22" fmla="*/ 377178 h 568686"/>
              <a:gd name="connsiteX23" fmla="*/ 425523 w 606298"/>
              <a:gd name="connsiteY23" fmla="*/ 409250 h 568686"/>
              <a:gd name="connsiteX24" fmla="*/ 479189 w 606298"/>
              <a:gd name="connsiteY24" fmla="*/ 391360 h 568686"/>
              <a:gd name="connsiteX25" fmla="*/ 469069 w 606298"/>
              <a:gd name="connsiteY25" fmla="*/ 346681 h 568686"/>
              <a:gd name="connsiteX26" fmla="*/ 137229 w 606298"/>
              <a:gd name="connsiteY26" fmla="*/ 346681 h 568686"/>
              <a:gd name="connsiteX27" fmla="*/ 127109 w 606298"/>
              <a:gd name="connsiteY27" fmla="*/ 391360 h 568686"/>
              <a:gd name="connsiteX28" fmla="*/ 180868 w 606298"/>
              <a:gd name="connsiteY28" fmla="*/ 409250 h 568686"/>
              <a:gd name="connsiteX29" fmla="*/ 157006 w 606298"/>
              <a:gd name="connsiteY29" fmla="*/ 377178 h 568686"/>
              <a:gd name="connsiteX30" fmla="*/ 155521 w 606298"/>
              <a:gd name="connsiteY30" fmla="*/ 375046 h 568686"/>
              <a:gd name="connsiteX31" fmla="*/ 137229 w 606298"/>
              <a:gd name="connsiteY31" fmla="*/ 346681 h 568686"/>
              <a:gd name="connsiteX32" fmla="*/ 303114 w 606298"/>
              <a:gd name="connsiteY32" fmla="*/ 237523 h 568686"/>
              <a:gd name="connsiteX33" fmla="*/ 350005 w 606298"/>
              <a:gd name="connsiteY33" fmla="*/ 284343 h 568686"/>
              <a:gd name="connsiteX34" fmla="*/ 303114 w 606298"/>
              <a:gd name="connsiteY34" fmla="*/ 331163 h 568686"/>
              <a:gd name="connsiteX35" fmla="*/ 256223 w 606298"/>
              <a:gd name="connsiteY35" fmla="*/ 284343 h 568686"/>
              <a:gd name="connsiteX36" fmla="*/ 303114 w 606298"/>
              <a:gd name="connsiteY36" fmla="*/ 237523 h 568686"/>
              <a:gd name="connsiteX37" fmla="*/ 517257 w 606298"/>
              <a:gd name="connsiteY37" fmla="*/ 210604 h 568686"/>
              <a:gd name="connsiteX38" fmla="*/ 516792 w 606298"/>
              <a:gd name="connsiteY38" fmla="*/ 213292 h 568686"/>
              <a:gd name="connsiteX39" fmla="*/ 490888 w 606298"/>
              <a:gd name="connsiteY39" fmla="*/ 303392 h 568686"/>
              <a:gd name="connsiteX40" fmla="*/ 511500 w 606298"/>
              <a:gd name="connsiteY40" fmla="*/ 374953 h 568686"/>
              <a:gd name="connsiteX41" fmla="*/ 572130 w 606298"/>
              <a:gd name="connsiteY41" fmla="*/ 290971 h 568686"/>
              <a:gd name="connsiteX42" fmla="*/ 517257 w 606298"/>
              <a:gd name="connsiteY42" fmla="*/ 210604 h 568686"/>
              <a:gd name="connsiteX43" fmla="*/ 89041 w 606298"/>
              <a:gd name="connsiteY43" fmla="*/ 210604 h 568686"/>
              <a:gd name="connsiteX44" fmla="*/ 34168 w 606298"/>
              <a:gd name="connsiteY44" fmla="*/ 290971 h 568686"/>
              <a:gd name="connsiteX45" fmla="*/ 94798 w 606298"/>
              <a:gd name="connsiteY45" fmla="*/ 374953 h 568686"/>
              <a:gd name="connsiteX46" fmla="*/ 115410 w 606298"/>
              <a:gd name="connsiteY46" fmla="*/ 303392 h 568686"/>
              <a:gd name="connsiteX47" fmla="*/ 89506 w 606298"/>
              <a:gd name="connsiteY47" fmla="*/ 213292 h 568686"/>
              <a:gd name="connsiteX48" fmla="*/ 419952 w 606298"/>
              <a:gd name="connsiteY48" fmla="*/ 171487 h 568686"/>
              <a:gd name="connsiteX49" fmla="*/ 438893 w 606298"/>
              <a:gd name="connsiteY49" fmla="*/ 199666 h 568686"/>
              <a:gd name="connsiteX50" fmla="*/ 470833 w 606298"/>
              <a:gd name="connsiteY50" fmla="*/ 256952 h 568686"/>
              <a:gd name="connsiteX51" fmla="*/ 484017 w 606298"/>
              <a:gd name="connsiteY51" fmla="*/ 200407 h 568686"/>
              <a:gd name="connsiteX52" fmla="*/ 484946 w 606298"/>
              <a:gd name="connsiteY52" fmla="*/ 193085 h 568686"/>
              <a:gd name="connsiteX53" fmla="*/ 419952 w 606298"/>
              <a:gd name="connsiteY53" fmla="*/ 171487 h 568686"/>
              <a:gd name="connsiteX54" fmla="*/ 186346 w 606298"/>
              <a:gd name="connsiteY54" fmla="*/ 171487 h 568686"/>
              <a:gd name="connsiteX55" fmla="*/ 121352 w 606298"/>
              <a:gd name="connsiteY55" fmla="*/ 193085 h 568686"/>
              <a:gd name="connsiteX56" fmla="*/ 122281 w 606298"/>
              <a:gd name="connsiteY56" fmla="*/ 200407 h 568686"/>
              <a:gd name="connsiteX57" fmla="*/ 135465 w 606298"/>
              <a:gd name="connsiteY57" fmla="*/ 256952 h 568686"/>
              <a:gd name="connsiteX58" fmla="*/ 167405 w 606298"/>
              <a:gd name="connsiteY58" fmla="*/ 199666 h 568686"/>
              <a:gd name="connsiteX59" fmla="*/ 186346 w 606298"/>
              <a:gd name="connsiteY59" fmla="*/ 171487 h 568686"/>
              <a:gd name="connsiteX60" fmla="*/ 303149 w 606298"/>
              <a:gd name="connsiteY60" fmla="*/ 159459 h 568686"/>
              <a:gd name="connsiteX61" fmla="*/ 236113 w 606298"/>
              <a:gd name="connsiteY61" fmla="*/ 162866 h 568686"/>
              <a:gd name="connsiteX62" fmla="*/ 196559 w 606298"/>
              <a:gd name="connsiteY62" fmla="*/ 218020 h 568686"/>
              <a:gd name="connsiteX63" fmla="*/ 153385 w 606298"/>
              <a:gd name="connsiteY63" fmla="*/ 301260 h 568686"/>
              <a:gd name="connsiteX64" fmla="*/ 184118 w 606298"/>
              <a:gd name="connsiteY64" fmla="*/ 356321 h 568686"/>
              <a:gd name="connsiteX65" fmla="*/ 222835 w 606298"/>
              <a:gd name="connsiteY65" fmla="*/ 406284 h 568686"/>
              <a:gd name="connsiteX66" fmla="*/ 227385 w 606298"/>
              <a:gd name="connsiteY66" fmla="*/ 411104 h 568686"/>
              <a:gd name="connsiteX67" fmla="*/ 234813 w 606298"/>
              <a:gd name="connsiteY67" fmla="*/ 419169 h 568686"/>
              <a:gd name="connsiteX68" fmla="*/ 294607 w 606298"/>
              <a:gd name="connsiteY68" fmla="*/ 422691 h 568686"/>
              <a:gd name="connsiteX69" fmla="*/ 311784 w 606298"/>
              <a:gd name="connsiteY69" fmla="*/ 422691 h 568686"/>
              <a:gd name="connsiteX70" fmla="*/ 371485 w 606298"/>
              <a:gd name="connsiteY70" fmla="*/ 419169 h 568686"/>
              <a:gd name="connsiteX71" fmla="*/ 378913 w 606298"/>
              <a:gd name="connsiteY71" fmla="*/ 411104 h 568686"/>
              <a:gd name="connsiteX72" fmla="*/ 383463 w 606298"/>
              <a:gd name="connsiteY72" fmla="*/ 406284 h 568686"/>
              <a:gd name="connsiteX73" fmla="*/ 422273 w 606298"/>
              <a:gd name="connsiteY73" fmla="*/ 356321 h 568686"/>
              <a:gd name="connsiteX74" fmla="*/ 452913 w 606298"/>
              <a:gd name="connsiteY74" fmla="*/ 301260 h 568686"/>
              <a:gd name="connsiteX75" fmla="*/ 409831 w 606298"/>
              <a:gd name="connsiteY75" fmla="*/ 218020 h 568686"/>
              <a:gd name="connsiteX76" fmla="*/ 370185 w 606298"/>
              <a:gd name="connsiteY76" fmla="*/ 162866 h 568686"/>
              <a:gd name="connsiteX77" fmla="*/ 303149 w 606298"/>
              <a:gd name="connsiteY77" fmla="*/ 159459 h 568686"/>
              <a:gd name="connsiteX78" fmla="*/ 303149 w 606298"/>
              <a:gd name="connsiteY78" fmla="*/ 95754 h 568686"/>
              <a:gd name="connsiteX79" fmla="*/ 269631 w 606298"/>
              <a:gd name="connsiteY79" fmla="*/ 125788 h 568686"/>
              <a:gd name="connsiteX80" fmla="*/ 336667 w 606298"/>
              <a:gd name="connsiteY80" fmla="*/ 125788 h 568686"/>
              <a:gd name="connsiteX81" fmla="*/ 303149 w 606298"/>
              <a:gd name="connsiteY81" fmla="*/ 95754 h 568686"/>
              <a:gd name="connsiteX82" fmla="*/ 413453 w 606298"/>
              <a:gd name="connsiteY82" fmla="*/ 34112 h 568686"/>
              <a:gd name="connsiteX83" fmla="*/ 326454 w 606298"/>
              <a:gd name="connsiteY83" fmla="*/ 70078 h 568686"/>
              <a:gd name="connsiteX84" fmla="*/ 388012 w 606298"/>
              <a:gd name="connsiteY84" fmla="*/ 130608 h 568686"/>
              <a:gd name="connsiteX85" fmla="*/ 490424 w 606298"/>
              <a:gd name="connsiteY85" fmla="*/ 158138 h 568686"/>
              <a:gd name="connsiteX86" fmla="*/ 490424 w 606298"/>
              <a:gd name="connsiteY86" fmla="*/ 156933 h 568686"/>
              <a:gd name="connsiteX87" fmla="*/ 453841 w 606298"/>
              <a:gd name="connsiteY87" fmla="*/ 45143 h 568686"/>
              <a:gd name="connsiteX88" fmla="*/ 413453 w 606298"/>
              <a:gd name="connsiteY88" fmla="*/ 34112 h 568686"/>
              <a:gd name="connsiteX89" fmla="*/ 192845 w 606298"/>
              <a:gd name="connsiteY89" fmla="*/ 34112 h 568686"/>
              <a:gd name="connsiteX90" fmla="*/ 152549 w 606298"/>
              <a:gd name="connsiteY90" fmla="*/ 45143 h 568686"/>
              <a:gd name="connsiteX91" fmla="*/ 115874 w 606298"/>
              <a:gd name="connsiteY91" fmla="*/ 156933 h 568686"/>
              <a:gd name="connsiteX92" fmla="*/ 115967 w 606298"/>
              <a:gd name="connsiteY92" fmla="*/ 158138 h 568686"/>
              <a:gd name="connsiteX93" fmla="*/ 218286 w 606298"/>
              <a:gd name="connsiteY93" fmla="*/ 130608 h 568686"/>
              <a:gd name="connsiteX94" fmla="*/ 279937 w 606298"/>
              <a:gd name="connsiteY94" fmla="*/ 70078 h 568686"/>
              <a:gd name="connsiteX95" fmla="*/ 192845 w 606298"/>
              <a:gd name="connsiteY95" fmla="*/ 34112 h 568686"/>
              <a:gd name="connsiteX96" fmla="*/ 192845 w 606298"/>
              <a:gd name="connsiteY96" fmla="*/ 0 h 568686"/>
              <a:gd name="connsiteX97" fmla="*/ 303149 w 606298"/>
              <a:gd name="connsiteY97" fmla="*/ 44494 h 568686"/>
              <a:gd name="connsiteX98" fmla="*/ 413453 w 606298"/>
              <a:gd name="connsiteY98" fmla="*/ 0 h 568686"/>
              <a:gd name="connsiteX99" fmla="*/ 472411 w 606298"/>
              <a:gd name="connsiteY99" fmla="*/ 16500 h 568686"/>
              <a:gd name="connsiteX100" fmla="*/ 515214 w 606298"/>
              <a:gd name="connsiteY100" fmla="*/ 78050 h 568686"/>
              <a:gd name="connsiteX101" fmla="*/ 524127 w 606298"/>
              <a:gd name="connsiteY101" fmla="*/ 167964 h 568686"/>
              <a:gd name="connsiteX102" fmla="*/ 524127 w 606298"/>
              <a:gd name="connsiteY102" fmla="*/ 174824 h 568686"/>
              <a:gd name="connsiteX103" fmla="*/ 606298 w 606298"/>
              <a:gd name="connsiteY103" fmla="*/ 290971 h 568686"/>
              <a:gd name="connsiteX104" fmla="*/ 516607 w 606298"/>
              <a:gd name="connsiteY104" fmla="*/ 411382 h 568686"/>
              <a:gd name="connsiteX105" fmla="*/ 516792 w 606298"/>
              <a:gd name="connsiteY105" fmla="*/ 413792 h 568686"/>
              <a:gd name="connsiteX106" fmla="*/ 464519 w 606298"/>
              <a:gd name="connsiteY106" fmla="*/ 553299 h 568686"/>
              <a:gd name="connsiteX107" fmla="*/ 408903 w 606298"/>
              <a:gd name="connsiteY107" fmla="*/ 568686 h 568686"/>
              <a:gd name="connsiteX108" fmla="*/ 303149 w 606298"/>
              <a:gd name="connsiteY108" fmla="*/ 532628 h 568686"/>
              <a:gd name="connsiteX109" fmla="*/ 197395 w 606298"/>
              <a:gd name="connsiteY109" fmla="*/ 568686 h 568686"/>
              <a:gd name="connsiteX110" fmla="*/ 141779 w 606298"/>
              <a:gd name="connsiteY110" fmla="*/ 553299 h 568686"/>
              <a:gd name="connsiteX111" fmla="*/ 89506 w 606298"/>
              <a:gd name="connsiteY111" fmla="*/ 413700 h 568686"/>
              <a:gd name="connsiteX112" fmla="*/ 89784 w 606298"/>
              <a:gd name="connsiteY112" fmla="*/ 411382 h 568686"/>
              <a:gd name="connsiteX113" fmla="*/ 0 w 606298"/>
              <a:gd name="connsiteY113" fmla="*/ 290971 h 568686"/>
              <a:gd name="connsiteX114" fmla="*/ 82171 w 606298"/>
              <a:gd name="connsiteY114" fmla="*/ 174824 h 568686"/>
              <a:gd name="connsiteX115" fmla="*/ 82171 w 606298"/>
              <a:gd name="connsiteY115" fmla="*/ 167964 h 568686"/>
              <a:gd name="connsiteX116" fmla="*/ 91084 w 606298"/>
              <a:gd name="connsiteY116" fmla="*/ 78050 h 568686"/>
              <a:gd name="connsiteX117" fmla="*/ 133887 w 606298"/>
              <a:gd name="connsiteY117" fmla="*/ 16500 h 568686"/>
              <a:gd name="connsiteX118" fmla="*/ 192845 w 606298"/>
              <a:gd name="connsiteY118" fmla="*/ 0 h 56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606298" h="568686">
                <a:moveTo>
                  <a:pt x="258582" y="455598"/>
                </a:moveTo>
                <a:cubicBezTo>
                  <a:pt x="273159" y="469039"/>
                  <a:pt x="288200" y="480811"/>
                  <a:pt x="303149" y="490637"/>
                </a:cubicBezTo>
                <a:cubicBezTo>
                  <a:pt x="318190" y="480811"/>
                  <a:pt x="333139" y="469039"/>
                  <a:pt x="347716" y="455598"/>
                </a:cubicBezTo>
                <a:cubicBezTo>
                  <a:pt x="335274" y="456432"/>
                  <a:pt x="323483" y="456896"/>
                  <a:pt x="311784" y="456896"/>
                </a:cubicBezTo>
                <a:lnTo>
                  <a:pt x="294607" y="456896"/>
                </a:lnTo>
                <a:cubicBezTo>
                  <a:pt x="282908" y="456896"/>
                  <a:pt x="271024" y="456432"/>
                  <a:pt x="258582" y="455598"/>
                </a:cubicBezTo>
                <a:close/>
                <a:moveTo>
                  <a:pt x="482810" y="426955"/>
                </a:moveTo>
                <a:cubicBezTo>
                  <a:pt x="458020" y="436688"/>
                  <a:pt x="431001" y="444104"/>
                  <a:pt x="402311" y="449202"/>
                </a:cubicBezTo>
                <a:lnTo>
                  <a:pt x="391633" y="460233"/>
                </a:lnTo>
                <a:cubicBezTo>
                  <a:pt x="373249" y="479421"/>
                  <a:pt x="353751" y="496384"/>
                  <a:pt x="333696" y="510752"/>
                </a:cubicBezTo>
                <a:cubicBezTo>
                  <a:pt x="360436" y="525768"/>
                  <a:pt x="385877" y="533647"/>
                  <a:pt x="407603" y="533647"/>
                </a:cubicBezTo>
                <a:cubicBezTo>
                  <a:pt x="421995" y="533647"/>
                  <a:pt x="434808" y="530218"/>
                  <a:pt x="445578" y="523358"/>
                </a:cubicBezTo>
                <a:cubicBezTo>
                  <a:pt x="470833" y="507507"/>
                  <a:pt x="484017" y="473303"/>
                  <a:pt x="482810" y="426955"/>
                </a:cubicBezTo>
                <a:close/>
                <a:moveTo>
                  <a:pt x="123488" y="426955"/>
                </a:moveTo>
                <a:cubicBezTo>
                  <a:pt x="122281" y="473303"/>
                  <a:pt x="135465" y="507507"/>
                  <a:pt x="160720" y="523358"/>
                </a:cubicBezTo>
                <a:cubicBezTo>
                  <a:pt x="171490" y="530218"/>
                  <a:pt x="184303" y="533647"/>
                  <a:pt x="198788" y="533647"/>
                </a:cubicBezTo>
                <a:cubicBezTo>
                  <a:pt x="220421" y="533647"/>
                  <a:pt x="245862" y="525768"/>
                  <a:pt x="272602" y="510752"/>
                </a:cubicBezTo>
                <a:cubicBezTo>
                  <a:pt x="252547" y="496384"/>
                  <a:pt x="233142" y="479421"/>
                  <a:pt x="214665" y="460233"/>
                </a:cubicBezTo>
                <a:lnTo>
                  <a:pt x="204080" y="449202"/>
                </a:lnTo>
                <a:cubicBezTo>
                  <a:pt x="175297" y="444104"/>
                  <a:pt x="148278" y="436688"/>
                  <a:pt x="123488" y="426955"/>
                </a:cubicBezTo>
                <a:close/>
                <a:moveTo>
                  <a:pt x="469069" y="346681"/>
                </a:moveTo>
                <a:cubicBezTo>
                  <a:pt x="463591" y="356043"/>
                  <a:pt x="457555" y="365313"/>
                  <a:pt x="450777" y="374953"/>
                </a:cubicBezTo>
                <a:lnTo>
                  <a:pt x="449292" y="377178"/>
                </a:lnTo>
                <a:cubicBezTo>
                  <a:pt x="437686" y="393770"/>
                  <a:pt x="434529" y="398405"/>
                  <a:pt x="425523" y="409250"/>
                </a:cubicBezTo>
                <a:cubicBezTo>
                  <a:pt x="444464" y="404523"/>
                  <a:pt x="462476" y="398497"/>
                  <a:pt x="479189" y="391360"/>
                </a:cubicBezTo>
                <a:cubicBezTo>
                  <a:pt x="476961" y="376992"/>
                  <a:pt x="473525" y="361976"/>
                  <a:pt x="469069" y="346681"/>
                </a:cubicBezTo>
                <a:close/>
                <a:moveTo>
                  <a:pt x="137229" y="346681"/>
                </a:moveTo>
                <a:cubicBezTo>
                  <a:pt x="132773" y="361976"/>
                  <a:pt x="129337" y="376992"/>
                  <a:pt x="127109" y="391360"/>
                </a:cubicBezTo>
                <a:cubicBezTo>
                  <a:pt x="143822" y="398497"/>
                  <a:pt x="161834" y="404523"/>
                  <a:pt x="180868" y="409250"/>
                </a:cubicBezTo>
                <a:cubicBezTo>
                  <a:pt x="171769" y="398312"/>
                  <a:pt x="168426" y="393492"/>
                  <a:pt x="157006" y="377178"/>
                </a:cubicBezTo>
                <a:lnTo>
                  <a:pt x="155521" y="375046"/>
                </a:lnTo>
                <a:cubicBezTo>
                  <a:pt x="148743" y="365313"/>
                  <a:pt x="142800" y="356043"/>
                  <a:pt x="137229" y="346681"/>
                </a:cubicBezTo>
                <a:close/>
                <a:moveTo>
                  <a:pt x="303114" y="237523"/>
                </a:moveTo>
                <a:cubicBezTo>
                  <a:pt x="329011" y="237523"/>
                  <a:pt x="350005" y="258485"/>
                  <a:pt x="350005" y="284343"/>
                </a:cubicBezTo>
                <a:cubicBezTo>
                  <a:pt x="350005" y="310201"/>
                  <a:pt x="329011" y="331163"/>
                  <a:pt x="303114" y="331163"/>
                </a:cubicBezTo>
                <a:cubicBezTo>
                  <a:pt x="277217" y="331163"/>
                  <a:pt x="256223" y="310201"/>
                  <a:pt x="256223" y="284343"/>
                </a:cubicBezTo>
                <a:cubicBezTo>
                  <a:pt x="256223" y="258485"/>
                  <a:pt x="277217" y="237523"/>
                  <a:pt x="303114" y="237523"/>
                </a:cubicBezTo>
                <a:close/>
                <a:moveTo>
                  <a:pt x="517257" y="210604"/>
                </a:moveTo>
                <a:lnTo>
                  <a:pt x="516792" y="213292"/>
                </a:lnTo>
                <a:cubicBezTo>
                  <a:pt x="511593" y="245550"/>
                  <a:pt x="503144" y="275027"/>
                  <a:pt x="490888" y="303392"/>
                </a:cubicBezTo>
                <a:cubicBezTo>
                  <a:pt x="500173" y="327771"/>
                  <a:pt x="507043" y="351872"/>
                  <a:pt x="511500" y="374953"/>
                </a:cubicBezTo>
                <a:cubicBezTo>
                  <a:pt x="550682" y="351223"/>
                  <a:pt x="572130" y="321560"/>
                  <a:pt x="572130" y="290971"/>
                </a:cubicBezTo>
                <a:cubicBezTo>
                  <a:pt x="572130" y="262143"/>
                  <a:pt x="552725" y="233778"/>
                  <a:pt x="517257" y="210604"/>
                </a:cubicBezTo>
                <a:close/>
                <a:moveTo>
                  <a:pt x="89041" y="210604"/>
                </a:moveTo>
                <a:cubicBezTo>
                  <a:pt x="53573" y="233778"/>
                  <a:pt x="34168" y="262143"/>
                  <a:pt x="34168" y="290971"/>
                </a:cubicBezTo>
                <a:cubicBezTo>
                  <a:pt x="34168" y="321560"/>
                  <a:pt x="55616" y="351223"/>
                  <a:pt x="94798" y="374953"/>
                </a:cubicBezTo>
                <a:cubicBezTo>
                  <a:pt x="99255" y="351872"/>
                  <a:pt x="106218" y="327771"/>
                  <a:pt x="115410" y="303392"/>
                </a:cubicBezTo>
                <a:cubicBezTo>
                  <a:pt x="103247" y="275027"/>
                  <a:pt x="94705" y="245550"/>
                  <a:pt x="89506" y="213292"/>
                </a:cubicBezTo>
                <a:close/>
                <a:moveTo>
                  <a:pt x="419952" y="171487"/>
                </a:moveTo>
                <a:cubicBezTo>
                  <a:pt x="426451" y="180571"/>
                  <a:pt x="432765" y="190026"/>
                  <a:pt x="438893" y="199666"/>
                </a:cubicBezTo>
                <a:cubicBezTo>
                  <a:pt x="450777" y="218576"/>
                  <a:pt x="461548" y="237856"/>
                  <a:pt x="470833" y="256952"/>
                </a:cubicBezTo>
                <a:cubicBezTo>
                  <a:pt x="477146" y="237949"/>
                  <a:pt x="481510" y="219410"/>
                  <a:pt x="484017" y="200407"/>
                </a:cubicBezTo>
                <a:lnTo>
                  <a:pt x="484946" y="193085"/>
                </a:lnTo>
                <a:cubicBezTo>
                  <a:pt x="465633" y="184278"/>
                  <a:pt x="443814" y="177048"/>
                  <a:pt x="419952" y="171487"/>
                </a:cubicBezTo>
                <a:close/>
                <a:moveTo>
                  <a:pt x="186346" y="171487"/>
                </a:moveTo>
                <a:cubicBezTo>
                  <a:pt x="162577" y="177048"/>
                  <a:pt x="140758" y="184278"/>
                  <a:pt x="121352" y="193085"/>
                </a:cubicBezTo>
                <a:lnTo>
                  <a:pt x="122281" y="200407"/>
                </a:lnTo>
                <a:cubicBezTo>
                  <a:pt x="124881" y="219410"/>
                  <a:pt x="129152" y="237949"/>
                  <a:pt x="135465" y="256952"/>
                </a:cubicBezTo>
                <a:cubicBezTo>
                  <a:pt x="144750" y="237856"/>
                  <a:pt x="155521" y="218576"/>
                  <a:pt x="167405" y="199666"/>
                </a:cubicBezTo>
                <a:cubicBezTo>
                  <a:pt x="173533" y="190026"/>
                  <a:pt x="179847" y="180571"/>
                  <a:pt x="186346" y="171487"/>
                </a:cubicBezTo>
                <a:close/>
                <a:moveTo>
                  <a:pt x="303149" y="159459"/>
                </a:moveTo>
                <a:cubicBezTo>
                  <a:pt x="279473" y="159459"/>
                  <a:pt x="255797" y="160595"/>
                  <a:pt x="236113" y="162866"/>
                </a:cubicBezTo>
                <a:cubicBezTo>
                  <a:pt x="222000" y="180200"/>
                  <a:pt x="208630" y="198739"/>
                  <a:pt x="196559" y="218020"/>
                </a:cubicBezTo>
                <a:cubicBezTo>
                  <a:pt x="179754" y="244438"/>
                  <a:pt x="165270" y="272432"/>
                  <a:pt x="153385" y="301260"/>
                </a:cubicBezTo>
                <a:cubicBezTo>
                  <a:pt x="162020" y="318965"/>
                  <a:pt x="172047" y="337040"/>
                  <a:pt x="184118" y="356321"/>
                </a:cubicBezTo>
                <a:cubicBezTo>
                  <a:pt x="199809" y="381534"/>
                  <a:pt x="207980" y="390340"/>
                  <a:pt x="222835" y="406284"/>
                </a:cubicBezTo>
                <a:cubicBezTo>
                  <a:pt x="224321" y="407767"/>
                  <a:pt x="225807" y="409436"/>
                  <a:pt x="227385" y="411104"/>
                </a:cubicBezTo>
                <a:lnTo>
                  <a:pt x="234813" y="419169"/>
                </a:lnTo>
                <a:cubicBezTo>
                  <a:pt x="254218" y="421486"/>
                  <a:pt x="274273" y="422691"/>
                  <a:pt x="294607" y="422691"/>
                </a:cubicBezTo>
                <a:lnTo>
                  <a:pt x="311784" y="422691"/>
                </a:lnTo>
                <a:cubicBezTo>
                  <a:pt x="332025" y="422691"/>
                  <a:pt x="352080" y="421486"/>
                  <a:pt x="371485" y="419169"/>
                </a:cubicBezTo>
                <a:lnTo>
                  <a:pt x="378913" y="411104"/>
                </a:lnTo>
                <a:cubicBezTo>
                  <a:pt x="380491" y="409436"/>
                  <a:pt x="382070" y="407767"/>
                  <a:pt x="383463" y="406284"/>
                </a:cubicBezTo>
                <a:cubicBezTo>
                  <a:pt x="398318" y="390340"/>
                  <a:pt x="406489" y="381534"/>
                  <a:pt x="422273" y="356321"/>
                </a:cubicBezTo>
                <a:cubicBezTo>
                  <a:pt x="434343" y="337040"/>
                  <a:pt x="444371" y="318965"/>
                  <a:pt x="452913" y="301260"/>
                </a:cubicBezTo>
                <a:cubicBezTo>
                  <a:pt x="441028" y="272432"/>
                  <a:pt x="426544" y="244438"/>
                  <a:pt x="409831" y="218020"/>
                </a:cubicBezTo>
                <a:cubicBezTo>
                  <a:pt x="397668" y="198739"/>
                  <a:pt x="384391" y="180200"/>
                  <a:pt x="370185" y="162866"/>
                </a:cubicBezTo>
                <a:cubicBezTo>
                  <a:pt x="350502" y="160595"/>
                  <a:pt x="326825" y="159459"/>
                  <a:pt x="303149" y="159459"/>
                </a:cubicBezTo>
                <a:close/>
                <a:moveTo>
                  <a:pt x="303149" y="95754"/>
                </a:moveTo>
                <a:cubicBezTo>
                  <a:pt x="291729" y="104931"/>
                  <a:pt x="280494" y="115035"/>
                  <a:pt x="269631" y="125788"/>
                </a:cubicBezTo>
                <a:cubicBezTo>
                  <a:pt x="288758" y="124861"/>
                  <a:pt x="317540" y="124861"/>
                  <a:pt x="336667" y="125788"/>
                </a:cubicBezTo>
                <a:cubicBezTo>
                  <a:pt x="325897" y="115035"/>
                  <a:pt x="314662" y="104931"/>
                  <a:pt x="303149" y="95754"/>
                </a:cubicBezTo>
                <a:close/>
                <a:moveTo>
                  <a:pt x="413453" y="34112"/>
                </a:moveTo>
                <a:cubicBezTo>
                  <a:pt x="388941" y="34112"/>
                  <a:pt x="359693" y="46162"/>
                  <a:pt x="326454" y="70078"/>
                </a:cubicBezTo>
                <a:cubicBezTo>
                  <a:pt x="347530" y="87226"/>
                  <a:pt x="368235" y="107619"/>
                  <a:pt x="388012" y="130608"/>
                </a:cubicBezTo>
                <a:cubicBezTo>
                  <a:pt x="425801" y="136077"/>
                  <a:pt x="460155" y="145346"/>
                  <a:pt x="490424" y="158138"/>
                </a:cubicBezTo>
                <a:lnTo>
                  <a:pt x="490424" y="156933"/>
                </a:lnTo>
                <a:cubicBezTo>
                  <a:pt x="493023" y="105117"/>
                  <a:pt x="478632" y="61179"/>
                  <a:pt x="453841" y="45143"/>
                </a:cubicBezTo>
                <a:cubicBezTo>
                  <a:pt x="442607" y="37820"/>
                  <a:pt x="428958" y="34112"/>
                  <a:pt x="413453" y="34112"/>
                </a:cubicBezTo>
                <a:close/>
                <a:moveTo>
                  <a:pt x="192845" y="34112"/>
                </a:moveTo>
                <a:cubicBezTo>
                  <a:pt x="177340" y="34112"/>
                  <a:pt x="163784" y="37820"/>
                  <a:pt x="152549" y="45143"/>
                </a:cubicBezTo>
                <a:cubicBezTo>
                  <a:pt x="127759" y="61179"/>
                  <a:pt x="113368" y="105117"/>
                  <a:pt x="115874" y="156933"/>
                </a:cubicBezTo>
                <a:lnTo>
                  <a:pt x="115967" y="158138"/>
                </a:lnTo>
                <a:cubicBezTo>
                  <a:pt x="146143" y="145346"/>
                  <a:pt x="180497" y="136077"/>
                  <a:pt x="218286" y="130608"/>
                </a:cubicBezTo>
                <a:cubicBezTo>
                  <a:pt x="238062" y="107619"/>
                  <a:pt x="258768" y="87226"/>
                  <a:pt x="279937" y="70078"/>
                </a:cubicBezTo>
                <a:cubicBezTo>
                  <a:pt x="246697" y="46162"/>
                  <a:pt x="217450" y="34112"/>
                  <a:pt x="192845" y="34112"/>
                </a:cubicBezTo>
                <a:close/>
                <a:moveTo>
                  <a:pt x="192845" y="0"/>
                </a:moveTo>
                <a:cubicBezTo>
                  <a:pt x="225342" y="0"/>
                  <a:pt x="262482" y="14924"/>
                  <a:pt x="303149" y="44494"/>
                </a:cubicBezTo>
                <a:cubicBezTo>
                  <a:pt x="343816" y="14924"/>
                  <a:pt x="380956" y="0"/>
                  <a:pt x="413453" y="0"/>
                </a:cubicBezTo>
                <a:cubicBezTo>
                  <a:pt x="435643" y="0"/>
                  <a:pt x="455513" y="5562"/>
                  <a:pt x="472411" y="16500"/>
                </a:cubicBezTo>
                <a:cubicBezTo>
                  <a:pt x="491445" y="28828"/>
                  <a:pt x="506208" y="50148"/>
                  <a:pt x="515214" y="78050"/>
                </a:cubicBezTo>
                <a:cubicBezTo>
                  <a:pt x="523756" y="104468"/>
                  <a:pt x="526820" y="135613"/>
                  <a:pt x="524127" y="167964"/>
                </a:cubicBezTo>
                <a:lnTo>
                  <a:pt x="524127" y="174824"/>
                </a:lnTo>
                <a:cubicBezTo>
                  <a:pt x="577144" y="205506"/>
                  <a:pt x="606298" y="246662"/>
                  <a:pt x="606298" y="290971"/>
                </a:cubicBezTo>
                <a:cubicBezTo>
                  <a:pt x="606298" y="337597"/>
                  <a:pt x="574451" y="380236"/>
                  <a:pt x="516607" y="411382"/>
                </a:cubicBezTo>
                <a:cubicBezTo>
                  <a:pt x="516700" y="412216"/>
                  <a:pt x="516792" y="412958"/>
                  <a:pt x="516792" y="413792"/>
                </a:cubicBezTo>
                <a:cubicBezTo>
                  <a:pt x="521528" y="479513"/>
                  <a:pt x="503051" y="529105"/>
                  <a:pt x="464519" y="553299"/>
                </a:cubicBezTo>
                <a:cubicBezTo>
                  <a:pt x="448363" y="563495"/>
                  <a:pt x="429701" y="568686"/>
                  <a:pt x="408903" y="568686"/>
                </a:cubicBezTo>
                <a:cubicBezTo>
                  <a:pt x="376870" y="568686"/>
                  <a:pt x="340381" y="556172"/>
                  <a:pt x="303149" y="532628"/>
                </a:cubicBezTo>
                <a:cubicBezTo>
                  <a:pt x="266010" y="556172"/>
                  <a:pt x="229428" y="568686"/>
                  <a:pt x="197395" y="568686"/>
                </a:cubicBezTo>
                <a:cubicBezTo>
                  <a:pt x="176690" y="568686"/>
                  <a:pt x="157935" y="563495"/>
                  <a:pt x="141779" y="553299"/>
                </a:cubicBezTo>
                <a:cubicBezTo>
                  <a:pt x="103340" y="529105"/>
                  <a:pt x="84770" y="479513"/>
                  <a:pt x="89506" y="413700"/>
                </a:cubicBezTo>
                <a:cubicBezTo>
                  <a:pt x="89598" y="412958"/>
                  <a:pt x="89691" y="412124"/>
                  <a:pt x="89784" y="411382"/>
                </a:cubicBezTo>
                <a:cubicBezTo>
                  <a:pt x="31847" y="380236"/>
                  <a:pt x="0" y="337597"/>
                  <a:pt x="0" y="290971"/>
                </a:cubicBezTo>
                <a:cubicBezTo>
                  <a:pt x="0" y="246662"/>
                  <a:pt x="29154" y="205506"/>
                  <a:pt x="82171" y="174824"/>
                </a:cubicBezTo>
                <a:lnTo>
                  <a:pt x="82171" y="167964"/>
                </a:lnTo>
                <a:cubicBezTo>
                  <a:pt x="79478" y="135613"/>
                  <a:pt x="82542" y="104468"/>
                  <a:pt x="91084" y="78050"/>
                </a:cubicBezTo>
                <a:cubicBezTo>
                  <a:pt x="100090" y="50148"/>
                  <a:pt x="114946" y="28828"/>
                  <a:pt x="133887" y="16500"/>
                </a:cubicBezTo>
                <a:cubicBezTo>
                  <a:pt x="150785" y="5562"/>
                  <a:pt x="170655" y="0"/>
                  <a:pt x="1928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椭圆 45"/>
          <p:cNvSpPr/>
          <p:nvPr/>
        </p:nvSpPr>
        <p:spPr>
          <a:xfrm>
            <a:off x="8551177" y="2313474"/>
            <a:ext cx="755387" cy="733741"/>
          </a:xfrm>
          <a:custGeom>
            <a:avLst/>
            <a:gdLst>
              <a:gd name="connsiteX0" fmla="*/ 357006 w 608274"/>
              <a:gd name="connsiteY0" fmla="*/ 315793 h 590844"/>
              <a:gd name="connsiteX1" fmla="*/ 344664 w 608274"/>
              <a:gd name="connsiteY1" fmla="*/ 351821 h 590844"/>
              <a:gd name="connsiteX2" fmla="*/ 552405 w 608274"/>
              <a:gd name="connsiteY2" fmla="*/ 559238 h 590844"/>
              <a:gd name="connsiteX3" fmla="*/ 554572 w 608274"/>
              <a:gd name="connsiteY3" fmla="*/ 560178 h 590844"/>
              <a:gd name="connsiteX4" fmla="*/ 554666 w 608274"/>
              <a:gd name="connsiteY4" fmla="*/ 560178 h 590844"/>
              <a:gd name="connsiteX5" fmla="*/ 556928 w 608274"/>
              <a:gd name="connsiteY5" fmla="*/ 559238 h 590844"/>
              <a:gd name="connsiteX6" fmla="*/ 576618 w 608274"/>
              <a:gd name="connsiteY6" fmla="*/ 539578 h 590844"/>
              <a:gd name="connsiteX7" fmla="*/ 577560 w 608274"/>
              <a:gd name="connsiteY7" fmla="*/ 537320 h 590844"/>
              <a:gd name="connsiteX8" fmla="*/ 576618 w 608274"/>
              <a:gd name="connsiteY8" fmla="*/ 535063 h 590844"/>
              <a:gd name="connsiteX9" fmla="*/ 347019 w 608274"/>
              <a:gd name="connsiteY9" fmla="*/ 272617 h 590844"/>
              <a:gd name="connsiteX10" fmla="*/ 361339 w 608274"/>
              <a:gd name="connsiteY10" fmla="*/ 276756 h 590844"/>
              <a:gd name="connsiteX11" fmla="*/ 370572 w 608274"/>
              <a:gd name="connsiteY11" fmla="*/ 285974 h 590844"/>
              <a:gd name="connsiteX12" fmla="*/ 598287 w 608274"/>
              <a:gd name="connsiteY12" fmla="*/ 513333 h 590844"/>
              <a:gd name="connsiteX13" fmla="*/ 608274 w 608274"/>
              <a:gd name="connsiteY13" fmla="*/ 537320 h 590844"/>
              <a:gd name="connsiteX14" fmla="*/ 598287 w 608274"/>
              <a:gd name="connsiteY14" fmla="*/ 561213 h 590844"/>
              <a:gd name="connsiteX15" fmla="*/ 578691 w 608274"/>
              <a:gd name="connsiteY15" fmla="*/ 580873 h 590844"/>
              <a:gd name="connsiteX16" fmla="*/ 554666 w 608274"/>
              <a:gd name="connsiteY16" fmla="*/ 590844 h 590844"/>
              <a:gd name="connsiteX17" fmla="*/ 554572 w 608274"/>
              <a:gd name="connsiteY17" fmla="*/ 590844 h 590844"/>
              <a:gd name="connsiteX18" fmla="*/ 530736 w 608274"/>
              <a:gd name="connsiteY18" fmla="*/ 580873 h 590844"/>
              <a:gd name="connsiteX19" fmla="*/ 316211 w 608274"/>
              <a:gd name="connsiteY19" fmla="*/ 366683 h 590844"/>
              <a:gd name="connsiteX20" fmla="*/ 312442 w 608274"/>
              <a:gd name="connsiteY20" fmla="*/ 350880 h 590844"/>
              <a:gd name="connsiteX21" fmla="*/ 327328 w 608274"/>
              <a:gd name="connsiteY21" fmla="*/ 307610 h 590844"/>
              <a:gd name="connsiteX22" fmla="*/ 335902 w 608274"/>
              <a:gd name="connsiteY22" fmla="*/ 282588 h 590844"/>
              <a:gd name="connsiteX23" fmla="*/ 347019 w 608274"/>
              <a:gd name="connsiteY23" fmla="*/ 272617 h 590844"/>
              <a:gd name="connsiteX24" fmla="*/ 74870 w 608274"/>
              <a:gd name="connsiteY24" fmla="*/ 82350 h 590844"/>
              <a:gd name="connsiteX25" fmla="*/ 426850 w 608274"/>
              <a:gd name="connsiteY25" fmla="*/ 82350 h 590844"/>
              <a:gd name="connsiteX26" fmla="*/ 426850 w 608274"/>
              <a:gd name="connsiteY26" fmla="*/ 306027 h 590844"/>
              <a:gd name="connsiteX27" fmla="*/ 379461 w 608274"/>
              <a:gd name="connsiteY27" fmla="*/ 258714 h 590844"/>
              <a:gd name="connsiteX28" fmla="*/ 341210 w 608274"/>
              <a:gd name="connsiteY28" fmla="*/ 247709 h 590844"/>
              <a:gd name="connsiteX29" fmla="*/ 315867 w 608274"/>
              <a:gd name="connsiteY29" fmla="*/ 265957 h 590844"/>
              <a:gd name="connsiteX30" fmla="*/ 204507 w 608274"/>
              <a:gd name="connsiteY30" fmla="*/ 235763 h 590844"/>
              <a:gd name="connsiteX31" fmla="*/ 195274 w 608274"/>
              <a:gd name="connsiteY31" fmla="*/ 230590 h 590844"/>
              <a:gd name="connsiteX32" fmla="*/ 213740 w 608274"/>
              <a:gd name="connsiteY32" fmla="*/ 231154 h 590844"/>
              <a:gd name="connsiteX33" fmla="*/ 225517 w 608274"/>
              <a:gd name="connsiteY33" fmla="*/ 231719 h 590844"/>
              <a:gd name="connsiteX34" fmla="*/ 248599 w 608274"/>
              <a:gd name="connsiteY34" fmla="*/ 232377 h 590844"/>
              <a:gd name="connsiteX35" fmla="*/ 322085 w 608274"/>
              <a:gd name="connsiteY35" fmla="*/ 227674 h 590844"/>
              <a:gd name="connsiteX36" fmla="*/ 361749 w 608274"/>
              <a:gd name="connsiteY36" fmla="*/ 186852 h 590844"/>
              <a:gd name="connsiteX37" fmla="*/ 323216 w 608274"/>
              <a:gd name="connsiteY37" fmla="*/ 133049 h 590844"/>
              <a:gd name="connsiteX38" fmla="*/ 205167 w 608274"/>
              <a:gd name="connsiteY38" fmla="*/ 122514 h 590844"/>
              <a:gd name="connsiteX39" fmla="*/ 158248 w 608274"/>
              <a:gd name="connsiteY39" fmla="*/ 124395 h 590844"/>
              <a:gd name="connsiteX40" fmla="*/ 157683 w 608274"/>
              <a:gd name="connsiteY40" fmla="*/ 124395 h 590844"/>
              <a:gd name="connsiteX41" fmla="*/ 137239 w 608274"/>
              <a:gd name="connsiteY41" fmla="*/ 144336 h 590844"/>
              <a:gd name="connsiteX42" fmla="*/ 157212 w 608274"/>
              <a:gd name="connsiteY42" fmla="*/ 165312 h 590844"/>
              <a:gd name="connsiteX43" fmla="*/ 208087 w 608274"/>
              <a:gd name="connsiteY43" fmla="*/ 163336 h 590844"/>
              <a:gd name="connsiteX44" fmla="*/ 306634 w 608274"/>
              <a:gd name="connsiteY44" fmla="*/ 170485 h 590844"/>
              <a:gd name="connsiteX45" fmla="*/ 321049 w 608274"/>
              <a:gd name="connsiteY45" fmla="*/ 183465 h 590844"/>
              <a:gd name="connsiteX46" fmla="*/ 311251 w 608274"/>
              <a:gd name="connsiteY46" fmla="*/ 188263 h 590844"/>
              <a:gd name="connsiteX47" fmla="*/ 250200 w 608274"/>
              <a:gd name="connsiteY47" fmla="*/ 191461 h 590844"/>
              <a:gd name="connsiteX48" fmla="*/ 225517 w 608274"/>
              <a:gd name="connsiteY48" fmla="*/ 190896 h 590844"/>
              <a:gd name="connsiteX49" fmla="*/ 216755 w 608274"/>
              <a:gd name="connsiteY49" fmla="*/ 190426 h 590844"/>
              <a:gd name="connsiteX50" fmla="*/ 156929 w 608274"/>
              <a:gd name="connsiteY50" fmla="*/ 206040 h 590844"/>
              <a:gd name="connsiteX51" fmla="*/ 150335 w 608274"/>
              <a:gd name="connsiteY51" fmla="*/ 236516 h 590844"/>
              <a:gd name="connsiteX52" fmla="*/ 187078 w 608274"/>
              <a:gd name="connsiteY52" fmla="*/ 272823 h 590844"/>
              <a:gd name="connsiteX53" fmla="*/ 300887 w 608274"/>
              <a:gd name="connsiteY53" fmla="*/ 305839 h 590844"/>
              <a:gd name="connsiteX54" fmla="*/ 291277 w 608274"/>
              <a:gd name="connsiteY54" fmla="*/ 334057 h 590844"/>
              <a:gd name="connsiteX55" fmla="*/ 74870 w 608274"/>
              <a:gd name="connsiteY55" fmla="*/ 334057 h 590844"/>
              <a:gd name="connsiteX56" fmla="*/ 41731 w 608274"/>
              <a:gd name="connsiteY56" fmla="*/ 0 h 590844"/>
              <a:gd name="connsiteX57" fmla="*/ 459894 w 608274"/>
              <a:gd name="connsiteY57" fmla="*/ 0 h 590844"/>
              <a:gd name="connsiteX58" fmla="*/ 501720 w 608274"/>
              <a:gd name="connsiteY58" fmla="*/ 41669 h 590844"/>
              <a:gd name="connsiteX59" fmla="*/ 501720 w 608274"/>
              <a:gd name="connsiteY59" fmla="*/ 374737 h 590844"/>
              <a:gd name="connsiteX60" fmla="*/ 501155 w 608274"/>
              <a:gd name="connsiteY60" fmla="*/ 380193 h 590844"/>
              <a:gd name="connsiteX61" fmla="*/ 457539 w 608274"/>
              <a:gd name="connsiteY61" fmla="*/ 336643 h 590844"/>
              <a:gd name="connsiteX62" fmla="*/ 457539 w 608274"/>
              <a:gd name="connsiteY62" fmla="*/ 66971 h 590844"/>
              <a:gd name="connsiteX63" fmla="*/ 442184 w 608274"/>
              <a:gd name="connsiteY63" fmla="*/ 51639 h 590844"/>
              <a:gd name="connsiteX64" fmla="*/ 59536 w 608274"/>
              <a:gd name="connsiteY64" fmla="*/ 51639 h 590844"/>
              <a:gd name="connsiteX65" fmla="*/ 44181 w 608274"/>
              <a:gd name="connsiteY65" fmla="*/ 66971 h 590844"/>
              <a:gd name="connsiteX66" fmla="*/ 44181 w 608274"/>
              <a:gd name="connsiteY66" fmla="*/ 349341 h 590844"/>
              <a:gd name="connsiteX67" fmla="*/ 59536 w 608274"/>
              <a:gd name="connsiteY67" fmla="*/ 364673 h 590844"/>
              <a:gd name="connsiteX68" fmla="*/ 287128 w 608274"/>
              <a:gd name="connsiteY68" fmla="*/ 364673 h 590844"/>
              <a:gd name="connsiteX69" fmla="*/ 298055 w 608274"/>
              <a:gd name="connsiteY69" fmla="*/ 384708 h 590844"/>
              <a:gd name="connsiteX70" fmla="*/ 329801 w 608274"/>
              <a:gd name="connsiteY70" fmla="*/ 416406 h 590844"/>
              <a:gd name="connsiteX71" fmla="*/ 41731 w 608274"/>
              <a:gd name="connsiteY71" fmla="*/ 416406 h 590844"/>
              <a:gd name="connsiteX72" fmla="*/ 0 w 608274"/>
              <a:gd name="connsiteY72" fmla="*/ 374737 h 590844"/>
              <a:gd name="connsiteX73" fmla="*/ 0 w 608274"/>
              <a:gd name="connsiteY73" fmla="*/ 41669 h 590844"/>
              <a:gd name="connsiteX74" fmla="*/ 41731 w 608274"/>
              <a:gd name="connsiteY74" fmla="*/ 0 h 59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8274" h="590844">
                <a:moveTo>
                  <a:pt x="357006" y="315793"/>
                </a:moveTo>
                <a:lnTo>
                  <a:pt x="344664" y="351821"/>
                </a:lnTo>
                <a:lnTo>
                  <a:pt x="552405" y="559238"/>
                </a:lnTo>
                <a:cubicBezTo>
                  <a:pt x="552971" y="559802"/>
                  <a:pt x="553818" y="560178"/>
                  <a:pt x="554572" y="560178"/>
                </a:cubicBezTo>
                <a:lnTo>
                  <a:pt x="554666" y="560178"/>
                </a:lnTo>
                <a:cubicBezTo>
                  <a:pt x="555514" y="560178"/>
                  <a:pt x="556362" y="559802"/>
                  <a:pt x="556928" y="559238"/>
                </a:cubicBezTo>
                <a:lnTo>
                  <a:pt x="576618" y="539578"/>
                </a:lnTo>
                <a:cubicBezTo>
                  <a:pt x="577372" y="538825"/>
                  <a:pt x="577560" y="537885"/>
                  <a:pt x="577560" y="537320"/>
                </a:cubicBezTo>
                <a:cubicBezTo>
                  <a:pt x="577560" y="536756"/>
                  <a:pt x="577372" y="535815"/>
                  <a:pt x="576618" y="535063"/>
                </a:cubicBezTo>
                <a:close/>
                <a:moveTo>
                  <a:pt x="347019" y="272617"/>
                </a:moveTo>
                <a:cubicBezTo>
                  <a:pt x="352106" y="271394"/>
                  <a:pt x="357571" y="272993"/>
                  <a:pt x="361339" y="276756"/>
                </a:cubicBezTo>
                <a:lnTo>
                  <a:pt x="370572" y="285974"/>
                </a:lnTo>
                <a:lnTo>
                  <a:pt x="598287" y="513333"/>
                </a:lnTo>
                <a:cubicBezTo>
                  <a:pt x="604694" y="519730"/>
                  <a:pt x="608274" y="528290"/>
                  <a:pt x="608274" y="537320"/>
                </a:cubicBezTo>
                <a:cubicBezTo>
                  <a:pt x="608274" y="546351"/>
                  <a:pt x="604694" y="554817"/>
                  <a:pt x="598287" y="561213"/>
                </a:cubicBezTo>
                <a:lnTo>
                  <a:pt x="578691" y="580873"/>
                </a:lnTo>
                <a:cubicBezTo>
                  <a:pt x="572284" y="587269"/>
                  <a:pt x="563805" y="590844"/>
                  <a:pt x="554666" y="590844"/>
                </a:cubicBezTo>
                <a:lnTo>
                  <a:pt x="554572" y="590844"/>
                </a:lnTo>
                <a:cubicBezTo>
                  <a:pt x="545622" y="590844"/>
                  <a:pt x="537143" y="587269"/>
                  <a:pt x="530736" y="580873"/>
                </a:cubicBezTo>
                <a:lnTo>
                  <a:pt x="316211" y="366683"/>
                </a:lnTo>
                <a:cubicBezTo>
                  <a:pt x="312066" y="362544"/>
                  <a:pt x="310558" y="356430"/>
                  <a:pt x="312442" y="350880"/>
                </a:cubicBezTo>
                <a:lnTo>
                  <a:pt x="327328" y="307610"/>
                </a:lnTo>
                <a:lnTo>
                  <a:pt x="335902" y="282588"/>
                </a:lnTo>
                <a:cubicBezTo>
                  <a:pt x="337598" y="277602"/>
                  <a:pt x="341837" y="273840"/>
                  <a:pt x="347019" y="272617"/>
                </a:cubicBezTo>
                <a:close/>
                <a:moveTo>
                  <a:pt x="74870" y="82350"/>
                </a:moveTo>
                <a:lnTo>
                  <a:pt x="426850" y="82350"/>
                </a:lnTo>
                <a:lnTo>
                  <a:pt x="426850" y="306027"/>
                </a:lnTo>
                <a:lnTo>
                  <a:pt x="379461" y="258714"/>
                </a:lnTo>
                <a:cubicBezTo>
                  <a:pt x="369474" y="248650"/>
                  <a:pt x="354966" y="244511"/>
                  <a:pt x="341210" y="247709"/>
                </a:cubicBezTo>
                <a:cubicBezTo>
                  <a:pt x="330564" y="250249"/>
                  <a:pt x="321520" y="256927"/>
                  <a:pt x="315867" y="265957"/>
                </a:cubicBezTo>
                <a:cubicBezTo>
                  <a:pt x="275073" y="263229"/>
                  <a:pt x="245113" y="254764"/>
                  <a:pt x="204507" y="235763"/>
                </a:cubicBezTo>
                <a:cubicBezTo>
                  <a:pt x="200550" y="233882"/>
                  <a:pt x="197535" y="232095"/>
                  <a:pt x="195274" y="230590"/>
                </a:cubicBezTo>
                <a:cubicBezTo>
                  <a:pt x="201398" y="230308"/>
                  <a:pt x="209500" y="230872"/>
                  <a:pt x="213740" y="231154"/>
                </a:cubicBezTo>
                <a:cubicBezTo>
                  <a:pt x="218262" y="231531"/>
                  <a:pt x="222313" y="231719"/>
                  <a:pt x="225517" y="231719"/>
                </a:cubicBezTo>
                <a:cubicBezTo>
                  <a:pt x="232959" y="231719"/>
                  <a:pt x="240779" y="232095"/>
                  <a:pt x="248599" y="232377"/>
                </a:cubicBezTo>
                <a:cubicBezTo>
                  <a:pt x="272812" y="233318"/>
                  <a:pt x="297966" y="234258"/>
                  <a:pt x="322085" y="227674"/>
                </a:cubicBezTo>
                <a:cubicBezTo>
                  <a:pt x="355813" y="218456"/>
                  <a:pt x="361089" y="196070"/>
                  <a:pt x="361749" y="186852"/>
                </a:cubicBezTo>
                <a:cubicBezTo>
                  <a:pt x="363351" y="165594"/>
                  <a:pt x="347900" y="143960"/>
                  <a:pt x="323216" y="133049"/>
                </a:cubicBezTo>
                <a:cubicBezTo>
                  <a:pt x="286190" y="116776"/>
                  <a:pt x="245019" y="119692"/>
                  <a:pt x="205167" y="122514"/>
                </a:cubicBezTo>
                <a:cubicBezTo>
                  <a:pt x="188585" y="123737"/>
                  <a:pt x="172851" y="124866"/>
                  <a:pt x="158248" y="124395"/>
                </a:cubicBezTo>
                <a:lnTo>
                  <a:pt x="157683" y="124395"/>
                </a:lnTo>
                <a:cubicBezTo>
                  <a:pt x="146660" y="124395"/>
                  <a:pt x="137522" y="133237"/>
                  <a:pt x="137239" y="144336"/>
                </a:cubicBezTo>
                <a:cubicBezTo>
                  <a:pt x="136956" y="155623"/>
                  <a:pt x="145907" y="165030"/>
                  <a:pt x="157212" y="165312"/>
                </a:cubicBezTo>
                <a:cubicBezTo>
                  <a:pt x="173699" y="165688"/>
                  <a:pt x="191223" y="164465"/>
                  <a:pt x="208087" y="163336"/>
                </a:cubicBezTo>
                <a:cubicBezTo>
                  <a:pt x="242946" y="160891"/>
                  <a:pt x="278935" y="158257"/>
                  <a:pt x="306634" y="170485"/>
                </a:cubicBezTo>
                <a:cubicBezTo>
                  <a:pt x="316809" y="174906"/>
                  <a:pt x="320955" y="181866"/>
                  <a:pt x="321049" y="183465"/>
                </a:cubicBezTo>
                <a:cubicBezTo>
                  <a:pt x="320672" y="184124"/>
                  <a:pt x="318034" y="186381"/>
                  <a:pt x="311251" y="188263"/>
                </a:cubicBezTo>
                <a:cubicBezTo>
                  <a:pt x="293256" y="193248"/>
                  <a:pt x="271398" y="192307"/>
                  <a:pt x="250200" y="191461"/>
                </a:cubicBezTo>
                <a:cubicBezTo>
                  <a:pt x="241815" y="191178"/>
                  <a:pt x="233525" y="190896"/>
                  <a:pt x="225517" y="190896"/>
                </a:cubicBezTo>
                <a:cubicBezTo>
                  <a:pt x="223067" y="190896"/>
                  <a:pt x="220052" y="190614"/>
                  <a:pt x="216755" y="190426"/>
                </a:cubicBezTo>
                <a:cubicBezTo>
                  <a:pt x="198477" y="189015"/>
                  <a:pt x="170873" y="187134"/>
                  <a:pt x="156929" y="206040"/>
                </a:cubicBezTo>
                <a:cubicBezTo>
                  <a:pt x="150052" y="215258"/>
                  <a:pt x="147697" y="226075"/>
                  <a:pt x="150335" y="236516"/>
                </a:cubicBezTo>
                <a:cubicBezTo>
                  <a:pt x="154857" y="254387"/>
                  <a:pt x="172851" y="266145"/>
                  <a:pt x="187078" y="272823"/>
                </a:cubicBezTo>
                <a:cubicBezTo>
                  <a:pt x="228437" y="292200"/>
                  <a:pt x="260752" y="301888"/>
                  <a:pt x="300887" y="305839"/>
                </a:cubicBezTo>
                <a:lnTo>
                  <a:pt x="291277" y="334057"/>
                </a:lnTo>
                <a:lnTo>
                  <a:pt x="74870" y="334057"/>
                </a:lnTo>
                <a:close/>
                <a:moveTo>
                  <a:pt x="41731" y="0"/>
                </a:moveTo>
                <a:lnTo>
                  <a:pt x="459894" y="0"/>
                </a:lnTo>
                <a:cubicBezTo>
                  <a:pt x="482974" y="0"/>
                  <a:pt x="501720" y="18624"/>
                  <a:pt x="501720" y="41669"/>
                </a:cubicBezTo>
                <a:lnTo>
                  <a:pt x="501720" y="374737"/>
                </a:lnTo>
                <a:cubicBezTo>
                  <a:pt x="501720" y="376618"/>
                  <a:pt x="501343" y="378311"/>
                  <a:pt x="501155" y="380193"/>
                </a:cubicBezTo>
                <a:lnTo>
                  <a:pt x="457539" y="336643"/>
                </a:lnTo>
                <a:lnTo>
                  <a:pt x="457539" y="66971"/>
                </a:lnTo>
                <a:cubicBezTo>
                  <a:pt x="457539" y="58506"/>
                  <a:pt x="450663" y="51639"/>
                  <a:pt x="442184" y="51639"/>
                </a:cubicBezTo>
                <a:lnTo>
                  <a:pt x="59536" y="51639"/>
                </a:lnTo>
                <a:cubicBezTo>
                  <a:pt x="51057" y="51639"/>
                  <a:pt x="44181" y="58506"/>
                  <a:pt x="44181" y="66971"/>
                </a:cubicBezTo>
                <a:lnTo>
                  <a:pt x="44181" y="349341"/>
                </a:lnTo>
                <a:cubicBezTo>
                  <a:pt x="44181" y="357806"/>
                  <a:pt x="51057" y="364673"/>
                  <a:pt x="59536" y="364673"/>
                </a:cubicBezTo>
                <a:lnTo>
                  <a:pt x="287128" y="364673"/>
                </a:lnTo>
                <a:cubicBezTo>
                  <a:pt x="288729" y="372198"/>
                  <a:pt x="292497" y="379158"/>
                  <a:pt x="298055" y="384708"/>
                </a:cubicBezTo>
                <a:lnTo>
                  <a:pt x="329801" y="416406"/>
                </a:lnTo>
                <a:lnTo>
                  <a:pt x="41731" y="416406"/>
                </a:lnTo>
                <a:cubicBezTo>
                  <a:pt x="18746" y="416406"/>
                  <a:pt x="0" y="397688"/>
                  <a:pt x="0" y="374737"/>
                </a:cubicBezTo>
                <a:lnTo>
                  <a:pt x="0" y="41669"/>
                </a:lnTo>
                <a:cubicBezTo>
                  <a:pt x="0" y="18624"/>
                  <a:pt x="18746" y="0"/>
                  <a:pt x="41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40535" y="450850"/>
            <a:ext cx="223710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sym typeface="+mn-ea"/>
              </a:rPr>
              <a:t>Why Docker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2" name="图片 1" descr="node-probl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3669030"/>
            <a:ext cx="3166110" cy="2360295"/>
          </a:xfrm>
          <a:prstGeom prst="rect">
            <a:avLst/>
          </a:prstGeom>
        </p:spPr>
      </p:pic>
      <p:pic>
        <p:nvPicPr>
          <p:cNvPr id="3" name="图片 2" descr="redis-probl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55" y="3961130"/>
            <a:ext cx="5394325" cy="1934845"/>
          </a:xfrm>
          <a:prstGeom prst="rect">
            <a:avLst/>
          </a:prstGeom>
        </p:spPr>
      </p:pic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326" y="3822700"/>
            <a:ext cx="3460597" cy="2211614"/>
          </a:xfr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5958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dirty="0">
                <a:solidFill>
                  <a:schemeClr val="accent2"/>
                </a:solidFill>
                <a:sym typeface="+mn-ea"/>
              </a:rPr>
              <a:t>What we do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02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75" y="1481136"/>
            <a:ext cx="4925025" cy="4616454"/>
          </a:xfrm>
          <a:prstGeom prst="rect">
            <a:avLst/>
          </a:prstGeom>
        </p:spPr>
      </p:pic>
      <p:pic>
        <p:nvPicPr>
          <p:cNvPr id="30" name="图片占位符 2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62" y="2085976"/>
            <a:ext cx="3965002" cy="2162175"/>
          </a:xfrm>
        </p:spPr>
      </p:pic>
      <p:grpSp>
        <p:nvGrpSpPr>
          <p:cNvPr id="31" name="组合 30"/>
          <p:cNvGrpSpPr/>
          <p:nvPr/>
        </p:nvGrpSpPr>
        <p:grpSpPr>
          <a:xfrm>
            <a:off x="6376813" y="2026891"/>
            <a:ext cx="3715385" cy="584200"/>
            <a:chOff x="1367579" y="2122141"/>
            <a:chExt cx="3715385" cy="584200"/>
          </a:xfrm>
        </p:grpSpPr>
        <p:sp>
          <p:nvSpPr>
            <p:cNvPr id="37" name="矩形 36"/>
            <p:cNvSpPr/>
            <p:nvPr/>
          </p:nvSpPr>
          <p:spPr>
            <a:xfrm>
              <a:off x="2123229" y="2165109"/>
              <a:ext cx="2959735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Learn Docker Concepts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椭圆 11"/>
              <p:cNvSpPr/>
              <p:nvPr/>
            </p:nvSpPr>
            <p:spPr>
              <a:xfrm>
                <a:off x="1237694" y="2062303"/>
                <a:ext cx="369412" cy="369131"/>
              </a:xfrm>
              <a:custGeom>
                <a:avLst/>
                <a:gdLst>
                  <a:gd name="connsiteX0" fmla="*/ 145025 w 331788"/>
                  <a:gd name="connsiteY0" fmla="*/ 104594 h 331536"/>
                  <a:gd name="connsiteX1" fmla="*/ 198438 w 331788"/>
                  <a:gd name="connsiteY1" fmla="*/ 123670 h 331536"/>
                  <a:gd name="connsiteX2" fmla="*/ 198438 w 331788"/>
                  <a:gd name="connsiteY2" fmla="*/ 152614 h 331536"/>
                  <a:gd name="connsiteX3" fmla="*/ 169334 w 331788"/>
                  <a:gd name="connsiteY3" fmla="*/ 152614 h 331536"/>
                  <a:gd name="connsiteX4" fmla="*/ 113771 w 331788"/>
                  <a:gd name="connsiteY4" fmla="*/ 167085 h 331536"/>
                  <a:gd name="connsiteX5" fmla="*/ 51594 w 331788"/>
                  <a:gd name="connsiteY5" fmla="*/ 227603 h 331536"/>
                  <a:gd name="connsiteX6" fmla="*/ 41010 w 331788"/>
                  <a:gd name="connsiteY6" fmla="*/ 253915 h 331536"/>
                  <a:gd name="connsiteX7" fmla="*/ 51594 w 331788"/>
                  <a:gd name="connsiteY7" fmla="*/ 280228 h 331536"/>
                  <a:gd name="connsiteX8" fmla="*/ 105833 w 331788"/>
                  <a:gd name="connsiteY8" fmla="*/ 280228 h 331536"/>
                  <a:gd name="connsiteX9" fmla="*/ 121708 w 331788"/>
                  <a:gd name="connsiteY9" fmla="*/ 263125 h 331536"/>
                  <a:gd name="connsiteX10" fmla="*/ 150813 w 331788"/>
                  <a:gd name="connsiteY10" fmla="*/ 263125 h 331536"/>
                  <a:gd name="connsiteX11" fmla="*/ 150813 w 331788"/>
                  <a:gd name="connsiteY11" fmla="*/ 292068 h 331536"/>
                  <a:gd name="connsiteX12" fmla="*/ 134938 w 331788"/>
                  <a:gd name="connsiteY12" fmla="*/ 309171 h 331536"/>
                  <a:gd name="connsiteX13" fmla="*/ 78052 w 331788"/>
                  <a:gd name="connsiteY13" fmla="*/ 331536 h 331536"/>
                  <a:gd name="connsiteX14" fmla="*/ 22489 w 331788"/>
                  <a:gd name="connsiteY14" fmla="*/ 309171 h 331536"/>
                  <a:gd name="connsiteX15" fmla="*/ 0 w 331788"/>
                  <a:gd name="connsiteY15" fmla="*/ 253915 h 331536"/>
                  <a:gd name="connsiteX16" fmla="*/ 22489 w 331788"/>
                  <a:gd name="connsiteY16" fmla="*/ 198660 h 331536"/>
                  <a:gd name="connsiteX17" fmla="*/ 84666 w 331788"/>
                  <a:gd name="connsiteY17" fmla="*/ 136826 h 331536"/>
                  <a:gd name="connsiteX18" fmla="*/ 145025 w 331788"/>
                  <a:gd name="connsiteY18" fmla="*/ 104594 h 331536"/>
                  <a:gd name="connsiteX19" fmla="*/ 254829 w 331788"/>
                  <a:gd name="connsiteY19" fmla="*/ 43 h 331536"/>
                  <a:gd name="connsiteX20" fmla="*/ 309472 w 331788"/>
                  <a:gd name="connsiteY20" fmla="*/ 24739 h 331536"/>
                  <a:gd name="connsiteX21" fmla="*/ 331788 w 331788"/>
                  <a:gd name="connsiteY21" fmla="*/ 80057 h 331536"/>
                  <a:gd name="connsiteX22" fmla="*/ 309472 w 331788"/>
                  <a:gd name="connsiteY22" fmla="*/ 135376 h 331536"/>
                  <a:gd name="connsiteX23" fmla="*/ 242522 w 331788"/>
                  <a:gd name="connsiteY23" fmla="*/ 199914 h 331536"/>
                  <a:gd name="connsiteX24" fmla="*/ 180823 w 331788"/>
                  <a:gd name="connsiteY24" fmla="*/ 231524 h 331536"/>
                  <a:gd name="connsiteX25" fmla="*/ 134877 w 331788"/>
                  <a:gd name="connsiteY25" fmla="*/ 210451 h 331536"/>
                  <a:gd name="connsiteX26" fmla="*/ 134877 w 331788"/>
                  <a:gd name="connsiteY26" fmla="*/ 181474 h 331536"/>
                  <a:gd name="connsiteX27" fmla="*/ 163757 w 331788"/>
                  <a:gd name="connsiteY27" fmla="*/ 181474 h 331536"/>
                  <a:gd name="connsiteX28" fmla="*/ 213641 w 331788"/>
                  <a:gd name="connsiteY28" fmla="*/ 170937 h 331536"/>
                  <a:gd name="connsiteX29" fmla="*/ 280591 w 331788"/>
                  <a:gd name="connsiteY29" fmla="*/ 106399 h 331536"/>
                  <a:gd name="connsiteX30" fmla="*/ 291093 w 331788"/>
                  <a:gd name="connsiteY30" fmla="*/ 80057 h 331536"/>
                  <a:gd name="connsiteX31" fmla="*/ 280591 w 331788"/>
                  <a:gd name="connsiteY31" fmla="*/ 53715 h 331536"/>
                  <a:gd name="connsiteX32" fmla="*/ 232020 w 331788"/>
                  <a:gd name="connsiteY32" fmla="*/ 49764 h 331536"/>
                  <a:gd name="connsiteX33" fmla="*/ 211016 w 331788"/>
                  <a:gd name="connsiteY33" fmla="*/ 70838 h 331536"/>
                  <a:gd name="connsiteX34" fmla="*/ 182135 w 331788"/>
                  <a:gd name="connsiteY34" fmla="*/ 70838 h 331536"/>
                  <a:gd name="connsiteX35" fmla="*/ 182135 w 331788"/>
                  <a:gd name="connsiteY35" fmla="*/ 41861 h 331536"/>
                  <a:gd name="connsiteX36" fmla="*/ 203139 w 331788"/>
                  <a:gd name="connsiteY36" fmla="*/ 20788 h 331536"/>
                  <a:gd name="connsiteX37" fmla="*/ 254829 w 331788"/>
                  <a:gd name="connsiteY37" fmla="*/ 43 h 33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31788" h="331536">
                    <a:moveTo>
                      <a:pt x="145025" y="104594"/>
                    </a:moveTo>
                    <a:cubicBezTo>
                      <a:pt x="164703" y="102292"/>
                      <a:pt x="183224" y="108541"/>
                      <a:pt x="198438" y="123670"/>
                    </a:cubicBezTo>
                    <a:cubicBezTo>
                      <a:pt x="206375" y="131564"/>
                      <a:pt x="206375" y="144720"/>
                      <a:pt x="198438" y="152614"/>
                    </a:cubicBezTo>
                    <a:cubicBezTo>
                      <a:pt x="190500" y="160507"/>
                      <a:pt x="177271" y="160507"/>
                      <a:pt x="169334" y="152614"/>
                    </a:cubicBezTo>
                    <a:cubicBezTo>
                      <a:pt x="150813" y="135511"/>
                      <a:pt x="127000" y="153929"/>
                      <a:pt x="113771" y="167085"/>
                    </a:cubicBezTo>
                    <a:cubicBezTo>
                      <a:pt x="113771" y="167085"/>
                      <a:pt x="113771" y="167085"/>
                      <a:pt x="51594" y="227603"/>
                    </a:cubicBezTo>
                    <a:cubicBezTo>
                      <a:pt x="44979" y="234181"/>
                      <a:pt x="41010" y="243391"/>
                      <a:pt x="41010" y="253915"/>
                    </a:cubicBezTo>
                    <a:cubicBezTo>
                      <a:pt x="41010" y="263125"/>
                      <a:pt x="44979" y="272334"/>
                      <a:pt x="51594" y="280228"/>
                    </a:cubicBezTo>
                    <a:cubicBezTo>
                      <a:pt x="66146" y="294699"/>
                      <a:pt x="89958" y="294699"/>
                      <a:pt x="105833" y="280228"/>
                    </a:cubicBezTo>
                    <a:cubicBezTo>
                      <a:pt x="105833" y="280228"/>
                      <a:pt x="105833" y="280228"/>
                      <a:pt x="121708" y="263125"/>
                    </a:cubicBezTo>
                    <a:cubicBezTo>
                      <a:pt x="129646" y="255231"/>
                      <a:pt x="142875" y="255231"/>
                      <a:pt x="150813" y="263125"/>
                    </a:cubicBezTo>
                    <a:cubicBezTo>
                      <a:pt x="158750" y="271018"/>
                      <a:pt x="158750" y="284174"/>
                      <a:pt x="150813" y="292068"/>
                    </a:cubicBezTo>
                    <a:cubicBezTo>
                      <a:pt x="150813" y="292068"/>
                      <a:pt x="150813" y="292068"/>
                      <a:pt x="134938" y="309171"/>
                    </a:cubicBezTo>
                    <a:cubicBezTo>
                      <a:pt x="119062" y="323643"/>
                      <a:pt x="99219" y="331536"/>
                      <a:pt x="78052" y="331536"/>
                    </a:cubicBezTo>
                    <a:cubicBezTo>
                      <a:pt x="58208" y="331536"/>
                      <a:pt x="38364" y="323643"/>
                      <a:pt x="22489" y="309171"/>
                    </a:cubicBezTo>
                    <a:cubicBezTo>
                      <a:pt x="7937" y="294699"/>
                      <a:pt x="0" y="274965"/>
                      <a:pt x="0" y="253915"/>
                    </a:cubicBezTo>
                    <a:cubicBezTo>
                      <a:pt x="0" y="232866"/>
                      <a:pt x="7937" y="213132"/>
                      <a:pt x="22489" y="198660"/>
                    </a:cubicBezTo>
                    <a:cubicBezTo>
                      <a:pt x="22489" y="198660"/>
                      <a:pt x="22489" y="198660"/>
                      <a:pt x="84666" y="136826"/>
                    </a:cubicBezTo>
                    <a:cubicBezTo>
                      <a:pt x="104510" y="117750"/>
                      <a:pt x="125346" y="106896"/>
                      <a:pt x="145025" y="104594"/>
                    </a:cubicBezTo>
                    <a:close/>
                    <a:moveTo>
                      <a:pt x="254829" y="43"/>
                    </a:moveTo>
                    <a:cubicBezTo>
                      <a:pt x="273700" y="702"/>
                      <a:pt x="293063" y="8934"/>
                      <a:pt x="309472" y="24739"/>
                    </a:cubicBezTo>
                    <a:cubicBezTo>
                      <a:pt x="323912" y="39227"/>
                      <a:pt x="331788" y="58984"/>
                      <a:pt x="331788" y="80057"/>
                    </a:cubicBezTo>
                    <a:cubicBezTo>
                      <a:pt x="331788" y="101131"/>
                      <a:pt x="323912" y="120887"/>
                      <a:pt x="309472" y="135376"/>
                    </a:cubicBezTo>
                    <a:cubicBezTo>
                      <a:pt x="309472" y="135376"/>
                      <a:pt x="309472" y="135376"/>
                      <a:pt x="242522" y="199914"/>
                    </a:cubicBezTo>
                    <a:cubicBezTo>
                      <a:pt x="222831" y="220987"/>
                      <a:pt x="201827" y="231524"/>
                      <a:pt x="180823" y="231524"/>
                    </a:cubicBezTo>
                    <a:cubicBezTo>
                      <a:pt x="165070" y="231524"/>
                      <a:pt x="149317" y="223622"/>
                      <a:pt x="134877" y="210451"/>
                    </a:cubicBezTo>
                    <a:cubicBezTo>
                      <a:pt x="127000" y="202548"/>
                      <a:pt x="127000" y="189377"/>
                      <a:pt x="134877" y="181474"/>
                    </a:cubicBezTo>
                    <a:cubicBezTo>
                      <a:pt x="142753" y="173572"/>
                      <a:pt x="155881" y="173572"/>
                      <a:pt x="163757" y="181474"/>
                    </a:cubicBezTo>
                    <a:cubicBezTo>
                      <a:pt x="170321" y="186743"/>
                      <a:pt x="184761" y="201231"/>
                      <a:pt x="213641" y="170937"/>
                    </a:cubicBezTo>
                    <a:cubicBezTo>
                      <a:pt x="213641" y="170937"/>
                      <a:pt x="213641" y="170937"/>
                      <a:pt x="280591" y="106399"/>
                    </a:cubicBezTo>
                    <a:cubicBezTo>
                      <a:pt x="287155" y="98497"/>
                      <a:pt x="291093" y="89277"/>
                      <a:pt x="291093" y="80057"/>
                    </a:cubicBezTo>
                    <a:cubicBezTo>
                      <a:pt x="291093" y="69520"/>
                      <a:pt x="287155" y="60301"/>
                      <a:pt x="280591" y="53715"/>
                    </a:cubicBezTo>
                    <a:cubicBezTo>
                      <a:pt x="267464" y="40544"/>
                      <a:pt x="246460" y="33959"/>
                      <a:pt x="232020" y="49764"/>
                    </a:cubicBezTo>
                    <a:cubicBezTo>
                      <a:pt x="232020" y="49764"/>
                      <a:pt x="232020" y="49764"/>
                      <a:pt x="211016" y="70838"/>
                    </a:cubicBezTo>
                    <a:cubicBezTo>
                      <a:pt x="203139" y="78740"/>
                      <a:pt x="190012" y="78740"/>
                      <a:pt x="182135" y="70838"/>
                    </a:cubicBezTo>
                    <a:cubicBezTo>
                      <a:pt x="174259" y="62935"/>
                      <a:pt x="174259" y="49764"/>
                      <a:pt x="182135" y="41861"/>
                    </a:cubicBezTo>
                    <a:cubicBezTo>
                      <a:pt x="182135" y="41861"/>
                      <a:pt x="182135" y="41861"/>
                      <a:pt x="203139" y="20788"/>
                    </a:cubicBezTo>
                    <a:cubicBezTo>
                      <a:pt x="217579" y="6300"/>
                      <a:pt x="235958" y="-615"/>
                      <a:pt x="254829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6376813" y="3274666"/>
            <a:ext cx="3715385" cy="584200"/>
            <a:chOff x="1367579" y="2122141"/>
            <a:chExt cx="3715385" cy="584200"/>
          </a:xfrm>
        </p:grpSpPr>
        <p:sp>
          <p:nvSpPr>
            <p:cNvPr id="44" name="矩形 43"/>
            <p:cNvSpPr/>
            <p:nvPr/>
          </p:nvSpPr>
          <p:spPr>
            <a:xfrm>
              <a:off x="2123229" y="2229456"/>
              <a:ext cx="2959735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Deploy with images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2" name="椭圆 18"/>
              <p:cNvSpPr/>
              <p:nvPr/>
            </p:nvSpPr>
            <p:spPr>
              <a:xfrm>
                <a:off x="1242536" y="2062163"/>
                <a:ext cx="359727" cy="369412"/>
              </a:xfrm>
              <a:custGeom>
                <a:avLst/>
                <a:gdLst>
                  <a:gd name="connsiteX0" fmla="*/ 5145 w 317509"/>
                  <a:gd name="connsiteY0" fmla="*/ 226044 h 326057"/>
                  <a:gd name="connsiteX1" fmla="*/ 69467 w 317509"/>
                  <a:gd name="connsiteY1" fmla="*/ 226044 h 326057"/>
                  <a:gd name="connsiteX2" fmla="*/ 74613 w 317509"/>
                  <a:gd name="connsiteY2" fmla="*/ 231240 h 326057"/>
                  <a:gd name="connsiteX3" fmla="*/ 74613 w 317509"/>
                  <a:gd name="connsiteY3" fmla="*/ 322160 h 326057"/>
                  <a:gd name="connsiteX4" fmla="*/ 69467 w 317509"/>
                  <a:gd name="connsiteY4" fmla="*/ 326057 h 326057"/>
                  <a:gd name="connsiteX5" fmla="*/ 5145 w 317509"/>
                  <a:gd name="connsiteY5" fmla="*/ 326057 h 326057"/>
                  <a:gd name="connsiteX6" fmla="*/ 0 w 317509"/>
                  <a:gd name="connsiteY6" fmla="*/ 322160 h 326057"/>
                  <a:gd name="connsiteX7" fmla="*/ 0 w 317509"/>
                  <a:gd name="connsiteY7" fmla="*/ 231240 h 326057"/>
                  <a:gd name="connsiteX8" fmla="*/ 5145 w 317509"/>
                  <a:gd name="connsiteY8" fmla="*/ 226044 h 326057"/>
                  <a:gd name="connsiteX9" fmla="*/ 119555 w 317509"/>
                  <a:gd name="connsiteY9" fmla="*/ 156194 h 326057"/>
                  <a:gd name="connsiteX10" fmla="*/ 185245 w 317509"/>
                  <a:gd name="connsiteY10" fmla="*/ 156194 h 326057"/>
                  <a:gd name="connsiteX11" fmla="*/ 190500 w 317509"/>
                  <a:gd name="connsiteY11" fmla="*/ 161381 h 326057"/>
                  <a:gd name="connsiteX12" fmla="*/ 190500 w 317509"/>
                  <a:gd name="connsiteY12" fmla="*/ 322167 h 326057"/>
                  <a:gd name="connsiteX13" fmla="*/ 185245 w 317509"/>
                  <a:gd name="connsiteY13" fmla="*/ 326057 h 326057"/>
                  <a:gd name="connsiteX14" fmla="*/ 119555 w 317509"/>
                  <a:gd name="connsiteY14" fmla="*/ 326057 h 326057"/>
                  <a:gd name="connsiteX15" fmla="*/ 114300 w 317509"/>
                  <a:gd name="connsiteY15" fmla="*/ 322167 h 326057"/>
                  <a:gd name="connsiteX16" fmla="*/ 114300 w 317509"/>
                  <a:gd name="connsiteY16" fmla="*/ 161381 h 326057"/>
                  <a:gd name="connsiteX17" fmla="*/ 119555 w 317509"/>
                  <a:gd name="connsiteY17" fmla="*/ 156194 h 326057"/>
                  <a:gd name="connsiteX18" fmla="*/ 258042 w 317509"/>
                  <a:gd name="connsiteY18" fmla="*/ 2909 h 326057"/>
                  <a:gd name="connsiteX19" fmla="*/ 265835 w 317509"/>
                  <a:gd name="connsiteY19" fmla="*/ 2909 h 326057"/>
                  <a:gd name="connsiteX20" fmla="*/ 316491 w 317509"/>
                  <a:gd name="connsiteY20" fmla="*/ 89512 h 326057"/>
                  <a:gd name="connsiteX21" fmla="*/ 311295 w 317509"/>
                  <a:gd name="connsiteY21" fmla="*/ 97268 h 326057"/>
                  <a:gd name="connsiteX22" fmla="*/ 294410 w 317509"/>
                  <a:gd name="connsiteY22" fmla="*/ 97268 h 326057"/>
                  <a:gd name="connsiteX23" fmla="*/ 294410 w 317509"/>
                  <a:gd name="connsiteY23" fmla="*/ 322178 h 326057"/>
                  <a:gd name="connsiteX24" fmla="*/ 289214 w 317509"/>
                  <a:gd name="connsiteY24" fmla="*/ 326056 h 326057"/>
                  <a:gd name="connsiteX25" fmla="*/ 234662 w 317509"/>
                  <a:gd name="connsiteY25" fmla="*/ 326056 h 326057"/>
                  <a:gd name="connsiteX26" fmla="*/ 229467 w 317509"/>
                  <a:gd name="connsiteY26" fmla="*/ 322178 h 326057"/>
                  <a:gd name="connsiteX27" fmla="*/ 229467 w 317509"/>
                  <a:gd name="connsiteY27" fmla="*/ 97268 h 326057"/>
                  <a:gd name="connsiteX28" fmla="*/ 212581 w 317509"/>
                  <a:gd name="connsiteY28" fmla="*/ 97268 h 326057"/>
                  <a:gd name="connsiteX29" fmla="*/ 207386 w 317509"/>
                  <a:gd name="connsiteY29" fmla="*/ 89512 h 326057"/>
                  <a:gd name="connsiteX30" fmla="*/ 258042 w 317509"/>
                  <a:gd name="connsiteY30" fmla="*/ 2909 h 32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17509" h="326057">
                    <a:moveTo>
                      <a:pt x="5145" y="226044"/>
                    </a:moveTo>
                    <a:cubicBezTo>
                      <a:pt x="69467" y="226044"/>
                      <a:pt x="69467" y="226044"/>
                      <a:pt x="69467" y="226044"/>
                    </a:cubicBezTo>
                    <a:cubicBezTo>
                      <a:pt x="72040" y="226044"/>
                      <a:pt x="74613" y="228642"/>
                      <a:pt x="74613" y="231240"/>
                    </a:cubicBezTo>
                    <a:cubicBezTo>
                      <a:pt x="74613" y="322160"/>
                      <a:pt x="74613" y="322160"/>
                      <a:pt x="74613" y="322160"/>
                    </a:cubicBezTo>
                    <a:cubicBezTo>
                      <a:pt x="74613" y="324758"/>
                      <a:pt x="72040" y="326057"/>
                      <a:pt x="69467" y="326057"/>
                    </a:cubicBezTo>
                    <a:cubicBezTo>
                      <a:pt x="5145" y="326057"/>
                      <a:pt x="5145" y="326057"/>
                      <a:pt x="5145" y="326057"/>
                    </a:cubicBezTo>
                    <a:cubicBezTo>
                      <a:pt x="2573" y="326057"/>
                      <a:pt x="0" y="324758"/>
                      <a:pt x="0" y="322160"/>
                    </a:cubicBezTo>
                    <a:cubicBezTo>
                      <a:pt x="0" y="231240"/>
                      <a:pt x="0" y="231240"/>
                      <a:pt x="0" y="231240"/>
                    </a:cubicBezTo>
                    <a:cubicBezTo>
                      <a:pt x="0" y="228642"/>
                      <a:pt x="2573" y="226044"/>
                      <a:pt x="5145" y="226044"/>
                    </a:cubicBezTo>
                    <a:close/>
                    <a:moveTo>
                      <a:pt x="119555" y="156194"/>
                    </a:moveTo>
                    <a:cubicBezTo>
                      <a:pt x="119555" y="156194"/>
                      <a:pt x="119555" y="156194"/>
                      <a:pt x="185245" y="156194"/>
                    </a:cubicBezTo>
                    <a:cubicBezTo>
                      <a:pt x="187872" y="156194"/>
                      <a:pt x="190500" y="158787"/>
                      <a:pt x="190500" y="161381"/>
                    </a:cubicBezTo>
                    <a:cubicBezTo>
                      <a:pt x="190500" y="161381"/>
                      <a:pt x="190500" y="161381"/>
                      <a:pt x="190500" y="322167"/>
                    </a:cubicBezTo>
                    <a:cubicBezTo>
                      <a:pt x="190500" y="324760"/>
                      <a:pt x="187872" y="326057"/>
                      <a:pt x="185245" y="326057"/>
                    </a:cubicBezTo>
                    <a:cubicBezTo>
                      <a:pt x="185245" y="326057"/>
                      <a:pt x="185245" y="326057"/>
                      <a:pt x="119555" y="326057"/>
                    </a:cubicBezTo>
                    <a:cubicBezTo>
                      <a:pt x="116927" y="326057"/>
                      <a:pt x="114300" y="324760"/>
                      <a:pt x="114300" y="322167"/>
                    </a:cubicBezTo>
                    <a:cubicBezTo>
                      <a:pt x="114300" y="322167"/>
                      <a:pt x="114300" y="322167"/>
                      <a:pt x="114300" y="161381"/>
                    </a:cubicBezTo>
                    <a:cubicBezTo>
                      <a:pt x="114300" y="158787"/>
                      <a:pt x="116927" y="156194"/>
                      <a:pt x="119555" y="156194"/>
                    </a:cubicBezTo>
                    <a:close/>
                    <a:moveTo>
                      <a:pt x="258042" y="2909"/>
                    </a:moveTo>
                    <a:cubicBezTo>
                      <a:pt x="259341" y="-969"/>
                      <a:pt x="263237" y="-969"/>
                      <a:pt x="265835" y="2909"/>
                    </a:cubicBezTo>
                    <a:cubicBezTo>
                      <a:pt x="265835" y="2909"/>
                      <a:pt x="265835" y="2909"/>
                      <a:pt x="316491" y="89512"/>
                    </a:cubicBezTo>
                    <a:cubicBezTo>
                      <a:pt x="319088" y="93390"/>
                      <a:pt x="316491" y="97268"/>
                      <a:pt x="311295" y="97268"/>
                    </a:cubicBezTo>
                    <a:cubicBezTo>
                      <a:pt x="311295" y="97268"/>
                      <a:pt x="311295" y="97268"/>
                      <a:pt x="294410" y="97268"/>
                    </a:cubicBezTo>
                    <a:cubicBezTo>
                      <a:pt x="294410" y="97268"/>
                      <a:pt x="294410" y="97268"/>
                      <a:pt x="294410" y="322178"/>
                    </a:cubicBezTo>
                    <a:cubicBezTo>
                      <a:pt x="294410" y="324763"/>
                      <a:pt x="291812" y="326056"/>
                      <a:pt x="289214" y="326056"/>
                    </a:cubicBezTo>
                    <a:cubicBezTo>
                      <a:pt x="289214" y="326056"/>
                      <a:pt x="289214" y="326056"/>
                      <a:pt x="234662" y="326056"/>
                    </a:cubicBezTo>
                    <a:cubicBezTo>
                      <a:pt x="232064" y="326056"/>
                      <a:pt x="229467" y="324763"/>
                      <a:pt x="229467" y="322178"/>
                    </a:cubicBezTo>
                    <a:cubicBezTo>
                      <a:pt x="229467" y="322178"/>
                      <a:pt x="229467" y="322178"/>
                      <a:pt x="229467" y="97268"/>
                    </a:cubicBezTo>
                    <a:cubicBezTo>
                      <a:pt x="229467" y="97268"/>
                      <a:pt x="229467" y="97268"/>
                      <a:pt x="212581" y="97268"/>
                    </a:cubicBezTo>
                    <a:cubicBezTo>
                      <a:pt x="207386" y="97268"/>
                      <a:pt x="204788" y="93390"/>
                      <a:pt x="207386" y="89512"/>
                    </a:cubicBezTo>
                    <a:cubicBezTo>
                      <a:pt x="207386" y="89512"/>
                      <a:pt x="207386" y="89512"/>
                      <a:pt x="258042" y="29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376813" y="4522441"/>
            <a:ext cx="3275965" cy="584200"/>
            <a:chOff x="1367579" y="2122141"/>
            <a:chExt cx="3275965" cy="584200"/>
          </a:xfrm>
        </p:grpSpPr>
        <p:sp>
          <p:nvSpPr>
            <p:cNvPr id="51" name="矩形 50"/>
            <p:cNvSpPr/>
            <p:nvPr/>
          </p:nvSpPr>
          <p:spPr>
            <a:xfrm>
              <a:off x="2123229" y="2165109"/>
              <a:ext cx="2520315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Make it easier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9" name="椭圆 25"/>
              <p:cNvSpPr/>
              <p:nvPr/>
            </p:nvSpPr>
            <p:spPr>
              <a:xfrm>
                <a:off x="1303038" y="2062163"/>
                <a:ext cx="238724" cy="369412"/>
              </a:xfrm>
              <a:custGeom>
                <a:avLst/>
                <a:gdLst>
                  <a:gd name="connsiteX0" fmla="*/ 108744 w 217488"/>
                  <a:gd name="connsiteY0" fmla="*/ 74613 h 336550"/>
                  <a:gd name="connsiteX1" fmla="*/ 144463 w 217488"/>
                  <a:gd name="connsiteY1" fmla="*/ 108745 h 336550"/>
                  <a:gd name="connsiteX2" fmla="*/ 108744 w 217488"/>
                  <a:gd name="connsiteY2" fmla="*/ 142877 h 336550"/>
                  <a:gd name="connsiteX3" fmla="*/ 73025 w 217488"/>
                  <a:gd name="connsiteY3" fmla="*/ 108745 h 336550"/>
                  <a:gd name="connsiteX4" fmla="*/ 108744 w 217488"/>
                  <a:gd name="connsiteY4" fmla="*/ 74613 h 336550"/>
                  <a:gd name="connsiteX5" fmla="*/ 108745 w 217488"/>
                  <a:gd name="connsiteY5" fmla="*/ 20638 h 336550"/>
                  <a:gd name="connsiteX6" fmla="*/ 20638 w 217488"/>
                  <a:gd name="connsiteY6" fmla="*/ 109181 h 336550"/>
                  <a:gd name="connsiteX7" fmla="*/ 108745 w 217488"/>
                  <a:gd name="connsiteY7" fmla="*/ 273051 h 336550"/>
                  <a:gd name="connsiteX8" fmla="*/ 196851 w 217488"/>
                  <a:gd name="connsiteY8" fmla="*/ 109181 h 336550"/>
                  <a:gd name="connsiteX9" fmla="*/ 108745 w 217488"/>
                  <a:gd name="connsiteY9" fmla="*/ 20638 h 336550"/>
                  <a:gd name="connsiteX10" fmla="*/ 108744 w 217488"/>
                  <a:gd name="connsiteY10" fmla="*/ 0 h 336550"/>
                  <a:gd name="connsiteX11" fmla="*/ 217488 w 217488"/>
                  <a:gd name="connsiteY11" fmla="*/ 109116 h 336550"/>
                  <a:gd name="connsiteX12" fmla="*/ 121846 w 217488"/>
                  <a:gd name="connsiteY12" fmla="*/ 289223 h 336550"/>
                  <a:gd name="connsiteX13" fmla="*/ 110054 w 217488"/>
                  <a:gd name="connsiteY13" fmla="*/ 304999 h 336550"/>
                  <a:gd name="connsiteX14" fmla="*/ 200456 w 217488"/>
                  <a:gd name="connsiteY14" fmla="*/ 320774 h 336550"/>
                  <a:gd name="connsiteX15" fmla="*/ 108744 w 217488"/>
                  <a:gd name="connsiteY15" fmla="*/ 336550 h 336550"/>
                  <a:gd name="connsiteX16" fmla="*/ 17032 w 217488"/>
                  <a:gd name="connsiteY16" fmla="*/ 320774 h 336550"/>
                  <a:gd name="connsiteX17" fmla="*/ 107434 w 217488"/>
                  <a:gd name="connsiteY17" fmla="*/ 304999 h 336550"/>
                  <a:gd name="connsiteX18" fmla="*/ 95642 w 217488"/>
                  <a:gd name="connsiteY18" fmla="*/ 289223 h 336550"/>
                  <a:gd name="connsiteX19" fmla="*/ 0 w 217488"/>
                  <a:gd name="connsiteY19" fmla="*/ 109116 h 336550"/>
                  <a:gd name="connsiteX20" fmla="*/ 108744 w 217488"/>
                  <a:gd name="connsiteY2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7488" h="336550">
                    <a:moveTo>
                      <a:pt x="108744" y="74613"/>
                    </a:moveTo>
                    <a:cubicBezTo>
                      <a:pt x="128471" y="74613"/>
                      <a:pt x="144463" y="89894"/>
                      <a:pt x="144463" y="108745"/>
                    </a:cubicBezTo>
                    <a:cubicBezTo>
                      <a:pt x="144463" y="127596"/>
                      <a:pt x="128471" y="142877"/>
                      <a:pt x="108744" y="142877"/>
                    </a:cubicBezTo>
                    <a:cubicBezTo>
                      <a:pt x="89017" y="142877"/>
                      <a:pt x="73025" y="127596"/>
                      <a:pt x="73025" y="108745"/>
                    </a:cubicBezTo>
                    <a:cubicBezTo>
                      <a:pt x="73025" y="89894"/>
                      <a:pt x="89017" y="74613"/>
                      <a:pt x="108744" y="74613"/>
                    </a:cubicBezTo>
                    <a:close/>
                    <a:moveTo>
                      <a:pt x="108745" y="20638"/>
                    </a:moveTo>
                    <a:cubicBezTo>
                      <a:pt x="54829" y="20638"/>
                      <a:pt x="20638" y="54998"/>
                      <a:pt x="20638" y="109181"/>
                    </a:cubicBezTo>
                    <a:cubicBezTo>
                      <a:pt x="20638" y="146184"/>
                      <a:pt x="71924" y="225476"/>
                      <a:pt x="108745" y="273051"/>
                    </a:cubicBezTo>
                    <a:cubicBezTo>
                      <a:pt x="153455" y="214904"/>
                      <a:pt x="196851" y="142219"/>
                      <a:pt x="196851" y="109181"/>
                    </a:cubicBezTo>
                    <a:cubicBezTo>
                      <a:pt x="196851" y="54998"/>
                      <a:pt x="162660" y="20638"/>
                      <a:pt x="108745" y="20638"/>
                    </a:cubicBezTo>
                    <a:close/>
                    <a:moveTo>
                      <a:pt x="108744" y="0"/>
                    </a:moveTo>
                    <a:cubicBezTo>
                      <a:pt x="174252" y="0"/>
                      <a:pt x="217488" y="43383"/>
                      <a:pt x="217488" y="109116"/>
                    </a:cubicBezTo>
                    <a:cubicBezTo>
                      <a:pt x="217488" y="165646"/>
                      <a:pt x="132327" y="276076"/>
                      <a:pt x="121846" y="289223"/>
                    </a:cubicBezTo>
                    <a:cubicBezTo>
                      <a:pt x="121846" y="289223"/>
                      <a:pt x="121846" y="289223"/>
                      <a:pt x="110054" y="304999"/>
                    </a:cubicBezTo>
                    <a:cubicBezTo>
                      <a:pt x="159841" y="304999"/>
                      <a:pt x="200456" y="311572"/>
                      <a:pt x="200456" y="320774"/>
                    </a:cubicBezTo>
                    <a:cubicBezTo>
                      <a:pt x="200456" y="329977"/>
                      <a:pt x="159841" y="336550"/>
                      <a:pt x="108744" y="336550"/>
                    </a:cubicBezTo>
                    <a:cubicBezTo>
                      <a:pt x="57647" y="336550"/>
                      <a:pt x="17032" y="329977"/>
                      <a:pt x="17032" y="320774"/>
                    </a:cubicBezTo>
                    <a:cubicBezTo>
                      <a:pt x="17032" y="311572"/>
                      <a:pt x="57647" y="304999"/>
                      <a:pt x="107434" y="304999"/>
                    </a:cubicBezTo>
                    <a:cubicBezTo>
                      <a:pt x="107434" y="304999"/>
                      <a:pt x="107434" y="304999"/>
                      <a:pt x="95642" y="289223"/>
                    </a:cubicBezTo>
                    <a:cubicBezTo>
                      <a:pt x="85161" y="276076"/>
                      <a:pt x="0" y="165646"/>
                      <a:pt x="0" y="109116"/>
                    </a:cubicBezTo>
                    <a:cubicBezTo>
                      <a:pt x="0" y="43383"/>
                      <a:pt x="43236" y="0"/>
                      <a:pt x="1087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1740535" y="450850"/>
            <a:ext cx="205994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sym typeface="+mn-ea"/>
              </a:rPr>
              <a:t>What we do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9e5e9f80-f70a-4367-865a-f6aeb24cb493"/>
          <p:cNvGrpSpPr>
            <a:grpSpLocks noChangeAspect="1"/>
          </p:cNvGrpSpPr>
          <p:nvPr/>
        </p:nvGrpSpPr>
        <p:grpSpPr>
          <a:xfrm>
            <a:off x="1618722" y="1691255"/>
            <a:ext cx="8917980" cy="4196215"/>
            <a:chOff x="1618722" y="1340768"/>
            <a:chExt cx="8917980" cy="4196215"/>
          </a:xfrm>
        </p:grpSpPr>
        <p:grpSp>
          <p:nvGrpSpPr>
            <p:cNvPr id="4" name="Group 53"/>
            <p:cNvGrpSpPr/>
            <p:nvPr/>
          </p:nvGrpSpPr>
          <p:grpSpPr>
            <a:xfrm>
              <a:off x="1715450" y="1718498"/>
              <a:ext cx="8737857" cy="3386874"/>
              <a:chOff x="-2130469" y="1991215"/>
              <a:chExt cx="8275491" cy="3386874"/>
            </a:xfrm>
          </p:grpSpPr>
          <p:cxnSp>
            <p:nvCxnSpPr>
              <p:cNvPr id="40" name="Straight Connector 94"/>
              <p:cNvCxnSpPr>
                <a:endCxn id="43" idx="0"/>
              </p:cNvCxnSpPr>
              <p:nvPr/>
            </p:nvCxnSpPr>
            <p:spPr>
              <a:xfrm>
                <a:off x="3320122" y="1991215"/>
                <a:ext cx="197819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95"/>
              <p:cNvCxnSpPr>
                <a:stCxn id="44" idx="0"/>
              </p:cNvCxnSpPr>
              <p:nvPr/>
            </p:nvCxnSpPr>
            <p:spPr>
              <a:xfrm flipV="1">
                <a:off x="-1283761" y="3684651"/>
                <a:ext cx="6579744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96"/>
              <p:cNvCxnSpPr>
                <a:stCxn id="44" idx="2"/>
              </p:cNvCxnSpPr>
              <p:nvPr/>
            </p:nvCxnSpPr>
            <p:spPr>
              <a:xfrm flipV="1">
                <a:off x="-1267052" y="5377923"/>
                <a:ext cx="3813493" cy="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 97"/>
              <p:cNvSpPr/>
              <p:nvPr/>
            </p:nvSpPr>
            <p:spPr>
              <a:xfrm>
                <a:off x="4451606" y="1991215"/>
                <a:ext cx="1693416" cy="1693416"/>
              </a:xfrm>
              <a:prstGeom prst="arc">
                <a:avLst>
                  <a:gd name="adj1" fmla="val 16200000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Arc 98"/>
              <p:cNvSpPr/>
              <p:nvPr/>
            </p:nvSpPr>
            <p:spPr>
              <a:xfrm flipH="1">
                <a:off x="-2130469" y="3684652"/>
                <a:ext cx="1693417" cy="1693437"/>
              </a:xfrm>
              <a:prstGeom prst="arc">
                <a:avLst>
                  <a:gd name="adj1" fmla="val 16200000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Isosceles Triangle 64"/>
            <p:cNvSpPr/>
            <p:nvPr/>
          </p:nvSpPr>
          <p:spPr>
            <a:xfrm rot="5400000">
              <a:off x="8808761" y="1622102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Isosceles Triangle 65"/>
            <p:cNvSpPr/>
            <p:nvPr/>
          </p:nvSpPr>
          <p:spPr>
            <a:xfrm rot="16200000" flipH="1">
              <a:off x="6044619" y="3308472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Isosceles Triangle 66"/>
            <p:cNvSpPr/>
            <p:nvPr/>
          </p:nvSpPr>
          <p:spPr>
            <a:xfrm rot="5400000">
              <a:off x="6044619" y="4999704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67"/>
            <p:cNvSpPr/>
            <p:nvPr/>
          </p:nvSpPr>
          <p:spPr>
            <a:xfrm rot="10800000">
              <a:off x="10309871" y="2590831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Isosceles Triangle 68"/>
            <p:cNvSpPr/>
            <p:nvPr/>
          </p:nvSpPr>
          <p:spPr>
            <a:xfrm rot="10800000">
              <a:off x="1618722" y="4406453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Rectangle: Rounded Corners 54"/>
            <p:cNvSpPr/>
            <p:nvPr/>
          </p:nvSpPr>
          <p:spPr>
            <a:xfrm>
              <a:off x="4688982" y="1340768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Rectangle: Rounded Corners 100"/>
            <p:cNvSpPr/>
            <p:nvPr/>
          </p:nvSpPr>
          <p:spPr>
            <a:xfrm>
              <a:off x="2522008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Rectangle: Rounded Corners 103"/>
            <p:cNvSpPr/>
            <p:nvPr/>
          </p:nvSpPr>
          <p:spPr>
            <a:xfrm>
              <a:off x="2522008" y="4730132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Rectangle: Rounded Corners 101"/>
            <p:cNvSpPr/>
            <p:nvPr/>
          </p:nvSpPr>
          <p:spPr>
            <a:xfrm>
              <a:off x="6519751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06"/>
            <p:cNvSpPr/>
            <p:nvPr/>
          </p:nvSpPr>
          <p:spPr>
            <a:xfrm>
              <a:off x="6519751" y="4730132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3155334" y="3505660"/>
            <a:ext cx="2905153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Run Mysql Image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52640" y="3505835"/>
            <a:ext cx="2893695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Run Nginx Image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55315" y="5261610"/>
            <a:ext cx="1945005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Run Redis Iamge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708775" y="5134610"/>
            <a:ext cx="2986405" cy="6813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Build Jar file with Dockerfile and run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92115" y="1877060"/>
            <a:ext cx="1742440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Install Docker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40535" y="450850"/>
            <a:ext cx="205994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sym typeface="+mn-ea"/>
              </a:rPr>
              <a:t>What we do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65582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dirty="0">
                <a:solidFill>
                  <a:schemeClr val="accent2"/>
                </a:solidFill>
                <a:sym typeface="+mn-ea"/>
              </a:rPr>
              <a:t>A better way(Docker-Compose)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03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10.xml><?xml version="1.0" encoding="utf-8"?>
<p:tagLst xmlns:p="http://schemas.openxmlformats.org/presentationml/2006/main">
  <p:tag name="MH" val="20170726163740"/>
  <p:tag name="MH_LIBRARY" val="GRAPHIC"/>
  <p:tag name="MH_TYPE" val="Title"/>
  <p:tag name="MH_ORDER" val="1"/>
</p:tagLst>
</file>

<file path=ppt/tags/tag11.xml><?xml version="1.0" encoding="utf-8"?>
<p:tagLst xmlns:p="http://schemas.openxmlformats.org/presentationml/2006/main">
  <p:tag name="MH_TYPE" val="#NeiR#"/>
  <p:tag name="MH_NUMBER" val="5"/>
  <p:tag name="MH_CATEGORY" val="#YinZJG#"/>
  <p:tag name="MH_LAYOUT" val="TitleSubTitleText"/>
  <p:tag name="MH" val="20170726163740"/>
  <p:tag name="MH_LIBRARY" val="GRAPHIC"/>
</p:tagLst>
</file>

<file path=ppt/tags/tag12.xml><?xml version="1.0" encoding="utf-8"?>
<p:tagLst xmlns:p="http://schemas.openxmlformats.org/presentationml/2006/main">
  <p:tag name="MH" val="20170726163659"/>
  <p:tag name="MH_LIBRARY" val="GRAPHIC"/>
  <p:tag name="MH_TYPE" val="SubTitle"/>
  <p:tag name="MH_ORDER" val="2"/>
</p:tagLst>
</file>

<file path=ppt/tags/tag13.xml><?xml version="1.0" encoding="utf-8"?>
<p:tagLst xmlns:p="http://schemas.openxmlformats.org/presentationml/2006/main">
  <p:tag name="MH" val="20170726163659"/>
  <p:tag name="MH_LIBRARY" val="GRAPHIC"/>
  <p:tag name="MH_TYPE" val="SubTitle"/>
  <p:tag name="MH_ORDER" val="1"/>
</p:tagLst>
</file>

<file path=ppt/tags/tag14.xml><?xml version="1.0" encoding="utf-8"?>
<p:tagLst xmlns:p="http://schemas.openxmlformats.org/presentationml/2006/main">
  <p:tag name="MH" val="20170726163659"/>
  <p:tag name="MH_LIBRARY" val="GRAPHIC"/>
  <p:tag name="MH_TYPE" val="Title"/>
  <p:tag name="MH_ORDER" val="1"/>
</p:tagLst>
</file>

<file path=ppt/tags/tag15.xml><?xml version="1.0" encoding="utf-8"?>
<p:tagLst xmlns:p="http://schemas.openxmlformats.org/presentationml/2006/main">
  <p:tag name="MH_TYPE" val="#NeiR#"/>
  <p:tag name="MH_NUMBER" val="2"/>
  <p:tag name="MH_CATEGORY" val="#YinZJG#"/>
  <p:tag name="MH_LAYOUT" val="TitleSubTitleText"/>
  <p:tag name="MH" val="20170726163659"/>
  <p:tag name="MH_LIBRARY" val="GRAPHIC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ISPRING_PRESENTATION_TITLE" val="PowerPoint 演示文稿"/>
  <p:tag name="KSO_WPP_MARK_KEY" val="08ffba13-f497-4ecf-b3ff-3ad3749a5e95"/>
  <p:tag name="COMMONDATA" val="eyJoZGlkIjoiZWI5YzQzYmRjNWUwZWMzNGEzYmJlN2Q0MjIyZjkzYTIifQ=="/>
</p:tagLst>
</file>

<file path=ppt/tags/tag2.xml><?xml version="1.0" encoding="utf-8"?>
<p:tagLst xmlns:p="http://schemas.openxmlformats.org/presentationml/2006/main">
  <p:tag name="MH" val="20170726164042"/>
  <p:tag name="MH_LIBRARY" val="GRAPHIC"/>
  <p:tag name="MH_TYPE" val="Other"/>
  <p:tag name="MH_ORDER" val="4"/>
</p:tagLst>
</file>

<file path=ppt/tags/tag3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MH" val="20170726163740"/>
  <p:tag name="MH_LIBRARY" val="GRAPHIC"/>
  <p:tag name="MH_TYPE" val="SubTitle"/>
  <p:tag name="MH_ORDER" val="3"/>
</p:tagLst>
</file>

<file path=ppt/tags/tag6.xml><?xml version="1.0" encoding="utf-8"?>
<p:tagLst xmlns:p="http://schemas.openxmlformats.org/presentationml/2006/main">
  <p:tag name="MH" val="20170726163740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170726163740"/>
  <p:tag name="MH_LIBRARY" val="GRAPHIC"/>
  <p:tag name="MH_TYPE" val="SubTitle"/>
  <p:tag name="MH_ORDER" val="4"/>
</p:tagLst>
</file>

<file path=ppt/tags/tag8.xml><?xml version="1.0" encoding="utf-8"?>
<p:tagLst xmlns:p="http://schemas.openxmlformats.org/presentationml/2006/main">
  <p:tag name="MH" val="20170726163740"/>
  <p:tag name="MH_LIBRARY" val="GRAPHIC"/>
  <p:tag name="MH_TYPE" val="SubTitle"/>
  <p:tag name="MH_ORDER" val="2"/>
</p:tagLst>
</file>

<file path=ppt/tags/tag9.xml><?xml version="1.0" encoding="utf-8"?>
<p:tagLst xmlns:p="http://schemas.openxmlformats.org/presentationml/2006/main">
  <p:tag name="MH" val="20170726163740"/>
  <p:tag name="MH_LIBRARY" val="GRAPHIC"/>
  <p:tag name="MH_TYPE" val="SubTitle"/>
  <p:tag name="MH_ORDER" val="5"/>
</p:tagLst>
</file>

<file path=ppt/theme/theme1.xml><?xml version="1.0" encoding="utf-8"?>
<a:theme xmlns:a="http://schemas.openxmlformats.org/drawingml/2006/main" name="包图主题2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2173</Words>
  <Application>WPS 演示</Application>
  <PresentationFormat>宽屏</PresentationFormat>
  <Paragraphs>136</Paragraphs>
  <Slides>16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时尚中黑简体</vt:lpstr>
      <vt:lpstr>黑体</vt:lpstr>
      <vt:lpstr>Arial Narrow</vt:lpstr>
      <vt:lpstr>Calibri</vt:lpstr>
      <vt:lpstr>Meiryo</vt:lpstr>
      <vt:lpstr>Yu Gothic UI</vt:lpstr>
      <vt:lpstr>Arial Unicode MS</vt:lpstr>
      <vt:lpstr>等线</vt:lpstr>
      <vt:lpstr>Calibri Light</vt:lpstr>
      <vt:lpstr>包图主题2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特洛伊</cp:lastModifiedBy>
  <cp:revision>42</cp:revision>
  <dcterms:created xsi:type="dcterms:W3CDTF">2017-09-22T08:16:00Z</dcterms:created>
  <dcterms:modified xsi:type="dcterms:W3CDTF">2023-06-21T20:03:13Z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B8E0EA960AF14524BE18F7E8F571958B_12</vt:lpwstr>
  </property>
  <property fmtid="{D5CDD505-2E9C-101B-9397-08002B2CF9AE}" pid="3" name="KSOProductBuildVer">
    <vt:lpwstr>2052-11.1.0.14309</vt:lpwstr>
  </property>
</Properties>
</file>