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4" r:id="rId5"/>
    <p:sldId id="315" r:id="rId6"/>
    <p:sldId id="321" r:id="rId7"/>
    <p:sldId id="263" r:id="rId8"/>
    <p:sldId id="320" r:id="rId9"/>
    <p:sldId id="285" r:id="rId10"/>
    <p:sldId id="318" r:id="rId11"/>
    <p:sldId id="319" r:id="rId12"/>
    <p:sldId id="303" r:id="rId13"/>
    <p:sldId id="292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sey Gardner" initials="K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E0E"/>
    <a:srgbClr val="DC1F1C"/>
    <a:srgbClr val="DD6904"/>
    <a:srgbClr val="FBBA00"/>
    <a:srgbClr val="FFD600"/>
    <a:srgbClr val="8A8B8A"/>
    <a:srgbClr val="45A4CC"/>
    <a:srgbClr val="008BD0"/>
    <a:srgbClr val="61BAE9"/>
    <a:srgbClr val="004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81" autoAdjust="0"/>
    <p:restoredTop sz="90251" autoAdjust="0"/>
  </p:normalViewPr>
  <p:slideViewPr>
    <p:cSldViewPr snapToGrid="0" snapToObjects="1">
      <p:cViewPr varScale="1">
        <p:scale>
          <a:sx n="140" d="100"/>
          <a:sy n="140" d="100"/>
        </p:scale>
        <p:origin x="352" y="19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9" d="100"/>
          <a:sy n="149" d="100"/>
        </p:scale>
        <p:origin x="45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30747-F635-694D-AE70-A553F2803CCF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88B0A-B6D5-4546-BCC4-CFA211F9976E}" type="datetimeFigureOut">
              <a:rPr lang="en-US" smtClean="0">
                <a:latin typeface="Arial"/>
              </a:rPr>
              <a:t>10/27/16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23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E31A3F8F-3132-5F47-BD1A-7D366C68CDC8}" type="datetimeFigureOut">
              <a:rPr lang="en-US" smtClean="0"/>
              <a:pPr/>
              <a:t>10/27/16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C0E02945-89AE-ED44-A017-0CE8C80E2E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68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2945-89AE-ED44-A017-0CE8C80E2E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5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8E00-BA70-4A0B-B2DC-FAB5A0C3C2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2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2945-89AE-ED44-A017-0CE8C80E2E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11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2945-89AE-ED44-A017-0CE8C80E2E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2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827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iPhone screensh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313" y="1952885"/>
            <a:ext cx="3890141" cy="31781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000269" y="774996"/>
            <a:ext cx="1882259" cy="3339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781412" y="973988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9" name="Right Triangle 8"/>
          <p:cNvSpPr/>
          <p:nvPr userDrawn="1"/>
        </p:nvSpPr>
        <p:spPr>
          <a:xfrm rot="10800000">
            <a:off x="2211049" y="1952884"/>
            <a:ext cx="1684666" cy="3023849"/>
          </a:xfrm>
          <a:prstGeom prst="rtTriangle">
            <a:avLst/>
          </a:prstGeom>
          <a:solidFill>
            <a:sysClr val="window" lastClr="FFFFFF">
              <a:alpha val="23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09" y="4317166"/>
            <a:ext cx="640080" cy="63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0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4 Steps with pictur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8600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858001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Our Clients/Products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782194" y="834741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  <a:endParaRPr lang="en-US" dirty="0"/>
          </a:p>
        </p:txBody>
      </p:sp>
      <p:sp>
        <p:nvSpPr>
          <p:cNvPr id="35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2061319" y="834741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6" name="Picture Placeholder 17"/>
          <p:cNvSpPr>
            <a:spLocks noGrp="1"/>
          </p:cNvSpPr>
          <p:nvPr>
            <p:ph type="pic" sz="quarter" idx="20" hasCustomPrompt="1"/>
          </p:nvPr>
        </p:nvSpPr>
        <p:spPr>
          <a:xfrm>
            <a:off x="3340444" y="835166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7" name="Picture Placeholder 17"/>
          <p:cNvSpPr>
            <a:spLocks noGrp="1"/>
          </p:cNvSpPr>
          <p:nvPr>
            <p:ph type="pic" sz="quarter" idx="21" hasCustomPrompt="1"/>
          </p:nvPr>
        </p:nvSpPr>
        <p:spPr>
          <a:xfrm>
            <a:off x="782194" y="2099866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8" name="Picture Placeholder 17"/>
          <p:cNvSpPr>
            <a:spLocks noGrp="1"/>
          </p:cNvSpPr>
          <p:nvPr>
            <p:ph type="pic" sz="quarter" idx="22" hasCustomPrompt="1"/>
          </p:nvPr>
        </p:nvSpPr>
        <p:spPr>
          <a:xfrm>
            <a:off x="2061319" y="2099866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9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3340444" y="2100292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40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782194" y="3381472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41" name="Picture Placeholder 17"/>
          <p:cNvSpPr>
            <a:spLocks noGrp="1"/>
          </p:cNvSpPr>
          <p:nvPr>
            <p:ph type="pic" sz="quarter" idx="25" hasCustomPrompt="1"/>
          </p:nvPr>
        </p:nvSpPr>
        <p:spPr>
          <a:xfrm>
            <a:off x="2061319" y="3381472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6" hasCustomPrompt="1"/>
          </p:nvPr>
        </p:nvSpPr>
        <p:spPr>
          <a:xfrm>
            <a:off x="3340444" y="3381897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781412" y="973988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21" name="Rectangle 20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972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2 column textbox w/ pic on right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232400" y="0"/>
            <a:ext cx="3911600" cy="5143500"/>
          </a:xfrm>
        </p:spPr>
        <p:txBody>
          <a:bodyPr>
            <a:normAutofit/>
          </a:bodyPr>
          <a:lstStyle>
            <a:lvl1pPr>
              <a:defRPr sz="1050" baseline="0"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357928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628650" y="1363663"/>
            <a:ext cx="3589338" cy="3200400"/>
          </a:xfrm>
        </p:spPr>
        <p:txBody>
          <a:bodyPr numCol="2" spcCol="548640">
            <a:normAutofit/>
          </a:bodyPr>
          <a:lstStyle>
            <a:lvl1pPr marL="0" indent="0">
              <a:buNone/>
              <a:defRPr sz="9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5" name="Rectangle 14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791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Meet the team 1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595" y="1538312"/>
            <a:ext cx="1830459" cy="1779684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654775" y="1538312"/>
            <a:ext cx="1830459" cy="1779684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smtClean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7314808" y="1538312"/>
            <a:ext cx="1830459" cy="1779684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833140" y="3324080"/>
            <a:ext cx="1830459" cy="1814659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5484349" y="3324080"/>
            <a:ext cx="1830459" cy="1814659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9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6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Meet the team 2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5" hasCustomPrompt="1"/>
          </p:nvPr>
        </p:nvSpPr>
        <p:spPr>
          <a:xfrm>
            <a:off x="1317069" y="1435817"/>
            <a:ext cx="951997" cy="10312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Insert headshot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6" hasCustomPrompt="1"/>
          </p:nvPr>
        </p:nvSpPr>
        <p:spPr>
          <a:xfrm>
            <a:off x="3080958" y="1435817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4844847" y="1435817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8" hasCustomPrompt="1"/>
          </p:nvPr>
        </p:nvSpPr>
        <p:spPr>
          <a:xfrm>
            <a:off x="6608735" y="1435817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9" hasCustomPrompt="1"/>
          </p:nvPr>
        </p:nvSpPr>
        <p:spPr>
          <a:xfrm>
            <a:off x="1317069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30" hasCustomPrompt="1"/>
          </p:nvPr>
        </p:nvSpPr>
        <p:spPr>
          <a:xfrm>
            <a:off x="3080958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31" hasCustomPrompt="1"/>
          </p:nvPr>
        </p:nvSpPr>
        <p:spPr>
          <a:xfrm>
            <a:off x="4844847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32" hasCustomPrompt="1"/>
          </p:nvPr>
        </p:nvSpPr>
        <p:spPr>
          <a:xfrm>
            <a:off x="6608735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22" name="Rectangle 21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745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Websites Compar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5018587" y="2791889"/>
            <a:ext cx="3296070" cy="1868599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77528" y="2793173"/>
            <a:ext cx="3293804" cy="186731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4" name="Rectangle 13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829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Phone screenshots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925064" y="1816145"/>
            <a:ext cx="1293876" cy="22865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352796" y="1816145"/>
            <a:ext cx="1293876" cy="22865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497332" y="1816145"/>
            <a:ext cx="1293876" cy="22865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5" name="Rectangle 14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812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Laptop mockup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2478191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1200" b="0" i="0" u="none" strike="noStrike" kern="1200" cap="none" spc="0" normalizeH="0" baseline="0" noProof="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picture here and send to back 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006030" y="801118"/>
            <a:ext cx="3165538" cy="2003961"/>
          </a:xfrm>
          <a:effectLst/>
        </p:spPr>
        <p:txBody>
          <a:bodyPr>
            <a:normAutofit/>
          </a:bodyPr>
          <a:lstStyle>
            <a:lvl1pPr marL="171450" indent="-171450">
              <a:buFont typeface="Arial" charset="0"/>
              <a:buChar char="•"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7" name="Rectangle 16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710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2 projects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3683" y="0"/>
            <a:ext cx="5366028" cy="256621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777972" y="2567568"/>
            <a:ext cx="5366028" cy="25759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2" name="Rectangle 11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42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3 projects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6087712" y="0"/>
            <a:ext cx="3056288" cy="25759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-3683" y="0"/>
            <a:ext cx="3056288" cy="25759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3050764" y="2575931"/>
            <a:ext cx="3036948" cy="256756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5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84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Desktop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 flipV="1">
            <a:off x="0" y="0"/>
            <a:ext cx="9144000" cy="26823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893430" y="1906588"/>
            <a:ext cx="2984500" cy="1665287"/>
          </a:xfrm>
        </p:spPr>
        <p:txBody>
          <a:bodyPr/>
          <a:lstStyle>
            <a:lvl1pPr>
              <a:defRPr baseline="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20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5876144" y="0"/>
            <a:ext cx="3267856" cy="2675744"/>
          </a:xfrm>
          <a:prstGeom prst="rtTriangle">
            <a:avLst/>
          </a:prstGeom>
          <a:solidFill>
            <a:sysClr val="window" lastClr="FFFFFF">
              <a:alpha val="23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35870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4 projects w/ titl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570953" y="1149898"/>
            <a:ext cx="1995067" cy="1998857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i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</a:p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2578712" y="1149898"/>
            <a:ext cx="1995067" cy="199885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00" b="0" i="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4573778" y="3144644"/>
            <a:ext cx="1995067" cy="1998857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i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581536" y="3144644"/>
            <a:ext cx="1995067" cy="199885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00" b="0" i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6" name="Rectangle 15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929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Small thumnails on bottom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06057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3924023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245561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557471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617966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3924023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6557471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863527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21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mage on left_standard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326194" cy="51435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>
                <a:ea typeface="Arial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dirty="0" smtClean="0"/>
              <a:t>Insert screenshot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21161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620546" y="973988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21160" y="1336675"/>
            <a:ext cx="3991897" cy="33432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4" name="Rectangle 13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5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mage on left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28815" cy="51435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6056" h="13716000">
                <a:moveTo>
                  <a:pt x="0" y="0"/>
                </a:moveTo>
                <a:lnTo>
                  <a:pt x="9050443" y="0"/>
                </a:lnTo>
                <a:lnTo>
                  <a:pt x="1580605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0" baseline="0"/>
            </a:lvl1pPr>
          </a:lstStyle>
          <a:p>
            <a:r>
              <a:rPr lang="en-US" dirty="0" smtClean="0"/>
              <a:t>Insert photo and send to back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95969" y="1021992"/>
            <a:ext cx="3135313" cy="1169987"/>
          </a:xfrm>
        </p:spPr>
        <p:txBody>
          <a:bodyPr>
            <a:noAutofit/>
          </a:bodyPr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2" name="Rectangle 11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2832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mage on right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209401" y="0"/>
            <a:ext cx="5934599" cy="5143500"/>
          </a:xfrm>
          <a:custGeom>
            <a:avLst/>
            <a:gdLst>
              <a:gd name="connsiteX0" fmla="*/ 6809359 w 15821476"/>
              <a:gd name="connsiteY0" fmla="*/ 0 h 13716000"/>
              <a:gd name="connsiteX1" fmla="*/ 15821476 w 15821476"/>
              <a:gd name="connsiteY1" fmla="*/ 0 h 13716000"/>
              <a:gd name="connsiteX2" fmla="*/ 15821476 w 15821476"/>
              <a:gd name="connsiteY2" fmla="*/ 13716000 h 13716000"/>
              <a:gd name="connsiteX3" fmla="*/ 0 w 158214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476" h="13716000">
                <a:moveTo>
                  <a:pt x="6809359" y="0"/>
                </a:moveTo>
                <a:lnTo>
                  <a:pt x="15821476" y="0"/>
                </a:lnTo>
                <a:lnTo>
                  <a:pt x="1582147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0" baseline="0"/>
            </a:lvl1pPr>
          </a:lstStyle>
          <a:p>
            <a:r>
              <a:rPr lang="en-US" dirty="0" smtClean="0"/>
              <a:t>Insert photo and send to back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212975" y="1139979"/>
            <a:ext cx="3135313" cy="1169987"/>
          </a:xfrm>
        </p:spPr>
        <p:txBody>
          <a:bodyPr>
            <a:noAutofit/>
          </a:bodyPr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1" name="Rectangle 10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821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Title only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2" name="Rectangle 11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232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mage at bottom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878496"/>
            <a:ext cx="9144000" cy="2771727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1pPr>
          </a:lstStyle>
          <a:p>
            <a:r>
              <a:rPr lang="en-US" dirty="0" smtClean="0"/>
              <a:t>Insert picture and send to back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3" name="Rectangle 12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034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mage in middl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778749"/>
            <a:ext cx="9144000" cy="2199493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1pPr>
          </a:lstStyle>
          <a:p>
            <a:r>
              <a:rPr lang="en-US" dirty="0" smtClean="0"/>
              <a:t>Insert picture and send to back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0" name="Rectangle 9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817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Full Imag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effectLst/>
        </p:spPr>
        <p:txBody>
          <a:bodyPr>
            <a:normAutofit/>
          </a:bodyPr>
          <a:lstStyle>
            <a:lvl1pPr marL="171450" indent="-171450">
              <a:buFont typeface="Arial" charset="0"/>
              <a:buChar char="•"/>
              <a:defRPr sz="120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Insert picture and send to back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0" name="Rectangle 9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22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Tablet screenshot 2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07692" y="1243012"/>
            <a:ext cx="2298028" cy="290852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5186204" y="2962721"/>
            <a:ext cx="3457678" cy="456676"/>
          </a:xfrm>
          <a:prstGeom prst="rect">
            <a:avLst/>
          </a:prstGeom>
        </p:spPr>
        <p:txBody>
          <a:bodyPr vert="horz" wrap="square" lIns="0" tIns="40779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Lorem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ipsum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 sit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amet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consectetuer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adipiscing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elit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.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Aenean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commodo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ligula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eget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dolor. 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186203" y="2757189"/>
            <a:ext cx="90482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spc="300" dirty="0">
                <a:ea typeface="Arial"/>
                <a:cs typeface="Arial"/>
              </a:rPr>
              <a:t>LOREM IPSUM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5186204" y="3906347"/>
            <a:ext cx="3457678" cy="456676"/>
          </a:xfrm>
          <a:prstGeom prst="rect">
            <a:avLst/>
          </a:prstGeom>
        </p:spPr>
        <p:txBody>
          <a:bodyPr vert="horz" wrap="square" lIns="0" tIns="40779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Lorem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ipsum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 sit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amet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consectetuer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adipiscing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elit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.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Aenean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commodo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ligula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eget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dolor. 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186203" y="3700814"/>
            <a:ext cx="90482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spc="300" dirty="0">
                <a:ea typeface="Arial"/>
                <a:cs typeface="Arial"/>
              </a:rPr>
              <a:t>LOREM IPSUM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5186204" y="2010629"/>
            <a:ext cx="3457678" cy="456676"/>
          </a:xfrm>
          <a:prstGeom prst="rect">
            <a:avLst/>
          </a:prstGeom>
        </p:spPr>
        <p:txBody>
          <a:bodyPr vert="horz" wrap="square" lIns="0" tIns="40779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Lorem ipsum dolor sit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amet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consectetuer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adipiscing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elit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.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Aenean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commodo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ligula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eget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dolor. 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186203" y="1805096"/>
            <a:ext cx="90482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spc="300" dirty="0">
                <a:ea typeface="Arial"/>
                <a:cs typeface="Arial"/>
              </a:rPr>
              <a:t>LOREM IPSUM</a:t>
            </a:r>
          </a:p>
        </p:txBody>
      </p:sp>
      <p:sp>
        <p:nvSpPr>
          <p:cNvPr id="11" name="Shape 2857"/>
          <p:cNvSpPr/>
          <p:nvPr userDrawn="1"/>
        </p:nvSpPr>
        <p:spPr>
          <a:xfrm>
            <a:off x="4819650" y="1805096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hape 2857"/>
          <p:cNvSpPr/>
          <p:nvPr userDrawn="1"/>
        </p:nvSpPr>
        <p:spPr>
          <a:xfrm>
            <a:off x="4819650" y="2757189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hape 2857"/>
          <p:cNvSpPr/>
          <p:nvPr userDrawn="1"/>
        </p:nvSpPr>
        <p:spPr>
          <a:xfrm>
            <a:off x="4819650" y="3696851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4781412" y="973988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6" name="Rectangle 15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14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4526" y="1284218"/>
            <a:ext cx="3921785" cy="2215227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00" baseline="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picture here and bring it to front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781412" y="973988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7436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9822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mage thumbnails on top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30460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659748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5490207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321838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30460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59748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5490207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321838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3" name="Rectangle 12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701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All Devices w/ titl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442" y="3162894"/>
            <a:ext cx="734238" cy="92925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641431" y="2643828"/>
            <a:ext cx="2141242" cy="13507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33381" y="2643828"/>
            <a:ext cx="1866281" cy="10381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810276" y="3415398"/>
            <a:ext cx="425307" cy="7513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6" name="Rectangle 15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81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Half picture left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232990" y="217449"/>
            <a:ext cx="711075" cy="259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633600" cy="51435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502505" y="432620"/>
            <a:ext cx="274013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24" name="Rectangle 23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40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Half picture right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510400" y="0"/>
            <a:ext cx="5633600" cy="51435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6" name="Rectangle 15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08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Responsive devices mockup w/ titl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5305295" y="3445974"/>
            <a:ext cx="395334" cy="69381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488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 panose="020B0604020202020204"/>
                <a:ea typeface=""/>
                <a:cs typeface=""/>
              </a:rPr>
              <a:t>Insert screenshot</a:t>
            </a:r>
          </a:p>
          <a:p>
            <a:endParaRPr lang="en-US" dirty="0"/>
          </a:p>
        </p:txBody>
      </p:sp>
      <p:sp>
        <p:nvSpPr>
          <p:cNvPr id="69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3122848" y="1922366"/>
            <a:ext cx="2845239" cy="159739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 panose="020B0604020202020204"/>
                <a:ea typeface=""/>
                <a:cs typeface=""/>
              </a:rPr>
              <a:t>Insert screenshot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Arial" panose="020B0604020202020204"/>
              <a:ea typeface=""/>
              <a:cs typeface=""/>
            </a:endParaRPr>
          </a:p>
        </p:txBody>
      </p:sp>
      <p:sp>
        <p:nvSpPr>
          <p:cNvPr id="70" name="Picture Placeholder 13"/>
          <p:cNvSpPr>
            <a:spLocks noGrp="1"/>
          </p:cNvSpPr>
          <p:nvPr>
            <p:ph type="pic" sz="quarter" idx="21" hasCustomPrompt="1"/>
          </p:nvPr>
        </p:nvSpPr>
        <p:spPr>
          <a:xfrm>
            <a:off x="5841442" y="2902496"/>
            <a:ext cx="928891" cy="12372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9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 panose="020B0604020202020204"/>
                <a:ea typeface=""/>
                <a:cs typeface=""/>
              </a:rPr>
              <a:t>Insert screenshot</a:t>
            </a:r>
          </a:p>
          <a:p>
            <a:endParaRPr lang="en-US" dirty="0"/>
          </a:p>
        </p:txBody>
      </p:sp>
      <p:sp>
        <p:nvSpPr>
          <p:cNvPr id="71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2076368" y="2961329"/>
            <a:ext cx="1824014" cy="1153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5" name="Rectangle 14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646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4 steps w/ titl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2932515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4821442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6696166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044269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25" name="Rectangle 24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506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picture here and send to back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166019" y="2644147"/>
            <a:ext cx="6811963" cy="623593"/>
          </a:xfrm>
        </p:spPr>
        <p:txBody>
          <a:bodyPr>
            <a:noAutofit/>
          </a:bodyPr>
          <a:lstStyle>
            <a:lvl1pPr marL="0" indent="0"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OF THIS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4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28650" y="1352550"/>
            <a:ext cx="7886700" cy="2753487"/>
          </a:xfrm>
        </p:spPr>
        <p:txBody>
          <a:bodyPr lIns="0" tIns="0" rIns="0" bIns="0">
            <a:normAutofit/>
          </a:bodyPr>
          <a:lstStyle>
            <a:lvl1pPr>
              <a:defRPr sz="1100"/>
            </a:lvl1pPr>
            <a:lvl2pPr>
              <a:defRPr sz="105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7" name="Rectangle 16"/>
            <p:cNvSpPr/>
            <p:nvPr/>
          </p:nvSpPr>
          <p:spPr>
            <a:xfrm>
              <a:off x="-3176" y="-1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61096" y="-1305"/>
              <a:ext cx="4039667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101885" y="-1"/>
              <a:ext cx="408592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167652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238413" y="-1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240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bsites Compa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5018587" y="2791889"/>
            <a:ext cx="3296070" cy="1868599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77528" y="2793173"/>
            <a:ext cx="3293804" cy="186731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21" name="Rectangle 20"/>
            <p:cNvSpPr/>
            <p:nvPr/>
          </p:nvSpPr>
          <p:spPr>
            <a:xfrm>
              <a:off x="-3176" y="-1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61096" y="-1305"/>
              <a:ext cx="4039667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01885" y="-1"/>
              <a:ext cx="408592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67652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238413" y="-1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191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t bott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878496"/>
            <a:ext cx="9144000" cy="2771727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1pPr>
          </a:lstStyle>
          <a:p>
            <a:r>
              <a:rPr lang="en-US" dirty="0" smtClean="0"/>
              <a:t>Insert picture and send to back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7" name="Rectangle 16"/>
            <p:cNvSpPr/>
            <p:nvPr/>
          </p:nvSpPr>
          <p:spPr>
            <a:xfrm>
              <a:off x="-3176" y="-1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61096" y="-1305"/>
              <a:ext cx="4039667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101885" y="-1"/>
              <a:ext cx="408592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167652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238413" y="-1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7513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46831" y="1352550"/>
            <a:ext cx="2273350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46831" y="3640310"/>
            <a:ext cx="2283182" cy="83557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6243484" y="3640310"/>
            <a:ext cx="2260643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3439193" y="1352550"/>
            <a:ext cx="2273350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231554" y="1352550"/>
            <a:ext cx="2273350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3451123" y="3640310"/>
            <a:ext cx="2260643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17747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Image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picture here and send to back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166019" y="2644147"/>
            <a:ext cx="6811963" cy="623593"/>
          </a:xfrm>
        </p:spPr>
        <p:txBody>
          <a:bodyPr>
            <a:noAutofit/>
          </a:bodyPr>
          <a:lstStyle>
            <a:lvl1pPr marL="0" indent="0"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OF THIS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07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picture here and send to back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57458" y="567308"/>
            <a:ext cx="6679533" cy="3620644"/>
          </a:xfrm>
        </p:spPr>
        <p:txBody>
          <a:bodyPr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200" b="1" i="0" spc="300" smtClean="0">
                <a:solidFill>
                  <a:schemeClr val="bg1"/>
                </a:solidFill>
                <a:effectLst/>
                <a:ea typeface="Arial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“</a:t>
            </a:r>
            <a:r>
              <a:rPr lang="en-US" dirty="0" smtClean="0"/>
              <a:t>Insert Your Quote Here”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257458" y="4462272"/>
            <a:ext cx="6679533" cy="292988"/>
          </a:xfrm>
        </p:spPr>
        <p:txBody>
          <a:bodyPr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000" b="1" i="0" smtClean="0">
                <a:solidFill>
                  <a:schemeClr val="bg1"/>
                </a:solidFill>
                <a:effectLst/>
                <a:ea typeface="Arial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dirty="0" smtClean="0"/>
              <a:t>JOHN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4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28650" y="1352550"/>
            <a:ext cx="7886700" cy="2753487"/>
          </a:xfrm>
        </p:spPr>
        <p:txBody>
          <a:bodyPr lIns="0" tIns="0" rIns="0" bIns="0">
            <a:normAutofit/>
          </a:bodyPr>
          <a:lstStyle>
            <a:lvl1pPr>
              <a:defRPr sz="1100"/>
            </a:lvl1pPr>
            <a:lvl2pPr>
              <a:defRPr sz="105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0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492764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Graph on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28649" y="1352550"/>
            <a:ext cx="4287479" cy="2753487"/>
          </a:xfrm>
        </p:spPr>
        <p:txBody>
          <a:bodyPr lIns="0" tIns="0" rIns="0" bIns="0">
            <a:normAutofit/>
          </a:bodyPr>
          <a:lstStyle>
            <a:lvl1pPr>
              <a:defRPr sz="1100"/>
            </a:lvl1pPr>
            <a:lvl2pPr>
              <a:defRPr sz="105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3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519653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7623" y="832757"/>
            <a:ext cx="3283438" cy="4310743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858244" y="212271"/>
            <a:ext cx="5059943" cy="2359479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210050" y="2990974"/>
            <a:ext cx="4282017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10050" y="33755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435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1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232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17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263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Tablet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 flipV="1">
            <a:off x="5029200" y="0"/>
            <a:ext cx="4114799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5855107" y="1320932"/>
            <a:ext cx="2376893" cy="298227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bg2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 here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401955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9800" y="4704068"/>
            <a:ext cx="219456" cy="217346"/>
          </a:xfrm>
          <a:prstGeom prst="rect">
            <a:avLst/>
          </a:prstGeom>
        </p:spPr>
      </p:pic>
      <p:sp>
        <p:nvSpPr>
          <p:cNvPr id="24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961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iPhone screensh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5029200" y="0"/>
            <a:ext cx="4114799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6254082" y="882968"/>
            <a:ext cx="1891915" cy="336042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 baseline="0"/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4332817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9800" y="4704068"/>
            <a:ext cx="219456" cy="217346"/>
          </a:xfrm>
          <a:prstGeom prst="rect">
            <a:avLst/>
          </a:prstGeom>
        </p:spPr>
      </p:pic>
      <p:sp>
        <p:nvSpPr>
          <p:cNvPr id="17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89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Iphon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313" y="1965359"/>
            <a:ext cx="3890141" cy="31781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000269" y="774996"/>
            <a:ext cx="1882259" cy="3339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4782027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145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2250184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46831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3853537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5456890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7060243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46831" y="3640310"/>
            <a:ext cx="1455107" cy="83557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2250184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3853537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5456890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7060243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1288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Desktop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 flipV="1">
            <a:off x="0" y="0"/>
            <a:ext cx="9144000" cy="26823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893430" y="1906588"/>
            <a:ext cx="2984500" cy="1665287"/>
          </a:xfrm>
        </p:spPr>
        <p:txBody>
          <a:bodyPr/>
          <a:lstStyle>
            <a:lvl1pPr>
              <a:defRPr baseline="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2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64488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4526" y="1284218"/>
            <a:ext cx="3921785" cy="2215227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00" baseline="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picture here and bring it to front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782027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4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6035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46831" y="1352550"/>
            <a:ext cx="2273350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46831" y="3640310"/>
            <a:ext cx="2283182" cy="83557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6243484" y="3640310"/>
            <a:ext cx="2260643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3439193" y="1352550"/>
            <a:ext cx="2273350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231554" y="1352550"/>
            <a:ext cx="2273350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3451123" y="3640310"/>
            <a:ext cx="2260643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30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1308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2250184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46831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3853537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5456890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7060243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46831" y="3640310"/>
            <a:ext cx="1455107" cy="83557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2250184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3853537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5456890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7060243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30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8454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3 Step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47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048000" y="0"/>
            <a:ext cx="3047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1" y="0"/>
            <a:ext cx="3047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7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4 Step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8600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858001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Our Clients/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782194" y="834741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  <a:endParaRPr lang="en-US" dirty="0"/>
          </a:p>
        </p:txBody>
      </p:sp>
      <p:sp>
        <p:nvSpPr>
          <p:cNvPr id="35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2061319" y="834741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6" name="Picture Placeholder 17"/>
          <p:cNvSpPr>
            <a:spLocks noGrp="1"/>
          </p:cNvSpPr>
          <p:nvPr>
            <p:ph type="pic" sz="quarter" idx="20" hasCustomPrompt="1"/>
          </p:nvPr>
        </p:nvSpPr>
        <p:spPr>
          <a:xfrm>
            <a:off x="3340444" y="835166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7" name="Picture Placeholder 17"/>
          <p:cNvSpPr>
            <a:spLocks noGrp="1"/>
          </p:cNvSpPr>
          <p:nvPr>
            <p:ph type="pic" sz="quarter" idx="21" hasCustomPrompt="1"/>
          </p:nvPr>
        </p:nvSpPr>
        <p:spPr>
          <a:xfrm>
            <a:off x="782194" y="2099866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8" name="Picture Placeholder 17"/>
          <p:cNvSpPr>
            <a:spLocks noGrp="1"/>
          </p:cNvSpPr>
          <p:nvPr>
            <p:ph type="pic" sz="quarter" idx="22" hasCustomPrompt="1"/>
          </p:nvPr>
        </p:nvSpPr>
        <p:spPr>
          <a:xfrm>
            <a:off x="2061319" y="2099866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9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3340444" y="2100292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40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782194" y="3381472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41" name="Picture Placeholder 17"/>
          <p:cNvSpPr>
            <a:spLocks noGrp="1"/>
          </p:cNvSpPr>
          <p:nvPr>
            <p:ph type="pic" sz="quarter" idx="25" hasCustomPrompt="1"/>
          </p:nvPr>
        </p:nvSpPr>
        <p:spPr>
          <a:xfrm>
            <a:off x="2061319" y="3381472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6" hasCustomPrompt="1"/>
          </p:nvPr>
        </p:nvSpPr>
        <p:spPr>
          <a:xfrm>
            <a:off x="3340444" y="3381897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4782027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9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960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2 column textbox w/ pic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232400" y="0"/>
            <a:ext cx="3911600" cy="5143500"/>
          </a:xfrm>
        </p:spPr>
        <p:txBody>
          <a:bodyPr>
            <a:normAutofit/>
          </a:bodyPr>
          <a:lstStyle>
            <a:lvl1pPr>
              <a:defRPr sz="1050" baseline="0"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357928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628650" y="1363663"/>
            <a:ext cx="3589338" cy="3200400"/>
          </a:xfrm>
        </p:spPr>
        <p:txBody>
          <a:bodyPr numCol="2" spcCol="548640">
            <a:normAutofit/>
          </a:bodyPr>
          <a:lstStyle>
            <a:lvl1pPr marL="0" indent="0">
              <a:buNone/>
              <a:defRPr sz="9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3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3510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Meet the 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595" y="1538312"/>
            <a:ext cx="1830459" cy="1779684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654775" y="1538312"/>
            <a:ext cx="1830459" cy="1779684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smtClean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7314808" y="1538312"/>
            <a:ext cx="1830459" cy="1779684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833140" y="3324080"/>
            <a:ext cx="1830459" cy="1814659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5484349" y="3324080"/>
            <a:ext cx="1830459" cy="1814659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93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5" hasCustomPrompt="1"/>
          </p:nvPr>
        </p:nvSpPr>
        <p:spPr>
          <a:xfrm>
            <a:off x="1317069" y="1435817"/>
            <a:ext cx="951997" cy="10312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Insert headshot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6" hasCustomPrompt="1"/>
          </p:nvPr>
        </p:nvSpPr>
        <p:spPr>
          <a:xfrm>
            <a:off x="3080958" y="1435817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4844847" y="1435817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8" hasCustomPrompt="1"/>
          </p:nvPr>
        </p:nvSpPr>
        <p:spPr>
          <a:xfrm>
            <a:off x="6608735" y="1435817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9" hasCustomPrompt="1"/>
          </p:nvPr>
        </p:nvSpPr>
        <p:spPr>
          <a:xfrm>
            <a:off x="1317069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30" hasCustomPrompt="1"/>
          </p:nvPr>
        </p:nvSpPr>
        <p:spPr>
          <a:xfrm>
            <a:off x="3080958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31" hasCustomPrompt="1"/>
          </p:nvPr>
        </p:nvSpPr>
        <p:spPr>
          <a:xfrm>
            <a:off x="4844847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32" hasCustomPrompt="1"/>
          </p:nvPr>
        </p:nvSpPr>
        <p:spPr>
          <a:xfrm>
            <a:off x="6608735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7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712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3 Step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47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048000" y="0"/>
            <a:ext cx="3047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1" y="0"/>
            <a:ext cx="3047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Websites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5018587" y="2791889"/>
            <a:ext cx="3296070" cy="1868599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77528" y="2793173"/>
            <a:ext cx="3293804" cy="186731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2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58909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iPhone 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925064" y="1816145"/>
            <a:ext cx="1293876" cy="22865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352796" y="1816145"/>
            <a:ext cx="1293876" cy="22865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497332" y="1816145"/>
            <a:ext cx="1293876" cy="22865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3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05318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2478191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1200" b="0" i="0" u="none" strike="noStrike" kern="1200" cap="none" spc="0" normalizeH="0" baseline="0" noProof="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picture here and send to back 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006030" y="801118"/>
            <a:ext cx="3165538" cy="2003961"/>
          </a:xfrm>
          <a:effectLst/>
        </p:spPr>
        <p:txBody>
          <a:bodyPr>
            <a:normAutofit/>
          </a:bodyPr>
          <a:lstStyle>
            <a:lvl1pPr marL="171450" indent="-171450">
              <a:buFont typeface="Arial" charset="0"/>
              <a:buChar char="•"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61588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2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3683" y="0"/>
            <a:ext cx="5366028" cy="256621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777972" y="2567568"/>
            <a:ext cx="5366028" cy="25759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02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3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6087712" y="0"/>
            <a:ext cx="3056288" cy="25759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-3683" y="0"/>
            <a:ext cx="3056288" cy="25759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3050764" y="2575931"/>
            <a:ext cx="3036948" cy="256756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5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74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4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570953" y="1149898"/>
            <a:ext cx="1995067" cy="1998857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i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</a:p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2578712" y="1149898"/>
            <a:ext cx="1995067" cy="199885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00" b="0" i="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4573778" y="3144644"/>
            <a:ext cx="1995067" cy="1998857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i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581536" y="3144644"/>
            <a:ext cx="1995067" cy="199885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00" b="0" i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0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56383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Small thumnails 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06057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3924023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245561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557471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617966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3924023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6557471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863527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08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Image on left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326194" cy="51435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>
                <a:ea typeface="Arial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dirty="0" smtClean="0"/>
              <a:t>Insert screenshot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21161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21160" y="1336675"/>
            <a:ext cx="3991897" cy="33432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1161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2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234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28815" cy="51435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6056" h="13716000">
                <a:moveTo>
                  <a:pt x="0" y="0"/>
                </a:moveTo>
                <a:lnTo>
                  <a:pt x="9050443" y="0"/>
                </a:lnTo>
                <a:lnTo>
                  <a:pt x="1580605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0" baseline="0"/>
            </a:lvl1pPr>
          </a:lstStyle>
          <a:p>
            <a:r>
              <a:rPr lang="en-US" dirty="0" smtClean="0"/>
              <a:t>Insert photo and send to back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95969" y="1021992"/>
            <a:ext cx="3135313" cy="1169987"/>
          </a:xfrm>
        </p:spPr>
        <p:txBody>
          <a:bodyPr>
            <a:noAutofit/>
          </a:bodyPr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15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62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209401" y="0"/>
            <a:ext cx="5934599" cy="5143500"/>
          </a:xfrm>
          <a:custGeom>
            <a:avLst/>
            <a:gdLst>
              <a:gd name="connsiteX0" fmla="*/ 6809359 w 15821476"/>
              <a:gd name="connsiteY0" fmla="*/ 0 h 13716000"/>
              <a:gd name="connsiteX1" fmla="*/ 15821476 w 15821476"/>
              <a:gd name="connsiteY1" fmla="*/ 0 h 13716000"/>
              <a:gd name="connsiteX2" fmla="*/ 15821476 w 15821476"/>
              <a:gd name="connsiteY2" fmla="*/ 13716000 h 13716000"/>
              <a:gd name="connsiteX3" fmla="*/ 0 w 158214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476" h="13716000">
                <a:moveTo>
                  <a:pt x="6809359" y="0"/>
                </a:moveTo>
                <a:lnTo>
                  <a:pt x="15821476" y="0"/>
                </a:lnTo>
                <a:lnTo>
                  <a:pt x="1582147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0" baseline="0"/>
            </a:lvl1pPr>
          </a:lstStyle>
          <a:p>
            <a:r>
              <a:rPr lang="en-US" dirty="0" smtClean="0"/>
              <a:t>Insert photo and send to back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212975" y="1139979"/>
            <a:ext cx="3135313" cy="1169987"/>
          </a:xfrm>
        </p:spPr>
        <p:txBody>
          <a:bodyPr>
            <a:noAutofit/>
          </a:bodyPr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7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4 Step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8600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858001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0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511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Image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878496"/>
            <a:ext cx="9144000" cy="2771727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1pPr>
          </a:lstStyle>
          <a:p>
            <a:r>
              <a:rPr lang="en-US" dirty="0" smtClean="0"/>
              <a:t>Insert picture and send to back</a:t>
            </a:r>
          </a:p>
        </p:txBody>
      </p:sp>
      <p:sp>
        <p:nvSpPr>
          <p:cNvPr id="2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Image in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778749"/>
            <a:ext cx="9144000" cy="2199493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1pPr>
          </a:lstStyle>
          <a:p>
            <a:r>
              <a:rPr lang="en-US" dirty="0" smtClean="0"/>
              <a:t>Insert picture and send to back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16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205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effectLst/>
        </p:spPr>
        <p:txBody>
          <a:bodyPr>
            <a:normAutofit/>
          </a:bodyPr>
          <a:lstStyle>
            <a:lvl1pPr marL="171450" indent="-171450">
              <a:buFont typeface="Arial" charset="0"/>
              <a:buChar char="•"/>
              <a:defRPr sz="120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Insert picture and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2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Tablet screensh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07692" y="1243012"/>
            <a:ext cx="2298028" cy="290852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5186204" y="2962721"/>
            <a:ext cx="3457678" cy="456676"/>
          </a:xfrm>
          <a:prstGeom prst="rect">
            <a:avLst/>
          </a:prstGeom>
        </p:spPr>
        <p:txBody>
          <a:bodyPr vert="horz" wrap="square" lIns="0" tIns="40779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Lorem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ipsum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 sit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amet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consectetuer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adipiscing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elit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.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Aenean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commodo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ligula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eget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dolor. 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186203" y="2757189"/>
            <a:ext cx="90482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spc="300" dirty="0">
                <a:ea typeface="Arial"/>
                <a:cs typeface="Arial"/>
              </a:rPr>
              <a:t>LOREM IPSUM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5186204" y="3906347"/>
            <a:ext cx="3457678" cy="456676"/>
          </a:xfrm>
          <a:prstGeom prst="rect">
            <a:avLst/>
          </a:prstGeom>
        </p:spPr>
        <p:txBody>
          <a:bodyPr vert="horz" wrap="square" lIns="0" tIns="40779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Lorem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ipsum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 sit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amet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consectetuer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adipiscing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elit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.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Aenean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commodo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ligula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eget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dolor. 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186203" y="3700814"/>
            <a:ext cx="90482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spc="300" dirty="0">
                <a:ea typeface="Arial"/>
                <a:cs typeface="Arial"/>
              </a:rPr>
              <a:t>LOREM IPSUM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5186204" y="2010629"/>
            <a:ext cx="3457678" cy="456676"/>
          </a:xfrm>
          <a:prstGeom prst="rect">
            <a:avLst/>
          </a:prstGeom>
        </p:spPr>
        <p:txBody>
          <a:bodyPr vert="horz" wrap="square" lIns="0" tIns="40779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Lorem ipsum dolor sit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amet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consectetuer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adipiscing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elit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.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Aenean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commodo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ligula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eget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dolor. 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186203" y="1805096"/>
            <a:ext cx="90482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spc="300" dirty="0">
                <a:ea typeface="Arial"/>
                <a:cs typeface="Arial"/>
              </a:rPr>
              <a:t>LOREM IPSUM</a:t>
            </a:r>
          </a:p>
        </p:txBody>
      </p:sp>
      <p:sp>
        <p:nvSpPr>
          <p:cNvPr id="11" name="Shape 2857"/>
          <p:cNvSpPr/>
          <p:nvPr userDrawn="1"/>
        </p:nvSpPr>
        <p:spPr>
          <a:xfrm>
            <a:off x="4819650" y="1805096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hape 2857"/>
          <p:cNvSpPr/>
          <p:nvPr userDrawn="1"/>
        </p:nvSpPr>
        <p:spPr>
          <a:xfrm>
            <a:off x="4819650" y="2757189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hape 2857"/>
          <p:cNvSpPr/>
          <p:nvPr userDrawn="1"/>
        </p:nvSpPr>
        <p:spPr>
          <a:xfrm>
            <a:off x="4819650" y="3696851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782027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18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506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Image thumbnail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30460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659748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5490207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321838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30460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59748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5490207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321838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8154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442" y="3162894"/>
            <a:ext cx="734238" cy="92925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641431" y="2643828"/>
            <a:ext cx="2141242" cy="13507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33381" y="2643828"/>
            <a:ext cx="1866281" cy="10381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810276" y="3415398"/>
            <a:ext cx="425307" cy="7513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4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751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232990" y="217449"/>
            <a:ext cx="711075" cy="259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633600" cy="51435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7760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510400" y="0"/>
            <a:ext cx="5633600" cy="51435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Responsive device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5305295" y="3445974"/>
            <a:ext cx="395334" cy="69381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488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 panose="020B0604020202020204"/>
                <a:ea typeface=""/>
                <a:cs typeface=""/>
              </a:rPr>
              <a:t>Insert screenshot</a:t>
            </a:r>
          </a:p>
          <a:p>
            <a:endParaRPr lang="en-US" dirty="0"/>
          </a:p>
        </p:txBody>
      </p:sp>
      <p:sp>
        <p:nvSpPr>
          <p:cNvPr id="69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3122848" y="1922366"/>
            <a:ext cx="2845239" cy="159739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 panose="020B0604020202020204"/>
                <a:ea typeface=""/>
                <a:cs typeface=""/>
              </a:rPr>
              <a:t>Insert screenshot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Arial" panose="020B0604020202020204"/>
              <a:ea typeface=""/>
              <a:cs typeface=""/>
            </a:endParaRPr>
          </a:p>
        </p:txBody>
      </p:sp>
      <p:sp>
        <p:nvSpPr>
          <p:cNvPr id="70" name="Picture Placeholder 13"/>
          <p:cNvSpPr>
            <a:spLocks noGrp="1"/>
          </p:cNvSpPr>
          <p:nvPr>
            <p:ph type="pic" sz="quarter" idx="21" hasCustomPrompt="1"/>
          </p:nvPr>
        </p:nvSpPr>
        <p:spPr>
          <a:xfrm>
            <a:off x="5841442" y="2902496"/>
            <a:ext cx="928891" cy="12372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9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 panose="020B0604020202020204"/>
                <a:ea typeface=""/>
                <a:cs typeface=""/>
              </a:rPr>
              <a:t>Insert screenshot</a:t>
            </a:r>
          </a:p>
          <a:p>
            <a:endParaRPr lang="en-US" dirty="0"/>
          </a:p>
        </p:txBody>
      </p:sp>
      <p:sp>
        <p:nvSpPr>
          <p:cNvPr id="71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2076368" y="2961329"/>
            <a:ext cx="1824014" cy="1153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23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61896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1" y="0"/>
            <a:ext cx="4437089" cy="4963231"/>
            <a:chOff x="3945457" y="1122123"/>
            <a:chExt cx="805174" cy="805173"/>
          </a:xfrm>
        </p:grpSpPr>
        <p:sp>
          <p:nvSpPr>
            <p:cNvPr id="20" name="Rectangle 19"/>
            <p:cNvSpPr/>
            <p:nvPr/>
          </p:nvSpPr>
          <p:spPr>
            <a:xfrm>
              <a:off x="3945457" y="1122123"/>
              <a:ext cx="805173" cy="805173"/>
            </a:xfrm>
            <a:prstGeom prst="rect">
              <a:avLst/>
            </a:prstGeom>
            <a:solidFill>
              <a:srgbClr val="1D1D1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21" name="Right Triangle 20"/>
            <p:cNvSpPr/>
            <p:nvPr/>
          </p:nvSpPr>
          <p:spPr>
            <a:xfrm>
              <a:off x="3945458" y="1122123"/>
              <a:ext cx="805173" cy="805173"/>
            </a:xfrm>
            <a:prstGeom prst="rtTriangle">
              <a:avLst/>
            </a:prstGeom>
            <a:solidFill>
              <a:sysClr val="windowText" lastClr="00000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</p:grpSp>
      <p:sp>
        <p:nvSpPr>
          <p:cNvPr id="34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502794" y="834741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  <a:endParaRPr lang="en-US" dirty="0"/>
          </a:p>
        </p:txBody>
      </p:sp>
      <p:sp>
        <p:nvSpPr>
          <p:cNvPr id="35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1781919" y="834741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6" name="Picture Placeholder 17"/>
          <p:cNvSpPr>
            <a:spLocks noGrp="1"/>
          </p:cNvSpPr>
          <p:nvPr>
            <p:ph type="pic" sz="quarter" idx="20" hasCustomPrompt="1"/>
          </p:nvPr>
        </p:nvSpPr>
        <p:spPr>
          <a:xfrm>
            <a:off x="3061044" y="835166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7" name="Picture Placeholder 17"/>
          <p:cNvSpPr>
            <a:spLocks noGrp="1"/>
          </p:cNvSpPr>
          <p:nvPr>
            <p:ph type="pic" sz="quarter" idx="21" hasCustomPrompt="1"/>
          </p:nvPr>
        </p:nvSpPr>
        <p:spPr>
          <a:xfrm>
            <a:off x="502794" y="2099866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8" name="Picture Placeholder 17"/>
          <p:cNvSpPr>
            <a:spLocks noGrp="1"/>
          </p:cNvSpPr>
          <p:nvPr>
            <p:ph type="pic" sz="quarter" idx="22" hasCustomPrompt="1"/>
          </p:nvPr>
        </p:nvSpPr>
        <p:spPr>
          <a:xfrm>
            <a:off x="1781919" y="2099866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9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3061044" y="2100292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40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502794" y="3381472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41" name="Picture Placeholder 17"/>
          <p:cNvSpPr>
            <a:spLocks noGrp="1"/>
          </p:cNvSpPr>
          <p:nvPr>
            <p:ph type="pic" sz="quarter" idx="25" hasCustomPrompt="1"/>
          </p:nvPr>
        </p:nvSpPr>
        <p:spPr>
          <a:xfrm>
            <a:off x="1781919" y="3381472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6" hasCustomPrompt="1"/>
          </p:nvPr>
        </p:nvSpPr>
        <p:spPr>
          <a:xfrm>
            <a:off x="3061044" y="3381897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781412" y="973988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65" y="71886"/>
            <a:ext cx="640080" cy="6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4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ista_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2932515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4821442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6696166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044269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6150" y="4705350"/>
            <a:ext cx="215900" cy="215900"/>
          </a:xfrm>
          <a:prstGeom prst="rect">
            <a:avLst/>
          </a:prstGeom>
        </p:spPr>
      </p:pic>
      <p:sp>
        <p:nvSpPr>
          <p:cNvPr id="16" name="Slide Number Placeholder 3"/>
          <p:cNvSpPr txBox="1">
            <a:spLocks/>
          </p:cNvSpPr>
          <p:nvPr userDrawn="1"/>
        </p:nvSpPr>
        <p:spPr>
          <a:xfrm>
            <a:off x="8113867" y="476967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z="7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1038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for 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03102" y="0"/>
            <a:ext cx="4552792" cy="5091693"/>
          </a:xfrm>
          <a:custGeom>
            <a:avLst/>
            <a:gdLst>
              <a:gd name="connsiteX0" fmla="*/ 6305662 w 12137616"/>
              <a:gd name="connsiteY0" fmla="*/ 13357759 h 13577848"/>
              <a:gd name="connsiteX1" fmla="*/ 6310550 w 12137616"/>
              <a:gd name="connsiteY1" fmla="*/ 13362358 h 13577848"/>
              <a:gd name="connsiteX2" fmla="*/ 6318237 w 12137616"/>
              <a:gd name="connsiteY2" fmla="*/ 13369592 h 13577848"/>
              <a:gd name="connsiteX3" fmla="*/ 6324525 w 12137616"/>
              <a:gd name="connsiteY3" fmla="*/ 13375509 h 13577848"/>
              <a:gd name="connsiteX4" fmla="*/ 6311688 w 12137616"/>
              <a:gd name="connsiteY4" fmla="*/ 13363429 h 13577848"/>
              <a:gd name="connsiteX5" fmla="*/ 6310550 w 12137616"/>
              <a:gd name="connsiteY5" fmla="*/ 13362358 h 13577848"/>
              <a:gd name="connsiteX6" fmla="*/ 6307758 w 12137616"/>
              <a:gd name="connsiteY6" fmla="*/ 13359731 h 13577848"/>
              <a:gd name="connsiteX7" fmla="*/ 6305662 w 12137616"/>
              <a:gd name="connsiteY7" fmla="*/ 13357759 h 13577848"/>
              <a:gd name="connsiteX8" fmla="*/ 8317528 w 12137616"/>
              <a:gd name="connsiteY8" fmla="*/ 13344183 h 13577848"/>
              <a:gd name="connsiteX9" fmla="*/ 8312220 w 12137616"/>
              <a:gd name="connsiteY9" fmla="*/ 13352245 h 13577848"/>
              <a:gd name="connsiteX10" fmla="*/ 8317528 w 12137616"/>
              <a:gd name="connsiteY10" fmla="*/ 13344183 h 13577848"/>
              <a:gd name="connsiteX11" fmla="*/ 8530034 w 12137616"/>
              <a:gd name="connsiteY11" fmla="*/ 13324948 h 13577848"/>
              <a:gd name="connsiteX12" fmla="*/ 8524762 w 12137616"/>
              <a:gd name="connsiteY12" fmla="*/ 13328231 h 13577848"/>
              <a:gd name="connsiteX13" fmla="*/ 8523069 w 12137616"/>
              <a:gd name="connsiteY13" fmla="*/ 13327301 h 13577848"/>
              <a:gd name="connsiteX14" fmla="*/ 8736869 w 12137616"/>
              <a:gd name="connsiteY14" fmla="*/ 13147137 h 13577848"/>
              <a:gd name="connsiteX15" fmla="*/ 8748993 w 12137616"/>
              <a:gd name="connsiteY15" fmla="*/ 13155118 h 13577848"/>
              <a:gd name="connsiteX16" fmla="*/ 8730095 w 12137616"/>
              <a:gd name="connsiteY16" fmla="*/ 13157427 h 13577848"/>
              <a:gd name="connsiteX17" fmla="*/ 8736869 w 12137616"/>
              <a:gd name="connsiteY17" fmla="*/ 13147137 h 13577848"/>
              <a:gd name="connsiteX18" fmla="*/ 8703826 w 12137616"/>
              <a:gd name="connsiteY18" fmla="*/ 13140135 h 13577848"/>
              <a:gd name="connsiteX19" fmla="*/ 8730095 w 12137616"/>
              <a:gd name="connsiteY19" fmla="*/ 13157427 h 13577848"/>
              <a:gd name="connsiteX20" fmla="*/ 8698020 w 12137616"/>
              <a:gd name="connsiteY20" fmla="*/ 13148955 h 13577848"/>
              <a:gd name="connsiteX21" fmla="*/ 8703826 w 12137616"/>
              <a:gd name="connsiteY21" fmla="*/ 13140135 h 13577848"/>
              <a:gd name="connsiteX22" fmla="*/ 9186401 w 12137616"/>
              <a:gd name="connsiteY22" fmla="*/ 12789834 h 13577848"/>
              <a:gd name="connsiteX23" fmla="*/ 9179627 w 12137616"/>
              <a:gd name="connsiteY23" fmla="*/ 12800125 h 13577848"/>
              <a:gd name="connsiteX24" fmla="*/ 9186401 w 12137616"/>
              <a:gd name="connsiteY24" fmla="*/ 12789834 h 13577848"/>
              <a:gd name="connsiteX25" fmla="*/ 3572343 w 12137616"/>
              <a:gd name="connsiteY25" fmla="*/ 12589001 h 13577848"/>
              <a:gd name="connsiteX26" fmla="*/ 3567444 w 12137616"/>
              <a:gd name="connsiteY26" fmla="*/ 12596444 h 13577848"/>
              <a:gd name="connsiteX27" fmla="*/ 3524221 w 12137616"/>
              <a:gd name="connsiteY27" fmla="*/ 12499311 h 13577848"/>
              <a:gd name="connsiteX28" fmla="*/ 3574228 w 12137616"/>
              <a:gd name="connsiteY28" fmla="*/ 12506942 h 13577848"/>
              <a:gd name="connsiteX29" fmla="*/ 3966330 w 12137616"/>
              <a:gd name="connsiteY29" fmla="*/ 12619662 h 13577848"/>
              <a:gd name="connsiteX30" fmla="*/ 5303358 w 12137616"/>
              <a:gd name="connsiteY30" fmla="*/ 13017261 h 13577848"/>
              <a:gd name="connsiteX31" fmla="*/ 6969389 w 12137616"/>
              <a:gd name="connsiteY31" fmla="*/ 13513437 h 13577848"/>
              <a:gd name="connsiteX32" fmla="*/ 6931508 w 12137616"/>
              <a:gd name="connsiteY32" fmla="*/ 13513786 h 13577848"/>
              <a:gd name="connsiteX33" fmla="*/ 6534109 w 12137616"/>
              <a:gd name="connsiteY33" fmla="*/ 13435509 h 13577848"/>
              <a:gd name="connsiteX34" fmla="*/ 6616700 w 12137616"/>
              <a:gd name="connsiteY34" fmla="*/ 13477235 h 13577848"/>
              <a:gd name="connsiteX35" fmla="*/ 6497791 w 12137616"/>
              <a:gd name="connsiteY35" fmla="*/ 13464282 h 13577848"/>
              <a:gd name="connsiteX36" fmla="*/ 6349283 w 12137616"/>
              <a:gd name="connsiteY36" fmla="*/ 13417094 h 13577848"/>
              <a:gd name="connsiteX37" fmla="*/ 6354633 w 12137616"/>
              <a:gd name="connsiteY37" fmla="*/ 13435365 h 13577848"/>
              <a:gd name="connsiteX38" fmla="*/ 5670865 w 12137616"/>
              <a:gd name="connsiteY38" fmla="*/ 13246541 h 13577848"/>
              <a:gd name="connsiteX39" fmla="*/ 4315908 w 12137616"/>
              <a:gd name="connsiteY39" fmla="*/ 12849782 h 13577848"/>
              <a:gd name="connsiteX40" fmla="*/ 3574793 w 12137616"/>
              <a:gd name="connsiteY40" fmla="*/ 12585280 h 13577848"/>
              <a:gd name="connsiteX41" fmla="*/ 3855303 w 12137616"/>
              <a:gd name="connsiteY41" fmla="*/ 12651932 h 13577848"/>
              <a:gd name="connsiteX42" fmla="*/ 3855303 w 12137616"/>
              <a:gd name="connsiteY42" fmla="*/ 12651932 h 13577848"/>
              <a:gd name="connsiteX43" fmla="*/ 3524221 w 12137616"/>
              <a:gd name="connsiteY43" fmla="*/ 12499311 h 13577848"/>
              <a:gd name="connsiteX44" fmla="*/ 3594743 w 12137616"/>
              <a:gd name="connsiteY44" fmla="*/ 12467484 h 13577848"/>
              <a:gd name="connsiteX45" fmla="*/ 3594273 w 12137616"/>
              <a:gd name="connsiteY45" fmla="*/ 12467623 h 13577848"/>
              <a:gd name="connsiteX46" fmla="*/ 3593071 w 12137616"/>
              <a:gd name="connsiteY46" fmla="*/ 12467980 h 13577848"/>
              <a:gd name="connsiteX47" fmla="*/ 3623126 w 12137616"/>
              <a:gd name="connsiteY47" fmla="*/ 12459059 h 13577848"/>
              <a:gd name="connsiteX48" fmla="*/ 3597479 w 12137616"/>
              <a:gd name="connsiteY48" fmla="*/ 12466672 h 13577848"/>
              <a:gd name="connsiteX49" fmla="*/ 3594743 w 12137616"/>
              <a:gd name="connsiteY49" fmla="*/ 12467484 h 13577848"/>
              <a:gd name="connsiteX50" fmla="*/ 3603490 w 12137616"/>
              <a:gd name="connsiteY50" fmla="*/ 12464887 h 13577848"/>
              <a:gd name="connsiteX51" fmla="*/ 3623126 w 12137616"/>
              <a:gd name="connsiteY51" fmla="*/ 12459059 h 13577848"/>
              <a:gd name="connsiteX52" fmla="*/ 3636539 w 12137616"/>
              <a:gd name="connsiteY52" fmla="*/ 12455679 h 13577848"/>
              <a:gd name="connsiteX53" fmla="*/ 3628985 w 12137616"/>
              <a:gd name="connsiteY53" fmla="*/ 12457582 h 13577848"/>
              <a:gd name="connsiteX54" fmla="*/ 3623126 w 12137616"/>
              <a:gd name="connsiteY54" fmla="*/ 12459059 h 13577848"/>
              <a:gd name="connsiteX55" fmla="*/ 3635089 w 12137616"/>
              <a:gd name="connsiteY55" fmla="*/ 12456044 h 13577848"/>
              <a:gd name="connsiteX56" fmla="*/ 3640705 w 12137616"/>
              <a:gd name="connsiteY56" fmla="*/ 12454629 h 13577848"/>
              <a:gd name="connsiteX57" fmla="*/ 3636539 w 12137616"/>
              <a:gd name="connsiteY57" fmla="*/ 12455679 h 13577848"/>
              <a:gd name="connsiteX58" fmla="*/ 3638751 w 12137616"/>
              <a:gd name="connsiteY58" fmla="*/ 12455121 h 13577848"/>
              <a:gd name="connsiteX59" fmla="*/ 3640705 w 12137616"/>
              <a:gd name="connsiteY59" fmla="*/ 12454629 h 13577848"/>
              <a:gd name="connsiteX60" fmla="*/ 2956026 w 12137616"/>
              <a:gd name="connsiteY60" fmla="*/ 12346555 h 13577848"/>
              <a:gd name="connsiteX61" fmla="*/ 2954239 w 12137616"/>
              <a:gd name="connsiteY61" fmla="*/ 12347724 h 13577848"/>
              <a:gd name="connsiteX62" fmla="*/ 2952808 w 12137616"/>
              <a:gd name="connsiteY62" fmla="*/ 12348659 h 13577848"/>
              <a:gd name="connsiteX63" fmla="*/ 2965680 w 12137616"/>
              <a:gd name="connsiteY63" fmla="*/ 12340242 h 13577848"/>
              <a:gd name="connsiteX64" fmla="*/ 2956026 w 12137616"/>
              <a:gd name="connsiteY64" fmla="*/ 12346555 h 13577848"/>
              <a:gd name="connsiteX65" fmla="*/ 2961390 w 12137616"/>
              <a:gd name="connsiteY65" fmla="*/ 12343047 h 13577848"/>
              <a:gd name="connsiteX66" fmla="*/ 2965680 w 12137616"/>
              <a:gd name="connsiteY66" fmla="*/ 12340242 h 13577848"/>
              <a:gd name="connsiteX67" fmla="*/ 2973438 w 12137616"/>
              <a:gd name="connsiteY67" fmla="*/ 12328458 h 13577848"/>
              <a:gd name="connsiteX68" fmla="*/ 2965680 w 12137616"/>
              <a:gd name="connsiteY68" fmla="*/ 12340242 h 13577848"/>
              <a:gd name="connsiteX69" fmla="*/ 2973438 w 12137616"/>
              <a:gd name="connsiteY69" fmla="*/ 12328458 h 13577848"/>
              <a:gd name="connsiteX70" fmla="*/ 10070512 w 12137616"/>
              <a:gd name="connsiteY70" fmla="*/ 12317589 h 13577848"/>
              <a:gd name="connsiteX71" fmla="*/ 10068518 w 12137616"/>
              <a:gd name="connsiteY71" fmla="*/ 12325363 h 13577848"/>
              <a:gd name="connsiteX72" fmla="*/ 10098572 w 12137616"/>
              <a:gd name="connsiteY72" fmla="*/ 12332504 h 13577848"/>
              <a:gd name="connsiteX73" fmla="*/ 10070512 w 12137616"/>
              <a:gd name="connsiteY73" fmla="*/ 12317589 h 13577848"/>
              <a:gd name="connsiteX74" fmla="*/ 2898775 w 12137616"/>
              <a:gd name="connsiteY74" fmla="*/ 12305484 h 13577848"/>
              <a:gd name="connsiteX75" fmla="*/ 2893876 w 12137616"/>
              <a:gd name="connsiteY75" fmla="*/ 12312927 h 13577848"/>
              <a:gd name="connsiteX76" fmla="*/ 2898775 w 12137616"/>
              <a:gd name="connsiteY76" fmla="*/ 12305484 h 13577848"/>
              <a:gd name="connsiteX77" fmla="*/ 2867595 w 12137616"/>
              <a:gd name="connsiteY77" fmla="*/ 12302804 h 13577848"/>
              <a:gd name="connsiteX78" fmla="*/ 2891427 w 12137616"/>
              <a:gd name="connsiteY78" fmla="*/ 12316648 h 13577848"/>
              <a:gd name="connsiteX79" fmla="*/ 2858383 w 12137616"/>
              <a:gd name="connsiteY79" fmla="*/ 12309647 h 13577848"/>
              <a:gd name="connsiteX80" fmla="*/ 2867595 w 12137616"/>
              <a:gd name="connsiteY80" fmla="*/ 12302804 h 13577848"/>
              <a:gd name="connsiteX81" fmla="*/ 2830379 w 12137616"/>
              <a:gd name="connsiteY81" fmla="*/ 12292792 h 13577848"/>
              <a:gd name="connsiteX82" fmla="*/ 2858383 w 12137616"/>
              <a:gd name="connsiteY82" fmla="*/ 12309647 h 13577848"/>
              <a:gd name="connsiteX83" fmla="*/ 2816204 w 12137616"/>
              <a:gd name="connsiteY83" fmla="*/ 12294525 h 13577848"/>
              <a:gd name="connsiteX84" fmla="*/ 2830379 w 12137616"/>
              <a:gd name="connsiteY84" fmla="*/ 12292792 h 13577848"/>
              <a:gd name="connsiteX85" fmla="*/ 2797040 w 12137616"/>
              <a:gd name="connsiteY85" fmla="*/ 12283490 h 13577848"/>
              <a:gd name="connsiteX86" fmla="*/ 2816204 w 12137616"/>
              <a:gd name="connsiteY86" fmla="*/ 12294525 h 13577848"/>
              <a:gd name="connsiteX87" fmla="*/ 2784129 w 12137616"/>
              <a:gd name="connsiteY87" fmla="*/ 12286053 h 13577848"/>
              <a:gd name="connsiteX88" fmla="*/ 2797040 w 12137616"/>
              <a:gd name="connsiteY88" fmla="*/ 12283490 h 13577848"/>
              <a:gd name="connsiteX89" fmla="*/ 9889024 w 12137616"/>
              <a:gd name="connsiteY89" fmla="*/ 12279046 h 13577848"/>
              <a:gd name="connsiteX90" fmla="*/ 9874386 w 12137616"/>
              <a:gd name="connsiteY90" fmla="*/ 12290284 h 13577848"/>
              <a:gd name="connsiteX91" fmla="*/ 10044324 w 12137616"/>
              <a:gd name="connsiteY91" fmla="*/ 12362115 h 13577848"/>
              <a:gd name="connsiteX92" fmla="*/ 9991276 w 12137616"/>
              <a:gd name="connsiteY92" fmla="*/ 12301908 h 13577848"/>
              <a:gd name="connsiteX93" fmla="*/ 9889024 w 12137616"/>
              <a:gd name="connsiteY93" fmla="*/ 12279046 h 13577848"/>
              <a:gd name="connsiteX94" fmla="*/ 2756125 w 12137616"/>
              <a:gd name="connsiteY94" fmla="*/ 12269198 h 13577848"/>
              <a:gd name="connsiteX95" fmla="*/ 2784129 w 12137616"/>
              <a:gd name="connsiteY95" fmla="*/ 12286053 h 13577848"/>
              <a:gd name="connsiteX96" fmla="*/ 2741951 w 12137616"/>
              <a:gd name="connsiteY96" fmla="*/ 12270930 h 13577848"/>
              <a:gd name="connsiteX97" fmla="*/ 2756125 w 12137616"/>
              <a:gd name="connsiteY97" fmla="*/ 12269198 h 13577848"/>
              <a:gd name="connsiteX98" fmla="*/ 2723544 w 12137616"/>
              <a:gd name="connsiteY98" fmla="*/ 12260394 h 13577848"/>
              <a:gd name="connsiteX99" fmla="*/ 2741951 w 12137616"/>
              <a:gd name="connsiteY99" fmla="*/ 12270930 h 13577848"/>
              <a:gd name="connsiteX100" fmla="*/ 2709876 w 12137616"/>
              <a:gd name="connsiteY100" fmla="*/ 12262458 h 13577848"/>
              <a:gd name="connsiteX101" fmla="*/ 2723544 w 12137616"/>
              <a:gd name="connsiteY101" fmla="*/ 12260394 h 13577848"/>
              <a:gd name="connsiteX102" fmla="*/ 2681750 w 12137616"/>
              <a:gd name="connsiteY102" fmla="*/ 12245787 h 13577848"/>
              <a:gd name="connsiteX103" fmla="*/ 2709876 w 12137616"/>
              <a:gd name="connsiteY103" fmla="*/ 12262458 h 13577848"/>
              <a:gd name="connsiteX104" fmla="*/ 2666729 w 12137616"/>
              <a:gd name="connsiteY104" fmla="*/ 12248807 h 13577848"/>
              <a:gd name="connsiteX105" fmla="*/ 2681750 w 12137616"/>
              <a:gd name="connsiteY105" fmla="*/ 12245787 h 13577848"/>
              <a:gd name="connsiteX106" fmla="*/ 2592475 w 12137616"/>
              <a:gd name="connsiteY106" fmla="*/ 12225212 h 13577848"/>
              <a:gd name="connsiteX107" fmla="*/ 2666729 w 12137616"/>
              <a:gd name="connsiteY107" fmla="*/ 12248807 h 13577848"/>
              <a:gd name="connsiteX108" fmla="*/ 2592475 w 12137616"/>
              <a:gd name="connsiteY108" fmla="*/ 12225212 h 13577848"/>
              <a:gd name="connsiteX109" fmla="*/ 2518221 w 12137616"/>
              <a:gd name="connsiteY109" fmla="*/ 12201619 h 13577848"/>
              <a:gd name="connsiteX110" fmla="*/ 2592475 w 12137616"/>
              <a:gd name="connsiteY110" fmla="*/ 12225212 h 13577848"/>
              <a:gd name="connsiteX111" fmla="*/ 2518221 w 12137616"/>
              <a:gd name="connsiteY111" fmla="*/ 12201619 h 13577848"/>
              <a:gd name="connsiteX112" fmla="*/ 2488327 w 12137616"/>
              <a:gd name="connsiteY112" fmla="*/ 12183784 h 13577848"/>
              <a:gd name="connsiteX113" fmla="*/ 2518221 w 12137616"/>
              <a:gd name="connsiteY113" fmla="*/ 12201619 h 13577848"/>
              <a:gd name="connsiteX114" fmla="*/ 2473054 w 12137616"/>
              <a:gd name="connsiteY114" fmla="*/ 12186636 h 13577848"/>
              <a:gd name="connsiteX115" fmla="*/ 2488327 w 12137616"/>
              <a:gd name="connsiteY115" fmla="*/ 12183784 h 13577848"/>
              <a:gd name="connsiteX116" fmla="*/ 2396214 w 12137616"/>
              <a:gd name="connsiteY116" fmla="*/ 12166970 h 13577848"/>
              <a:gd name="connsiteX117" fmla="*/ 2391043 w 12137616"/>
              <a:gd name="connsiteY117" fmla="*/ 12174826 h 13577848"/>
              <a:gd name="connsiteX118" fmla="*/ 2396214 w 12137616"/>
              <a:gd name="connsiteY118" fmla="*/ 12166970 h 13577848"/>
              <a:gd name="connsiteX119" fmla="*/ 2398800 w 12137616"/>
              <a:gd name="connsiteY119" fmla="*/ 12163042 h 13577848"/>
              <a:gd name="connsiteX120" fmla="*/ 2473054 w 12137616"/>
              <a:gd name="connsiteY120" fmla="*/ 12186636 h 13577848"/>
              <a:gd name="connsiteX121" fmla="*/ 2398800 w 12137616"/>
              <a:gd name="connsiteY121" fmla="*/ 12163042 h 13577848"/>
              <a:gd name="connsiteX122" fmla="*/ 10418010 w 12137616"/>
              <a:gd name="connsiteY122" fmla="*/ 12143542 h 13577848"/>
              <a:gd name="connsiteX123" fmla="*/ 10415979 w 12137616"/>
              <a:gd name="connsiteY123" fmla="*/ 12149515 h 13577848"/>
              <a:gd name="connsiteX124" fmla="*/ 10446034 w 12137616"/>
              <a:gd name="connsiteY124" fmla="*/ 12156655 h 13577848"/>
              <a:gd name="connsiteX125" fmla="*/ 10418010 w 12137616"/>
              <a:gd name="connsiteY125" fmla="*/ 12143542 h 13577848"/>
              <a:gd name="connsiteX126" fmla="*/ 2321961 w 12137616"/>
              <a:gd name="connsiteY126" fmla="*/ 12143376 h 13577848"/>
              <a:gd name="connsiteX127" fmla="*/ 2316790 w 12137616"/>
              <a:gd name="connsiteY127" fmla="*/ 12151232 h 13577848"/>
              <a:gd name="connsiteX128" fmla="*/ 2331896 w 12137616"/>
              <a:gd name="connsiteY128" fmla="*/ 12128284 h 13577848"/>
              <a:gd name="connsiteX129" fmla="*/ 2326996 w 12137616"/>
              <a:gd name="connsiteY129" fmla="*/ 12135727 h 13577848"/>
              <a:gd name="connsiteX130" fmla="*/ 2331896 w 12137616"/>
              <a:gd name="connsiteY130" fmla="*/ 12128284 h 13577848"/>
              <a:gd name="connsiteX131" fmla="*/ 10384667 w 12137616"/>
              <a:gd name="connsiteY131" fmla="*/ 11840353 h 13577848"/>
              <a:gd name="connsiteX132" fmla="*/ 10415993 w 12137616"/>
              <a:gd name="connsiteY132" fmla="*/ 11850307 h 13577848"/>
              <a:gd name="connsiteX133" fmla="*/ 10385939 w 12137616"/>
              <a:gd name="connsiteY133" fmla="*/ 11843165 h 13577848"/>
              <a:gd name="connsiteX134" fmla="*/ 10384667 w 12137616"/>
              <a:gd name="connsiteY134" fmla="*/ 11840353 h 13577848"/>
              <a:gd name="connsiteX135" fmla="*/ 10482822 w 12137616"/>
              <a:gd name="connsiteY135" fmla="*/ 11801584 h 13577848"/>
              <a:gd name="connsiteX136" fmla="*/ 10476048 w 12137616"/>
              <a:gd name="connsiteY136" fmla="*/ 11811874 h 13577848"/>
              <a:gd name="connsiteX137" fmla="*/ 10324443 w 12137616"/>
              <a:gd name="connsiteY137" fmla="*/ 11659397 h 13577848"/>
              <a:gd name="connsiteX138" fmla="*/ 10311785 w 12137616"/>
              <a:gd name="connsiteY138" fmla="*/ 11662126 h 13577848"/>
              <a:gd name="connsiteX139" fmla="*/ 10310763 w 12137616"/>
              <a:gd name="connsiteY139" fmla="*/ 11661546 h 13577848"/>
              <a:gd name="connsiteX140" fmla="*/ 10294388 w 12137616"/>
              <a:gd name="connsiteY140" fmla="*/ 11652255 h 13577848"/>
              <a:gd name="connsiteX141" fmla="*/ 10310763 w 12137616"/>
              <a:gd name="connsiteY141" fmla="*/ 11661546 h 13577848"/>
              <a:gd name="connsiteX142" fmla="*/ 10305061 w 12137616"/>
              <a:gd name="connsiteY142" fmla="*/ 11662442 h 13577848"/>
              <a:gd name="connsiteX143" fmla="*/ 10294388 w 12137616"/>
              <a:gd name="connsiteY143" fmla="*/ 11652255 h 13577848"/>
              <a:gd name="connsiteX144" fmla="*/ 10223399 w 12137616"/>
              <a:gd name="connsiteY144" fmla="*/ 11513708 h 13577848"/>
              <a:gd name="connsiteX145" fmla="*/ 10221256 w 12137616"/>
              <a:gd name="connsiteY145" fmla="*/ 11516963 h 13577848"/>
              <a:gd name="connsiteX146" fmla="*/ 10217037 w 12137616"/>
              <a:gd name="connsiteY146" fmla="*/ 11523372 h 13577848"/>
              <a:gd name="connsiteX147" fmla="*/ 10229694 w 12137616"/>
              <a:gd name="connsiteY147" fmla="*/ 11504146 h 13577848"/>
              <a:gd name="connsiteX148" fmla="*/ 10225651 w 12137616"/>
              <a:gd name="connsiteY148" fmla="*/ 11510287 h 13577848"/>
              <a:gd name="connsiteX149" fmla="*/ 10223399 w 12137616"/>
              <a:gd name="connsiteY149" fmla="*/ 11513708 h 13577848"/>
              <a:gd name="connsiteX150" fmla="*/ 10228287 w 12137616"/>
              <a:gd name="connsiteY150" fmla="*/ 11506282 h 13577848"/>
              <a:gd name="connsiteX151" fmla="*/ 10229694 w 12137616"/>
              <a:gd name="connsiteY151" fmla="*/ 11504146 h 13577848"/>
              <a:gd name="connsiteX152" fmla="*/ 10014339 w 12137616"/>
              <a:gd name="connsiteY152" fmla="*/ 11477461 h 13577848"/>
              <a:gd name="connsiteX153" fmla="*/ 10014681 w 12137616"/>
              <a:gd name="connsiteY153" fmla="*/ 11477673 h 13577848"/>
              <a:gd name="connsiteX154" fmla="*/ 10013769 w 12137616"/>
              <a:gd name="connsiteY154" fmla="*/ 11480173 h 13577848"/>
              <a:gd name="connsiteX155" fmla="*/ 10014339 w 12137616"/>
              <a:gd name="connsiteY155" fmla="*/ 11477461 h 13577848"/>
              <a:gd name="connsiteX156" fmla="*/ 10154853 w 12137616"/>
              <a:gd name="connsiteY156" fmla="*/ 11455044 h 13577848"/>
              <a:gd name="connsiteX157" fmla="*/ 10223301 w 12137616"/>
              <a:gd name="connsiteY157" fmla="*/ 11487459 h 13577848"/>
              <a:gd name="connsiteX158" fmla="*/ 10154853 w 12137616"/>
              <a:gd name="connsiteY158" fmla="*/ 11455044 h 13577848"/>
              <a:gd name="connsiteX159" fmla="*/ 213711 w 12137616"/>
              <a:gd name="connsiteY159" fmla="*/ 11337823 h 13577848"/>
              <a:gd name="connsiteX160" fmla="*/ 225835 w 12137616"/>
              <a:gd name="connsiteY160" fmla="*/ 11345804 h 13577848"/>
              <a:gd name="connsiteX161" fmla="*/ 213711 w 12137616"/>
              <a:gd name="connsiteY161" fmla="*/ 11337823 h 13577848"/>
              <a:gd name="connsiteX162" fmla="*/ 446219 w 12137616"/>
              <a:gd name="connsiteY162" fmla="*/ 11332545 h 13577848"/>
              <a:gd name="connsiteX163" fmla="*/ 528006 w 12137616"/>
              <a:gd name="connsiteY163" fmla="*/ 11348752 h 13577848"/>
              <a:gd name="connsiteX164" fmla="*/ 496984 w 12137616"/>
              <a:gd name="connsiteY164" fmla="*/ 11343080 h 13577848"/>
              <a:gd name="connsiteX165" fmla="*/ 446219 w 12137616"/>
              <a:gd name="connsiteY165" fmla="*/ 11332545 h 13577848"/>
              <a:gd name="connsiteX166" fmla="*/ 255256 w 12137616"/>
              <a:gd name="connsiteY166" fmla="*/ 11280519 h 13577848"/>
              <a:gd name="connsiteX167" fmla="*/ 249517 w 12137616"/>
              <a:gd name="connsiteY167" fmla="*/ 11283429 h 13577848"/>
              <a:gd name="connsiteX168" fmla="*/ 287453 w 12137616"/>
              <a:gd name="connsiteY168" fmla="*/ 11335794 h 13577848"/>
              <a:gd name="connsiteX169" fmla="*/ 255256 w 12137616"/>
              <a:gd name="connsiteY169" fmla="*/ 11280519 h 13577848"/>
              <a:gd name="connsiteX170" fmla="*/ 9485863 w 12137616"/>
              <a:gd name="connsiteY170" fmla="*/ 11107376 h 13577848"/>
              <a:gd name="connsiteX171" fmla="*/ 9717985 w 12137616"/>
              <a:gd name="connsiteY171" fmla="*/ 11247534 h 13577848"/>
              <a:gd name="connsiteX172" fmla="*/ 9485863 w 12137616"/>
              <a:gd name="connsiteY172" fmla="*/ 11107376 h 13577848"/>
              <a:gd name="connsiteX173" fmla="*/ 843861 w 12137616"/>
              <a:gd name="connsiteY173" fmla="*/ 11016120 h 13577848"/>
              <a:gd name="connsiteX174" fmla="*/ 845957 w 12137616"/>
              <a:gd name="connsiteY174" fmla="*/ 11018092 h 13577848"/>
              <a:gd name="connsiteX175" fmla="*/ 852563 w 12137616"/>
              <a:gd name="connsiteY175" fmla="*/ 11024309 h 13577848"/>
              <a:gd name="connsiteX176" fmla="*/ 862723 w 12137616"/>
              <a:gd name="connsiteY176" fmla="*/ 11033870 h 13577848"/>
              <a:gd name="connsiteX177" fmla="*/ 856436 w 12137616"/>
              <a:gd name="connsiteY177" fmla="*/ 11027953 h 13577848"/>
              <a:gd name="connsiteX178" fmla="*/ 852563 w 12137616"/>
              <a:gd name="connsiteY178" fmla="*/ 11024309 h 13577848"/>
              <a:gd name="connsiteX179" fmla="*/ 849886 w 12137616"/>
              <a:gd name="connsiteY179" fmla="*/ 11021790 h 13577848"/>
              <a:gd name="connsiteX180" fmla="*/ 843861 w 12137616"/>
              <a:gd name="connsiteY180" fmla="*/ 11016120 h 13577848"/>
              <a:gd name="connsiteX181" fmla="*/ 713032 w 12137616"/>
              <a:gd name="connsiteY181" fmla="*/ 10922689 h 13577848"/>
              <a:gd name="connsiteX182" fmla="*/ 719000 w 12137616"/>
              <a:gd name="connsiteY182" fmla="*/ 10926617 h 13577848"/>
              <a:gd name="connsiteX183" fmla="*/ 713032 w 12137616"/>
              <a:gd name="connsiteY183" fmla="*/ 10922689 h 13577848"/>
              <a:gd name="connsiteX184" fmla="*/ 586335 w 12137616"/>
              <a:gd name="connsiteY184" fmla="*/ 10877018 h 13577848"/>
              <a:gd name="connsiteX185" fmla="*/ 618477 w 12137616"/>
              <a:gd name="connsiteY185" fmla="*/ 10885731 h 13577848"/>
              <a:gd name="connsiteX186" fmla="*/ 587455 w 12137616"/>
              <a:gd name="connsiteY186" fmla="*/ 10880060 h 13577848"/>
              <a:gd name="connsiteX187" fmla="*/ 586335 w 12137616"/>
              <a:gd name="connsiteY187" fmla="*/ 10877018 h 13577848"/>
              <a:gd name="connsiteX188" fmla="*/ 1311646 w 12137616"/>
              <a:gd name="connsiteY188" fmla="*/ 10785082 h 13577848"/>
              <a:gd name="connsiteX189" fmla="*/ 1308578 w 12137616"/>
              <a:gd name="connsiteY189" fmla="*/ 10792149 h 13577848"/>
              <a:gd name="connsiteX190" fmla="*/ 1352777 w 12137616"/>
              <a:gd name="connsiteY190" fmla="*/ 10808602 h 13577848"/>
              <a:gd name="connsiteX191" fmla="*/ 1311646 w 12137616"/>
              <a:gd name="connsiteY191" fmla="*/ 10785082 h 13577848"/>
              <a:gd name="connsiteX192" fmla="*/ 1121166 w 12137616"/>
              <a:gd name="connsiteY192" fmla="*/ 10694066 h 13577848"/>
              <a:gd name="connsiteX193" fmla="*/ 1189614 w 12137616"/>
              <a:gd name="connsiteY193" fmla="*/ 10726480 h 13577848"/>
              <a:gd name="connsiteX194" fmla="*/ 1121166 w 12137616"/>
              <a:gd name="connsiteY194" fmla="*/ 10694066 h 13577848"/>
              <a:gd name="connsiteX195" fmla="*/ 1521288 w 12137616"/>
              <a:gd name="connsiteY195" fmla="*/ 10361362 h 13577848"/>
              <a:gd name="connsiteX196" fmla="*/ 1572773 w 12137616"/>
              <a:gd name="connsiteY196" fmla="*/ 10390808 h 13577848"/>
              <a:gd name="connsiteX197" fmla="*/ 1515481 w 12137616"/>
              <a:gd name="connsiteY197" fmla="*/ 10367845 h 13577848"/>
              <a:gd name="connsiteX198" fmla="*/ 1521288 w 12137616"/>
              <a:gd name="connsiteY198" fmla="*/ 10361362 h 13577848"/>
              <a:gd name="connsiteX199" fmla="*/ 2038633 w 12137616"/>
              <a:gd name="connsiteY199" fmla="*/ 10202292 h 13577848"/>
              <a:gd name="connsiteX200" fmla="*/ 2038633 w 12137616"/>
              <a:gd name="connsiteY200" fmla="*/ 10202292 h 13577848"/>
              <a:gd name="connsiteX201" fmla="*/ 4730054 w 12137616"/>
              <a:gd name="connsiteY201" fmla="*/ 9143129 h 13577848"/>
              <a:gd name="connsiteX202" fmla="*/ 4724671 w 12137616"/>
              <a:gd name="connsiteY202" fmla="*/ 9148969 h 13577848"/>
              <a:gd name="connsiteX203" fmla="*/ 4780994 w 12137616"/>
              <a:gd name="connsiteY203" fmla="*/ 9173403 h 13577848"/>
              <a:gd name="connsiteX204" fmla="*/ 4730054 w 12137616"/>
              <a:gd name="connsiteY204" fmla="*/ 9143129 h 13577848"/>
              <a:gd name="connsiteX205" fmla="*/ 4683872 w 12137616"/>
              <a:gd name="connsiteY205" fmla="*/ 9099165 h 13577848"/>
              <a:gd name="connsiteX206" fmla="*/ 4679961 w 12137616"/>
              <a:gd name="connsiteY206" fmla="*/ 9106895 h 13577848"/>
              <a:gd name="connsiteX207" fmla="*/ 4725127 w 12137616"/>
              <a:gd name="connsiteY207" fmla="*/ 9121877 h 13577848"/>
              <a:gd name="connsiteX208" fmla="*/ 4683872 w 12137616"/>
              <a:gd name="connsiteY208" fmla="*/ 9099165 h 13577848"/>
              <a:gd name="connsiteX209" fmla="*/ 5697304 w 12137616"/>
              <a:gd name="connsiteY209" fmla="*/ 9047745 h 13577848"/>
              <a:gd name="connsiteX210" fmla="*/ 5686889 w 12137616"/>
              <a:gd name="connsiteY210" fmla="*/ 9051194 h 13577848"/>
              <a:gd name="connsiteX211" fmla="*/ 5730034 w 12137616"/>
              <a:gd name="connsiteY211" fmla="*/ 9064846 h 13577848"/>
              <a:gd name="connsiteX212" fmla="*/ 5697304 w 12137616"/>
              <a:gd name="connsiteY212" fmla="*/ 9047745 h 13577848"/>
              <a:gd name="connsiteX213" fmla="*/ 5643088 w 12137616"/>
              <a:gd name="connsiteY213" fmla="*/ 8998524 h 13577848"/>
              <a:gd name="connsiteX214" fmla="*/ 5631021 w 12137616"/>
              <a:gd name="connsiteY214" fmla="*/ 8999668 h 13577848"/>
              <a:gd name="connsiteX215" fmla="*/ 5687345 w 12137616"/>
              <a:gd name="connsiteY215" fmla="*/ 9024101 h 13577848"/>
              <a:gd name="connsiteX216" fmla="*/ 5643088 w 12137616"/>
              <a:gd name="connsiteY216" fmla="*/ 8998524 h 13577848"/>
              <a:gd name="connsiteX217" fmla="*/ 5561690 w 12137616"/>
              <a:gd name="connsiteY217" fmla="*/ 8932298 h 13577848"/>
              <a:gd name="connsiteX218" fmla="*/ 5549939 w 12137616"/>
              <a:gd name="connsiteY218" fmla="*/ 8933649 h 13577848"/>
              <a:gd name="connsiteX219" fmla="*/ 5604242 w 12137616"/>
              <a:gd name="connsiteY219" fmla="*/ 8956753 h 13577848"/>
              <a:gd name="connsiteX220" fmla="*/ 5561690 w 12137616"/>
              <a:gd name="connsiteY220" fmla="*/ 8932298 h 13577848"/>
              <a:gd name="connsiteX221" fmla="*/ 5478960 w 12137616"/>
              <a:gd name="connsiteY221" fmla="*/ 8874282 h 13577848"/>
              <a:gd name="connsiteX222" fmla="*/ 5535283 w 12137616"/>
              <a:gd name="connsiteY222" fmla="*/ 8898716 h 13577848"/>
              <a:gd name="connsiteX223" fmla="*/ 5478960 w 12137616"/>
              <a:gd name="connsiteY223" fmla="*/ 8874282 h 13577848"/>
              <a:gd name="connsiteX224" fmla="*/ 5402253 w 12137616"/>
              <a:gd name="connsiteY224" fmla="*/ 8781612 h 13577848"/>
              <a:gd name="connsiteX225" fmla="*/ 5406228 w 12137616"/>
              <a:gd name="connsiteY225" fmla="*/ 8789182 h 13577848"/>
              <a:gd name="connsiteX226" fmla="*/ 5411289 w 12137616"/>
              <a:gd name="connsiteY226" fmla="*/ 8798820 h 13577848"/>
              <a:gd name="connsiteX227" fmla="*/ 5415808 w 12137616"/>
              <a:gd name="connsiteY227" fmla="*/ 8807425 h 13577848"/>
              <a:gd name="connsiteX228" fmla="*/ 5406583 w 12137616"/>
              <a:gd name="connsiteY228" fmla="*/ 8789857 h 13577848"/>
              <a:gd name="connsiteX229" fmla="*/ 5406228 w 12137616"/>
              <a:gd name="connsiteY229" fmla="*/ 8789182 h 13577848"/>
              <a:gd name="connsiteX230" fmla="*/ 5403759 w 12137616"/>
              <a:gd name="connsiteY230" fmla="*/ 8784480 h 13577848"/>
              <a:gd name="connsiteX231" fmla="*/ 5402253 w 12137616"/>
              <a:gd name="connsiteY231" fmla="*/ 8781612 h 13577848"/>
              <a:gd name="connsiteX232" fmla="*/ 5302547 w 12137616"/>
              <a:gd name="connsiteY232" fmla="*/ 8709030 h 13577848"/>
              <a:gd name="connsiteX233" fmla="*/ 5297300 w 12137616"/>
              <a:gd name="connsiteY233" fmla="*/ 8714663 h 13577848"/>
              <a:gd name="connsiteX234" fmla="*/ 5353623 w 12137616"/>
              <a:gd name="connsiteY234" fmla="*/ 8739097 h 13577848"/>
              <a:gd name="connsiteX235" fmla="*/ 5302547 w 12137616"/>
              <a:gd name="connsiteY235" fmla="*/ 8709030 h 13577848"/>
              <a:gd name="connsiteX236" fmla="*/ 5243534 w 12137616"/>
              <a:gd name="connsiteY236" fmla="*/ 8657540 h 13577848"/>
              <a:gd name="connsiteX237" fmla="*/ 5240465 w 12137616"/>
              <a:gd name="connsiteY237" fmla="*/ 8664607 h 13577848"/>
              <a:gd name="connsiteX238" fmla="*/ 5284665 w 12137616"/>
              <a:gd name="connsiteY238" fmla="*/ 8681060 h 13577848"/>
              <a:gd name="connsiteX239" fmla="*/ 5243534 w 12137616"/>
              <a:gd name="connsiteY239" fmla="*/ 8657540 h 13577848"/>
              <a:gd name="connsiteX240" fmla="*/ 4029835 w 12137616"/>
              <a:gd name="connsiteY240" fmla="*/ 8629510 h 13577848"/>
              <a:gd name="connsiteX241" fmla="*/ 4021421 w 12137616"/>
              <a:gd name="connsiteY241" fmla="*/ 8633355 h 13577848"/>
              <a:gd name="connsiteX242" fmla="*/ 4053496 w 12137616"/>
              <a:gd name="connsiteY242" fmla="*/ 8641827 h 13577848"/>
              <a:gd name="connsiteX243" fmla="*/ 4029835 w 12137616"/>
              <a:gd name="connsiteY243" fmla="*/ 8629510 h 13577848"/>
              <a:gd name="connsiteX244" fmla="*/ 4118564 w 12137616"/>
              <a:gd name="connsiteY244" fmla="*/ 8582856 h 13577848"/>
              <a:gd name="connsiteX245" fmla="*/ 4108202 w 12137616"/>
              <a:gd name="connsiteY245" fmla="*/ 8585123 h 13577848"/>
              <a:gd name="connsiteX246" fmla="*/ 4164525 w 12137616"/>
              <a:gd name="connsiteY246" fmla="*/ 8609557 h 13577848"/>
              <a:gd name="connsiteX247" fmla="*/ 4118564 w 12137616"/>
              <a:gd name="connsiteY247" fmla="*/ 8582856 h 13577848"/>
              <a:gd name="connsiteX248" fmla="*/ 4998295 w 12137616"/>
              <a:gd name="connsiteY248" fmla="*/ 8570512 h 13577848"/>
              <a:gd name="connsiteX249" fmla="*/ 5123120 w 12137616"/>
              <a:gd name="connsiteY249" fmla="*/ 8680076 h 13577848"/>
              <a:gd name="connsiteX250" fmla="*/ 5380055 w 12137616"/>
              <a:gd name="connsiteY250" fmla="*/ 8914534 h 13577848"/>
              <a:gd name="connsiteX251" fmla="*/ 5481089 w 12137616"/>
              <a:gd name="connsiteY251" fmla="*/ 8981043 h 13577848"/>
              <a:gd name="connsiteX252" fmla="*/ 5266844 w 12137616"/>
              <a:gd name="connsiteY252" fmla="*/ 8787329 h 13577848"/>
              <a:gd name="connsiteX253" fmla="*/ 4998295 w 12137616"/>
              <a:gd name="connsiteY253" fmla="*/ 8570512 h 13577848"/>
              <a:gd name="connsiteX254" fmla="*/ 4083893 w 12137616"/>
              <a:gd name="connsiteY254" fmla="*/ 8547391 h 13577848"/>
              <a:gd name="connsiteX255" fmla="*/ 4075615 w 12137616"/>
              <a:gd name="connsiteY255" fmla="*/ 8551029 h 13577848"/>
              <a:gd name="connsiteX256" fmla="*/ 4107690 w 12137616"/>
              <a:gd name="connsiteY256" fmla="*/ 8559500 h 13577848"/>
              <a:gd name="connsiteX257" fmla="*/ 4083893 w 12137616"/>
              <a:gd name="connsiteY257" fmla="*/ 8547391 h 13577848"/>
              <a:gd name="connsiteX258" fmla="*/ 4014935 w 12137616"/>
              <a:gd name="connsiteY258" fmla="*/ 8489353 h 13577848"/>
              <a:gd name="connsiteX259" fmla="*/ 4006657 w 12137616"/>
              <a:gd name="connsiteY259" fmla="*/ 8492991 h 13577848"/>
              <a:gd name="connsiteX260" fmla="*/ 4038732 w 12137616"/>
              <a:gd name="connsiteY260" fmla="*/ 8501463 h 13577848"/>
              <a:gd name="connsiteX261" fmla="*/ 4014935 w 12137616"/>
              <a:gd name="connsiteY261" fmla="*/ 8489353 h 13577848"/>
              <a:gd name="connsiteX262" fmla="*/ 4881772 w 12137616"/>
              <a:gd name="connsiteY262" fmla="*/ 8459732 h 13577848"/>
              <a:gd name="connsiteX263" fmla="*/ 4872502 w 12137616"/>
              <a:gd name="connsiteY263" fmla="*/ 8462420 h 13577848"/>
              <a:gd name="connsiteX264" fmla="*/ 4915192 w 12137616"/>
              <a:gd name="connsiteY264" fmla="*/ 8503164 h 13577848"/>
              <a:gd name="connsiteX265" fmla="*/ 4881772 w 12137616"/>
              <a:gd name="connsiteY265" fmla="*/ 8459732 h 13577848"/>
              <a:gd name="connsiteX266" fmla="*/ 3972255 w 12137616"/>
              <a:gd name="connsiteY266" fmla="*/ 8448319 h 13577848"/>
              <a:gd name="connsiteX267" fmla="*/ 3961947 w 12137616"/>
              <a:gd name="connsiteY267" fmla="*/ 8450917 h 13577848"/>
              <a:gd name="connsiteX268" fmla="*/ 4006146 w 12137616"/>
              <a:gd name="connsiteY268" fmla="*/ 8467370 h 13577848"/>
              <a:gd name="connsiteX269" fmla="*/ 3972255 w 12137616"/>
              <a:gd name="connsiteY269" fmla="*/ 8448319 h 13577848"/>
              <a:gd name="connsiteX270" fmla="*/ 3641334 w 12137616"/>
              <a:gd name="connsiteY270" fmla="*/ 8423186 h 13577848"/>
              <a:gd name="connsiteX271" fmla="*/ 3641334 w 12137616"/>
              <a:gd name="connsiteY271" fmla="*/ 8423186 h 13577848"/>
              <a:gd name="connsiteX272" fmla="*/ 4831388 w 12137616"/>
              <a:gd name="connsiteY272" fmla="*/ 8412407 h 13577848"/>
              <a:gd name="connsiteX273" fmla="*/ 4827791 w 12137616"/>
              <a:gd name="connsiteY273" fmla="*/ 8420345 h 13577848"/>
              <a:gd name="connsiteX274" fmla="*/ 4870938 w 12137616"/>
              <a:gd name="connsiteY274" fmla="*/ 8433997 h 13577848"/>
              <a:gd name="connsiteX275" fmla="*/ 4831388 w 12137616"/>
              <a:gd name="connsiteY275" fmla="*/ 8412407 h 13577848"/>
              <a:gd name="connsiteX276" fmla="*/ 3929673 w 12137616"/>
              <a:gd name="connsiteY276" fmla="*/ 8406723 h 13577848"/>
              <a:gd name="connsiteX277" fmla="*/ 3919256 w 12137616"/>
              <a:gd name="connsiteY277" fmla="*/ 8410172 h 13577848"/>
              <a:gd name="connsiteX278" fmla="*/ 3962403 w 12137616"/>
              <a:gd name="connsiteY278" fmla="*/ 8423824 h 13577848"/>
              <a:gd name="connsiteX279" fmla="*/ 3929673 w 12137616"/>
              <a:gd name="connsiteY279" fmla="*/ 8406723 h 13577848"/>
              <a:gd name="connsiteX280" fmla="*/ 3593429 w 12137616"/>
              <a:gd name="connsiteY280" fmla="*/ 8367815 h 13577848"/>
              <a:gd name="connsiteX281" fmla="*/ 3585466 w 12137616"/>
              <a:gd name="connsiteY281" fmla="*/ 8371660 h 13577848"/>
              <a:gd name="connsiteX282" fmla="*/ 3615521 w 12137616"/>
              <a:gd name="connsiteY282" fmla="*/ 8378802 h 13577848"/>
              <a:gd name="connsiteX283" fmla="*/ 3593429 w 12137616"/>
              <a:gd name="connsiteY283" fmla="*/ 8367815 h 13577848"/>
              <a:gd name="connsiteX284" fmla="*/ 3869196 w 12137616"/>
              <a:gd name="connsiteY284" fmla="*/ 8349825 h 13577848"/>
              <a:gd name="connsiteX285" fmla="*/ 3869196 w 12137616"/>
              <a:gd name="connsiteY285" fmla="*/ 8349825 h 13577848"/>
              <a:gd name="connsiteX286" fmla="*/ 3508170 w 12137616"/>
              <a:gd name="connsiteY286" fmla="*/ 8295491 h 13577848"/>
              <a:gd name="connsiteX287" fmla="*/ 3508170 w 12137616"/>
              <a:gd name="connsiteY287" fmla="*/ 8295491 h 13577848"/>
              <a:gd name="connsiteX288" fmla="*/ 3472297 w 12137616"/>
              <a:gd name="connsiteY288" fmla="*/ 8248929 h 13577848"/>
              <a:gd name="connsiteX289" fmla="*/ 3463460 w 12137616"/>
              <a:gd name="connsiteY289" fmla="*/ 8253416 h 13577848"/>
              <a:gd name="connsiteX290" fmla="*/ 3496502 w 12137616"/>
              <a:gd name="connsiteY290" fmla="*/ 8260418 h 13577848"/>
              <a:gd name="connsiteX291" fmla="*/ 3472297 w 12137616"/>
              <a:gd name="connsiteY291" fmla="*/ 8248929 h 13577848"/>
              <a:gd name="connsiteX292" fmla="*/ 3353900 w 12137616"/>
              <a:gd name="connsiteY292" fmla="*/ 8135926 h 13577848"/>
              <a:gd name="connsiteX293" fmla="*/ 3356565 w 12137616"/>
              <a:gd name="connsiteY293" fmla="*/ 8143014 h 13577848"/>
              <a:gd name="connsiteX294" fmla="*/ 3353900 w 12137616"/>
              <a:gd name="connsiteY294" fmla="*/ 8135926 h 13577848"/>
              <a:gd name="connsiteX295" fmla="*/ 3933838 w 12137616"/>
              <a:gd name="connsiteY295" fmla="*/ 8084142 h 13577848"/>
              <a:gd name="connsiteX296" fmla="*/ 3929832 w 12137616"/>
              <a:gd name="connsiteY296" fmla="*/ 8090522 h 13577848"/>
              <a:gd name="connsiteX297" fmla="*/ 4101898 w 12137616"/>
              <a:gd name="connsiteY297" fmla="*/ 8269113 h 13577848"/>
              <a:gd name="connsiteX298" fmla="*/ 4427792 w 12137616"/>
              <a:gd name="connsiteY298" fmla="*/ 8561608 h 13577848"/>
              <a:gd name="connsiteX299" fmla="*/ 4785762 w 12137616"/>
              <a:gd name="connsiteY299" fmla="*/ 8862575 h 13577848"/>
              <a:gd name="connsiteX300" fmla="*/ 4037639 w 12137616"/>
              <a:gd name="connsiteY300" fmla="*/ 8146740 h 13577848"/>
              <a:gd name="connsiteX301" fmla="*/ 3933838 w 12137616"/>
              <a:gd name="connsiteY301" fmla="*/ 8084142 h 13577848"/>
              <a:gd name="connsiteX302" fmla="*/ 3058016 w 12137616"/>
              <a:gd name="connsiteY302" fmla="*/ 7971771 h 13577848"/>
              <a:gd name="connsiteX303" fmla="*/ 3201283 w 12137616"/>
              <a:gd name="connsiteY303" fmla="*/ 8106117 h 13577848"/>
              <a:gd name="connsiteX304" fmla="*/ 4146178 w 12137616"/>
              <a:gd name="connsiteY304" fmla="*/ 8989410 h 13577848"/>
              <a:gd name="connsiteX305" fmla="*/ 4235088 w 12137616"/>
              <a:gd name="connsiteY305" fmla="*/ 9047938 h 13577848"/>
              <a:gd name="connsiteX306" fmla="*/ 4184571 w 12137616"/>
              <a:gd name="connsiteY306" fmla="*/ 9014684 h 13577848"/>
              <a:gd name="connsiteX307" fmla="*/ 3334446 w 12137616"/>
              <a:gd name="connsiteY307" fmla="*/ 8233811 h 13577848"/>
              <a:gd name="connsiteX308" fmla="*/ 3058016 w 12137616"/>
              <a:gd name="connsiteY308" fmla="*/ 7971771 h 13577848"/>
              <a:gd name="connsiteX309" fmla="*/ 3000011 w 12137616"/>
              <a:gd name="connsiteY309" fmla="*/ 7884102 h 13577848"/>
              <a:gd name="connsiteX310" fmla="*/ 3000176 w 12137616"/>
              <a:gd name="connsiteY310" fmla="*/ 7887099 h 13577848"/>
              <a:gd name="connsiteX311" fmla="*/ 3000451 w 12137616"/>
              <a:gd name="connsiteY311" fmla="*/ 7892096 h 13577848"/>
              <a:gd name="connsiteX312" fmla="*/ 3000670 w 12137616"/>
              <a:gd name="connsiteY312" fmla="*/ 7896092 h 13577848"/>
              <a:gd name="connsiteX313" fmla="*/ 3000176 w 12137616"/>
              <a:gd name="connsiteY313" fmla="*/ 7887099 h 13577848"/>
              <a:gd name="connsiteX314" fmla="*/ 3000084 w 12137616"/>
              <a:gd name="connsiteY314" fmla="*/ 7885434 h 13577848"/>
              <a:gd name="connsiteX315" fmla="*/ 3000011 w 12137616"/>
              <a:gd name="connsiteY315" fmla="*/ 7884102 h 13577848"/>
              <a:gd name="connsiteX316" fmla="*/ 3214762 w 12137616"/>
              <a:gd name="connsiteY316" fmla="*/ 7843034 h 13577848"/>
              <a:gd name="connsiteX317" fmla="*/ 3210146 w 12137616"/>
              <a:gd name="connsiteY317" fmla="*/ 7850664 h 13577848"/>
              <a:gd name="connsiteX318" fmla="*/ 3296579 w 12137616"/>
              <a:gd name="connsiteY318" fmla="*/ 7934952 h 13577848"/>
              <a:gd name="connsiteX319" fmla="*/ 3549729 w 12137616"/>
              <a:gd name="connsiteY319" fmla="*/ 8179562 h 13577848"/>
              <a:gd name="connsiteX320" fmla="*/ 3637129 w 12137616"/>
              <a:gd name="connsiteY320" fmla="*/ 8262382 h 13577848"/>
              <a:gd name="connsiteX321" fmla="*/ 3681839 w 12137616"/>
              <a:gd name="connsiteY321" fmla="*/ 8304456 h 13577848"/>
              <a:gd name="connsiteX322" fmla="*/ 3959237 w 12137616"/>
              <a:gd name="connsiteY322" fmla="*/ 8565027 h 13577848"/>
              <a:gd name="connsiteX323" fmla="*/ 3959237 w 12137616"/>
              <a:gd name="connsiteY323" fmla="*/ 8565027 h 13577848"/>
              <a:gd name="connsiteX324" fmla="*/ 3681839 w 12137616"/>
              <a:gd name="connsiteY324" fmla="*/ 8304456 h 13577848"/>
              <a:gd name="connsiteX325" fmla="*/ 3637129 w 12137616"/>
              <a:gd name="connsiteY325" fmla="*/ 8262382 h 13577848"/>
              <a:gd name="connsiteX326" fmla="*/ 3549729 w 12137616"/>
              <a:gd name="connsiteY326" fmla="*/ 8179562 h 13577848"/>
              <a:gd name="connsiteX327" fmla="*/ 3246519 w 12137616"/>
              <a:gd name="connsiteY327" fmla="*/ 7874606 h 13577848"/>
              <a:gd name="connsiteX328" fmla="*/ 3214762 w 12137616"/>
              <a:gd name="connsiteY328" fmla="*/ 7843034 h 13577848"/>
              <a:gd name="connsiteX329" fmla="*/ 3079263 w 12137616"/>
              <a:gd name="connsiteY329" fmla="*/ 7799800 h 13577848"/>
              <a:gd name="connsiteX330" fmla="*/ 3084919 w 12137616"/>
              <a:gd name="connsiteY330" fmla="*/ 7820908 h 13577848"/>
              <a:gd name="connsiteX331" fmla="*/ 3135436 w 12137616"/>
              <a:gd name="connsiteY331" fmla="*/ 7854162 h 13577848"/>
              <a:gd name="connsiteX332" fmla="*/ 3153421 w 12137616"/>
              <a:gd name="connsiteY332" fmla="*/ 7906037 h 13577848"/>
              <a:gd name="connsiteX333" fmla="*/ 3425469 w 12137616"/>
              <a:gd name="connsiteY333" fmla="*/ 8148336 h 13577848"/>
              <a:gd name="connsiteX334" fmla="*/ 4539389 w 12137616"/>
              <a:gd name="connsiteY334" fmla="*/ 9157646 h 13577848"/>
              <a:gd name="connsiteX335" fmla="*/ 4991022 w 12137616"/>
              <a:gd name="connsiteY335" fmla="*/ 9505519 h 13577848"/>
              <a:gd name="connsiteX336" fmla="*/ 4927869 w 12137616"/>
              <a:gd name="connsiteY336" fmla="*/ 9438661 h 13577848"/>
              <a:gd name="connsiteX337" fmla="*/ 3355488 w 12137616"/>
              <a:gd name="connsiteY337" fmla="*/ 8039054 h 13577848"/>
              <a:gd name="connsiteX338" fmla="*/ 3096532 w 12137616"/>
              <a:gd name="connsiteY338" fmla="*/ 7803266 h 13577848"/>
              <a:gd name="connsiteX339" fmla="*/ 3079263 w 12137616"/>
              <a:gd name="connsiteY339" fmla="*/ 7799800 h 13577848"/>
              <a:gd name="connsiteX340" fmla="*/ 8213831 w 12137616"/>
              <a:gd name="connsiteY340" fmla="*/ 7546449 h 13577848"/>
              <a:gd name="connsiteX341" fmla="*/ 8216496 w 12137616"/>
              <a:gd name="connsiteY341" fmla="*/ 7553537 h 13577848"/>
              <a:gd name="connsiteX342" fmla="*/ 8213831 w 12137616"/>
              <a:gd name="connsiteY342" fmla="*/ 7546449 h 13577848"/>
              <a:gd name="connsiteX343" fmla="*/ 8045722 w 12137616"/>
              <a:gd name="connsiteY343" fmla="*/ 7510887 h 13577848"/>
              <a:gd name="connsiteX344" fmla="*/ 8042315 w 12137616"/>
              <a:gd name="connsiteY344" fmla="*/ 7518949 h 13577848"/>
              <a:gd name="connsiteX345" fmla="*/ 8073338 w 12137616"/>
              <a:gd name="connsiteY345" fmla="*/ 7524621 h 13577848"/>
              <a:gd name="connsiteX346" fmla="*/ 8045722 w 12137616"/>
              <a:gd name="connsiteY346" fmla="*/ 7510887 h 13577848"/>
              <a:gd name="connsiteX347" fmla="*/ 7459160 w 12137616"/>
              <a:gd name="connsiteY347" fmla="*/ 7403666 h 13577848"/>
              <a:gd name="connsiteX348" fmla="*/ 7478022 w 12137616"/>
              <a:gd name="connsiteY348" fmla="*/ 7421417 h 13577848"/>
              <a:gd name="connsiteX349" fmla="*/ 7459160 w 12137616"/>
              <a:gd name="connsiteY349" fmla="*/ 7403666 h 13577848"/>
              <a:gd name="connsiteX350" fmla="*/ 7271374 w 12137616"/>
              <a:gd name="connsiteY350" fmla="*/ 7363349 h 13577848"/>
              <a:gd name="connsiteX351" fmla="*/ 7292686 w 12137616"/>
              <a:gd name="connsiteY351" fmla="*/ 7377378 h 13577848"/>
              <a:gd name="connsiteX352" fmla="*/ 7322740 w 12137616"/>
              <a:gd name="connsiteY352" fmla="*/ 7384520 h 13577848"/>
              <a:gd name="connsiteX353" fmla="*/ 7352795 w 12137616"/>
              <a:gd name="connsiteY353" fmla="*/ 7391661 h 13577848"/>
              <a:gd name="connsiteX354" fmla="*/ 7385837 w 12137616"/>
              <a:gd name="connsiteY354" fmla="*/ 7398662 h 13577848"/>
              <a:gd name="connsiteX355" fmla="*/ 7415892 w 12137616"/>
              <a:gd name="connsiteY355" fmla="*/ 7405804 h 13577848"/>
              <a:gd name="connsiteX356" fmla="*/ 7385837 w 12137616"/>
              <a:gd name="connsiteY356" fmla="*/ 7398662 h 13577848"/>
              <a:gd name="connsiteX357" fmla="*/ 7352795 w 12137616"/>
              <a:gd name="connsiteY357" fmla="*/ 7391661 h 13577848"/>
              <a:gd name="connsiteX358" fmla="*/ 7322740 w 12137616"/>
              <a:gd name="connsiteY358" fmla="*/ 7384520 h 13577848"/>
              <a:gd name="connsiteX359" fmla="*/ 7292686 w 12137616"/>
              <a:gd name="connsiteY359" fmla="*/ 7377378 h 13577848"/>
              <a:gd name="connsiteX360" fmla="*/ 7271374 w 12137616"/>
              <a:gd name="connsiteY360" fmla="*/ 7363349 h 13577848"/>
              <a:gd name="connsiteX361" fmla="*/ 8431853 w 12137616"/>
              <a:gd name="connsiteY361" fmla="*/ 7346830 h 13577848"/>
              <a:gd name="connsiteX362" fmla="*/ 8497074 w 12137616"/>
              <a:gd name="connsiteY362" fmla="*/ 7373697 h 13577848"/>
              <a:gd name="connsiteX363" fmla="*/ 8385991 w 12137616"/>
              <a:gd name="connsiteY363" fmla="*/ 7353252 h 13577848"/>
              <a:gd name="connsiteX364" fmla="*/ 8431853 w 12137616"/>
              <a:gd name="connsiteY364" fmla="*/ 7346830 h 13577848"/>
              <a:gd name="connsiteX365" fmla="*/ 8366826 w 12137616"/>
              <a:gd name="connsiteY365" fmla="*/ 7342217 h 13577848"/>
              <a:gd name="connsiteX366" fmla="*/ 8385991 w 12137616"/>
              <a:gd name="connsiteY366" fmla="*/ 7353252 h 13577848"/>
              <a:gd name="connsiteX367" fmla="*/ 8353916 w 12137616"/>
              <a:gd name="connsiteY367" fmla="*/ 7344781 h 13577848"/>
              <a:gd name="connsiteX368" fmla="*/ 8366826 w 12137616"/>
              <a:gd name="connsiteY368" fmla="*/ 7342217 h 13577848"/>
              <a:gd name="connsiteX369" fmla="*/ 8336520 w 12137616"/>
              <a:gd name="connsiteY369" fmla="*/ 7334909 h 13577848"/>
              <a:gd name="connsiteX370" fmla="*/ 8353916 w 12137616"/>
              <a:gd name="connsiteY370" fmla="*/ 7344781 h 13577848"/>
              <a:gd name="connsiteX371" fmla="*/ 8323861 w 12137616"/>
              <a:gd name="connsiteY371" fmla="*/ 7337639 h 13577848"/>
              <a:gd name="connsiteX372" fmla="*/ 8336520 w 12137616"/>
              <a:gd name="connsiteY372" fmla="*/ 7334909 h 13577848"/>
              <a:gd name="connsiteX373" fmla="*/ 8304697 w 12137616"/>
              <a:gd name="connsiteY373" fmla="*/ 7326604 h 13577848"/>
              <a:gd name="connsiteX374" fmla="*/ 8323861 w 12137616"/>
              <a:gd name="connsiteY374" fmla="*/ 7337639 h 13577848"/>
              <a:gd name="connsiteX375" fmla="*/ 8291786 w 12137616"/>
              <a:gd name="connsiteY375" fmla="*/ 7329168 h 13577848"/>
              <a:gd name="connsiteX376" fmla="*/ 8304697 w 12137616"/>
              <a:gd name="connsiteY376" fmla="*/ 7326604 h 13577848"/>
              <a:gd name="connsiteX377" fmla="*/ 8251443 w 12137616"/>
              <a:gd name="connsiteY377" fmla="*/ 7312357 h 13577848"/>
              <a:gd name="connsiteX378" fmla="*/ 8291786 w 12137616"/>
              <a:gd name="connsiteY378" fmla="*/ 7329168 h 13577848"/>
              <a:gd name="connsiteX379" fmla="*/ 8210758 w 12137616"/>
              <a:gd name="connsiteY379" fmla="*/ 7315865 h 13577848"/>
              <a:gd name="connsiteX380" fmla="*/ 8251443 w 12137616"/>
              <a:gd name="connsiteY380" fmla="*/ 7312357 h 13577848"/>
              <a:gd name="connsiteX381" fmla="*/ 8193362 w 12137616"/>
              <a:gd name="connsiteY381" fmla="*/ 7305994 h 13577848"/>
              <a:gd name="connsiteX382" fmla="*/ 8210758 w 12137616"/>
              <a:gd name="connsiteY382" fmla="*/ 7315865 h 13577848"/>
              <a:gd name="connsiteX383" fmla="*/ 8180703 w 12137616"/>
              <a:gd name="connsiteY383" fmla="*/ 7308723 h 13577848"/>
              <a:gd name="connsiteX384" fmla="*/ 8193362 w 12137616"/>
              <a:gd name="connsiteY384" fmla="*/ 7305994 h 13577848"/>
              <a:gd name="connsiteX385" fmla="*/ 8164474 w 12137616"/>
              <a:gd name="connsiteY385" fmla="*/ 7294879 h 13577848"/>
              <a:gd name="connsiteX386" fmla="*/ 8180703 w 12137616"/>
              <a:gd name="connsiteY386" fmla="*/ 7308723 h 13577848"/>
              <a:gd name="connsiteX387" fmla="*/ 8148628 w 12137616"/>
              <a:gd name="connsiteY387" fmla="*/ 7300252 h 13577848"/>
              <a:gd name="connsiteX388" fmla="*/ 8164474 w 12137616"/>
              <a:gd name="connsiteY388" fmla="*/ 7294879 h 13577848"/>
              <a:gd name="connsiteX389" fmla="*/ 8133409 w 12137616"/>
              <a:gd name="connsiteY389" fmla="*/ 7287073 h 13577848"/>
              <a:gd name="connsiteX390" fmla="*/ 8148628 w 12137616"/>
              <a:gd name="connsiteY390" fmla="*/ 7300252 h 13577848"/>
              <a:gd name="connsiteX391" fmla="*/ 8118573 w 12137616"/>
              <a:gd name="connsiteY391" fmla="*/ 7293110 h 13577848"/>
              <a:gd name="connsiteX392" fmla="*/ 8133409 w 12137616"/>
              <a:gd name="connsiteY392" fmla="*/ 7287073 h 13577848"/>
              <a:gd name="connsiteX393" fmla="*/ 8103234 w 12137616"/>
              <a:gd name="connsiteY393" fmla="*/ 7280115 h 13577848"/>
              <a:gd name="connsiteX394" fmla="*/ 8118573 w 12137616"/>
              <a:gd name="connsiteY394" fmla="*/ 7293110 h 13577848"/>
              <a:gd name="connsiteX395" fmla="*/ 8087551 w 12137616"/>
              <a:gd name="connsiteY395" fmla="*/ 7287439 h 13577848"/>
              <a:gd name="connsiteX396" fmla="*/ 8103234 w 12137616"/>
              <a:gd name="connsiteY396" fmla="*/ 7280115 h 13577848"/>
              <a:gd name="connsiteX397" fmla="*/ 7958182 w 12137616"/>
              <a:gd name="connsiteY397" fmla="*/ 7247614 h 13577848"/>
              <a:gd name="connsiteX398" fmla="*/ 8087551 w 12137616"/>
              <a:gd name="connsiteY398" fmla="*/ 7287439 h 13577848"/>
              <a:gd name="connsiteX399" fmla="*/ 7912318 w 12137616"/>
              <a:gd name="connsiteY399" fmla="*/ 7250052 h 13577848"/>
              <a:gd name="connsiteX400" fmla="*/ 7958182 w 12137616"/>
              <a:gd name="connsiteY400" fmla="*/ 7247614 h 13577848"/>
              <a:gd name="connsiteX401" fmla="*/ 7879703 w 12137616"/>
              <a:gd name="connsiteY401" fmla="*/ 7227001 h 13577848"/>
              <a:gd name="connsiteX402" fmla="*/ 7912318 w 12137616"/>
              <a:gd name="connsiteY402" fmla="*/ 7250052 h 13577848"/>
              <a:gd name="connsiteX403" fmla="*/ 7852209 w 12137616"/>
              <a:gd name="connsiteY403" fmla="*/ 7235769 h 13577848"/>
              <a:gd name="connsiteX404" fmla="*/ 7879703 w 12137616"/>
              <a:gd name="connsiteY404" fmla="*/ 7227001 h 13577848"/>
              <a:gd name="connsiteX405" fmla="*/ 7835222 w 12137616"/>
              <a:gd name="connsiteY405" fmla="*/ 7221426 h 13577848"/>
              <a:gd name="connsiteX406" fmla="*/ 7852209 w 12137616"/>
              <a:gd name="connsiteY406" fmla="*/ 7235769 h 13577848"/>
              <a:gd name="connsiteX407" fmla="*/ 7820133 w 12137616"/>
              <a:gd name="connsiteY407" fmla="*/ 7227297 h 13577848"/>
              <a:gd name="connsiteX408" fmla="*/ 7835222 w 12137616"/>
              <a:gd name="connsiteY408" fmla="*/ 7221426 h 13577848"/>
              <a:gd name="connsiteX409" fmla="*/ 7804794 w 12137616"/>
              <a:gd name="connsiteY409" fmla="*/ 7214302 h 13577848"/>
              <a:gd name="connsiteX410" fmla="*/ 7820133 w 12137616"/>
              <a:gd name="connsiteY410" fmla="*/ 7227297 h 13577848"/>
              <a:gd name="connsiteX411" fmla="*/ 7789111 w 12137616"/>
              <a:gd name="connsiteY411" fmla="*/ 7221626 h 13577848"/>
              <a:gd name="connsiteX412" fmla="*/ 7804794 w 12137616"/>
              <a:gd name="connsiteY412" fmla="*/ 7214302 h 13577848"/>
              <a:gd name="connsiteX413" fmla="*/ 7718395 w 12137616"/>
              <a:gd name="connsiteY413" fmla="*/ 7191076 h 13577848"/>
              <a:gd name="connsiteX414" fmla="*/ 7789111 w 12137616"/>
              <a:gd name="connsiteY414" fmla="*/ 7221626 h 13577848"/>
              <a:gd name="connsiteX415" fmla="*/ 7696927 w 12137616"/>
              <a:gd name="connsiteY415" fmla="*/ 7198872 h 13577848"/>
              <a:gd name="connsiteX416" fmla="*/ 7718395 w 12137616"/>
              <a:gd name="connsiteY416" fmla="*/ 7191076 h 13577848"/>
              <a:gd name="connsiteX417" fmla="*/ 6911779 w 12137616"/>
              <a:gd name="connsiteY417" fmla="*/ 7179314 h 13577848"/>
              <a:gd name="connsiteX418" fmla="*/ 6916894 w 12137616"/>
              <a:gd name="connsiteY418" fmla="*/ 7182681 h 13577848"/>
              <a:gd name="connsiteX419" fmla="*/ 6911779 w 12137616"/>
              <a:gd name="connsiteY419" fmla="*/ 7179314 h 13577848"/>
              <a:gd name="connsiteX420" fmla="*/ 7663361 w 12137616"/>
              <a:gd name="connsiteY420" fmla="*/ 7174997 h 13577848"/>
              <a:gd name="connsiteX421" fmla="*/ 7696927 w 12137616"/>
              <a:gd name="connsiteY421" fmla="*/ 7198872 h 13577848"/>
              <a:gd name="connsiteX422" fmla="*/ 7652728 w 12137616"/>
              <a:gd name="connsiteY422" fmla="*/ 7182419 h 13577848"/>
              <a:gd name="connsiteX423" fmla="*/ 7663361 w 12137616"/>
              <a:gd name="connsiteY423" fmla="*/ 7174997 h 13577848"/>
              <a:gd name="connsiteX424" fmla="*/ 6879704 w 12137616"/>
              <a:gd name="connsiteY424" fmla="*/ 7170842 h 13577848"/>
              <a:gd name="connsiteX425" fmla="*/ 6884819 w 12137616"/>
              <a:gd name="connsiteY425" fmla="*/ 7174209 h 13577848"/>
              <a:gd name="connsiteX426" fmla="*/ 6879704 w 12137616"/>
              <a:gd name="connsiteY426" fmla="*/ 7170842 h 13577848"/>
              <a:gd name="connsiteX427" fmla="*/ 6849649 w 12137616"/>
              <a:gd name="connsiteY427" fmla="*/ 7163701 h 13577848"/>
              <a:gd name="connsiteX428" fmla="*/ 6854764 w 12137616"/>
              <a:gd name="connsiteY428" fmla="*/ 7167068 h 13577848"/>
              <a:gd name="connsiteX429" fmla="*/ 6849649 w 12137616"/>
              <a:gd name="connsiteY429" fmla="*/ 7163701 h 13577848"/>
              <a:gd name="connsiteX430" fmla="*/ 7606502 w 12137616"/>
              <a:gd name="connsiteY430" fmla="*/ 7163545 h 13577848"/>
              <a:gd name="connsiteX431" fmla="*/ 7652728 w 12137616"/>
              <a:gd name="connsiteY431" fmla="*/ 7182419 h 13577848"/>
              <a:gd name="connsiteX432" fmla="*/ 7589630 w 12137616"/>
              <a:gd name="connsiteY432" fmla="*/ 7168276 h 13577848"/>
              <a:gd name="connsiteX433" fmla="*/ 7606502 w 12137616"/>
              <a:gd name="connsiteY433" fmla="*/ 7163545 h 13577848"/>
              <a:gd name="connsiteX434" fmla="*/ 7574411 w 12137616"/>
              <a:gd name="connsiteY434" fmla="*/ 7155097 h 13577848"/>
              <a:gd name="connsiteX435" fmla="*/ 7589630 w 12137616"/>
              <a:gd name="connsiteY435" fmla="*/ 7168276 h 13577848"/>
              <a:gd name="connsiteX436" fmla="*/ 7559575 w 12137616"/>
              <a:gd name="connsiteY436" fmla="*/ 7161134 h 13577848"/>
              <a:gd name="connsiteX437" fmla="*/ 7574411 w 12137616"/>
              <a:gd name="connsiteY437" fmla="*/ 7155097 h 13577848"/>
              <a:gd name="connsiteX438" fmla="*/ 7543346 w 12137616"/>
              <a:gd name="connsiteY438" fmla="*/ 7147290 h 13577848"/>
              <a:gd name="connsiteX439" fmla="*/ 7559575 w 12137616"/>
              <a:gd name="connsiteY439" fmla="*/ 7161134 h 13577848"/>
              <a:gd name="connsiteX440" fmla="*/ 7527500 w 12137616"/>
              <a:gd name="connsiteY440" fmla="*/ 7152663 h 13577848"/>
              <a:gd name="connsiteX441" fmla="*/ 7543346 w 12137616"/>
              <a:gd name="connsiteY441" fmla="*/ 7147290 h 13577848"/>
              <a:gd name="connsiteX442" fmla="*/ 7512281 w 12137616"/>
              <a:gd name="connsiteY442" fmla="*/ 7139484 h 13577848"/>
              <a:gd name="connsiteX443" fmla="*/ 7527500 w 12137616"/>
              <a:gd name="connsiteY443" fmla="*/ 7152663 h 13577848"/>
              <a:gd name="connsiteX444" fmla="*/ 7497446 w 12137616"/>
              <a:gd name="connsiteY444" fmla="*/ 7145522 h 13577848"/>
              <a:gd name="connsiteX445" fmla="*/ 7512281 w 12137616"/>
              <a:gd name="connsiteY445" fmla="*/ 7139484 h 13577848"/>
              <a:gd name="connsiteX446" fmla="*/ 6744374 w 12137616"/>
              <a:gd name="connsiteY446" fmla="*/ 7134436 h 13577848"/>
              <a:gd name="connsiteX447" fmla="*/ 6749488 w 12137616"/>
              <a:gd name="connsiteY447" fmla="*/ 7137803 h 13577848"/>
              <a:gd name="connsiteX448" fmla="*/ 6744374 w 12137616"/>
              <a:gd name="connsiteY448" fmla="*/ 7134436 h 13577848"/>
              <a:gd name="connsiteX449" fmla="*/ 7482106 w 12137616"/>
              <a:gd name="connsiteY449" fmla="*/ 7132526 h 13577848"/>
              <a:gd name="connsiteX450" fmla="*/ 7497446 w 12137616"/>
              <a:gd name="connsiteY450" fmla="*/ 7145522 h 13577848"/>
              <a:gd name="connsiteX451" fmla="*/ 7466423 w 12137616"/>
              <a:gd name="connsiteY451" fmla="*/ 7139850 h 13577848"/>
              <a:gd name="connsiteX452" fmla="*/ 7482106 w 12137616"/>
              <a:gd name="connsiteY452" fmla="*/ 7132526 h 13577848"/>
              <a:gd name="connsiteX453" fmla="*/ 7450556 w 12137616"/>
              <a:gd name="connsiteY453" fmla="*/ 7125455 h 13577848"/>
              <a:gd name="connsiteX454" fmla="*/ 7466423 w 12137616"/>
              <a:gd name="connsiteY454" fmla="*/ 7139850 h 13577848"/>
              <a:gd name="connsiteX455" fmla="*/ 7434348 w 12137616"/>
              <a:gd name="connsiteY455" fmla="*/ 7131379 h 13577848"/>
              <a:gd name="connsiteX456" fmla="*/ 7450556 w 12137616"/>
              <a:gd name="connsiteY456" fmla="*/ 7125455 h 13577848"/>
              <a:gd name="connsiteX457" fmla="*/ 7365901 w 12137616"/>
              <a:gd name="connsiteY457" fmla="*/ 7098964 h 13577848"/>
              <a:gd name="connsiteX458" fmla="*/ 7434348 w 12137616"/>
              <a:gd name="connsiteY458" fmla="*/ 7131379 h 13577848"/>
              <a:gd name="connsiteX459" fmla="*/ 7365901 w 12137616"/>
              <a:gd name="connsiteY459" fmla="*/ 7098964 h 13577848"/>
              <a:gd name="connsiteX460" fmla="*/ 7335846 w 12137616"/>
              <a:gd name="connsiteY460" fmla="*/ 7091823 h 13577848"/>
              <a:gd name="connsiteX461" fmla="*/ 7365901 w 12137616"/>
              <a:gd name="connsiteY461" fmla="*/ 7098964 h 13577848"/>
              <a:gd name="connsiteX462" fmla="*/ 7335846 w 12137616"/>
              <a:gd name="connsiteY462" fmla="*/ 7091823 h 13577848"/>
              <a:gd name="connsiteX463" fmla="*/ 7303771 w 12137616"/>
              <a:gd name="connsiteY463" fmla="*/ 7083351 h 13577848"/>
              <a:gd name="connsiteX464" fmla="*/ 7335846 w 12137616"/>
              <a:gd name="connsiteY464" fmla="*/ 7091823 h 13577848"/>
              <a:gd name="connsiteX465" fmla="*/ 7303771 w 12137616"/>
              <a:gd name="connsiteY465" fmla="*/ 7083351 h 13577848"/>
              <a:gd name="connsiteX466" fmla="*/ 6544162 w 12137616"/>
              <a:gd name="connsiteY466" fmla="*/ 7080605 h 13577848"/>
              <a:gd name="connsiteX467" fmla="*/ 6550007 w 12137616"/>
              <a:gd name="connsiteY467" fmla="*/ 7084453 h 13577848"/>
              <a:gd name="connsiteX468" fmla="*/ 6546597 w 12137616"/>
              <a:gd name="connsiteY468" fmla="*/ 7082209 h 13577848"/>
              <a:gd name="connsiteX469" fmla="*/ 6539778 w 12137616"/>
              <a:gd name="connsiteY469" fmla="*/ 7077719 h 13577848"/>
              <a:gd name="connsiteX470" fmla="*/ 6540914 w 12137616"/>
              <a:gd name="connsiteY470" fmla="*/ 7078467 h 13577848"/>
              <a:gd name="connsiteX471" fmla="*/ 6544162 w 12137616"/>
              <a:gd name="connsiteY471" fmla="*/ 7080605 h 13577848"/>
              <a:gd name="connsiteX472" fmla="*/ 7272748 w 12137616"/>
              <a:gd name="connsiteY472" fmla="*/ 7077680 h 13577848"/>
              <a:gd name="connsiteX473" fmla="*/ 7303771 w 12137616"/>
              <a:gd name="connsiteY473" fmla="*/ 7083351 h 13577848"/>
              <a:gd name="connsiteX474" fmla="*/ 7272748 w 12137616"/>
              <a:gd name="connsiteY474" fmla="*/ 7077680 h 13577848"/>
              <a:gd name="connsiteX475" fmla="*/ 7242694 w 12137616"/>
              <a:gd name="connsiteY475" fmla="*/ 7070538 h 13577848"/>
              <a:gd name="connsiteX476" fmla="*/ 7272748 w 12137616"/>
              <a:gd name="connsiteY476" fmla="*/ 7077680 h 13577848"/>
              <a:gd name="connsiteX477" fmla="*/ 7242694 w 12137616"/>
              <a:gd name="connsiteY477" fmla="*/ 7070538 h 13577848"/>
              <a:gd name="connsiteX478" fmla="*/ 6506626 w 12137616"/>
              <a:gd name="connsiteY478" fmla="*/ 7059057 h 13577848"/>
              <a:gd name="connsiteX479" fmla="*/ 6519952 w 12137616"/>
              <a:gd name="connsiteY479" fmla="*/ 7077312 h 13577848"/>
              <a:gd name="connsiteX480" fmla="*/ 6493684 w 12137616"/>
              <a:gd name="connsiteY480" fmla="*/ 7060019 h 13577848"/>
              <a:gd name="connsiteX481" fmla="*/ 6506626 w 12137616"/>
              <a:gd name="connsiteY481" fmla="*/ 7059057 h 13577848"/>
              <a:gd name="connsiteX482" fmla="*/ 7443174 w 12137616"/>
              <a:gd name="connsiteY482" fmla="*/ 7055273 h 13577848"/>
              <a:gd name="connsiteX483" fmla="*/ 7427976 w 12137616"/>
              <a:gd name="connsiteY483" fmla="*/ 7061862 h 13577848"/>
              <a:gd name="connsiteX484" fmla="*/ 7458030 w 12137616"/>
              <a:gd name="connsiteY484" fmla="*/ 7069004 h 13577848"/>
              <a:gd name="connsiteX485" fmla="*/ 7491074 w 12137616"/>
              <a:gd name="connsiteY485" fmla="*/ 7076005 h 13577848"/>
              <a:gd name="connsiteX486" fmla="*/ 7521128 w 12137616"/>
              <a:gd name="connsiteY486" fmla="*/ 7083147 h 13577848"/>
              <a:gd name="connsiteX487" fmla="*/ 7551183 w 12137616"/>
              <a:gd name="connsiteY487" fmla="*/ 7090288 h 13577848"/>
              <a:gd name="connsiteX488" fmla="*/ 7583258 w 12137616"/>
              <a:gd name="connsiteY488" fmla="*/ 7098759 h 13577848"/>
              <a:gd name="connsiteX489" fmla="*/ 7613313 w 12137616"/>
              <a:gd name="connsiteY489" fmla="*/ 7105901 h 13577848"/>
              <a:gd name="connsiteX490" fmla="*/ 8408621 w 12137616"/>
              <a:gd name="connsiteY490" fmla="*/ 7288077 h 13577848"/>
              <a:gd name="connsiteX491" fmla="*/ 8408621 w 12137616"/>
              <a:gd name="connsiteY491" fmla="*/ 7288077 h 13577848"/>
              <a:gd name="connsiteX492" fmla="*/ 7613313 w 12137616"/>
              <a:gd name="connsiteY492" fmla="*/ 7105901 h 13577848"/>
              <a:gd name="connsiteX493" fmla="*/ 7583258 w 12137616"/>
              <a:gd name="connsiteY493" fmla="*/ 7098759 h 13577848"/>
              <a:gd name="connsiteX494" fmla="*/ 7551183 w 12137616"/>
              <a:gd name="connsiteY494" fmla="*/ 7090288 h 13577848"/>
              <a:gd name="connsiteX495" fmla="*/ 7521128 w 12137616"/>
              <a:gd name="connsiteY495" fmla="*/ 7083147 h 13577848"/>
              <a:gd name="connsiteX496" fmla="*/ 7491074 w 12137616"/>
              <a:gd name="connsiteY496" fmla="*/ 7076005 h 13577848"/>
              <a:gd name="connsiteX497" fmla="*/ 7458030 w 12137616"/>
              <a:gd name="connsiteY497" fmla="*/ 7069004 h 13577848"/>
              <a:gd name="connsiteX498" fmla="*/ 7443174 w 12137616"/>
              <a:gd name="connsiteY498" fmla="*/ 7055273 h 13577848"/>
              <a:gd name="connsiteX499" fmla="*/ 7206146 w 12137616"/>
              <a:gd name="connsiteY499" fmla="*/ 7051813 h 13577848"/>
              <a:gd name="connsiteX500" fmla="*/ 7242694 w 12137616"/>
              <a:gd name="connsiteY500" fmla="*/ 7070538 h 13577848"/>
              <a:gd name="connsiteX501" fmla="*/ 7198495 w 12137616"/>
              <a:gd name="connsiteY501" fmla="*/ 7054086 h 13577848"/>
              <a:gd name="connsiteX502" fmla="*/ 7206146 w 12137616"/>
              <a:gd name="connsiteY502" fmla="*/ 7051813 h 13577848"/>
              <a:gd name="connsiteX503" fmla="*/ 7168440 w 12137616"/>
              <a:gd name="connsiteY503" fmla="*/ 7046944 h 13577848"/>
              <a:gd name="connsiteX504" fmla="*/ 7198495 w 12137616"/>
              <a:gd name="connsiteY504" fmla="*/ 7054086 h 13577848"/>
              <a:gd name="connsiteX505" fmla="*/ 7168440 w 12137616"/>
              <a:gd name="connsiteY505" fmla="*/ 7046944 h 13577848"/>
              <a:gd name="connsiteX506" fmla="*/ 7136365 w 12137616"/>
              <a:gd name="connsiteY506" fmla="*/ 7038473 h 13577848"/>
              <a:gd name="connsiteX507" fmla="*/ 7168440 w 12137616"/>
              <a:gd name="connsiteY507" fmla="*/ 7046944 h 13577848"/>
              <a:gd name="connsiteX508" fmla="*/ 7136365 w 12137616"/>
              <a:gd name="connsiteY508" fmla="*/ 7038473 h 13577848"/>
              <a:gd name="connsiteX509" fmla="*/ 7106310 w 12137616"/>
              <a:gd name="connsiteY509" fmla="*/ 7031331 h 13577848"/>
              <a:gd name="connsiteX510" fmla="*/ 7136365 w 12137616"/>
              <a:gd name="connsiteY510" fmla="*/ 7038473 h 13577848"/>
              <a:gd name="connsiteX511" fmla="*/ 7106310 w 12137616"/>
              <a:gd name="connsiteY511" fmla="*/ 7031331 h 13577848"/>
              <a:gd name="connsiteX512" fmla="*/ 7073267 w 12137616"/>
              <a:gd name="connsiteY512" fmla="*/ 7024330 h 13577848"/>
              <a:gd name="connsiteX513" fmla="*/ 7106310 w 12137616"/>
              <a:gd name="connsiteY513" fmla="*/ 7031331 h 13577848"/>
              <a:gd name="connsiteX514" fmla="*/ 7073267 w 12137616"/>
              <a:gd name="connsiteY514" fmla="*/ 7024330 h 13577848"/>
              <a:gd name="connsiteX515" fmla="*/ 7031089 w 12137616"/>
              <a:gd name="connsiteY515" fmla="*/ 7009208 h 13577848"/>
              <a:gd name="connsiteX516" fmla="*/ 7073267 w 12137616"/>
              <a:gd name="connsiteY516" fmla="*/ 7024330 h 13577848"/>
              <a:gd name="connsiteX517" fmla="*/ 7031089 w 12137616"/>
              <a:gd name="connsiteY517" fmla="*/ 7009208 h 13577848"/>
              <a:gd name="connsiteX518" fmla="*/ 6999013 w 12137616"/>
              <a:gd name="connsiteY518" fmla="*/ 7000736 h 13577848"/>
              <a:gd name="connsiteX519" fmla="*/ 7031089 w 12137616"/>
              <a:gd name="connsiteY519" fmla="*/ 7009208 h 13577848"/>
              <a:gd name="connsiteX520" fmla="*/ 6999013 w 12137616"/>
              <a:gd name="connsiteY520" fmla="*/ 7000736 h 13577848"/>
              <a:gd name="connsiteX521" fmla="*/ 6968959 w 12137616"/>
              <a:gd name="connsiteY521" fmla="*/ 6993595 h 13577848"/>
              <a:gd name="connsiteX522" fmla="*/ 6999013 w 12137616"/>
              <a:gd name="connsiteY522" fmla="*/ 7000736 h 13577848"/>
              <a:gd name="connsiteX523" fmla="*/ 6968959 w 12137616"/>
              <a:gd name="connsiteY523" fmla="*/ 6993595 h 13577848"/>
              <a:gd name="connsiteX524" fmla="*/ 6925812 w 12137616"/>
              <a:gd name="connsiteY524" fmla="*/ 6979942 h 13577848"/>
              <a:gd name="connsiteX525" fmla="*/ 6968959 w 12137616"/>
              <a:gd name="connsiteY525" fmla="*/ 6993595 h 13577848"/>
              <a:gd name="connsiteX526" fmla="*/ 6925812 w 12137616"/>
              <a:gd name="connsiteY526" fmla="*/ 6979942 h 13577848"/>
              <a:gd name="connsiteX527" fmla="*/ 6893737 w 12137616"/>
              <a:gd name="connsiteY527" fmla="*/ 6971471 h 13577848"/>
              <a:gd name="connsiteX528" fmla="*/ 6925812 w 12137616"/>
              <a:gd name="connsiteY528" fmla="*/ 6979942 h 13577848"/>
              <a:gd name="connsiteX529" fmla="*/ 6893737 w 12137616"/>
              <a:gd name="connsiteY529" fmla="*/ 6971471 h 13577848"/>
              <a:gd name="connsiteX530" fmla="*/ 6863682 w 12137616"/>
              <a:gd name="connsiteY530" fmla="*/ 6964330 h 13577848"/>
              <a:gd name="connsiteX531" fmla="*/ 6893737 w 12137616"/>
              <a:gd name="connsiteY531" fmla="*/ 6971471 h 13577848"/>
              <a:gd name="connsiteX532" fmla="*/ 6863682 w 12137616"/>
              <a:gd name="connsiteY532" fmla="*/ 6964330 h 13577848"/>
              <a:gd name="connsiteX533" fmla="*/ 6819483 w 12137616"/>
              <a:gd name="connsiteY533" fmla="*/ 6947877 h 13577848"/>
              <a:gd name="connsiteX534" fmla="*/ 6863682 w 12137616"/>
              <a:gd name="connsiteY534" fmla="*/ 6964330 h 13577848"/>
              <a:gd name="connsiteX535" fmla="*/ 6819483 w 12137616"/>
              <a:gd name="connsiteY535" fmla="*/ 6947877 h 13577848"/>
              <a:gd name="connsiteX536" fmla="*/ 6805971 w 12137616"/>
              <a:gd name="connsiteY536" fmla="*/ 6945304 h 13577848"/>
              <a:gd name="connsiteX537" fmla="*/ 6819483 w 12137616"/>
              <a:gd name="connsiteY537" fmla="*/ 6947877 h 13577848"/>
              <a:gd name="connsiteX538" fmla="*/ 6801552 w 12137616"/>
              <a:gd name="connsiteY538" fmla="*/ 6948717 h 13577848"/>
              <a:gd name="connsiteX539" fmla="*/ 6805971 w 12137616"/>
              <a:gd name="connsiteY539" fmla="*/ 6945304 h 13577848"/>
              <a:gd name="connsiteX540" fmla="*/ 6775180 w 12137616"/>
              <a:gd name="connsiteY540" fmla="*/ 6938731 h 13577848"/>
              <a:gd name="connsiteX541" fmla="*/ 6801552 w 12137616"/>
              <a:gd name="connsiteY541" fmla="*/ 6948717 h 13577848"/>
              <a:gd name="connsiteX542" fmla="*/ 6768510 w 12137616"/>
              <a:gd name="connsiteY542" fmla="*/ 6941715 h 13577848"/>
              <a:gd name="connsiteX543" fmla="*/ 6775180 w 12137616"/>
              <a:gd name="connsiteY543" fmla="*/ 6938731 h 13577848"/>
              <a:gd name="connsiteX544" fmla="*/ 6740504 w 12137616"/>
              <a:gd name="connsiteY544" fmla="*/ 6924860 h 13577848"/>
              <a:gd name="connsiteX545" fmla="*/ 6768510 w 12137616"/>
              <a:gd name="connsiteY545" fmla="*/ 6941715 h 13577848"/>
              <a:gd name="connsiteX546" fmla="*/ 6726331 w 12137616"/>
              <a:gd name="connsiteY546" fmla="*/ 6926593 h 13577848"/>
              <a:gd name="connsiteX547" fmla="*/ 6740504 w 12137616"/>
              <a:gd name="connsiteY547" fmla="*/ 6924860 h 13577848"/>
              <a:gd name="connsiteX548" fmla="*/ 6700442 w 12137616"/>
              <a:gd name="connsiteY548" fmla="*/ 6915872 h 13577848"/>
              <a:gd name="connsiteX549" fmla="*/ 6726331 w 12137616"/>
              <a:gd name="connsiteY549" fmla="*/ 6926593 h 13577848"/>
              <a:gd name="connsiteX550" fmla="*/ 6694256 w 12137616"/>
              <a:gd name="connsiteY550" fmla="*/ 6918121 h 13577848"/>
              <a:gd name="connsiteX551" fmla="*/ 6700442 w 12137616"/>
              <a:gd name="connsiteY551" fmla="*/ 6915872 h 13577848"/>
              <a:gd name="connsiteX552" fmla="*/ 6670135 w 12137616"/>
              <a:gd name="connsiteY552" fmla="*/ 6908565 h 13577848"/>
              <a:gd name="connsiteX553" fmla="*/ 6694256 w 12137616"/>
              <a:gd name="connsiteY553" fmla="*/ 6918121 h 13577848"/>
              <a:gd name="connsiteX554" fmla="*/ 6664201 w 12137616"/>
              <a:gd name="connsiteY554" fmla="*/ 6910980 h 13577848"/>
              <a:gd name="connsiteX555" fmla="*/ 6670135 w 12137616"/>
              <a:gd name="connsiteY555" fmla="*/ 6908565 h 13577848"/>
              <a:gd name="connsiteX556" fmla="*/ 6636196 w 12137616"/>
              <a:gd name="connsiteY556" fmla="*/ 6894125 h 13577848"/>
              <a:gd name="connsiteX557" fmla="*/ 6664201 w 12137616"/>
              <a:gd name="connsiteY557" fmla="*/ 6910980 h 13577848"/>
              <a:gd name="connsiteX558" fmla="*/ 6622022 w 12137616"/>
              <a:gd name="connsiteY558" fmla="*/ 6895858 h 13577848"/>
              <a:gd name="connsiteX559" fmla="*/ 6636196 w 12137616"/>
              <a:gd name="connsiteY559" fmla="*/ 6894125 h 13577848"/>
              <a:gd name="connsiteX560" fmla="*/ 6595650 w 12137616"/>
              <a:gd name="connsiteY560" fmla="*/ 6885872 h 13577848"/>
              <a:gd name="connsiteX561" fmla="*/ 6622022 w 12137616"/>
              <a:gd name="connsiteY561" fmla="*/ 6895858 h 13577848"/>
              <a:gd name="connsiteX562" fmla="*/ 6588980 w 12137616"/>
              <a:gd name="connsiteY562" fmla="*/ 6888856 h 13577848"/>
              <a:gd name="connsiteX563" fmla="*/ 6595650 w 12137616"/>
              <a:gd name="connsiteY563" fmla="*/ 6885872 h 13577848"/>
              <a:gd name="connsiteX564" fmla="*/ 6523662 w 12137616"/>
              <a:gd name="connsiteY564" fmla="*/ 6861860 h 13577848"/>
              <a:gd name="connsiteX565" fmla="*/ 6588980 w 12137616"/>
              <a:gd name="connsiteY565" fmla="*/ 6888856 h 13577848"/>
              <a:gd name="connsiteX566" fmla="*/ 6514726 w 12137616"/>
              <a:gd name="connsiteY566" fmla="*/ 6865262 h 13577848"/>
              <a:gd name="connsiteX567" fmla="*/ 6523662 w 12137616"/>
              <a:gd name="connsiteY567" fmla="*/ 6861860 h 13577848"/>
              <a:gd name="connsiteX568" fmla="*/ 6440472 w 12137616"/>
              <a:gd name="connsiteY568" fmla="*/ 6841668 h 13577848"/>
              <a:gd name="connsiteX569" fmla="*/ 6514726 w 12137616"/>
              <a:gd name="connsiteY569" fmla="*/ 6865262 h 13577848"/>
              <a:gd name="connsiteX570" fmla="*/ 6440472 w 12137616"/>
              <a:gd name="connsiteY570" fmla="*/ 6841668 h 13577848"/>
              <a:gd name="connsiteX571" fmla="*/ 6365250 w 12137616"/>
              <a:gd name="connsiteY571" fmla="*/ 6819544 h 13577848"/>
              <a:gd name="connsiteX572" fmla="*/ 6440472 w 12137616"/>
              <a:gd name="connsiteY572" fmla="*/ 6841668 h 13577848"/>
              <a:gd name="connsiteX573" fmla="*/ 6365250 w 12137616"/>
              <a:gd name="connsiteY573" fmla="*/ 6819544 h 13577848"/>
              <a:gd name="connsiteX574" fmla="*/ 6335196 w 12137616"/>
              <a:gd name="connsiteY574" fmla="*/ 6812403 h 13577848"/>
              <a:gd name="connsiteX575" fmla="*/ 6365250 w 12137616"/>
              <a:gd name="connsiteY575" fmla="*/ 6819544 h 13577848"/>
              <a:gd name="connsiteX576" fmla="*/ 6335196 w 12137616"/>
              <a:gd name="connsiteY576" fmla="*/ 6812403 h 13577848"/>
              <a:gd name="connsiteX577" fmla="*/ 6305423 w 12137616"/>
              <a:gd name="connsiteY577" fmla="*/ 6794384 h 13577848"/>
              <a:gd name="connsiteX578" fmla="*/ 6335196 w 12137616"/>
              <a:gd name="connsiteY578" fmla="*/ 6812403 h 13577848"/>
              <a:gd name="connsiteX579" fmla="*/ 6290997 w 12137616"/>
              <a:gd name="connsiteY579" fmla="*/ 6795951 h 13577848"/>
              <a:gd name="connsiteX580" fmla="*/ 6305423 w 12137616"/>
              <a:gd name="connsiteY580" fmla="*/ 6794384 h 13577848"/>
              <a:gd name="connsiteX581" fmla="*/ 6273600 w 12137616"/>
              <a:gd name="connsiteY581" fmla="*/ 6786079 h 13577848"/>
              <a:gd name="connsiteX582" fmla="*/ 6290997 w 12137616"/>
              <a:gd name="connsiteY582" fmla="*/ 6795951 h 13577848"/>
              <a:gd name="connsiteX583" fmla="*/ 6260942 w 12137616"/>
              <a:gd name="connsiteY583" fmla="*/ 6788809 h 13577848"/>
              <a:gd name="connsiteX584" fmla="*/ 6273600 w 12137616"/>
              <a:gd name="connsiteY584" fmla="*/ 6786079 h 13577848"/>
              <a:gd name="connsiteX585" fmla="*/ 6231048 w 12137616"/>
              <a:gd name="connsiteY585" fmla="*/ 6770974 h 13577848"/>
              <a:gd name="connsiteX586" fmla="*/ 6260942 w 12137616"/>
              <a:gd name="connsiteY586" fmla="*/ 6788809 h 13577848"/>
              <a:gd name="connsiteX587" fmla="*/ 6215775 w 12137616"/>
              <a:gd name="connsiteY587" fmla="*/ 6773826 h 13577848"/>
              <a:gd name="connsiteX588" fmla="*/ 6231048 w 12137616"/>
              <a:gd name="connsiteY588" fmla="*/ 6770974 h 13577848"/>
              <a:gd name="connsiteX589" fmla="*/ 5387757 w 12137616"/>
              <a:gd name="connsiteY589" fmla="*/ 6751334 h 13577848"/>
              <a:gd name="connsiteX590" fmla="*/ 5352407 w 12137616"/>
              <a:gd name="connsiteY590" fmla="*/ 6778636 h 13577848"/>
              <a:gd name="connsiteX591" fmla="*/ 5686763 w 12137616"/>
              <a:gd name="connsiteY591" fmla="*/ 6895485 h 13577848"/>
              <a:gd name="connsiteX592" fmla="*/ 7943814 w 12137616"/>
              <a:gd name="connsiteY592" fmla="*/ 7479393 h 13577848"/>
              <a:gd name="connsiteX593" fmla="*/ 5648826 w 12137616"/>
              <a:gd name="connsiteY593" fmla="*/ 6843119 h 13577848"/>
              <a:gd name="connsiteX594" fmla="*/ 5475103 w 12137616"/>
              <a:gd name="connsiteY594" fmla="*/ 6781439 h 13577848"/>
              <a:gd name="connsiteX595" fmla="*/ 5387757 w 12137616"/>
              <a:gd name="connsiteY595" fmla="*/ 6751334 h 13577848"/>
              <a:gd name="connsiteX596" fmla="*/ 7975498 w 12137616"/>
              <a:gd name="connsiteY596" fmla="*/ 6718494 h 13577848"/>
              <a:gd name="connsiteX597" fmla="*/ 7975498 w 12137616"/>
              <a:gd name="connsiteY597" fmla="*/ 6718494 h 13577848"/>
              <a:gd name="connsiteX598" fmla="*/ 7913369 w 12137616"/>
              <a:gd name="connsiteY598" fmla="*/ 6702881 h 13577848"/>
              <a:gd name="connsiteX599" fmla="*/ 7913369 w 12137616"/>
              <a:gd name="connsiteY599" fmla="*/ 6702881 h 13577848"/>
              <a:gd name="connsiteX600" fmla="*/ 10930314 w 12137616"/>
              <a:gd name="connsiteY600" fmla="*/ 6693265 h 13577848"/>
              <a:gd name="connsiteX601" fmla="*/ 10930530 w 12137616"/>
              <a:gd name="connsiteY601" fmla="*/ 6704074 h 13577848"/>
              <a:gd name="connsiteX602" fmla="*/ 10930314 w 12137616"/>
              <a:gd name="connsiteY602" fmla="*/ 6693265 h 13577848"/>
              <a:gd name="connsiteX603" fmla="*/ 7851815 w 12137616"/>
              <a:gd name="connsiteY603" fmla="*/ 6678692 h 13577848"/>
              <a:gd name="connsiteX604" fmla="*/ 7870222 w 12137616"/>
              <a:gd name="connsiteY604" fmla="*/ 6689228 h 13577848"/>
              <a:gd name="connsiteX605" fmla="*/ 7838147 w 12137616"/>
              <a:gd name="connsiteY605" fmla="*/ 6680757 h 13577848"/>
              <a:gd name="connsiteX606" fmla="*/ 7851815 w 12137616"/>
              <a:gd name="connsiteY606" fmla="*/ 6678692 h 13577848"/>
              <a:gd name="connsiteX607" fmla="*/ 7877979 w 12137616"/>
              <a:gd name="connsiteY607" fmla="*/ 6677445 h 13577848"/>
              <a:gd name="connsiteX608" fmla="*/ 7870222 w 12137616"/>
              <a:gd name="connsiteY608" fmla="*/ 6689228 h 13577848"/>
              <a:gd name="connsiteX609" fmla="*/ 7877979 w 12137616"/>
              <a:gd name="connsiteY609" fmla="*/ 6677445 h 13577848"/>
              <a:gd name="connsiteX610" fmla="*/ 7820751 w 12137616"/>
              <a:gd name="connsiteY610" fmla="*/ 6670886 h 13577848"/>
              <a:gd name="connsiteX611" fmla="*/ 7838147 w 12137616"/>
              <a:gd name="connsiteY611" fmla="*/ 6680757 h 13577848"/>
              <a:gd name="connsiteX612" fmla="*/ 7808092 w 12137616"/>
              <a:gd name="connsiteY612" fmla="*/ 6673616 h 13577848"/>
              <a:gd name="connsiteX613" fmla="*/ 7820751 w 12137616"/>
              <a:gd name="connsiteY613" fmla="*/ 6670886 h 13577848"/>
              <a:gd name="connsiteX614" fmla="*/ 7775588 w 12137616"/>
              <a:gd name="connsiteY614" fmla="*/ 6670195 h 13577848"/>
              <a:gd name="connsiteX615" fmla="*/ 7770689 w 12137616"/>
              <a:gd name="connsiteY615" fmla="*/ 6677638 h 13577848"/>
              <a:gd name="connsiteX616" fmla="*/ 7790696 w 12137616"/>
              <a:gd name="connsiteY616" fmla="*/ 6663744 h 13577848"/>
              <a:gd name="connsiteX617" fmla="*/ 7808092 w 12137616"/>
              <a:gd name="connsiteY617" fmla="*/ 6673616 h 13577848"/>
              <a:gd name="connsiteX618" fmla="*/ 7778038 w 12137616"/>
              <a:gd name="connsiteY618" fmla="*/ 6666474 h 13577848"/>
              <a:gd name="connsiteX619" fmla="*/ 7790696 w 12137616"/>
              <a:gd name="connsiteY619" fmla="*/ 6663744 h 13577848"/>
              <a:gd name="connsiteX620" fmla="*/ 7715908 w 12137616"/>
              <a:gd name="connsiteY620" fmla="*/ 6650862 h 13577848"/>
              <a:gd name="connsiteX621" fmla="*/ 7715908 w 12137616"/>
              <a:gd name="connsiteY621" fmla="*/ 6650862 h 13577848"/>
              <a:gd name="connsiteX622" fmla="*/ 7635208 w 12137616"/>
              <a:gd name="connsiteY622" fmla="*/ 6637059 h 13577848"/>
              <a:gd name="connsiteX623" fmla="*/ 7634759 w 12137616"/>
              <a:gd name="connsiteY623" fmla="*/ 6637742 h 13577848"/>
              <a:gd name="connsiteX624" fmla="*/ 7633897 w 12137616"/>
              <a:gd name="connsiteY624" fmla="*/ 6639052 h 13577848"/>
              <a:gd name="connsiteX625" fmla="*/ 7641654 w 12137616"/>
              <a:gd name="connsiteY625" fmla="*/ 6627268 h 13577848"/>
              <a:gd name="connsiteX626" fmla="*/ 7635208 w 12137616"/>
              <a:gd name="connsiteY626" fmla="*/ 6637059 h 13577848"/>
              <a:gd name="connsiteX627" fmla="*/ 7639068 w 12137616"/>
              <a:gd name="connsiteY627" fmla="*/ 6631196 h 13577848"/>
              <a:gd name="connsiteX628" fmla="*/ 7641654 w 12137616"/>
              <a:gd name="connsiteY628" fmla="*/ 6627268 h 13577848"/>
              <a:gd name="connsiteX629" fmla="*/ 7654313 w 12137616"/>
              <a:gd name="connsiteY629" fmla="*/ 6624537 h 13577848"/>
              <a:gd name="connsiteX630" fmla="*/ 7671709 w 12137616"/>
              <a:gd name="connsiteY630" fmla="*/ 6634409 h 13577848"/>
              <a:gd name="connsiteX631" fmla="*/ 7641654 w 12137616"/>
              <a:gd name="connsiteY631" fmla="*/ 6627268 h 13577848"/>
              <a:gd name="connsiteX632" fmla="*/ 7654313 w 12137616"/>
              <a:gd name="connsiteY632" fmla="*/ 6624537 h 13577848"/>
              <a:gd name="connsiteX633" fmla="*/ 7679058 w 12137616"/>
              <a:gd name="connsiteY633" fmla="*/ 6623245 h 13577848"/>
              <a:gd name="connsiteX634" fmla="*/ 7671709 w 12137616"/>
              <a:gd name="connsiteY634" fmla="*/ 6634409 h 13577848"/>
              <a:gd name="connsiteX635" fmla="*/ 7679058 w 12137616"/>
              <a:gd name="connsiteY635" fmla="*/ 6623245 h 13577848"/>
              <a:gd name="connsiteX636" fmla="*/ 7543152 w 12137616"/>
              <a:gd name="connsiteY636" fmla="*/ 6587712 h 13577848"/>
              <a:gd name="connsiteX637" fmla="*/ 7536378 w 12137616"/>
              <a:gd name="connsiteY637" fmla="*/ 6598003 h 13577848"/>
              <a:gd name="connsiteX638" fmla="*/ 7543152 w 12137616"/>
              <a:gd name="connsiteY638" fmla="*/ 6587712 h 13577848"/>
              <a:gd name="connsiteX639" fmla="*/ 7474248 w 12137616"/>
              <a:gd name="connsiteY639" fmla="*/ 6582389 h 13577848"/>
              <a:gd name="connsiteX640" fmla="*/ 7474248 w 12137616"/>
              <a:gd name="connsiteY640" fmla="*/ 6582389 h 13577848"/>
              <a:gd name="connsiteX641" fmla="*/ 7487120 w 12137616"/>
              <a:gd name="connsiteY641" fmla="*/ 6573973 h 13577848"/>
              <a:gd name="connsiteX642" fmla="*/ 7474248 w 12137616"/>
              <a:gd name="connsiteY642" fmla="*/ 6582389 h 13577848"/>
              <a:gd name="connsiteX643" fmla="*/ 7487120 w 12137616"/>
              <a:gd name="connsiteY643" fmla="*/ 6573973 h 13577848"/>
              <a:gd name="connsiteX644" fmla="*/ 7397408 w 12137616"/>
              <a:gd name="connsiteY644" fmla="*/ 6562723 h 13577848"/>
              <a:gd name="connsiteX645" fmla="*/ 7392237 w 12137616"/>
              <a:gd name="connsiteY645" fmla="*/ 6570579 h 13577848"/>
              <a:gd name="connsiteX646" fmla="*/ 7412458 w 12137616"/>
              <a:gd name="connsiteY646" fmla="*/ 6550999 h 13577848"/>
              <a:gd name="connsiteX647" fmla="*/ 7404149 w 12137616"/>
              <a:gd name="connsiteY647" fmla="*/ 6556197 h 13577848"/>
              <a:gd name="connsiteX648" fmla="*/ 7336897 w 12137616"/>
              <a:gd name="connsiteY648" fmla="*/ 6544652 h 13577848"/>
              <a:gd name="connsiteX649" fmla="*/ 7336897 w 12137616"/>
              <a:gd name="connsiteY649" fmla="*/ 6544652 h 13577848"/>
              <a:gd name="connsiteX650" fmla="*/ 5673546 w 12137616"/>
              <a:gd name="connsiteY650" fmla="*/ 6532781 h 13577848"/>
              <a:gd name="connsiteX651" fmla="*/ 5705621 w 12137616"/>
              <a:gd name="connsiteY651" fmla="*/ 6541253 h 13577848"/>
              <a:gd name="connsiteX652" fmla="*/ 7300975 w 12137616"/>
              <a:gd name="connsiteY652" fmla="*/ 6524562 h 13577848"/>
              <a:gd name="connsiteX653" fmla="*/ 7324772 w 12137616"/>
              <a:gd name="connsiteY653" fmla="*/ 6536672 h 13577848"/>
              <a:gd name="connsiteX654" fmla="*/ 7292697 w 12137616"/>
              <a:gd name="connsiteY654" fmla="*/ 6528200 h 13577848"/>
              <a:gd name="connsiteX655" fmla="*/ 7300975 w 12137616"/>
              <a:gd name="connsiteY655" fmla="*/ 6524562 h 13577848"/>
              <a:gd name="connsiteX656" fmla="*/ 7663949 w 12137616"/>
              <a:gd name="connsiteY656" fmla="*/ 6518741 h 13577848"/>
              <a:gd name="connsiteX657" fmla="*/ 7656487 w 12137616"/>
              <a:gd name="connsiteY657" fmla="*/ 6521138 h 13577848"/>
              <a:gd name="connsiteX658" fmla="*/ 7688563 w 12137616"/>
              <a:gd name="connsiteY658" fmla="*/ 6529610 h 13577848"/>
              <a:gd name="connsiteX659" fmla="*/ 7663949 w 12137616"/>
              <a:gd name="connsiteY659" fmla="*/ 6518741 h 13577848"/>
              <a:gd name="connsiteX660" fmla="*/ 10931620 w 12137616"/>
              <a:gd name="connsiteY660" fmla="*/ 6508826 h 13577848"/>
              <a:gd name="connsiteX661" fmla="*/ 11061563 w 12137616"/>
              <a:gd name="connsiteY661" fmla="*/ 6725009 h 13577848"/>
              <a:gd name="connsiteX662" fmla="*/ 10931620 w 12137616"/>
              <a:gd name="connsiteY662" fmla="*/ 6508826 h 13577848"/>
              <a:gd name="connsiteX663" fmla="*/ 7184088 w 12137616"/>
              <a:gd name="connsiteY663" fmla="*/ 6503998 h 13577848"/>
              <a:gd name="connsiteX664" fmla="*/ 7180889 w 12137616"/>
              <a:gd name="connsiteY664" fmla="*/ 6508858 h 13577848"/>
              <a:gd name="connsiteX665" fmla="*/ 7180072 w 12137616"/>
              <a:gd name="connsiteY665" fmla="*/ 6510098 h 13577848"/>
              <a:gd name="connsiteX666" fmla="*/ 7187421 w 12137616"/>
              <a:gd name="connsiteY666" fmla="*/ 6498935 h 13577848"/>
              <a:gd name="connsiteX667" fmla="*/ 7184088 w 12137616"/>
              <a:gd name="connsiteY667" fmla="*/ 6503998 h 13577848"/>
              <a:gd name="connsiteX668" fmla="*/ 7184971 w 12137616"/>
              <a:gd name="connsiteY668" fmla="*/ 6502656 h 13577848"/>
              <a:gd name="connsiteX669" fmla="*/ 7187421 w 12137616"/>
              <a:gd name="connsiteY669" fmla="*/ 6498935 h 13577848"/>
              <a:gd name="connsiteX670" fmla="*/ 7197075 w 12137616"/>
              <a:gd name="connsiteY670" fmla="*/ 6492622 h 13577848"/>
              <a:gd name="connsiteX671" fmla="*/ 7191712 w 12137616"/>
              <a:gd name="connsiteY671" fmla="*/ 6496129 h 13577848"/>
              <a:gd name="connsiteX672" fmla="*/ 7187421 w 12137616"/>
              <a:gd name="connsiteY672" fmla="*/ 6498935 h 13577848"/>
              <a:gd name="connsiteX673" fmla="*/ 7200293 w 12137616"/>
              <a:gd name="connsiteY673" fmla="*/ 6490518 h 13577848"/>
              <a:gd name="connsiteX674" fmla="*/ 7197075 w 12137616"/>
              <a:gd name="connsiteY674" fmla="*/ 6492622 h 13577848"/>
              <a:gd name="connsiteX675" fmla="*/ 7198863 w 12137616"/>
              <a:gd name="connsiteY675" fmla="*/ 6491453 h 13577848"/>
              <a:gd name="connsiteX676" fmla="*/ 7200293 w 12137616"/>
              <a:gd name="connsiteY676" fmla="*/ 6490518 h 13577848"/>
              <a:gd name="connsiteX677" fmla="*/ 7110581 w 12137616"/>
              <a:gd name="connsiteY677" fmla="*/ 6479268 h 13577848"/>
              <a:gd name="connsiteX678" fmla="*/ 7105410 w 12137616"/>
              <a:gd name="connsiteY678" fmla="*/ 6487124 h 13577848"/>
              <a:gd name="connsiteX679" fmla="*/ 7126039 w 12137616"/>
              <a:gd name="connsiteY679" fmla="*/ 6466924 h 13577848"/>
              <a:gd name="connsiteX680" fmla="*/ 7113167 w 12137616"/>
              <a:gd name="connsiteY680" fmla="*/ 6475341 h 13577848"/>
              <a:gd name="connsiteX681" fmla="*/ 7126039 w 12137616"/>
              <a:gd name="connsiteY681" fmla="*/ 6466924 h 13577848"/>
              <a:gd name="connsiteX682" fmla="*/ 7424422 w 12137616"/>
              <a:gd name="connsiteY682" fmla="*/ 6446339 h 13577848"/>
              <a:gd name="connsiteX683" fmla="*/ 7444882 w 12137616"/>
              <a:gd name="connsiteY683" fmla="*/ 6459807 h 13577848"/>
              <a:gd name="connsiteX684" fmla="*/ 7476957 w 12137616"/>
              <a:gd name="connsiteY684" fmla="*/ 6468279 h 13577848"/>
              <a:gd name="connsiteX685" fmla="*/ 7507012 w 12137616"/>
              <a:gd name="connsiteY685" fmla="*/ 6475420 h 13577848"/>
              <a:gd name="connsiteX686" fmla="*/ 7551211 w 12137616"/>
              <a:gd name="connsiteY686" fmla="*/ 6491873 h 13577848"/>
              <a:gd name="connsiteX687" fmla="*/ 7581266 w 12137616"/>
              <a:gd name="connsiteY687" fmla="*/ 6499014 h 13577848"/>
              <a:gd name="connsiteX688" fmla="*/ 7551211 w 12137616"/>
              <a:gd name="connsiteY688" fmla="*/ 6491873 h 13577848"/>
              <a:gd name="connsiteX689" fmla="*/ 7507012 w 12137616"/>
              <a:gd name="connsiteY689" fmla="*/ 6475420 h 13577848"/>
              <a:gd name="connsiteX690" fmla="*/ 7476957 w 12137616"/>
              <a:gd name="connsiteY690" fmla="*/ 6468279 h 13577848"/>
              <a:gd name="connsiteX691" fmla="*/ 7444882 w 12137616"/>
              <a:gd name="connsiteY691" fmla="*/ 6459807 h 13577848"/>
              <a:gd name="connsiteX692" fmla="*/ 7424422 w 12137616"/>
              <a:gd name="connsiteY692" fmla="*/ 6446339 h 13577848"/>
              <a:gd name="connsiteX693" fmla="*/ 7030393 w 12137616"/>
              <a:gd name="connsiteY693" fmla="*/ 6443241 h 13577848"/>
              <a:gd name="connsiteX694" fmla="*/ 7051037 w 12137616"/>
              <a:gd name="connsiteY694" fmla="*/ 6459728 h 13577848"/>
              <a:gd name="connsiteX695" fmla="*/ 7020015 w 12137616"/>
              <a:gd name="connsiteY695" fmla="*/ 6454056 h 13577848"/>
              <a:gd name="connsiteX696" fmla="*/ 7030393 w 12137616"/>
              <a:gd name="connsiteY696" fmla="*/ 6443241 h 13577848"/>
              <a:gd name="connsiteX697" fmla="*/ 6956050 w 12137616"/>
              <a:gd name="connsiteY697" fmla="*/ 6421432 h 13577848"/>
              <a:gd name="connsiteX698" fmla="*/ 6975816 w 12137616"/>
              <a:gd name="connsiteY698" fmla="*/ 6437604 h 13577848"/>
              <a:gd name="connsiteX699" fmla="*/ 6945761 w 12137616"/>
              <a:gd name="connsiteY699" fmla="*/ 6430462 h 13577848"/>
              <a:gd name="connsiteX700" fmla="*/ 6956050 w 12137616"/>
              <a:gd name="connsiteY700" fmla="*/ 6421432 h 13577848"/>
              <a:gd name="connsiteX701" fmla="*/ 6911021 w 12137616"/>
              <a:gd name="connsiteY701" fmla="*/ 6414903 h 13577848"/>
              <a:gd name="connsiteX702" fmla="*/ 6913686 w 12137616"/>
              <a:gd name="connsiteY702" fmla="*/ 6421991 h 13577848"/>
              <a:gd name="connsiteX703" fmla="*/ 6911021 w 12137616"/>
              <a:gd name="connsiteY703" fmla="*/ 6414903 h 13577848"/>
              <a:gd name="connsiteX704" fmla="*/ 11579221 w 12137616"/>
              <a:gd name="connsiteY704" fmla="*/ 6406470 h 13577848"/>
              <a:gd name="connsiteX705" fmla="*/ 11573736 w 12137616"/>
              <a:gd name="connsiteY705" fmla="*/ 6408942 h 13577848"/>
              <a:gd name="connsiteX706" fmla="*/ 11623796 w 12137616"/>
              <a:gd name="connsiteY706" fmla="*/ 6469289 h 13577848"/>
              <a:gd name="connsiteX707" fmla="*/ 11579221 w 12137616"/>
              <a:gd name="connsiteY707" fmla="*/ 6406470 h 13577848"/>
              <a:gd name="connsiteX708" fmla="*/ 7266319 w 12137616"/>
              <a:gd name="connsiteY708" fmla="*/ 6405478 h 13577848"/>
              <a:gd name="connsiteX709" fmla="*/ 7298395 w 12137616"/>
              <a:gd name="connsiteY709" fmla="*/ 6413949 h 13577848"/>
              <a:gd name="connsiteX710" fmla="*/ 7340573 w 12137616"/>
              <a:gd name="connsiteY710" fmla="*/ 6429072 h 13577848"/>
              <a:gd name="connsiteX711" fmla="*/ 7340573 w 12137616"/>
              <a:gd name="connsiteY711" fmla="*/ 6429072 h 13577848"/>
              <a:gd name="connsiteX712" fmla="*/ 7298395 w 12137616"/>
              <a:gd name="connsiteY712" fmla="*/ 6413949 h 13577848"/>
              <a:gd name="connsiteX713" fmla="*/ 7266319 w 12137616"/>
              <a:gd name="connsiteY713" fmla="*/ 6405478 h 13577848"/>
              <a:gd name="connsiteX714" fmla="*/ 6881796 w 12137616"/>
              <a:gd name="connsiteY714" fmla="*/ 6397838 h 13577848"/>
              <a:gd name="connsiteX715" fmla="*/ 6901562 w 12137616"/>
              <a:gd name="connsiteY715" fmla="*/ 6414010 h 13577848"/>
              <a:gd name="connsiteX716" fmla="*/ 6871507 w 12137616"/>
              <a:gd name="connsiteY716" fmla="*/ 6406868 h 13577848"/>
              <a:gd name="connsiteX717" fmla="*/ 6881796 w 12137616"/>
              <a:gd name="connsiteY717" fmla="*/ 6397838 h 13577848"/>
              <a:gd name="connsiteX718" fmla="*/ 7185826 w 12137616"/>
              <a:gd name="connsiteY718" fmla="*/ 6381464 h 13577848"/>
              <a:gd name="connsiteX719" fmla="*/ 7173167 w 12137616"/>
              <a:gd name="connsiteY719" fmla="*/ 6384194 h 13577848"/>
              <a:gd name="connsiteX720" fmla="*/ 7203222 w 12137616"/>
              <a:gd name="connsiteY720" fmla="*/ 6391335 h 13577848"/>
              <a:gd name="connsiteX721" fmla="*/ 7203222 w 12137616"/>
              <a:gd name="connsiteY721" fmla="*/ 6391335 h 13577848"/>
              <a:gd name="connsiteX722" fmla="*/ 7185826 w 12137616"/>
              <a:gd name="connsiteY722" fmla="*/ 6381464 h 13577848"/>
              <a:gd name="connsiteX723" fmla="*/ 6806180 w 12137616"/>
              <a:gd name="connsiteY723" fmla="*/ 6374664 h 13577848"/>
              <a:gd name="connsiteX724" fmla="*/ 6826340 w 12137616"/>
              <a:gd name="connsiteY724" fmla="*/ 6391886 h 13577848"/>
              <a:gd name="connsiteX725" fmla="*/ 6796286 w 12137616"/>
              <a:gd name="connsiteY725" fmla="*/ 6384745 h 13577848"/>
              <a:gd name="connsiteX726" fmla="*/ 6806180 w 12137616"/>
              <a:gd name="connsiteY726" fmla="*/ 6374664 h 13577848"/>
              <a:gd name="connsiteX727" fmla="*/ 6731563 w 12137616"/>
              <a:gd name="connsiteY727" fmla="*/ 6351621 h 13577848"/>
              <a:gd name="connsiteX728" fmla="*/ 6752086 w 12137616"/>
              <a:gd name="connsiteY728" fmla="*/ 6368292 h 13577848"/>
              <a:gd name="connsiteX729" fmla="*/ 6722032 w 12137616"/>
              <a:gd name="connsiteY729" fmla="*/ 6361150 h 13577848"/>
              <a:gd name="connsiteX730" fmla="*/ 6731563 w 12137616"/>
              <a:gd name="connsiteY730" fmla="*/ 6351621 h 13577848"/>
              <a:gd name="connsiteX731" fmla="*/ 10934275 w 12137616"/>
              <a:gd name="connsiteY731" fmla="*/ 6342000 h 13577848"/>
              <a:gd name="connsiteX732" fmla="*/ 11029557 w 12137616"/>
              <a:gd name="connsiteY732" fmla="*/ 6470045 h 13577848"/>
              <a:gd name="connsiteX733" fmla="*/ 10934275 w 12137616"/>
              <a:gd name="connsiteY733" fmla="*/ 6342000 h 13577848"/>
              <a:gd name="connsiteX734" fmla="*/ 11547740 w 12137616"/>
              <a:gd name="connsiteY734" fmla="*/ 6316765 h 13577848"/>
              <a:gd name="connsiteX735" fmla="*/ 11541095 w 12137616"/>
              <a:gd name="connsiteY735" fmla="*/ 6322133 h 13577848"/>
              <a:gd name="connsiteX736" fmla="*/ 11585805 w 12137616"/>
              <a:gd name="connsiteY736" fmla="*/ 6364208 h 13577848"/>
              <a:gd name="connsiteX737" fmla="*/ 11547740 w 12137616"/>
              <a:gd name="connsiteY737" fmla="*/ 6316765 h 13577848"/>
              <a:gd name="connsiteX738" fmla="*/ 10791117 w 12137616"/>
              <a:gd name="connsiteY738" fmla="*/ 6313084 h 13577848"/>
              <a:gd name="connsiteX739" fmla="*/ 10824160 w 12137616"/>
              <a:gd name="connsiteY739" fmla="*/ 6320086 h 13577848"/>
              <a:gd name="connsiteX740" fmla="*/ 11104136 w 12137616"/>
              <a:gd name="connsiteY740" fmla="*/ 6310760 h 13577848"/>
              <a:gd name="connsiteX741" fmla="*/ 11134724 w 12137616"/>
              <a:gd name="connsiteY741" fmla="*/ 6393881 h 13577848"/>
              <a:gd name="connsiteX742" fmla="*/ 11242130 w 12137616"/>
              <a:gd name="connsiteY742" fmla="*/ 6529905 h 13577848"/>
              <a:gd name="connsiteX743" fmla="*/ 11104136 w 12137616"/>
              <a:gd name="connsiteY743" fmla="*/ 6310760 h 13577848"/>
              <a:gd name="connsiteX744" fmla="*/ 6621472 w 12137616"/>
              <a:gd name="connsiteY744" fmla="*/ 6205926 h 13577848"/>
              <a:gd name="connsiteX745" fmla="*/ 6606288 w 12137616"/>
              <a:gd name="connsiteY745" fmla="*/ 6206994 h 13577848"/>
              <a:gd name="connsiteX746" fmla="*/ 6650487 w 12137616"/>
              <a:gd name="connsiteY746" fmla="*/ 6223446 h 13577848"/>
              <a:gd name="connsiteX747" fmla="*/ 6680542 w 12137616"/>
              <a:gd name="connsiteY747" fmla="*/ 6230588 h 13577848"/>
              <a:gd name="connsiteX748" fmla="*/ 6725708 w 12137616"/>
              <a:gd name="connsiteY748" fmla="*/ 6245570 h 13577848"/>
              <a:gd name="connsiteX749" fmla="*/ 6799963 w 12137616"/>
              <a:gd name="connsiteY749" fmla="*/ 6269164 h 13577848"/>
              <a:gd name="connsiteX750" fmla="*/ 6874217 w 12137616"/>
              <a:gd name="connsiteY750" fmla="*/ 6292758 h 13577848"/>
              <a:gd name="connsiteX751" fmla="*/ 6949438 w 12137616"/>
              <a:gd name="connsiteY751" fmla="*/ 6314882 h 13577848"/>
              <a:gd name="connsiteX752" fmla="*/ 6993637 w 12137616"/>
              <a:gd name="connsiteY752" fmla="*/ 6331334 h 13577848"/>
              <a:gd name="connsiteX753" fmla="*/ 7023692 w 12137616"/>
              <a:gd name="connsiteY753" fmla="*/ 6338476 h 13577848"/>
              <a:gd name="connsiteX754" fmla="*/ 7065871 w 12137616"/>
              <a:gd name="connsiteY754" fmla="*/ 6353598 h 13577848"/>
              <a:gd name="connsiteX755" fmla="*/ 7098913 w 12137616"/>
              <a:gd name="connsiteY755" fmla="*/ 6360599 h 13577848"/>
              <a:gd name="connsiteX756" fmla="*/ 7098913 w 12137616"/>
              <a:gd name="connsiteY756" fmla="*/ 6360599 h 13577848"/>
              <a:gd name="connsiteX757" fmla="*/ 7065871 w 12137616"/>
              <a:gd name="connsiteY757" fmla="*/ 6353598 h 13577848"/>
              <a:gd name="connsiteX758" fmla="*/ 7023692 w 12137616"/>
              <a:gd name="connsiteY758" fmla="*/ 6338476 h 13577848"/>
              <a:gd name="connsiteX759" fmla="*/ 6993637 w 12137616"/>
              <a:gd name="connsiteY759" fmla="*/ 6331334 h 13577848"/>
              <a:gd name="connsiteX760" fmla="*/ 6949438 w 12137616"/>
              <a:gd name="connsiteY760" fmla="*/ 6314882 h 13577848"/>
              <a:gd name="connsiteX761" fmla="*/ 6874217 w 12137616"/>
              <a:gd name="connsiteY761" fmla="*/ 6292758 h 13577848"/>
              <a:gd name="connsiteX762" fmla="*/ 6799963 w 12137616"/>
              <a:gd name="connsiteY762" fmla="*/ 6269164 h 13577848"/>
              <a:gd name="connsiteX763" fmla="*/ 6725708 w 12137616"/>
              <a:gd name="connsiteY763" fmla="*/ 6245570 h 13577848"/>
              <a:gd name="connsiteX764" fmla="*/ 6680542 w 12137616"/>
              <a:gd name="connsiteY764" fmla="*/ 6230588 h 13577848"/>
              <a:gd name="connsiteX765" fmla="*/ 6650487 w 12137616"/>
              <a:gd name="connsiteY765" fmla="*/ 6223446 h 13577848"/>
              <a:gd name="connsiteX766" fmla="*/ 6621472 w 12137616"/>
              <a:gd name="connsiteY766" fmla="*/ 6205926 h 13577848"/>
              <a:gd name="connsiteX767" fmla="*/ 11556330 w 12137616"/>
              <a:gd name="connsiteY767" fmla="*/ 6136196 h 13577848"/>
              <a:gd name="connsiteX768" fmla="*/ 11556330 w 12137616"/>
              <a:gd name="connsiteY768" fmla="*/ 6136196 h 13577848"/>
              <a:gd name="connsiteX769" fmla="*/ 6501184 w 12137616"/>
              <a:gd name="connsiteY769" fmla="*/ 6061421 h 13577848"/>
              <a:gd name="connsiteX770" fmla="*/ 6486758 w 12137616"/>
              <a:gd name="connsiteY770" fmla="*/ 6062987 h 13577848"/>
              <a:gd name="connsiteX771" fmla="*/ 6530957 w 12137616"/>
              <a:gd name="connsiteY771" fmla="*/ 6079440 h 13577848"/>
              <a:gd name="connsiteX772" fmla="*/ 6561012 w 12137616"/>
              <a:gd name="connsiteY772" fmla="*/ 6086582 h 13577848"/>
              <a:gd name="connsiteX773" fmla="*/ 6561012 w 12137616"/>
              <a:gd name="connsiteY773" fmla="*/ 6086582 h 13577848"/>
              <a:gd name="connsiteX774" fmla="*/ 6530957 w 12137616"/>
              <a:gd name="connsiteY774" fmla="*/ 6079440 h 13577848"/>
              <a:gd name="connsiteX775" fmla="*/ 6501184 w 12137616"/>
              <a:gd name="connsiteY775" fmla="*/ 6061421 h 13577848"/>
              <a:gd name="connsiteX776" fmla="*/ 10911520 w 12137616"/>
              <a:gd name="connsiteY776" fmla="*/ 6050983 h 13577848"/>
              <a:gd name="connsiteX777" fmla="*/ 10911520 w 12137616"/>
              <a:gd name="connsiteY777" fmla="*/ 6050983 h 13577848"/>
              <a:gd name="connsiteX778" fmla="*/ 6113133 w 12137616"/>
              <a:gd name="connsiteY778" fmla="*/ 6038585 h 13577848"/>
              <a:gd name="connsiteX779" fmla="*/ 6134581 w 12137616"/>
              <a:gd name="connsiteY779" fmla="*/ 6052408 h 13577848"/>
              <a:gd name="connsiteX780" fmla="*/ 6178780 w 12137616"/>
              <a:gd name="connsiteY780" fmla="*/ 6068860 h 13577848"/>
              <a:gd name="connsiteX781" fmla="*/ 6220959 w 12137616"/>
              <a:gd name="connsiteY781" fmla="*/ 6083983 h 13577848"/>
              <a:gd name="connsiteX782" fmla="*/ 6265158 w 12137616"/>
              <a:gd name="connsiteY782" fmla="*/ 6100435 h 13577848"/>
              <a:gd name="connsiteX783" fmla="*/ 6295213 w 12137616"/>
              <a:gd name="connsiteY783" fmla="*/ 6107577 h 13577848"/>
              <a:gd name="connsiteX784" fmla="*/ 6340380 w 12137616"/>
              <a:gd name="connsiteY784" fmla="*/ 6122559 h 13577848"/>
              <a:gd name="connsiteX785" fmla="*/ 6382559 w 12137616"/>
              <a:gd name="connsiteY785" fmla="*/ 6137682 h 13577848"/>
              <a:gd name="connsiteX786" fmla="*/ 6414634 w 12137616"/>
              <a:gd name="connsiteY786" fmla="*/ 6146154 h 13577848"/>
              <a:gd name="connsiteX787" fmla="*/ 6414634 w 12137616"/>
              <a:gd name="connsiteY787" fmla="*/ 6146154 h 13577848"/>
              <a:gd name="connsiteX788" fmla="*/ 6382559 w 12137616"/>
              <a:gd name="connsiteY788" fmla="*/ 6137682 h 13577848"/>
              <a:gd name="connsiteX789" fmla="*/ 6340380 w 12137616"/>
              <a:gd name="connsiteY789" fmla="*/ 6122559 h 13577848"/>
              <a:gd name="connsiteX790" fmla="*/ 6295213 w 12137616"/>
              <a:gd name="connsiteY790" fmla="*/ 6107577 h 13577848"/>
              <a:gd name="connsiteX791" fmla="*/ 6265158 w 12137616"/>
              <a:gd name="connsiteY791" fmla="*/ 6100435 h 13577848"/>
              <a:gd name="connsiteX792" fmla="*/ 6220959 w 12137616"/>
              <a:gd name="connsiteY792" fmla="*/ 6083983 h 13577848"/>
              <a:gd name="connsiteX793" fmla="*/ 6178780 w 12137616"/>
              <a:gd name="connsiteY793" fmla="*/ 6068860 h 13577848"/>
              <a:gd name="connsiteX794" fmla="*/ 6134581 w 12137616"/>
              <a:gd name="connsiteY794" fmla="*/ 6052408 h 13577848"/>
              <a:gd name="connsiteX795" fmla="*/ 6113133 w 12137616"/>
              <a:gd name="connsiteY795" fmla="*/ 6038585 h 13577848"/>
              <a:gd name="connsiteX796" fmla="*/ 4054138 w 12137616"/>
              <a:gd name="connsiteY796" fmla="*/ 6029368 h 13577848"/>
              <a:gd name="connsiteX797" fmla="*/ 4075450 w 12137616"/>
              <a:gd name="connsiteY797" fmla="*/ 6043397 h 13577848"/>
              <a:gd name="connsiteX798" fmla="*/ 4150671 w 12137616"/>
              <a:gd name="connsiteY798" fmla="*/ 6065521 h 13577848"/>
              <a:gd name="connsiteX799" fmla="*/ 4237050 w 12137616"/>
              <a:gd name="connsiteY799" fmla="*/ 6097096 h 13577848"/>
              <a:gd name="connsiteX800" fmla="*/ 4323427 w 12137616"/>
              <a:gd name="connsiteY800" fmla="*/ 6128671 h 13577848"/>
              <a:gd name="connsiteX801" fmla="*/ 6215775 w 12137616"/>
              <a:gd name="connsiteY801" fmla="*/ 6773826 h 13577848"/>
              <a:gd name="connsiteX802" fmla="*/ 6036245 w 12137616"/>
              <a:gd name="connsiteY802" fmla="*/ 6720967 h 13577848"/>
              <a:gd name="connsiteX803" fmla="*/ 5962502 w 12137616"/>
              <a:gd name="connsiteY803" fmla="*/ 6722995 h 13577848"/>
              <a:gd name="connsiteX804" fmla="*/ 5334545 w 12137616"/>
              <a:gd name="connsiteY804" fmla="*/ 6532983 h 13577848"/>
              <a:gd name="connsiteX805" fmla="*/ 5290346 w 12137616"/>
              <a:gd name="connsiteY805" fmla="*/ 6516530 h 13577848"/>
              <a:gd name="connsiteX806" fmla="*/ 5246147 w 12137616"/>
              <a:gd name="connsiteY806" fmla="*/ 6500078 h 13577848"/>
              <a:gd name="connsiteX807" fmla="*/ 5203968 w 12137616"/>
              <a:gd name="connsiteY807" fmla="*/ 6484955 h 13577848"/>
              <a:gd name="connsiteX808" fmla="*/ 5042369 w 12137616"/>
              <a:gd name="connsiteY808" fmla="*/ 6431256 h 13577848"/>
              <a:gd name="connsiteX809" fmla="*/ 4998170 w 12137616"/>
              <a:gd name="connsiteY809" fmla="*/ 6414804 h 13577848"/>
              <a:gd name="connsiteX810" fmla="*/ 4792370 w 12137616"/>
              <a:gd name="connsiteY810" fmla="*/ 6344652 h 13577848"/>
              <a:gd name="connsiteX811" fmla="*/ 4511350 w 12137616"/>
              <a:gd name="connsiteY811" fmla="*/ 6252377 h 13577848"/>
              <a:gd name="connsiteX812" fmla="*/ 4424972 w 12137616"/>
              <a:gd name="connsiteY812" fmla="*/ 6220802 h 13577848"/>
              <a:gd name="connsiteX813" fmla="*/ 4382793 w 12137616"/>
              <a:gd name="connsiteY813" fmla="*/ 6205680 h 13577848"/>
              <a:gd name="connsiteX814" fmla="*/ 4382793 w 12137616"/>
              <a:gd name="connsiteY814" fmla="*/ 6205680 h 13577848"/>
              <a:gd name="connsiteX815" fmla="*/ 4424972 w 12137616"/>
              <a:gd name="connsiteY815" fmla="*/ 6220802 h 13577848"/>
              <a:gd name="connsiteX816" fmla="*/ 4511350 w 12137616"/>
              <a:gd name="connsiteY816" fmla="*/ 6252377 h 13577848"/>
              <a:gd name="connsiteX817" fmla="*/ 4792370 w 12137616"/>
              <a:gd name="connsiteY817" fmla="*/ 6344652 h 13577848"/>
              <a:gd name="connsiteX818" fmla="*/ 4998170 w 12137616"/>
              <a:gd name="connsiteY818" fmla="*/ 6414804 h 13577848"/>
              <a:gd name="connsiteX819" fmla="*/ 5042369 w 12137616"/>
              <a:gd name="connsiteY819" fmla="*/ 6431256 h 13577848"/>
              <a:gd name="connsiteX820" fmla="*/ 5203968 w 12137616"/>
              <a:gd name="connsiteY820" fmla="*/ 6484955 h 13577848"/>
              <a:gd name="connsiteX821" fmla="*/ 5246147 w 12137616"/>
              <a:gd name="connsiteY821" fmla="*/ 6500078 h 13577848"/>
              <a:gd name="connsiteX822" fmla="*/ 5290346 w 12137616"/>
              <a:gd name="connsiteY822" fmla="*/ 6516530 h 13577848"/>
              <a:gd name="connsiteX823" fmla="*/ 5334545 w 12137616"/>
              <a:gd name="connsiteY823" fmla="*/ 6532983 h 13577848"/>
              <a:gd name="connsiteX824" fmla="*/ 8168634 w 12137616"/>
              <a:gd name="connsiteY824" fmla="*/ 7353457 h 13577848"/>
              <a:gd name="connsiteX825" fmla="*/ 8547591 w 12137616"/>
              <a:gd name="connsiteY825" fmla="*/ 7406951 h 13577848"/>
              <a:gd name="connsiteX826" fmla="*/ 8497074 w 12137616"/>
              <a:gd name="connsiteY826" fmla="*/ 7373697 h 13577848"/>
              <a:gd name="connsiteX827" fmla="*/ 8515461 w 12137616"/>
              <a:gd name="connsiteY827" fmla="*/ 7345765 h 13577848"/>
              <a:gd name="connsiteX828" fmla="*/ 8261221 w 12137616"/>
              <a:gd name="connsiteY828" fmla="*/ 7296404 h 13577848"/>
              <a:gd name="connsiteX829" fmla="*/ 6452085 w 12137616"/>
              <a:gd name="connsiteY829" fmla="*/ 6824027 h 13577848"/>
              <a:gd name="connsiteX830" fmla="*/ 4323427 w 12137616"/>
              <a:gd name="connsiteY830" fmla="*/ 6128671 h 13577848"/>
              <a:gd name="connsiteX831" fmla="*/ 4237050 w 12137616"/>
              <a:gd name="connsiteY831" fmla="*/ 6097096 h 13577848"/>
              <a:gd name="connsiteX832" fmla="*/ 4150671 w 12137616"/>
              <a:gd name="connsiteY832" fmla="*/ 6065521 h 13577848"/>
              <a:gd name="connsiteX833" fmla="*/ 4075450 w 12137616"/>
              <a:gd name="connsiteY833" fmla="*/ 6043397 h 13577848"/>
              <a:gd name="connsiteX834" fmla="*/ 4054138 w 12137616"/>
              <a:gd name="connsiteY834" fmla="*/ 6029368 h 13577848"/>
              <a:gd name="connsiteX835" fmla="*/ 6740747 w 12137616"/>
              <a:gd name="connsiteY835" fmla="*/ 6024735 h 13577848"/>
              <a:gd name="connsiteX836" fmla="*/ 6782612 w 12137616"/>
              <a:gd name="connsiteY836" fmla="*/ 6049133 h 13577848"/>
              <a:gd name="connsiteX837" fmla="*/ 6708358 w 12137616"/>
              <a:gd name="connsiteY837" fmla="*/ 6025539 h 13577848"/>
              <a:gd name="connsiteX838" fmla="*/ 6740747 w 12137616"/>
              <a:gd name="connsiteY838" fmla="*/ 6024735 h 13577848"/>
              <a:gd name="connsiteX839" fmla="*/ 6679342 w 12137616"/>
              <a:gd name="connsiteY839" fmla="*/ 6008019 h 13577848"/>
              <a:gd name="connsiteX840" fmla="*/ 6708358 w 12137616"/>
              <a:gd name="connsiteY840" fmla="*/ 6025539 h 13577848"/>
              <a:gd name="connsiteX841" fmla="*/ 6664158 w 12137616"/>
              <a:gd name="connsiteY841" fmla="*/ 6009087 h 13577848"/>
              <a:gd name="connsiteX842" fmla="*/ 6679342 w 12137616"/>
              <a:gd name="connsiteY842" fmla="*/ 6008019 h 13577848"/>
              <a:gd name="connsiteX843" fmla="*/ 3982334 w 12137616"/>
              <a:gd name="connsiteY843" fmla="*/ 6002053 h 13577848"/>
              <a:gd name="connsiteX844" fmla="*/ 4001196 w 12137616"/>
              <a:gd name="connsiteY844" fmla="*/ 6019803 h 13577848"/>
              <a:gd name="connsiteX845" fmla="*/ 3982334 w 12137616"/>
              <a:gd name="connsiteY845" fmla="*/ 6002053 h 13577848"/>
              <a:gd name="connsiteX846" fmla="*/ 6646642 w 12137616"/>
              <a:gd name="connsiteY846" fmla="*/ 5999399 h 13577848"/>
              <a:gd name="connsiteX847" fmla="*/ 6664158 w 12137616"/>
              <a:gd name="connsiteY847" fmla="*/ 6009087 h 13577848"/>
              <a:gd name="connsiteX848" fmla="*/ 6633136 w 12137616"/>
              <a:gd name="connsiteY848" fmla="*/ 6003416 h 13577848"/>
              <a:gd name="connsiteX849" fmla="*/ 6646642 w 12137616"/>
              <a:gd name="connsiteY849" fmla="*/ 5999399 h 13577848"/>
              <a:gd name="connsiteX850" fmla="*/ 6590958 w 12137616"/>
              <a:gd name="connsiteY850" fmla="*/ 5988293 h 13577848"/>
              <a:gd name="connsiteX851" fmla="*/ 6590958 w 12137616"/>
              <a:gd name="connsiteY851" fmla="*/ 5988293 h 13577848"/>
              <a:gd name="connsiteX852" fmla="*/ 6605132 w 12137616"/>
              <a:gd name="connsiteY852" fmla="*/ 5986561 h 13577848"/>
              <a:gd name="connsiteX853" fmla="*/ 6633136 w 12137616"/>
              <a:gd name="connsiteY853" fmla="*/ 6003416 h 13577848"/>
              <a:gd name="connsiteX854" fmla="*/ 6590958 w 12137616"/>
              <a:gd name="connsiteY854" fmla="*/ 5988293 h 13577848"/>
              <a:gd name="connsiteX855" fmla="*/ 6605132 w 12137616"/>
              <a:gd name="connsiteY855" fmla="*/ 5986561 h 13577848"/>
              <a:gd name="connsiteX856" fmla="*/ 3343556 w 12137616"/>
              <a:gd name="connsiteY856" fmla="*/ 5961254 h 13577848"/>
              <a:gd name="connsiteX857" fmla="*/ 3525921 w 12137616"/>
              <a:gd name="connsiteY857" fmla="*/ 6086228 h 13577848"/>
              <a:gd name="connsiteX858" fmla="*/ 4117049 w 12137616"/>
              <a:gd name="connsiteY858" fmla="*/ 6279390 h 13577848"/>
              <a:gd name="connsiteX859" fmla="*/ 6493684 w 12137616"/>
              <a:gd name="connsiteY859" fmla="*/ 7060019 h 13577848"/>
              <a:gd name="connsiteX860" fmla="*/ 6519952 w 12137616"/>
              <a:gd name="connsiteY860" fmla="*/ 7077312 h 13577848"/>
              <a:gd name="connsiteX861" fmla="*/ 6550007 w 12137616"/>
              <a:gd name="connsiteY861" fmla="*/ 7084453 h 13577848"/>
              <a:gd name="connsiteX862" fmla="*/ 6675234 w 12137616"/>
              <a:gd name="connsiteY862" fmla="*/ 7114209 h 13577848"/>
              <a:gd name="connsiteX863" fmla="*/ 6675234 w 12137616"/>
              <a:gd name="connsiteY863" fmla="*/ 7114209 h 13577848"/>
              <a:gd name="connsiteX864" fmla="*/ 6693165 w 12137616"/>
              <a:gd name="connsiteY864" fmla="*/ 7113369 h 13577848"/>
              <a:gd name="connsiteX865" fmla="*/ 6693165 w 12137616"/>
              <a:gd name="connsiteY865" fmla="*/ 7113369 h 13577848"/>
              <a:gd name="connsiteX866" fmla="*/ 6749488 w 12137616"/>
              <a:gd name="connsiteY866" fmla="*/ 7137803 h 13577848"/>
              <a:gd name="connsiteX867" fmla="*/ 6798441 w 12137616"/>
              <a:gd name="connsiteY867" fmla="*/ 7142634 h 13577848"/>
              <a:gd name="connsiteX868" fmla="*/ 6798441 w 12137616"/>
              <a:gd name="connsiteY868" fmla="*/ 7142634 h 13577848"/>
              <a:gd name="connsiteX869" fmla="*/ 6854764 w 12137616"/>
              <a:gd name="connsiteY869" fmla="*/ 7167068 h 13577848"/>
              <a:gd name="connsiteX870" fmla="*/ 6884819 w 12137616"/>
              <a:gd name="connsiteY870" fmla="*/ 7174209 h 13577848"/>
              <a:gd name="connsiteX871" fmla="*/ 6916894 w 12137616"/>
              <a:gd name="connsiteY871" fmla="*/ 7182681 h 13577848"/>
              <a:gd name="connsiteX872" fmla="*/ 8431832 w 12137616"/>
              <a:gd name="connsiteY872" fmla="*/ 7552002 h 13577848"/>
              <a:gd name="connsiteX873" fmla="*/ 8637577 w 12137616"/>
              <a:gd name="connsiteY873" fmla="*/ 7569439 h 13577848"/>
              <a:gd name="connsiteX874" fmla="*/ 8610286 w 12137616"/>
              <a:gd name="connsiteY874" fmla="*/ 7500901 h 13577848"/>
              <a:gd name="connsiteX875" fmla="*/ 8654996 w 12137616"/>
              <a:gd name="connsiteY875" fmla="*/ 7542976 h 13577848"/>
              <a:gd name="connsiteX876" fmla="*/ 8610286 w 12137616"/>
              <a:gd name="connsiteY876" fmla="*/ 7500901 h 13577848"/>
              <a:gd name="connsiteX877" fmla="*/ 4625019 w 12137616"/>
              <a:gd name="connsiteY877" fmla="*/ 6352489 h 13577848"/>
              <a:gd name="connsiteX878" fmla="*/ 3388004 w 12137616"/>
              <a:gd name="connsiteY878" fmla="*/ 5970154 h 13577848"/>
              <a:gd name="connsiteX879" fmla="*/ 3343556 w 12137616"/>
              <a:gd name="connsiteY879" fmla="*/ 5961254 h 13577848"/>
              <a:gd name="connsiteX880" fmla="*/ 6476141 w 12137616"/>
              <a:gd name="connsiteY880" fmla="*/ 5942723 h 13577848"/>
              <a:gd name="connsiteX881" fmla="*/ 6474954 w 12137616"/>
              <a:gd name="connsiteY881" fmla="*/ 5944525 h 13577848"/>
              <a:gd name="connsiteX882" fmla="*/ 6472504 w 12137616"/>
              <a:gd name="connsiteY882" fmla="*/ 5948247 h 13577848"/>
              <a:gd name="connsiteX883" fmla="*/ 6479854 w 12137616"/>
              <a:gd name="connsiteY883" fmla="*/ 5937083 h 13577848"/>
              <a:gd name="connsiteX884" fmla="*/ 6476141 w 12137616"/>
              <a:gd name="connsiteY884" fmla="*/ 5942723 h 13577848"/>
              <a:gd name="connsiteX885" fmla="*/ 6479037 w 12137616"/>
              <a:gd name="connsiteY885" fmla="*/ 5938323 h 13577848"/>
              <a:gd name="connsiteX886" fmla="*/ 6479854 w 12137616"/>
              <a:gd name="connsiteY886" fmla="*/ 5937083 h 13577848"/>
              <a:gd name="connsiteX887" fmla="*/ 5240880 w 12137616"/>
              <a:gd name="connsiteY887" fmla="*/ 5936106 h 13577848"/>
              <a:gd name="connsiteX888" fmla="*/ 5328226 w 12137616"/>
              <a:gd name="connsiteY888" fmla="*/ 5966210 h 13577848"/>
              <a:gd name="connsiteX889" fmla="*/ 5240880 w 12137616"/>
              <a:gd name="connsiteY889" fmla="*/ 5936106 h 13577848"/>
              <a:gd name="connsiteX890" fmla="*/ 6443369 w 12137616"/>
              <a:gd name="connsiteY890" fmla="*/ 5930910 h 13577848"/>
              <a:gd name="connsiteX891" fmla="*/ 6472504 w 12137616"/>
              <a:gd name="connsiteY891" fmla="*/ 5948247 h 13577848"/>
              <a:gd name="connsiteX892" fmla="*/ 6427338 w 12137616"/>
              <a:gd name="connsiteY892" fmla="*/ 5933264 h 13577848"/>
              <a:gd name="connsiteX893" fmla="*/ 6443369 w 12137616"/>
              <a:gd name="connsiteY893" fmla="*/ 5930910 h 13577848"/>
              <a:gd name="connsiteX894" fmla="*/ 6409941 w 12137616"/>
              <a:gd name="connsiteY894" fmla="*/ 5923392 h 13577848"/>
              <a:gd name="connsiteX895" fmla="*/ 6427338 w 12137616"/>
              <a:gd name="connsiteY895" fmla="*/ 5933264 h 13577848"/>
              <a:gd name="connsiteX896" fmla="*/ 6397283 w 12137616"/>
              <a:gd name="connsiteY896" fmla="*/ 5926122 h 13577848"/>
              <a:gd name="connsiteX897" fmla="*/ 6409941 w 12137616"/>
              <a:gd name="connsiteY897" fmla="*/ 5923392 h 13577848"/>
              <a:gd name="connsiteX898" fmla="*/ 6360735 w 12137616"/>
              <a:gd name="connsiteY898" fmla="*/ 5907397 h 13577848"/>
              <a:gd name="connsiteX899" fmla="*/ 6397283 w 12137616"/>
              <a:gd name="connsiteY899" fmla="*/ 5926122 h 13577848"/>
              <a:gd name="connsiteX900" fmla="*/ 6353084 w 12137616"/>
              <a:gd name="connsiteY900" fmla="*/ 5909670 h 13577848"/>
              <a:gd name="connsiteX901" fmla="*/ 6360735 w 12137616"/>
              <a:gd name="connsiteY901" fmla="*/ 5907397 h 13577848"/>
              <a:gd name="connsiteX902" fmla="*/ 3590185 w 12137616"/>
              <a:gd name="connsiteY902" fmla="*/ 5896415 h 13577848"/>
              <a:gd name="connsiteX903" fmla="*/ 3596969 w 12137616"/>
              <a:gd name="connsiteY903" fmla="*/ 5899103 h 13577848"/>
              <a:gd name="connsiteX904" fmla="*/ 3776499 w 12137616"/>
              <a:gd name="connsiteY904" fmla="*/ 5951961 h 13577848"/>
              <a:gd name="connsiteX905" fmla="*/ 3851721 w 12137616"/>
              <a:gd name="connsiteY905" fmla="*/ 5974085 h 13577848"/>
              <a:gd name="connsiteX906" fmla="*/ 3881775 w 12137616"/>
              <a:gd name="connsiteY906" fmla="*/ 5981227 h 13577848"/>
              <a:gd name="connsiteX907" fmla="*/ 3925974 w 12137616"/>
              <a:gd name="connsiteY907" fmla="*/ 5997680 h 13577848"/>
              <a:gd name="connsiteX908" fmla="*/ 3881775 w 12137616"/>
              <a:gd name="connsiteY908" fmla="*/ 5981227 h 13577848"/>
              <a:gd name="connsiteX909" fmla="*/ 3851721 w 12137616"/>
              <a:gd name="connsiteY909" fmla="*/ 5974085 h 13577848"/>
              <a:gd name="connsiteX910" fmla="*/ 3776499 w 12137616"/>
              <a:gd name="connsiteY910" fmla="*/ 5951961 h 13577848"/>
              <a:gd name="connsiteX911" fmla="*/ 3596969 w 12137616"/>
              <a:gd name="connsiteY911" fmla="*/ 5899103 h 13577848"/>
              <a:gd name="connsiteX912" fmla="*/ 3590185 w 12137616"/>
              <a:gd name="connsiteY912" fmla="*/ 5896415 h 13577848"/>
              <a:gd name="connsiteX913" fmla="*/ 6318240 w 12137616"/>
              <a:gd name="connsiteY913" fmla="*/ 5892067 h 13577848"/>
              <a:gd name="connsiteX914" fmla="*/ 6353084 w 12137616"/>
              <a:gd name="connsiteY914" fmla="*/ 5909670 h 13577848"/>
              <a:gd name="connsiteX915" fmla="*/ 6310905 w 12137616"/>
              <a:gd name="connsiteY915" fmla="*/ 5894547 h 13577848"/>
              <a:gd name="connsiteX916" fmla="*/ 6318240 w 12137616"/>
              <a:gd name="connsiteY916" fmla="*/ 5892067 h 13577848"/>
              <a:gd name="connsiteX917" fmla="*/ 6274357 w 12137616"/>
              <a:gd name="connsiteY917" fmla="*/ 5875822 h 13577848"/>
              <a:gd name="connsiteX918" fmla="*/ 6310905 w 12137616"/>
              <a:gd name="connsiteY918" fmla="*/ 5894547 h 13577848"/>
              <a:gd name="connsiteX919" fmla="*/ 6266706 w 12137616"/>
              <a:gd name="connsiteY919" fmla="*/ 5878095 h 13577848"/>
              <a:gd name="connsiteX920" fmla="*/ 6274357 w 12137616"/>
              <a:gd name="connsiteY920" fmla="*/ 5875822 h 13577848"/>
              <a:gd name="connsiteX921" fmla="*/ 5932462 w 12137616"/>
              <a:gd name="connsiteY921" fmla="*/ 5875041 h 13577848"/>
              <a:gd name="connsiteX922" fmla="*/ 5925685 w 12137616"/>
              <a:gd name="connsiteY922" fmla="*/ 5876967 h 13577848"/>
              <a:gd name="connsiteX923" fmla="*/ 6045106 w 12137616"/>
              <a:gd name="connsiteY923" fmla="*/ 5915543 h 13577848"/>
              <a:gd name="connsiteX924" fmla="*/ 6119360 w 12137616"/>
              <a:gd name="connsiteY924" fmla="*/ 5939137 h 13577848"/>
              <a:gd name="connsiteX925" fmla="*/ 6163559 w 12137616"/>
              <a:gd name="connsiteY925" fmla="*/ 5955589 h 13577848"/>
              <a:gd name="connsiteX926" fmla="*/ 6280960 w 12137616"/>
              <a:gd name="connsiteY926" fmla="*/ 5992836 h 13577848"/>
              <a:gd name="connsiteX927" fmla="*/ 6325159 w 12137616"/>
              <a:gd name="connsiteY927" fmla="*/ 6009288 h 13577848"/>
              <a:gd name="connsiteX928" fmla="*/ 6367337 w 12137616"/>
              <a:gd name="connsiteY928" fmla="*/ 6024411 h 13577848"/>
              <a:gd name="connsiteX929" fmla="*/ 6367337 w 12137616"/>
              <a:gd name="connsiteY929" fmla="*/ 6024411 h 13577848"/>
              <a:gd name="connsiteX930" fmla="*/ 6325159 w 12137616"/>
              <a:gd name="connsiteY930" fmla="*/ 6009288 h 13577848"/>
              <a:gd name="connsiteX931" fmla="*/ 6280960 w 12137616"/>
              <a:gd name="connsiteY931" fmla="*/ 5992836 h 13577848"/>
              <a:gd name="connsiteX932" fmla="*/ 6163559 w 12137616"/>
              <a:gd name="connsiteY932" fmla="*/ 5955589 h 13577848"/>
              <a:gd name="connsiteX933" fmla="*/ 6119360 w 12137616"/>
              <a:gd name="connsiteY933" fmla="*/ 5939137 h 13577848"/>
              <a:gd name="connsiteX934" fmla="*/ 6045106 w 12137616"/>
              <a:gd name="connsiteY934" fmla="*/ 5915543 h 13577848"/>
              <a:gd name="connsiteX935" fmla="*/ 5932462 w 12137616"/>
              <a:gd name="connsiteY935" fmla="*/ 5875041 h 13577848"/>
              <a:gd name="connsiteX936" fmla="*/ 6210250 w 12137616"/>
              <a:gd name="connsiteY936" fmla="*/ 5852488 h 13577848"/>
              <a:gd name="connsiteX937" fmla="*/ 6266706 w 12137616"/>
              <a:gd name="connsiteY937" fmla="*/ 5878095 h 13577848"/>
              <a:gd name="connsiteX938" fmla="*/ 6191484 w 12137616"/>
              <a:gd name="connsiteY938" fmla="*/ 5855971 h 13577848"/>
              <a:gd name="connsiteX939" fmla="*/ 6210250 w 12137616"/>
              <a:gd name="connsiteY939" fmla="*/ 5852488 h 13577848"/>
              <a:gd name="connsiteX940" fmla="*/ 6156641 w 12137616"/>
              <a:gd name="connsiteY940" fmla="*/ 5838368 h 13577848"/>
              <a:gd name="connsiteX941" fmla="*/ 6191484 w 12137616"/>
              <a:gd name="connsiteY941" fmla="*/ 5855971 h 13577848"/>
              <a:gd name="connsiteX942" fmla="*/ 6149306 w 12137616"/>
              <a:gd name="connsiteY942" fmla="*/ 5840848 h 13577848"/>
              <a:gd name="connsiteX943" fmla="*/ 6156641 w 12137616"/>
              <a:gd name="connsiteY943" fmla="*/ 5838368 h 13577848"/>
              <a:gd name="connsiteX944" fmla="*/ 4918649 w 12137616"/>
              <a:gd name="connsiteY944" fmla="*/ 5827237 h 13577848"/>
              <a:gd name="connsiteX945" fmla="*/ 5240880 w 12137616"/>
              <a:gd name="connsiteY945" fmla="*/ 5936106 h 13577848"/>
              <a:gd name="connsiteX946" fmla="*/ 4918649 w 12137616"/>
              <a:gd name="connsiteY946" fmla="*/ 5827237 h 13577848"/>
              <a:gd name="connsiteX947" fmla="*/ 6112473 w 12137616"/>
              <a:gd name="connsiteY947" fmla="*/ 5821936 h 13577848"/>
              <a:gd name="connsiteX948" fmla="*/ 6149306 w 12137616"/>
              <a:gd name="connsiteY948" fmla="*/ 5840848 h 13577848"/>
              <a:gd name="connsiteX949" fmla="*/ 6105106 w 12137616"/>
              <a:gd name="connsiteY949" fmla="*/ 5824396 h 13577848"/>
              <a:gd name="connsiteX950" fmla="*/ 6112473 w 12137616"/>
              <a:gd name="connsiteY950" fmla="*/ 5821936 h 13577848"/>
              <a:gd name="connsiteX951" fmla="*/ 4888875 w 12137616"/>
              <a:gd name="connsiteY951" fmla="*/ 5809219 h 13577848"/>
              <a:gd name="connsiteX952" fmla="*/ 4918649 w 12137616"/>
              <a:gd name="connsiteY952" fmla="*/ 5827237 h 13577848"/>
              <a:gd name="connsiteX953" fmla="*/ 4874449 w 12137616"/>
              <a:gd name="connsiteY953" fmla="*/ 5810785 h 13577848"/>
              <a:gd name="connsiteX954" fmla="*/ 4888875 w 12137616"/>
              <a:gd name="connsiteY954" fmla="*/ 5809219 h 13577848"/>
              <a:gd name="connsiteX955" fmla="*/ 6068558 w 12137616"/>
              <a:gd name="connsiteY955" fmla="*/ 5805671 h 13577848"/>
              <a:gd name="connsiteX956" fmla="*/ 6105106 w 12137616"/>
              <a:gd name="connsiteY956" fmla="*/ 5824396 h 13577848"/>
              <a:gd name="connsiteX957" fmla="*/ 6060907 w 12137616"/>
              <a:gd name="connsiteY957" fmla="*/ 5807943 h 13577848"/>
              <a:gd name="connsiteX958" fmla="*/ 6068558 w 12137616"/>
              <a:gd name="connsiteY958" fmla="*/ 5805671 h 13577848"/>
              <a:gd name="connsiteX959" fmla="*/ 6013897 w 12137616"/>
              <a:gd name="connsiteY959" fmla="*/ 5800161 h 13577848"/>
              <a:gd name="connsiteX960" fmla="*/ 6010412 w 12137616"/>
              <a:gd name="connsiteY960" fmla="*/ 5805455 h 13577848"/>
              <a:gd name="connsiteX961" fmla="*/ 6011228 w 12137616"/>
              <a:gd name="connsiteY961" fmla="*/ 5804214 h 13577848"/>
              <a:gd name="connsiteX962" fmla="*/ 6017761 w 12137616"/>
              <a:gd name="connsiteY962" fmla="*/ 5794291 h 13577848"/>
              <a:gd name="connsiteX963" fmla="*/ 6015311 w 12137616"/>
              <a:gd name="connsiteY963" fmla="*/ 5798012 h 13577848"/>
              <a:gd name="connsiteX964" fmla="*/ 6013897 w 12137616"/>
              <a:gd name="connsiteY964" fmla="*/ 5800161 h 13577848"/>
              <a:gd name="connsiteX965" fmla="*/ 4846444 w 12137616"/>
              <a:gd name="connsiteY965" fmla="*/ 5793930 h 13577848"/>
              <a:gd name="connsiteX966" fmla="*/ 4874449 w 12137616"/>
              <a:gd name="connsiteY966" fmla="*/ 5810785 h 13577848"/>
              <a:gd name="connsiteX967" fmla="*/ 4832270 w 12137616"/>
              <a:gd name="connsiteY967" fmla="*/ 5795662 h 13577848"/>
              <a:gd name="connsiteX968" fmla="*/ 4846444 w 12137616"/>
              <a:gd name="connsiteY968" fmla="*/ 5793930 h 13577848"/>
              <a:gd name="connsiteX969" fmla="*/ 6025655 w 12137616"/>
              <a:gd name="connsiteY969" fmla="*/ 5790961 h 13577848"/>
              <a:gd name="connsiteX970" fmla="*/ 6060907 w 12137616"/>
              <a:gd name="connsiteY970" fmla="*/ 5807943 h 13577848"/>
              <a:gd name="connsiteX971" fmla="*/ 6017761 w 12137616"/>
              <a:gd name="connsiteY971" fmla="*/ 5794291 h 13577848"/>
              <a:gd name="connsiteX972" fmla="*/ 6025655 w 12137616"/>
              <a:gd name="connsiteY972" fmla="*/ 5790961 h 13577848"/>
              <a:gd name="connsiteX973" fmla="*/ 4802377 w 12137616"/>
              <a:gd name="connsiteY973" fmla="*/ 5777828 h 13577848"/>
              <a:gd name="connsiteX974" fmla="*/ 4832270 w 12137616"/>
              <a:gd name="connsiteY974" fmla="*/ 5795662 h 13577848"/>
              <a:gd name="connsiteX975" fmla="*/ 4787104 w 12137616"/>
              <a:gd name="connsiteY975" fmla="*/ 5780680 h 13577848"/>
              <a:gd name="connsiteX976" fmla="*/ 4802377 w 12137616"/>
              <a:gd name="connsiteY976" fmla="*/ 5777828 h 13577848"/>
              <a:gd name="connsiteX977" fmla="*/ 10230971 w 12137616"/>
              <a:gd name="connsiteY977" fmla="*/ 5773671 h 13577848"/>
              <a:gd name="connsiteX978" fmla="*/ 10346204 w 12137616"/>
              <a:gd name="connsiteY978" fmla="*/ 5902205 h 13577848"/>
              <a:gd name="connsiteX979" fmla="*/ 10540553 w 12137616"/>
              <a:gd name="connsiteY979" fmla="*/ 6148143 h 13577848"/>
              <a:gd name="connsiteX980" fmla="*/ 10459417 w 12137616"/>
              <a:gd name="connsiteY980" fmla="*/ 6029410 h 13577848"/>
              <a:gd name="connsiteX981" fmla="*/ 10346204 w 12137616"/>
              <a:gd name="connsiteY981" fmla="*/ 5902205 h 13577848"/>
              <a:gd name="connsiteX982" fmla="*/ 10230971 w 12137616"/>
              <a:gd name="connsiteY982" fmla="*/ 5773671 h 13577848"/>
              <a:gd name="connsiteX983" fmla="*/ 5951264 w 12137616"/>
              <a:gd name="connsiteY983" fmla="*/ 5758913 h 13577848"/>
              <a:gd name="connsiteX984" fmla="*/ 5943507 w 12137616"/>
              <a:gd name="connsiteY984" fmla="*/ 5770697 h 13577848"/>
              <a:gd name="connsiteX985" fmla="*/ 5951264 w 12137616"/>
              <a:gd name="connsiteY985" fmla="*/ 5758913 h 13577848"/>
              <a:gd name="connsiteX986" fmla="*/ 5906958 w 12137616"/>
              <a:gd name="connsiteY986" fmla="*/ 5751972 h 13577848"/>
              <a:gd name="connsiteX987" fmla="*/ 5943507 w 12137616"/>
              <a:gd name="connsiteY987" fmla="*/ 5770697 h 13577848"/>
              <a:gd name="connsiteX988" fmla="*/ 5899307 w 12137616"/>
              <a:gd name="connsiteY988" fmla="*/ 5754244 h 13577848"/>
              <a:gd name="connsiteX989" fmla="*/ 5906958 w 12137616"/>
              <a:gd name="connsiteY989" fmla="*/ 5751972 h 13577848"/>
              <a:gd name="connsiteX990" fmla="*/ 3789185 w 12137616"/>
              <a:gd name="connsiteY990" fmla="*/ 5749893 h 13577848"/>
              <a:gd name="connsiteX991" fmla="*/ 3810632 w 12137616"/>
              <a:gd name="connsiteY991" fmla="*/ 5763715 h 13577848"/>
              <a:gd name="connsiteX992" fmla="*/ 8064394 w 12137616"/>
              <a:gd name="connsiteY992" fmla="*/ 7076229 h 13577848"/>
              <a:gd name="connsiteX993" fmla="*/ 8095416 w 12137616"/>
              <a:gd name="connsiteY993" fmla="*/ 7081900 h 13577848"/>
              <a:gd name="connsiteX994" fmla="*/ 8127491 w 12137616"/>
              <a:gd name="connsiteY994" fmla="*/ 7090372 h 13577848"/>
              <a:gd name="connsiteX995" fmla="*/ 8157546 w 12137616"/>
              <a:gd name="connsiteY995" fmla="*/ 7097513 h 13577848"/>
              <a:gd name="connsiteX996" fmla="*/ 8189621 w 12137616"/>
              <a:gd name="connsiteY996" fmla="*/ 7105985 h 13577848"/>
              <a:gd name="connsiteX997" fmla="*/ 8157546 w 12137616"/>
              <a:gd name="connsiteY997" fmla="*/ 7097513 h 13577848"/>
              <a:gd name="connsiteX998" fmla="*/ 8127491 w 12137616"/>
              <a:gd name="connsiteY998" fmla="*/ 7090372 h 13577848"/>
              <a:gd name="connsiteX999" fmla="*/ 8095416 w 12137616"/>
              <a:gd name="connsiteY999" fmla="*/ 7081900 h 13577848"/>
              <a:gd name="connsiteX1000" fmla="*/ 8064394 w 12137616"/>
              <a:gd name="connsiteY1000" fmla="*/ 7076229 h 13577848"/>
              <a:gd name="connsiteX1001" fmla="*/ 5957220 w 12137616"/>
              <a:gd name="connsiteY1001" fmla="*/ 6458231 h 13577848"/>
              <a:gd name="connsiteX1002" fmla="*/ 3810632 w 12137616"/>
              <a:gd name="connsiteY1002" fmla="*/ 5763715 h 13577848"/>
              <a:gd name="connsiteX1003" fmla="*/ 3789185 w 12137616"/>
              <a:gd name="connsiteY1003" fmla="*/ 5749893 h 13577848"/>
              <a:gd name="connsiteX1004" fmla="*/ 5864464 w 12137616"/>
              <a:gd name="connsiteY1004" fmla="*/ 5736642 h 13577848"/>
              <a:gd name="connsiteX1005" fmla="*/ 5899307 w 12137616"/>
              <a:gd name="connsiteY1005" fmla="*/ 5754244 h 13577848"/>
              <a:gd name="connsiteX1006" fmla="*/ 5857129 w 12137616"/>
              <a:gd name="connsiteY1006" fmla="*/ 5739123 h 13577848"/>
              <a:gd name="connsiteX1007" fmla="*/ 5864464 w 12137616"/>
              <a:gd name="connsiteY1007" fmla="*/ 5736642 h 13577848"/>
              <a:gd name="connsiteX1008" fmla="*/ 3461243 w 12137616"/>
              <a:gd name="connsiteY1008" fmla="*/ 5722639 h 13577848"/>
              <a:gd name="connsiteX1009" fmla="*/ 3595296 w 12137616"/>
              <a:gd name="connsiteY1009" fmla="*/ 5765250 h 13577848"/>
              <a:gd name="connsiteX1010" fmla="*/ 4228603 w 12137616"/>
              <a:gd name="connsiteY1010" fmla="*/ 5973534 h 13577848"/>
              <a:gd name="connsiteX1011" fmla="*/ 5180355 w 12137616"/>
              <a:gd name="connsiteY1011" fmla="*/ 6300837 h 13577848"/>
              <a:gd name="connsiteX1012" fmla="*/ 5574021 w 12137616"/>
              <a:gd name="connsiteY1012" fmla="*/ 6441981 h 13577848"/>
              <a:gd name="connsiteX1013" fmla="*/ 5705109 w 12137616"/>
              <a:gd name="connsiteY1013" fmla="*/ 6515630 h 13577848"/>
              <a:gd name="connsiteX1014" fmla="*/ 6039922 w 12137616"/>
              <a:gd name="connsiteY1014" fmla="*/ 6605387 h 13577848"/>
              <a:gd name="connsiteX1015" fmla="*/ 8103352 w 12137616"/>
              <a:gd name="connsiteY1015" fmla="*/ 7179840 h 13577848"/>
              <a:gd name="connsiteX1016" fmla="*/ 8389668 w 12137616"/>
              <a:gd name="connsiteY1016" fmla="*/ 7237672 h 13577848"/>
              <a:gd name="connsiteX1017" fmla="*/ 8363345 w 12137616"/>
              <a:gd name="connsiteY1017" fmla="*/ 7167665 h 13577848"/>
              <a:gd name="connsiteX1018" fmla="*/ 8331270 w 12137616"/>
              <a:gd name="connsiteY1018" fmla="*/ 7159193 h 13577848"/>
              <a:gd name="connsiteX1019" fmla="*/ 7126896 w 12137616"/>
              <a:gd name="connsiteY1019" fmla="*/ 6863667 h 13577848"/>
              <a:gd name="connsiteX1020" fmla="*/ 5915096 w 12137616"/>
              <a:gd name="connsiteY1020" fmla="*/ 6495824 h 13577848"/>
              <a:gd name="connsiteX1021" fmla="*/ 3525880 w 12137616"/>
              <a:gd name="connsiteY1021" fmla="*/ 5734305 h 13577848"/>
              <a:gd name="connsiteX1022" fmla="*/ 3461243 w 12137616"/>
              <a:gd name="connsiteY1022" fmla="*/ 5722639 h 13577848"/>
              <a:gd name="connsiteX1023" fmla="*/ 5819888 w 12137616"/>
              <a:gd name="connsiteY1023" fmla="*/ 5720830 h 13577848"/>
              <a:gd name="connsiteX1024" fmla="*/ 5857129 w 12137616"/>
              <a:gd name="connsiteY1024" fmla="*/ 5739123 h 13577848"/>
              <a:gd name="connsiteX1025" fmla="*/ 5811962 w 12137616"/>
              <a:gd name="connsiteY1025" fmla="*/ 5724140 h 13577848"/>
              <a:gd name="connsiteX1026" fmla="*/ 5819888 w 12137616"/>
              <a:gd name="connsiteY1026" fmla="*/ 5720830 h 13577848"/>
              <a:gd name="connsiteX1027" fmla="*/ 4581304 w 12137616"/>
              <a:gd name="connsiteY1027" fmla="*/ 5710529 h 13577848"/>
              <a:gd name="connsiteX1028" fmla="*/ 4787104 w 12137616"/>
              <a:gd name="connsiteY1028" fmla="*/ 5780680 h 13577848"/>
              <a:gd name="connsiteX1029" fmla="*/ 4581304 w 12137616"/>
              <a:gd name="connsiteY1029" fmla="*/ 5710529 h 13577848"/>
              <a:gd name="connsiteX1030" fmla="*/ 5775413 w 12137616"/>
              <a:gd name="connsiteY1030" fmla="*/ 5705414 h 13577848"/>
              <a:gd name="connsiteX1031" fmla="*/ 5811962 w 12137616"/>
              <a:gd name="connsiteY1031" fmla="*/ 5724140 h 13577848"/>
              <a:gd name="connsiteX1032" fmla="*/ 5767762 w 12137616"/>
              <a:gd name="connsiteY1032" fmla="*/ 5707688 h 13577848"/>
              <a:gd name="connsiteX1033" fmla="*/ 5775413 w 12137616"/>
              <a:gd name="connsiteY1033" fmla="*/ 5705414 h 13577848"/>
              <a:gd name="connsiteX1034" fmla="*/ 5719139 w 12137616"/>
              <a:gd name="connsiteY1034" fmla="*/ 5702356 h 13577848"/>
              <a:gd name="connsiteX1035" fmla="*/ 5718689 w 12137616"/>
              <a:gd name="connsiteY1035" fmla="*/ 5703039 h 13577848"/>
              <a:gd name="connsiteX1036" fmla="*/ 5717827 w 12137616"/>
              <a:gd name="connsiteY1036" fmla="*/ 5704348 h 13577848"/>
              <a:gd name="connsiteX1037" fmla="*/ 5725584 w 12137616"/>
              <a:gd name="connsiteY1037" fmla="*/ 5692564 h 13577848"/>
              <a:gd name="connsiteX1038" fmla="*/ 5719139 w 12137616"/>
              <a:gd name="connsiteY1038" fmla="*/ 5702356 h 13577848"/>
              <a:gd name="connsiteX1039" fmla="*/ 5722998 w 12137616"/>
              <a:gd name="connsiteY1039" fmla="*/ 5696492 h 13577848"/>
              <a:gd name="connsiteX1040" fmla="*/ 5725584 w 12137616"/>
              <a:gd name="connsiteY1040" fmla="*/ 5692564 h 13577848"/>
              <a:gd name="connsiteX1041" fmla="*/ 5732919 w 12137616"/>
              <a:gd name="connsiteY1041" fmla="*/ 5690084 h 13577848"/>
              <a:gd name="connsiteX1042" fmla="*/ 5767762 w 12137616"/>
              <a:gd name="connsiteY1042" fmla="*/ 5707688 h 13577848"/>
              <a:gd name="connsiteX1043" fmla="*/ 5725584 w 12137616"/>
              <a:gd name="connsiteY1043" fmla="*/ 5692564 h 13577848"/>
              <a:gd name="connsiteX1044" fmla="*/ 5732919 w 12137616"/>
              <a:gd name="connsiteY1044" fmla="*/ 5690084 h 13577848"/>
              <a:gd name="connsiteX1045" fmla="*/ 10128622 w 12137616"/>
              <a:gd name="connsiteY1045" fmla="*/ 5678706 h 13577848"/>
              <a:gd name="connsiteX1046" fmla="*/ 10131447 w 12137616"/>
              <a:gd name="connsiteY1046" fmla="*/ 5682871 h 13577848"/>
              <a:gd name="connsiteX1047" fmla="*/ 10162470 w 12137616"/>
              <a:gd name="connsiteY1047" fmla="*/ 5688541 h 13577848"/>
              <a:gd name="connsiteX1048" fmla="*/ 10128622 w 12137616"/>
              <a:gd name="connsiteY1048" fmla="*/ 5678706 h 13577848"/>
              <a:gd name="connsiteX1049" fmla="*/ 11102657 w 12137616"/>
              <a:gd name="connsiteY1049" fmla="*/ 5678198 h 13577848"/>
              <a:gd name="connsiteX1050" fmla="*/ 11195829 w 12137616"/>
              <a:gd name="connsiteY1050" fmla="*/ 5808277 h 13577848"/>
              <a:gd name="connsiteX1051" fmla="*/ 11139451 w 12137616"/>
              <a:gd name="connsiteY1051" fmla="*/ 5731129 h 13577848"/>
              <a:gd name="connsiteX1052" fmla="*/ 11102657 w 12137616"/>
              <a:gd name="connsiteY1052" fmla="*/ 5678198 h 13577848"/>
              <a:gd name="connsiteX1053" fmla="*/ 5658679 w 12137616"/>
              <a:gd name="connsiteY1053" fmla="*/ 5657807 h 13577848"/>
              <a:gd name="connsiteX1054" fmla="*/ 5651331 w 12137616"/>
              <a:gd name="connsiteY1054" fmla="*/ 5668971 h 13577848"/>
              <a:gd name="connsiteX1055" fmla="*/ 5658679 w 12137616"/>
              <a:gd name="connsiteY1055" fmla="*/ 5657807 h 13577848"/>
              <a:gd name="connsiteX1056" fmla="*/ 5616823 w 12137616"/>
              <a:gd name="connsiteY1056" fmla="*/ 5647144 h 13577848"/>
              <a:gd name="connsiteX1057" fmla="*/ 5651331 w 12137616"/>
              <a:gd name="connsiteY1057" fmla="*/ 5668971 h 13577848"/>
              <a:gd name="connsiteX1058" fmla="*/ 5606163 w 12137616"/>
              <a:gd name="connsiteY1058" fmla="*/ 5653988 h 13577848"/>
              <a:gd name="connsiteX1059" fmla="*/ 5616823 w 12137616"/>
              <a:gd name="connsiteY1059" fmla="*/ 5647144 h 13577848"/>
              <a:gd name="connsiteX1060" fmla="*/ 5574177 w 12137616"/>
              <a:gd name="connsiteY1060" fmla="*/ 5632044 h 13577848"/>
              <a:gd name="connsiteX1061" fmla="*/ 5606163 w 12137616"/>
              <a:gd name="connsiteY1061" fmla="*/ 5653988 h 13577848"/>
              <a:gd name="connsiteX1062" fmla="*/ 5563985 w 12137616"/>
              <a:gd name="connsiteY1062" fmla="*/ 5638866 h 13577848"/>
              <a:gd name="connsiteX1063" fmla="*/ 5574177 w 12137616"/>
              <a:gd name="connsiteY1063" fmla="*/ 5632044 h 13577848"/>
              <a:gd name="connsiteX1064" fmla="*/ 5529601 w 12137616"/>
              <a:gd name="connsiteY1064" fmla="*/ 5616232 h 13577848"/>
              <a:gd name="connsiteX1065" fmla="*/ 5563985 w 12137616"/>
              <a:gd name="connsiteY1065" fmla="*/ 5638866 h 13577848"/>
              <a:gd name="connsiteX1066" fmla="*/ 5519785 w 12137616"/>
              <a:gd name="connsiteY1066" fmla="*/ 5622413 h 13577848"/>
              <a:gd name="connsiteX1067" fmla="*/ 5529601 w 12137616"/>
              <a:gd name="connsiteY1067" fmla="*/ 5616232 h 13577848"/>
              <a:gd name="connsiteX1068" fmla="*/ 5469140 w 12137616"/>
              <a:gd name="connsiteY1068" fmla="*/ 5615752 h 13577848"/>
              <a:gd name="connsiteX1069" fmla="*/ 5468690 w 12137616"/>
              <a:gd name="connsiteY1069" fmla="*/ 5616435 h 13577848"/>
              <a:gd name="connsiteX1070" fmla="*/ 5467829 w 12137616"/>
              <a:gd name="connsiteY1070" fmla="*/ 5617744 h 13577848"/>
              <a:gd name="connsiteX1071" fmla="*/ 5475585 w 12137616"/>
              <a:gd name="connsiteY1071" fmla="*/ 5605960 h 13577848"/>
              <a:gd name="connsiteX1072" fmla="*/ 5469140 w 12137616"/>
              <a:gd name="connsiteY1072" fmla="*/ 5615752 h 13577848"/>
              <a:gd name="connsiteX1073" fmla="*/ 5473000 w 12137616"/>
              <a:gd name="connsiteY1073" fmla="*/ 5609888 h 13577848"/>
              <a:gd name="connsiteX1074" fmla="*/ 5475585 w 12137616"/>
              <a:gd name="connsiteY1074" fmla="*/ 5605960 h 13577848"/>
              <a:gd name="connsiteX1075" fmla="*/ 5485686 w 12137616"/>
              <a:gd name="connsiteY1075" fmla="*/ 5599967 h 13577848"/>
              <a:gd name="connsiteX1076" fmla="*/ 5519785 w 12137616"/>
              <a:gd name="connsiteY1076" fmla="*/ 5622413 h 13577848"/>
              <a:gd name="connsiteX1077" fmla="*/ 5475585 w 12137616"/>
              <a:gd name="connsiteY1077" fmla="*/ 5605960 h 13577848"/>
              <a:gd name="connsiteX1078" fmla="*/ 5485686 w 12137616"/>
              <a:gd name="connsiteY1078" fmla="*/ 5599967 h 13577848"/>
              <a:gd name="connsiteX1079" fmla="*/ 5409202 w 12137616"/>
              <a:gd name="connsiteY1079" fmla="*/ 5579349 h 13577848"/>
              <a:gd name="connsiteX1080" fmla="*/ 5433407 w 12137616"/>
              <a:gd name="connsiteY1080" fmla="*/ 5590838 h 13577848"/>
              <a:gd name="connsiteX1081" fmla="*/ 5400364 w 12137616"/>
              <a:gd name="connsiteY1081" fmla="*/ 5583837 h 13577848"/>
              <a:gd name="connsiteX1082" fmla="*/ 5409202 w 12137616"/>
              <a:gd name="connsiteY1082" fmla="*/ 5579349 h 13577848"/>
              <a:gd name="connsiteX1083" fmla="*/ 5366284 w 12137616"/>
              <a:gd name="connsiteY1083" fmla="*/ 5564662 h 13577848"/>
              <a:gd name="connsiteX1084" fmla="*/ 5388240 w 12137616"/>
              <a:gd name="connsiteY1084" fmla="*/ 5575856 h 13577848"/>
              <a:gd name="connsiteX1085" fmla="*/ 5358186 w 12137616"/>
              <a:gd name="connsiteY1085" fmla="*/ 5568714 h 13577848"/>
              <a:gd name="connsiteX1086" fmla="*/ 5366284 w 12137616"/>
              <a:gd name="connsiteY1086" fmla="*/ 5564662 h 13577848"/>
              <a:gd name="connsiteX1087" fmla="*/ 5066210 w 12137616"/>
              <a:gd name="connsiteY1087" fmla="*/ 5564577 h 13577848"/>
              <a:gd name="connsiteX1088" fmla="*/ 5048187 w 12137616"/>
              <a:gd name="connsiteY1088" fmla="*/ 5573257 h 13577848"/>
              <a:gd name="connsiteX1089" fmla="*/ 5080263 w 12137616"/>
              <a:gd name="connsiteY1089" fmla="*/ 5581729 h 13577848"/>
              <a:gd name="connsiteX1090" fmla="*/ 5122441 w 12137616"/>
              <a:gd name="connsiteY1090" fmla="*/ 5596851 h 13577848"/>
              <a:gd name="connsiteX1091" fmla="*/ 5241862 w 12137616"/>
              <a:gd name="connsiteY1091" fmla="*/ 5635428 h 13577848"/>
              <a:gd name="connsiteX1092" fmla="*/ 5415586 w 12137616"/>
              <a:gd name="connsiteY1092" fmla="*/ 5697108 h 13577848"/>
              <a:gd name="connsiteX1093" fmla="*/ 5665584 w 12137616"/>
              <a:gd name="connsiteY1093" fmla="*/ 5783712 h 13577848"/>
              <a:gd name="connsiteX1094" fmla="*/ 5707762 w 12137616"/>
              <a:gd name="connsiteY1094" fmla="*/ 5798835 h 13577848"/>
              <a:gd name="connsiteX1095" fmla="*/ 5751961 w 12137616"/>
              <a:gd name="connsiteY1095" fmla="*/ 5815287 h 13577848"/>
              <a:gd name="connsiteX1096" fmla="*/ 5913561 w 12137616"/>
              <a:gd name="connsiteY1096" fmla="*/ 5868986 h 13577848"/>
              <a:gd name="connsiteX1097" fmla="*/ 5751961 w 12137616"/>
              <a:gd name="connsiteY1097" fmla="*/ 5815287 h 13577848"/>
              <a:gd name="connsiteX1098" fmla="*/ 5707762 w 12137616"/>
              <a:gd name="connsiteY1098" fmla="*/ 5798835 h 13577848"/>
              <a:gd name="connsiteX1099" fmla="*/ 5665584 w 12137616"/>
              <a:gd name="connsiteY1099" fmla="*/ 5783712 h 13577848"/>
              <a:gd name="connsiteX1100" fmla="*/ 5415586 w 12137616"/>
              <a:gd name="connsiteY1100" fmla="*/ 5697108 h 13577848"/>
              <a:gd name="connsiteX1101" fmla="*/ 5241862 w 12137616"/>
              <a:gd name="connsiteY1101" fmla="*/ 5635428 h 13577848"/>
              <a:gd name="connsiteX1102" fmla="*/ 5122441 w 12137616"/>
              <a:gd name="connsiteY1102" fmla="*/ 5596851 h 13577848"/>
              <a:gd name="connsiteX1103" fmla="*/ 5080263 w 12137616"/>
              <a:gd name="connsiteY1103" fmla="*/ 5581729 h 13577848"/>
              <a:gd name="connsiteX1104" fmla="*/ 5066210 w 12137616"/>
              <a:gd name="connsiteY1104" fmla="*/ 5564577 h 13577848"/>
              <a:gd name="connsiteX1105" fmla="*/ 5322264 w 12137616"/>
              <a:gd name="connsiteY1105" fmla="*/ 5548624 h 13577848"/>
              <a:gd name="connsiteX1106" fmla="*/ 5346061 w 12137616"/>
              <a:gd name="connsiteY1106" fmla="*/ 5560733 h 13577848"/>
              <a:gd name="connsiteX1107" fmla="*/ 5313986 w 12137616"/>
              <a:gd name="connsiteY1107" fmla="*/ 5552262 h 13577848"/>
              <a:gd name="connsiteX1108" fmla="*/ 5322264 w 12137616"/>
              <a:gd name="connsiteY1108" fmla="*/ 5548624 h 13577848"/>
              <a:gd name="connsiteX1109" fmla="*/ 5279770 w 12137616"/>
              <a:gd name="connsiteY1109" fmla="*/ 5533293 h 13577848"/>
              <a:gd name="connsiteX1110" fmla="*/ 5301863 w 12137616"/>
              <a:gd name="connsiteY1110" fmla="*/ 5544280 h 13577848"/>
              <a:gd name="connsiteX1111" fmla="*/ 5271807 w 12137616"/>
              <a:gd name="connsiteY1111" fmla="*/ 5537139 h 13577848"/>
              <a:gd name="connsiteX1112" fmla="*/ 5279770 w 12137616"/>
              <a:gd name="connsiteY1112" fmla="*/ 5533293 h 13577848"/>
              <a:gd name="connsiteX1113" fmla="*/ 5235570 w 12137616"/>
              <a:gd name="connsiteY1113" fmla="*/ 5516841 h 13577848"/>
              <a:gd name="connsiteX1114" fmla="*/ 5257662 w 12137616"/>
              <a:gd name="connsiteY1114" fmla="*/ 5527828 h 13577848"/>
              <a:gd name="connsiteX1115" fmla="*/ 5227608 w 12137616"/>
              <a:gd name="connsiteY1115" fmla="*/ 5520687 h 13577848"/>
              <a:gd name="connsiteX1116" fmla="*/ 5235570 w 12137616"/>
              <a:gd name="connsiteY1116" fmla="*/ 5516841 h 13577848"/>
              <a:gd name="connsiteX1117" fmla="*/ 5196166 w 12137616"/>
              <a:gd name="connsiteY1117" fmla="*/ 5497849 h 13577848"/>
              <a:gd name="connsiteX1118" fmla="*/ 5182442 w 12137616"/>
              <a:gd name="connsiteY1118" fmla="*/ 5505704 h 13577848"/>
              <a:gd name="connsiteX1119" fmla="*/ 5196166 w 12137616"/>
              <a:gd name="connsiteY1119" fmla="*/ 5497849 h 13577848"/>
              <a:gd name="connsiteX1120" fmla="*/ 5135519 w 12137616"/>
              <a:gd name="connsiteY1120" fmla="*/ 5497788 h 13577848"/>
              <a:gd name="connsiteX1121" fmla="*/ 5133730 w 12137616"/>
              <a:gd name="connsiteY1121" fmla="*/ 5500505 h 13577848"/>
              <a:gd name="connsiteX1122" fmla="*/ 5132914 w 12137616"/>
              <a:gd name="connsiteY1122" fmla="*/ 5501745 h 13577848"/>
              <a:gd name="connsiteX1123" fmla="*/ 4013385 w 12137616"/>
              <a:gd name="connsiteY1123" fmla="*/ 5492904 h 13577848"/>
              <a:gd name="connsiteX1124" fmla="*/ 4034833 w 12137616"/>
              <a:gd name="connsiteY1124" fmla="*/ 5506727 h 13577848"/>
              <a:gd name="connsiteX1125" fmla="*/ 4581304 w 12137616"/>
              <a:gd name="connsiteY1125" fmla="*/ 5710529 h 13577848"/>
              <a:gd name="connsiteX1126" fmla="*/ 3953859 w 12137616"/>
              <a:gd name="connsiteY1126" fmla="*/ 5546138 h 13577848"/>
              <a:gd name="connsiteX1127" fmla="*/ 3966494 w 12137616"/>
              <a:gd name="connsiteY1127" fmla="*/ 5579742 h 13577848"/>
              <a:gd name="connsiteX1128" fmla="*/ 3811212 w 12137616"/>
              <a:gd name="connsiteY1128" fmla="*/ 5542844 h 13577848"/>
              <a:gd name="connsiteX1129" fmla="*/ 7134250 w 12137616"/>
              <a:gd name="connsiteY1129" fmla="*/ 6632506 h 13577848"/>
              <a:gd name="connsiteX1130" fmla="*/ 7880148 w 12137616"/>
              <a:gd name="connsiteY1130" fmla="*/ 6836942 h 13577848"/>
              <a:gd name="connsiteX1131" fmla="*/ 8005376 w 12137616"/>
              <a:gd name="connsiteY1131" fmla="*/ 6866698 h 13577848"/>
              <a:gd name="connsiteX1132" fmla="*/ 8094517 w 12137616"/>
              <a:gd name="connsiteY1132" fmla="*/ 6836878 h 13577848"/>
              <a:gd name="connsiteX1133" fmla="*/ 7927568 w 12137616"/>
              <a:gd name="connsiteY1133" fmla="*/ 6764907 h 13577848"/>
              <a:gd name="connsiteX1134" fmla="*/ 7420511 w 12137616"/>
              <a:gd name="connsiteY1134" fmla="*/ 6637623 h 13577848"/>
              <a:gd name="connsiteX1135" fmla="*/ 5328226 w 12137616"/>
              <a:gd name="connsiteY1135" fmla="*/ 5966210 h 13577848"/>
              <a:gd name="connsiteX1136" fmla="*/ 7692682 w 12137616"/>
              <a:gd name="connsiteY1136" fmla="*/ 6686144 h 13577848"/>
              <a:gd name="connsiteX1137" fmla="*/ 7975498 w 12137616"/>
              <a:gd name="connsiteY1137" fmla="*/ 6718494 h 13577848"/>
              <a:gd name="connsiteX1138" fmla="*/ 7993429 w 12137616"/>
              <a:gd name="connsiteY1138" fmla="*/ 6717654 h 13577848"/>
              <a:gd name="connsiteX1139" fmla="*/ 7543152 w 12137616"/>
              <a:gd name="connsiteY1139" fmla="*/ 6587712 h 13577848"/>
              <a:gd name="connsiteX1140" fmla="*/ 5737237 w 12137616"/>
              <a:gd name="connsiteY1140" fmla="*/ 6026846 h 13577848"/>
              <a:gd name="connsiteX1141" fmla="*/ 5390758 w 12137616"/>
              <a:gd name="connsiteY1141" fmla="*/ 5902016 h 13577848"/>
              <a:gd name="connsiteX1142" fmla="*/ 4686015 w 12137616"/>
              <a:gd name="connsiteY1142" fmla="*/ 5661456 h 13577848"/>
              <a:gd name="connsiteX1143" fmla="*/ 4456023 w 12137616"/>
              <a:gd name="connsiteY1143" fmla="*/ 5628058 h 13577848"/>
              <a:gd name="connsiteX1144" fmla="*/ 4034833 w 12137616"/>
              <a:gd name="connsiteY1144" fmla="*/ 5506727 h 13577848"/>
              <a:gd name="connsiteX1145" fmla="*/ 4013385 w 12137616"/>
              <a:gd name="connsiteY1145" fmla="*/ 5492904 h 13577848"/>
              <a:gd name="connsiteX1146" fmla="*/ 5140263 w 12137616"/>
              <a:gd name="connsiteY1146" fmla="*/ 5490582 h 13577848"/>
              <a:gd name="connsiteX1147" fmla="*/ 5135519 w 12137616"/>
              <a:gd name="connsiteY1147" fmla="*/ 5497788 h 13577848"/>
              <a:gd name="connsiteX1148" fmla="*/ 5137813 w 12137616"/>
              <a:gd name="connsiteY1148" fmla="*/ 5494303 h 13577848"/>
              <a:gd name="connsiteX1149" fmla="*/ 5140263 w 12137616"/>
              <a:gd name="connsiteY1149" fmla="*/ 5490582 h 13577848"/>
              <a:gd name="connsiteX1150" fmla="*/ 5168610 w 12137616"/>
              <a:gd name="connsiteY1150" fmla="*/ 5487117 h 13577848"/>
              <a:gd name="connsiteX1151" fmla="*/ 5182442 w 12137616"/>
              <a:gd name="connsiteY1151" fmla="*/ 5505704 h 13577848"/>
              <a:gd name="connsiteX1152" fmla="*/ 5140263 w 12137616"/>
              <a:gd name="connsiteY1152" fmla="*/ 5490582 h 13577848"/>
              <a:gd name="connsiteX1153" fmla="*/ 5168610 w 12137616"/>
              <a:gd name="connsiteY1153" fmla="*/ 5487117 h 13577848"/>
              <a:gd name="connsiteX1154" fmla="*/ 10177194 w 12137616"/>
              <a:gd name="connsiteY1154" fmla="*/ 5476983 h 13577848"/>
              <a:gd name="connsiteX1155" fmla="*/ 10207760 w 12137616"/>
              <a:gd name="connsiteY1155" fmla="*/ 5509746 h 13577848"/>
              <a:gd name="connsiteX1156" fmla="*/ 10252470 w 12137616"/>
              <a:gd name="connsiteY1156" fmla="*/ 5551821 h 13577848"/>
              <a:gd name="connsiteX1157" fmla="*/ 10252470 w 12137616"/>
              <a:gd name="connsiteY1157" fmla="*/ 5551821 h 13577848"/>
              <a:gd name="connsiteX1158" fmla="*/ 10207760 w 12137616"/>
              <a:gd name="connsiteY1158" fmla="*/ 5509746 h 13577848"/>
              <a:gd name="connsiteX1159" fmla="*/ 10177194 w 12137616"/>
              <a:gd name="connsiteY1159" fmla="*/ 5476983 h 13577848"/>
              <a:gd name="connsiteX1160" fmla="*/ 4664727 w 12137616"/>
              <a:gd name="connsiteY1160" fmla="*/ 5331500 h 13577848"/>
              <a:gd name="connsiteX1161" fmla="*/ 4698610 w 12137616"/>
              <a:gd name="connsiteY1161" fmla="*/ 5343138 h 13577848"/>
              <a:gd name="connsiteX1162" fmla="*/ 4666535 w 12137616"/>
              <a:gd name="connsiteY1162" fmla="*/ 5334666 h 13577848"/>
              <a:gd name="connsiteX1163" fmla="*/ 4664727 w 12137616"/>
              <a:gd name="connsiteY1163" fmla="*/ 5331500 h 13577848"/>
              <a:gd name="connsiteX1164" fmla="*/ 4636480 w 12137616"/>
              <a:gd name="connsiteY1164" fmla="*/ 5327524 h 13577848"/>
              <a:gd name="connsiteX1165" fmla="*/ 4636480 w 12137616"/>
              <a:gd name="connsiteY1165" fmla="*/ 5327524 h 13577848"/>
              <a:gd name="connsiteX1166" fmla="*/ 4597759 w 12137616"/>
              <a:gd name="connsiteY1166" fmla="*/ 5302751 h 13577848"/>
              <a:gd name="connsiteX1167" fmla="*/ 4593899 w 12137616"/>
              <a:gd name="connsiteY1167" fmla="*/ 5308615 h 13577848"/>
              <a:gd name="connsiteX1168" fmla="*/ 4591314 w 12137616"/>
              <a:gd name="connsiteY1168" fmla="*/ 5312542 h 13577848"/>
              <a:gd name="connsiteX1169" fmla="*/ 4599071 w 12137616"/>
              <a:gd name="connsiteY1169" fmla="*/ 5300758 h 13577848"/>
              <a:gd name="connsiteX1170" fmla="*/ 4597759 w 12137616"/>
              <a:gd name="connsiteY1170" fmla="*/ 5302751 h 13577848"/>
              <a:gd name="connsiteX1171" fmla="*/ 4598209 w 12137616"/>
              <a:gd name="connsiteY1171" fmla="*/ 5302068 h 13577848"/>
              <a:gd name="connsiteX1172" fmla="*/ 4599071 w 12137616"/>
              <a:gd name="connsiteY1172" fmla="*/ 5300758 h 13577848"/>
              <a:gd name="connsiteX1173" fmla="*/ 4563308 w 12137616"/>
              <a:gd name="connsiteY1173" fmla="*/ 5295688 h 13577848"/>
              <a:gd name="connsiteX1174" fmla="*/ 4591314 w 12137616"/>
              <a:gd name="connsiteY1174" fmla="*/ 5312542 h 13577848"/>
              <a:gd name="connsiteX1175" fmla="*/ 4549135 w 12137616"/>
              <a:gd name="connsiteY1175" fmla="*/ 5297419 h 13577848"/>
              <a:gd name="connsiteX1176" fmla="*/ 4563308 w 12137616"/>
              <a:gd name="connsiteY1176" fmla="*/ 5295688 h 13577848"/>
              <a:gd name="connsiteX1177" fmla="*/ 4444827 w 12137616"/>
              <a:gd name="connsiteY1177" fmla="*/ 5266684 h 13577848"/>
              <a:gd name="connsiteX1178" fmla="*/ 4549135 w 12137616"/>
              <a:gd name="connsiteY1178" fmla="*/ 5297419 h 13577848"/>
              <a:gd name="connsiteX1179" fmla="*/ 4444827 w 12137616"/>
              <a:gd name="connsiteY1179" fmla="*/ 5266684 h 13577848"/>
              <a:gd name="connsiteX1180" fmla="*/ 4412751 w 12137616"/>
              <a:gd name="connsiteY1180" fmla="*/ 5258213 h 13577848"/>
              <a:gd name="connsiteX1181" fmla="*/ 4444827 w 12137616"/>
              <a:gd name="connsiteY1181" fmla="*/ 5266684 h 13577848"/>
              <a:gd name="connsiteX1182" fmla="*/ 4412751 w 12137616"/>
              <a:gd name="connsiteY1182" fmla="*/ 5258213 h 13577848"/>
              <a:gd name="connsiteX1183" fmla="*/ 4307475 w 12137616"/>
              <a:gd name="connsiteY1183" fmla="*/ 5228948 h 13577848"/>
              <a:gd name="connsiteX1184" fmla="*/ 4412751 w 12137616"/>
              <a:gd name="connsiteY1184" fmla="*/ 5258213 h 13577848"/>
              <a:gd name="connsiteX1185" fmla="*/ 4307475 w 12137616"/>
              <a:gd name="connsiteY1185" fmla="*/ 5228948 h 13577848"/>
              <a:gd name="connsiteX1186" fmla="*/ 9842962 w 12137616"/>
              <a:gd name="connsiteY1186" fmla="*/ 5166355 h 13577848"/>
              <a:gd name="connsiteX1187" fmla="*/ 9899796 w 12137616"/>
              <a:gd name="connsiteY1187" fmla="*/ 5216411 h 13577848"/>
              <a:gd name="connsiteX1188" fmla="*/ 9999320 w 12137616"/>
              <a:gd name="connsiteY1188" fmla="*/ 5307213 h 13577848"/>
              <a:gd name="connsiteX1189" fmla="*/ 9899796 w 12137616"/>
              <a:gd name="connsiteY1189" fmla="*/ 5216411 h 13577848"/>
              <a:gd name="connsiteX1190" fmla="*/ 9842962 w 12137616"/>
              <a:gd name="connsiteY1190" fmla="*/ 5166355 h 13577848"/>
              <a:gd name="connsiteX1191" fmla="*/ 9694454 w 12137616"/>
              <a:gd name="connsiteY1191" fmla="*/ 5119168 h 13577848"/>
              <a:gd name="connsiteX1192" fmla="*/ 9736176 w 12137616"/>
              <a:gd name="connsiteY1192" fmla="*/ 5161382 h 13577848"/>
              <a:gd name="connsiteX1193" fmla="*/ 9687680 w 12137616"/>
              <a:gd name="connsiteY1193" fmla="*/ 5129458 h 13577848"/>
              <a:gd name="connsiteX1194" fmla="*/ 9694454 w 12137616"/>
              <a:gd name="connsiteY1194" fmla="*/ 5119168 h 13577848"/>
              <a:gd name="connsiteX1195" fmla="*/ 9677107 w 12137616"/>
              <a:gd name="connsiteY1195" fmla="*/ 5111434 h 13577848"/>
              <a:gd name="connsiteX1196" fmla="*/ 9694454 w 12137616"/>
              <a:gd name="connsiteY1196" fmla="*/ 5119168 h 13577848"/>
              <a:gd name="connsiteX1197" fmla="*/ 9684693 w 12137616"/>
              <a:gd name="connsiteY1197" fmla="*/ 5114816 h 13577848"/>
              <a:gd name="connsiteX1198" fmla="*/ 9673520 w 12137616"/>
              <a:gd name="connsiteY1198" fmla="*/ 5109836 h 13577848"/>
              <a:gd name="connsiteX1199" fmla="*/ 9677107 w 12137616"/>
              <a:gd name="connsiteY1199" fmla="*/ 5111434 h 13577848"/>
              <a:gd name="connsiteX1200" fmla="*/ 9674524 w 12137616"/>
              <a:gd name="connsiteY1200" fmla="*/ 5110283 h 13577848"/>
              <a:gd name="connsiteX1201" fmla="*/ 9663950 w 12137616"/>
              <a:gd name="connsiteY1201" fmla="*/ 5105569 h 13577848"/>
              <a:gd name="connsiteX1202" fmla="*/ 9665170 w 12137616"/>
              <a:gd name="connsiteY1202" fmla="*/ 5106113 h 13577848"/>
              <a:gd name="connsiteX1203" fmla="*/ 9673520 w 12137616"/>
              <a:gd name="connsiteY1203" fmla="*/ 5109836 h 13577848"/>
              <a:gd name="connsiteX1204" fmla="*/ 9668423 w 12137616"/>
              <a:gd name="connsiteY1204" fmla="*/ 5107563 h 13577848"/>
              <a:gd name="connsiteX1205" fmla="*/ 9663950 w 12137616"/>
              <a:gd name="connsiteY1205" fmla="*/ 5105569 h 13577848"/>
              <a:gd name="connsiteX1206" fmla="*/ 9599029 w 12137616"/>
              <a:gd name="connsiteY1206" fmla="*/ 5041732 h 13577848"/>
              <a:gd name="connsiteX1207" fmla="*/ 9643426 w 12137616"/>
              <a:gd name="connsiteY1207" fmla="*/ 5060291 h 13577848"/>
              <a:gd name="connsiteX1208" fmla="*/ 9599226 w 12137616"/>
              <a:gd name="connsiteY1208" fmla="*/ 5043838 h 13577848"/>
              <a:gd name="connsiteX1209" fmla="*/ 9599029 w 12137616"/>
              <a:gd name="connsiteY1209" fmla="*/ 5041732 h 13577848"/>
              <a:gd name="connsiteX1210" fmla="*/ 2948438 w 12137616"/>
              <a:gd name="connsiteY1210" fmla="*/ 5027576 h 13577848"/>
              <a:gd name="connsiteX1211" fmla="*/ 2942632 w 12137616"/>
              <a:gd name="connsiteY1211" fmla="*/ 5036397 h 13577848"/>
              <a:gd name="connsiteX1212" fmla="*/ 2942632 w 12137616"/>
              <a:gd name="connsiteY1212" fmla="*/ 5036397 h 13577848"/>
              <a:gd name="connsiteX1213" fmla="*/ 9580180 w 12137616"/>
              <a:gd name="connsiteY1213" fmla="*/ 4938717 h 13577848"/>
              <a:gd name="connsiteX1214" fmla="*/ 9578199 w 12137616"/>
              <a:gd name="connsiteY1214" fmla="*/ 4939388 h 13577848"/>
              <a:gd name="connsiteX1215" fmla="*/ 9634522 w 12137616"/>
              <a:gd name="connsiteY1215" fmla="*/ 4963822 h 13577848"/>
              <a:gd name="connsiteX1216" fmla="*/ 9580180 w 12137616"/>
              <a:gd name="connsiteY1216" fmla="*/ 4938717 h 13577848"/>
              <a:gd name="connsiteX1217" fmla="*/ 9464530 w 12137616"/>
              <a:gd name="connsiteY1217" fmla="*/ 4839276 h 13577848"/>
              <a:gd name="connsiteX1218" fmla="*/ 9521821 w 12137616"/>
              <a:gd name="connsiteY1218" fmla="*/ 4862240 h 13577848"/>
              <a:gd name="connsiteX1219" fmla="*/ 9464530 w 12137616"/>
              <a:gd name="connsiteY1219" fmla="*/ 4839276 h 13577848"/>
              <a:gd name="connsiteX1220" fmla="*/ 9408663 w 12137616"/>
              <a:gd name="connsiteY1220" fmla="*/ 4787750 h 13577848"/>
              <a:gd name="connsiteX1221" fmla="*/ 9438718 w 12137616"/>
              <a:gd name="connsiteY1221" fmla="*/ 4794892 h 13577848"/>
              <a:gd name="connsiteX1222" fmla="*/ 9282870 w 12137616"/>
              <a:gd name="connsiteY1222" fmla="*/ 4679657 h 13577848"/>
              <a:gd name="connsiteX1223" fmla="*/ 9282870 w 12137616"/>
              <a:gd name="connsiteY1223" fmla="*/ 4679657 h 13577848"/>
              <a:gd name="connsiteX1224" fmla="*/ 8754909 w 12137616"/>
              <a:gd name="connsiteY1224" fmla="*/ 4254145 h 13577848"/>
              <a:gd name="connsiteX1225" fmla="*/ 8785931 w 12137616"/>
              <a:gd name="connsiteY1225" fmla="*/ 4259816 h 13577848"/>
              <a:gd name="connsiteX1226" fmla="*/ 8638806 w 12137616"/>
              <a:gd name="connsiteY1226" fmla="*/ 4159337 h 13577848"/>
              <a:gd name="connsiteX1227" fmla="*/ 8636401 w 12137616"/>
              <a:gd name="connsiteY1227" fmla="*/ 4161383 h 13577848"/>
              <a:gd name="connsiteX1228" fmla="*/ 8674794 w 12137616"/>
              <a:gd name="connsiteY1228" fmla="*/ 4186656 h 13577848"/>
              <a:gd name="connsiteX1229" fmla="*/ 8638806 w 12137616"/>
              <a:gd name="connsiteY1229" fmla="*/ 4159337 h 13577848"/>
              <a:gd name="connsiteX1230" fmla="*/ 8331057 w 12137616"/>
              <a:gd name="connsiteY1230" fmla="*/ 3911093 h 13577848"/>
              <a:gd name="connsiteX1231" fmla="*/ 8415381 w 12137616"/>
              <a:gd name="connsiteY1231" fmla="*/ 3977961 h 13577848"/>
              <a:gd name="connsiteX1232" fmla="*/ 8534856 w 12137616"/>
              <a:gd name="connsiteY1232" fmla="*/ 4069252 h 13577848"/>
              <a:gd name="connsiteX1233" fmla="*/ 8534856 w 12137616"/>
              <a:gd name="connsiteY1233" fmla="*/ 4069252 h 13577848"/>
              <a:gd name="connsiteX1234" fmla="*/ 8331057 w 12137616"/>
              <a:gd name="connsiteY1234" fmla="*/ 3911093 h 13577848"/>
              <a:gd name="connsiteX1235" fmla="*/ 8196893 w 12137616"/>
              <a:gd name="connsiteY1235" fmla="*/ 3821491 h 13577848"/>
              <a:gd name="connsiteX1236" fmla="*/ 8314804 w 12137616"/>
              <a:gd name="connsiteY1236" fmla="*/ 3884360 h 13577848"/>
              <a:gd name="connsiteX1237" fmla="*/ 8196893 w 12137616"/>
              <a:gd name="connsiteY1237" fmla="*/ 3821491 h 13577848"/>
              <a:gd name="connsiteX1238" fmla="*/ 9154865 w 12137616"/>
              <a:gd name="connsiteY1238" fmla="*/ 3210988 h 13577848"/>
              <a:gd name="connsiteX1239" fmla="*/ 9412312 w 12137616"/>
              <a:gd name="connsiteY1239" fmla="*/ 3471068 h 13577848"/>
              <a:gd name="connsiteX1240" fmla="*/ 9757646 w 12137616"/>
              <a:gd name="connsiteY1240" fmla="*/ 3738431 h 13577848"/>
              <a:gd name="connsiteX1241" fmla="*/ 10482380 w 12137616"/>
              <a:gd name="connsiteY1241" fmla="*/ 4331404 h 13577848"/>
              <a:gd name="connsiteX1242" fmla="*/ 11629560 w 12137616"/>
              <a:gd name="connsiteY1242" fmla="*/ 5558575 h 13577848"/>
              <a:gd name="connsiteX1243" fmla="*/ 11700539 w 12137616"/>
              <a:gd name="connsiteY1243" fmla="*/ 5617942 h 13577848"/>
              <a:gd name="connsiteX1244" fmla="*/ 11433646 w 12137616"/>
              <a:gd name="connsiteY1244" fmla="*/ 5284214 h 13577848"/>
              <a:gd name="connsiteX1245" fmla="*/ 10482380 w 12137616"/>
              <a:gd name="connsiteY1245" fmla="*/ 4331404 h 13577848"/>
              <a:gd name="connsiteX1246" fmla="*/ 9481216 w 12137616"/>
              <a:gd name="connsiteY1246" fmla="*/ 3476390 h 13577848"/>
              <a:gd name="connsiteX1247" fmla="*/ 9154865 w 12137616"/>
              <a:gd name="connsiteY1247" fmla="*/ 3210988 h 13577848"/>
              <a:gd name="connsiteX1248" fmla="*/ 9918827 w 12137616"/>
              <a:gd name="connsiteY1248" fmla="*/ 3171295 h 13577848"/>
              <a:gd name="connsiteX1249" fmla="*/ 9932823 w 12137616"/>
              <a:gd name="connsiteY1249" fmla="*/ 3173133 h 13577848"/>
              <a:gd name="connsiteX1250" fmla="*/ 9913924 w 12137616"/>
              <a:gd name="connsiteY1250" fmla="*/ 3175443 h 13577848"/>
              <a:gd name="connsiteX1251" fmla="*/ 9918827 w 12137616"/>
              <a:gd name="connsiteY1251" fmla="*/ 3171295 h 13577848"/>
              <a:gd name="connsiteX1252" fmla="*/ 9814546 w 12137616"/>
              <a:gd name="connsiteY1252" fmla="*/ 3166917 h 13577848"/>
              <a:gd name="connsiteX1253" fmla="*/ 9828057 w 12137616"/>
              <a:gd name="connsiteY1253" fmla="*/ 3169490 h 13577848"/>
              <a:gd name="connsiteX1254" fmla="*/ 9810127 w 12137616"/>
              <a:gd name="connsiteY1254" fmla="*/ 3170330 h 13577848"/>
              <a:gd name="connsiteX1255" fmla="*/ 9814546 w 12137616"/>
              <a:gd name="connsiteY1255" fmla="*/ 3166917 h 13577848"/>
              <a:gd name="connsiteX1256" fmla="*/ 9888537 w 12137616"/>
              <a:gd name="connsiteY1256" fmla="*/ 3164855 h 13577848"/>
              <a:gd name="connsiteX1257" fmla="*/ 9913924 w 12137616"/>
              <a:gd name="connsiteY1257" fmla="*/ 3175443 h 13577848"/>
              <a:gd name="connsiteX1258" fmla="*/ 9828057 w 12137616"/>
              <a:gd name="connsiteY1258" fmla="*/ 3169490 h 13577848"/>
              <a:gd name="connsiteX1259" fmla="*/ 9888537 w 12137616"/>
              <a:gd name="connsiteY1259" fmla="*/ 3164855 h 13577848"/>
              <a:gd name="connsiteX1260" fmla="*/ 8038305 w 12137616"/>
              <a:gd name="connsiteY1260" fmla="*/ 3158039 h 13577848"/>
              <a:gd name="connsiteX1261" fmla="*/ 8035236 w 12137616"/>
              <a:gd name="connsiteY1261" fmla="*/ 3165107 h 13577848"/>
              <a:gd name="connsiteX1262" fmla="*/ 8079436 w 12137616"/>
              <a:gd name="connsiteY1262" fmla="*/ 3181559 h 13577848"/>
              <a:gd name="connsiteX1263" fmla="*/ 8038305 w 12137616"/>
              <a:gd name="connsiteY1263" fmla="*/ 3158039 h 13577848"/>
              <a:gd name="connsiteX1264" fmla="*/ 8010988 w 12137616"/>
              <a:gd name="connsiteY1264" fmla="*/ 3149145 h 13577848"/>
              <a:gd name="connsiteX1265" fmla="*/ 8010988 w 12137616"/>
              <a:gd name="connsiteY1265" fmla="*/ 3149145 h 13577848"/>
              <a:gd name="connsiteX1266" fmla="*/ 8330604 w 12137616"/>
              <a:gd name="connsiteY1266" fmla="*/ 3131030 h 13577848"/>
              <a:gd name="connsiteX1267" fmla="*/ 8324772 w 12137616"/>
              <a:gd name="connsiteY1267" fmla="*/ 3134451 h 13577848"/>
              <a:gd name="connsiteX1268" fmla="*/ 8632682 w 12137616"/>
              <a:gd name="connsiteY1268" fmla="*/ 3375071 h 13577848"/>
              <a:gd name="connsiteX1269" fmla="*/ 10057731 w 12137616"/>
              <a:gd name="connsiteY1269" fmla="*/ 4536513 h 13577848"/>
              <a:gd name="connsiteX1270" fmla="*/ 10555692 w 12137616"/>
              <a:gd name="connsiteY1270" fmla="*/ 5007598 h 13577848"/>
              <a:gd name="connsiteX1271" fmla="*/ 10581450 w 12137616"/>
              <a:gd name="connsiteY1271" fmla="*/ 4999268 h 13577848"/>
              <a:gd name="connsiteX1272" fmla="*/ 10859359 w 12137616"/>
              <a:gd name="connsiteY1272" fmla="*/ 5285461 h 13577848"/>
              <a:gd name="connsiteX1273" fmla="*/ 11130493 w 12137616"/>
              <a:gd name="connsiteY1273" fmla="*/ 5581945 h 13577848"/>
              <a:gd name="connsiteX1274" fmla="*/ 11130493 w 12137616"/>
              <a:gd name="connsiteY1274" fmla="*/ 5581945 h 13577848"/>
              <a:gd name="connsiteX1275" fmla="*/ 8500571 w 12137616"/>
              <a:gd name="connsiteY1275" fmla="*/ 3250176 h 13577848"/>
              <a:gd name="connsiteX1276" fmla="*/ 8330604 w 12137616"/>
              <a:gd name="connsiteY1276" fmla="*/ 3131030 h 13577848"/>
              <a:gd name="connsiteX1277" fmla="*/ 8189168 w 12137616"/>
              <a:gd name="connsiteY1277" fmla="*/ 3102309 h 13577848"/>
              <a:gd name="connsiteX1278" fmla="*/ 8152071 w 12137616"/>
              <a:gd name="connsiteY1278" fmla="*/ 3124016 h 13577848"/>
              <a:gd name="connsiteX1279" fmla="*/ 8527971 w 12137616"/>
              <a:gd name="connsiteY1279" fmla="*/ 3424143 h 13577848"/>
              <a:gd name="connsiteX1280" fmla="*/ 9482349 w 12137616"/>
              <a:gd name="connsiteY1280" fmla="*/ 4183035 h 13577848"/>
              <a:gd name="connsiteX1281" fmla="*/ 10346107 w 12137616"/>
              <a:gd name="connsiteY1281" fmla="*/ 4947598 h 13577848"/>
              <a:gd name="connsiteX1282" fmla="*/ 11198361 w 12137616"/>
              <a:gd name="connsiteY1282" fmla="*/ 5835230 h 13577848"/>
              <a:gd name="connsiteX1283" fmla="*/ 11198361 w 12137616"/>
              <a:gd name="connsiteY1283" fmla="*/ 5835230 h 13577848"/>
              <a:gd name="connsiteX1284" fmla="*/ 11195829 w 12137616"/>
              <a:gd name="connsiteY1284" fmla="*/ 5808277 h 13577848"/>
              <a:gd name="connsiteX1285" fmla="*/ 11470062 w 12137616"/>
              <a:gd name="connsiteY1285" fmla="*/ 6210051 h 13577848"/>
              <a:gd name="connsiteX1286" fmla="*/ 11470062 w 12137616"/>
              <a:gd name="connsiteY1286" fmla="*/ 6210051 h 13577848"/>
              <a:gd name="connsiteX1287" fmla="*/ 10722007 w 12137616"/>
              <a:gd name="connsiteY1287" fmla="*/ 5247725 h 13577848"/>
              <a:gd name="connsiteX1288" fmla="*/ 8375344 w 12137616"/>
              <a:gd name="connsiteY1288" fmla="*/ 3220420 h 13577848"/>
              <a:gd name="connsiteX1289" fmla="*/ 8189168 w 12137616"/>
              <a:gd name="connsiteY1289" fmla="*/ 3102309 h 13577848"/>
              <a:gd name="connsiteX1290" fmla="*/ 7449969 w 12137616"/>
              <a:gd name="connsiteY1290" fmla="*/ 3015839 h 13577848"/>
              <a:gd name="connsiteX1291" fmla="*/ 7601574 w 12137616"/>
              <a:gd name="connsiteY1291" fmla="*/ 3168317 h 13577848"/>
              <a:gd name="connsiteX1292" fmla="*/ 8889619 w 12137616"/>
              <a:gd name="connsiteY1292" fmla="*/ 4159499 h 13577848"/>
              <a:gd name="connsiteX1293" fmla="*/ 10083003 w 12137616"/>
              <a:gd name="connsiteY1293" fmla="*/ 5153691 h 13577848"/>
              <a:gd name="connsiteX1294" fmla="*/ 10448854 w 12137616"/>
              <a:gd name="connsiteY1294" fmla="*/ 5499881 h 13577848"/>
              <a:gd name="connsiteX1295" fmla="*/ 10828363 w 12137616"/>
              <a:gd name="connsiteY1295" fmla="*/ 5930920 h 13577848"/>
              <a:gd name="connsiteX1296" fmla="*/ 10788948 w 12137616"/>
              <a:gd name="connsiteY1296" fmla="*/ 5854402 h 13577848"/>
              <a:gd name="connsiteX1297" fmla="*/ 10448854 w 12137616"/>
              <a:gd name="connsiteY1297" fmla="*/ 5499881 h 13577848"/>
              <a:gd name="connsiteX1298" fmla="*/ 7807884 w 12137616"/>
              <a:gd name="connsiteY1298" fmla="*/ 3264090 h 13577848"/>
              <a:gd name="connsiteX1299" fmla="*/ 7449969 w 12137616"/>
              <a:gd name="connsiteY1299" fmla="*/ 3015839 h 13577848"/>
              <a:gd name="connsiteX1300" fmla="*/ 7040781 w 12137616"/>
              <a:gd name="connsiteY1300" fmla="*/ 2957260 h 13577848"/>
              <a:gd name="connsiteX1301" fmla="*/ 7154626 w 12137616"/>
              <a:gd name="connsiteY1301" fmla="*/ 3055315 h 13577848"/>
              <a:gd name="connsiteX1302" fmla="*/ 7512085 w 12137616"/>
              <a:gd name="connsiteY1302" fmla="*/ 3330659 h 13577848"/>
              <a:gd name="connsiteX1303" fmla="*/ 8057923 w 12137616"/>
              <a:gd name="connsiteY1303" fmla="*/ 3702617 h 13577848"/>
              <a:gd name="connsiteX1304" fmla="*/ 8132687 w 12137616"/>
              <a:gd name="connsiteY1304" fmla="*/ 3751833 h 13577848"/>
              <a:gd name="connsiteX1305" fmla="*/ 8057923 w 12137616"/>
              <a:gd name="connsiteY1305" fmla="*/ 3702617 h 13577848"/>
              <a:gd name="connsiteX1306" fmla="*/ 7285715 w 12137616"/>
              <a:gd name="connsiteY1306" fmla="*/ 3128965 h 13577848"/>
              <a:gd name="connsiteX1307" fmla="*/ 7079351 w 12137616"/>
              <a:gd name="connsiteY1307" fmla="*/ 2980477 h 13577848"/>
              <a:gd name="connsiteX1308" fmla="*/ 7040781 w 12137616"/>
              <a:gd name="connsiteY1308" fmla="*/ 2957260 h 13577848"/>
              <a:gd name="connsiteX1309" fmla="*/ 6922586 w 12137616"/>
              <a:gd name="connsiteY1309" fmla="*/ 2930158 h 13577848"/>
              <a:gd name="connsiteX1310" fmla="*/ 6974585 w 12137616"/>
              <a:gd name="connsiteY1310" fmla="*/ 2976834 h 13577848"/>
              <a:gd name="connsiteX1311" fmla="*/ 7457325 w 12137616"/>
              <a:gd name="connsiteY1311" fmla="*/ 3334648 h 13577848"/>
              <a:gd name="connsiteX1312" fmla="*/ 9687680 w 12137616"/>
              <a:gd name="connsiteY1312" fmla="*/ 5129458 h 13577848"/>
              <a:gd name="connsiteX1313" fmla="*/ 9736176 w 12137616"/>
              <a:gd name="connsiteY1313" fmla="*/ 5161382 h 13577848"/>
              <a:gd name="connsiteX1314" fmla="*/ 9780886 w 12137616"/>
              <a:gd name="connsiteY1314" fmla="*/ 5203457 h 13577848"/>
              <a:gd name="connsiteX1315" fmla="*/ 9780886 w 12137616"/>
              <a:gd name="connsiteY1315" fmla="*/ 5203457 h 13577848"/>
              <a:gd name="connsiteX1316" fmla="*/ 10335225 w 12137616"/>
              <a:gd name="connsiteY1316" fmla="*/ 5751692 h 13577848"/>
              <a:gd name="connsiteX1317" fmla="*/ 10412011 w 12137616"/>
              <a:gd name="connsiteY1317" fmla="*/ 5802238 h 13577848"/>
              <a:gd name="connsiteX1318" fmla="*/ 10239944 w 12137616"/>
              <a:gd name="connsiteY1318" fmla="*/ 5623648 h 13577848"/>
              <a:gd name="connsiteX1319" fmla="*/ 7136239 w 12137616"/>
              <a:gd name="connsiteY1319" fmla="*/ 3083247 h 13577848"/>
              <a:gd name="connsiteX1320" fmla="*/ 6922586 w 12137616"/>
              <a:gd name="connsiteY1320" fmla="*/ 2930158 h 13577848"/>
              <a:gd name="connsiteX1321" fmla="*/ 6399346 w 12137616"/>
              <a:gd name="connsiteY1321" fmla="*/ 2895241 h 13577848"/>
              <a:gd name="connsiteX1322" fmla="*/ 6517186 w 12137616"/>
              <a:gd name="connsiteY1322" fmla="*/ 2989704 h 13577848"/>
              <a:gd name="connsiteX1323" fmla="*/ 9788808 w 12137616"/>
              <a:gd name="connsiteY1323" fmla="*/ 5600604 h 13577848"/>
              <a:gd name="connsiteX1324" fmla="*/ 10504167 w 12137616"/>
              <a:gd name="connsiteY1324" fmla="*/ 6423408 h 13577848"/>
              <a:gd name="connsiteX1325" fmla="*/ 10661633 w 12137616"/>
              <a:gd name="connsiteY1325" fmla="*/ 6619780 h 13577848"/>
              <a:gd name="connsiteX1326" fmla="*/ 10504167 w 12137616"/>
              <a:gd name="connsiteY1326" fmla="*/ 6423408 h 13577848"/>
              <a:gd name="connsiteX1327" fmla="*/ 9788808 w 12137616"/>
              <a:gd name="connsiteY1327" fmla="*/ 5600604 h 13577848"/>
              <a:gd name="connsiteX1328" fmla="*/ 9033911 w 12137616"/>
              <a:gd name="connsiteY1328" fmla="*/ 4895061 h 13577848"/>
              <a:gd name="connsiteX1329" fmla="*/ 6854639 w 12137616"/>
              <a:gd name="connsiteY1329" fmla="*/ 3211842 h 13577848"/>
              <a:gd name="connsiteX1330" fmla="*/ 6455002 w 12137616"/>
              <a:gd name="connsiteY1330" fmla="*/ 2921376 h 13577848"/>
              <a:gd name="connsiteX1331" fmla="*/ 6399346 w 12137616"/>
              <a:gd name="connsiteY1331" fmla="*/ 2895241 h 13577848"/>
              <a:gd name="connsiteX1332" fmla="*/ 6593764 w 12137616"/>
              <a:gd name="connsiteY1332" fmla="*/ 2848625 h 13577848"/>
              <a:gd name="connsiteX1333" fmla="*/ 6551375 w 12137616"/>
              <a:gd name="connsiteY1333" fmla="*/ 2854172 h 13577848"/>
              <a:gd name="connsiteX1334" fmla="*/ 6601435 w 12137616"/>
              <a:gd name="connsiteY1334" fmla="*/ 2914519 h 13577848"/>
              <a:gd name="connsiteX1335" fmla="*/ 7027852 w 12137616"/>
              <a:gd name="connsiteY1335" fmla="*/ 3247900 h 13577848"/>
              <a:gd name="connsiteX1336" fmla="*/ 9183387 w 12137616"/>
              <a:gd name="connsiteY1336" fmla="*/ 4940779 h 13577848"/>
              <a:gd name="connsiteX1337" fmla="*/ 9484521 w 12137616"/>
              <a:gd name="connsiteY1337" fmla="*/ 5191689 h 13577848"/>
              <a:gd name="connsiteX1338" fmla="*/ 9559743 w 12137616"/>
              <a:gd name="connsiteY1338" fmla="*/ 5213813 h 13577848"/>
              <a:gd name="connsiteX1339" fmla="*/ 9717155 w 12137616"/>
              <a:gd name="connsiteY1339" fmla="*/ 5357470 h 13577848"/>
              <a:gd name="connsiteX1340" fmla="*/ 9893465 w 12137616"/>
              <a:gd name="connsiteY1340" fmla="*/ 5498818 h 13577848"/>
              <a:gd name="connsiteX1341" fmla="*/ 10462514 w 12137616"/>
              <a:gd name="connsiteY1341" fmla="*/ 6134700 h 13577848"/>
              <a:gd name="connsiteX1342" fmla="*/ 10823178 w 12137616"/>
              <a:gd name="connsiteY1342" fmla="*/ 6620764 h 13577848"/>
              <a:gd name="connsiteX1343" fmla="*/ 10918971 w 12137616"/>
              <a:gd name="connsiteY1343" fmla="*/ 6774430 h 13577848"/>
              <a:gd name="connsiteX1344" fmla="*/ 10638367 w 12137616"/>
              <a:gd name="connsiteY1344" fmla="*/ 6303139 h 13577848"/>
              <a:gd name="connsiteX1345" fmla="*/ 9527102 w 12137616"/>
              <a:gd name="connsiteY1345" fmla="*/ 5127004 h 13577848"/>
              <a:gd name="connsiteX1346" fmla="*/ 9268146 w 12137616"/>
              <a:gd name="connsiteY1346" fmla="*/ 4891217 h 13577848"/>
              <a:gd name="connsiteX1347" fmla="*/ 9205451 w 12137616"/>
              <a:gd name="connsiteY1347" fmla="*/ 4797266 h 13577848"/>
              <a:gd name="connsiteX1348" fmla="*/ 8608531 w 12137616"/>
              <a:gd name="connsiteY1348" fmla="*/ 4313717 h 13577848"/>
              <a:gd name="connsiteX1349" fmla="*/ 6706146 w 12137616"/>
              <a:gd name="connsiteY1349" fmla="*/ 2865447 h 13577848"/>
              <a:gd name="connsiteX1350" fmla="*/ 6688215 w 12137616"/>
              <a:gd name="connsiteY1350" fmla="*/ 2866287 h 13577848"/>
              <a:gd name="connsiteX1351" fmla="*/ 6593764 w 12137616"/>
              <a:gd name="connsiteY1351" fmla="*/ 2848625 h 13577848"/>
              <a:gd name="connsiteX1352" fmla="*/ 9966722 w 12137616"/>
              <a:gd name="connsiteY1352" fmla="*/ 2625560 h 13577848"/>
              <a:gd name="connsiteX1353" fmla="*/ 9928067 w 12137616"/>
              <a:gd name="connsiteY1353" fmla="*/ 2634783 h 13577848"/>
              <a:gd name="connsiteX1354" fmla="*/ 9910136 w 12137616"/>
              <a:gd name="connsiteY1354" fmla="*/ 2635623 h 13577848"/>
              <a:gd name="connsiteX1355" fmla="*/ 9928067 w 12137616"/>
              <a:gd name="connsiteY1355" fmla="*/ 2634783 h 13577848"/>
              <a:gd name="connsiteX1356" fmla="*/ 9966722 w 12137616"/>
              <a:gd name="connsiteY1356" fmla="*/ 2625560 h 13577848"/>
              <a:gd name="connsiteX1357" fmla="*/ 10226978 w 12137616"/>
              <a:gd name="connsiteY1357" fmla="*/ 2374297 h 13577848"/>
              <a:gd name="connsiteX1358" fmla="*/ 10257032 w 12137616"/>
              <a:gd name="connsiteY1358" fmla="*/ 2381438 h 13577848"/>
              <a:gd name="connsiteX1359" fmla="*/ 10226978 w 12137616"/>
              <a:gd name="connsiteY1359" fmla="*/ 2374297 h 13577848"/>
              <a:gd name="connsiteX1360" fmla="*/ 10200117 w 12137616"/>
              <a:gd name="connsiteY1360" fmla="*/ 2371102 h 13577848"/>
              <a:gd name="connsiteX1361" fmla="*/ 10207026 w 12137616"/>
              <a:gd name="connsiteY1361" fmla="*/ 2373806 h 13577848"/>
              <a:gd name="connsiteX1362" fmla="*/ 10188128 w 12137616"/>
              <a:gd name="connsiteY1362" fmla="*/ 2376116 h 13577848"/>
              <a:gd name="connsiteX1363" fmla="*/ 10200117 w 12137616"/>
              <a:gd name="connsiteY1363" fmla="*/ 2371102 h 13577848"/>
              <a:gd name="connsiteX1364" fmla="*/ 10219180 w 12137616"/>
              <a:gd name="connsiteY1364" fmla="*/ 2370744 h 13577848"/>
              <a:gd name="connsiteX1365" fmla="*/ 10226978 w 12137616"/>
              <a:gd name="connsiteY1365" fmla="*/ 2374297 h 13577848"/>
              <a:gd name="connsiteX1366" fmla="*/ 10207026 w 12137616"/>
              <a:gd name="connsiteY1366" fmla="*/ 2373806 h 13577848"/>
              <a:gd name="connsiteX1367" fmla="*/ 10219180 w 12137616"/>
              <a:gd name="connsiteY1367" fmla="*/ 2370744 h 13577848"/>
              <a:gd name="connsiteX1368" fmla="*/ 10654192 w 12137616"/>
              <a:gd name="connsiteY1368" fmla="*/ 2350084 h 13577848"/>
              <a:gd name="connsiteX1369" fmla="*/ 10651334 w 12137616"/>
              <a:gd name="connsiteY1369" fmla="*/ 2354425 h 13577848"/>
              <a:gd name="connsiteX1370" fmla="*/ 10654192 w 12137616"/>
              <a:gd name="connsiteY1370" fmla="*/ 2350084 h 13577848"/>
              <a:gd name="connsiteX1371" fmla="*/ 10629519 w 12137616"/>
              <a:gd name="connsiteY1371" fmla="*/ 2347966 h 13577848"/>
              <a:gd name="connsiteX1372" fmla="*/ 10651334 w 12137616"/>
              <a:gd name="connsiteY1372" fmla="*/ 2354425 h 13577848"/>
              <a:gd name="connsiteX1373" fmla="*/ 10603348 w 12137616"/>
              <a:gd name="connsiteY1373" fmla="*/ 2348123 h 13577848"/>
              <a:gd name="connsiteX1374" fmla="*/ 10629519 w 12137616"/>
              <a:gd name="connsiteY1374" fmla="*/ 2347966 h 13577848"/>
              <a:gd name="connsiteX1375" fmla="*/ 9730828 w 12137616"/>
              <a:gd name="connsiteY1375" fmla="*/ 1964392 h 13577848"/>
              <a:gd name="connsiteX1376" fmla="*/ 9723264 w 12137616"/>
              <a:gd name="connsiteY1376" fmla="*/ 1964747 h 13577848"/>
              <a:gd name="connsiteX1377" fmla="*/ 9730828 w 12137616"/>
              <a:gd name="connsiteY1377" fmla="*/ 1964392 h 13577848"/>
              <a:gd name="connsiteX1378" fmla="*/ 3719518 w 12137616"/>
              <a:gd name="connsiteY1378" fmla="*/ 1845654 h 13577848"/>
              <a:gd name="connsiteX1379" fmla="*/ 3711603 w 12137616"/>
              <a:gd name="connsiteY1379" fmla="*/ 1848741 h 13577848"/>
              <a:gd name="connsiteX1380" fmla="*/ 3737872 w 12137616"/>
              <a:gd name="connsiteY1380" fmla="*/ 1866033 h 13577848"/>
              <a:gd name="connsiteX1381" fmla="*/ 3719518 w 12137616"/>
              <a:gd name="connsiteY1381" fmla="*/ 1845654 h 13577848"/>
              <a:gd name="connsiteX1382" fmla="*/ 10027213 w 12137616"/>
              <a:gd name="connsiteY1382" fmla="*/ 1831899 h 13577848"/>
              <a:gd name="connsiteX1383" fmla="*/ 10040725 w 12137616"/>
              <a:gd name="connsiteY1383" fmla="*/ 1834472 h 13577848"/>
              <a:gd name="connsiteX1384" fmla="*/ 10022795 w 12137616"/>
              <a:gd name="connsiteY1384" fmla="*/ 1835312 h 13577848"/>
              <a:gd name="connsiteX1385" fmla="*/ 10027213 w 12137616"/>
              <a:gd name="connsiteY1385" fmla="*/ 1831899 h 13577848"/>
              <a:gd name="connsiteX1386" fmla="*/ 10045076 w 12137616"/>
              <a:gd name="connsiteY1386" fmla="*/ 1827862 h 13577848"/>
              <a:gd name="connsiteX1387" fmla="*/ 10043311 w 12137616"/>
              <a:gd name="connsiteY1387" fmla="*/ 1830544 h 13577848"/>
              <a:gd name="connsiteX1388" fmla="*/ 10040725 w 12137616"/>
              <a:gd name="connsiteY1388" fmla="*/ 1834472 h 13577848"/>
              <a:gd name="connsiteX1389" fmla="*/ 10048482 w 12137616"/>
              <a:gd name="connsiteY1389" fmla="*/ 1822688 h 13577848"/>
              <a:gd name="connsiteX1390" fmla="*/ 10045076 w 12137616"/>
              <a:gd name="connsiteY1390" fmla="*/ 1827862 h 13577848"/>
              <a:gd name="connsiteX1391" fmla="*/ 10047620 w 12137616"/>
              <a:gd name="connsiteY1391" fmla="*/ 1823998 h 13577848"/>
              <a:gd name="connsiteX1392" fmla="*/ 10048482 w 12137616"/>
              <a:gd name="connsiteY1392" fmla="*/ 1822688 h 13577848"/>
              <a:gd name="connsiteX1393" fmla="*/ 10000852 w 12137616"/>
              <a:gd name="connsiteY1393" fmla="*/ 1822448 h 13577848"/>
              <a:gd name="connsiteX1394" fmla="*/ 10022795 w 12137616"/>
              <a:gd name="connsiteY1394" fmla="*/ 1835312 h 13577848"/>
              <a:gd name="connsiteX1395" fmla="*/ 9992740 w 12137616"/>
              <a:gd name="connsiteY1395" fmla="*/ 1828171 h 13577848"/>
              <a:gd name="connsiteX1396" fmla="*/ 10000852 w 12137616"/>
              <a:gd name="connsiteY1396" fmla="*/ 1822448 h 13577848"/>
              <a:gd name="connsiteX1397" fmla="*/ 9960338 w 12137616"/>
              <a:gd name="connsiteY1397" fmla="*/ 1815796 h 13577848"/>
              <a:gd name="connsiteX1398" fmla="*/ 9992740 w 12137616"/>
              <a:gd name="connsiteY1398" fmla="*/ 1828171 h 13577848"/>
              <a:gd name="connsiteX1399" fmla="*/ 9941766 w 12137616"/>
              <a:gd name="connsiteY1399" fmla="*/ 1822009 h 13577848"/>
              <a:gd name="connsiteX1400" fmla="*/ 9960338 w 12137616"/>
              <a:gd name="connsiteY1400" fmla="*/ 1815796 h 13577848"/>
              <a:gd name="connsiteX1401" fmla="*/ 9910859 w 12137616"/>
              <a:gd name="connsiteY1401" fmla="*/ 1809564 h 13577848"/>
              <a:gd name="connsiteX1402" fmla="*/ 9941766 w 12137616"/>
              <a:gd name="connsiteY1402" fmla="*/ 1822009 h 13577848"/>
              <a:gd name="connsiteX1403" fmla="*/ 9893781 w 12137616"/>
              <a:gd name="connsiteY1403" fmla="*/ 1815707 h 13577848"/>
              <a:gd name="connsiteX1404" fmla="*/ 9910859 w 12137616"/>
              <a:gd name="connsiteY1404" fmla="*/ 1809564 h 13577848"/>
              <a:gd name="connsiteX1405" fmla="*/ 10044323 w 12137616"/>
              <a:gd name="connsiteY1405" fmla="*/ 1791471 h 13577848"/>
              <a:gd name="connsiteX1406" fmla="*/ 10046988 w 12137616"/>
              <a:gd name="connsiteY1406" fmla="*/ 1798559 h 13577848"/>
              <a:gd name="connsiteX1407" fmla="*/ 10044323 w 12137616"/>
              <a:gd name="connsiteY1407" fmla="*/ 1791471 h 13577848"/>
              <a:gd name="connsiteX1408" fmla="*/ 10015960 w 12137616"/>
              <a:gd name="connsiteY1408" fmla="*/ 1786298 h 13577848"/>
              <a:gd name="connsiteX1409" fmla="*/ 10046988 w 12137616"/>
              <a:gd name="connsiteY1409" fmla="*/ 1798559 h 13577848"/>
              <a:gd name="connsiteX1410" fmla="*/ 9998035 w 12137616"/>
              <a:gd name="connsiteY1410" fmla="*/ 1793727 h 13577848"/>
              <a:gd name="connsiteX1411" fmla="*/ 10015960 w 12137616"/>
              <a:gd name="connsiteY1411" fmla="*/ 1786298 h 13577848"/>
              <a:gd name="connsiteX1412" fmla="*/ 9965359 w 12137616"/>
              <a:gd name="connsiteY1412" fmla="*/ 1780119 h 13577848"/>
              <a:gd name="connsiteX1413" fmla="*/ 9998035 w 12137616"/>
              <a:gd name="connsiteY1413" fmla="*/ 1793727 h 13577848"/>
              <a:gd name="connsiteX1414" fmla="*/ 9948030 w 12137616"/>
              <a:gd name="connsiteY1414" fmla="*/ 1786095 h 13577848"/>
              <a:gd name="connsiteX1415" fmla="*/ 9965359 w 12137616"/>
              <a:gd name="connsiteY1415" fmla="*/ 1780119 h 13577848"/>
              <a:gd name="connsiteX1416" fmla="*/ 9917000 w 12137616"/>
              <a:gd name="connsiteY1416" fmla="*/ 1773835 h 13577848"/>
              <a:gd name="connsiteX1417" fmla="*/ 9948030 w 12137616"/>
              <a:gd name="connsiteY1417" fmla="*/ 1786095 h 13577848"/>
              <a:gd name="connsiteX1418" fmla="*/ 9899077 w 12137616"/>
              <a:gd name="connsiteY1418" fmla="*/ 1781264 h 13577848"/>
              <a:gd name="connsiteX1419" fmla="*/ 9917000 w 12137616"/>
              <a:gd name="connsiteY1419" fmla="*/ 1773835 h 13577848"/>
              <a:gd name="connsiteX1420" fmla="*/ 9870656 w 12137616"/>
              <a:gd name="connsiteY1420" fmla="*/ 1725581 h 13577848"/>
              <a:gd name="connsiteX1421" fmla="*/ 9855334 w 12137616"/>
              <a:gd name="connsiteY1421" fmla="*/ 1737719 h 13577848"/>
              <a:gd name="connsiteX1422" fmla="*/ 9870656 w 12137616"/>
              <a:gd name="connsiteY1422" fmla="*/ 1725581 h 13577848"/>
              <a:gd name="connsiteX1423" fmla="*/ 3851905 w 12137616"/>
              <a:gd name="connsiteY1423" fmla="*/ 1679811 h 13577848"/>
              <a:gd name="connsiteX1424" fmla="*/ 3857873 w 12137616"/>
              <a:gd name="connsiteY1424" fmla="*/ 1683739 h 13577848"/>
              <a:gd name="connsiteX1425" fmla="*/ 3851905 w 12137616"/>
              <a:gd name="connsiteY1425" fmla="*/ 1679811 h 13577848"/>
              <a:gd name="connsiteX1426" fmla="*/ 8286822 w 12137616"/>
              <a:gd name="connsiteY1426" fmla="*/ 1581776 h 13577848"/>
              <a:gd name="connsiteX1427" fmla="*/ 8281016 w 12137616"/>
              <a:gd name="connsiteY1427" fmla="*/ 1590597 h 13577848"/>
              <a:gd name="connsiteX1428" fmla="*/ 8286822 w 12137616"/>
              <a:gd name="connsiteY1428" fmla="*/ 1581776 h 13577848"/>
              <a:gd name="connsiteX1429" fmla="*/ 8035566 w 12137616"/>
              <a:gd name="connsiteY1429" fmla="*/ 1554281 h 13577848"/>
              <a:gd name="connsiteX1430" fmla="*/ 8032367 w 12137616"/>
              <a:gd name="connsiteY1430" fmla="*/ 1559141 h 13577848"/>
              <a:gd name="connsiteX1431" fmla="*/ 8031550 w 12137616"/>
              <a:gd name="connsiteY1431" fmla="*/ 1560381 h 13577848"/>
              <a:gd name="connsiteX1432" fmla="*/ 8038899 w 12137616"/>
              <a:gd name="connsiteY1432" fmla="*/ 1549217 h 13577848"/>
              <a:gd name="connsiteX1433" fmla="*/ 8035566 w 12137616"/>
              <a:gd name="connsiteY1433" fmla="*/ 1554281 h 13577848"/>
              <a:gd name="connsiteX1434" fmla="*/ 8036449 w 12137616"/>
              <a:gd name="connsiteY1434" fmla="*/ 1552939 h 13577848"/>
              <a:gd name="connsiteX1435" fmla="*/ 8038899 w 12137616"/>
              <a:gd name="connsiteY1435" fmla="*/ 1549217 h 13577848"/>
              <a:gd name="connsiteX1436" fmla="*/ 8059381 w 12137616"/>
              <a:gd name="connsiteY1436" fmla="*/ 1545053 h 13577848"/>
              <a:gd name="connsiteX1437" fmla="*/ 8071942 w 12137616"/>
              <a:gd name="connsiteY1437" fmla="*/ 1556219 h 13577848"/>
              <a:gd name="connsiteX1438" fmla="*/ 8038899 w 12137616"/>
              <a:gd name="connsiteY1438" fmla="*/ 1549217 h 13577848"/>
              <a:gd name="connsiteX1439" fmla="*/ 8059381 w 12137616"/>
              <a:gd name="connsiteY1439" fmla="*/ 1545053 h 13577848"/>
              <a:gd name="connsiteX1440" fmla="*/ 10844569 w 12137616"/>
              <a:gd name="connsiteY1440" fmla="*/ 1541703 h 13577848"/>
              <a:gd name="connsiteX1441" fmla="*/ 10839670 w 12137616"/>
              <a:gd name="connsiteY1441" fmla="*/ 1549145 h 13577848"/>
              <a:gd name="connsiteX1442" fmla="*/ 10844569 w 12137616"/>
              <a:gd name="connsiteY1442" fmla="*/ 1541703 h 13577848"/>
              <a:gd name="connsiteX1443" fmla="*/ 7507001 w 12137616"/>
              <a:gd name="connsiteY1443" fmla="*/ 1457470 h 13577848"/>
              <a:gd name="connsiteX1444" fmla="*/ 7581902 w 12137616"/>
              <a:gd name="connsiteY1444" fmla="*/ 1482280 h 13577848"/>
              <a:gd name="connsiteX1445" fmla="*/ 7958382 w 12137616"/>
              <a:gd name="connsiteY1445" fmla="*/ 1561537 h 13577848"/>
              <a:gd name="connsiteX1446" fmla="*/ 8071942 w 12137616"/>
              <a:gd name="connsiteY1446" fmla="*/ 1556219 h 13577848"/>
              <a:gd name="connsiteX1447" fmla="*/ 7970452 w 12137616"/>
              <a:gd name="connsiteY1447" fmla="*/ 1516803 h 13577848"/>
              <a:gd name="connsiteX1448" fmla="*/ 7623570 w 12137616"/>
              <a:gd name="connsiteY1448" fmla="*/ 1471780 h 13577848"/>
              <a:gd name="connsiteX1449" fmla="*/ 7507001 w 12137616"/>
              <a:gd name="connsiteY1449" fmla="*/ 1457470 h 13577848"/>
              <a:gd name="connsiteX1450" fmla="*/ 10564913 w 12137616"/>
              <a:gd name="connsiteY1450" fmla="*/ 1420957 h 13577848"/>
              <a:gd name="connsiteX1451" fmla="*/ 10564913 w 12137616"/>
              <a:gd name="connsiteY1451" fmla="*/ 1420957 h 13577848"/>
              <a:gd name="connsiteX1452" fmla="*/ 4714787 w 12137616"/>
              <a:gd name="connsiteY1452" fmla="*/ 974247 h 13577848"/>
              <a:gd name="connsiteX1453" fmla="*/ 4753661 w 12137616"/>
              <a:gd name="connsiteY1453" fmla="*/ 1004908 h 13577848"/>
              <a:gd name="connsiteX1454" fmla="*/ 4711080 w 12137616"/>
              <a:gd name="connsiteY1454" fmla="*/ 1069593 h 13577848"/>
              <a:gd name="connsiteX1455" fmla="*/ 4714787 w 12137616"/>
              <a:gd name="connsiteY1455" fmla="*/ 974247 h 13577848"/>
              <a:gd name="connsiteX1456" fmla="*/ 4902169 w 12137616"/>
              <a:gd name="connsiteY1456" fmla="*/ 884972 h 13577848"/>
              <a:gd name="connsiteX1457" fmla="*/ 4899984 w 12137616"/>
              <a:gd name="connsiteY1457" fmla="*/ 892621 h 13577848"/>
              <a:gd name="connsiteX1458" fmla="*/ 4942164 w 12137616"/>
              <a:gd name="connsiteY1458" fmla="*/ 907743 h 13577848"/>
              <a:gd name="connsiteX1459" fmla="*/ 4902169 w 12137616"/>
              <a:gd name="connsiteY1459" fmla="*/ 884972 h 13577848"/>
              <a:gd name="connsiteX1460" fmla="*/ 10087866 w 12137616"/>
              <a:gd name="connsiteY1460" fmla="*/ 854165 h 13577848"/>
              <a:gd name="connsiteX1461" fmla="*/ 10090123 w 12137616"/>
              <a:gd name="connsiteY1461" fmla="*/ 861873 h 13577848"/>
              <a:gd name="connsiteX1462" fmla="*/ 10087866 w 12137616"/>
              <a:gd name="connsiteY1462" fmla="*/ 854165 h 13577848"/>
              <a:gd name="connsiteX1463" fmla="*/ 10032892 w 12137616"/>
              <a:gd name="connsiteY1463" fmla="*/ 838818 h 13577848"/>
              <a:gd name="connsiteX1464" fmla="*/ 10027993 w 12137616"/>
              <a:gd name="connsiteY1464" fmla="*/ 846260 h 13577848"/>
              <a:gd name="connsiteX1465" fmla="*/ 10032892 w 12137616"/>
              <a:gd name="connsiteY1465" fmla="*/ 838818 h 13577848"/>
              <a:gd name="connsiteX1466" fmla="*/ 9953739 w 12137616"/>
              <a:gd name="connsiteY1466" fmla="*/ 822666 h 13577848"/>
              <a:gd name="connsiteX1467" fmla="*/ 9946965 w 12137616"/>
              <a:gd name="connsiteY1467" fmla="*/ 832957 h 13577848"/>
              <a:gd name="connsiteX1468" fmla="*/ 9953739 w 12137616"/>
              <a:gd name="connsiteY1468" fmla="*/ 822666 h 13577848"/>
              <a:gd name="connsiteX1469" fmla="*/ 9922717 w 12137616"/>
              <a:gd name="connsiteY1469" fmla="*/ 816995 h 13577848"/>
              <a:gd name="connsiteX1470" fmla="*/ 9946965 w 12137616"/>
              <a:gd name="connsiteY1470" fmla="*/ 832957 h 13577848"/>
              <a:gd name="connsiteX1471" fmla="*/ 9916911 w 12137616"/>
              <a:gd name="connsiteY1471" fmla="*/ 825816 h 13577848"/>
              <a:gd name="connsiteX1472" fmla="*/ 9922717 w 12137616"/>
              <a:gd name="connsiteY1472" fmla="*/ 816995 h 13577848"/>
              <a:gd name="connsiteX1473" fmla="*/ 9907753 w 12137616"/>
              <a:gd name="connsiteY1473" fmla="*/ 816627 h 13577848"/>
              <a:gd name="connsiteX1474" fmla="*/ 9916911 w 12137616"/>
              <a:gd name="connsiteY1474" fmla="*/ 825816 h 13577848"/>
              <a:gd name="connsiteX1475" fmla="*/ 9898980 w 12137616"/>
              <a:gd name="connsiteY1475" fmla="*/ 826655 h 13577848"/>
              <a:gd name="connsiteX1476" fmla="*/ 9907753 w 12137616"/>
              <a:gd name="connsiteY1476" fmla="*/ 816627 h 13577848"/>
              <a:gd name="connsiteX1477" fmla="*/ 9881993 w 12137616"/>
              <a:gd name="connsiteY1477" fmla="*/ 812313 h 13577848"/>
              <a:gd name="connsiteX1478" fmla="*/ 9898980 w 12137616"/>
              <a:gd name="connsiteY1478" fmla="*/ 826655 h 13577848"/>
              <a:gd name="connsiteX1479" fmla="*/ 9866905 w 12137616"/>
              <a:gd name="connsiteY1479" fmla="*/ 818184 h 13577848"/>
              <a:gd name="connsiteX1480" fmla="*/ 9881993 w 12137616"/>
              <a:gd name="connsiteY1480" fmla="*/ 812313 h 13577848"/>
              <a:gd name="connsiteX1481" fmla="*/ 9810581 w 12137616"/>
              <a:gd name="connsiteY1481" fmla="*/ 793750 h 13577848"/>
              <a:gd name="connsiteX1482" fmla="*/ 9866905 w 12137616"/>
              <a:gd name="connsiteY1482" fmla="*/ 818184 h 13577848"/>
              <a:gd name="connsiteX1483" fmla="*/ 9785877 w 12137616"/>
              <a:gd name="connsiteY1483" fmla="*/ 804881 h 13577848"/>
              <a:gd name="connsiteX1484" fmla="*/ 9810581 w 12137616"/>
              <a:gd name="connsiteY1484" fmla="*/ 793750 h 13577848"/>
              <a:gd name="connsiteX1485" fmla="*/ 9699498 w 12137616"/>
              <a:gd name="connsiteY1485" fmla="*/ 773306 h 13577848"/>
              <a:gd name="connsiteX1486" fmla="*/ 9729553 w 12137616"/>
              <a:gd name="connsiteY1486" fmla="*/ 780447 h 13577848"/>
              <a:gd name="connsiteX1487" fmla="*/ 9785877 w 12137616"/>
              <a:gd name="connsiteY1487" fmla="*/ 804881 h 13577848"/>
              <a:gd name="connsiteX1488" fmla="*/ 9675762 w 12137616"/>
              <a:gd name="connsiteY1488" fmla="*/ 782966 h 13577848"/>
              <a:gd name="connsiteX1489" fmla="*/ 9699498 w 12137616"/>
              <a:gd name="connsiteY1489" fmla="*/ 773306 h 13577848"/>
              <a:gd name="connsiteX1490" fmla="*/ 5359157 w 12137616"/>
              <a:gd name="connsiteY1490" fmla="*/ 514074 h 13577848"/>
              <a:gd name="connsiteX1491" fmla="*/ 5361130 w 12137616"/>
              <a:gd name="connsiteY1491" fmla="*/ 517677 h 13577848"/>
              <a:gd name="connsiteX1492" fmla="*/ 5392151 w 12137616"/>
              <a:gd name="connsiteY1492" fmla="*/ 523349 h 13577848"/>
              <a:gd name="connsiteX1493" fmla="*/ 5359157 w 12137616"/>
              <a:gd name="connsiteY1493" fmla="*/ 514074 h 13577848"/>
              <a:gd name="connsiteX1494" fmla="*/ 5320041 w 12137616"/>
              <a:gd name="connsiteY1494" fmla="*/ 307307 h 13577848"/>
              <a:gd name="connsiteX1495" fmla="*/ 5272165 w 12137616"/>
              <a:gd name="connsiteY1495" fmla="*/ 406435 h 13577848"/>
              <a:gd name="connsiteX1496" fmla="*/ 5320041 w 12137616"/>
              <a:gd name="connsiteY1496" fmla="*/ 307307 h 13577848"/>
              <a:gd name="connsiteX1497" fmla="*/ 5520199 w 12137616"/>
              <a:gd name="connsiteY1497" fmla="*/ 287092 h 13577848"/>
              <a:gd name="connsiteX1498" fmla="*/ 5511130 w 12137616"/>
              <a:gd name="connsiteY1498" fmla="*/ 289810 h 13577848"/>
              <a:gd name="connsiteX1499" fmla="*/ 5493254 w 12137616"/>
              <a:gd name="connsiteY1499" fmla="*/ 343364 h 13577848"/>
              <a:gd name="connsiteX1500" fmla="*/ 5520199 w 12137616"/>
              <a:gd name="connsiteY1500" fmla="*/ 287092 h 13577848"/>
              <a:gd name="connsiteX1501" fmla="*/ 7421656 w 12137616"/>
              <a:gd name="connsiteY1501" fmla="*/ 215483 h 13577848"/>
              <a:gd name="connsiteX1502" fmla="*/ 7439173 w 12137616"/>
              <a:gd name="connsiteY1502" fmla="*/ 225171 h 13577848"/>
              <a:gd name="connsiteX1503" fmla="*/ 7408150 w 12137616"/>
              <a:gd name="connsiteY1503" fmla="*/ 219499 h 13577848"/>
              <a:gd name="connsiteX1504" fmla="*/ 7421656 w 12137616"/>
              <a:gd name="connsiteY1504" fmla="*/ 215483 h 13577848"/>
              <a:gd name="connsiteX1505" fmla="*/ 7446522 w 12137616"/>
              <a:gd name="connsiteY1505" fmla="*/ 214007 h 13577848"/>
              <a:gd name="connsiteX1506" fmla="*/ 7439173 w 12137616"/>
              <a:gd name="connsiteY1506" fmla="*/ 225171 h 13577848"/>
              <a:gd name="connsiteX1507" fmla="*/ 7446522 w 12137616"/>
              <a:gd name="connsiteY1507" fmla="*/ 214007 h 13577848"/>
              <a:gd name="connsiteX1508" fmla="*/ 7375474 w 12137616"/>
              <a:gd name="connsiteY1508" fmla="*/ 205891 h 13577848"/>
              <a:gd name="connsiteX1509" fmla="*/ 7408150 w 12137616"/>
              <a:gd name="connsiteY1509" fmla="*/ 219499 h 13577848"/>
              <a:gd name="connsiteX1510" fmla="*/ 7358145 w 12137616"/>
              <a:gd name="connsiteY1510" fmla="*/ 211867 h 13577848"/>
              <a:gd name="connsiteX1511" fmla="*/ 7375474 w 12137616"/>
              <a:gd name="connsiteY1511" fmla="*/ 205891 h 13577848"/>
              <a:gd name="connsiteX1512" fmla="*/ 7339738 w 12137616"/>
              <a:gd name="connsiteY1512" fmla="*/ 201331 h 13577848"/>
              <a:gd name="connsiteX1513" fmla="*/ 7358145 w 12137616"/>
              <a:gd name="connsiteY1513" fmla="*/ 211867 h 13577848"/>
              <a:gd name="connsiteX1514" fmla="*/ 7326069 w 12137616"/>
              <a:gd name="connsiteY1514" fmla="*/ 203396 h 13577848"/>
              <a:gd name="connsiteX1515" fmla="*/ 7339738 w 12137616"/>
              <a:gd name="connsiteY1515" fmla="*/ 201331 h 13577848"/>
              <a:gd name="connsiteX1516" fmla="*/ 7286484 w 12137616"/>
              <a:gd name="connsiteY1516" fmla="*/ 187083 h 13577848"/>
              <a:gd name="connsiteX1517" fmla="*/ 7326069 w 12137616"/>
              <a:gd name="connsiteY1517" fmla="*/ 203396 h 13577848"/>
              <a:gd name="connsiteX1518" fmla="*/ 7245041 w 12137616"/>
              <a:gd name="connsiteY1518" fmla="*/ 190092 h 13577848"/>
              <a:gd name="connsiteX1519" fmla="*/ 7286484 w 12137616"/>
              <a:gd name="connsiteY1519" fmla="*/ 187083 h 13577848"/>
              <a:gd name="connsiteX1520" fmla="*/ 5638344 w 12137616"/>
              <a:gd name="connsiteY1520" fmla="*/ 127081 h 13577848"/>
              <a:gd name="connsiteX1521" fmla="*/ 5631642 w 12137616"/>
              <a:gd name="connsiteY1521" fmla="*/ 133138 h 13577848"/>
              <a:gd name="connsiteX1522" fmla="*/ 5637959 w 12137616"/>
              <a:gd name="connsiteY1522" fmla="*/ 149940 h 13577848"/>
              <a:gd name="connsiteX1523" fmla="*/ 5638344 w 12137616"/>
              <a:gd name="connsiteY1523" fmla="*/ 127081 h 13577848"/>
              <a:gd name="connsiteX1524" fmla="*/ 6223240 w 12137616"/>
              <a:gd name="connsiteY1524" fmla="*/ 0 h 13577848"/>
              <a:gd name="connsiteX1525" fmla="*/ 6161165 w 12137616"/>
              <a:gd name="connsiteY1525" fmla="*/ 37102 h 13577848"/>
              <a:gd name="connsiteX1526" fmla="*/ 6211171 w 12137616"/>
              <a:gd name="connsiteY1526" fmla="*/ 44734 h 13577848"/>
              <a:gd name="connsiteX1527" fmla="*/ 6223806 w 12137616"/>
              <a:gd name="connsiteY1527" fmla="*/ 78337 h 13577848"/>
              <a:gd name="connsiteX1528" fmla="*/ 6390189 w 12137616"/>
              <a:gd name="connsiteY1528" fmla="*/ 71971 h 13577848"/>
              <a:gd name="connsiteX1529" fmla="*/ 7245041 w 12137616"/>
              <a:gd name="connsiteY1529" fmla="*/ 190092 h 13577848"/>
              <a:gd name="connsiteX1530" fmla="*/ 7221304 w 12137616"/>
              <a:gd name="connsiteY1530" fmla="*/ 199753 h 13577848"/>
              <a:gd name="connsiteX1531" fmla="*/ 7203374 w 12137616"/>
              <a:gd name="connsiteY1531" fmla="*/ 200592 h 13577848"/>
              <a:gd name="connsiteX1532" fmla="*/ 7203374 w 12137616"/>
              <a:gd name="connsiteY1532" fmla="*/ 200592 h 13577848"/>
              <a:gd name="connsiteX1533" fmla="*/ 7221304 w 12137616"/>
              <a:gd name="connsiteY1533" fmla="*/ 199753 h 13577848"/>
              <a:gd name="connsiteX1534" fmla="*/ 8934702 w 12137616"/>
              <a:gd name="connsiteY1534" fmla="*/ 571179 h 13577848"/>
              <a:gd name="connsiteX1535" fmla="*/ 9971159 w 12137616"/>
              <a:gd name="connsiteY1535" fmla="*/ 796204 h 13577848"/>
              <a:gd name="connsiteX1536" fmla="*/ 10159484 w 12137616"/>
              <a:gd name="connsiteY1536" fmla="*/ 840103 h 13577848"/>
              <a:gd name="connsiteX1537" fmla="*/ 9953739 w 12137616"/>
              <a:gd name="connsiteY1537" fmla="*/ 822666 h 13577848"/>
              <a:gd name="connsiteX1538" fmla="*/ 9922717 w 12137616"/>
              <a:gd name="connsiteY1538" fmla="*/ 816995 h 13577848"/>
              <a:gd name="connsiteX1539" fmla="*/ 9810581 w 12137616"/>
              <a:gd name="connsiteY1539" fmla="*/ 793750 h 13577848"/>
              <a:gd name="connsiteX1540" fmla="*/ 9729553 w 12137616"/>
              <a:gd name="connsiteY1540" fmla="*/ 780447 h 13577848"/>
              <a:gd name="connsiteX1541" fmla="*/ 9699498 w 12137616"/>
              <a:gd name="connsiteY1541" fmla="*/ 773306 h 13577848"/>
              <a:gd name="connsiteX1542" fmla="*/ 9475312 w 12137616"/>
              <a:gd name="connsiteY1542" fmla="*/ 731086 h 13577848"/>
              <a:gd name="connsiteX1543" fmla="*/ 9401058 w 12137616"/>
              <a:gd name="connsiteY1543" fmla="*/ 707492 h 13577848"/>
              <a:gd name="connsiteX1544" fmla="*/ 9371004 w 12137616"/>
              <a:gd name="connsiteY1544" fmla="*/ 700351 h 13577848"/>
              <a:gd name="connsiteX1545" fmla="*/ 9371004 w 12137616"/>
              <a:gd name="connsiteY1545" fmla="*/ 700351 h 13577848"/>
              <a:gd name="connsiteX1546" fmla="*/ 9401058 w 12137616"/>
              <a:gd name="connsiteY1546" fmla="*/ 707492 h 13577848"/>
              <a:gd name="connsiteX1547" fmla="*/ 9475312 w 12137616"/>
              <a:gd name="connsiteY1547" fmla="*/ 731086 h 13577848"/>
              <a:gd name="connsiteX1548" fmla="*/ 9675762 w 12137616"/>
              <a:gd name="connsiteY1548" fmla="*/ 782966 h 13577848"/>
              <a:gd name="connsiteX1549" fmla="*/ 9489968 w 12137616"/>
              <a:gd name="connsiteY1549" fmla="*/ 766020 h 13577848"/>
              <a:gd name="connsiteX1550" fmla="*/ 9388989 w 12137616"/>
              <a:gd name="connsiteY1550" fmla="*/ 752226 h 13577848"/>
              <a:gd name="connsiteX1551" fmla="*/ 10072247 w 12137616"/>
              <a:gd name="connsiteY1551" fmla="*/ 915428 h 13577848"/>
              <a:gd name="connsiteX1552" fmla="*/ 10030579 w 12137616"/>
              <a:gd name="connsiteY1552" fmla="*/ 925928 h 13577848"/>
              <a:gd name="connsiteX1553" fmla="*/ 10260115 w 12137616"/>
              <a:gd name="connsiteY1553" fmla="*/ 986419 h 13577848"/>
              <a:gd name="connsiteX1554" fmla="*/ 10484301 w 12137616"/>
              <a:gd name="connsiteY1554" fmla="*/ 1028638 h 13577848"/>
              <a:gd name="connsiteX1555" fmla="*/ 10923879 w 12137616"/>
              <a:gd name="connsiteY1555" fmla="*/ 1122038 h 13577848"/>
              <a:gd name="connsiteX1556" fmla="*/ 10881243 w 12137616"/>
              <a:gd name="connsiteY1556" fmla="*/ 1134008 h 13577848"/>
              <a:gd name="connsiteX1557" fmla="*/ 11042897 w 12137616"/>
              <a:gd name="connsiteY1557" fmla="*/ 1240421 h 13577848"/>
              <a:gd name="connsiteX1558" fmla="*/ 11057553 w 12137616"/>
              <a:gd name="connsiteY1558" fmla="*/ 1275355 h 13577848"/>
              <a:gd name="connsiteX1559" fmla="*/ 10716989 w 12137616"/>
              <a:gd name="connsiteY1559" fmla="*/ 1247134 h 13577848"/>
              <a:gd name="connsiteX1560" fmla="*/ 10686477 w 12137616"/>
              <a:gd name="connsiteY1560" fmla="*/ 1267085 h 13577848"/>
              <a:gd name="connsiteX1561" fmla="*/ 10406479 w 12137616"/>
              <a:gd name="connsiteY1561" fmla="*/ 1226055 h 13577848"/>
              <a:gd name="connsiteX1562" fmla="*/ 10593836 w 12137616"/>
              <a:gd name="connsiteY1562" fmla="*/ 1271423 h 13577848"/>
              <a:gd name="connsiteX1563" fmla="*/ 10747098 w 12137616"/>
              <a:gd name="connsiteY1563" fmla="*/ 1306990 h 13577848"/>
              <a:gd name="connsiteX1564" fmla="*/ 10295451 w 12137616"/>
              <a:gd name="connsiteY1564" fmla="*/ 1258325 h 13577848"/>
              <a:gd name="connsiteX1565" fmla="*/ 10352742 w 12137616"/>
              <a:gd name="connsiteY1565" fmla="*/ 1281289 h 13577848"/>
              <a:gd name="connsiteX1566" fmla="*/ 10277575 w 12137616"/>
              <a:gd name="connsiteY1566" fmla="*/ 1311879 h 13577848"/>
              <a:gd name="connsiteX1567" fmla="*/ 10421244 w 12137616"/>
              <a:gd name="connsiteY1567" fmla="*/ 1366418 h 13577848"/>
              <a:gd name="connsiteX1568" fmla="*/ 10522223 w 12137616"/>
              <a:gd name="connsiteY1568" fmla="*/ 1380212 h 13577848"/>
              <a:gd name="connsiteX1569" fmla="*/ 10564913 w 12137616"/>
              <a:gd name="connsiteY1569" fmla="*/ 1420957 h 13577848"/>
              <a:gd name="connsiteX1570" fmla="*/ 10316533 w 12137616"/>
              <a:gd name="connsiteY1570" fmla="*/ 1415490 h 13577848"/>
              <a:gd name="connsiteX1571" fmla="*/ 10510665 w 12137616"/>
              <a:gd name="connsiteY1571" fmla="*/ 1450568 h 13577848"/>
              <a:gd name="connsiteX1572" fmla="*/ 10770712 w 12137616"/>
              <a:gd name="connsiteY1572" fmla="*/ 1491108 h 13577848"/>
              <a:gd name="connsiteX1573" fmla="*/ 10534913 w 12137616"/>
              <a:gd name="connsiteY1573" fmla="*/ 1466530 h 13577848"/>
              <a:gd name="connsiteX1574" fmla="*/ 10635435 w 12137616"/>
              <a:gd name="connsiteY1574" fmla="*/ 1507416 h 13577848"/>
              <a:gd name="connsiteX1575" fmla="*/ 10839670 w 12137616"/>
              <a:gd name="connsiteY1575" fmla="*/ 1549145 h 13577848"/>
              <a:gd name="connsiteX1576" fmla="*/ 10653877 w 12137616"/>
              <a:gd name="connsiteY1576" fmla="*/ 1532199 h 13577848"/>
              <a:gd name="connsiteX1577" fmla="*/ 10841745 w 12137616"/>
              <a:gd name="connsiteY1577" fmla="*/ 1603190 h 13577848"/>
              <a:gd name="connsiteX1578" fmla="*/ 11002834 w 12137616"/>
              <a:gd name="connsiteY1578" fmla="*/ 1631267 h 13577848"/>
              <a:gd name="connsiteX1579" fmla="*/ 10345443 w 12137616"/>
              <a:gd name="connsiteY1579" fmla="*/ 1565165 h 13577848"/>
              <a:gd name="connsiteX1580" fmla="*/ 10358078 w 12137616"/>
              <a:gd name="connsiteY1580" fmla="*/ 1598768 h 13577848"/>
              <a:gd name="connsiteX1581" fmla="*/ 10136423 w 12137616"/>
              <a:gd name="connsiteY1581" fmla="*/ 1583501 h 13577848"/>
              <a:gd name="connsiteX1582" fmla="*/ 9429026 w 12137616"/>
              <a:gd name="connsiteY1582" fmla="*/ 1509767 h 13577848"/>
              <a:gd name="connsiteX1583" fmla="*/ 9398972 w 12137616"/>
              <a:gd name="connsiteY1583" fmla="*/ 1502626 h 13577848"/>
              <a:gd name="connsiteX1584" fmla="*/ 9317943 w 12137616"/>
              <a:gd name="connsiteY1584" fmla="*/ 1489323 h 13577848"/>
              <a:gd name="connsiteX1585" fmla="*/ 9285868 w 12137616"/>
              <a:gd name="connsiteY1585" fmla="*/ 1480851 h 13577848"/>
              <a:gd name="connsiteX1586" fmla="*/ 9267938 w 12137616"/>
              <a:gd name="connsiteY1586" fmla="*/ 1481691 h 13577848"/>
              <a:gd name="connsiteX1587" fmla="*/ 9237883 w 12137616"/>
              <a:gd name="connsiteY1587" fmla="*/ 1474549 h 13577848"/>
              <a:gd name="connsiteX1588" fmla="*/ 9206861 w 12137616"/>
              <a:gd name="connsiteY1588" fmla="*/ 1468878 h 13577848"/>
              <a:gd name="connsiteX1589" fmla="*/ 9206861 w 12137616"/>
              <a:gd name="connsiteY1589" fmla="*/ 1468878 h 13577848"/>
              <a:gd name="connsiteX1590" fmla="*/ 9237883 w 12137616"/>
              <a:gd name="connsiteY1590" fmla="*/ 1474549 h 13577848"/>
              <a:gd name="connsiteX1591" fmla="*/ 9267938 w 12137616"/>
              <a:gd name="connsiteY1591" fmla="*/ 1481691 h 13577848"/>
              <a:gd name="connsiteX1592" fmla="*/ 9285868 w 12137616"/>
              <a:gd name="connsiteY1592" fmla="*/ 1480851 h 13577848"/>
              <a:gd name="connsiteX1593" fmla="*/ 9317943 w 12137616"/>
              <a:gd name="connsiteY1593" fmla="*/ 1489323 h 13577848"/>
              <a:gd name="connsiteX1594" fmla="*/ 9398972 w 12137616"/>
              <a:gd name="connsiteY1594" fmla="*/ 1502626 h 13577848"/>
              <a:gd name="connsiteX1595" fmla="*/ 9429026 w 12137616"/>
              <a:gd name="connsiteY1595" fmla="*/ 1509767 h 13577848"/>
              <a:gd name="connsiteX1596" fmla="*/ 10348540 w 12137616"/>
              <a:gd name="connsiteY1596" fmla="*/ 1670454 h 13577848"/>
              <a:gd name="connsiteX1597" fmla="*/ 10608587 w 12137616"/>
              <a:gd name="connsiteY1597" fmla="*/ 1710995 h 13577848"/>
              <a:gd name="connsiteX1598" fmla="*/ 10094354 w 12137616"/>
              <a:gd name="connsiteY1598" fmla="*/ 1673809 h 13577848"/>
              <a:gd name="connsiteX1599" fmla="*/ 10044348 w 12137616"/>
              <a:gd name="connsiteY1599" fmla="*/ 1666177 h 13577848"/>
              <a:gd name="connsiteX1600" fmla="*/ 9995395 w 12137616"/>
              <a:gd name="connsiteY1600" fmla="*/ 1661345 h 13577848"/>
              <a:gd name="connsiteX1601" fmla="*/ 9963320 w 12137616"/>
              <a:gd name="connsiteY1601" fmla="*/ 1652873 h 13577848"/>
              <a:gd name="connsiteX1602" fmla="*/ 9963320 w 12137616"/>
              <a:gd name="connsiteY1602" fmla="*/ 1652873 h 13577848"/>
              <a:gd name="connsiteX1603" fmla="*/ 9995395 w 12137616"/>
              <a:gd name="connsiteY1603" fmla="*/ 1661345 h 13577848"/>
              <a:gd name="connsiteX1604" fmla="*/ 10044348 w 12137616"/>
              <a:gd name="connsiteY1604" fmla="*/ 1666177 h 13577848"/>
              <a:gd name="connsiteX1605" fmla="*/ 10094354 w 12137616"/>
              <a:gd name="connsiteY1605" fmla="*/ 1673809 h 13577848"/>
              <a:gd name="connsiteX1606" fmla="*/ 10386476 w 12137616"/>
              <a:gd name="connsiteY1606" fmla="*/ 1722820 h 13577848"/>
              <a:gd name="connsiteX1607" fmla="*/ 10677034 w 12137616"/>
              <a:gd name="connsiteY1607" fmla="*/ 1743409 h 13577848"/>
              <a:gd name="connsiteX1608" fmla="*/ 10539737 w 12137616"/>
              <a:gd name="connsiteY1608" fmla="*/ 1758387 h 13577848"/>
              <a:gd name="connsiteX1609" fmla="*/ 10374863 w 12137616"/>
              <a:gd name="connsiteY1609" fmla="*/ 1740462 h 13577848"/>
              <a:gd name="connsiteX1610" fmla="*/ 10130726 w 12137616"/>
              <a:gd name="connsiteY1610" fmla="*/ 1697752 h 13577848"/>
              <a:gd name="connsiteX1611" fmla="*/ 10238023 w 12137616"/>
              <a:gd name="connsiteY1611" fmla="*/ 1728347 h 13577848"/>
              <a:gd name="connsiteX1612" fmla="*/ 10374863 w 12137616"/>
              <a:gd name="connsiteY1612" fmla="*/ 1740462 h 13577848"/>
              <a:gd name="connsiteX1613" fmla="*/ 10596061 w 12137616"/>
              <a:gd name="connsiteY1613" fmla="*/ 1782821 h 13577848"/>
              <a:gd name="connsiteX1614" fmla="*/ 10703358 w 12137616"/>
              <a:gd name="connsiteY1614" fmla="*/ 1813416 h 13577848"/>
              <a:gd name="connsiteX1615" fmla="*/ 9748037 w 12137616"/>
              <a:gd name="connsiteY1615" fmla="*/ 1707123 h 13577848"/>
              <a:gd name="connsiteX1616" fmla="*/ 9748037 w 12137616"/>
              <a:gd name="connsiteY1616" fmla="*/ 1707123 h 13577848"/>
              <a:gd name="connsiteX1617" fmla="*/ 9855334 w 12137616"/>
              <a:gd name="connsiteY1617" fmla="*/ 1737719 h 13577848"/>
              <a:gd name="connsiteX1618" fmla="*/ 9899077 w 12137616"/>
              <a:gd name="connsiteY1618" fmla="*/ 1781264 h 13577848"/>
              <a:gd name="connsiteX1619" fmla="*/ 9893781 w 12137616"/>
              <a:gd name="connsiteY1619" fmla="*/ 1815707 h 13577848"/>
              <a:gd name="connsiteX1620" fmla="*/ 9031102 w 12137616"/>
              <a:gd name="connsiteY1620" fmla="*/ 1705076 h 13577848"/>
              <a:gd name="connsiteX1621" fmla="*/ 8895772 w 12137616"/>
              <a:gd name="connsiteY1621" fmla="*/ 1668669 h 13577848"/>
              <a:gd name="connsiteX1622" fmla="*/ 8857433 w 12137616"/>
              <a:gd name="connsiteY1622" fmla="*/ 1696111 h 13577848"/>
              <a:gd name="connsiteX1623" fmla="*/ 8857890 w 12137616"/>
              <a:gd name="connsiteY1623" fmla="*/ 1669018 h 13577848"/>
              <a:gd name="connsiteX1624" fmla="*/ 8579912 w 12137616"/>
              <a:gd name="connsiteY1624" fmla="*/ 1629318 h 13577848"/>
              <a:gd name="connsiteX1625" fmla="*/ 8286822 w 12137616"/>
              <a:gd name="connsiteY1625" fmla="*/ 1581776 h 13577848"/>
              <a:gd name="connsiteX1626" fmla="*/ 8281016 w 12137616"/>
              <a:gd name="connsiteY1626" fmla="*/ 1590597 h 13577848"/>
              <a:gd name="connsiteX1627" fmla="*/ 8170444 w 12137616"/>
              <a:gd name="connsiteY1627" fmla="*/ 1595775 h 13577848"/>
              <a:gd name="connsiteX1628" fmla="*/ 8256822 w 12137616"/>
              <a:gd name="connsiteY1628" fmla="*/ 1627350 h 13577848"/>
              <a:gd name="connsiteX1629" fmla="*/ 9188460 w 12137616"/>
              <a:gd name="connsiteY1629" fmla="*/ 1796018 h 13577848"/>
              <a:gd name="connsiteX1630" fmla="*/ 9529535 w 12137616"/>
              <a:gd name="connsiteY1630" fmla="*/ 1849861 h 13577848"/>
              <a:gd name="connsiteX1631" fmla="*/ 9499023 w 12137616"/>
              <a:gd name="connsiteY1631" fmla="*/ 1869812 h 13577848"/>
              <a:gd name="connsiteX1632" fmla="*/ 9884809 w 12137616"/>
              <a:gd name="connsiteY1632" fmla="*/ 1965730 h 13577848"/>
              <a:gd name="connsiteX1633" fmla="*/ 9759125 w 12137616"/>
              <a:gd name="connsiteY1633" fmla="*/ 1963067 h 13577848"/>
              <a:gd name="connsiteX1634" fmla="*/ 9902283 w 12137616"/>
              <a:gd name="connsiteY1634" fmla="*/ 1991983 h 13577848"/>
              <a:gd name="connsiteX1635" fmla="*/ 10064339 w 12137616"/>
              <a:gd name="connsiteY1635" fmla="*/ 2018590 h 13577848"/>
              <a:gd name="connsiteX1636" fmla="*/ 10225428 w 12137616"/>
              <a:gd name="connsiteY1636" fmla="*/ 2046666 h 13577848"/>
              <a:gd name="connsiteX1637" fmla="*/ 10343881 w 12137616"/>
              <a:gd name="connsiteY1637" fmla="*/ 2086713 h 13577848"/>
              <a:gd name="connsiteX1638" fmla="*/ 10108593 w 12137616"/>
              <a:gd name="connsiteY1638" fmla="*/ 2087757 h 13577848"/>
              <a:gd name="connsiteX1639" fmla="*/ 10225482 w 12137616"/>
              <a:gd name="connsiteY1639" fmla="*/ 2099381 h 13577848"/>
              <a:gd name="connsiteX1640" fmla="*/ 10258069 w 12137616"/>
              <a:gd name="connsiteY1640" fmla="*/ 2133475 h 13577848"/>
              <a:gd name="connsiteX1641" fmla="*/ 10518116 w 12137616"/>
              <a:gd name="connsiteY1641" fmla="*/ 2174015 h 13577848"/>
              <a:gd name="connsiteX1642" fmla="*/ 10215944 w 12137616"/>
              <a:gd name="connsiteY1642" fmla="*/ 2171068 h 13577848"/>
              <a:gd name="connsiteX1643" fmla="*/ 10030151 w 12137616"/>
              <a:gd name="connsiteY1643" fmla="*/ 2154121 h 13577848"/>
              <a:gd name="connsiteX1644" fmla="*/ 10215944 w 12137616"/>
              <a:gd name="connsiteY1644" fmla="*/ 2171068 h 13577848"/>
              <a:gd name="connsiteX1645" fmla="*/ 10488116 w 12137616"/>
              <a:gd name="connsiteY1645" fmla="*/ 2219589 h 13577848"/>
              <a:gd name="connsiteX1646" fmla="*/ 10705527 w 12137616"/>
              <a:gd name="connsiteY1646" fmla="*/ 2272098 h 13577848"/>
              <a:gd name="connsiteX1647" fmla="*/ 10636623 w 12137616"/>
              <a:gd name="connsiteY1647" fmla="*/ 2266776 h 13577848"/>
              <a:gd name="connsiteX1648" fmla="*/ 10544493 w 12137616"/>
              <a:gd name="connsiteY1648" fmla="*/ 2296737 h 13577848"/>
              <a:gd name="connsiteX1649" fmla="*/ 10298591 w 12137616"/>
              <a:gd name="connsiteY1649" fmla="*/ 2265508 h 13577848"/>
              <a:gd name="connsiteX1650" fmla="*/ 9672222 w 12137616"/>
              <a:gd name="connsiteY1650" fmla="*/ 2205078 h 13577848"/>
              <a:gd name="connsiteX1651" fmla="*/ 9605850 w 12137616"/>
              <a:gd name="connsiteY1651" fmla="*/ 2226708 h 13577848"/>
              <a:gd name="connsiteX1652" fmla="*/ 9821698 w 12137616"/>
              <a:gd name="connsiteY1652" fmla="*/ 2250795 h 13577848"/>
              <a:gd name="connsiteX1653" fmla="*/ 10304908 w 12137616"/>
              <a:gd name="connsiteY1653" fmla="*/ 2282310 h 13577848"/>
              <a:gd name="connsiteX1654" fmla="*/ 10355425 w 12137616"/>
              <a:gd name="connsiteY1654" fmla="*/ 2315564 h 13577848"/>
              <a:gd name="connsiteX1655" fmla="*/ 10603348 w 12137616"/>
              <a:gd name="connsiteY1655" fmla="*/ 2348123 h 13577848"/>
              <a:gd name="connsiteX1656" fmla="*/ 10354969 w 12137616"/>
              <a:gd name="connsiteY1656" fmla="*/ 2342657 h 13577848"/>
              <a:gd name="connsiteX1657" fmla="*/ 10188128 w 12137616"/>
              <a:gd name="connsiteY1657" fmla="*/ 2376116 h 13577848"/>
              <a:gd name="connsiteX1658" fmla="*/ 9916468 w 12137616"/>
              <a:gd name="connsiteY1658" fmla="*/ 2353217 h 13577848"/>
              <a:gd name="connsiteX1659" fmla="*/ 9743821 w 12137616"/>
              <a:gd name="connsiteY1659" fmla="*/ 2395497 h 13577848"/>
              <a:gd name="connsiteX1660" fmla="*/ 10513859 w 12137616"/>
              <a:gd name="connsiteY1660" fmla="*/ 2510466 h 13577848"/>
              <a:gd name="connsiteX1661" fmla="*/ 10569726 w 12137616"/>
              <a:gd name="connsiteY1661" fmla="*/ 2561992 h 13577848"/>
              <a:gd name="connsiteX1662" fmla="*/ 10211742 w 12137616"/>
              <a:gd name="connsiteY1662" fmla="*/ 2560233 h 13577848"/>
              <a:gd name="connsiteX1663" fmla="*/ 10143349 w 12137616"/>
              <a:gd name="connsiteY1663" fmla="*/ 2580534 h 13577848"/>
              <a:gd name="connsiteX1664" fmla="*/ 10286507 w 12137616"/>
              <a:gd name="connsiteY1664" fmla="*/ 2609450 h 13577848"/>
              <a:gd name="connsiteX1665" fmla="*/ 10385009 w 12137616"/>
              <a:gd name="connsiteY1665" fmla="*/ 2649006 h 13577848"/>
              <a:gd name="connsiteX1666" fmla="*/ 10002777 w 12137616"/>
              <a:gd name="connsiteY1666" fmla="*/ 2631285 h 13577848"/>
              <a:gd name="connsiteX1667" fmla="*/ 10256507 w 12137616"/>
              <a:gd name="connsiteY1667" fmla="*/ 2655023 h 13577848"/>
              <a:gd name="connsiteX1668" fmla="*/ 10479725 w 12137616"/>
              <a:gd name="connsiteY1668" fmla="*/ 2698713 h 13577848"/>
              <a:gd name="connsiteX1669" fmla="*/ 10369665 w 12137616"/>
              <a:gd name="connsiteY1669" fmla="*/ 2729513 h 13577848"/>
              <a:gd name="connsiteX1670" fmla="*/ 10611781 w 12137616"/>
              <a:gd name="connsiteY1670" fmla="*/ 2770893 h 13577848"/>
              <a:gd name="connsiteX1671" fmla="*/ 10474484 w 12137616"/>
              <a:gd name="connsiteY1671" fmla="*/ 2785871 h 13577848"/>
              <a:gd name="connsiteX1672" fmla="*/ 10456554 w 12137616"/>
              <a:gd name="connsiteY1672" fmla="*/ 2786710 h 13577848"/>
              <a:gd name="connsiteX1673" fmla="*/ 10438623 w 12137616"/>
              <a:gd name="connsiteY1673" fmla="*/ 2787550 h 13577848"/>
              <a:gd name="connsiteX1674" fmla="*/ 10419725 w 12137616"/>
              <a:gd name="connsiteY1674" fmla="*/ 2789860 h 13577848"/>
              <a:gd name="connsiteX1675" fmla="*/ 10419725 w 12137616"/>
              <a:gd name="connsiteY1675" fmla="*/ 2789860 h 13577848"/>
              <a:gd name="connsiteX1676" fmla="*/ 10438623 w 12137616"/>
              <a:gd name="connsiteY1676" fmla="*/ 2787550 h 13577848"/>
              <a:gd name="connsiteX1677" fmla="*/ 10456554 w 12137616"/>
              <a:gd name="connsiteY1677" fmla="*/ 2786710 h 13577848"/>
              <a:gd name="connsiteX1678" fmla="*/ 10474484 w 12137616"/>
              <a:gd name="connsiteY1678" fmla="*/ 2785871 h 13577848"/>
              <a:gd name="connsiteX1679" fmla="*/ 10593905 w 12137616"/>
              <a:gd name="connsiteY1679" fmla="*/ 2824447 h 13577848"/>
              <a:gd name="connsiteX1680" fmla="*/ 10333912 w 12137616"/>
              <a:gd name="connsiteY1680" fmla="*/ 2836622 h 13577848"/>
              <a:gd name="connsiteX1681" fmla="*/ 10148630 w 12137616"/>
              <a:gd name="connsiteY1681" fmla="*/ 2845298 h 13577848"/>
              <a:gd name="connsiteX1682" fmla="*/ 10489249 w 12137616"/>
              <a:gd name="connsiteY1682" fmla="*/ 2926234 h 13577848"/>
              <a:gd name="connsiteX1683" fmla="*/ 10434489 w 12137616"/>
              <a:gd name="connsiteY1683" fmla="*/ 2930223 h 13577848"/>
              <a:gd name="connsiteX1684" fmla="*/ 10249718 w 12137616"/>
              <a:gd name="connsiteY1684" fmla="*/ 2964522 h 13577848"/>
              <a:gd name="connsiteX1685" fmla="*/ 9995532 w 12137616"/>
              <a:gd name="connsiteY1685" fmla="*/ 2967876 h 13577848"/>
              <a:gd name="connsiteX1686" fmla="*/ 10201788 w 12137616"/>
              <a:gd name="connsiteY1686" fmla="*/ 3010935 h 13577848"/>
              <a:gd name="connsiteX1687" fmla="*/ 10040754 w 12137616"/>
              <a:gd name="connsiteY1687" fmla="*/ 3035573 h 13577848"/>
              <a:gd name="connsiteX1688" fmla="*/ 10290752 w 12137616"/>
              <a:gd name="connsiteY1688" fmla="*/ 3122177 h 13577848"/>
              <a:gd name="connsiteX1689" fmla="*/ 10123400 w 12137616"/>
              <a:gd name="connsiteY1689" fmla="*/ 3130014 h 13577848"/>
              <a:gd name="connsiteX1690" fmla="*/ 9666001 w 12137616"/>
              <a:gd name="connsiteY1690" fmla="*/ 3142884 h 13577848"/>
              <a:gd name="connsiteX1691" fmla="*/ 9810127 w 12137616"/>
              <a:gd name="connsiteY1691" fmla="*/ 3170330 h 13577848"/>
              <a:gd name="connsiteX1692" fmla="*/ 9469106 w 12137616"/>
              <a:gd name="connsiteY1692" fmla="*/ 3169202 h 13577848"/>
              <a:gd name="connsiteX1693" fmla="*/ 9432789 w 12137616"/>
              <a:gd name="connsiteY1693" fmla="*/ 3197974 h 13577848"/>
              <a:gd name="connsiteX1694" fmla="*/ 9247506 w 12137616"/>
              <a:gd name="connsiteY1694" fmla="*/ 3206650 h 13577848"/>
              <a:gd name="connsiteX1695" fmla="*/ 9435483 w 12137616"/>
              <a:gd name="connsiteY1695" fmla="*/ 3383071 h 13577848"/>
              <a:gd name="connsiteX1696" fmla="*/ 9925052 w 12137616"/>
              <a:gd name="connsiteY1696" fmla="*/ 3783310 h 13577848"/>
              <a:gd name="connsiteX1697" fmla="*/ 10795584 w 12137616"/>
              <a:gd name="connsiteY1697" fmla="*/ 4537581 h 13577848"/>
              <a:gd name="connsiteX1698" fmla="*/ 11185684 w 12137616"/>
              <a:gd name="connsiteY1698" fmla="*/ 4899733 h 13577848"/>
              <a:gd name="connsiteX1699" fmla="*/ 11996433 w 12137616"/>
              <a:gd name="connsiteY1699" fmla="*/ 5956011 h 13577848"/>
              <a:gd name="connsiteX1700" fmla="*/ 12135443 w 12137616"/>
              <a:gd name="connsiteY1700" fmla="*/ 6426808 h 13577848"/>
              <a:gd name="connsiteX1701" fmla="*/ 12128546 w 12137616"/>
              <a:gd name="connsiteY1701" fmla="*/ 6630877 h 13577848"/>
              <a:gd name="connsiteX1702" fmla="*/ 11697456 w 12137616"/>
              <a:gd name="connsiteY1702" fmla="*/ 7012961 h 13577848"/>
              <a:gd name="connsiteX1703" fmla="*/ 11665381 w 12137616"/>
              <a:gd name="connsiteY1703" fmla="*/ 7004489 h 13577848"/>
              <a:gd name="connsiteX1704" fmla="*/ 11652800 w 12137616"/>
              <a:gd name="connsiteY1704" fmla="*/ 7023601 h 13577848"/>
              <a:gd name="connsiteX1705" fmla="*/ 11569009 w 12137616"/>
              <a:gd name="connsiteY1705" fmla="*/ 7071693 h 13577848"/>
              <a:gd name="connsiteX1706" fmla="*/ 11580676 w 12137616"/>
              <a:gd name="connsiteY1706" fmla="*/ 7106766 h 13577848"/>
              <a:gd name="connsiteX1707" fmla="*/ 11188558 w 12137616"/>
              <a:gd name="connsiteY1707" fmla="*/ 7293254 h 13577848"/>
              <a:gd name="connsiteX1708" fmla="*/ 11030110 w 12137616"/>
              <a:gd name="connsiteY1708" fmla="*/ 7397560 h 13577848"/>
              <a:gd name="connsiteX1709" fmla="*/ 11084816 w 12137616"/>
              <a:gd name="connsiteY1709" fmla="*/ 7340856 h 13577848"/>
              <a:gd name="connsiteX1710" fmla="*/ 10979594 w 12137616"/>
              <a:gd name="connsiteY1710" fmla="*/ 7364306 h 13577848"/>
              <a:gd name="connsiteX1711" fmla="*/ 11012180 w 12137616"/>
              <a:gd name="connsiteY1711" fmla="*/ 7398400 h 13577848"/>
              <a:gd name="connsiteX1712" fmla="*/ 10914244 w 12137616"/>
              <a:gd name="connsiteY1712" fmla="*/ 7437181 h 13577848"/>
              <a:gd name="connsiteX1713" fmla="*/ 10877470 w 12137616"/>
              <a:gd name="connsiteY1713" fmla="*/ 7493046 h 13577848"/>
              <a:gd name="connsiteX1714" fmla="*/ 10779533 w 12137616"/>
              <a:gd name="connsiteY1714" fmla="*/ 7531827 h 13577848"/>
              <a:gd name="connsiteX1715" fmla="*/ 10637870 w 12137616"/>
              <a:gd name="connsiteY1715" fmla="*/ 7777826 h 13577848"/>
              <a:gd name="connsiteX1716" fmla="*/ 10611090 w 12137616"/>
              <a:gd name="connsiteY1716" fmla="*/ 7734911 h 13577848"/>
              <a:gd name="connsiteX1717" fmla="*/ 10611145 w 12137616"/>
              <a:gd name="connsiteY1717" fmla="*/ 7787626 h 13577848"/>
              <a:gd name="connsiteX1718" fmla="*/ 10353792 w 12137616"/>
              <a:gd name="connsiteY1718" fmla="*/ 7932183 h 13577848"/>
              <a:gd name="connsiteX1719" fmla="*/ 10275862 w 12137616"/>
              <a:gd name="connsiteY1719" fmla="*/ 8024170 h 13577848"/>
              <a:gd name="connsiteX1720" fmla="*/ 9965740 w 12137616"/>
              <a:gd name="connsiteY1720" fmla="*/ 8222490 h 13577848"/>
              <a:gd name="connsiteX1721" fmla="*/ 9929933 w 12137616"/>
              <a:gd name="connsiteY1721" fmla="*/ 8276884 h 13577848"/>
              <a:gd name="connsiteX1722" fmla="*/ 9636263 w 12137616"/>
              <a:gd name="connsiteY1722" fmla="*/ 8450213 h 13577848"/>
              <a:gd name="connsiteX1723" fmla="*/ 9429885 w 12137616"/>
              <a:gd name="connsiteY1723" fmla="*/ 8600932 h 13577848"/>
              <a:gd name="connsiteX1724" fmla="*/ 8681402 w 12137616"/>
              <a:gd name="connsiteY1724" fmla="*/ 8866799 h 13577848"/>
              <a:gd name="connsiteX1725" fmla="*/ 6136822 w 12137616"/>
              <a:gd name="connsiteY1725" fmla="*/ 8614084 h 13577848"/>
              <a:gd name="connsiteX1726" fmla="*/ 6136822 w 12137616"/>
              <a:gd name="connsiteY1726" fmla="*/ 8614084 h 13577848"/>
              <a:gd name="connsiteX1727" fmla="*/ 6124241 w 12137616"/>
              <a:gd name="connsiteY1727" fmla="*/ 8633195 h 13577848"/>
              <a:gd name="connsiteX1728" fmla="*/ 6112117 w 12137616"/>
              <a:gd name="connsiteY1728" fmla="*/ 8625214 h 13577848"/>
              <a:gd name="connsiteX1729" fmla="*/ 6124241 w 12137616"/>
              <a:gd name="connsiteY1729" fmla="*/ 8633195 h 13577848"/>
              <a:gd name="connsiteX1730" fmla="*/ 6094241 w 12137616"/>
              <a:gd name="connsiteY1730" fmla="*/ 8678769 h 13577848"/>
              <a:gd name="connsiteX1731" fmla="*/ 6244282 w 12137616"/>
              <a:gd name="connsiteY1731" fmla="*/ 8802824 h 13577848"/>
              <a:gd name="connsiteX1732" fmla="*/ 8811523 w 12137616"/>
              <a:gd name="connsiteY1732" fmla="*/ 10741435 h 13577848"/>
              <a:gd name="connsiteX1733" fmla="*/ 9476325 w 12137616"/>
              <a:gd name="connsiteY1733" fmla="*/ 11179062 h 13577848"/>
              <a:gd name="connsiteX1734" fmla="*/ 10151230 w 12137616"/>
              <a:gd name="connsiteY1734" fmla="*/ 11623340 h 13577848"/>
              <a:gd name="connsiteX1735" fmla="*/ 10112327 w 12137616"/>
              <a:gd name="connsiteY1735" fmla="*/ 11572444 h 13577848"/>
              <a:gd name="connsiteX1736" fmla="*/ 9786998 w 12137616"/>
              <a:gd name="connsiteY1736" fmla="*/ 11358286 h 13577848"/>
              <a:gd name="connsiteX1737" fmla="*/ 10082729 w 12137616"/>
              <a:gd name="connsiteY1737" fmla="*/ 11538210 h 13577848"/>
              <a:gd name="connsiteX1738" fmla="*/ 10021027 w 12137616"/>
              <a:gd name="connsiteY1738" fmla="*/ 11481592 h 13577848"/>
              <a:gd name="connsiteX1739" fmla="*/ 10014681 w 12137616"/>
              <a:gd name="connsiteY1739" fmla="*/ 11477673 h 13577848"/>
              <a:gd name="connsiteX1740" fmla="*/ 10017292 w 12137616"/>
              <a:gd name="connsiteY1740" fmla="*/ 11470516 h 13577848"/>
              <a:gd name="connsiteX1741" fmla="*/ 10073879 w 12137616"/>
              <a:gd name="connsiteY1741" fmla="*/ 11494455 h 13577848"/>
              <a:gd name="connsiteX1742" fmla="*/ 9749007 w 12137616"/>
              <a:gd name="connsiteY1742" fmla="*/ 11253206 h 13577848"/>
              <a:gd name="connsiteX1743" fmla="*/ 10217037 w 12137616"/>
              <a:gd name="connsiteY1743" fmla="*/ 11523372 h 13577848"/>
              <a:gd name="connsiteX1744" fmla="*/ 10285996 w 12137616"/>
              <a:gd name="connsiteY1744" fmla="*/ 11581409 h 13577848"/>
              <a:gd name="connsiteX1745" fmla="*/ 10294388 w 12137616"/>
              <a:gd name="connsiteY1745" fmla="*/ 11652255 h 13577848"/>
              <a:gd name="connsiteX1746" fmla="*/ 10106466 w 12137616"/>
              <a:gd name="connsiteY1746" fmla="*/ 11528549 h 13577848"/>
              <a:gd name="connsiteX1747" fmla="*/ 10133245 w 12137616"/>
              <a:gd name="connsiteY1747" fmla="*/ 11571464 h 13577848"/>
              <a:gd name="connsiteX1748" fmla="*/ 10288126 w 12137616"/>
              <a:gd name="connsiteY1748" fmla="*/ 11688169 h 13577848"/>
              <a:gd name="connsiteX1749" fmla="*/ 10296518 w 12137616"/>
              <a:gd name="connsiteY1749" fmla="*/ 11759016 h 13577848"/>
              <a:gd name="connsiteX1750" fmla="*/ 10332890 w 12137616"/>
              <a:gd name="connsiteY1750" fmla="*/ 11782959 h 13577848"/>
              <a:gd name="connsiteX1751" fmla="*/ 10309153 w 12137616"/>
              <a:gd name="connsiteY1751" fmla="*/ 11792618 h 13577848"/>
              <a:gd name="connsiteX1752" fmla="*/ 10403924 w 12137616"/>
              <a:gd name="connsiteY1752" fmla="*/ 11895040 h 13577848"/>
              <a:gd name="connsiteX1753" fmla="*/ 10350186 w 12137616"/>
              <a:gd name="connsiteY1753" fmla="*/ 11950274 h 13577848"/>
              <a:gd name="connsiteX1754" fmla="*/ 10511786 w 12137616"/>
              <a:gd name="connsiteY1754" fmla="*/ 12003973 h 13577848"/>
              <a:gd name="connsiteX1755" fmla="*/ 10455006 w 12137616"/>
              <a:gd name="connsiteY1755" fmla="*/ 12006632 h 13577848"/>
              <a:gd name="connsiteX1756" fmla="*/ 10437586 w 12137616"/>
              <a:gd name="connsiteY1756" fmla="*/ 12033094 h 13577848"/>
              <a:gd name="connsiteX1757" fmla="*/ 10476033 w 12137616"/>
              <a:gd name="connsiteY1757" fmla="*/ 12111082 h 13577848"/>
              <a:gd name="connsiteX1758" fmla="*/ 10576557 w 12137616"/>
              <a:gd name="connsiteY1758" fmla="*/ 12151968 h 13577848"/>
              <a:gd name="connsiteX1759" fmla="*/ 10489722 w 12137616"/>
              <a:gd name="connsiteY1759" fmla="*/ 12147487 h 13577848"/>
              <a:gd name="connsiteX1760" fmla="*/ 10490744 w 12137616"/>
              <a:gd name="connsiteY1760" fmla="*/ 12198731 h 13577848"/>
              <a:gd name="connsiteX1761" fmla="*/ 10384957 w 12137616"/>
              <a:gd name="connsiteY1761" fmla="*/ 12143843 h 13577848"/>
              <a:gd name="connsiteX1762" fmla="*/ 10347586 w 12137616"/>
              <a:gd name="connsiteY1762" fmla="*/ 12169814 h 13577848"/>
              <a:gd name="connsiteX1763" fmla="*/ 10403452 w 12137616"/>
              <a:gd name="connsiteY1763" fmla="*/ 12221341 h 13577848"/>
              <a:gd name="connsiteX1764" fmla="*/ 10331274 w 12137616"/>
              <a:gd name="connsiteY1764" fmla="*/ 12251792 h 13577848"/>
              <a:gd name="connsiteX1765" fmla="*/ 10208633 w 12137616"/>
              <a:gd name="connsiteY1765" fmla="*/ 12301703 h 13577848"/>
              <a:gd name="connsiteX1766" fmla="*/ 10154896 w 12137616"/>
              <a:gd name="connsiteY1766" fmla="*/ 12356937 h 13577848"/>
              <a:gd name="connsiteX1767" fmla="*/ 10179654 w 12137616"/>
              <a:gd name="connsiteY1767" fmla="*/ 12398522 h 13577848"/>
              <a:gd name="connsiteX1768" fmla="*/ 10025937 w 12137616"/>
              <a:gd name="connsiteY1768" fmla="*/ 12390048 h 13577848"/>
              <a:gd name="connsiteX1769" fmla="*/ 9961275 w 12137616"/>
              <a:gd name="connsiteY1769" fmla="*/ 12347482 h 13577848"/>
              <a:gd name="connsiteX1770" fmla="*/ 9907027 w 12137616"/>
              <a:gd name="connsiteY1770" fmla="*/ 12377093 h 13577848"/>
              <a:gd name="connsiteX1771" fmla="*/ 9907027 w 12137616"/>
              <a:gd name="connsiteY1771" fmla="*/ 12377093 h 13577848"/>
              <a:gd name="connsiteX1772" fmla="*/ 9990130 w 12137616"/>
              <a:gd name="connsiteY1772" fmla="*/ 12444442 h 13577848"/>
              <a:gd name="connsiteX1773" fmla="*/ 9927543 w 12137616"/>
              <a:gd name="connsiteY1773" fmla="*/ 12455921 h 13577848"/>
              <a:gd name="connsiteX1774" fmla="*/ 9835413 w 12137616"/>
              <a:gd name="connsiteY1774" fmla="*/ 12485882 h 13577848"/>
              <a:gd name="connsiteX1775" fmla="*/ 9774391 w 12137616"/>
              <a:gd name="connsiteY1775" fmla="*/ 12525784 h 13577848"/>
              <a:gd name="connsiteX1776" fmla="*/ 9730191 w 12137616"/>
              <a:gd name="connsiteY1776" fmla="*/ 12509331 h 13577848"/>
              <a:gd name="connsiteX1777" fmla="*/ 9712772 w 12137616"/>
              <a:gd name="connsiteY1777" fmla="*/ 12535793 h 13577848"/>
              <a:gd name="connsiteX1778" fmla="*/ 9637551 w 12137616"/>
              <a:gd name="connsiteY1778" fmla="*/ 12513669 h 13577848"/>
              <a:gd name="connsiteX1779" fmla="*/ 9602201 w 12137616"/>
              <a:gd name="connsiteY1779" fmla="*/ 12540970 h 13577848"/>
              <a:gd name="connsiteX1780" fmla="*/ 9577496 w 12137616"/>
              <a:gd name="connsiteY1780" fmla="*/ 12552101 h 13577848"/>
              <a:gd name="connsiteX1781" fmla="*/ 9634384 w 12137616"/>
              <a:gd name="connsiteY1781" fmla="*/ 12654873 h 13577848"/>
              <a:gd name="connsiteX1782" fmla="*/ 9548062 w 12137616"/>
              <a:gd name="connsiteY1782" fmla="*/ 12676012 h 13577848"/>
              <a:gd name="connsiteX1783" fmla="*/ 9598578 w 12137616"/>
              <a:gd name="connsiteY1783" fmla="*/ 12709266 h 13577848"/>
              <a:gd name="connsiteX1784" fmla="*/ 9518061 w 12137616"/>
              <a:gd name="connsiteY1784" fmla="*/ 12721586 h 13577848"/>
              <a:gd name="connsiteX1785" fmla="*/ 9481689 w 12137616"/>
              <a:gd name="connsiteY1785" fmla="*/ 12697643 h 13577848"/>
              <a:gd name="connsiteX1786" fmla="*/ 9433758 w 12137616"/>
              <a:gd name="connsiteY1786" fmla="*/ 12744055 h 13577848"/>
              <a:gd name="connsiteX1787" fmla="*/ 9308531 w 12137616"/>
              <a:gd name="connsiteY1787" fmla="*/ 12714301 h 13577848"/>
              <a:gd name="connsiteX1788" fmla="*/ 9279042 w 12137616"/>
              <a:gd name="connsiteY1788" fmla="*/ 12785496 h 13577848"/>
              <a:gd name="connsiteX1789" fmla="*/ 9254848 w 12137616"/>
              <a:gd name="connsiteY1789" fmla="*/ 12822249 h 13577848"/>
              <a:gd name="connsiteX1790" fmla="*/ 9329102 w 12137616"/>
              <a:gd name="connsiteY1790" fmla="*/ 12845843 h 13577848"/>
              <a:gd name="connsiteX1791" fmla="*/ 9236972 w 12137616"/>
              <a:gd name="connsiteY1791" fmla="*/ 12875803 h 13577848"/>
              <a:gd name="connsiteX1792" fmla="*/ 9206515 w 12137616"/>
              <a:gd name="connsiteY1792" fmla="*/ 12948469 h 13577848"/>
              <a:gd name="connsiteX1793" fmla="*/ 9053765 w 12137616"/>
              <a:gd name="connsiteY1793" fmla="*/ 12938524 h 13577848"/>
              <a:gd name="connsiteX1794" fmla="*/ 9078524 w 12137616"/>
              <a:gd name="connsiteY1794" fmla="*/ 12980109 h 13577848"/>
              <a:gd name="connsiteX1795" fmla="*/ 8991232 w 12137616"/>
              <a:gd name="connsiteY1795" fmla="*/ 13002719 h 13577848"/>
              <a:gd name="connsiteX1796" fmla="*/ 8906931 w 12137616"/>
              <a:gd name="connsiteY1796" fmla="*/ 13025189 h 13577848"/>
              <a:gd name="connsiteX1797" fmla="*/ 8988012 w 12137616"/>
              <a:gd name="connsiteY1797" fmla="*/ 13091207 h 13577848"/>
              <a:gd name="connsiteX1798" fmla="*/ 8889565 w 12137616"/>
              <a:gd name="connsiteY1798" fmla="*/ 13104366 h 13577848"/>
              <a:gd name="connsiteX1799" fmla="*/ 8889619 w 12137616"/>
              <a:gd name="connsiteY1799" fmla="*/ 13157081 h 13577848"/>
              <a:gd name="connsiteX1800" fmla="*/ 8865371 w 12137616"/>
              <a:gd name="connsiteY1800" fmla="*/ 13141119 h 13577848"/>
              <a:gd name="connsiteX1801" fmla="*/ 8846984 w 12137616"/>
              <a:gd name="connsiteY1801" fmla="*/ 13169051 h 13577848"/>
              <a:gd name="connsiteX1802" fmla="*/ 8748993 w 12137616"/>
              <a:gd name="connsiteY1802" fmla="*/ 13155118 h 13577848"/>
              <a:gd name="connsiteX1803" fmla="*/ 8736869 w 12137616"/>
              <a:gd name="connsiteY1803" fmla="*/ 13147137 h 13577848"/>
              <a:gd name="connsiteX1804" fmla="*/ 8703826 w 12137616"/>
              <a:gd name="connsiteY1804" fmla="*/ 13140135 h 13577848"/>
              <a:gd name="connsiteX1805" fmla="*/ 8698020 w 12137616"/>
              <a:gd name="connsiteY1805" fmla="*/ 13148955 h 13577848"/>
              <a:gd name="connsiteX1806" fmla="*/ 8625895 w 12137616"/>
              <a:gd name="connsiteY1806" fmla="*/ 13232121 h 13577848"/>
              <a:gd name="connsiteX1807" fmla="*/ 8614282 w 12137616"/>
              <a:gd name="connsiteY1807" fmla="*/ 13249763 h 13577848"/>
              <a:gd name="connsiteX1808" fmla="*/ 8496936 w 12137616"/>
              <a:gd name="connsiteY1808" fmla="*/ 13265231 h 13577848"/>
              <a:gd name="connsiteX1809" fmla="*/ 8518738 w 12137616"/>
              <a:gd name="connsiteY1809" fmla="*/ 13324920 h 13577848"/>
              <a:gd name="connsiteX1810" fmla="*/ 8523069 w 12137616"/>
              <a:gd name="connsiteY1810" fmla="*/ 13327301 h 13577848"/>
              <a:gd name="connsiteX1811" fmla="*/ 8504042 w 12137616"/>
              <a:gd name="connsiteY1811" fmla="*/ 13333728 h 13577848"/>
              <a:gd name="connsiteX1812" fmla="*/ 8281654 w 12137616"/>
              <a:gd name="connsiteY1812" fmla="*/ 13319481 h 13577848"/>
              <a:gd name="connsiteX1813" fmla="*/ 8312220 w 12137616"/>
              <a:gd name="connsiteY1813" fmla="*/ 13352245 h 13577848"/>
              <a:gd name="connsiteX1814" fmla="*/ 8239530 w 12137616"/>
              <a:gd name="connsiteY1814" fmla="*/ 13357074 h 13577848"/>
              <a:gd name="connsiteX1815" fmla="*/ 8383199 w 12137616"/>
              <a:gd name="connsiteY1815" fmla="*/ 13411612 h 13577848"/>
              <a:gd name="connsiteX1816" fmla="*/ 8221654 w 12137616"/>
              <a:gd name="connsiteY1816" fmla="*/ 13410628 h 13577848"/>
              <a:gd name="connsiteX1817" fmla="*/ 8123717 w 12137616"/>
              <a:gd name="connsiteY1817" fmla="*/ 13449409 h 13577848"/>
              <a:gd name="connsiteX1818" fmla="*/ 7968436 w 12137616"/>
              <a:gd name="connsiteY1818" fmla="*/ 13412513 h 13577848"/>
              <a:gd name="connsiteX1819" fmla="*/ 8006828 w 12137616"/>
              <a:gd name="connsiteY1819" fmla="*/ 13437785 h 13577848"/>
              <a:gd name="connsiteX1820" fmla="*/ 7740517 w 12137616"/>
              <a:gd name="connsiteY1820" fmla="*/ 13433159 h 13577848"/>
              <a:gd name="connsiteX1821" fmla="*/ 7666829 w 12137616"/>
              <a:gd name="connsiteY1821" fmla="*/ 13487902 h 13577848"/>
              <a:gd name="connsiteX1822" fmla="*/ 7747401 w 12137616"/>
              <a:gd name="connsiteY1822" fmla="*/ 13528298 h 13577848"/>
              <a:gd name="connsiteX1823" fmla="*/ 7952688 w 12137616"/>
              <a:gd name="connsiteY1823" fmla="*/ 13572827 h 13577848"/>
              <a:gd name="connsiteX1824" fmla="*/ 7457299 w 12137616"/>
              <a:gd name="connsiteY1824" fmla="*/ 13480616 h 13577848"/>
              <a:gd name="connsiteX1825" fmla="*/ 7352534 w 12137616"/>
              <a:gd name="connsiteY1825" fmla="*/ 13476973 h 13577848"/>
              <a:gd name="connsiteX1826" fmla="*/ 7334658 w 12137616"/>
              <a:gd name="connsiteY1826" fmla="*/ 13530528 h 13577848"/>
              <a:gd name="connsiteX1827" fmla="*/ 7190478 w 12137616"/>
              <a:gd name="connsiteY1827" fmla="*/ 13450367 h 13577848"/>
              <a:gd name="connsiteX1828" fmla="*/ 7184672 w 12137616"/>
              <a:gd name="connsiteY1828" fmla="*/ 13459187 h 13577848"/>
              <a:gd name="connsiteX1829" fmla="*/ 6935130 w 12137616"/>
              <a:gd name="connsiteY1829" fmla="*/ 13345492 h 13577848"/>
              <a:gd name="connsiteX1830" fmla="*/ 6680890 w 12137616"/>
              <a:gd name="connsiteY1830" fmla="*/ 13296130 h 13577848"/>
              <a:gd name="connsiteX1831" fmla="*/ 5877700 w 12137616"/>
              <a:gd name="connsiteY1831" fmla="*/ 13068730 h 13577848"/>
              <a:gd name="connsiteX1832" fmla="*/ 2662013 w 12137616"/>
              <a:gd name="connsiteY1832" fmla="*/ 12062379 h 13577848"/>
              <a:gd name="connsiteX1833" fmla="*/ 1730212 w 12137616"/>
              <a:gd name="connsiteY1833" fmla="*/ 11735566 h 13577848"/>
              <a:gd name="connsiteX1834" fmla="*/ 1037594 w 12137616"/>
              <a:gd name="connsiteY1834" fmla="*/ 11502988 h 13577848"/>
              <a:gd name="connsiteX1835" fmla="*/ 801741 w 12137616"/>
              <a:gd name="connsiteY1835" fmla="*/ 11425695 h 13577848"/>
              <a:gd name="connsiteX1836" fmla="*/ 753811 w 12137616"/>
              <a:gd name="connsiteY1836" fmla="*/ 11472108 h 13577848"/>
              <a:gd name="connsiteX1837" fmla="*/ 655363 w 12137616"/>
              <a:gd name="connsiteY1837" fmla="*/ 11485267 h 13577848"/>
              <a:gd name="connsiteX1838" fmla="*/ 493763 w 12137616"/>
              <a:gd name="connsiteY1838" fmla="*/ 11431568 h 13577848"/>
              <a:gd name="connsiteX1839" fmla="*/ 610707 w 12137616"/>
              <a:gd name="connsiteY1839" fmla="*/ 11495907 h 13577848"/>
              <a:gd name="connsiteX1840" fmla="*/ 556915 w 12137616"/>
              <a:gd name="connsiteY1840" fmla="*/ 11498426 h 13577848"/>
              <a:gd name="connsiteX1841" fmla="*/ 511748 w 12137616"/>
              <a:gd name="connsiteY1841" fmla="*/ 11483443 h 13577848"/>
              <a:gd name="connsiteX1842" fmla="*/ 511748 w 12137616"/>
              <a:gd name="connsiteY1842" fmla="*/ 11483443 h 13577848"/>
              <a:gd name="connsiteX1843" fmla="*/ 556458 w 12137616"/>
              <a:gd name="connsiteY1843" fmla="*/ 11525519 h 13577848"/>
              <a:gd name="connsiteX1844" fmla="*/ 539039 w 12137616"/>
              <a:gd name="connsiteY1844" fmla="*/ 11551980 h 13577848"/>
              <a:gd name="connsiteX1845" fmla="*/ 601680 w 12137616"/>
              <a:gd name="connsiteY1845" fmla="*/ 11593216 h 13577848"/>
              <a:gd name="connsiteX1846" fmla="*/ 538582 w 12137616"/>
              <a:gd name="connsiteY1846" fmla="*/ 11579073 h 13577848"/>
              <a:gd name="connsiteX1847" fmla="*/ 553238 w 12137616"/>
              <a:gd name="connsiteY1847" fmla="*/ 11614007 h 13577848"/>
              <a:gd name="connsiteX1848" fmla="*/ 311122 w 12137616"/>
              <a:gd name="connsiteY1848" fmla="*/ 11572627 h 13577848"/>
              <a:gd name="connsiteX1849" fmla="*/ 386397 w 12137616"/>
              <a:gd name="connsiteY1849" fmla="*/ 11647466 h 13577848"/>
              <a:gd name="connsiteX1850" fmla="*/ 141695 w 12137616"/>
              <a:gd name="connsiteY1850" fmla="*/ 11526419 h 13577848"/>
              <a:gd name="connsiteX1851" fmla="*/ 215949 w 12137616"/>
              <a:gd name="connsiteY1851" fmla="*/ 11550013 h 13577848"/>
              <a:gd name="connsiteX1852" fmla="*/ 117393 w 12137616"/>
              <a:gd name="connsiteY1852" fmla="*/ 11457741 h 13577848"/>
              <a:gd name="connsiteX1853" fmla="*/ 215894 w 12137616"/>
              <a:gd name="connsiteY1853" fmla="*/ 11497298 h 13577848"/>
              <a:gd name="connsiteX1854" fmla="*/ 254287 w 12137616"/>
              <a:gd name="connsiteY1854" fmla="*/ 11522571 h 13577848"/>
              <a:gd name="connsiteX1855" fmla="*/ 215894 w 12137616"/>
              <a:gd name="connsiteY1855" fmla="*/ 11497298 h 13577848"/>
              <a:gd name="connsiteX1856" fmla="*/ 189571 w 12137616"/>
              <a:gd name="connsiteY1856" fmla="*/ 11427291 h 13577848"/>
              <a:gd name="connsiteX1857" fmla="*/ 201695 w 12137616"/>
              <a:gd name="connsiteY1857" fmla="*/ 11435272 h 13577848"/>
              <a:gd name="connsiteX1858" fmla="*/ 189571 w 12137616"/>
              <a:gd name="connsiteY1858" fmla="*/ 11427291 h 13577848"/>
              <a:gd name="connsiteX1859" fmla="*/ 115318 w 12137616"/>
              <a:gd name="connsiteY1859" fmla="*/ 11403696 h 13577848"/>
              <a:gd name="connsiteX1860" fmla="*/ 183199 w 12137616"/>
              <a:gd name="connsiteY1860" fmla="*/ 11357774 h 13577848"/>
              <a:gd name="connsiteX1861" fmla="*/ 177393 w 12137616"/>
              <a:gd name="connsiteY1861" fmla="*/ 11366595 h 13577848"/>
              <a:gd name="connsiteX1862" fmla="*/ 183199 w 12137616"/>
              <a:gd name="connsiteY1862" fmla="*/ 11357774 h 13577848"/>
              <a:gd name="connsiteX1863" fmla="*/ 150613 w 12137616"/>
              <a:gd name="connsiteY1863" fmla="*/ 11323680 h 13577848"/>
              <a:gd name="connsiteX1864" fmla="*/ 270034 w 12137616"/>
              <a:gd name="connsiteY1864" fmla="*/ 11362256 h 13577848"/>
              <a:gd name="connsiteX1865" fmla="*/ 213711 w 12137616"/>
              <a:gd name="connsiteY1865" fmla="*/ 11337823 h 13577848"/>
              <a:gd name="connsiteX1866" fmla="*/ 198946 w 12137616"/>
              <a:gd name="connsiteY1866" fmla="*/ 11197459 h 13577848"/>
              <a:gd name="connsiteX1867" fmla="*/ 418998 w 12137616"/>
              <a:gd name="connsiteY1867" fmla="*/ 11382352 h 13577848"/>
              <a:gd name="connsiteX1868" fmla="*/ 342158 w 12137616"/>
              <a:gd name="connsiteY1868" fmla="*/ 11279090 h 13577848"/>
              <a:gd name="connsiteX1869" fmla="*/ 327448 w 12137616"/>
              <a:gd name="connsiteY1869" fmla="*/ 11191442 h 13577848"/>
              <a:gd name="connsiteX1870" fmla="*/ 295318 w 12137616"/>
              <a:gd name="connsiteY1870" fmla="*/ 11130256 h 13577848"/>
              <a:gd name="connsiteX1871" fmla="*/ 387448 w 12137616"/>
              <a:gd name="connsiteY1871" fmla="*/ 11100296 h 13577848"/>
              <a:gd name="connsiteX1872" fmla="*/ 425841 w 12137616"/>
              <a:gd name="connsiteY1872" fmla="*/ 11125569 h 13577848"/>
              <a:gd name="connsiteX1873" fmla="*/ 476869 w 12137616"/>
              <a:gd name="connsiteY1873" fmla="*/ 11184445 h 13577848"/>
              <a:gd name="connsiteX1874" fmla="*/ 462213 w 12137616"/>
              <a:gd name="connsiteY1874" fmla="*/ 11149512 h 13577848"/>
              <a:gd name="connsiteX1875" fmla="*/ 544805 w 12137616"/>
              <a:gd name="connsiteY1875" fmla="*/ 11191237 h 13577848"/>
              <a:gd name="connsiteX1876" fmla="*/ 492213 w 12137616"/>
              <a:gd name="connsiteY1876" fmla="*/ 11103938 h 13577848"/>
              <a:gd name="connsiteX1877" fmla="*/ 477503 w 12137616"/>
              <a:gd name="connsiteY1877" fmla="*/ 11016289 h 13577848"/>
              <a:gd name="connsiteX1878" fmla="*/ 402738 w 12137616"/>
              <a:gd name="connsiteY1878" fmla="*/ 10967073 h 13577848"/>
              <a:gd name="connsiteX1879" fmla="*/ 441588 w 12137616"/>
              <a:gd name="connsiteY1879" fmla="*/ 10965254 h 13577848"/>
              <a:gd name="connsiteX1880" fmla="*/ 584343 w 12137616"/>
              <a:gd name="connsiteY1880" fmla="*/ 11073977 h 13577848"/>
              <a:gd name="connsiteX1881" fmla="*/ 557455 w 12137616"/>
              <a:gd name="connsiteY1881" fmla="*/ 10925633 h 13577848"/>
              <a:gd name="connsiteX1882" fmla="*/ 764276 w 12137616"/>
              <a:gd name="connsiteY1882" fmla="*/ 11047030 h 13577848"/>
              <a:gd name="connsiteX1883" fmla="*/ 764276 w 12137616"/>
              <a:gd name="connsiteY1883" fmla="*/ 11047030 h 13577848"/>
              <a:gd name="connsiteX1884" fmla="*/ 606407 w 12137616"/>
              <a:gd name="connsiteY1884" fmla="*/ 10930465 h 13577848"/>
              <a:gd name="connsiteX1885" fmla="*/ 719000 w 12137616"/>
              <a:gd name="connsiteY1885" fmla="*/ 10926617 h 13577848"/>
              <a:gd name="connsiteX1886" fmla="*/ 785426 w 12137616"/>
              <a:gd name="connsiteY1886" fmla="*/ 10957702 h 13577848"/>
              <a:gd name="connsiteX1887" fmla="*/ 785426 w 12137616"/>
              <a:gd name="connsiteY1887" fmla="*/ 10957702 h 13577848"/>
              <a:gd name="connsiteX1888" fmla="*/ 680096 w 12137616"/>
              <a:gd name="connsiteY1888" fmla="*/ 10875721 h 13577848"/>
              <a:gd name="connsiteX1889" fmla="*/ 744339 w 12137616"/>
              <a:gd name="connsiteY1889" fmla="*/ 10747331 h 13577848"/>
              <a:gd name="connsiteX1890" fmla="*/ 901696 w 12137616"/>
              <a:gd name="connsiteY1890" fmla="*/ 10838273 h 13577848"/>
              <a:gd name="connsiteX1891" fmla="*/ 836469 w 12137616"/>
              <a:gd name="connsiteY1891" fmla="*/ 10717370 h 13577848"/>
              <a:gd name="connsiteX1892" fmla="*/ 904916 w 12137616"/>
              <a:gd name="connsiteY1892" fmla="*/ 10749785 h 13577848"/>
              <a:gd name="connsiteX1893" fmla="*/ 929567 w 12137616"/>
              <a:gd name="connsiteY1893" fmla="*/ 10685940 h 13577848"/>
              <a:gd name="connsiteX1894" fmla="*/ 973766 w 12137616"/>
              <a:gd name="connsiteY1894" fmla="*/ 10702392 h 13577848"/>
              <a:gd name="connsiteX1895" fmla="*/ 983815 w 12137616"/>
              <a:gd name="connsiteY1895" fmla="*/ 10656329 h 13577848"/>
              <a:gd name="connsiteX1896" fmla="*/ 1039627 w 12137616"/>
              <a:gd name="connsiteY1896" fmla="*/ 10655140 h 13577848"/>
              <a:gd name="connsiteX1897" fmla="*/ 1033766 w 12137616"/>
              <a:gd name="connsiteY1897" fmla="*/ 10611245 h 13577848"/>
              <a:gd name="connsiteX1898" fmla="*/ 1225420 w 12137616"/>
              <a:gd name="connsiteY1898" fmla="*/ 10672086 h 13577848"/>
              <a:gd name="connsiteX1899" fmla="*/ 1225420 w 12137616"/>
              <a:gd name="connsiteY1899" fmla="*/ 10672086 h 13577848"/>
              <a:gd name="connsiteX1900" fmla="*/ 1192780 w 12137616"/>
              <a:gd name="connsiteY1900" fmla="*/ 10585277 h 13577848"/>
              <a:gd name="connsiteX1901" fmla="*/ 1230661 w 12137616"/>
              <a:gd name="connsiteY1901" fmla="*/ 10584928 h 13577848"/>
              <a:gd name="connsiteX1902" fmla="*/ 1216516 w 12137616"/>
              <a:gd name="connsiteY1902" fmla="*/ 10575617 h 13577848"/>
              <a:gd name="connsiteX1903" fmla="*/ 1267490 w 12137616"/>
              <a:gd name="connsiteY1903" fmla="*/ 10581779 h 13577848"/>
              <a:gd name="connsiteX1904" fmla="*/ 1254855 w 12137616"/>
              <a:gd name="connsiteY1904" fmla="*/ 10548176 h 13577848"/>
              <a:gd name="connsiteX1905" fmla="*/ 1342201 w 12137616"/>
              <a:gd name="connsiteY1905" fmla="*/ 10578280 h 13577848"/>
              <a:gd name="connsiteX1906" fmla="*/ 1222269 w 12137616"/>
              <a:gd name="connsiteY1906" fmla="*/ 10514081 h 13577848"/>
              <a:gd name="connsiteX1907" fmla="*/ 1240656 w 12137616"/>
              <a:gd name="connsiteY1907" fmla="*/ 10486149 h 13577848"/>
              <a:gd name="connsiteX1908" fmla="*/ 1296979 w 12137616"/>
              <a:gd name="connsiteY1908" fmla="*/ 10510583 h 13577848"/>
              <a:gd name="connsiteX1909" fmla="*/ 1381227 w 12137616"/>
              <a:gd name="connsiteY1909" fmla="*/ 10435398 h 13577848"/>
              <a:gd name="connsiteX1910" fmla="*/ 1531214 w 12137616"/>
              <a:gd name="connsiteY1910" fmla="*/ 10506738 h 13577848"/>
              <a:gd name="connsiteX1911" fmla="*/ 1530648 w 12137616"/>
              <a:gd name="connsiteY1911" fmla="*/ 10428401 h 13577848"/>
              <a:gd name="connsiteX1912" fmla="*/ 1608634 w 12137616"/>
              <a:gd name="connsiteY1912" fmla="*/ 10389129 h 13577848"/>
              <a:gd name="connsiteX1913" fmla="*/ 1689151 w 12137616"/>
              <a:gd name="connsiteY1913" fmla="*/ 10376809 h 13577848"/>
              <a:gd name="connsiteX1914" fmla="*/ 1937020 w 12137616"/>
              <a:gd name="connsiteY1914" fmla="*/ 10356654 h 13577848"/>
              <a:gd name="connsiteX1915" fmla="*/ 1886503 w 12137616"/>
              <a:gd name="connsiteY1915" fmla="*/ 10323399 h 13577848"/>
              <a:gd name="connsiteX1916" fmla="*/ 1898115 w 12137616"/>
              <a:gd name="connsiteY1916" fmla="*/ 10305759 h 13577848"/>
              <a:gd name="connsiteX1917" fmla="*/ 1972826 w 12137616"/>
              <a:gd name="connsiteY1917" fmla="*/ 10302260 h 13577848"/>
              <a:gd name="connsiteX1918" fmla="*/ 2038688 w 12137616"/>
              <a:gd name="connsiteY1918" fmla="*/ 10255007 h 13577848"/>
              <a:gd name="connsiteX1919" fmla="*/ 2038633 w 12137616"/>
              <a:gd name="connsiteY1919" fmla="*/ 10202292 h 13577848"/>
              <a:gd name="connsiteX1920" fmla="*/ 2107537 w 12137616"/>
              <a:gd name="connsiteY1920" fmla="*/ 10207614 h 13577848"/>
              <a:gd name="connsiteX1921" fmla="*/ 2000186 w 12137616"/>
              <a:gd name="connsiteY1921" fmla="*/ 10124304 h 13577848"/>
              <a:gd name="connsiteX1922" fmla="*/ 2048627 w 12137616"/>
              <a:gd name="connsiteY1922" fmla="*/ 10103513 h 13577848"/>
              <a:gd name="connsiteX1923" fmla="*/ 2066558 w 12137616"/>
              <a:gd name="connsiteY1923" fmla="*/ 10102674 h 13577848"/>
              <a:gd name="connsiteX1924" fmla="*/ 2048627 w 12137616"/>
              <a:gd name="connsiteY1924" fmla="*/ 10103513 h 13577848"/>
              <a:gd name="connsiteX1925" fmla="*/ 2048573 w 12137616"/>
              <a:gd name="connsiteY1925" fmla="*/ 10050798 h 13577848"/>
              <a:gd name="connsiteX1926" fmla="*/ 2245523 w 12137616"/>
              <a:gd name="connsiteY1926" fmla="*/ 10077195 h 13577848"/>
              <a:gd name="connsiteX1927" fmla="*/ 2207076 w 12137616"/>
              <a:gd name="connsiteY1927" fmla="*/ 9999207 h 13577848"/>
              <a:gd name="connsiteX1928" fmla="*/ 2293910 w 12137616"/>
              <a:gd name="connsiteY1928" fmla="*/ 10003690 h 13577848"/>
              <a:gd name="connsiteX1929" fmla="*/ 2174380 w 12137616"/>
              <a:gd name="connsiteY1929" fmla="*/ 9859684 h 13577848"/>
              <a:gd name="connsiteX1930" fmla="*/ 2204435 w 12137616"/>
              <a:gd name="connsiteY1930" fmla="*/ 9866825 h 13577848"/>
              <a:gd name="connsiteX1931" fmla="*/ 2073292 w 12137616"/>
              <a:gd name="connsiteY1931" fmla="*/ 9740461 h 13577848"/>
              <a:gd name="connsiteX1932" fmla="*/ 2040194 w 12137616"/>
              <a:gd name="connsiteY1932" fmla="*/ 9680744 h 13577848"/>
              <a:gd name="connsiteX1933" fmla="*/ 1727392 w 12137616"/>
              <a:gd name="connsiteY1933" fmla="*/ 9394760 h 13577848"/>
              <a:gd name="connsiteX1934" fmla="*/ 84030 w 12137616"/>
              <a:gd name="connsiteY1934" fmla="*/ 7385815 h 13577848"/>
              <a:gd name="connsiteX1935" fmla="*/ 55080 w 12137616"/>
              <a:gd name="connsiteY1935" fmla="*/ 6884217 h 13577848"/>
              <a:gd name="connsiteX1936" fmla="*/ 98768 w 12137616"/>
              <a:gd name="connsiteY1936" fmla="*/ 6875048 h 13577848"/>
              <a:gd name="connsiteX1937" fmla="*/ 90832 w 12137616"/>
              <a:gd name="connsiteY1937" fmla="*/ 6777109 h 13577848"/>
              <a:gd name="connsiteX1938" fmla="*/ 147156 w 12137616"/>
              <a:gd name="connsiteY1938" fmla="*/ 6801542 h 13577848"/>
              <a:gd name="connsiteX1939" fmla="*/ 182962 w 12137616"/>
              <a:gd name="connsiteY1939" fmla="*/ 6747149 h 13577848"/>
              <a:gd name="connsiteX1940" fmla="*/ 251356 w 12137616"/>
              <a:gd name="connsiteY1940" fmla="*/ 6726848 h 13577848"/>
              <a:gd name="connsiteX1941" fmla="*/ 249280 w 12137616"/>
              <a:gd name="connsiteY1941" fmla="*/ 6672803 h 13577848"/>
              <a:gd name="connsiteX1942" fmla="*/ 299743 w 12137616"/>
              <a:gd name="connsiteY1942" fmla="*/ 6653342 h 13577848"/>
              <a:gd name="connsiteX1943" fmla="*/ 318710 w 12137616"/>
              <a:gd name="connsiteY1943" fmla="*/ 6404540 h 13577848"/>
              <a:gd name="connsiteX1944" fmla="*/ 366695 w 12137616"/>
              <a:gd name="connsiteY1944" fmla="*/ 6410841 h 13577848"/>
              <a:gd name="connsiteX1945" fmla="*/ 387614 w 12137616"/>
              <a:gd name="connsiteY1945" fmla="*/ 6409862 h 13577848"/>
              <a:gd name="connsiteX1946" fmla="*/ 366695 w 12137616"/>
              <a:gd name="connsiteY1946" fmla="*/ 6410841 h 13577848"/>
              <a:gd name="connsiteX1947" fmla="*/ 533481 w 12137616"/>
              <a:gd name="connsiteY1947" fmla="*/ 6324668 h 13577848"/>
              <a:gd name="connsiteX1948" fmla="*/ 516062 w 12137616"/>
              <a:gd name="connsiteY1948" fmla="*/ 6351130 h 13577848"/>
              <a:gd name="connsiteX1949" fmla="*/ 523998 w 12137616"/>
              <a:gd name="connsiteY1949" fmla="*/ 6449069 h 13577848"/>
              <a:gd name="connsiteX1950" fmla="*/ 656122 w 12137616"/>
              <a:gd name="connsiteY1950" fmla="*/ 6274756 h 13577848"/>
              <a:gd name="connsiteX1951" fmla="*/ 770882 w 12137616"/>
              <a:gd name="connsiteY1951" fmla="*/ 6179620 h 13577848"/>
              <a:gd name="connsiteX1952" fmla="*/ 883985 w 12137616"/>
              <a:gd name="connsiteY1952" fmla="*/ 6201394 h 13577848"/>
              <a:gd name="connsiteX1953" fmla="*/ 938233 w 12137616"/>
              <a:gd name="connsiteY1953" fmla="*/ 6171784 h 13577848"/>
              <a:gd name="connsiteX1954" fmla="*/ 1048805 w 12137616"/>
              <a:gd name="connsiteY1954" fmla="*/ 6166606 h 13577848"/>
              <a:gd name="connsiteX1955" fmla="*/ 1104563 w 12137616"/>
              <a:gd name="connsiteY1955" fmla="*/ 6112702 h 13577848"/>
              <a:gd name="connsiteX1956" fmla="*/ 1183060 w 12137616"/>
              <a:gd name="connsiteY1956" fmla="*/ 6099052 h 13577848"/>
              <a:gd name="connsiteX1957" fmla="*/ 1347260 w 12137616"/>
              <a:gd name="connsiteY1957" fmla="*/ 5933211 h 13577848"/>
              <a:gd name="connsiteX1958" fmla="*/ 1410357 w 12137616"/>
              <a:gd name="connsiteY1958" fmla="*/ 5947354 h 13577848"/>
              <a:gd name="connsiteX1959" fmla="*/ 1452481 w 12137616"/>
              <a:gd name="connsiteY1959" fmla="*/ 5909761 h 13577848"/>
              <a:gd name="connsiteX1960" fmla="*/ 1440412 w 12137616"/>
              <a:gd name="connsiteY1960" fmla="*/ 5954495 h 13577848"/>
              <a:gd name="connsiteX1961" fmla="*/ 1691957 w 12137616"/>
              <a:gd name="connsiteY1961" fmla="*/ 5818759 h 13577848"/>
              <a:gd name="connsiteX1962" fmla="*/ 1766211 w 12137616"/>
              <a:gd name="connsiteY1962" fmla="*/ 5842353 h 13577848"/>
              <a:gd name="connsiteX1963" fmla="*/ 1826722 w 12137616"/>
              <a:gd name="connsiteY1963" fmla="*/ 5776828 h 13577848"/>
              <a:gd name="connsiteX1964" fmla="*/ 2053618 w 12137616"/>
              <a:gd name="connsiteY1964" fmla="*/ 5704938 h 13577848"/>
              <a:gd name="connsiteX1965" fmla="*/ 2101037 w 12137616"/>
              <a:gd name="connsiteY1965" fmla="*/ 5632902 h 13577848"/>
              <a:gd name="connsiteX1966" fmla="*/ 2272066 w 12137616"/>
              <a:gd name="connsiteY1966" fmla="*/ 5509484 h 13577848"/>
              <a:gd name="connsiteX1967" fmla="*/ 2454762 w 12137616"/>
              <a:gd name="connsiteY1967" fmla="*/ 5421140 h 13577848"/>
              <a:gd name="connsiteX1968" fmla="*/ 2802115 w 12137616"/>
              <a:gd name="connsiteY1968" fmla="*/ 5139863 h 13577848"/>
              <a:gd name="connsiteX1969" fmla="*/ 2870508 w 12137616"/>
              <a:gd name="connsiteY1969" fmla="*/ 5119563 h 13577848"/>
              <a:gd name="connsiteX1970" fmla="*/ 2942632 w 12137616"/>
              <a:gd name="connsiteY1970" fmla="*/ 5036397 h 13577848"/>
              <a:gd name="connsiteX1971" fmla="*/ 2941180 w 12137616"/>
              <a:gd name="connsiteY1971" fmla="*/ 5038602 h 13577848"/>
              <a:gd name="connsiteX1972" fmla="*/ 2942632 w 12137616"/>
              <a:gd name="connsiteY1972" fmla="*/ 5036397 h 13577848"/>
              <a:gd name="connsiteX1973" fmla="*/ 2953572 w 12137616"/>
              <a:gd name="connsiteY1973" fmla="*/ 5033269 h 13577848"/>
              <a:gd name="connsiteX1974" fmla="*/ 3089010 w 12137616"/>
              <a:gd name="connsiteY1974" fmla="*/ 4976825 h 13577848"/>
              <a:gd name="connsiteX1975" fmla="*/ 2975218 w 12137616"/>
              <a:gd name="connsiteY1975" fmla="*/ 5070491 h 13577848"/>
              <a:gd name="connsiteX1976" fmla="*/ 3041591 w 12137616"/>
              <a:gd name="connsiteY1976" fmla="*/ 5048860 h 13577848"/>
              <a:gd name="connsiteX1977" fmla="*/ 3363713 w 12137616"/>
              <a:gd name="connsiteY1977" fmla="*/ 5052299 h 13577848"/>
              <a:gd name="connsiteX1978" fmla="*/ 3587900 w 12137616"/>
              <a:gd name="connsiteY1978" fmla="*/ 5094517 h 13577848"/>
              <a:gd name="connsiteX1979" fmla="*/ 4307475 w 12137616"/>
              <a:gd name="connsiteY1979" fmla="*/ 5228948 h 13577848"/>
              <a:gd name="connsiteX1980" fmla="*/ 4997616 w 12137616"/>
              <a:gd name="connsiteY1980" fmla="*/ 5487288 h 13577848"/>
              <a:gd name="connsiteX1981" fmla="*/ 5558232 w 12137616"/>
              <a:gd name="connsiteY1981" fmla="*/ 5700402 h 13577848"/>
              <a:gd name="connsiteX1982" fmla="*/ 7255883 w 12137616"/>
              <a:gd name="connsiteY1982" fmla="*/ 6232142 h 13577848"/>
              <a:gd name="connsiteX1983" fmla="*/ 7453343 w 12137616"/>
              <a:gd name="connsiteY1983" fmla="*/ 6284161 h 13577848"/>
              <a:gd name="connsiteX1984" fmla="*/ 7384896 w 12137616"/>
              <a:gd name="connsiteY1984" fmla="*/ 6251747 h 13577848"/>
              <a:gd name="connsiteX1985" fmla="*/ 6782612 w 12137616"/>
              <a:gd name="connsiteY1985" fmla="*/ 6049133 h 13577848"/>
              <a:gd name="connsiteX1986" fmla="*/ 7385353 w 12137616"/>
              <a:gd name="connsiteY1986" fmla="*/ 6224654 h 13577848"/>
              <a:gd name="connsiteX1987" fmla="*/ 7465413 w 12137616"/>
              <a:gd name="connsiteY1987" fmla="*/ 6239428 h 13577848"/>
              <a:gd name="connsiteX1988" fmla="*/ 7194789 w 12137616"/>
              <a:gd name="connsiteY1988" fmla="*/ 5968566 h 13577848"/>
              <a:gd name="connsiteX1989" fmla="*/ 5474010 w 12137616"/>
              <a:gd name="connsiteY1989" fmla="*/ 4627200 h 13577848"/>
              <a:gd name="connsiteX1990" fmla="*/ 3541005 w 12137616"/>
              <a:gd name="connsiteY1990" fmla="*/ 3093452 h 13577848"/>
              <a:gd name="connsiteX1991" fmla="*/ 3090974 w 12137616"/>
              <a:gd name="connsiteY1991" fmla="*/ 2575953 h 13577848"/>
              <a:gd name="connsiteX1992" fmla="*/ 3133099 w 12137616"/>
              <a:gd name="connsiteY1992" fmla="*/ 2538360 h 13577848"/>
              <a:gd name="connsiteX1993" fmla="*/ 3138851 w 12137616"/>
              <a:gd name="connsiteY1993" fmla="*/ 2476825 h 13577848"/>
              <a:gd name="connsiteX1994" fmla="*/ 3197287 w 12137616"/>
              <a:gd name="connsiteY1994" fmla="*/ 2357255 h 13577848"/>
              <a:gd name="connsiteX1995" fmla="*/ 3258905 w 12137616"/>
              <a:gd name="connsiteY1995" fmla="*/ 2347246 h 13577848"/>
              <a:gd name="connsiteX1996" fmla="*/ 3268900 w 12137616"/>
              <a:gd name="connsiteY1996" fmla="*/ 2248467 h 13577848"/>
              <a:gd name="connsiteX1997" fmla="*/ 3331030 w 12137616"/>
              <a:gd name="connsiteY1997" fmla="*/ 2264080 h 13577848"/>
              <a:gd name="connsiteX1998" fmla="*/ 3477299 w 12137616"/>
              <a:gd name="connsiteY1998" fmla="*/ 2099078 h 13577848"/>
              <a:gd name="connsiteX1999" fmla="*/ 3451487 w 12137616"/>
              <a:gd name="connsiteY1999" fmla="*/ 2054693 h 13577848"/>
              <a:gd name="connsiteX2000" fmla="*/ 3495687 w 12137616"/>
              <a:gd name="connsiteY2000" fmla="*/ 2071146 h 13577848"/>
              <a:gd name="connsiteX2001" fmla="*/ 3517349 w 12137616"/>
              <a:gd name="connsiteY2001" fmla="*/ 2007441 h 13577848"/>
              <a:gd name="connsiteX2002" fmla="*/ 3573618 w 12137616"/>
              <a:gd name="connsiteY2002" fmla="*/ 1979159 h 13577848"/>
              <a:gd name="connsiteX2003" fmla="*/ 3669936 w 12137616"/>
              <a:gd name="connsiteY2003" fmla="*/ 1859241 h 13577848"/>
              <a:gd name="connsiteX2004" fmla="*/ 3714646 w 12137616"/>
              <a:gd name="connsiteY2004" fmla="*/ 1901315 h 13577848"/>
              <a:gd name="connsiteX2005" fmla="*/ 3687355 w 12137616"/>
              <a:gd name="connsiteY2005" fmla="*/ 1832778 h 13577848"/>
              <a:gd name="connsiteX2006" fmla="*/ 3735796 w 12137616"/>
              <a:gd name="connsiteY2006" fmla="*/ 1811988 h 13577848"/>
              <a:gd name="connsiteX2007" fmla="*/ 3729936 w 12137616"/>
              <a:gd name="connsiteY2007" fmla="*/ 1768094 h 13577848"/>
              <a:gd name="connsiteX2008" fmla="*/ 3792065 w 12137616"/>
              <a:gd name="connsiteY2008" fmla="*/ 1783707 h 13577848"/>
              <a:gd name="connsiteX2009" fmla="*/ 3822066 w 12137616"/>
              <a:gd name="connsiteY2009" fmla="*/ 1738133 h 13577848"/>
              <a:gd name="connsiteX2010" fmla="*/ 3864244 w 12137616"/>
              <a:gd name="connsiteY2010" fmla="*/ 1753255 h 13577848"/>
              <a:gd name="connsiteX2011" fmla="*/ 3857873 w 12137616"/>
              <a:gd name="connsiteY2011" fmla="*/ 1683739 h 13577848"/>
              <a:gd name="connsiteX2012" fmla="*/ 3925212 w 12137616"/>
              <a:gd name="connsiteY2012" fmla="*/ 1660638 h 13577848"/>
              <a:gd name="connsiteX2013" fmla="*/ 3975218 w 12137616"/>
              <a:gd name="connsiteY2013" fmla="*/ 1668270 h 13577848"/>
              <a:gd name="connsiteX2014" fmla="*/ 3954245 w 12137616"/>
              <a:gd name="connsiteY2014" fmla="*/ 1616535 h 13577848"/>
              <a:gd name="connsiteX2015" fmla="*/ 4029412 w 12137616"/>
              <a:gd name="connsiteY2015" fmla="*/ 1585944 h 13577848"/>
              <a:gd name="connsiteX2016" fmla="*/ 4101536 w 12137616"/>
              <a:gd name="connsiteY2016" fmla="*/ 1502778 h 13577848"/>
              <a:gd name="connsiteX2017" fmla="*/ 4139984 w 12137616"/>
              <a:gd name="connsiteY2017" fmla="*/ 1580766 h 13577848"/>
              <a:gd name="connsiteX2018" fmla="*/ 4157349 w 12137616"/>
              <a:gd name="connsiteY2018" fmla="*/ 1501589 h 13577848"/>
              <a:gd name="connsiteX2019" fmla="*/ 4265791 w 12137616"/>
              <a:gd name="connsiteY2019" fmla="*/ 1389652 h 13577848"/>
              <a:gd name="connsiteX2020" fmla="*/ 4339991 w 12137616"/>
              <a:gd name="connsiteY2020" fmla="*/ 1360531 h 13577848"/>
              <a:gd name="connsiteX2021" fmla="*/ 4382060 w 12137616"/>
              <a:gd name="connsiteY2021" fmla="*/ 1270223 h 13577848"/>
              <a:gd name="connsiteX2022" fmla="*/ 4521068 w 12137616"/>
              <a:gd name="connsiteY2022" fmla="*/ 1191049 h 13577848"/>
              <a:gd name="connsiteX2023" fmla="*/ 4627397 w 12137616"/>
              <a:gd name="connsiteY2023" fmla="*/ 1223115 h 13577848"/>
              <a:gd name="connsiteX2024" fmla="*/ 4693204 w 12137616"/>
              <a:gd name="connsiteY2024" fmla="*/ 1123147 h 13577848"/>
              <a:gd name="connsiteX2025" fmla="*/ 4735839 w 12137616"/>
              <a:gd name="connsiteY2025" fmla="*/ 1111177 h 13577848"/>
              <a:gd name="connsiteX2026" fmla="*/ 4753661 w 12137616"/>
              <a:gd name="connsiteY2026" fmla="*/ 1004908 h 13577848"/>
              <a:gd name="connsiteX2027" fmla="*/ 4827915 w 12137616"/>
              <a:gd name="connsiteY2027" fmla="*/ 1028502 h 13577848"/>
              <a:gd name="connsiteX2028" fmla="*/ 4789011 w 12137616"/>
              <a:gd name="connsiteY2028" fmla="*/ 977606 h 13577848"/>
              <a:gd name="connsiteX2029" fmla="*/ 4849522 w 12137616"/>
              <a:gd name="connsiteY2029" fmla="*/ 912082 h 13577848"/>
              <a:gd name="connsiteX2030" fmla="*/ 4939468 w 12137616"/>
              <a:gd name="connsiteY2030" fmla="*/ 722646 h 13577848"/>
              <a:gd name="connsiteX2031" fmla="*/ 4964228 w 12137616"/>
              <a:gd name="connsiteY2031" fmla="*/ 764230 h 13577848"/>
              <a:gd name="connsiteX2032" fmla="*/ 5146869 w 12137616"/>
              <a:gd name="connsiteY2032" fmla="*/ 623172 h 13577848"/>
              <a:gd name="connsiteX2033" fmla="*/ 5281123 w 12137616"/>
              <a:gd name="connsiteY2033" fmla="*/ 555619 h 13577848"/>
              <a:gd name="connsiteX2034" fmla="*/ 5286875 w 12137616"/>
              <a:gd name="connsiteY2034" fmla="*/ 494083 h 13577848"/>
              <a:gd name="connsiteX2035" fmla="*/ 5388543 w 12137616"/>
              <a:gd name="connsiteY2035" fmla="*/ 392436 h 13577848"/>
              <a:gd name="connsiteX2036" fmla="*/ 5401070 w 12137616"/>
              <a:gd name="connsiteY2036" fmla="*/ 320610 h 13577848"/>
              <a:gd name="connsiteX2037" fmla="*/ 5709572 w 12137616"/>
              <a:gd name="connsiteY2037" fmla="*/ 41152 h 13577848"/>
              <a:gd name="connsiteX2038" fmla="*/ 5700034 w 12137616"/>
              <a:gd name="connsiteY2038" fmla="*/ 112838 h 13577848"/>
              <a:gd name="connsiteX2039" fmla="*/ 5945317 w 12137616"/>
              <a:gd name="connsiteY2039" fmla="*/ 13015 h 13577848"/>
              <a:gd name="connsiteX2040" fmla="*/ 6223240 w 12137616"/>
              <a:gd name="connsiteY2040" fmla="*/ 0 h 1357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</a:cxnLst>
            <a:rect l="l" t="t" r="r" b="b"/>
            <a:pathLst>
              <a:path w="12137616" h="13577848">
                <a:moveTo>
                  <a:pt x="6305662" y="13357759"/>
                </a:moveTo>
                <a:lnTo>
                  <a:pt x="6310550" y="13362358"/>
                </a:lnTo>
                <a:lnTo>
                  <a:pt x="6318237" y="13369592"/>
                </a:lnTo>
                <a:cubicBezTo>
                  <a:pt x="6321730" y="13372879"/>
                  <a:pt x="6324525" y="13375509"/>
                  <a:pt x="6324525" y="13375509"/>
                </a:cubicBezTo>
                <a:cubicBezTo>
                  <a:pt x="6318936" y="13370250"/>
                  <a:pt x="6314744" y="13366305"/>
                  <a:pt x="6311688" y="13363429"/>
                </a:cubicBezTo>
                <a:lnTo>
                  <a:pt x="6310550" y="13362358"/>
                </a:lnTo>
                <a:lnTo>
                  <a:pt x="6307758" y="13359731"/>
                </a:lnTo>
                <a:cubicBezTo>
                  <a:pt x="6304964" y="13357101"/>
                  <a:pt x="6303566" y="13355786"/>
                  <a:pt x="6305662" y="13357759"/>
                </a:cubicBezTo>
                <a:close/>
                <a:moveTo>
                  <a:pt x="8317528" y="13344183"/>
                </a:moveTo>
                <a:cubicBezTo>
                  <a:pt x="8316938" y="13345078"/>
                  <a:pt x="8315365" y="13347467"/>
                  <a:pt x="8312220" y="13352245"/>
                </a:cubicBezTo>
                <a:cubicBezTo>
                  <a:pt x="8312220" y="13352245"/>
                  <a:pt x="8319297" y="13341495"/>
                  <a:pt x="8317528" y="13344183"/>
                </a:cubicBezTo>
                <a:close/>
                <a:moveTo>
                  <a:pt x="8530034" y="13324948"/>
                </a:moveTo>
                <a:cubicBezTo>
                  <a:pt x="8528461" y="13327337"/>
                  <a:pt x="8526674" y="13328333"/>
                  <a:pt x="8524762" y="13328231"/>
                </a:cubicBezTo>
                <a:lnTo>
                  <a:pt x="8523069" y="13327301"/>
                </a:lnTo>
                <a:close/>
                <a:moveTo>
                  <a:pt x="8736869" y="13147137"/>
                </a:moveTo>
                <a:cubicBezTo>
                  <a:pt x="8748993" y="13155118"/>
                  <a:pt x="8748993" y="13155118"/>
                  <a:pt x="8748993" y="13155118"/>
                </a:cubicBezTo>
                <a:cubicBezTo>
                  <a:pt x="8748993" y="13155118"/>
                  <a:pt x="8742219" y="13165408"/>
                  <a:pt x="8730095" y="13157427"/>
                </a:cubicBezTo>
                <a:cubicBezTo>
                  <a:pt x="8736869" y="13147137"/>
                  <a:pt x="8736869" y="13147137"/>
                  <a:pt x="8736869" y="13147137"/>
                </a:cubicBezTo>
                <a:close/>
                <a:moveTo>
                  <a:pt x="8703826" y="13140135"/>
                </a:moveTo>
                <a:cubicBezTo>
                  <a:pt x="8715950" y="13148116"/>
                  <a:pt x="8730095" y="13157427"/>
                  <a:pt x="8730095" y="13157427"/>
                </a:cubicBezTo>
                <a:cubicBezTo>
                  <a:pt x="8724289" y="13166248"/>
                  <a:pt x="8710144" y="13156936"/>
                  <a:pt x="8698020" y="13148955"/>
                </a:cubicBezTo>
                <a:cubicBezTo>
                  <a:pt x="8703826" y="13140135"/>
                  <a:pt x="8703826" y="13140135"/>
                  <a:pt x="8703826" y="13140135"/>
                </a:cubicBezTo>
                <a:close/>
                <a:moveTo>
                  <a:pt x="9186401" y="12789834"/>
                </a:moveTo>
                <a:lnTo>
                  <a:pt x="9179627" y="12800125"/>
                </a:lnTo>
                <a:cubicBezTo>
                  <a:pt x="9149626" y="12845699"/>
                  <a:pt x="9254337" y="12796626"/>
                  <a:pt x="9186401" y="12789834"/>
                </a:cubicBezTo>
                <a:close/>
                <a:moveTo>
                  <a:pt x="3572343" y="12589001"/>
                </a:moveTo>
                <a:cubicBezTo>
                  <a:pt x="3569622" y="12593136"/>
                  <a:pt x="3565811" y="12598924"/>
                  <a:pt x="3567444" y="12596444"/>
                </a:cubicBezTo>
                <a:close/>
                <a:moveTo>
                  <a:pt x="3524221" y="12499311"/>
                </a:moveTo>
                <a:cubicBezTo>
                  <a:pt x="3524221" y="12499311"/>
                  <a:pt x="3568422" y="12515763"/>
                  <a:pt x="3574228" y="12506942"/>
                </a:cubicBezTo>
                <a:cubicBezTo>
                  <a:pt x="3703752" y="12552169"/>
                  <a:pt x="3861055" y="12590397"/>
                  <a:pt x="3966330" y="12619662"/>
                </a:cubicBezTo>
                <a:cubicBezTo>
                  <a:pt x="4443844" y="12765427"/>
                  <a:pt x="4855898" y="12878638"/>
                  <a:pt x="5303358" y="13017261"/>
                </a:cubicBezTo>
                <a:cubicBezTo>
                  <a:pt x="5861898" y="13176330"/>
                  <a:pt x="6396703" y="13345058"/>
                  <a:pt x="6969389" y="13513437"/>
                </a:cubicBezTo>
                <a:cubicBezTo>
                  <a:pt x="7242071" y="13587580"/>
                  <a:pt x="6993637" y="13529399"/>
                  <a:pt x="6931508" y="13513786"/>
                </a:cubicBezTo>
                <a:cubicBezTo>
                  <a:pt x="6796176" y="13477380"/>
                  <a:pt x="6659336" y="13465265"/>
                  <a:pt x="6534109" y="13435509"/>
                </a:cubicBezTo>
                <a:cubicBezTo>
                  <a:pt x="6318718" y="13384329"/>
                  <a:pt x="6596238" y="13451123"/>
                  <a:pt x="6616700" y="13477235"/>
                </a:cubicBezTo>
                <a:cubicBezTo>
                  <a:pt x="6647267" y="13509999"/>
                  <a:pt x="6529866" y="13472752"/>
                  <a:pt x="6497791" y="13464282"/>
                </a:cubicBezTo>
                <a:cubicBezTo>
                  <a:pt x="6435661" y="13448668"/>
                  <a:pt x="6367214" y="13416253"/>
                  <a:pt x="6349283" y="13417094"/>
                </a:cubicBezTo>
                <a:cubicBezTo>
                  <a:pt x="6337159" y="13409113"/>
                  <a:pt x="6336703" y="13436205"/>
                  <a:pt x="6354633" y="13435365"/>
                </a:cubicBezTo>
                <a:cubicBezTo>
                  <a:pt x="6163490" y="13400147"/>
                  <a:pt x="5927636" y="13322855"/>
                  <a:pt x="5670865" y="13246541"/>
                </a:cubicBezTo>
                <a:cubicBezTo>
                  <a:pt x="5223406" y="13107917"/>
                  <a:pt x="4783317" y="12988896"/>
                  <a:pt x="4315908" y="12849782"/>
                </a:cubicBezTo>
                <a:cubicBezTo>
                  <a:pt x="4106323" y="12789782"/>
                  <a:pt x="3738468" y="12693024"/>
                  <a:pt x="3574793" y="12585280"/>
                </a:cubicBezTo>
                <a:cubicBezTo>
                  <a:pt x="3661627" y="12589762"/>
                  <a:pt x="3768468" y="12647450"/>
                  <a:pt x="3855303" y="12651932"/>
                </a:cubicBezTo>
                <a:cubicBezTo>
                  <a:pt x="3900012" y="12694008"/>
                  <a:pt x="3873690" y="12624000"/>
                  <a:pt x="3855303" y="12651932"/>
                </a:cubicBezTo>
                <a:cubicBezTo>
                  <a:pt x="3816909" y="12626659"/>
                  <a:pt x="3526297" y="12553356"/>
                  <a:pt x="3524221" y="12499311"/>
                </a:cubicBezTo>
                <a:close/>
                <a:moveTo>
                  <a:pt x="3594743" y="12467484"/>
                </a:moveTo>
                <a:lnTo>
                  <a:pt x="3594273" y="12467623"/>
                </a:lnTo>
                <a:cubicBezTo>
                  <a:pt x="3592670" y="12468099"/>
                  <a:pt x="3592403" y="12468178"/>
                  <a:pt x="3593071" y="12467980"/>
                </a:cubicBezTo>
                <a:close/>
                <a:moveTo>
                  <a:pt x="3623126" y="12459059"/>
                </a:moveTo>
                <a:cubicBezTo>
                  <a:pt x="3623126" y="12459059"/>
                  <a:pt x="3606028" y="12464134"/>
                  <a:pt x="3597479" y="12466672"/>
                </a:cubicBezTo>
                <a:lnTo>
                  <a:pt x="3594743" y="12467484"/>
                </a:lnTo>
                <a:lnTo>
                  <a:pt x="3603490" y="12464887"/>
                </a:lnTo>
                <a:cubicBezTo>
                  <a:pt x="3608165" y="12463500"/>
                  <a:pt x="3614577" y="12461596"/>
                  <a:pt x="3623126" y="12459059"/>
                </a:cubicBezTo>
                <a:close/>
                <a:moveTo>
                  <a:pt x="3636539" y="12455679"/>
                </a:moveTo>
                <a:lnTo>
                  <a:pt x="3628985" y="12457582"/>
                </a:lnTo>
                <a:cubicBezTo>
                  <a:pt x="3625730" y="12458403"/>
                  <a:pt x="3623126" y="12459059"/>
                  <a:pt x="3623126" y="12459059"/>
                </a:cubicBezTo>
                <a:cubicBezTo>
                  <a:pt x="3628334" y="12457746"/>
                  <a:pt x="3632241" y="12456762"/>
                  <a:pt x="3635089" y="12456044"/>
                </a:cubicBezTo>
                <a:close/>
                <a:moveTo>
                  <a:pt x="3640705" y="12454629"/>
                </a:moveTo>
                <a:lnTo>
                  <a:pt x="3636539" y="12455679"/>
                </a:lnTo>
                <a:lnTo>
                  <a:pt x="3638751" y="12455121"/>
                </a:lnTo>
                <a:cubicBezTo>
                  <a:pt x="3641356" y="12454465"/>
                  <a:pt x="3642658" y="12454137"/>
                  <a:pt x="3640705" y="12454629"/>
                </a:cubicBezTo>
                <a:close/>
                <a:moveTo>
                  <a:pt x="2956026" y="12346555"/>
                </a:moveTo>
                <a:lnTo>
                  <a:pt x="2954239" y="12347724"/>
                </a:lnTo>
                <a:cubicBezTo>
                  <a:pt x="2952332" y="12348971"/>
                  <a:pt x="2951378" y="12349594"/>
                  <a:pt x="2952808" y="12348659"/>
                </a:cubicBezTo>
                <a:close/>
                <a:moveTo>
                  <a:pt x="2965680" y="12340242"/>
                </a:moveTo>
                <a:lnTo>
                  <a:pt x="2956026" y="12346555"/>
                </a:lnTo>
                <a:lnTo>
                  <a:pt x="2961390" y="12343047"/>
                </a:lnTo>
                <a:cubicBezTo>
                  <a:pt x="2963773" y="12341489"/>
                  <a:pt x="2965680" y="12340242"/>
                  <a:pt x="2965680" y="12340242"/>
                </a:cubicBezTo>
                <a:close/>
                <a:moveTo>
                  <a:pt x="2973438" y="12328458"/>
                </a:moveTo>
                <a:cubicBezTo>
                  <a:pt x="2972576" y="12329767"/>
                  <a:pt x="2970277" y="12333259"/>
                  <a:pt x="2965680" y="12340242"/>
                </a:cubicBezTo>
                <a:cubicBezTo>
                  <a:pt x="2965680" y="12340242"/>
                  <a:pt x="2976023" y="12324530"/>
                  <a:pt x="2973438" y="12328458"/>
                </a:cubicBezTo>
                <a:close/>
                <a:moveTo>
                  <a:pt x="10070512" y="12317589"/>
                </a:moveTo>
                <a:cubicBezTo>
                  <a:pt x="10067632" y="12318459"/>
                  <a:pt x="10066433" y="12320830"/>
                  <a:pt x="10068518" y="12325363"/>
                </a:cubicBezTo>
                <a:lnTo>
                  <a:pt x="10098572" y="12332504"/>
                </a:lnTo>
                <a:cubicBezTo>
                  <a:pt x="10102927" y="12325888"/>
                  <a:pt x="10079154" y="12314980"/>
                  <a:pt x="10070512" y="12317589"/>
                </a:cubicBezTo>
                <a:close/>
                <a:moveTo>
                  <a:pt x="2898775" y="12305484"/>
                </a:moveTo>
                <a:lnTo>
                  <a:pt x="2893876" y="12312927"/>
                </a:lnTo>
                <a:cubicBezTo>
                  <a:pt x="2896598" y="12308792"/>
                  <a:pt x="2900408" y="12303004"/>
                  <a:pt x="2898775" y="12305484"/>
                </a:cubicBezTo>
                <a:close/>
                <a:moveTo>
                  <a:pt x="2867595" y="12302804"/>
                </a:moveTo>
                <a:cubicBezTo>
                  <a:pt x="2871725" y="12303679"/>
                  <a:pt x="2878292" y="12308002"/>
                  <a:pt x="2891427" y="12316648"/>
                </a:cubicBezTo>
                <a:cubicBezTo>
                  <a:pt x="2870508" y="12317628"/>
                  <a:pt x="2870508" y="12317628"/>
                  <a:pt x="2858383" y="12309647"/>
                </a:cubicBezTo>
                <a:cubicBezTo>
                  <a:pt x="2861771" y="12304502"/>
                  <a:pt x="2863464" y="12301929"/>
                  <a:pt x="2867595" y="12302804"/>
                </a:cubicBezTo>
                <a:close/>
                <a:moveTo>
                  <a:pt x="2830379" y="12292792"/>
                </a:moveTo>
                <a:cubicBezTo>
                  <a:pt x="2837166" y="12295679"/>
                  <a:pt x="2846259" y="12301665"/>
                  <a:pt x="2858383" y="12309647"/>
                </a:cubicBezTo>
                <a:cubicBezTo>
                  <a:pt x="2840452" y="12310487"/>
                  <a:pt x="2828328" y="12302506"/>
                  <a:pt x="2816204" y="12294525"/>
                </a:cubicBezTo>
                <a:cubicBezTo>
                  <a:pt x="2819108" y="12290114"/>
                  <a:pt x="2823591" y="12289904"/>
                  <a:pt x="2830379" y="12292792"/>
                </a:cubicBezTo>
                <a:close/>
                <a:moveTo>
                  <a:pt x="2797040" y="12283490"/>
                </a:moveTo>
                <a:cubicBezTo>
                  <a:pt x="2802565" y="12285546"/>
                  <a:pt x="2809132" y="12289869"/>
                  <a:pt x="2816204" y="12294525"/>
                </a:cubicBezTo>
                <a:cubicBezTo>
                  <a:pt x="2796254" y="12294034"/>
                  <a:pt x="2796254" y="12294034"/>
                  <a:pt x="2784129" y="12286053"/>
                </a:cubicBezTo>
                <a:cubicBezTo>
                  <a:pt x="2787033" y="12281643"/>
                  <a:pt x="2791515" y="12281433"/>
                  <a:pt x="2797040" y="12283490"/>
                </a:cubicBezTo>
                <a:close/>
                <a:moveTo>
                  <a:pt x="9889024" y="12279046"/>
                </a:moveTo>
                <a:cubicBezTo>
                  <a:pt x="9879984" y="12280405"/>
                  <a:pt x="9874258" y="12283878"/>
                  <a:pt x="9874386" y="12290284"/>
                </a:cubicBezTo>
                <a:cubicBezTo>
                  <a:pt x="9880192" y="12281464"/>
                  <a:pt x="10011791" y="12380736"/>
                  <a:pt x="10044324" y="12362115"/>
                </a:cubicBezTo>
                <a:cubicBezTo>
                  <a:pt x="10061744" y="12335653"/>
                  <a:pt x="10035474" y="12318361"/>
                  <a:pt x="9991276" y="12301908"/>
                </a:cubicBezTo>
                <a:cubicBezTo>
                  <a:pt x="9973089" y="12289936"/>
                  <a:pt x="9916144" y="12274971"/>
                  <a:pt x="9889024" y="12279046"/>
                </a:cubicBezTo>
                <a:close/>
                <a:moveTo>
                  <a:pt x="2756125" y="12269198"/>
                </a:moveTo>
                <a:cubicBezTo>
                  <a:pt x="2762912" y="12272086"/>
                  <a:pt x="2772005" y="12278072"/>
                  <a:pt x="2784129" y="12286053"/>
                </a:cubicBezTo>
                <a:cubicBezTo>
                  <a:pt x="2778323" y="12294873"/>
                  <a:pt x="2754075" y="12278911"/>
                  <a:pt x="2741951" y="12270930"/>
                </a:cubicBezTo>
                <a:cubicBezTo>
                  <a:pt x="2744854" y="12266520"/>
                  <a:pt x="2749337" y="12266310"/>
                  <a:pt x="2756125" y="12269198"/>
                </a:cubicBezTo>
                <a:close/>
                <a:moveTo>
                  <a:pt x="2723544" y="12260394"/>
                </a:moveTo>
                <a:cubicBezTo>
                  <a:pt x="2729322" y="12262617"/>
                  <a:pt x="2735889" y="12266940"/>
                  <a:pt x="2741951" y="12270930"/>
                </a:cubicBezTo>
                <a:cubicBezTo>
                  <a:pt x="2736145" y="12279751"/>
                  <a:pt x="2724020" y="12271770"/>
                  <a:pt x="2709876" y="12262458"/>
                </a:cubicBezTo>
                <a:cubicBezTo>
                  <a:pt x="2712779" y="12258048"/>
                  <a:pt x="2717767" y="12258171"/>
                  <a:pt x="2723544" y="12260394"/>
                </a:cubicBezTo>
                <a:close/>
                <a:moveTo>
                  <a:pt x="2681750" y="12245787"/>
                </a:moveTo>
                <a:cubicBezTo>
                  <a:pt x="2688659" y="12248491"/>
                  <a:pt x="2697752" y="12254477"/>
                  <a:pt x="2709876" y="12262458"/>
                </a:cubicBezTo>
                <a:cubicBezTo>
                  <a:pt x="2703101" y="12272750"/>
                  <a:pt x="2678853" y="12256788"/>
                  <a:pt x="2666729" y="12248807"/>
                </a:cubicBezTo>
                <a:cubicBezTo>
                  <a:pt x="2670116" y="12243661"/>
                  <a:pt x="2674841" y="12243083"/>
                  <a:pt x="2681750" y="12245787"/>
                </a:cubicBezTo>
                <a:close/>
                <a:moveTo>
                  <a:pt x="2592475" y="12225212"/>
                </a:moveTo>
                <a:cubicBezTo>
                  <a:pt x="2610406" y="12224373"/>
                  <a:pt x="2628337" y="12223533"/>
                  <a:pt x="2666729" y="12248807"/>
                </a:cubicBezTo>
                <a:cubicBezTo>
                  <a:pt x="2642993" y="12258467"/>
                  <a:pt x="2616723" y="12241174"/>
                  <a:pt x="2592475" y="12225212"/>
                </a:cubicBezTo>
                <a:close/>
                <a:moveTo>
                  <a:pt x="2518221" y="12201619"/>
                </a:moveTo>
                <a:cubicBezTo>
                  <a:pt x="2536152" y="12200779"/>
                  <a:pt x="2554083" y="12199939"/>
                  <a:pt x="2592475" y="12225212"/>
                </a:cubicBezTo>
                <a:cubicBezTo>
                  <a:pt x="2566718" y="12233543"/>
                  <a:pt x="2542469" y="12217581"/>
                  <a:pt x="2518221" y="12201619"/>
                </a:cubicBezTo>
                <a:close/>
                <a:moveTo>
                  <a:pt x="2488327" y="12183784"/>
                </a:moveTo>
                <a:cubicBezTo>
                  <a:pt x="2495489" y="12186655"/>
                  <a:pt x="2505087" y="12192973"/>
                  <a:pt x="2518221" y="12201619"/>
                </a:cubicBezTo>
                <a:cubicBezTo>
                  <a:pt x="2511447" y="12211909"/>
                  <a:pt x="2485179" y="12194617"/>
                  <a:pt x="2473054" y="12186636"/>
                </a:cubicBezTo>
                <a:cubicBezTo>
                  <a:pt x="2476441" y="12181491"/>
                  <a:pt x="2481166" y="12180913"/>
                  <a:pt x="2488327" y="12183784"/>
                </a:cubicBezTo>
                <a:close/>
                <a:moveTo>
                  <a:pt x="2396214" y="12166970"/>
                </a:moveTo>
                <a:lnTo>
                  <a:pt x="2391043" y="12174826"/>
                </a:lnTo>
                <a:cubicBezTo>
                  <a:pt x="2389319" y="12177444"/>
                  <a:pt x="2393341" y="12171334"/>
                  <a:pt x="2396214" y="12166970"/>
                </a:cubicBezTo>
                <a:close/>
                <a:moveTo>
                  <a:pt x="2398800" y="12163042"/>
                </a:moveTo>
                <a:cubicBezTo>
                  <a:pt x="2416731" y="12162202"/>
                  <a:pt x="2436682" y="12162693"/>
                  <a:pt x="2473054" y="12186636"/>
                </a:cubicBezTo>
                <a:cubicBezTo>
                  <a:pt x="2449317" y="12196297"/>
                  <a:pt x="2425069" y="12180334"/>
                  <a:pt x="2398800" y="12163042"/>
                </a:cubicBezTo>
                <a:close/>
                <a:moveTo>
                  <a:pt x="10418010" y="12143542"/>
                </a:moveTo>
                <a:cubicBezTo>
                  <a:pt x="10415489" y="12143660"/>
                  <a:pt x="10414400" y="12145314"/>
                  <a:pt x="10415979" y="12149515"/>
                </a:cubicBezTo>
                <a:lnTo>
                  <a:pt x="10446034" y="12156655"/>
                </a:lnTo>
                <a:cubicBezTo>
                  <a:pt x="10446034" y="12156655"/>
                  <a:pt x="10425575" y="12143187"/>
                  <a:pt x="10418010" y="12143542"/>
                </a:cubicBezTo>
                <a:close/>
                <a:moveTo>
                  <a:pt x="2321961" y="12143376"/>
                </a:moveTo>
                <a:cubicBezTo>
                  <a:pt x="2319088" y="12147740"/>
                  <a:pt x="2315066" y="12153850"/>
                  <a:pt x="2316790" y="12151232"/>
                </a:cubicBezTo>
                <a:close/>
                <a:moveTo>
                  <a:pt x="2331896" y="12128284"/>
                </a:moveTo>
                <a:lnTo>
                  <a:pt x="2326996" y="12135727"/>
                </a:lnTo>
                <a:cubicBezTo>
                  <a:pt x="2329718" y="12131592"/>
                  <a:pt x="2333529" y="12125804"/>
                  <a:pt x="2331896" y="12128284"/>
                </a:cubicBezTo>
                <a:close/>
                <a:moveTo>
                  <a:pt x="10384667" y="11840353"/>
                </a:moveTo>
                <a:cubicBezTo>
                  <a:pt x="10391131" y="11841052"/>
                  <a:pt x="10415993" y="11850307"/>
                  <a:pt x="10415993" y="11850307"/>
                </a:cubicBezTo>
                <a:cubicBezTo>
                  <a:pt x="10410187" y="11859127"/>
                  <a:pt x="10385939" y="11843165"/>
                  <a:pt x="10385939" y="11843165"/>
                </a:cubicBezTo>
                <a:cubicBezTo>
                  <a:pt x="10382403" y="11840837"/>
                  <a:pt x="10382513" y="11840120"/>
                  <a:pt x="10384667" y="11840353"/>
                </a:cubicBezTo>
                <a:close/>
                <a:moveTo>
                  <a:pt x="10482822" y="11801584"/>
                </a:moveTo>
                <a:cubicBezTo>
                  <a:pt x="10538635" y="11800395"/>
                  <a:pt x="10446047" y="11857448"/>
                  <a:pt x="10476048" y="11811874"/>
                </a:cubicBezTo>
                <a:close/>
                <a:moveTo>
                  <a:pt x="10324443" y="11659397"/>
                </a:moveTo>
                <a:cubicBezTo>
                  <a:pt x="10321540" y="11663807"/>
                  <a:pt x="10317057" y="11664017"/>
                  <a:pt x="10311785" y="11662126"/>
                </a:cubicBezTo>
                <a:lnTo>
                  <a:pt x="10310763" y="11661546"/>
                </a:lnTo>
                <a:close/>
                <a:moveTo>
                  <a:pt x="10294388" y="11652255"/>
                </a:moveTo>
                <a:lnTo>
                  <a:pt x="10310763" y="11661546"/>
                </a:lnTo>
                <a:lnTo>
                  <a:pt x="10305061" y="11662442"/>
                </a:lnTo>
                <a:cubicBezTo>
                  <a:pt x="10300578" y="11662652"/>
                  <a:pt x="10297547" y="11660657"/>
                  <a:pt x="10294388" y="11652255"/>
                </a:cubicBezTo>
                <a:close/>
                <a:moveTo>
                  <a:pt x="10223399" y="11513708"/>
                </a:moveTo>
                <a:lnTo>
                  <a:pt x="10221256" y="11516963"/>
                </a:lnTo>
                <a:cubicBezTo>
                  <a:pt x="10218912" y="11520524"/>
                  <a:pt x="10217037" y="11523372"/>
                  <a:pt x="10217037" y="11523372"/>
                </a:cubicBezTo>
                <a:close/>
                <a:moveTo>
                  <a:pt x="10229694" y="11504146"/>
                </a:moveTo>
                <a:cubicBezTo>
                  <a:pt x="10228991" y="11505214"/>
                  <a:pt x="10227702" y="11507172"/>
                  <a:pt x="10225651" y="11510287"/>
                </a:cubicBezTo>
                <a:lnTo>
                  <a:pt x="10223399" y="11513708"/>
                </a:lnTo>
                <a:lnTo>
                  <a:pt x="10228287" y="11506282"/>
                </a:lnTo>
                <a:cubicBezTo>
                  <a:pt x="10230163" y="11503433"/>
                  <a:pt x="10231100" y="11502009"/>
                  <a:pt x="10229694" y="11504146"/>
                </a:cubicBezTo>
                <a:close/>
                <a:moveTo>
                  <a:pt x="10014339" y="11477461"/>
                </a:moveTo>
                <a:lnTo>
                  <a:pt x="10014681" y="11477673"/>
                </a:lnTo>
                <a:lnTo>
                  <a:pt x="10013769" y="11480173"/>
                </a:lnTo>
                <a:cubicBezTo>
                  <a:pt x="10012727" y="11477907"/>
                  <a:pt x="10013023" y="11477113"/>
                  <a:pt x="10014339" y="11477461"/>
                </a:cubicBezTo>
                <a:close/>
                <a:moveTo>
                  <a:pt x="10154853" y="11455044"/>
                </a:moveTo>
                <a:lnTo>
                  <a:pt x="10223301" y="11487459"/>
                </a:lnTo>
                <a:cubicBezTo>
                  <a:pt x="10223301" y="11487459"/>
                  <a:pt x="10166520" y="11490118"/>
                  <a:pt x="10154853" y="11455044"/>
                </a:cubicBezTo>
                <a:close/>
                <a:moveTo>
                  <a:pt x="213711" y="11337823"/>
                </a:moveTo>
                <a:lnTo>
                  <a:pt x="225835" y="11345804"/>
                </a:lnTo>
                <a:cubicBezTo>
                  <a:pt x="213711" y="11337823"/>
                  <a:pt x="213711" y="11337823"/>
                  <a:pt x="213711" y="11337823"/>
                </a:cubicBezTo>
                <a:close/>
                <a:moveTo>
                  <a:pt x="446219" y="11332545"/>
                </a:moveTo>
                <a:cubicBezTo>
                  <a:pt x="438973" y="11337159"/>
                  <a:pt x="538272" y="11376055"/>
                  <a:pt x="528006" y="11348752"/>
                </a:cubicBezTo>
                <a:cubicBezTo>
                  <a:pt x="521688" y="11331950"/>
                  <a:pt x="496984" y="11343080"/>
                  <a:pt x="496984" y="11343080"/>
                </a:cubicBezTo>
                <a:cubicBezTo>
                  <a:pt x="462888" y="11333278"/>
                  <a:pt x="448634" y="11331007"/>
                  <a:pt x="446219" y="11332545"/>
                </a:cubicBezTo>
                <a:close/>
                <a:moveTo>
                  <a:pt x="255256" y="11280519"/>
                </a:moveTo>
                <a:cubicBezTo>
                  <a:pt x="252945" y="11280352"/>
                  <a:pt x="250969" y="11281224"/>
                  <a:pt x="249517" y="11283429"/>
                </a:cubicBezTo>
                <a:cubicBezTo>
                  <a:pt x="249517" y="11283429"/>
                  <a:pt x="249571" y="11336144"/>
                  <a:pt x="287453" y="11335794"/>
                </a:cubicBezTo>
                <a:cubicBezTo>
                  <a:pt x="303989" y="11333774"/>
                  <a:pt x="271434" y="11281690"/>
                  <a:pt x="255256" y="11280519"/>
                </a:cubicBezTo>
                <a:close/>
                <a:moveTo>
                  <a:pt x="9485863" y="11107376"/>
                </a:moveTo>
                <a:cubicBezTo>
                  <a:pt x="9497987" y="11115357"/>
                  <a:pt x="9704297" y="11211130"/>
                  <a:pt x="9717985" y="11247534"/>
                </a:cubicBezTo>
                <a:cubicBezTo>
                  <a:pt x="9717985" y="11247534"/>
                  <a:pt x="9506836" y="11159111"/>
                  <a:pt x="9485863" y="11107376"/>
                </a:cubicBezTo>
                <a:close/>
                <a:moveTo>
                  <a:pt x="843861" y="11016120"/>
                </a:moveTo>
                <a:cubicBezTo>
                  <a:pt x="841765" y="11014148"/>
                  <a:pt x="843162" y="11015463"/>
                  <a:pt x="845957" y="11018092"/>
                </a:cubicBezTo>
                <a:lnTo>
                  <a:pt x="852563" y="11024309"/>
                </a:lnTo>
                <a:lnTo>
                  <a:pt x="862723" y="11033870"/>
                </a:lnTo>
                <a:cubicBezTo>
                  <a:pt x="862723" y="11033870"/>
                  <a:pt x="859929" y="11031240"/>
                  <a:pt x="856436" y="11027953"/>
                </a:cubicBezTo>
                <a:lnTo>
                  <a:pt x="852563" y="11024309"/>
                </a:lnTo>
                <a:lnTo>
                  <a:pt x="849886" y="11021790"/>
                </a:lnTo>
                <a:cubicBezTo>
                  <a:pt x="846830" y="11018914"/>
                  <a:pt x="844909" y="11017106"/>
                  <a:pt x="843861" y="11016120"/>
                </a:cubicBezTo>
                <a:close/>
                <a:moveTo>
                  <a:pt x="713032" y="10922689"/>
                </a:moveTo>
                <a:cubicBezTo>
                  <a:pt x="713695" y="10923125"/>
                  <a:pt x="715463" y="10924289"/>
                  <a:pt x="719000" y="10926617"/>
                </a:cubicBezTo>
                <a:cubicBezTo>
                  <a:pt x="719000" y="10926617"/>
                  <a:pt x="711043" y="10921380"/>
                  <a:pt x="713032" y="10922689"/>
                </a:cubicBezTo>
                <a:close/>
                <a:moveTo>
                  <a:pt x="586335" y="10877018"/>
                </a:moveTo>
                <a:cubicBezTo>
                  <a:pt x="593070" y="10877304"/>
                  <a:pt x="618477" y="10885731"/>
                  <a:pt x="618477" y="10885731"/>
                </a:cubicBezTo>
                <a:cubicBezTo>
                  <a:pt x="611703" y="10896022"/>
                  <a:pt x="587455" y="10880060"/>
                  <a:pt x="587455" y="10880060"/>
                </a:cubicBezTo>
                <a:cubicBezTo>
                  <a:pt x="583918" y="10877732"/>
                  <a:pt x="584089" y="10876923"/>
                  <a:pt x="586335" y="10877018"/>
                </a:cubicBezTo>
                <a:close/>
                <a:moveTo>
                  <a:pt x="1311646" y="10785082"/>
                </a:moveTo>
                <a:cubicBezTo>
                  <a:pt x="1308450" y="10785743"/>
                  <a:pt x="1306998" y="10787949"/>
                  <a:pt x="1308578" y="10792149"/>
                </a:cubicBezTo>
                <a:lnTo>
                  <a:pt x="1352777" y="10808602"/>
                </a:lnTo>
                <a:cubicBezTo>
                  <a:pt x="1346523" y="10795003"/>
                  <a:pt x="1321234" y="10783097"/>
                  <a:pt x="1311646" y="10785082"/>
                </a:cubicBezTo>
                <a:close/>
                <a:moveTo>
                  <a:pt x="1121166" y="10694066"/>
                </a:moveTo>
                <a:cubicBezTo>
                  <a:pt x="1072213" y="10689233"/>
                  <a:pt x="1191178" y="10754903"/>
                  <a:pt x="1189614" y="10726480"/>
                </a:cubicBezTo>
                <a:cubicBezTo>
                  <a:pt x="1171172" y="10701697"/>
                  <a:pt x="1102268" y="10696375"/>
                  <a:pt x="1121166" y="10694066"/>
                </a:cubicBezTo>
                <a:close/>
                <a:moveTo>
                  <a:pt x="1521288" y="10361362"/>
                </a:moveTo>
                <a:cubicBezTo>
                  <a:pt x="1535168" y="10361313"/>
                  <a:pt x="1568035" y="10378207"/>
                  <a:pt x="1572773" y="10390808"/>
                </a:cubicBezTo>
                <a:lnTo>
                  <a:pt x="1515481" y="10367845"/>
                </a:lnTo>
                <a:cubicBezTo>
                  <a:pt x="1514144" y="10363277"/>
                  <a:pt x="1516661" y="10361378"/>
                  <a:pt x="1521288" y="10361362"/>
                </a:cubicBezTo>
                <a:close/>
                <a:moveTo>
                  <a:pt x="2038633" y="10202292"/>
                </a:moveTo>
                <a:cubicBezTo>
                  <a:pt x="2020702" y="10203132"/>
                  <a:pt x="2038633" y="10202292"/>
                  <a:pt x="2038633" y="10202292"/>
                </a:cubicBezTo>
                <a:close/>
                <a:moveTo>
                  <a:pt x="4730054" y="9143129"/>
                </a:moveTo>
                <a:cubicBezTo>
                  <a:pt x="4725488" y="9143054"/>
                  <a:pt x="4723091" y="9144769"/>
                  <a:pt x="4724671" y="9148969"/>
                </a:cubicBezTo>
                <a:lnTo>
                  <a:pt x="4780994" y="9173403"/>
                </a:lnTo>
                <a:cubicBezTo>
                  <a:pt x="4776982" y="9159700"/>
                  <a:pt x="4743752" y="9143357"/>
                  <a:pt x="4730054" y="9143129"/>
                </a:cubicBezTo>
                <a:close/>
                <a:moveTo>
                  <a:pt x="4683872" y="9099165"/>
                </a:moveTo>
                <a:cubicBezTo>
                  <a:pt x="4680382" y="9099929"/>
                  <a:pt x="4678623" y="9102327"/>
                  <a:pt x="4679961" y="9106895"/>
                </a:cubicBezTo>
                <a:lnTo>
                  <a:pt x="4725127" y="9121877"/>
                </a:lnTo>
                <a:cubicBezTo>
                  <a:pt x="4720389" y="9109276"/>
                  <a:pt x="4694342" y="9096871"/>
                  <a:pt x="4683872" y="9099165"/>
                </a:cubicBezTo>
                <a:close/>
                <a:moveTo>
                  <a:pt x="5697304" y="9047745"/>
                </a:moveTo>
                <a:cubicBezTo>
                  <a:pt x="5692488" y="9047637"/>
                  <a:pt x="5688582" y="9048621"/>
                  <a:pt x="5686889" y="9051194"/>
                </a:cubicBezTo>
                <a:cubicBezTo>
                  <a:pt x="5699012" y="9059175"/>
                  <a:pt x="5744179" y="9074157"/>
                  <a:pt x="5730034" y="9064846"/>
                </a:cubicBezTo>
                <a:cubicBezTo>
                  <a:pt x="5734389" y="9058230"/>
                  <a:pt x="5711753" y="9048070"/>
                  <a:pt x="5697304" y="9047745"/>
                </a:cubicBezTo>
                <a:close/>
                <a:moveTo>
                  <a:pt x="5643088" y="8998524"/>
                </a:moveTo>
                <a:cubicBezTo>
                  <a:pt x="5637082" y="8997336"/>
                  <a:pt x="5632473" y="8997463"/>
                  <a:pt x="5631021" y="8999668"/>
                </a:cubicBezTo>
                <a:cubicBezTo>
                  <a:pt x="5636372" y="9017939"/>
                  <a:pt x="5699469" y="9032082"/>
                  <a:pt x="5687345" y="9024101"/>
                </a:cubicBezTo>
                <a:cubicBezTo>
                  <a:pt x="5691700" y="9017485"/>
                  <a:pt x="5661107" y="9002088"/>
                  <a:pt x="5643088" y="8998524"/>
                </a:cubicBezTo>
                <a:close/>
                <a:moveTo>
                  <a:pt x="5561690" y="8932298"/>
                </a:moveTo>
                <a:cubicBezTo>
                  <a:pt x="5555873" y="8931234"/>
                  <a:pt x="5551391" y="8931444"/>
                  <a:pt x="5549939" y="8933649"/>
                </a:cubicBezTo>
                <a:cubicBezTo>
                  <a:pt x="5556257" y="8950452"/>
                  <a:pt x="5618386" y="8966064"/>
                  <a:pt x="5604242" y="8956753"/>
                </a:cubicBezTo>
                <a:cubicBezTo>
                  <a:pt x="5608597" y="8950138"/>
                  <a:pt x="5579140" y="8935488"/>
                  <a:pt x="5561690" y="8932298"/>
                </a:cubicBezTo>
                <a:close/>
                <a:moveTo>
                  <a:pt x="5478960" y="8874282"/>
                </a:moveTo>
                <a:cubicBezTo>
                  <a:pt x="5493615" y="8909216"/>
                  <a:pt x="5547408" y="8906697"/>
                  <a:pt x="5535283" y="8898716"/>
                </a:cubicBezTo>
                <a:cubicBezTo>
                  <a:pt x="5541089" y="8889896"/>
                  <a:pt x="5478960" y="8874282"/>
                  <a:pt x="5478960" y="8874282"/>
                </a:cubicBezTo>
                <a:close/>
                <a:moveTo>
                  <a:pt x="5402253" y="8781612"/>
                </a:moveTo>
                <a:lnTo>
                  <a:pt x="5406228" y="8789182"/>
                </a:lnTo>
                <a:lnTo>
                  <a:pt x="5411289" y="8798820"/>
                </a:lnTo>
                <a:cubicBezTo>
                  <a:pt x="5413799" y="8803601"/>
                  <a:pt x="5415808" y="8807425"/>
                  <a:pt x="5415808" y="8807425"/>
                </a:cubicBezTo>
                <a:cubicBezTo>
                  <a:pt x="5411791" y="8799777"/>
                  <a:pt x="5408779" y="8794040"/>
                  <a:pt x="5406583" y="8789857"/>
                </a:cubicBezTo>
                <a:lnTo>
                  <a:pt x="5406228" y="8789182"/>
                </a:lnTo>
                <a:lnTo>
                  <a:pt x="5403759" y="8784480"/>
                </a:lnTo>
                <a:cubicBezTo>
                  <a:pt x="5401751" y="8780656"/>
                  <a:pt x="5400747" y="8778744"/>
                  <a:pt x="5402253" y="8781612"/>
                </a:cubicBezTo>
                <a:close/>
                <a:moveTo>
                  <a:pt x="5302547" y="8709030"/>
                </a:moveTo>
                <a:cubicBezTo>
                  <a:pt x="5298056" y="8708840"/>
                  <a:pt x="5295721" y="8710463"/>
                  <a:pt x="5297300" y="8714663"/>
                </a:cubicBezTo>
                <a:cubicBezTo>
                  <a:pt x="5290526" y="8724954"/>
                  <a:pt x="5353623" y="8739097"/>
                  <a:pt x="5353623" y="8739097"/>
                </a:cubicBezTo>
                <a:cubicBezTo>
                  <a:pt x="5348885" y="8726496"/>
                  <a:pt x="5316019" y="8709602"/>
                  <a:pt x="5302547" y="8709030"/>
                </a:cubicBezTo>
                <a:close/>
                <a:moveTo>
                  <a:pt x="5243534" y="8657540"/>
                </a:moveTo>
                <a:cubicBezTo>
                  <a:pt x="5240338" y="8658202"/>
                  <a:pt x="5238886" y="8660407"/>
                  <a:pt x="5240465" y="8664607"/>
                </a:cubicBezTo>
                <a:lnTo>
                  <a:pt x="5284665" y="8681060"/>
                </a:lnTo>
                <a:cubicBezTo>
                  <a:pt x="5278411" y="8667461"/>
                  <a:pt x="5253122" y="8655555"/>
                  <a:pt x="5243534" y="8657540"/>
                </a:cubicBezTo>
                <a:close/>
                <a:moveTo>
                  <a:pt x="4029835" y="8629510"/>
                </a:moveTo>
                <a:cubicBezTo>
                  <a:pt x="4026027" y="8629933"/>
                  <a:pt x="4022873" y="8631150"/>
                  <a:pt x="4021421" y="8633355"/>
                </a:cubicBezTo>
                <a:cubicBezTo>
                  <a:pt x="4021421" y="8633355"/>
                  <a:pt x="4065620" y="8649807"/>
                  <a:pt x="4053496" y="8641827"/>
                </a:cubicBezTo>
                <a:cubicBezTo>
                  <a:pt x="4058577" y="8634109"/>
                  <a:pt x="4041261" y="8628240"/>
                  <a:pt x="4029835" y="8629510"/>
                </a:cubicBezTo>
                <a:close/>
                <a:moveTo>
                  <a:pt x="4118564" y="8582856"/>
                </a:moveTo>
                <a:cubicBezTo>
                  <a:pt x="4113504" y="8582292"/>
                  <a:pt x="4109653" y="8582918"/>
                  <a:pt x="4108202" y="8585123"/>
                </a:cubicBezTo>
                <a:cubicBezTo>
                  <a:pt x="4120326" y="8593104"/>
                  <a:pt x="4176649" y="8617538"/>
                  <a:pt x="4164525" y="8609557"/>
                </a:cubicBezTo>
                <a:cubicBezTo>
                  <a:pt x="4159787" y="8596955"/>
                  <a:pt x="4133740" y="8584550"/>
                  <a:pt x="4118564" y="8582856"/>
                </a:cubicBezTo>
                <a:close/>
                <a:moveTo>
                  <a:pt x="4998295" y="8570512"/>
                </a:moveTo>
                <a:cubicBezTo>
                  <a:pt x="4992488" y="8579334"/>
                  <a:pt x="5079378" y="8636531"/>
                  <a:pt x="5123120" y="8680076"/>
                </a:cubicBezTo>
                <a:cubicBezTo>
                  <a:pt x="5224664" y="8772207"/>
                  <a:pt x="5287817" y="8839064"/>
                  <a:pt x="5380055" y="8914534"/>
                </a:cubicBezTo>
                <a:cubicBezTo>
                  <a:pt x="5436890" y="8964590"/>
                  <a:pt x="5550048" y="9039080"/>
                  <a:pt x="5481089" y="8981043"/>
                </a:cubicBezTo>
                <a:cubicBezTo>
                  <a:pt x="5418905" y="8912714"/>
                  <a:pt x="5337823" y="8846697"/>
                  <a:pt x="5266844" y="8787329"/>
                </a:cubicBezTo>
                <a:cubicBezTo>
                  <a:pt x="5242595" y="8771367"/>
                  <a:pt x="5004101" y="8561692"/>
                  <a:pt x="4998295" y="8570512"/>
                </a:cubicBezTo>
                <a:close/>
                <a:moveTo>
                  <a:pt x="4083893" y="8547391"/>
                </a:moveTo>
                <a:cubicBezTo>
                  <a:pt x="4080160" y="8547699"/>
                  <a:pt x="4077067" y="8548824"/>
                  <a:pt x="4075615" y="8551029"/>
                </a:cubicBezTo>
                <a:cubicBezTo>
                  <a:pt x="4075615" y="8551029"/>
                  <a:pt x="4119815" y="8567481"/>
                  <a:pt x="4107690" y="8559500"/>
                </a:cubicBezTo>
                <a:cubicBezTo>
                  <a:pt x="4112045" y="8552884"/>
                  <a:pt x="4095092" y="8546465"/>
                  <a:pt x="4083893" y="8547391"/>
                </a:cubicBezTo>
                <a:close/>
                <a:moveTo>
                  <a:pt x="4014935" y="8489353"/>
                </a:moveTo>
                <a:cubicBezTo>
                  <a:pt x="4011202" y="8489662"/>
                  <a:pt x="4008109" y="8490786"/>
                  <a:pt x="4006657" y="8492991"/>
                </a:cubicBezTo>
                <a:cubicBezTo>
                  <a:pt x="4006657" y="8492991"/>
                  <a:pt x="4050856" y="8509444"/>
                  <a:pt x="4038732" y="8501463"/>
                </a:cubicBezTo>
                <a:cubicBezTo>
                  <a:pt x="4043087" y="8494848"/>
                  <a:pt x="4026133" y="8488429"/>
                  <a:pt x="4014935" y="8489353"/>
                </a:cubicBezTo>
                <a:close/>
                <a:moveTo>
                  <a:pt x="4881772" y="8459732"/>
                </a:moveTo>
                <a:cubicBezTo>
                  <a:pt x="4876466" y="8457292"/>
                  <a:pt x="4873032" y="8457764"/>
                  <a:pt x="4872502" y="8462420"/>
                </a:cubicBezTo>
                <a:cubicBezTo>
                  <a:pt x="4878308" y="8453599"/>
                  <a:pt x="4915192" y="8503164"/>
                  <a:pt x="4915192" y="8503164"/>
                </a:cubicBezTo>
                <a:cubicBezTo>
                  <a:pt x="5047846" y="8636582"/>
                  <a:pt x="4918919" y="8476809"/>
                  <a:pt x="4881772" y="8459732"/>
                </a:cubicBezTo>
                <a:close/>
                <a:moveTo>
                  <a:pt x="3972255" y="8448319"/>
                </a:moveTo>
                <a:cubicBezTo>
                  <a:pt x="3967310" y="8447994"/>
                  <a:pt x="3963398" y="8448712"/>
                  <a:pt x="3961947" y="8450917"/>
                </a:cubicBezTo>
                <a:cubicBezTo>
                  <a:pt x="3976091" y="8460228"/>
                  <a:pt x="4018269" y="8475350"/>
                  <a:pt x="4006146" y="8467370"/>
                </a:cubicBezTo>
                <a:cubicBezTo>
                  <a:pt x="4011227" y="8459651"/>
                  <a:pt x="3987090" y="8449294"/>
                  <a:pt x="3972255" y="8448319"/>
                </a:cubicBezTo>
                <a:close/>
                <a:moveTo>
                  <a:pt x="3641334" y="8423186"/>
                </a:moveTo>
                <a:cubicBezTo>
                  <a:pt x="3653457" y="8431167"/>
                  <a:pt x="3641334" y="8423186"/>
                  <a:pt x="3641334" y="8423186"/>
                </a:cubicBezTo>
                <a:close/>
                <a:moveTo>
                  <a:pt x="4831388" y="8412407"/>
                </a:moveTo>
                <a:cubicBezTo>
                  <a:pt x="4828087" y="8413296"/>
                  <a:pt x="4826454" y="8415777"/>
                  <a:pt x="4827791" y="8420345"/>
                </a:cubicBezTo>
                <a:lnTo>
                  <a:pt x="4870938" y="8433997"/>
                </a:lnTo>
                <a:cubicBezTo>
                  <a:pt x="4866200" y="8421395"/>
                  <a:pt x="4841290" y="8409739"/>
                  <a:pt x="4831388" y="8412407"/>
                </a:cubicBezTo>
                <a:close/>
                <a:moveTo>
                  <a:pt x="3929673" y="8406723"/>
                </a:moveTo>
                <a:cubicBezTo>
                  <a:pt x="3924857" y="8406615"/>
                  <a:pt x="3920950" y="8407599"/>
                  <a:pt x="3919256" y="8410172"/>
                </a:cubicBezTo>
                <a:cubicBezTo>
                  <a:pt x="3931380" y="8418153"/>
                  <a:pt x="3974527" y="8431805"/>
                  <a:pt x="3962403" y="8423824"/>
                </a:cubicBezTo>
                <a:cubicBezTo>
                  <a:pt x="3966758" y="8417208"/>
                  <a:pt x="3944121" y="8407048"/>
                  <a:pt x="3929673" y="8406723"/>
                </a:cubicBezTo>
                <a:close/>
                <a:moveTo>
                  <a:pt x="3593429" y="8367815"/>
                </a:moveTo>
                <a:cubicBezTo>
                  <a:pt x="3589885" y="8368248"/>
                  <a:pt x="3586918" y="8369455"/>
                  <a:pt x="3585466" y="8371660"/>
                </a:cubicBezTo>
                <a:cubicBezTo>
                  <a:pt x="3597591" y="8379641"/>
                  <a:pt x="3627645" y="8386783"/>
                  <a:pt x="3615521" y="8378802"/>
                </a:cubicBezTo>
                <a:cubicBezTo>
                  <a:pt x="3619876" y="8372186"/>
                  <a:pt x="3604059" y="8366515"/>
                  <a:pt x="3593429" y="8367815"/>
                </a:cubicBezTo>
                <a:close/>
                <a:moveTo>
                  <a:pt x="3869196" y="8349825"/>
                </a:moveTo>
                <a:cubicBezTo>
                  <a:pt x="3875057" y="8393719"/>
                  <a:pt x="3869196" y="8349825"/>
                  <a:pt x="3869196" y="8349825"/>
                </a:cubicBezTo>
                <a:close/>
                <a:moveTo>
                  <a:pt x="3508170" y="8295491"/>
                </a:moveTo>
                <a:cubicBezTo>
                  <a:pt x="3520294" y="8303472"/>
                  <a:pt x="3508170" y="8295491"/>
                  <a:pt x="3508170" y="8295491"/>
                </a:cubicBezTo>
                <a:close/>
                <a:moveTo>
                  <a:pt x="3472297" y="8248929"/>
                </a:moveTo>
                <a:cubicBezTo>
                  <a:pt x="3468428" y="8249444"/>
                  <a:pt x="3465153" y="8250844"/>
                  <a:pt x="3463460" y="8253416"/>
                </a:cubicBezTo>
                <a:cubicBezTo>
                  <a:pt x="3477604" y="8262728"/>
                  <a:pt x="3508626" y="8268399"/>
                  <a:pt x="3496502" y="8260418"/>
                </a:cubicBezTo>
                <a:cubicBezTo>
                  <a:pt x="3500858" y="8253802"/>
                  <a:pt x="3483904" y="8247384"/>
                  <a:pt x="3472297" y="8248929"/>
                </a:cubicBezTo>
                <a:close/>
                <a:moveTo>
                  <a:pt x="3353900" y="8135926"/>
                </a:moveTo>
                <a:cubicBezTo>
                  <a:pt x="3354196" y="8136713"/>
                  <a:pt x="3354986" y="8138813"/>
                  <a:pt x="3356565" y="8143014"/>
                </a:cubicBezTo>
                <a:cubicBezTo>
                  <a:pt x="3356565" y="8143014"/>
                  <a:pt x="3353011" y="8133562"/>
                  <a:pt x="3353900" y="8135926"/>
                </a:cubicBezTo>
                <a:close/>
                <a:moveTo>
                  <a:pt x="3933838" y="8084142"/>
                </a:moveTo>
                <a:cubicBezTo>
                  <a:pt x="3931328" y="8085086"/>
                  <a:pt x="3929889" y="8087136"/>
                  <a:pt x="3929832" y="8090522"/>
                </a:cubicBezTo>
                <a:cubicBezTo>
                  <a:pt x="3924481" y="8072250"/>
                  <a:pt x="4114022" y="8277094"/>
                  <a:pt x="4101898" y="8269113"/>
                </a:cubicBezTo>
                <a:cubicBezTo>
                  <a:pt x="4170857" y="8327150"/>
                  <a:pt x="4296649" y="8435243"/>
                  <a:pt x="4427792" y="8561608"/>
                </a:cubicBezTo>
                <a:cubicBezTo>
                  <a:pt x="4553585" y="8669701"/>
                  <a:pt x="4669275" y="8771143"/>
                  <a:pt x="4785762" y="8862575"/>
                </a:cubicBezTo>
                <a:cubicBezTo>
                  <a:pt x="4567730" y="8679012"/>
                  <a:pt x="4276133" y="8356415"/>
                  <a:pt x="4037639" y="8146740"/>
                </a:cubicBezTo>
                <a:cubicBezTo>
                  <a:pt x="4021503" y="8125056"/>
                  <a:pt x="3951414" y="8077534"/>
                  <a:pt x="3933838" y="8084142"/>
                </a:cubicBezTo>
                <a:close/>
                <a:moveTo>
                  <a:pt x="3058016" y="7971771"/>
                </a:moveTo>
                <a:cubicBezTo>
                  <a:pt x="3058016" y="7971771"/>
                  <a:pt x="3158593" y="8065372"/>
                  <a:pt x="3201283" y="8106117"/>
                </a:cubicBezTo>
                <a:cubicBezTo>
                  <a:pt x="3504493" y="8411072"/>
                  <a:pt x="3800333" y="8696426"/>
                  <a:pt x="4146178" y="8989410"/>
                </a:cubicBezTo>
                <a:cubicBezTo>
                  <a:pt x="3871312" y="8755793"/>
                  <a:pt x="4228825" y="9083851"/>
                  <a:pt x="4235088" y="9047938"/>
                </a:cubicBezTo>
                <a:lnTo>
                  <a:pt x="4184571" y="9014684"/>
                </a:lnTo>
                <a:cubicBezTo>
                  <a:pt x="3862973" y="8737661"/>
                  <a:pt x="3618162" y="8511184"/>
                  <a:pt x="3334446" y="8233811"/>
                </a:cubicBezTo>
                <a:cubicBezTo>
                  <a:pt x="3328129" y="8217010"/>
                  <a:pt x="3057505" y="7946148"/>
                  <a:pt x="3058016" y="7971771"/>
                </a:cubicBezTo>
                <a:close/>
                <a:moveTo>
                  <a:pt x="3000011" y="7884102"/>
                </a:moveTo>
                <a:lnTo>
                  <a:pt x="3000176" y="7887099"/>
                </a:lnTo>
                <a:lnTo>
                  <a:pt x="3000451" y="7892096"/>
                </a:lnTo>
                <a:cubicBezTo>
                  <a:pt x="3000573" y="7894316"/>
                  <a:pt x="3000670" y="7896092"/>
                  <a:pt x="3000670" y="7896092"/>
                </a:cubicBezTo>
                <a:lnTo>
                  <a:pt x="3000176" y="7887099"/>
                </a:lnTo>
                <a:lnTo>
                  <a:pt x="3000084" y="7885434"/>
                </a:lnTo>
                <a:cubicBezTo>
                  <a:pt x="2999986" y="7883658"/>
                  <a:pt x="2999938" y="7882769"/>
                  <a:pt x="3000011" y="7884102"/>
                </a:cubicBezTo>
                <a:close/>
                <a:moveTo>
                  <a:pt x="3214762" y="7843034"/>
                </a:moveTo>
                <a:cubicBezTo>
                  <a:pt x="3211470" y="7842052"/>
                  <a:pt x="3209514" y="7843926"/>
                  <a:pt x="3210146" y="7850664"/>
                </a:cubicBezTo>
                <a:cubicBezTo>
                  <a:pt x="3210146" y="7850664"/>
                  <a:pt x="3308703" y="7942934"/>
                  <a:pt x="3296579" y="7934952"/>
                </a:cubicBezTo>
                <a:cubicBezTo>
                  <a:pt x="3385999" y="8019103"/>
                  <a:pt x="3442377" y="8096252"/>
                  <a:pt x="3549729" y="8179562"/>
                </a:cubicBezTo>
                <a:cubicBezTo>
                  <a:pt x="3568170" y="8204344"/>
                  <a:pt x="3600756" y="8238438"/>
                  <a:pt x="3637129" y="8262382"/>
                </a:cubicBezTo>
                <a:cubicBezTo>
                  <a:pt x="3645467" y="8280514"/>
                  <a:pt x="3675521" y="8287655"/>
                  <a:pt x="3681839" y="8304456"/>
                </a:cubicBezTo>
                <a:cubicBezTo>
                  <a:pt x="3770292" y="8390076"/>
                  <a:pt x="3857692" y="8472896"/>
                  <a:pt x="3959237" y="8565027"/>
                </a:cubicBezTo>
                <a:cubicBezTo>
                  <a:pt x="3967118" y="8610252"/>
                  <a:pt x="4059760" y="8605913"/>
                  <a:pt x="3959237" y="8565027"/>
                </a:cubicBezTo>
                <a:cubicBezTo>
                  <a:pt x="3889767" y="8481368"/>
                  <a:pt x="3801314" y="8395748"/>
                  <a:pt x="3681839" y="8304456"/>
                </a:cubicBezTo>
                <a:cubicBezTo>
                  <a:pt x="3693452" y="8286814"/>
                  <a:pt x="3663398" y="8279674"/>
                  <a:pt x="3637129" y="8262382"/>
                </a:cubicBezTo>
                <a:cubicBezTo>
                  <a:pt x="3636618" y="8236759"/>
                  <a:pt x="3600245" y="8212816"/>
                  <a:pt x="3549729" y="8179562"/>
                </a:cubicBezTo>
                <a:cubicBezTo>
                  <a:pt x="3505475" y="8110394"/>
                  <a:pt x="3341746" y="7949936"/>
                  <a:pt x="3246519" y="7874606"/>
                </a:cubicBezTo>
                <a:cubicBezTo>
                  <a:pt x="3246519" y="7874606"/>
                  <a:pt x="3224635" y="7845978"/>
                  <a:pt x="3214762" y="7843034"/>
                </a:cubicBezTo>
                <a:close/>
                <a:moveTo>
                  <a:pt x="3079263" y="7799800"/>
                </a:moveTo>
                <a:cubicBezTo>
                  <a:pt x="3075571" y="7802110"/>
                  <a:pt x="3075698" y="7808516"/>
                  <a:pt x="3084919" y="7820908"/>
                </a:cubicBezTo>
                <a:cubicBezTo>
                  <a:pt x="3097043" y="7828888"/>
                  <a:pt x="3122801" y="7820558"/>
                  <a:pt x="3135436" y="7854162"/>
                </a:cubicBezTo>
                <a:cubicBezTo>
                  <a:pt x="3153878" y="7878944"/>
                  <a:pt x="3135948" y="7879784"/>
                  <a:pt x="3153421" y="7906037"/>
                </a:cubicBezTo>
                <a:cubicBezTo>
                  <a:pt x="3212787" y="7983046"/>
                  <a:pt x="3343875" y="8056695"/>
                  <a:pt x="3425469" y="8148336"/>
                </a:cubicBezTo>
                <a:cubicBezTo>
                  <a:pt x="3785002" y="8477725"/>
                  <a:pt x="4130902" y="8823425"/>
                  <a:pt x="4539389" y="9157646"/>
                </a:cubicBezTo>
                <a:cubicBezTo>
                  <a:pt x="4665181" y="9265739"/>
                  <a:pt x="4808905" y="9372992"/>
                  <a:pt x="4991022" y="9505519"/>
                </a:cubicBezTo>
                <a:cubicBezTo>
                  <a:pt x="5129991" y="9624393"/>
                  <a:pt x="4948332" y="9464774"/>
                  <a:pt x="4927869" y="9438661"/>
                </a:cubicBezTo>
                <a:cubicBezTo>
                  <a:pt x="4355197" y="8971074"/>
                  <a:pt x="3815057" y="8484866"/>
                  <a:pt x="3355488" y="8039054"/>
                </a:cubicBezTo>
                <a:cubicBezTo>
                  <a:pt x="3279160" y="7961414"/>
                  <a:pt x="3177561" y="7816568"/>
                  <a:pt x="3096532" y="7803266"/>
                </a:cubicBezTo>
                <a:cubicBezTo>
                  <a:pt x="3090470" y="7799275"/>
                  <a:pt x="3082957" y="7797490"/>
                  <a:pt x="3079263" y="7799800"/>
                </a:cubicBezTo>
                <a:close/>
                <a:moveTo>
                  <a:pt x="8213831" y="7546449"/>
                </a:moveTo>
                <a:cubicBezTo>
                  <a:pt x="8214127" y="7547236"/>
                  <a:pt x="8214916" y="7549336"/>
                  <a:pt x="8216496" y="7553537"/>
                </a:cubicBezTo>
                <a:cubicBezTo>
                  <a:pt x="8216496" y="7553537"/>
                  <a:pt x="8212942" y="7544086"/>
                  <a:pt x="8213831" y="7546449"/>
                </a:cubicBezTo>
                <a:close/>
                <a:moveTo>
                  <a:pt x="8045722" y="7510887"/>
                </a:moveTo>
                <a:cubicBezTo>
                  <a:pt x="8042611" y="7511901"/>
                  <a:pt x="8040978" y="7514381"/>
                  <a:pt x="8042315" y="7518949"/>
                </a:cubicBezTo>
                <a:lnTo>
                  <a:pt x="8073338" y="7524621"/>
                </a:lnTo>
                <a:cubicBezTo>
                  <a:pt x="8077693" y="7518005"/>
                  <a:pt x="8055056" y="7507845"/>
                  <a:pt x="8045722" y="7510887"/>
                </a:cubicBezTo>
                <a:close/>
                <a:moveTo>
                  <a:pt x="7459160" y="7403666"/>
                </a:moveTo>
                <a:cubicBezTo>
                  <a:pt x="7461256" y="7405639"/>
                  <a:pt x="7466845" y="7410898"/>
                  <a:pt x="7478022" y="7421417"/>
                </a:cubicBezTo>
                <a:cubicBezTo>
                  <a:pt x="7478022" y="7421417"/>
                  <a:pt x="7452873" y="7397750"/>
                  <a:pt x="7459160" y="7403666"/>
                </a:cubicBezTo>
                <a:close/>
                <a:moveTo>
                  <a:pt x="7271374" y="7363349"/>
                </a:moveTo>
                <a:cubicBezTo>
                  <a:pt x="7261004" y="7363634"/>
                  <a:pt x="7279621" y="7397225"/>
                  <a:pt x="7292686" y="7377378"/>
                </a:cubicBezTo>
                <a:cubicBezTo>
                  <a:pt x="7304809" y="7385359"/>
                  <a:pt x="7316934" y="7393340"/>
                  <a:pt x="7322740" y="7384520"/>
                </a:cubicBezTo>
                <a:cubicBezTo>
                  <a:pt x="7334864" y="7392501"/>
                  <a:pt x="7346988" y="7400482"/>
                  <a:pt x="7352795" y="7391661"/>
                </a:cubicBezTo>
                <a:cubicBezTo>
                  <a:pt x="7364918" y="7399642"/>
                  <a:pt x="7379063" y="7408953"/>
                  <a:pt x="7385837" y="7398662"/>
                </a:cubicBezTo>
                <a:cubicBezTo>
                  <a:pt x="7397961" y="7406643"/>
                  <a:pt x="7410086" y="7414625"/>
                  <a:pt x="7415892" y="7405804"/>
                </a:cubicBezTo>
                <a:cubicBezTo>
                  <a:pt x="7403768" y="7397823"/>
                  <a:pt x="7385837" y="7398662"/>
                  <a:pt x="7385837" y="7398662"/>
                </a:cubicBezTo>
                <a:cubicBezTo>
                  <a:pt x="7371693" y="7389351"/>
                  <a:pt x="7352795" y="7391661"/>
                  <a:pt x="7352795" y="7391661"/>
                </a:cubicBezTo>
                <a:cubicBezTo>
                  <a:pt x="7340671" y="7383680"/>
                  <a:pt x="7322740" y="7384520"/>
                  <a:pt x="7322740" y="7384520"/>
                </a:cubicBezTo>
                <a:cubicBezTo>
                  <a:pt x="7310616" y="7376538"/>
                  <a:pt x="7292686" y="7377378"/>
                  <a:pt x="7292686" y="7377378"/>
                </a:cubicBezTo>
                <a:cubicBezTo>
                  <a:pt x="7281508" y="7366859"/>
                  <a:pt x="7274831" y="7363254"/>
                  <a:pt x="7271374" y="7363349"/>
                </a:cubicBezTo>
                <a:close/>
                <a:moveTo>
                  <a:pt x="8431853" y="7346830"/>
                </a:moveTo>
                <a:cubicBezTo>
                  <a:pt x="8450221" y="7349176"/>
                  <a:pt x="8471815" y="7357070"/>
                  <a:pt x="8497074" y="7373697"/>
                </a:cubicBezTo>
                <a:cubicBezTo>
                  <a:pt x="8464999" y="7365225"/>
                  <a:pt x="8429138" y="7366905"/>
                  <a:pt x="8385991" y="7353252"/>
                </a:cubicBezTo>
                <a:cubicBezTo>
                  <a:pt x="8398344" y="7347687"/>
                  <a:pt x="8413485" y="7344485"/>
                  <a:pt x="8431853" y="7346830"/>
                </a:cubicBezTo>
                <a:close/>
                <a:moveTo>
                  <a:pt x="8366826" y="7342217"/>
                </a:moveTo>
                <a:cubicBezTo>
                  <a:pt x="8372351" y="7344273"/>
                  <a:pt x="8378919" y="7348597"/>
                  <a:pt x="8385991" y="7353252"/>
                </a:cubicBezTo>
                <a:cubicBezTo>
                  <a:pt x="8385991" y="7353252"/>
                  <a:pt x="8366040" y="7352762"/>
                  <a:pt x="8353916" y="7344781"/>
                </a:cubicBezTo>
                <a:cubicBezTo>
                  <a:pt x="8356819" y="7340370"/>
                  <a:pt x="8361301" y="7340160"/>
                  <a:pt x="8366826" y="7342217"/>
                </a:cubicBezTo>
                <a:close/>
                <a:moveTo>
                  <a:pt x="8336520" y="7334909"/>
                </a:moveTo>
                <a:cubicBezTo>
                  <a:pt x="8341792" y="7336800"/>
                  <a:pt x="8347854" y="7340790"/>
                  <a:pt x="8353916" y="7344781"/>
                </a:cubicBezTo>
                <a:cubicBezTo>
                  <a:pt x="8353916" y="7344781"/>
                  <a:pt x="8335986" y="7345620"/>
                  <a:pt x="8323861" y="7337639"/>
                </a:cubicBezTo>
                <a:cubicBezTo>
                  <a:pt x="8326765" y="7333229"/>
                  <a:pt x="8331247" y="7333019"/>
                  <a:pt x="8336520" y="7334909"/>
                </a:cubicBezTo>
                <a:close/>
                <a:moveTo>
                  <a:pt x="8304697" y="7326604"/>
                </a:moveTo>
                <a:cubicBezTo>
                  <a:pt x="8310222" y="7328661"/>
                  <a:pt x="8316789" y="7332984"/>
                  <a:pt x="8323861" y="7337639"/>
                </a:cubicBezTo>
                <a:cubicBezTo>
                  <a:pt x="8323861" y="7337639"/>
                  <a:pt x="8303910" y="7337149"/>
                  <a:pt x="8291786" y="7329168"/>
                </a:cubicBezTo>
                <a:cubicBezTo>
                  <a:pt x="8294689" y="7324757"/>
                  <a:pt x="8299172" y="7324547"/>
                  <a:pt x="8304697" y="7326604"/>
                </a:cubicBezTo>
                <a:close/>
                <a:moveTo>
                  <a:pt x="8251443" y="7312357"/>
                </a:moveTo>
                <a:cubicBezTo>
                  <a:pt x="8265581" y="7315078"/>
                  <a:pt x="8279662" y="7321187"/>
                  <a:pt x="8291786" y="7329168"/>
                </a:cubicBezTo>
                <a:cubicBezTo>
                  <a:pt x="8267081" y="7340298"/>
                  <a:pt x="8242833" y="7324336"/>
                  <a:pt x="8210758" y="7315865"/>
                </a:cubicBezTo>
                <a:cubicBezTo>
                  <a:pt x="8223110" y="7310300"/>
                  <a:pt x="8237305" y="7309635"/>
                  <a:pt x="8251443" y="7312357"/>
                </a:cubicBezTo>
                <a:close/>
                <a:moveTo>
                  <a:pt x="8193362" y="7305994"/>
                </a:moveTo>
                <a:cubicBezTo>
                  <a:pt x="8198634" y="7307884"/>
                  <a:pt x="8204696" y="7311874"/>
                  <a:pt x="8210758" y="7315865"/>
                </a:cubicBezTo>
                <a:cubicBezTo>
                  <a:pt x="8210758" y="7315865"/>
                  <a:pt x="8192827" y="7316704"/>
                  <a:pt x="8180703" y="7308723"/>
                </a:cubicBezTo>
                <a:cubicBezTo>
                  <a:pt x="8183607" y="7304313"/>
                  <a:pt x="8188089" y="7304103"/>
                  <a:pt x="8193362" y="7305994"/>
                </a:cubicBezTo>
                <a:close/>
                <a:moveTo>
                  <a:pt x="8164474" y="7294879"/>
                </a:moveTo>
                <a:cubicBezTo>
                  <a:pt x="8170977" y="7295999"/>
                  <a:pt x="8177544" y="7300322"/>
                  <a:pt x="8180703" y="7308723"/>
                </a:cubicBezTo>
                <a:cubicBezTo>
                  <a:pt x="8180703" y="7308723"/>
                  <a:pt x="8162773" y="7309563"/>
                  <a:pt x="8148628" y="7300252"/>
                </a:cubicBezTo>
                <a:cubicBezTo>
                  <a:pt x="8151531" y="7295841"/>
                  <a:pt x="8157971" y="7293759"/>
                  <a:pt x="8164474" y="7294879"/>
                </a:cubicBezTo>
                <a:close/>
                <a:moveTo>
                  <a:pt x="8133409" y="7287073"/>
                </a:moveTo>
                <a:cubicBezTo>
                  <a:pt x="8139408" y="7287860"/>
                  <a:pt x="8145470" y="7291851"/>
                  <a:pt x="8148628" y="7300252"/>
                </a:cubicBezTo>
                <a:cubicBezTo>
                  <a:pt x="8148628" y="7300252"/>
                  <a:pt x="8130698" y="7301091"/>
                  <a:pt x="8118573" y="7293110"/>
                </a:cubicBezTo>
                <a:cubicBezTo>
                  <a:pt x="8121477" y="7288700"/>
                  <a:pt x="8127411" y="7286285"/>
                  <a:pt x="8133409" y="7287073"/>
                </a:cubicBezTo>
                <a:close/>
                <a:moveTo>
                  <a:pt x="8103234" y="7280115"/>
                </a:moveTo>
                <a:cubicBezTo>
                  <a:pt x="8109353" y="7280719"/>
                  <a:pt x="8115414" y="7284709"/>
                  <a:pt x="8118573" y="7293110"/>
                </a:cubicBezTo>
                <a:cubicBezTo>
                  <a:pt x="8118573" y="7293110"/>
                  <a:pt x="8099675" y="7295420"/>
                  <a:pt x="8087551" y="7287439"/>
                </a:cubicBezTo>
                <a:cubicBezTo>
                  <a:pt x="8090938" y="7282294"/>
                  <a:pt x="8097115" y="7279511"/>
                  <a:pt x="8103234" y="7280115"/>
                </a:cubicBezTo>
                <a:close/>
                <a:moveTo>
                  <a:pt x="7958182" y="7247614"/>
                </a:moveTo>
                <a:cubicBezTo>
                  <a:pt x="8003067" y="7250789"/>
                  <a:pt x="8045309" y="7269114"/>
                  <a:pt x="8087551" y="7287439"/>
                </a:cubicBezTo>
                <a:cubicBezTo>
                  <a:pt x="8031739" y="7288628"/>
                  <a:pt x="7975416" y="7264194"/>
                  <a:pt x="7912318" y="7250052"/>
                </a:cubicBezTo>
                <a:cubicBezTo>
                  <a:pt x="7927965" y="7247182"/>
                  <a:pt x="7943220" y="7246556"/>
                  <a:pt x="7958182" y="7247614"/>
                </a:cubicBezTo>
                <a:close/>
                <a:moveTo>
                  <a:pt x="7879703" y="7227001"/>
                </a:moveTo>
                <a:cubicBezTo>
                  <a:pt x="7890973" y="7229679"/>
                  <a:pt x="7903097" y="7237660"/>
                  <a:pt x="7912318" y="7250052"/>
                </a:cubicBezTo>
                <a:cubicBezTo>
                  <a:pt x="7894387" y="7250891"/>
                  <a:pt x="7882263" y="7242910"/>
                  <a:pt x="7852209" y="7235769"/>
                </a:cubicBezTo>
                <a:cubicBezTo>
                  <a:pt x="7858016" y="7226948"/>
                  <a:pt x="7868432" y="7224323"/>
                  <a:pt x="7879703" y="7227001"/>
                </a:cubicBezTo>
                <a:close/>
                <a:moveTo>
                  <a:pt x="7835222" y="7221426"/>
                </a:moveTo>
                <a:cubicBezTo>
                  <a:pt x="7841473" y="7222380"/>
                  <a:pt x="7848040" y="7226703"/>
                  <a:pt x="7852209" y="7235769"/>
                </a:cubicBezTo>
                <a:cubicBezTo>
                  <a:pt x="7852209" y="7235769"/>
                  <a:pt x="7832258" y="7235278"/>
                  <a:pt x="7820133" y="7227297"/>
                </a:cubicBezTo>
                <a:cubicBezTo>
                  <a:pt x="7823036" y="7222887"/>
                  <a:pt x="7828971" y="7220472"/>
                  <a:pt x="7835222" y="7221426"/>
                </a:cubicBezTo>
                <a:close/>
                <a:moveTo>
                  <a:pt x="7804794" y="7214302"/>
                </a:moveTo>
                <a:cubicBezTo>
                  <a:pt x="7810913" y="7214906"/>
                  <a:pt x="7816975" y="7218896"/>
                  <a:pt x="7820133" y="7227297"/>
                </a:cubicBezTo>
                <a:cubicBezTo>
                  <a:pt x="7820133" y="7227297"/>
                  <a:pt x="7801235" y="7229607"/>
                  <a:pt x="7789111" y="7221626"/>
                </a:cubicBezTo>
                <a:cubicBezTo>
                  <a:pt x="7792498" y="7216480"/>
                  <a:pt x="7798675" y="7213698"/>
                  <a:pt x="7804794" y="7214302"/>
                </a:cubicBezTo>
                <a:close/>
                <a:moveTo>
                  <a:pt x="7718395" y="7191076"/>
                </a:moveTo>
                <a:cubicBezTo>
                  <a:pt x="7739479" y="7188953"/>
                  <a:pt x="7760317" y="7202671"/>
                  <a:pt x="7789111" y="7221626"/>
                </a:cubicBezTo>
                <a:cubicBezTo>
                  <a:pt x="7771181" y="7222465"/>
                  <a:pt x="7739106" y="7213994"/>
                  <a:pt x="7696927" y="7198872"/>
                </a:cubicBezTo>
                <a:cubicBezTo>
                  <a:pt x="7704313" y="7194251"/>
                  <a:pt x="7711368" y="7191784"/>
                  <a:pt x="7718395" y="7191076"/>
                </a:cubicBezTo>
                <a:close/>
                <a:moveTo>
                  <a:pt x="6911779" y="7179314"/>
                </a:moveTo>
                <a:cubicBezTo>
                  <a:pt x="6912347" y="7179688"/>
                  <a:pt x="6913863" y="7180686"/>
                  <a:pt x="6916894" y="7182681"/>
                </a:cubicBezTo>
                <a:cubicBezTo>
                  <a:pt x="6916894" y="7182681"/>
                  <a:pt x="6910074" y="7178192"/>
                  <a:pt x="6911779" y="7179314"/>
                </a:cubicBezTo>
                <a:close/>
                <a:moveTo>
                  <a:pt x="7663361" y="7174997"/>
                </a:moveTo>
                <a:cubicBezTo>
                  <a:pt x="7675471" y="7172894"/>
                  <a:pt x="7690673" y="7185272"/>
                  <a:pt x="7696927" y="7198872"/>
                </a:cubicBezTo>
                <a:cubicBezTo>
                  <a:pt x="7691121" y="7207692"/>
                  <a:pt x="7676976" y="7198381"/>
                  <a:pt x="7652728" y="7182419"/>
                </a:cubicBezTo>
                <a:cubicBezTo>
                  <a:pt x="7655631" y="7178009"/>
                  <a:pt x="7659324" y="7175698"/>
                  <a:pt x="7663361" y="7174997"/>
                </a:cubicBezTo>
                <a:close/>
                <a:moveTo>
                  <a:pt x="6879704" y="7170842"/>
                </a:moveTo>
                <a:cubicBezTo>
                  <a:pt x="6877999" y="7169720"/>
                  <a:pt x="6884819" y="7174209"/>
                  <a:pt x="6884819" y="7174209"/>
                </a:cubicBezTo>
                <a:cubicBezTo>
                  <a:pt x="6881788" y="7172214"/>
                  <a:pt x="6880272" y="7171216"/>
                  <a:pt x="6879704" y="7170842"/>
                </a:cubicBezTo>
                <a:close/>
                <a:moveTo>
                  <a:pt x="6849649" y="7163701"/>
                </a:moveTo>
                <a:cubicBezTo>
                  <a:pt x="6850218" y="7164075"/>
                  <a:pt x="6851733" y="7165073"/>
                  <a:pt x="6854764" y="7167068"/>
                </a:cubicBezTo>
                <a:cubicBezTo>
                  <a:pt x="6854764" y="7167068"/>
                  <a:pt x="6847944" y="7162579"/>
                  <a:pt x="6849649" y="7163701"/>
                </a:cubicBezTo>
                <a:close/>
                <a:moveTo>
                  <a:pt x="7606502" y="7163545"/>
                </a:moveTo>
                <a:cubicBezTo>
                  <a:pt x="7622039" y="7162217"/>
                  <a:pt x="7634542" y="7170447"/>
                  <a:pt x="7652728" y="7182419"/>
                </a:cubicBezTo>
                <a:cubicBezTo>
                  <a:pt x="7645953" y="7192710"/>
                  <a:pt x="7615899" y="7185568"/>
                  <a:pt x="7589630" y="7168276"/>
                </a:cubicBezTo>
                <a:cubicBezTo>
                  <a:pt x="7595806" y="7165493"/>
                  <a:pt x="7601322" y="7163988"/>
                  <a:pt x="7606502" y="7163545"/>
                </a:cubicBezTo>
                <a:close/>
                <a:moveTo>
                  <a:pt x="7574411" y="7155097"/>
                </a:moveTo>
                <a:cubicBezTo>
                  <a:pt x="7580409" y="7155885"/>
                  <a:pt x="7586471" y="7159875"/>
                  <a:pt x="7589630" y="7168276"/>
                </a:cubicBezTo>
                <a:cubicBezTo>
                  <a:pt x="7589630" y="7168276"/>
                  <a:pt x="7571700" y="7169116"/>
                  <a:pt x="7559575" y="7161134"/>
                </a:cubicBezTo>
                <a:cubicBezTo>
                  <a:pt x="7562479" y="7156724"/>
                  <a:pt x="7568413" y="7154309"/>
                  <a:pt x="7574411" y="7155097"/>
                </a:cubicBezTo>
                <a:close/>
                <a:moveTo>
                  <a:pt x="7543346" y="7147290"/>
                </a:moveTo>
                <a:cubicBezTo>
                  <a:pt x="7549849" y="7148411"/>
                  <a:pt x="7556417" y="7152733"/>
                  <a:pt x="7559575" y="7161134"/>
                </a:cubicBezTo>
                <a:cubicBezTo>
                  <a:pt x="7559575" y="7161134"/>
                  <a:pt x="7541645" y="7161974"/>
                  <a:pt x="7527500" y="7152663"/>
                </a:cubicBezTo>
                <a:cubicBezTo>
                  <a:pt x="7530403" y="7148253"/>
                  <a:pt x="7536842" y="7146170"/>
                  <a:pt x="7543346" y="7147290"/>
                </a:cubicBezTo>
                <a:close/>
                <a:moveTo>
                  <a:pt x="7512281" y="7139484"/>
                </a:moveTo>
                <a:cubicBezTo>
                  <a:pt x="7518279" y="7140272"/>
                  <a:pt x="7524341" y="7144262"/>
                  <a:pt x="7527500" y="7152663"/>
                </a:cubicBezTo>
                <a:cubicBezTo>
                  <a:pt x="7527500" y="7152663"/>
                  <a:pt x="7509570" y="7153503"/>
                  <a:pt x="7497446" y="7145522"/>
                </a:cubicBezTo>
                <a:cubicBezTo>
                  <a:pt x="7500349" y="7141111"/>
                  <a:pt x="7506283" y="7138696"/>
                  <a:pt x="7512281" y="7139484"/>
                </a:cubicBezTo>
                <a:close/>
                <a:moveTo>
                  <a:pt x="6744374" y="7134436"/>
                </a:moveTo>
                <a:cubicBezTo>
                  <a:pt x="6744942" y="7134810"/>
                  <a:pt x="6746458" y="7135808"/>
                  <a:pt x="6749488" y="7137803"/>
                </a:cubicBezTo>
                <a:cubicBezTo>
                  <a:pt x="6749488" y="7137803"/>
                  <a:pt x="6742668" y="7133314"/>
                  <a:pt x="6744374" y="7134436"/>
                </a:cubicBezTo>
                <a:close/>
                <a:moveTo>
                  <a:pt x="7482106" y="7132526"/>
                </a:moveTo>
                <a:cubicBezTo>
                  <a:pt x="7488225" y="7133130"/>
                  <a:pt x="7494287" y="7137121"/>
                  <a:pt x="7497446" y="7145522"/>
                </a:cubicBezTo>
                <a:cubicBezTo>
                  <a:pt x="7497446" y="7145522"/>
                  <a:pt x="7478547" y="7147832"/>
                  <a:pt x="7466423" y="7139850"/>
                </a:cubicBezTo>
                <a:cubicBezTo>
                  <a:pt x="7469810" y="7134705"/>
                  <a:pt x="7475986" y="7131922"/>
                  <a:pt x="7482106" y="7132526"/>
                </a:cubicBezTo>
                <a:close/>
                <a:moveTo>
                  <a:pt x="7450556" y="7125455"/>
                </a:moveTo>
                <a:cubicBezTo>
                  <a:pt x="7457181" y="7126391"/>
                  <a:pt x="7463748" y="7130714"/>
                  <a:pt x="7466423" y="7139850"/>
                </a:cubicBezTo>
                <a:cubicBezTo>
                  <a:pt x="7466423" y="7139850"/>
                  <a:pt x="7448493" y="7140690"/>
                  <a:pt x="7434348" y="7131379"/>
                </a:cubicBezTo>
                <a:cubicBezTo>
                  <a:pt x="7437251" y="7126968"/>
                  <a:pt x="7443932" y="7124518"/>
                  <a:pt x="7450556" y="7125455"/>
                </a:cubicBezTo>
                <a:close/>
                <a:moveTo>
                  <a:pt x="7365901" y="7098964"/>
                </a:moveTo>
                <a:cubicBezTo>
                  <a:pt x="7383831" y="7098124"/>
                  <a:pt x="7415906" y="7106596"/>
                  <a:pt x="7434348" y="7131379"/>
                </a:cubicBezTo>
                <a:cubicBezTo>
                  <a:pt x="7416417" y="7132218"/>
                  <a:pt x="7398487" y="7133058"/>
                  <a:pt x="7365901" y="7098964"/>
                </a:cubicBezTo>
                <a:close/>
                <a:moveTo>
                  <a:pt x="7335846" y="7091823"/>
                </a:moveTo>
                <a:cubicBezTo>
                  <a:pt x="7335846" y="7091823"/>
                  <a:pt x="7353776" y="7090983"/>
                  <a:pt x="7365901" y="7098964"/>
                </a:cubicBezTo>
                <a:cubicBezTo>
                  <a:pt x="7360094" y="7107785"/>
                  <a:pt x="7342163" y="7108624"/>
                  <a:pt x="7335846" y="7091823"/>
                </a:cubicBezTo>
                <a:close/>
                <a:moveTo>
                  <a:pt x="7303771" y="7083351"/>
                </a:moveTo>
                <a:cubicBezTo>
                  <a:pt x="7317916" y="7092662"/>
                  <a:pt x="7323722" y="7083842"/>
                  <a:pt x="7335846" y="7091823"/>
                </a:cubicBezTo>
                <a:cubicBezTo>
                  <a:pt x="7330040" y="7100643"/>
                  <a:pt x="7311141" y="7102953"/>
                  <a:pt x="7303771" y="7083351"/>
                </a:cubicBezTo>
                <a:close/>
                <a:moveTo>
                  <a:pt x="6544162" y="7080605"/>
                </a:moveTo>
                <a:lnTo>
                  <a:pt x="6550007" y="7084453"/>
                </a:lnTo>
                <a:cubicBezTo>
                  <a:pt x="6550007" y="7084453"/>
                  <a:pt x="6548492" y="7083456"/>
                  <a:pt x="6546597" y="7082209"/>
                </a:cubicBezTo>
                <a:close/>
                <a:moveTo>
                  <a:pt x="6539778" y="7077719"/>
                </a:moveTo>
                <a:cubicBezTo>
                  <a:pt x="6538641" y="7076971"/>
                  <a:pt x="6539398" y="7077470"/>
                  <a:pt x="6540914" y="7078467"/>
                </a:cubicBezTo>
                <a:lnTo>
                  <a:pt x="6544162" y="7080605"/>
                </a:lnTo>
                <a:close/>
                <a:moveTo>
                  <a:pt x="7272748" y="7077680"/>
                </a:moveTo>
                <a:cubicBezTo>
                  <a:pt x="7284872" y="7085661"/>
                  <a:pt x="7291647" y="7075370"/>
                  <a:pt x="7303771" y="7083351"/>
                </a:cubicBezTo>
                <a:cubicBezTo>
                  <a:pt x="7296996" y="7093642"/>
                  <a:pt x="7279066" y="7094482"/>
                  <a:pt x="7272748" y="7077680"/>
                </a:cubicBezTo>
                <a:close/>
                <a:moveTo>
                  <a:pt x="7242694" y="7070538"/>
                </a:moveTo>
                <a:cubicBezTo>
                  <a:pt x="7254818" y="7078519"/>
                  <a:pt x="7260624" y="7069699"/>
                  <a:pt x="7272748" y="7077680"/>
                </a:cubicBezTo>
                <a:cubicBezTo>
                  <a:pt x="7266942" y="7086500"/>
                  <a:pt x="7249011" y="7087340"/>
                  <a:pt x="7242694" y="7070538"/>
                </a:cubicBezTo>
                <a:close/>
                <a:moveTo>
                  <a:pt x="6506626" y="7059057"/>
                </a:moveTo>
                <a:cubicBezTo>
                  <a:pt x="6511678" y="7062383"/>
                  <a:pt x="6516794" y="7068911"/>
                  <a:pt x="6519952" y="7077312"/>
                </a:cubicBezTo>
                <a:cubicBezTo>
                  <a:pt x="6507828" y="7069331"/>
                  <a:pt x="6493684" y="7060019"/>
                  <a:pt x="6493684" y="7060019"/>
                </a:cubicBezTo>
                <a:cubicBezTo>
                  <a:pt x="6496587" y="7055609"/>
                  <a:pt x="6501574" y="7055732"/>
                  <a:pt x="6506626" y="7059057"/>
                </a:cubicBezTo>
                <a:close/>
                <a:moveTo>
                  <a:pt x="7443174" y="7055273"/>
                </a:moveTo>
                <a:cubicBezTo>
                  <a:pt x="7437055" y="7054669"/>
                  <a:pt x="7430879" y="7057451"/>
                  <a:pt x="7427976" y="7061862"/>
                </a:cubicBezTo>
                <a:cubicBezTo>
                  <a:pt x="7440100" y="7069843"/>
                  <a:pt x="7458030" y="7069004"/>
                  <a:pt x="7458030" y="7069004"/>
                </a:cubicBezTo>
                <a:cubicBezTo>
                  <a:pt x="7470154" y="7076985"/>
                  <a:pt x="7491074" y="7076005"/>
                  <a:pt x="7491074" y="7076005"/>
                </a:cubicBezTo>
                <a:cubicBezTo>
                  <a:pt x="7503198" y="7083986"/>
                  <a:pt x="7521128" y="7083147"/>
                  <a:pt x="7521128" y="7083147"/>
                </a:cubicBezTo>
                <a:cubicBezTo>
                  <a:pt x="7533252" y="7091128"/>
                  <a:pt x="7551183" y="7090288"/>
                  <a:pt x="7551183" y="7090288"/>
                </a:cubicBezTo>
                <a:cubicBezTo>
                  <a:pt x="7563307" y="7098269"/>
                  <a:pt x="7583258" y="7098759"/>
                  <a:pt x="7583258" y="7098759"/>
                </a:cubicBezTo>
                <a:cubicBezTo>
                  <a:pt x="7595382" y="7106740"/>
                  <a:pt x="7613313" y="7105901"/>
                  <a:pt x="7613313" y="7105901"/>
                </a:cubicBezTo>
                <a:cubicBezTo>
                  <a:pt x="7888015" y="7181374"/>
                  <a:pt x="8154380" y="7238716"/>
                  <a:pt x="8408621" y="7288077"/>
                </a:cubicBezTo>
                <a:cubicBezTo>
                  <a:pt x="8471262" y="7329312"/>
                  <a:pt x="8445992" y="7262105"/>
                  <a:pt x="8408621" y="7288077"/>
                </a:cubicBezTo>
                <a:cubicBezTo>
                  <a:pt x="8141745" y="7205113"/>
                  <a:pt x="7879677" y="7163243"/>
                  <a:pt x="7613313" y="7105901"/>
                </a:cubicBezTo>
                <a:cubicBezTo>
                  <a:pt x="7607963" y="7087629"/>
                  <a:pt x="7589064" y="7089939"/>
                  <a:pt x="7583258" y="7098759"/>
                </a:cubicBezTo>
                <a:cubicBezTo>
                  <a:pt x="7574920" y="7080627"/>
                  <a:pt x="7556989" y="7081467"/>
                  <a:pt x="7551183" y="7090288"/>
                </a:cubicBezTo>
                <a:cubicBezTo>
                  <a:pt x="7544865" y="7073486"/>
                  <a:pt x="7526935" y="7074326"/>
                  <a:pt x="7521128" y="7083147"/>
                </a:cubicBezTo>
                <a:cubicBezTo>
                  <a:pt x="7514810" y="7066345"/>
                  <a:pt x="7496880" y="7067185"/>
                  <a:pt x="7491074" y="7076005"/>
                </a:cubicBezTo>
                <a:cubicBezTo>
                  <a:pt x="7482735" y="7057873"/>
                  <a:pt x="7464805" y="7058713"/>
                  <a:pt x="7458030" y="7069004"/>
                </a:cubicBezTo>
                <a:cubicBezTo>
                  <a:pt x="7455355" y="7059868"/>
                  <a:pt x="7449293" y="7055877"/>
                  <a:pt x="7443174" y="7055273"/>
                </a:cubicBezTo>
                <a:close/>
                <a:moveTo>
                  <a:pt x="7206146" y="7051813"/>
                </a:moveTo>
                <a:cubicBezTo>
                  <a:pt x="7216551" y="7053329"/>
                  <a:pt x="7233601" y="7064553"/>
                  <a:pt x="7242694" y="7070538"/>
                </a:cubicBezTo>
                <a:cubicBezTo>
                  <a:pt x="7231081" y="7088180"/>
                  <a:pt x="7218957" y="7080199"/>
                  <a:pt x="7198495" y="7054086"/>
                </a:cubicBezTo>
                <a:cubicBezTo>
                  <a:pt x="7199946" y="7051881"/>
                  <a:pt x="7202677" y="7051308"/>
                  <a:pt x="7206146" y="7051813"/>
                </a:cubicBezTo>
                <a:close/>
                <a:moveTo>
                  <a:pt x="7168440" y="7046944"/>
                </a:moveTo>
                <a:cubicBezTo>
                  <a:pt x="7180564" y="7054925"/>
                  <a:pt x="7186370" y="7046105"/>
                  <a:pt x="7198495" y="7054086"/>
                </a:cubicBezTo>
                <a:cubicBezTo>
                  <a:pt x="7192688" y="7062907"/>
                  <a:pt x="7174757" y="7063746"/>
                  <a:pt x="7168440" y="7046944"/>
                </a:cubicBezTo>
                <a:close/>
                <a:moveTo>
                  <a:pt x="7136365" y="7038473"/>
                </a:moveTo>
                <a:cubicBezTo>
                  <a:pt x="7150509" y="7047784"/>
                  <a:pt x="7156316" y="7038963"/>
                  <a:pt x="7168440" y="7046944"/>
                </a:cubicBezTo>
                <a:cubicBezTo>
                  <a:pt x="7162633" y="7055765"/>
                  <a:pt x="7156827" y="7064586"/>
                  <a:pt x="7136365" y="7038473"/>
                </a:cubicBezTo>
                <a:close/>
                <a:moveTo>
                  <a:pt x="7106310" y="7031331"/>
                </a:moveTo>
                <a:cubicBezTo>
                  <a:pt x="7118434" y="7039313"/>
                  <a:pt x="7124241" y="7030492"/>
                  <a:pt x="7136365" y="7038473"/>
                </a:cubicBezTo>
                <a:cubicBezTo>
                  <a:pt x="7130558" y="7047293"/>
                  <a:pt x="7123784" y="7057584"/>
                  <a:pt x="7106310" y="7031331"/>
                </a:cubicBezTo>
                <a:close/>
                <a:moveTo>
                  <a:pt x="7073267" y="7024330"/>
                </a:moveTo>
                <a:cubicBezTo>
                  <a:pt x="7087412" y="7033641"/>
                  <a:pt x="7094186" y="7023350"/>
                  <a:pt x="7106310" y="7031331"/>
                </a:cubicBezTo>
                <a:cubicBezTo>
                  <a:pt x="7099536" y="7041622"/>
                  <a:pt x="7093729" y="7050443"/>
                  <a:pt x="7073267" y="7024330"/>
                </a:cubicBezTo>
                <a:close/>
                <a:moveTo>
                  <a:pt x="7031089" y="7009208"/>
                </a:moveTo>
                <a:cubicBezTo>
                  <a:pt x="7049019" y="7008368"/>
                  <a:pt x="7061143" y="7016349"/>
                  <a:pt x="7073267" y="7024330"/>
                </a:cubicBezTo>
                <a:cubicBezTo>
                  <a:pt x="7061654" y="7041971"/>
                  <a:pt x="7049530" y="7033990"/>
                  <a:pt x="7031089" y="7009208"/>
                </a:cubicBezTo>
                <a:close/>
                <a:moveTo>
                  <a:pt x="6999013" y="7000736"/>
                </a:moveTo>
                <a:cubicBezTo>
                  <a:pt x="7013158" y="7010047"/>
                  <a:pt x="7018964" y="7001227"/>
                  <a:pt x="7031089" y="7009208"/>
                </a:cubicBezTo>
                <a:cubicBezTo>
                  <a:pt x="7025282" y="7018028"/>
                  <a:pt x="7019476" y="7026849"/>
                  <a:pt x="6999013" y="7000736"/>
                </a:cubicBezTo>
                <a:close/>
                <a:moveTo>
                  <a:pt x="6968959" y="6993595"/>
                </a:moveTo>
                <a:cubicBezTo>
                  <a:pt x="6981082" y="7001576"/>
                  <a:pt x="6986889" y="6992755"/>
                  <a:pt x="6999013" y="7000736"/>
                </a:cubicBezTo>
                <a:cubicBezTo>
                  <a:pt x="6993207" y="7009557"/>
                  <a:pt x="6986433" y="7019848"/>
                  <a:pt x="6968959" y="6993595"/>
                </a:cubicBezTo>
                <a:close/>
                <a:moveTo>
                  <a:pt x="6925812" y="6979942"/>
                </a:moveTo>
                <a:cubicBezTo>
                  <a:pt x="6944711" y="6977633"/>
                  <a:pt x="6956835" y="6985614"/>
                  <a:pt x="6968959" y="6993595"/>
                </a:cubicBezTo>
                <a:cubicBezTo>
                  <a:pt x="6956378" y="7012706"/>
                  <a:pt x="6950061" y="6995904"/>
                  <a:pt x="6925812" y="6979942"/>
                </a:cubicBezTo>
                <a:close/>
                <a:moveTo>
                  <a:pt x="6893737" y="6971471"/>
                </a:moveTo>
                <a:cubicBezTo>
                  <a:pt x="6905861" y="6979452"/>
                  <a:pt x="6911668" y="6970631"/>
                  <a:pt x="6925812" y="6979942"/>
                </a:cubicBezTo>
                <a:cubicBezTo>
                  <a:pt x="6920006" y="6988763"/>
                  <a:pt x="6914199" y="6997584"/>
                  <a:pt x="6893737" y="6971471"/>
                </a:cubicBezTo>
                <a:close/>
                <a:moveTo>
                  <a:pt x="6863682" y="6964330"/>
                </a:moveTo>
                <a:cubicBezTo>
                  <a:pt x="6875806" y="6972311"/>
                  <a:pt x="6881613" y="6963490"/>
                  <a:pt x="6893737" y="6971471"/>
                </a:cubicBezTo>
                <a:cubicBezTo>
                  <a:pt x="6887930" y="6980292"/>
                  <a:pt x="6882124" y="6989112"/>
                  <a:pt x="6863682" y="6964330"/>
                </a:cubicBezTo>
                <a:close/>
                <a:moveTo>
                  <a:pt x="6819483" y="6947877"/>
                </a:moveTo>
                <a:cubicBezTo>
                  <a:pt x="6837414" y="6947038"/>
                  <a:pt x="6851558" y="6956349"/>
                  <a:pt x="6863682" y="6964330"/>
                </a:cubicBezTo>
                <a:cubicBezTo>
                  <a:pt x="6852069" y="6981971"/>
                  <a:pt x="6845752" y="6965169"/>
                  <a:pt x="6819483" y="6947877"/>
                </a:cubicBezTo>
                <a:close/>
                <a:moveTo>
                  <a:pt x="6805971" y="6945304"/>
                </a:moveTo>
                <a:cubicBezTo>
                  <a:pt x="6808938" y="6944096"/>
                  <a:pt x="6813421" y="6943886"/>
                  <a:pt x="6819483" y="6947877"/>
                </a:cubicBezTo>
                <a:cubicBezTo>
                  <a:pt x="6813676" y="6956698"/>
                  <a:pt x="6806902" y="6966988"/>
                  <a:pt x="6801552" y="6948717"/>
                </a:cubicBezTo>
                <a:cubicBezTo>
                  <a:pt x="6801552" y="6948717"/>
                  <a:pt x="6803004" y="6946512"/>
                  <a:pt x="6805971" y="6945304"/>
                </a:cubicBezTo>
                <a:close/>
                <a:moveTo>
                  <a:pt x="6775180" y="6938731"/>
                </a:moveTo>
                <a:cubicBezTo>
                  <a:pt x="6780157" y="6938320"/>
                  <a:pt x="6788418" y="6940071"/>
                  <a:pt x="6801552" y="6948717"/>
                </a:cubicBezTo>
                <a:cubicBezTo>
                  <a:pt x="6782654" y="6951026"/>
                  <a:pt x="6776848" y="6959847"/>
                  <a:pt x="6768510" y="6941715"/>
                </a:cubicBezTo>
                <a:cubicBezTo>
                  <a:pt x="6768510" y="6941715"/>
                  <a:pt x="6770203" y="6939142"/>
                  <a:pt x="6775180" y="6938731"/>
                </a:cubicBezTo>
                <a:close/>
                <a:moveTo>
                  <a:pt x="6740504" y="6924860"/>
                </a:moveTo>
                <a:cubicBezTo>
                  <a:pt x="6747292" y="6927748"/>
                  <a:pt x="6756386" y="6933734"/>
                  <a:pt x="6768510" y="6941715"/>
                </a:cubicBezTo>
                <a:cubicBezTo>
                  <a:pt x="6744772" y="6951376"/>
                  <a:pt x="6738455" y="6934574"/>
                  <a:pt x="6726331" y="6926593"/>
                </a:cubicBezTo>
                <a:cubicBezTo>
                  <a:pt x="6729234" y="6922182"/>
                  <a:pt x="6733717" y="6921972"/>
                  <a:pt x="6740504" y="6924860"/>
                </a:cubicBezTo>
                <a:close/>
                <a:moveTo>
                  <a:pt x="6700442" y="6915872"/>
                </a:moveTo>
                <a:cubicBezTo>
                  <a:pt x="6705178" y="6915829"/>
                  <a:pt x="6713196" y="6917946"/>
                  <a:pt x="6726331" y="6926593"/>
                </a:cubicBezTo>
                <a:cubicBezTo>
                  <a:pt x="6708400" y="6927433"/>
                  <a:pt x="6702594" y="6936253"/>
                  <a:pt x="6694256" y="6918121"/>
                </a:cubicBezTo>
                <a:cubicBezTo>
                  <a:pt x="6694256" y="6918121"/>
                  <a:pt x="6695707" y="6915916"/>
                  <a:pt x="6700442" y="6915872"/>
                </a:cubicBezTo>
                <a:close/>
                <a:moveTo>
                  <a:pt x="6670135" y="6908565"/>
                </a:moveTo>
                <a:cubicBezTo>
                  <a:pt x="6674618" y="6908355"/>
                  <a:pt x="6682132" y="6910140"/>
                  <a:pt x="6694256" y="6918121"/>
                </a:cubicBezTo>
                <a:cubicBezTo>
                  <a:pt x="6676325" y="6918961"/>
                  <a:pt x="6670518" y="6927782"/>
                  <a:pt x="6664201" y="6910980"/>
                </a:cubicBezTo>
                <a:cubicBezTo>
                  <a:pt x="6664201" y="6910980"/>
                  <a:pt x="6665652" y="6908775"/>
                  <a:pt x="6670135" y="6908565"/>
                </a:cubicBezTo>
                <a:close/>
                <a:moveTo>
                  <a:pt x="6636196" y="6894125"/>
                </a:moveTo>
                <a:cubicBezTo>
                  <a:pt x="6642984" y="6897013"/>
                  <a:pt x="6652077" y="6902999"/>
                  <a:pt x="6664201" y="6910980"/>
                </a:cubicBezTo>
                <a:cubicBezTo>
                  <a:pt x="6646270" y="6911820"/>
                  <a:pt x="6634146" y="6903839"/>
                  <a:pt x="6622022" y="6895858"/>
                </a:cubicBezTo>
                <a:cubicBezTo>
                  <a:pt x="6624926" y="6891447"/>
                  <a:pt x="6629408" y="6891237"/>
                  <a:pt x="6636196" y="6894125"/>
                </a:cubicBezTo>
                <a:close/>
                <a:moveTo>
                  <a:pt x="6595650" y="6885872"/>
                </a:moveTo>
                <a:cubicBezTo>
                  <a:pt x="6600628" y="6885461"/>
                  <a:pt x="6608888" y="6887211"/>
                  <a:pt x="6622022" y="6895858"/>
                </a:cubicBezTo>
                <a:cubicBezTo>
                  <a:pt x="6601104" y="6896837"/>
                  <a:pt x="6601104" y="6896837"/>
                  <a:pt x="6588980" y="6888856"/>
                </a:cubicBezTo>
                <a:cubicBezTo>
                  <a:pt x="6588980" y="6888856"/>
                  <a:pt x="6590673" y="6886283"/>
                  <a:pt x="6595650" y="6885872"/>
                </a:cubicBezTo>
                <a:close/>
                <a:moveTo>
                  <a:pt x="6523662" y="6861860"/>
                </a:moveTo>
                <a:cubicBezTo>
                  <a:pt x="6536838" y="6861644"/>
                  <a:pt x="6561700" y="6870898"/>
                  <a:pt x="6588980" y="6888856"/>
                </a:cubicBezTo>
                <a:cubicBezTo>
                  <a:pt x="6565242" y="6898516"/>
                  <a:pt x="6540994" y="6882554"/>
                  <a:pt x="6514726" y="6865262"/>
                </a:cubicBezTo>
                <a:cubicBezTo>
                  <a:pt x="6516177" y="6863057"/>
                  <a:pt x="6519270" y="6861932"/>
                  <a:pt x="6523662" y="6861860"/>
                </a:cubicBezTo>
                <a:close/>
                <a:moveTo>
                  <a:pt x="6440472" y="6841668"/>
                </a:moveTo>
                <a:cubicBezTo>
                  <a:pt x="6458403" y="6840828"/>
                  <a:pt x="6476333" y="6839989"/>
                  <a:pt x="6514726" y="6865262"/>
                </a:cubicBezTo>
                <a:cubicBezTo>
                  <a:pt x="6490988" y="6874923"/>
                  <a:pt x="6464720" y="6857630"/>
                  <a:pt x="6440472" y="6841668"/>
                </a:cubicBezTo>
                <a:close/>
                <a:moveTo>
                  <a:pt x="6365250" y="6819544"/>
                </a:moveTo>
                <a:cubicBezTo>
                  <a:pt x="6384149" y="6817234"/>
                  <a:pt x="6402079" y="6816395"/>
                  <a:pt x="6440472" y="6841668"/>
                </a:cubicBezTo>
                <a:cubicBezTo>
                  <a:pt x="6415767" y="6852799"/>
                  <a:pt x="6389498" y="6835506"/>
                  <a:pt x="6365250" y="6819544"/>
                </a:cubicBezTo>
                <a:close/>
                <a:moveTo>
                  <a:pt x="6335196" y="6812403"/>
                </a:moveTo>
                <a:cubicBezTo>
                  <a:pt x="6335196" y="6812403"/>
                  <a:pt x="6353126" y="6811563"/>
                  <a:pt x="6365250" y="6819544"/>
                </a:cubicBezTo>
                <a:cubicBezTo>
                  <a:pt x="6347320" y="6820384"/>
                  <a:pt x="6347320" y="6820384"/>
                  <a:pt x="6335196" y="6812403"/>
                </a:cubicBezTo>
                <a:close/>
                <a:moveTo>
                  <a:pt x="6305423" y="6794384"/>
                </a:moveTo>
                <a:cubicBezTo>
                  <a:pt x="6312463" y="6797438"/>
                  <a:pt x="6322061" y="6803757"/>
                  <a:pt x="6335196" y="6812403"/>
                </a:cubicBezTo>
                <a:cubicBezTo>
                  <a:pt x="6329389" y="6821224"/>
                  <a:pt x="6303120" y="6803932"/>
                  <a:pt x="6290997" y="6795951"/>
                </a:cubicBezTo>
                <a:cubicBezTo>
                  <a:pt x="6293900" y="6791540"/>
                  <a:pt x="6298383" y="6791330"/>
                  <a:pt x="6305423" y="6794384"/>
                </a:cubicBezTo>
                <a:close/>
                <a:moveTo>
                  <a:pt x="6273600" y="6786079"/>
                </a:moveTo>
                <a:cubicBezTo>
                  <a:pt x="6278872" y="6787969"/>
                  <a:pt x="6284934" y="6791960"/>
                  <a:pt x="6290997" y="6795951"/>
                </a:cubicBezTo>
                <a:cubicBezTo>
                  <a:pt x="6285190" y="6804771"/>
                  <a:pt x="6273066" y="6796789"/>
                  <a:pt x="6260942" y="6788809"/>
                </a:cubicBezTo>
                <a:cubicBezTo>
                  <a:pt x="6263845" y="6784399"/>
                  <a:pt x="6268328" y="6784189"/>
                  <a:pt x="6273600" y="6786079"/>
                </a:cubicBezTo>
                <a:close/>
                <a:moveTo>
                  <a:pt x="6231048" y="6770974"/>
                </a:moveTo>
                <a:cubicBezTo>
                  <a:pt x="6238209" y="6773844"/>
                  <a:pt x="6247807" y="6780163"/>
                  <a:pt x="6260942" y="6788809"/>
                </a:cubicBezTo>
                <a:cubicBezTo>
                  <a:pt x="6254168" y="6799099"/>
                  <a:pt x="6227899" y="6781807"/>
                  <a:pt x="6215775" y="6773826"/>
                </a:cubicBezTo>
                <a:cubicBezTo>
                  <a:pt x="6219162" y="6768681"/>
                  <a:pt x="6223887" y="6768103"/>
                  <a:pt x="6231048" y="6770974"/>
                </a:cubicBezTo>
                <a:close/>
                <a:moveTo>
                  <a:pt x="5387757" y="6751334"/>
                </a:moveTo>
                <a:cubicBezTo>
                  <a:pt x="5406655" y="6749024"/>
                  <a:pt x="5357757" y="6796908"/>
                  <a:pt x="5352407" y="6778636"/>
                </a:cubicBezTo>
                <a:cubicBezTo>
                  <a:pt x="5376199" y="6821691"/>
                  <a:pt x="5600385" y="6863910"/>
                  <a:pt x="5686763" y="6895485"/>
                </a:cubicBezTo>
                <a:cubicBezTo>
                  <a:pt x="6445296" y="7133525"/>
                  <a:pt x="7242680" y="7369746"/>
                  <a:pt x="7943814" y="7479393"/>
                </a:cubicBezTo>
                <a:cubicBezTo>
                  <a:pt x="7203265" y="7293228"/>
                  <a:pt x="6445753" y="7106433"/>
                  <a:pt x="5648826" y="6843119"/>
                </a:cubicBezTo>
                <a:cubicBezTo>
                  <a:pt x="5618773" y="6835978"/>
                  <a:pt x="5549357" y="6805033"/>
                  <a:pt x="5475103" y="6781439"/>
                </a:cubicBezTo>
                <a:cubicBezTo>
                  <a:pt x="5457172" y="6782279"/>
                  <a:pt x="5436710" y="6756166"/>
                  <a:pt x="5387757" y="6751334"/>
                </a:cubicBezTo>
                <a:close/>
                <a:moveTo>
                  <a:pt x="7975498" y="6718494"/>
                </a:moveTo>
                <a:cubicBezTo>
                  <a:pt x="7957111" y="6746426"/>
                  <a:pt x="7975498" y="6718494"/>
                  <a:pt x="7975498" y="6718494"/>
                </a:cubicBezTo>
                <a:close/>
                <a:moveTo>
                  <a:pt x="7913369" y="6702881"/>
                </a:moveTo>
                <a:cubicBezTo>
                  <a:pt x="7920739" y="6722483"/>
                  <a:pt x="7913369" y="6702881"/>
                  <a:pt x="7913369" y="6702881"/>
                </a:cubicBezTo>
                <a:close/>
                <a:moveTo>
                  <a:pt x="10930314" y="6693265"/>
                </a:moveTo>
                <a:cubicBezTo>
                  <a:pt x="10930243" y="6689661"/>
                  <a:pt x="10930530" y="6704074"/>
                  <a:pt x="10930530" y="6704074"/>
                </a:cubicBezTo>
                <a:cubicBezTo>
                  <a:pt x="10930402" y="6697668"/>
                  <a:pt x="10930338" y="6694466"/>
                  <a:pt x="10930314" y="6693265"/>
                </a:cubicBezTo>
                <a:close/>
                <a:moveTo>
                  <a:pt x="7851815" y="6678692"/>
                </a:moveTo>
                <a:cubicBezTo>
                  <a:pt x="7857593" y="6680915"/>
                  <a:pt x="7864160" y="6685238"/>
                  <a:pt x="7870222" y="6689228"/>
                </a:cubicBezTo>
                <a:cubicBezTo>
                  <a:pt x="7864416" y="6698049"/>
                  <a:pt x="7852292" y="6690068"/>
                  <a:pt x="7838147" y="6680757"/>
                </a:cubicBezTo>
                <a:cubicBezTo>
                  <a:pt x="7841050" y="6676347"/>
                  <a:pt x="7846038" y="6676469"/>
                  <a:pt x="7851815" y="6678692"/>
                </a:cubicBezTo>
                <a:close/>
                <a:moveTo>
                  <a:pt x="7877979" y="6677445"/>
                </a:moveTo>
                <a:cubicBezTo>
                  <a:pt x="7880565" y="6673517"/>
                  <a:pt x="7870222" y="6689228"/>
                  <a:pt x="7870222" y="6689228"/>
                </a:cubicBezTo>
                <a:cubicBezTo>
                  <a:pt x="7874819" y="6682245"/>
                  <a:pt x="7877117" y="6678754"/>
                  <a:pt x="7877979" y="6677445"/>
                </a:cubicBezTo>
                <a:close/>
                <a:moveTo>
                  <a:pt x="7820751" y="6670886"/>
                </a:moveTo>
                <a:cubicBezTo>
                  <a:pt x="7826023" y="6672776"/>
                  <a:pt x="7832085" y="6676767"/>
                  <a:pt x="7838147" y="6680757"/>
                </a:cubicBezTo>
                <a:cubicBezTo>
                  <a:pt x="7832340" y="6689577"/>
                  <a:pt x="7820216" y="6681597"/>
                  <a:pt x="7808092" y="6673616"/>
                </a:cubicBezTo>
                <a:cubicBezTo>
                  <a:pt x="7810996" y="6669205"/>
                  <a:pt x="7815478" y="6668995"/>
                  <a:pt x="7820751" y="6670886"/>
                </a:cubicBezTo>
                <a:close/>
                <a:moveTo>
                  <a:pt x="7775588" y="6670195"/>
                </a:moveTo>
                <a:cubicBezTo>
                  <a:pt x="7772866" y="6674330"/>
                  <a:pt x="7769056" y="6680118"/>
                  <a:pt x="7770689" y="6677638"/>
                </a:cubicBezTo>
                <a:close/>
                <a:moveTo>
                  <a:pt x="7790696" y="6663744"/>
                </a:moveTo>
                <a:cubicBezTo>
                  <a:pt x="7795968" y="6665635"/>
                  <a:pt x="7802030" y="6669625"/>
                  <a:pt x="7808092" y="6673616"/>
                </a:cubicBezTo>
                <a:cubicBezTo>
                  <a:pt x="7802286" y="6682437"/>
                  <a:pt x="7790162" y="6674456"/>
                  <a:pt x="7778038" y="6666474"/>
                </a:cubicBezTo>
                <a:cubicBezTo>
                  <a:pt x="7780941" y="6662064"/>
                  <a:pt x="7785423" y="6661854"/>
                  <a:pt x="7790696" y="6663744"/>
                </a:cubicBezTo>
                <a:close/>
                <a:moveTo>
                  <a:pt x="7715908" y="6650862"/>
                </a:moveTo>
                <a:cubicBezTo>
                  <a:pt x="7728032" y="6658842"/>
                  <a:pt x="7715908" y="6650862"/>
                  <a:pt x="7715908" y="6650862"/>
                </a:cubicBezTo>
                <a:close/>
                <a:moveTo>
                  <a:pt x="7635208" y="6637059"/>
                </a:moveTo>
                <a:lnTo>
                  <a:pt x="7634759" y="6637742"/>
                </a:lnTo>
                <a:cubicBezTo>
                  <a:pt x="7633610" y="6639488"/>
                  <a:pt x="7633035" y="6640361"/>
                  <a:pt x="7633897" y="6639052"/>
                </a:cubicBezTo>
                <a:close/>
                <a:moveTo>
                  <a:pt x="7641654" y="6627268"/>
                </a:moveTo>
                <a:lnTo>
                  <a:pt x="7635208" y="6637059"/>
                </a:lnTo>
                <a:lnTo>
                  <a:pt x="7639068" y="6631196"/>
                </a:lnTo>
                <a:cubicBezTo>
                  <a:pt x="7640505" y="6629013"/>
                  <a:pt x="7641654" y="6627268"/>
                  <a:pt x="7641654" y="6627268"/>
                </a:cubicBezTo>
                <a:close/>
                <a:moveTo>
                  <a:pt x="7654313" y="6624537"/>
                </a:moveTo>
                <a:cubicBezTo>
                  <a:pt x="7659585" y="6626428"/>
                  <a:pt x="7665647" y="6630418"/>
                  <a:pt x="7671709" y="6634409"/>
                </a:cubicBezTo>
                <a:cubicBezTo>
                  <a:pt x="7665902" y="6643229"/>
                  <a:pt x="7653778" y="6635248"/>
                  <a:pt x="7641654" y="6627268"/>
                </a:cubicBezTo>
                <a:cubicBezTo>
                  <a:pt x="7644557" y="6622857"/>
                  <a:pt x="7649040" y="6622647"/>
                  <a:pt x="7654313" y="6624537"/>
                </a:cubicBezTo>
                <a:close/>
                <a:moveTo>
                  <a:pt x="7679058" y="6623245"/>
                </a:moveTo>
                <a:cubicBezTo>
                  <a:pt x="7681507" y="6619524"/>
                  <a:pt x="7671709" y="6634409"/>
                  <a:pt x="7671709" y="6634409"/>
                </a:cubicBezTo>
                <a:cubicBezTo>
                  <a:pt x="7676064" y="6627793"/>
                  <a:pt x="7678241" y="6624485"/>
                  <a:pt x="7679058" y="6623245"/>
                </a:cubicBezTo>
                <a:close/>
                <a:moveTo>
                  <a:pt x="7543152" y="6587712"/>
                </a:moveTo>
                <a:cubicBezTo>
                  <a:pt x="7567400" y="6603673"/>
                  <a:pt x="7572750" y="6621946"/>
                  <a:pt x="7536378" y="6598003"/>
                </a:cubicBezTo>
                <a:cubicBezTo>
                  <a:pt x="7543152" y="6587712"/>
                  <a:pt x="7543152" y="6587712"/>
                  <a:pt x="7543152" y="6587712"/>
                </a:cubicBezTo>
                <a:close/>
                <a:moveTo>
                  <a:pt x="7474248" y="6582389"/>
                </a:moveTo>
                <a:cubicBezTo>
                  <a:pt x="7474248" y="6582389"/>
                  <a:pt x="7455861" y="6610321"/>
                  <a:pt x="7474248" y="6582389"/>
                </a:cubicBezTo>
                <a:close/>
                <a:moveTo>
                  <a:pt x="7487120" y="6573973"/>
                </a:moveTo>
                <a:cubicBezTo>
                  <a:pt x="7485690" y="6574908"/>
                  <a:pt x="7481876" y="6577402"/>
                  <a:pt x="7474248" y="6582389"/>
                </a:cubicBezTo>
                <a:cubicBezTo>
                  <a:pt x="7474248" y="6582389"/>
                  <a:pt x="7491410" y="6571167"/>
                  <a:pt x="7487120" y="6573973"/>
                </a:cubicBezTo>
                <a:close/>
                <a:moveTo>
                  <a:pt x="7397408" y="6562723"/>
                </a:moveTo>
                <a:cubicBezTo>
                  <a:pt x="7394535" y="6567088"/>
                  <a:pt x="7390513" y="6573198"/>
                  <a:pt x="7392237" y="6570579"/>
                </a:cubicBezTo>
                <a:close/>
                <a:moveTo>
                  <a:pt x="7412458" y="6550999"/>
                </a:moveTo>
                <a:cubicBezTo>
                  <a:pt x="7415227" y="6549266"/>
                  <a:pt x="7408765" y="6553309"/>
                  <a:pt x="7404149" y="6556197"/>
                </a:cubicBezTo>
                <a:close/>
                <a:moveTo>
                  <a:pt x="7336897" y="6544652"/>
                </a:moveTo>
                <a:cubicBezTo>
                  <a:pt x="7349021" y="6552633"/>
                  <a:pt x="7336897" y="6544652"/>
                  <a:pt x="7336897" y="6544652"/>
                </a:cubicBezTo>
                <a:close/>
                <a:moveTo>
                  <a:pt x="5673546" y="6532781"/>
                </a:moveTo>
                <a:cubicBezTo>
                  <a:pt x="5673546" y="6532781"/>
                  <a:pt x="5699814" y="6550073"/>
                  <a:pt x="5705621" y="6541253"/>
                </a:cubicBezTo>
                <a:close/>
                <a:moveTo>
                  <a:pt x="7300975" y="6524562"/>
                </a:moveTo>
                <a:cubicBezTo>
                  <a:pt x="7312174" y="6523637"/>
                  <a:pt x="7329127" y="6530056"/>
                  <a:pt x="7324772" y="6536672"/>
                </a:cubicBezTo>
                <a:cubicBezTo>
                  <a:pt x="7336897" y="6544652"/>
                  <a:pt x="7304821" y="6536181"/>
                  <a:pt x="7292697" y="6528200"/>
                </a:cubicBezTo>
                <a:cubicBezTo>
                  <a:pt x="7294149" y="6525995"/>
                  <a:pt x="7297242" y="6524870"/>
                  <a:pt x="7300975" y="6524562"/>
                </a:cubicBezTo>
                <a:close/>
                <a:moveTo>
                  <a:pt x="7663949" y="6518741"/>
                </a:moveTo>
                <a:cubicBezTo>
                  <a:pt x="7660669" y="6518360"/>
                  <a:pt x="7657939" y="6518933"/>
                  <a:pt x="7656487" y="6521138"/>
                </a:cubicBezTo>
                <a:cubicBezTo>
                  <a:pt x="7668611" y="6529119"/>
                  <a:pt x="7700687" y="6537590"/>
                  <a:pt x="7688563" y="6529610"/>
                </a:cubicBezTo>
                <a:cubicBezTo>
                  <a:pt x="7688563" y="6529610"/>
                  <a:pt x="7673787" y="6519883"/>
                  <a:pt x="7663949" y="6518741"/>
                </a:cubicBezTo>
                <a:close/>
                <a:moveTo>
                  <a:pt x="10931620" y="6508826"/>
                </a:moveTo>
                <a:cubicBezTo>
                  <a:pt x="10919039" y="6527937"/>
                  <a:pt x="11043176" y="6752941"/>
                  <a:pt x="11061563" y="6725009"/>
                </a:cubicBezTo>
                <a:cubicBezTo>
                  <a:pt x="11073176" y="6707368"/>
                  <a:pt x="10943233" y="6491184"/>
                  <a:pt x="10931620" y="6508826"/>
                </a:cubicBezTo>
                <a:close/>
                <a:moveTo>
                  <a:pt x="7184088" y="6503998"/>
                </a:moveTo>
                <a:lnTo>
                  <a:pt x="7180889" y="6508858"/>
                </a:lnTo>
                <a:cubicBezTo>
                  <a:pt x="7179800" y="6510512"/>
                  <a:pt x="7179256" y="6511339"/>
                  <a:pt x="7180072" y="6510098"/>
                </a:cubicBezTo>
                <a:close/>
                <a:moveTo>
                  <a:pt x="7187421" y="6498935"/>
                </a:moveTo>
                <a:lnTo>
                  <a:pt x="7184088" y="6503998"/>
                </a:lnTo>
                <a:lnTo>
                  <a:pt x="7184971" y="6502656"/>
                </a:lnTo>
                <a:cubicBezTo>
                  <a:pt x="7186332" y="6500588"/>
                  <a:pt x="7187421" y="6498935"/>
                  <a:pt x="7187421" y="6498935"/>
                </a:cubicBezTo>
                <a:close/>
                <a:moveTo>
                  <a:pt x="7197075" y="6492622"/>
                </a:moveTo>
                <a:lnTo>
                  <a:pt x="7191712" y="6496129"/>
                </a:lnTo>
                <a:cubicBezTo>
                  <a:pt x="7189328" y="6497688"/>
                  <a:pt x="7187421" y="6498935"/>
                  <a:pt x="7187421" y="6498935"/>
                </a:cubicBezTo>
                <a:close/>
                <a:moveTo>
                  <a:pt x="7200293" y="6490518"/>
                </a:moveTo>
                <a:lnTo>
                  <a:pt x="7197075" y="6492622"/>
                </a:lnTo>
                <a:lnTo>
                  <a:pt x="7198863" y="6491453"/>
                </a:lnTo>
                <a:cubicBezTo>
                  <a:pt x="7200770" y="6490206"/>
                  <a:pt x="7201723" y="6489583"/>
                  <a:pt x="7200293" y="6490518"/>
                </a:cubicBezTo>
                <a:close/>
                <a:moveTo>
                  <a:pt x="7110581" y="6479268"/>
                </a:moveTo>
                <a:cubicBezTo>
                  <a:pt x="7107708" y="6483633"/>
                  <a:pt x="7103686" y="6489743"/>
                  <a:pt x="7105410" y="6487124"/>
                </a:cubicBezTo>
                <a:close/>
                <a:moveTo>
                  <a:pt x="7126039" y="6466924"/>
                </a:moveTo>
                <a:cubicBezTo>
                  <a:pt x="7124609" y="6467859"/>
                  <a:pt x="7120795" y="6470353"/>
                  <a:pt x="7113167" y="6475341"/>
                </a:cubicBezTo>
                <a:cubicBezTo>
                  <a:pt x="7113167" y="6475341"/>
                  <a:pt x="7130329" y="6464118"/>
                  <a:pt x="7126039" y="6466924"/>
                </a:cubicBezTo>
                <a:close/>
                <a:moveTo>
                  <a:pt x="7424422" y="6446339"/>
                </a:moveTo>
                <a:cubicBezTo>
                  <a:pt x="7414336" y="6446811"/>
                  <a:pt x="7431817" y="6479653"/>
                  <a:pt x="7444882" y="6459807"/>
                </a:cubicBezTo>
                <a:cubicBezTo>
                  <a:pt x="7471151" y="6477100"/>
                  <a:pt x="7471151" y="6477100"/>
                  <a:pt x="7476957" y="6468279"/>
                </a:cubicBezTo>
                <a:cubicBezTo>
                  <a:pt x="7501205" y="6484240"/>
                  <a:pt x="7501205" y="6484240"/>
                  <a:pt x="7507012" y="6475420"/>
                </a:cubicBezTo>
                <a:cubicBezTo>
                  <a:pt x="7533281" y="6492712"/>
                  <a:pt x="7545405" y="6500694"/>
                  <a:pt x="7551211" y="6491873"/>
                </a:cubicBezTo>
                <a:cubicBezTo>
                  <a:pt x="7563335" y="6499854"/>
                  <a:pt x="7575459" y="6507834"/>
                  <a:pt x="7581266" y="6499014"/>
                </a:cubicBezTo>
                <a:cubicBezTo>
                  <a:pt x="7569142" y="6491033"/>
                  <a:pt x="7569142" y="6491033"/>
                  <a:pt x="7551211" y="6491873"/>
                </a:cubicBezTo>
                <a:cubicBezTo>
                  <a:pt x="7539087" y="6483891"/>
                  <a:pt x="7526963" y="6475910"/>
                  <a:pt x="7507012" y="6475420"/>
                </a:cubicBezTo>
                <a:cubicBezTo>
                  <a:pt x="7494888" y="6467439"/>
                  <a:pt x="7494888" y="6467439"/>
                  <a:pt x="7476957" y="6468279"/>
                </a:cubicBezTo>
                <a:cubicBezTo>
                  <a:pt x="7464833" y="6460297"/>
                  <a:pt x="7464833" y="6460297"/>
                  <a:pt x="7444882" y="6459807"/>
                </a:cubicBezTo>
                <a:cubicBezTo>
                  <a:pt x="7434210" y="6449621"/>
                  <a:pt x="7427785" y="6446181"/>
                  <a:pt x="7424422" y="6446339"/>
                </a:cubicBezTo>
                <a:close/>
                <a:moveTo>
                  <a:pt x="7030393" y="6443241"/>
                </a:moveTo>
                <a:cubicBezTo>
                  <a:pt x="7038280" y="6445009"/>
                  <a:pt x="7047878" y="6451327"/>
                  <a:pt x="7051037" y="6459728"/>
                </a:cubicBezTo>
                <a:lnTo>
                  <a:pt x="7020015" y="6454056"/>
                </a:lnTo>
                <a:cubicBezTo>
                  <a:pt x="7016330" y="6444255"/>
                  <a:pt x="7022506" y="6441473"/>
                  <a:pt x="7030393" y="6443241"/>
                </a:cubicBezTo>
                <a:close/>
                <a:moveTo>
                  <a:pt x="6956050" y="6421432"/>
                </a:moveTo>
                <a:cubicBezTo>
                  <a:pt x="6963564" y="6423217"/>
                  <a:pt x="6972657" y="6429203"/>
                  <a:pt x="6975816" y="6437604"/>
                </a:cubicBezTo>
                <a:lnTo>
                  <a:pt x="6945761" y="6430462"/>
                </a:lnTo>
                <a:cubicBezTo>
                  <a:pt x="6942602" y="6422062"/>
                  <a:pt x="6948537" y="6419646"/>
                  <a:pt x="6956050" y="6421432"/>
                </a:cubicBezTo>
                <a:close/>
                <a:moveTo>
                  <a:pt x="6911021" y="6414903"/>
                </a:moveTo>
                <a:cubicBezTo>
                  <a:pt x="6911317" y="6415690"/>
                  <a:pt x="6912106" y="6417791"/>
                  <a:pt x="6913686" y="6421991"/>
                </a:cubicBezTo>
                <a:cubicBezTo>
                  <a:pt x="6913686" y="6421991"/>
                  <a:pt x="6910132" y="6412540"/>
                  <a:pt x="6911021" y="6414903"/>
                </a:cubicBezTo>
                <a:close/>
                <a:moveTo>
                  <a:pt x="11579221" y="6406470"/>
                </a:moveTo>
                <a:cubicBezTo>
                  <a:pt x="11577058" y="6406026"/>
                  <a:pt x="11575188" y="6406737"/>
                  <a:pt x="11573736" y="6408942"/>
                </a:cubicBezTo>
                <a:cubicBezTo>
                  <a:pt x="11561155" y="6428053"/>
                  <a:pt x="11612183" y="6486930"/>
                  <a:pt x="11623796" y="6469289"/>
                </a:cubicBezTo>
                <a:cubicBezTo>
                  <a:pt x="11623796" y="6469289"/>
                  <a:pt x="11594359" y="6409579"/>
                  <a:pt x="11579221" y="6406470"/>
                </a:cubicBezTo>
                <a:close/>
                <a:moveTo>
                  <a:pt x="7266319" y="6405478"/>
                </a:moveTo>
                <a:cubicBezTo>
                  <a:pt x="7292588" y="6422770"/>
                  <a:pt x="7292588" y="6422770"/>
                  <a:pt x="7298395" y="6413949"/>
                </a:cubicBezTo>
                <a:cubicBezTo>
                  <a:pt x="7322643" y="6429911"/>
                  <a:pt x="7334767" y="6437892"/>
                  <a:pt x="7340573" y="6429072"/>
                </a:cubicBezTo>
                <a:cubicBezTo>
                  <a:pt x="7397408" y="6479127"/>
                  <a:pt x="7370117" y="6410591"/>
                  <a:pt x="7340573" y="6429072"/>
                </a:cubicBezTo>
                <a:cubicBezTo>
                  <a:pt x="7328449" y="6421091"/>
                  <a:pt x="7316326" y="6413110"/>
                  <a:pt x="7298395" y="6413949"/>
                </a:cubicBezTo>
                <a:cubicBezTo>
                  <a:pt x="7284250" y="6404638"/>
                  <a:pt x="7284250" y="6404638"/>
                  <a:pt x="7266319" y="6405478"/>
                </a:cubicBezTo>
                <a:close/>
                <a:moveTo>
                  <a:pt x="6881796" y="6397838"/>
                </a:moveTo>
                <a:cubicBezTo>
                  <a:pt x="6889310" y="6399623"/>
                  <a:pt x="6898403" y="6405609"/>
                  <a:pt x="6901562" y="6414010"/>
                </a:cubicBezTo>
                <a:lnTo>
                  <a:pt x="6871507" y="6406868"/>
                </a:lnTo>
                <a:cubicBezTo>
                  <a:pt x="6868348" y="6398467"/>
                  <a:pt x="6874283" y="6396052"/>
                  <a:pt x="6881796" y="6397838"/>
                </a:cubicBezTo>
                <a:close/>
                <a:moveTo>
                  <a:pt x="7185826" y="6381464"/>
                </a:moveTo>
                <a:cubicBezTo>
                  <a:pt x="7180553" y="6379573"/>
                  <a:pt x="7176071" y="6379783"/>
                  <a:pt x="7173167" y="6384194"/>
                </a:cubicBezTo>
                <a:cubicBezTo>
                  <a:pt x="7185291" y="6392174"/>
                  <a:pt x="7197416" y="6400156"/>
                  <a:pt x="7203222" y="6391335"/>
                </a:cubicBezTo>
                <a:cubicBezTo>
                  <a:pt x="7260057" y="6441391"/>
                  <a:pt x="7235754" y="6372714"/>
                  <a:pt x="7203222" y="6391335"/>
                </a:cubicBezTo>
                <a:cubicBezTo>
                  <a:pt x="7197160" y="6387344"/>
                  <a:pt x="7191098" y="6383354"/>
                  <a:pt x="7185826" y="6381464"/>
                </a:cubicBezTo>
                <a:close/>
                <a:moveTo>
                  <a:pt x="6806180" y="6374664"/>
                </a:moveTo>
                <a:cubicBezTo>
                  <a:pt x="6814067" y="6376432"/>
                  <a:pt x="6823665" y="6382750"/>
                  <a:pt x="6826340" y="6391886"/>
                </a:cubicBezTo>
                <a:lnTo>
                  <a:pt x="6796286" y="6384745"/>
                </a:lnTo>
                <a:cubicBezTo>
                  <a:pt x="6792117" y="6375679"/>
                  <a:pt x="6798293" y="6372896"/>
                  <a:pt x="6806180" y="6374664"/>
                </a:cubicBezTo>
                <a:close/>
                <a:moveTo>
                  <a:pt x="6731563" y="6351621"/>
                </a:moveTo>
                <a:cubicBezTo>
                  <a:pt x="6739329" y="6353573"/>
                  <a:pt x="6748928" y="6359891"/>
                  <a:pt x="6752086" y="6368292"/>
                </a:cubicBezTo>
                <a:lnTo>
                  <a:pt x="6722032" y="6361150"/>
                </a:lnTo>
                <a:cubicBezTo>
                  <a:pt x="6717862" y="6352084"/>
                  <a:pt x="6723797" y="6349669"/>
                  <a:pt x="6731563" y="6351621"/>
                </a:cubicBezTo>
                <a:close/>
                <a:moveTo>
                  <a:pt x="10934275" y="6342000"/>
                </a:moveTo>
                <a:cubicBezTo>
                  <a:pt x="10936807" y="6368953"/>
                  <a:pt x="10967372" y="6401717"/>
                  <a:pt x="11029557" y="6470045"/>
                </a:cubicBezTo>
                <a:cubicBezTo>
                  <a:pt x="11062600" y="6477046"/>
                  <a:pt x="10941049" y="6331710"/>
                  <a:pt x="10934275" y="6342000"/>
                </a:cubicBezTo>
                <a:close/>
                <a:moveTo>
                  <a:pt x="11547740" y="6316765"/>
                </a:moveTo>
                <a:cubicBezTo>
                  <a:pt x="11545498" y="6317163"/>
                  <a:pt x="11543272" y="6318825"/>
                  <a:pt x="11541095" y="6322133"/>
                </a:cubicBezTo>
                <a:cubicBezTo>
                  <a:pt x="11522708" y="6350065"/>
                  <a:pt x="11567418" y="6392141"/>
                  <a:pt x="11585805" y="6364208"/>
                </a:cubicBezTo>
                <a:cubicBezTo>
                  <a:pt x="11579878" y="6373213"/>
                  <a:pt x="11563429" y="6313986"/>
                  <a:pt x="11547740" y="6316765"/>
                </a:cubicBezTo>
                <a:close/>
                <a:moveTo>
                  <a:pt x="10791117" y="6313084"/>
                </a:moveTo>
                <a:cubicBezTo>
                  <a:pt x="10791117" y="6313084"/>
                  <a:pt x="10829510" y="6338357"/>
                  <a:pt x="10824160" y="6320086"/>
                </a:cubicBezTo>
                <a:close/>
                <a:moveTo>
                  <a:pt x="11104136" y="6310760"/>
                </a:moveTo>
                <a:cubicBezTo>
                  <a:pt x="11098575" y="6312401"/>
                  <a:pt x="11105647" y="6335757"/>
                  <a:pt x="11134724" y="6393881"/>
                </a:cubicBezTo>
                <a:cubicBezTo>
                  <a:pt x="11146391" y="6428953"/>
                  <a:pt x="11203226" y="6479010"/>
                  <a:pt x="11242130" y="6529905"/>
                </a:cubicBezTo>
                <a:cubicBezTo>
                  <a:pt x="11251183" y="6496355"/>
                  <a:pt x="11120817" y="6305838"/>
                  <a:pt x="11104136" y="6310760"/>
                </a:cubicBezTo>
                <a:close/>
                <a:moveTo>
                  <a:pt x="6621472" y="6205926"/>
                </a:moveTo>
                <a:cubicBezTo>
                  <a:pt x="6614179" y="6202706"/>
                  <a:pt x="6609191" y="6202583"/>
                  <a:pt x="6606288" y="6206994"/>
                </a:cubicBezTo>
                <a:cubicBezTo>
                  <a:pt x="6620432" y="6216304"/>
                  <a:pt x="6644680" y="6232267"/>
                  <a:pt x="6650487" y="6223446"/>
                </a:cubicBezTo>
                <a:cubicBezTo>
                  <a:pt x="6662611" y="6231427"/>
                  <a:pt x="6680542" y="6230588"/>
                  <a:pt x="6680542" y="6230588"/>
                </a:cubicBezTo>
                <a:cubicBezTo>
                  <a:pt x="6694686" y="6239898"/>
                  <a:pt x="6718934" y="6255861"/>
                  <a:pt x="6725708" y="6245570"/>
                </a:cubicBezTo>
                <a:cubicBezTo>
                  <a:pt x="6749956" y="6261532"/>
                  <a:pt x="6782032" y="6270003"/>
                  <a:pt x="6799963" y="6269164"/>
                </a:cubicBezTo>
                <a:cubicBezTo>
                  <a:pt x="6824211" y="6285126"/>
                  <a:pt x="6856286" y="6293598"/>
                  <a:pt x="6874217" y="6292758"/>
                </a:cubicBezTo>
                <a:cubicBezTo>
                  <a:pt x="6898464" y="6308720"/>
                  <a:pt x="6931507" y="6315721"/>
                  <a:pt x="6949438" y="6314882"/>
                </a:cubicBezTo>
                <a:cubicBezTo>
                  <a:pt x="6961562" y="6322863"/>
                  <a:pt x="6973686" y="6330844"/>
                  <a:pt x="6993637" y="6331334"/>
                </a:cubicBezTo>
                <a:cubicBezTo>
                  <a:pt x="7005761" y="6339315"/>
                  <a:pt x="7005761" y="6339315"/>
                  <a:pt x="7023692" y="6338476"/>
                </a:cubicBezTo>
                <a:cubicBezTo>
                  <a:pt x="7035816" y="6346457"/>
                  <a:pt x="7047940" y="6354438"/>
                  <a:pt x="7065871" y="6353598"/>
                </a:cubicBezTo>
                <a:cubicBezTo>
                  <a:pt x="7080015" y="6362909"/>
                  <a:pt x="7080015" y="6362909"/>
                  <a:pt x="7098913" y="6360599"/>
                </a:cubicBezTo>
                <a:cubicBezTo>
                  <a:pt x="7142656" y="6404145"/>
                  <a:pt x="7116333" y="6334137"/>
                  <a:pt x="7098913" y="6360599"/>
                </a:cubicBezTo>
                <a:cubicBezTo>
                  <a:pt x="7072645" y="6343307"/>
                  <a:pt x="7072645" y="6343307"/>
                  <a:pt x="7065871" y="6353598"/>
                </a:cubicBezTo>
                <a:cubicBezTo>
                  <a:pt x="7041623" y="6337636"/>
                  <a:pt x="7029499" y="6329655"/>
                  <a:pt x="7023692" y="6338476"/>
                </a:cubicBezTo>
                <a:cubicBezTo>
                  <a:pt x="6999444" y="6322514"/>
                  <a:pt x="6999444" y="6322514"/>
                  <a:pt x="6993637" y="6331334"/>
                </a:cubicBezTo>
                <a:cubicBezTo>
                  <a:pt x="6967368" y="6314042"/>
                  <a:pt x="6955245" y="6306062"/>
                  <a:pt x="6949438" y="6314882"/>
                </a:cubicBezTo>
                <a:cubicBezTo>
                  <a:pt x="6911045" y="6289608"/>
                  <a:pt x="6886797" y="6273646"/>
                  <a:pt x="6874217" y="6292758"/>
                </a:cubicBezTo>
                <a:cubicBezTo>
                  <a:pt x="6835824" y="6267485"/>
                  <a:pt x="6823700" y="6259504"/>
                  <a:pt x="6799963" y="6269164"/>
                </a:cubicBezTo>
                <a:cubicBezTo>
                  <a:pt x="6761570" y="6243890"/>
                  <a:pt x="6749446" y="6235910"/>
                  <a:pt x="6725708" y="6245570"/>
                </a:cubicBezTo>
                <a:cubicBezTo>
                  <a:pt x="6701460" y="6229608"/>
                  <a:pt x="6687316" y="6220297"/>
                  <a:pt x="6680542" y="6230588"/>
                </a:cubicBezTo>
                <a:cubicBezTo>
                  <a:pt x="6668418" y="6222606"/>
                  <a:pt x="6656294" y="6214625"/>
                  <a:pt x="6650487" y="6223446"/>
                </a:cubicBezTo>
                <a:cubicBezTo>
                  <a:pt x="6638363" y="6215465"/>
                  <a:pt x="6628765" y="6209147"/>
                  <a:pt x="6621472" y="6205926"/>
                </a:cubicBezTo>
                <a:close/>
                <a:moveTo>
                  <a:pt x="11556330" y="6136196"/>
                </a:moveTo>
                <a:cubicBezTo>
                  <a:pt x="11543805" y="6208023"/>
                  <a:pt x="11556330" y="6136196"/>
                  <a:pt x="11556330" y="6136196"/>
                </a:cubicBezTo>
                <a:close/>
                <a:moveTo>
                  <a:pt x="6501184" y="6061421"/>
                </a:moveTo>
                <a:cubicBezTo>
                  <a:pt x="6494144" y="6058367"/>
                  <a:pt x="6489661" y="6058577"/>
                  <a:pt x="6486758" y="6062987"/>
                </a:cubicBezTo>
                <a:cubicBezTo>
                  <a:pt x="6498882" y="6070968"/>
                  <a:pt x="6525151" y="6088261"/>
                  <a:pt x="6530957" y="6079440"/>
                </a:cubicBezTo>
                <a:cubicBezTo>
                  <a:pt x="6543081" y="6087421"/>
                  <a:pt x="6555206" y="6095402"/>
                  <a:pt x="6561012" y="6086582"/>
                </a:cubicBezTo>
                <a:cubicBezTo>
                  <a:pt x="6617846" y="6136637"/>
                  <a:pt x="6591523" y="6066631"/>
                  <a:pt x="6561012" y="6086582"/>
                </a:cubicBezTo>
                <a:cubicBezTo>
                  <a:pt x="6548888" y="6078600"/>
                  <a:pt x="6536764" y="6070619"/>
                  <a:pt x="6530957" y="6079440"/>
                </a:cubicBezTo>
                <a:cubicBezTo>
                  <a:pt x="6517823" y="6070794"/>
                  <a:pt x="6508224" y="6064475"/>
                  <a:pt x="6501184" y="6061421"/>
                </a:cubicBezTo>
                <a:close/>
                <a:moveTo>
                  <a:pt x="10911520" y="6050983"/>
                </a:moveTo>
                <a:cubicBezTo>
                  <a:pt x="10911520" y="6050983"/>
                  <a:pt x="10916870" y="6069254"/>
                  <a:pt x="10911520" y="6050983"/>
                </a:cubicBezTo>
                <a:close/>
                <a:moveTo>
                  <a:pt x="6113133" y="6038585"/>
                </a:moveTo>
                <a:cubicBezTo>
                  <a:pt x="6102536" y="6039215"/>
                  <a:pt x="6120791" y="6073357"/>
                  <a:pt x="6134581" y="6052408"/>
                </a:cubicBezTo>
                <a:cubicBezTo>
                  <a:pt x="6146705" y="6060389"/>
                  <a:pt x="6172974" y="6077681"/>
                  <a:pt x="6178780" y="6068860"/>
                </a:cubicBezTo>
                <a:cubicBezTo>
                  <a:pt x="6190904" y="6076841"/>
                  <a:pt x="6215153" y="6092804"/>
                  <a:pt x="6220959" y="6083983"/>
                </a:cubicBezTo>
                <a:cubicBezTo>
                  <a:pt x="6233083" y="6091964"/>
                  <a:pt x="6259352" y="6109256"/>
                  <a:pt x="6265158" y="6100435"/>
                </a:cubicBezTo>
                <a:cubicBezTo>
                  <a:pt x="6277282" y="6108416"/>
                  <a:pt x="6295213" y="6107577"/>
                  <a:pt x="6295213" y="6107577"/>
                </a:cubicBezTo>
                <a:cubicBezTo>
                  <a:pt x="6307337" y="6115558"/>
                  <a:pt x="6333606" y="6132850"/>
                  <a:pt x="6340380" y="6122559"/>
                </a:cubicBezTo>
                <a:cubicBezTo>
                  <a:pt x="6352504" y="6130540"/>
                  <a:pt x="6376752" y="6146502"/>
                  <a:pt x="6382559" y="6137682"/>
                </a:cubicBezTo>
                <a:cubicBezTo>
                  <a:pt x="6396703" y="6146993"/>
                  <a:pt x="6414634" y="6146154"/>
                  <a:pt x="6414634" y="6146154"/>
                </a:cubicBezTo>
                <a:cubicBezTo>
                  <a:pt x="6471468" y="6196209"/>
                  <a:pt x="6445145" y="6126203"/>
                  <a:pt x="6414634" y="6146154"/>
                </a:cubicBezTo>
                <a:cubicBezTo>
                  <a:pt x="6408316" y="6129351"/>
                  <a:pt x="6388365" y="6128861"/>
                  <a:pt x="6382559" y="6137682"/>
                </a:cubicBezTo>
                <a:cubicBezTo>
                  <a:pt x="6358310" y="6121720"/>
                  <a:pt x="6351993" y="6104918"/>
                  <a:pt x="6340380" y="6122559"/>
                </a:cubicBezTo>
                <a:cubicBezTo>
                  <a:pt x="6314111" y="6105267"/>
                  <a:pt x="6307794" y="6088466"/>
                  <a:pt x="6295213" y="6107577"/>
                </a:cubicBezTo>
                <a:cubicBezTo>
                  <a:pt x="6289863" y="6089305"/>
                  <a:pt x="6270965" y="6091615"/>
                  <a:pt x="6265158" y="6100435"/>
                </a:cubicBezTo>
                <a:cubicBezTo>
                  <a:pt x="6251013" y="6091125"/>
                  <a:pt x="6232572" y="6066341"/>
                  <a:pt x="6220959" y="6083983"/>
                </a:cubicBezTo>
                <a:cubicBezTo>
                  <a:pt x="6208835" y="6076001"/>
                  <a:pt x="6190393" y="6051219"/>
                  <a:pt x="6178780" y="6068860"/>
                </a:cubicBezTo>
                <a:cubicBezTo>
                  <a:pt x="6164636" y="6059550"/>
                  <a:pt x="6146194" y="6034766"/>
                  <a:pt x="6134581" y="6052408"/>
                </a:cubicBezTo>
                <a:cubicBezTo>
                  <a:pt x="6123404" y="6041889"/>
                  <a:pt x="6116666" y="6038376"/>
                  <a:pt x="6113133" y="6038585"/>
                </a:cubicBezTo>
                <a:close/>
                <a:moveTo>
                  <a:pt x="4054138" y="6029368"/>
                </a:moveTo>
                <a:cubicBezTo>
                  <a:pt x="4043768" y="6029653"/>
                  <a:pt x="4062385" y="6063243"/>
                  <a:pt x="4075450" y="6043397"/>
                </a:cubicBezTo>
                <a:cubicBezTo>
                  <a:pt x="4099698" y="6059360"/>
                  <a:pt x="4131773" y="6067831"/>
                  <a:pt x="4150671" y="6065521"/>
                </a:cubicBezTo>
                <a:cubicBezTo>
                  <a:pt x="4189064" y="6090794"/>
                  <a:pt x="4213313" y="6106756"/>
                  <a:pt x="4237050" y="6097096"/>
                </a:cubicBezTo>
                <a:cubicBezTo>
                  <a:pt x="4263318" y="6114389"/>
                  <a:pt x="4293373" y="6121529"/>
                  <a:pt x="4323427" y="6128671"/>
                </a:cubicBezTo>
                <a:cubicBezTo>
                  <a:pt x="4952948" y="6347107"/>
                  <a:pt x="5580448" y="6564211"/>
                  <a:pt x="6215775" y="6773826"/>
                </a:cubicBezTo>
                <a:cubicBezTo>
                  <a:pt x="6154156" y="6783836"/>
                  <a:pt x="6099342" y="6735110"/>
                  <a:pt x="6036245" y="6720967"/>
                </a:cubicBezTo>
                <a:cubicBezTo>
                  <a:pt x="6018314" y="6721807"/>
                  <a:pt x="5980432" y="6722156"/>
                  <a:pt x="5962502" y="6722995"/>
                </a:cubicBezTo>
                <a:cubicBezTo>
                  <a:pt x="5770391" y="6689248"/>
                  <a:pt x="5550905" y="6582693"/>
                  <a:pt x="5334545" y="6532983"/>
                </a:cubicBezTo>
                <a:cubicBezTo>
                  <a:pt x="5320401" y="6523672"/>
                  <a:pt x="5296153" y="6507709"/>
                  <a:pt x="5290346" y="6516530"/>
                </a:cubicBezTo>
                <a:cubicBezTo>
                  <a:pt x="5278222" y="6508549"/>
                  <a:pt x="5251953" y="6491257"/>
                  <a:pt x="5246147" y="6500078"/>
                </a:cubicBezTo>
                <a:cubicBezTo>
                  <a:pt x="5234023" y="6492097"/>
                  <a:pt x="5209775" y="6476134"/>
                  <a:pt x="5203968" y="6484955"/>
                </a:cubicBezTo>
                <a:cubicBezTo>
                  <a:pt x="5147645" y="6460522"/>
                  <a:pt x="5090354" y="6437558"/>
                  <a:pt x="5042369" y="6431256"/>
                </a:cubicBezTo>
                <a:cubicBezTo>
                  <a:pt x="5028224" y="6421945"/>
                  <a:pt x="5003976" y="6405983"/>
                  <a:pt x="4998170" y="6414804"/>
                </a:cubicBezTo>
                <a:cubicBezTo>
                  <a:pt x="4929722" y="6382389"/>
                  <a:pt x="4860307" y="6351445"/>
                  <a:pt x="4792370" y="6344652"/>
                </a:cubicBezTo>
                <a:cubicBezTo>
                  <a:pt x="4692901" y="6306566"/>
                  <a:pt x="4592378" y="6265681"/>
                  <a:pt x="4511350" y="6252377"/>
                </a:cubicBezTo>
                <a:cubicBezTo>
                  <a:pt x="4474978" y="6228434"/>
                  <a:pt x="4442903" y="6219962"/>
                  <a:pt x="4424972" y="6220802"/>
                </a:cubicBezTo>
                <a:cubicBezTo>
                  <a:pt x="4400724" y="6204840"/>
                  <a:pt x="4388600" y="6196859"/>
                  <a:pt x="4382793" y="6205680"/>
                </a:cubicBezTo>
                <a:cubicBezTo>
                  <a:pt x="4281759" y="6139171"/>
                  <a:pt x="4320207" y="6217159"/>
                  <a:pt x="4382793" y="6205680"/>
                </a:cubicBezTo>
                <a:cubicBezTo>
                  <a:pt x="4394917" y="6213661"/>
                  <a:pt x="4407042" y="6221642"/>
                  <a:pt x="4424972" y="6220802"/>
                </a:cubicBezTo>
                <a:cubicBezTo>
                  <a:pt x="4451241" y="6238094"/>
                  <a:pt x="4487613" y="6262038"/>
                  <a:pt x="4511350" y="6252377"/>
                </a:cubicBezTo>
                <a:cubicBezTo>
                  <a:pt x="4612841" y="6291794"/>
                  <a:pt x="4711343" y="6331349"/>
                  <a:pt x="4792370" y="6344652"/>
                </a:cubicBezTo>
                <a:cubicBezTo>
                  <a:pt x="4872942" y="6385048"/>
                  <a:pt x="4941389" y="6417463"/>
                  <a:pt x="4998170" y="6414804"/>
                </a:cubicBezTo>
                <a:cubicBezTo>
                  <a:pt x="5022417" y="6430766"/>
                  <a:pt x="5036562" y="6440077"/>
                  <a:pt x="5042369" y="6431256"/>
                </a:cubicBezTo>
                <a:cubicBezTo>
                  <a:pt x="5110816" y="6463671"/>
                  <a:pt x="5165119" y="6486774"/>
                  <a:pt x="5203968" y="6484955"/>
                </a:cubicBezTo>
                <a:cubicBezTo>
                  <a:pt x="5228216" y="6500918"/>
                  <a:pt x="5240341" y="6508898"/>
                  <a:pt x="5246147" y="6500078"/>
                </a:cubicBezTo>
                <a:cubicBezTo>
                  <a:pt x="5272415" y="6517370"/>
                  <a:pt x="5284540" y="6525351"/>
                  <a:pt x="5290346" y="6516530"/>
                </a:cubicBezTo>
                <a:cubicBezTo>
                  <a:pt x="5314594" y="6532493"/>
                  <a:pt x="5328739" y="6541803"/>
                  <a:pt x="5334545" y="6532983"/>
                </a:cubicBezTo>
                <a:cubicBezTo>
                  <a:pt x="6236291" y="6852654"/>
                  <a:pt x="7255383" y="7156857"/>
                  <a:pt x="8168634" y="7353457"/>
                </a:cubicBezTo>
                <a:cubicBezTo>
                  <a:pt x="8249662" y="7366760"/>
                  <a:pt x="8530171" y="7433413"/>
                  <a:pt x="8547591" y="7406951"/>
                </a:cubicBezTo>
                <a:cubicBezTo>
                  <a:pt x="8565978" y="7379019"/>
                  <a:pt x="8527640" y="7406460"/>
                  <a:pt x="8497074" y="7373697"/>
                </a:cubicBezTo>
                <a:cubicBezTo>
                  <a:pt x="8484950" y="7365716"/>
                  <a:pt x="8583908" y="7378180"/>
                  <a:pt x="8515461" y="7345765"/>
                </a:cubicBezTo>
                <a:cubicBezTo>
                  <a:pt x="8459138" y="7321331"/>
                  <a:pt x="8354373" y="7317689"/>
                  <a:pt x="8261221" y="7296404"/>
                </a:cubicBezTo>
                <a:cubicBezTo>
                  <a:pt x="7664341" y="7164778"/>
                  <a:pt x="7049019" y="7008368"/>
                  <a:pt x="6452085" y="6824027"/>
                </a:cubicBezTo>
                <a:cubicBezTo>
                  <a:pt x="5687745" y="6594808"/>
                  <a:pt x="4983460" y="6327156"/>
                  <a:pt x="4323427" y="6128671"/>
                </a:cubicBezTo>
                <a:cubicBezTo>
                  <a:pt x="4287055" y="6104728"/>
                  <a:pt x="4262807" y="6088766"/>
                  <a:pt x="4237050" y="6097096"/>
                </a:cubicBezTo>
                <a:cubicBezTo>
                  <a:pt x="4200678" y="6073153"/>
                  <a:pt x="4174408" y="6055861"/>
                  <a:pt x="4150671" y="6065521"/>
                </a:cubicBezTo>
                <a:cubicBezTo>
                  <a:pt x="4112278" y="6040248"/>
                  <a:pt x="4100154" y="6032267"/>
                  <a:pt x="4075450" y="6043397"/>
                </a:cubicBezTo>
                <a:cubicBezTo>
                  <a:pt x="4064272" y="6032878"/>
                  <a:pt x="4057595" y="6029273"/>
                  <a:pt x="4054138" y="6029368"/>
                </a:cubicBezTo>
                <a:close/>
                <a:moveTo>
                  <a:pt x="6740747" y="6024735"/>
                </a:moveTo>
                <a:cubicBezTo>
                  <a:pt x="6751796" y="6028848"/>
                  <a:pt x="6764426" y="6037162"/>
                  <a:pt x="6782612" y="6049133"/>
                </a:cubicBezTo>
                <a:cubicBezTo>
                  <a:pt x="6764681" y="6049973"/>
                  <a:pt x="6734627" y="6042831"/>
                  <a:pt x="6708358" y="6025539"/>
                </a:cubicBezTo>
                <a:cubicBezTo>
                  <a:pt x="6720226" y="6020709"/>
                  <a:pt x="6729697" y="6020622"/>
                  <a:pt x="6740747" y="6024735"/>
                </a:cubicBezTo>
                <a:close/>
                <a:moveTo>
                  <a:pt x="6679342" y="6008019"/>
                </a:moveTo>
                <a:cubicBezTo>
                  <a:pt x="6686636" y="6011240"/>
                  <a:pt x="6696234" y="6017558"/>
                  <a:pt x="6708358" y="6025539"/>
                </a:cubicBezTo>
                <a:cubicBezTo>
                  <a:pt x="6702552" y="6034360"/>
                  <a:pt x="6678303" y="6018398"/>
                  <a:pt x="6664158" y="6009087"/>
                </a:cubicBezTo>
                <a:cubicBezTo>
                  <a:pt x="6667062" y="6004677"/>
                  <a:pt x="6672050" y="6004799"/>
                  <a:pt x="6679342" y="6008019"/>
                </a:cubicBezTo>
                <a:close/>
                <a:moveTo>
                  <a:pt x="3982334" y="6002053"/>
                </a:moveTo>
                <a:cubicBezTo>
                  <a:pt x="3984430" y="6004025"/>
                  <a:pt x="3990018" y="6009285"/>
                  <a:pt x="4001196" y="6019803"/>
                </a:cubicBezTo>
                <a:cubicBezTo>
                  <a:pt x="4001196" y="6019803"/>
                  <a:pt x="3976046" y="5996136"/>
                  <a:pt x="3982334" y="6002053"/>
                </a:cubicBezTo>
                <a:close/>
                <a:moveTo>
                  <a:pt x="6646642" y="5999399"/>
                </a:moveTo>
                <a:cubicBezTo>
                  <a:pt x="6652034" y="6001106"/>
                  <a:pt x="6658096" y="6005096"/>
                  <a:pt x="6664158" y="6009087"/>
                </a:cubicBezTo>
                <a:cubicBezTo>
                  <a:pt x="6657384" y="6019378"/>
                  <a:pt x="6645260" y="6011396"/>
                  <a:pt x="6633136" y="6003416"/>
                </a:cubicBezTo>
                <a:cubicBezTo>
                  <a:pt x="6636523" y="5998270"/>
                  <a:pt x="6641248" y="5997693"/>
                  <a:pt x="6646642" y="5999399"/>
                </a:cubicBezTo>
                <a:close/>
                <a:moveTo>
                  <a:pt x="6590958" y="5988293"/>
                </a:moveTo>
                <a:cubicBezTo>
                  <a:pt x="6590958" y="5988293"/>
                  <a:pt x="6528371" y="5999773"/>
                  <a:pt x="6590958" y="5988293"/>
                </a:cubicBezTo>
                <a:close/>
                <a:moveTo>
                  <a:pt x="6605132" y="5986561"/>
                </a:moveTo>
                <a:cubicBezTo>
                  <a:pt x="6611919" y="5989449"/>
                  <a:pt x="6621012" y="5995435"/>
                  <a:pt x="6633136" y="6003416"/>
                </a:cubicBezTo>
                <a:cubicBezTo>
                  <a:pt x="6627330" y="6012236"/>
                  <a:pt x="6603082" y="5996274"/>
                  <a:pt x="6590958" y="5988293"/>
                </a:cubicBezTo>
                <a:cubicBezTo>
                  <a:pt x="6593861" y="5983883"/>
                  <a:pt x="6598344" y="5983673"/>
                  <a:pt x="6605132" y="5986561"/>
                </a:cubicBezTo>
                <a:close/>
                <a:moveTo>
                  <a:pt x="3343556" y="5961254"/>
                </a:moveTo>
                <a:cubicBezTo>
                  <a:pt x="3279837" y="5957654"/>
                  <a:pt x="3476638" y="6064849"/>
                  <a:pt x="3525921" y="6086228"/>
                </a:cubicBezTo>
                <a:cubicBezTo>
                  <a:pt x="3687520" y="6139927"/>
                  <a:pt x="3985504" y="6232833"/>
                  <a:pt x="4117049" y="6279390"/>
                </a:cubicBezTo>
                <a:cubicBezTo>
                  <a:pt x="4926099" y="6550685"/>
                  <a:pt x="5711413" y="6831640"/>
                  <a:pt x="6493684" y="7060019"/>
                </a:cubicBezTo>
                <a:cubicBezTo>
                  <a:pt x="6487877" y="7068840"/>
                  <a:pt x="6514146" y="7086132"/>
                  <a:pt x="6519952" y="7077312"/>
                </a:cubicBezTo>
                <a:cubicBezTo>
                  <a:pt x="6532076" y="7085293"/>
                  <a:pt x="6532076" y="7085293"/>
                  <a:pt x="6550007" y="7084453"/>
                </a:cubicBezTo>
                <a:cubicBezTo>
                  <a:pt x="6600012" y="7092085"/>
                  <a:pt x="6580062" y="7091595"/>
                  <a:pt x="6675234" y="7114209"/>
                </a:cubicBezTo>
                <a:cubicBezTo>
                  <a:pt x="6662654" y="7133320"/>
                  <a:pt x="6687358" y="7122190"/>
                  <a:pt x="6675234" y="7114209"/>
                </a:cubicBezTo>
                <a:cubicBezTo>
                  <a:pt x="6681041" y="7105388"/>
                  <a:pt x="6693165" y="7113369"/>
                  <a:pt x="6693165" y="7113369"/>
                </a:cubicBezTo>
                <a:cubicBezTo>
                  <a:pt x="6693676" y="7138991"/>
                  <a:pt x="6717413" y="7129331"/>
                  <a:pt x="6693165" y="7113369"/>
                </a:cubicBezTo>
                <a:cubicBezTo>
                  <a:pt x="6723676" y="7093418"/>
                  <a:pt x="6725294" y="7174556"/>
                  <a:pt x="6749488" y="7137803"/>
                </a:cubicBezTo>
                <a:cubicBezTo>
                  <a:pt x="6806323" y="7187859"/>
                  <a:pt x="6749945" y="7110710"/>
                  <a:pt x="6798441" y="7142634"/>
                </a:cubicBezTo>
                <a:cubicBezTo>
                  <a:pt x="6800005" y="7171057"/>
                  <a:pt x="6824710" y="7159927"/>
                  <a:pt x="6798441" y="7142634"/>
                </a:cubicBezTo>
                <a:cubicBezTo>
                  <a:pt x="6830005" y="7125484"/>
                  <a:pt x="6830571" y="7203821"/>
                  <a:pt x="6854764" y="7167068"/>
                </a:cubicBezTo>
                <a:cubicBezTo>
                  <a:pt x="6879013" y="7183030"/>
                  <a:pt x="6879013" y="7183030"/>
                  <a:pt x="6884819" y="7174209"/>
                </a:cubicBezTo>
                <a:cubicBezTo>
                  <a:pt x="6911088" y="7191502"/>
                  <a:pt x="6911088" y="7191502"/>
                  <a:pt x="6916894" y="7182681"/>
                </a:cubicBezTo>
                <a:cubicBezTo>
                  <a:pt x="7365321" y="7319835"/>
                  <a:pt x="7935475" y="7461261"/>
                  <a:pt x="8431832" y="7552002"/>
                </a:cubicBezTo>
                <a:cubicBezTo>
                  <a:pt x="8499769" y="7558794"/>
                  <a:pt x="8630803" y="7579729"/>
                  <a:pt x="8637577" y="7569439"/>
                </a:cubicBezTo>
                <a:cubicBezTo>
                  <a:pt x="8643384" y="7560618"/>
                  <a:pt x="8592356" y="7501741"/>
                  <a:pt x="8610286" y="7500901"/>
                </a:cubicBezTo>
                <a:cubicBezTo>
                  <a:pt x="8622921" y="7534505"/>
                  <a:pt x="8693900" y="7593872"/>
                  <a:pt x="8654996" y="7542976"/>
                </a:cubicBezTo>
                <a:cubicBezTo>
                  <a:pt x="8648679" y="7526174"/>
                  <a:pt x="8652411" y="7463309"/>
                  <a:pt x="8610286" y="7500901"/>
                </a:cubicBezTo>
                <a:cubicBezTo>
                  <a:pt x="7344804" y="7241007"/>
                  <a:pt x="6020955" y="6854189"/>
                  <a:pt x="4625019" y="6352489"/>
                </a:cubicBezTo>
                <a:cubicBezTo>
                  <a:pt x="4263427" y="6219818"/>
                  <a:pt x="3815968" y="6081195"/>
                  <a:pt x="3388004" y="5970154"/>
                </a:cubicBezTo>
                <a:cubicBezTo>
                  <a:pt x="3367078" y="5964544"/>
                  <a:pt x="3352659" y="5961769"/>
                  <a:pt x="3343556" y="5961254"/>
                </a:cubicBezTo>
                <a:close/>
                <a:moveTo>
                  <a:pt x="6476141" y="5942723"/>
                </a:moveTo>
                <a:lnTo>
                  <a:pt x="6474954" y="5944525"/>
                </a:lnTo>
                <a:cubicBezTo>
                  <a:pt x="6473594" y="5946593"/>
                  <a:pt x="6472504" y="5948247"/>
                  <a:pt x="6472504" y="5948247"/>
                </a:cubicBezTo>
                <a:close/>
                <a:moveTo>
                  <a:pt x="6479854" y="5937083"/>
                </a:moveTo>
                <a:lnTo>
                  <a:pt x="6476141" y="5942723"/>
                </a:lnTo>
                <a:lnTo>
                  <a:pt x="6479037" y="5938323"/>
                </a:lnTo>
                <a:cubicBezTo>
                  <a:pt x="6480126" y="5936669"/>
                  <a:pt x="6480670" y="5935842"/>
                  <a:pt x="6479854" y="5937083"/>
                </a:cubicBezTo>
                <a:close/>
                <a:moveTo>
                  <a:pt x="5240880" y="5936106"/>
                </a:moveTo>
                <a:cubicBezTo>
                  <a:pt x="5273923" y="5943107"/>
                  <a:pt x="5303977" y="5950248"/>
                  <a:pt x="5328226" y="5966210"/>
                </a:cubicBezTo>
                <a:cubicBezTo>
                  <a:pt x="5303521" y="5977340"/>
                  <a:pt x="5273466" y="5970200"/>
                  <a:pt x="5240880" y="5936106"/>
                </a:cubicBezTo>
                <a:close/>
                <a:moveTo>
                  <a:pt x="6443369" y="5930910"/>
                </a:moveTo>
                <a:cubicBezTo>
                  <a:pt x="6450783" y="5933947"/>
                  <a:pt x="6460381" y="5940266"/>
                  <a:pt x="6472504" y="5948247"/>
                </a:cubicBezTo>
                <a:cubicBezTo>
                  <a:pt x="6465730" y="5958537"/>
                  <a:pt x="6441483" y="5942575"/>
                  <a:pt x="6427338" y="5933264"/>
                </a:cubicBezTo>
                <a:cubicBezTo>
                  <a:pt x="6430725" y="5928119"/>
                  <a:pt x="6435955" y="5927874"/>
                  <a:pt x="6443369" y="5930910"/>
                </a:cubicBezTo>
                <a:close/>
                <a:moveTo>
                  <a:pt x="6409941" y="5923392"/>
                </a:moveTo>
                <a:cubicBezTo>
                  <a:pt x="6415214" y="5925283"/>
                  <a:pt x="6421276" y="5929273"/>
                  <a:pt x="6427338" y="5933264"/>
                </a:cubicBezTo>
                <a:cubicBezTo>
                  <a:pt x="6421531" y="5942085"/>
                  <a:pt x="6409407" y="5934103"/>
                  <a:pt x="6397283" y="5926122"/>
                </a:cubicBezTo>
                <a:cubicBezTo>
                  <a:pt x="6400186" y="5921712"/>
                  <a:pt x="6404669" y="5921502"/>
                  <a:pt x="6409941" y="5923392"/>
                </a:cubicBezTo>
                <a:close/>
                <a:moveTo>
                  <a:pt x="6360735" y="5907397"/>
                </a:moveTo>
                <a:cubicBezTo>
                  <a:pt x="6371141" y="5908913"/>
                  <a:pt x="6388190" y="5920137"/>
                  <a:pt x="6397283" y="5926122"/>
                </a:cubicBezTo>
                <a:cubicBezTo>
                  <a:pt x="6391476" y="5934943"/>
                  <a:pt x="6365208" y="5917651"/>
                  <a:pt x="6353084" y="5909670"/>
                </a:cubicBezTo>
                <a:cubicBezTo>
                  <a:pt x="6354535" y="5907465"/>
                  <a:pt x="6357266" y="5906892"/>
                  <a:pt x="6360735" y="5907397"/>
                </a:cubicBezTo>
                <a:close/>
                <a:moveTo>
                  <a:pt x="3590185" y="5896415"/>
                </a:moveTo>
                <a:cubicBezTo>
                  <a:pt x="3586835" y="5897172"/>
                  <a:pt x="3592614" y="5905718"/>
                  <a:pt x="3596969" y="5899103"/>
                </a:cubicBezTo>
                <a:cubicBezTo>
                  <a:pt x="3666384" y="5930047"/>
                  <a:pt x="3726493" y="5944329"/>
                  <a:pt x="3776499" y="5951961"/>
                </a:cubicBezTo>
                <a:cubicBezTo>
                  <a:pt x="3800747" y="5967923"/>
                  <a:pt x="3833790" y="5974925"/>
                  <a:pt x="3851721" y="5974085"/>
                </a:cubicBezTo>
                <a:cubicBezTo>
                  <a:pt x="3863844" y="5982066"/>
                  <a:pt x="3875968" y="5990047"/>
                  <a:pt x="3881775" y="5981227"/>
                </a:cubicBezTo>
                <a:cubicBezTo>
                  <a:pt x="3895920" y="5990538"/>
                  <a:pt x="3920168" y="6006500"/>
                  <a:pt x="3925974" y="5997680"/>
                </a:cubicBezTo>
                <a:cubicBezTo>
                  <a:pt x="3901726" y="5981717"/>
                  <a:pt x="3887581" y="5972407"/>
                  <a:pt x="3881775" y="5981227"/>
                </a:cubicBezTo>
                <a:cubicBezTo>
                  <a:pt x="3869651" y="5973245"/>
                  <a:pt x="3857527" y="5965265"/>
                  <a:pt x="3851721" y="5974085"/>
                </a:cubicBezTo>
                <a:cubicBezTo>
                  <a:pt x="3813327" y="5948812"/>
                  <a:pt x="3801204" y="5940831"/>
                  <a:pt x="3776499" y="5951961"/>
                </a:cubicBezTo>
                <a:cubicBezTo>
                  <a:pt x="3708051" y="5919547"/>
                  <a:pt x="3651728" y="5895113"/>
                  <a:pt x="3596969" y="5899103"/>
                </a:cubicBezTo>
                <a:cubicBezTo>
                  <a:pt x="3593432" y="5896775"/>
                  <a:pt x="3591301" y="5896162"/>
                  <a:pt x="3590185" y="5896415"/>
                </a:cubicBezTo>
                <a:close/>
                <a:moveTo>
                  <a:pt x="6318240" y="5892067"/>
                </a:moveTo>
                <a:cubicBezTo>
                  <a:pt x="6328078" y="5893209"/>
                  <a:pt x="6343991" y="5903684"/>
                  <a:pt x="6353084" y="5909670"/>
                </a:cubicBezTo>
                <a:cubicBezTo>
                  <a:pt x="6347277" y="5918491"/>
                  <a:pt x="6323029" y="5902528"/>
                  <a:pt x="6310905" y="5894547"/>
                </a:cubicBezTo>
                <a:cubicBezTo>
                  <a:pt x="6312357" y="5892342"/>
                  <a:pt x="6314961" y="5891686"/>
                  <a:pt x="6318240" y="5892067"/>
                </a:cubicBezTo>
                <a:close/>
                <a:moveTo>
                  <a:pt x="6274357" y="5875822"/>
                </a:moveTo>
                <a:cubicBezTo>
                  <a:pt x="6284763" y="5877338"/>
                  <a:pt x="6301812" y="5888562"/>
                  <a:pt x="6310905" y="5894547"/>
                </a:cubicBezTo>
                <a:cubicBezTo>
                  <a:pt x="6305098" y="5903368"/>
                  <a:pt x="6278830" y="5886076"/>
                  <a:pt x="6266706" y="5878095"/>
                </a:cubicBezTo>
                <a:cubicBezTo>
                  <a:pt x="6268157" y="5875890"/>
                  <a:pt x="6270888" y="5875317"/>
                  <a:pt x="6274357" y="5875822"/>
                </a:cubicBezTo>
                <a:close/>
                <a:moveTo>
                  <a:pt x="5932462" y="5875041"/>
                </a:moveTo>
                <a:cubicBezTo>
                  <a:pt x="5928813" y="5875240"/>
                  <a:pt x="5926411" y="5875864"/>
                  <a:pt x="5925685" y="5876967"/>
                </a:cubicBezTo>
                <a:cubicBezTo>
                  <a:pt x="5934023" y="5895098"/>
                  <a:pt x="6013031" y="5907071"/>
                  <a:pt x="6045106" y="5915543"/>
                </a:cubicBezTo>
                <a:cubicBezTo>
                  <a:pt x="6083499" y="5940817"/>
                  <a:pt x="6101430" y="5939977"/>
                  <a:pt x="6119360" y="5939137"/>
                </a:cubicBezTo>
                <a:cubicBezTo>
                  <a:pt x="6131484" y="5947118"/>
                  <a:pt x="6157753" y="5964410"/>
                  <a:pt x="6163559" y="5955589"/>
                </a:cubicBezTo>
                <a:cubicBezTo>
                  <a:pt x="6206705" y="5969242"/>
                  <a:pt x="6245098" y="5994515"/>
                  <a:pt x="6280960" y="5992836"/>
                </a:cubicBezTo>
                <a:cubicBezTo>
                  <a:pt x="6293083" y="6000817"/>
                  <a:pt x="6319352" y="6018109"/>
                  <a:pt x="6325159" y="6009288"/>
                </a:cubicBezTo>
                <a:cubicBezTo>
                  <a:pt x="6337283" y="6017269"/>
                  <a:pt x="6361531" y="6033232"/>
                  <a:pt x="6367337" y="6024411"/>
                </a:cubicBezTo>
                <a:cubicBezTo>
                  <a:pt x="6456247" y="6082939"/>
                  <a:pt x="6429924" y="6012931"/>
                  <a:pt x="6367337" y="6024411"/>
                </a:cubicBezTo>
                <a:cubicBezTo>
                  <a:pt x="6343089" y="6008448"/>
                  <a:pt x="6330965" y="6000467"/>
                  <a:pt x="6325159" y="6009288"/>
                </a:cubicBezTo>
                <a:cubicBezTo>
                  <a:pt x="6311014" y="5999978"/>
                  <a:pt x="6286766" y="5984015"/>
                  <a:pt x="6280960" y="5992836"/>
                </a:cubicBezTo>
                <a:cubicBezTo>
                  <a:pt x="6244587" y="5968893"/>
                  <a:pt x="6200388" y="5952440"/>
                  <a:pt x="6163559" y="5955589"/>
                </a:cubicBezTo>
                <a:cubicBezTo>
                  <a:pt x="6149414" y="5946278"/>
                  <a:pt x="6125166" y="5930316"/>
                  <a:pt x="6119360" y="5939137"/>
                </a:cubicBezTo>
                <a:cubicBezTo>
                  <a:pt x="6095112" y="5923175"/>
                  <a:pt x="6068843" y="5905883"/>
                  <a:pt x="6045106" y="5915543"/>
                </a:cubicBezTo>
                <a:cubicBezTo>
                  <a:pt x="6044659" y="5893124"/>
                  <a:pt x="5958008" y="5873650"/>
                  <a:pt x="5932462" y="5875041"/>
                </a:cubicBezTo>
                <a:close/>
                <a:moveTo>
                  <a:pt x="6210250" y="5852488"/>
                </a:moveTo>
                <a:cubicBezTo>
                  <a:pt x="6229197" y="5853404"/>
                  <a:pt x="6248519" y="5866123"/>
                  <a:pt x="6266706" y="5878095"/>
                </a:cubicBezTo>
                <a:cubicBezTo>
                  <a:pt x="6247808" y="5880405"/>
                  <a:pt x="6217753" y="5873263"/>
                  <a:pt x="6191484" y="5855971"/>
                </a:cubicBezTo>
                <a:cubicBezTo>
                  <a:pt x="6197660" y="5853188"/>
                  <a:pt x="6203934" y="5852182"/>
                  <a:pt x="6210250" y="5852488"/>
                </a:cubicBezTo>
                <a:close/>
                <a:moveTo>
                  <a:pt x="6156641" y="5838368"/>
                </a:moveTo>
                <a:cubicBezTo>
                  <a:pt x="6166478" y="5839510"/>
                  <a:pt x="6182391" y="5849985"/>
                  <a:pt x="6191484" y="5855971"/>
                </a:cubicBezTo>
                <a:cubicBezTo>
                  <a:pt x="6185678" y="5864791"/>
                  <a:pt x="6161430" y="5848830"/>
                  <a:pt x="6149306" y="5840848"/>
                </a:cubicBezTo>
                <a:cubicBezTo>
                  <a:pt x="6150757" y="5838643"/>
                  <a:pt x="6153361" y="5837987"/>
                  <a:pt x="6156641" y="5838368"/>
                </a:cubicBezTo>
                <a:close/>
                <a:moveTo>
                  <a:pt x="4918649" y="5827237"/>
                </a:moveTo>
                <a:cubicBezTo>
                  <a:pt x="5010833" y="5849992"/>
                  <a:pt x="5130254" y="5888568"/>
                  <a:pt x="5240880" y="5936106"/>
                </a:cubicBezTo>
                <a:cubicBezTo>
                  <a:pt x="5142889" y="5922172"/>
                  <a:pt x="5029274" y="5874775"/>
                  <a:pt x="4918649" y="5827237"/>
                </a:cubicBezTo>
                <a:close/>
                <a:moveTo>
                  <a:pt x="6112473" y="5821936"/>
                </a:moveTo>
                <a:cubicBezTo>
                  <a:pt x="6122405" y="5823140"/>
                  <a:pt x="6138697" y="5833865"/>
                  <a:pt x="6149306" y="5840848"/>
                </a:cubicBezTo>
                <a:cubicBezTo>
                  <a:pt x="6143499" y="5849670"/>
                  <a:pt x="6117230" y="5832377"/>
                  <a:pt x="6105106" y="5824396"/>
                </a:cubicBezTo>
                <a:cubicBezTo>
                  <a:pt x="6106558" y="5822191"/>
                  <a:pt x="6109162" y="5821535"/>
                  <a:pt x="6112473" y="5821936"/>
                </a:cubicBezTo>
                <a:close/>
                <a:moveTo>
                  <a:pt x="4888875" y="5809219"/>
                </a:moveTo>
                <a:cubicBezTo>
                  <a:pt x="4895916" y="5812273"/>
                  <a:pt x="4905514" y="5818591"/>
                  <a:pt x="4918649" y="5827237"/>
                </a:cubicBezTo>
                <a:cubicBezTo>
                  <a:pt x="4900718" y="5828077"/>
                  <a:pt x="4886573" y="5818766"/>
                  <a:pt x="4874449" y="5810785"/>
                </a:cubicBezTo>
                <a:cubicBezTo>
                  <a:pt x="4877352" y="5806375"/>
                  <a:pt x="4881835" y="5806165"/>
                  <a:pt x="4888875" y="5809219"/>
                </a:cubicBezTo>
                <a:close/>
                <a:moveTo>
                  <a:pt x="6068558" y="5805671"/>
                </a:moveTo>
                <a:cubicBezTo>
                  <a:pt x="6078964" y="5807187"/>
                  <a:pt x="6096013" y="5818410"/>
                  <a:pt x="6105106" y="5824396"/>
                </a:cubicBezTo>
                <a:cubicBezTo>
                  <a:pt x="6099300" y="5833217"/>
                  <a:pt x="6073031" y="5815924"/>
                  <a:pt x="6060907" y="5807943"/>
                </a:cubicBezTo>
                <a:cubicBezTo>
                  <a:pt x="6062358" y="5805738"/>
                  <a:pt x="6065089" y="5805165"/>
                  <a:pt x="6068558" y="5805671"/>
                </a:cubicBezTo>
                <a:close/>
                <a:moveTo>
                  <a:pt x="6013897" y="5800161"/>
                </a:moveTo>
                <a:lnTo>
                  <a:pt x="6010412" y="5805455"/>
                </a:lnTo>
                <a:cubicBezTo>
                  <a:pt x="6009595" y="5806695"/>
                  <a:pt x="6010140" y="5805868"/>
                  <a:pt x="6011228" y="5804214"/>
                </a:cubicBezTo>
                <a:close/>
                <a:moveTo>
                  <a:pt x="6017761" y="5794291"/>
                </a:moveTo>
                <a:cubicBezTo>
                  <a:pt x="6017761" y="5794291"/>
                  <a:pt x="6016672" y="5795945"/>
                  <a:pt x="6015311" y="5798012"/>
                </a:cubicBezTo>
                <a:lnTo>
                  <a:pt x="6013897" y="5800161"/>
                </a:lnTo>
                <a:close/>
                <a:moveTo>
                  <a:pt x="4846444" y="5793930"/>
                </a:moveTo>
                <a:cubicBezTo>
                  <a:pt x="4853232" y="5796818"/>
                  <a:pt x="4862325" y="5802804"/>
                  <a:pt x="4874449" y="5810785"/>
                </a:cubicBezTo>
                <a:cubicBezTo>
                  <a:pt x="4856519" y="5811624"/>
                  <a:pt x="4844394" y="5803643"/>
                  <a:pt x="4832270" y="5795662"/>
                </a:cubicBezTo>
                <a:cubicBezTo>
                  <a:pt x="4835174" y="5791252"/>
                  <a:pt x="4839656" y="5791042"/>
                  <a:pt x="4846444" y="5793930"/>
                </a:cubicBezTo>
                <a:close/>
                <a:moveTo>
                  <a:pt x="6025655" y="5790961"/>
                </a:moveTo>
                <a:cubicBezTo>
                  <a:pt x="6035901" y="5791483"/>
                  <a:pt x="6051814" y="5801958"/>
                  <a:pt x="6060907" y="5807943"/>
                </a:cubicBezTo>
                <a:cubicBezTo>
                  <a:pt x="6054133" y="5818234"/>
                  <a:pt x="6029885" y="5802272"/>
                  <a:pt x="6017761" y="5794291"/>
                </a:cubicBezTo>
                <a:cubicBezTo>
                  <a:pt x="6019454" y="5791718"/>
                  <a:pt x="6022240" y="5790786"/>
                  <a:pt x="6025655" y="5790961"/>
                </a:cubicBezTo>
                <a:close/>
                <a:moveTo>
                  <a:pt x="4802377" y="5777828"/>
                </a:moveTo>
                <a:cubicBezTo>
                  <a:pt x="4809538" y="5780698"/>
                  <a:pt x="4819136" y="5787016"/>
                  <a:pt x="4832270" y="5795662"/>
                </a:cubicBezTo>
                <a:cubicBezTo>
                  <a:pt x="4811351" y="5796643"/>
                  <a:pt x="4799228" y="5788662"/>
                  <a:pt x="4787104" y="5780680"/>
                </a:cubicBezTo>
                <a:cubicBezTo>
                  <a:pt x="4790491" y="5775535"/>
                  <a:pt x="4795215" y="5774958"/>
                  <a:pt x="4802377" y="5777828"/>
                </a:cubicBezTo>
                <a:close/>
                <a:moveTo>
                  <a:pt x="10230971" y="5773671"/>
                </a:moveTo>
                <a:cubicBezTo>
                  <a:pt x="10239821" y="5817425"/>
                  <a:pt x="10302462" y="5858661"/>
                  <a:pt x="10346204" y="5902205"/>
                </a:cubicBezTo>
                <a:cubicBezTo>
                  <a:pt x="10382576" y="5926149"/>
                  <a:pt x="10486707" y="6097948"/>
                  <a:pt x="10540553" y="6148143"/>
                </a:cubicBezTo>
                <a:cubicBezTo>
                  <a:pt x="10647905" y="6231453"/>
                  <a:pt x="10477858" y="6054193"/>
                  <a:pt x="10459417" y="6029410"/>
                </a:cubicBezTo>
                <a:cubicBezTo>
                  <a:pt x="10421481" y="5977045"/>
                  <a:pt x="10394700" y="5934130"/>
                  <a:pt x="10346204" y="5902205"/>
                </a:cubicBezTo>
                <a:cubicBezTo>
                  <a:pt x="10320392" y="5857821"/>
                  <a:pt x="10281488" y="5806926"/>
                  <a:pt x="10230971" y="5773671"/>
                </a:cubicBezTo>
                <a:close/>
                <a:moveTo>
                  <a:pt x="5951264" y="5758913"/>
                </a:moveTo>
                <a:cubicBezTo>
                  <a:pt x="5953849" y="5754985"/>
                  <a:pt x="5943507" y="5770697"/>
                  <a:pt x="5943507" y="5770697"/>
                </a:cubicBezTo>
                <a:cubicBezTo>
                  <a:pt x="5948104" y="5763714"/>
                  <a:pt x="5950402" y="5760222"/>
                  <a:pt x="5951264" y="5758913"/>
                </a:cubicBezTo>
                <a:close/>
                <a:moveTo>
                  <a:pt x="5906958" y="5751972"/>
                </a:moveTo>
                <a:cubicBezTo>
                  <a:pt x="5917365" y="5753488"/>
                  <a:pt x="5934414" y="5764711"/>
                  <a:pt x="5943507" y="5770697"/>
                </a:cubicBezTo>
                <a:cubicBezTo>
                  <a:pt x="5937700" y="5779518"/>
                  <a:pt x="5925576" y="5771537"/>
                  <a:pt x="5899307" y="5754244"/>
                </a:cubicBezTo>
                <a:cubicBezTo>
                  <a:pt x="5900759" y="5752039"/>
                  <a:pt x="5903490" y="5751466"/>
                  <a:pt x="5906958" y="5751972"/>
                </a:cubicBezTo>
                <a:close/>
                <a:moveTo>
                  <a:pt x="3789185" y="5749893"/>
                </a:moveTo>
                <a:cubicBezTo>
                  <a:pt x="3778588" y="5750522"/>
                  <a:pt x="3796842" y="5784664"/>
                  <a:pt x="3810632" y="5763715"/>
                </a:cubicBezTo>
                <a:cubicBezTo>
                  <a:pt x="5249204" y="6253445"/>
                  <a:pt x="6705760" y="6795051"/>
                  <a:pt x="8064394" y="7076229"/>
                </a:cubicBezTo>
                <a:cubicBezTo>
                  <a:pt x="8076518" y="7084210"/>
                  <a:pt x="8088642" y="7092191"/>
                  <a:pt x="8095416" y="7081900"/>
                </a:cubicBezTo>
                <a:cubicBezTo>
                  <a:pt x="8107540" y="7089881"/>
                  <a:pt x="8121685" y="7099193"/>
                  <a:pt x="8127491" y="7090372"/>
                </a:cubicBezTo>
                <a:cubicBezTo>
                  <a:pt x="8139615" y="7098353"/>
                  <a:pt x="8151740" y="7106334"/>
                  <a:pt x="8157546" y="7097513"/>
                </a:cubicBezTo>
                <a:cubicBezTo>
                  <a:pt x="8169670" y="7105494"/>
                  <a:pt x="8183815" y="7114806"/>
                  <a:pt x="8189621" y="7105985"/>
                </a:cubicBezTo>
                <a:cubicBezTo>
                  <a:pt x="8175477" y="7096674"/>
                  <a:pt x="8163353" y="7088693"/>
                  <a:pt x="8157546" y="7097513"/>
                </a:cubicBezTo>
                <a:cubicBezTo>
                  <a:pt x="8145422" y="7089532"/>
                  <a:pt x="8133298" y="7081551"/>
                  <a:pt x="8127491" y="7090372"/>
                </a:cubicBezTo>
                <a:cubicBezTo>
                  <a:pt x="8113347" y="7081060"/>
                  <a:pt x="8101223" y="7073079"/>
                  <a:pt x="8095416" y="7081900"/>
                </a:cubicBezTo>
                <a:cubicBezTo>
                  <a:pt x="8083292" y="7073919"/>
                  <a:pt x="8071168" y="7065938"/>
                  <a:pt x="8064394" y="7076229"/>
                </a:cubicBezTo>
                <a:cubicBezTo>
                  <a:pt x="7380625" y="6887405"/>
                  <a:pt x="6666802" y="6691439"/>
                  <a:pt x="5957220" y="6458231"/>
                </a:cubicBezTo>
                <a:cubicBezTo>
                  <a:pt x="5240866" y="6235314"/>
                  <a:pt x="4511821" y="5926077"/>
                  <a:pt x="3810632" y="5763715"/>
                </a:cubicBezTo>
                <a:cubicBezTo>
                  <a:pt x="3799455" y="5753196"/>
                  <a:pt x="3792717" y="5749683"/>
                  <a:pt x="3789185" y="5749893"/>
                </a:cubicBezTo>
                <a:close/>
                <a:moveTo>
                  <a:pt x="5864464" y="5736642"/>
                </a:moveTo>
                <a:cubicBezTo>
                  <a:pt x="5874301" y="5737784"/>
                  <a:pt x="5890214" y="5748259"/>
                  <a:pt x="5899307" y="5754244"/>
                </a:cubicBezTo>
                <a:cubicBezTo>
                  <a:pt x="5893501" y="5763065"/>
                  <a:pt x="5881377" y="5755084"/>
                  <a:pt x="5857129" y="5739123"/>
                </a:cubicBezTo>
                <a:cubicBezTo>
                  <a:pt x="5858580" y="5736917"/>
                  <a:pt x="5861185" y="5736261"/>
                  <a:pt x="5864464" y="5736642"/>
                </a:cubicBezTo>
                <a:close/>
                <a:moveTo>
                  <a:pt x="3461243" y="5722639"/>
                </a:moveTo>
                <a:cubicBezTo>
                  <a:pt x="3435487" y="5720105"/>
                  <a:pt x="3514823" y="5742303"/>
                  <a:pt x="3595296" y="5765250"/>
                </a:cubicBezTo>
                <a:cubicBezTo>
                  <a:pt x="3824832" y="5825741"/>
                  <a:pt x="4042754" y="5903874"/>
                  <a:pt x="4228603" y="5973534"/>
                </a:cubicBezTo>
                <a:cubicBezTo>
                  <a:pt x="4559172" y="6100534"/>
                  <a:pt x="4863930" y="6183149"/>
                  <a:pt x="5180355" y="6300837"/>
                </a:cubicBezTo>
                <a:cubicBezTo>
                  <a:pt x="5311900" y="6347395"/>
                  <a:pt x="5461375" y="6393113"/>
                  <a:pt x="5574021" y="6441981"/>
                </a:cubicBezTo>
                <a:cubicBezTo>
                  <a:pt x="5610393" y="6465923"/>
                  <a:pt x="5660910" y="6499178"/>
                  <a:pt x="5705109" y="6515630"/>
                </a:cubicBezTo>
                <a:cubicBezTo>
                  <a:pt x="5804580" y="6553716"/>
                  <a:pt x="5921469" y="6565340"/>
                  <a:pt x="6039922" y="6605387"/>
                </a:cubicBezTo>
                <a:cubicBezTo>
                  <a:pt x="6768400" y="6836286"/>
                  <a:pt x="7402164" y="7017477"/>
                  <a:pt x="8103352" y="7179840"/>
                </a:cubicBezTo>
                <a:cubicBezTo>
                  <a:pt x="8154326" y="7186001"/>
                  <a:pt x="8333856" y="7238861"/>
                  <a:pt x="8389668" y="7237672"/>
                </a:cubicBezTo>
                <a:cubicBezTo>
                  <a:pt x="8450234" y="7224862"/>
                  <a:pt x="8399717" y="7191608"/>
                  <a:pt x="8363345" y="7167665"/>
                </a:cubicBezTo>
                <a:cubicBezTo>
                  <a:pt x="8351221" y="7159684"/>
                  <a:pt x="8351221" y="7159684"/>
                  <a:pt x="8331270" y="7159193"/>
                </a:cubicBezTo>
                <a:cubicBezTo>
                  <a:pt x="7948016" y="7090227"/>
                  <a:pt x="7556880" y="6976037"/>
                  <a:pt x="7126896" y="6863667"/>
                </a:cubicBezTo>
                <a:cubicBezTo>
                  <a:pt x="6747884" y="6757458"/>
                  <a:pt x="6344625" y="6635287"/>
                  <a:pt x="5915096" y="6495824"/>
                </a:cubicBezTo>
                <a:cubicBezTo>
                  <a:pt x="5136611" y="6257293"/>
                  <a:pt x="4282796" y="5891208"/>
                  <a:pt x="3525880" y="5734305"/>
                </a:cubicBezTo>
                <a:cubicBezTo>
                  <a:pt x="3490091" y="5727076"/>
                  <a:pt x="3469829" y="5723484"/>
                  <a:pt x="3461243" y="5722639"/>
                </a:cubicBezTo>
                <a:close/>
                <a:moveTo>
                  <a:pt x="5819888" y="5720830"/>
                </a:moveTo>
                <a:cubicBezTo>
                  <a:pt x="5830228" y="5721414"/>
                  <a:pt x="5846520" y="5732139"/>
                  <a:pt x="5857129" y="5739123"/>
                </a:cubicBezTo>
                <a:cubicBezTo>
                  <a:pt x="5850355" y="5749413"/>
                  <a:pt x="5836210" y="5740101"/>
                  <a:pt x="5811962" y="5724140"/>
                </a:cubicBezTo>
                <a:cubicBezTo>
                  <a:pt x="5813655" y="5721567"/>
                  <a:pt x="5816441" y="5720635"/>
                  <a:pt x="5819888" y="5720830"/>
                </a:cubicBezTo>
                <a:close/>
                <a:moveTo>
                  <a:pt x="4581304" y="5710529"/>
                </a:moveTo>
                <a:cubicBezTo>
                  <a:pt x="4632279" y="5716690"/>
                  <a:pt x="4706532" y="5740284"/>
                  <a:pt x="4787104" y="5780680"/>
                </a:cubicBezTo>
                <a:cubicBezTo>
                  <a:pt x="4719168" y="5773887"/>
                  <a:pt x="4649752" y="5742943"/>
                  <a:pt x="4581304" y="5710529"/>
                </a:cubicBezTo>
                <a:close/>
                <a:moveTo>
                  <a:pt x="5775413" y="5705414"/>
                </a:moveTo>
                <a:cubicBezTo>
                  <a:pt x="5785819" y="5706931"/>
                  <a:pt x="5802868" y="5718154"/>
                  <a:pt x="5811962" y="5724140"/>
                </a:cubicBezTo>
                <a:cubicBezTo>
                  <a:pt x="5806155" y="5732961"/>
                  <a:pt x="5794031" y="5724979"/>
                  <a:pt x="5767762" y="5707688"/>
                </a:cubicBezTo>
                <a:cubicBezTo>
                  <a:pt x="5769214" y="5705482"/>
                  <a:pt x="5771944" y="5704909"/>
                  <a:pt x="5775413" y="5705414"/>
                </a:cubicBezTo>
                <a:close/>
                <a:moveTo>
                  <a:pt x="5719139" y="5702356"/>
                </a:moveTo>
                <a:lnTo>
                  <a:pt x="5718689" y="5703039"/>
                </a:lnTo>
                <a:cubicBezTo>
                  <a:pt x="5717540" y="5704785"/>
                  <a:pt x="5716965" y="5705658"/>
                  <a:pt x="5717827" y="5704348"/>
                </a:cubicBezTo>
                <a:close/>
                <a:moveTo>
                  <a:pt x="5725584" y="5692564"/>
                </a:moveTo>
                <a:lnTo>
                  <a:pt x="5719139" y="5702356"/>
                </a:lnTo>
                <a:lnTo>
                  <a:pt x="5722998" y="5696492"/>
                </a:lnTo>
                <a:cubicBezTo>
                  <a:pt x="5724435" y="5694310"/>
                  <a:pt x="5725584" y="5692564"/>
                  <a:pt x="5725584" y="5692564"/>
                </a:cubicBezTo>
                <a:close/>
                <a:moveTo>
                  <a:pt x="5732919" y="5690084"/>
                </a:moveTo>
                <a:cubicBezTo>
                  <a:pt x="5742757" y="5691226"/>
                  <a:pt x="5758669" y="5701701"/>
                  <a:pt x="5767762" y="5707688"/>
                </a:cubicBezTo>
                <a:cubicBezTo>
                  <a:pt x="5761956" y="5716507"/>
                  <a:pt x="5749832" y="5708526"/>
                  <a:pt x="5725584" y="5692564"/>
                </a:cubicBezTo>
                <a:cubicBezTo>
                  <a:pt x="5727036" y="5690359"/>
                  <a:pt x="5729640" y="5689703"/>
                  <a:pt x="5732919" y="5690084"/>
                </a:cubicBezTo>
                <a:close/>
                <a:moveTo>
                  <a:pt x="10128622" y="5678706"/>
                </a:moveTo>
                <a:cubicBezTo>
                  <a:pt x="10127324" y="5679234"/>
                  <a:pt x="10127911" y="5680543"/>
                  <a:pt x="10131447" y="5682871"/>
                </a:cubicBezTo>
                <a:cubicBezTo>
                  <a:pt x="10131447" y="5682871"/>
                  <a:pt x="10155695" y="5698832"/>
                  <a:pt x="10162470" y="5688541"/>
                </a:cubicBezTo>
                <a:cubicBezTo>
                  <a:pt x="10153376" y="5682556"/>
                  <a:pt x="10132516" y="5677121"/>
                  <a:pt x="10128622" y="5678706"/>
                </a:cubicBezTo>
                <a:close/>
                <a:moveTo>
                  <a:pt x="11102657" y="5678198"/>
                </a:moveTo>
                <a:cubicBezTo>
                  <a:pt x="11096104" y="5663611"/>
                  <a:pt x="11166994" y="5749786"/>
                  <a:pt x="11195829" y="5808277"/>
                </a:cubicBezTo>
                <a:cubicBezTo>
                  <a:pt x="11165775" y="5801136"/>
                  <a:pt x="11157894" y="5755912"/>
                  <a:pt x="11139451" y="5731129"/>
                </a:cubicBezTo>
                <a:cubicBezTo>
                  <a:pt x="11115631" y="5699118"/>
                  <a:pt x="11104841" y="5683060"/>
                  <a:pt x="11102657" y="5678198"/>
                </a:cubicBezTo>
                <a:close/>
                <a:moveTo>
                  <a:pt x="5658679" y="5657807"/>
                </a:moveTo>
                <a:cubicBezTo>
                  <a:pt x="5661129" y="5654086"/>
                  <a:pt x="5651331" y="5668971"/>
                  <a:pt x="5651331" y="5668971"/>
                </a:cubicBezTo>
                <a:cubicBezTo>
                  <a:pt x="5655685" y="5662355"/>
                  <a:pt x="5657863" y="5659047"/>
                  <a:pt x="5658679" y="5657807"/>
                </a:cubicBezTo>
                <a:close/>
                <a:moveTo>
                  <a:pt x="5616823" y="5647144"/>
                </a:moveTo>
                <a:cubicBezTo>
                  <a:pt x="5628454" y="5646800"/>
                  <a:pt x="5642237" y="5662985"/>
                  <a:pt x="5651331" y="5668971"/>
                </a:cubicBezTo>
                <a:cubicBezTo>
                  <a:pt x="5644556" y="5679261"/>
                  <a:pt x="5632432" y="5671281"/>
                  <a:pt x="5606163" y="5653988"/>
                </a:cubicBezTo>
                <a:cubicBezTo>
                  <a:pt x="5609308" y="5649210"/>
                  <a:pt x="5612946" y="5647259"/>
                  <a:pt x="5616823" y="5647144"/>
                </a:cubicBezTo>
                <a:close/>
                <a:moveTo>
                  <a:pt x="5574177" y="5632044"/>
                </a:moveTo>
                <a:cubicBezTo>
                  <a:pt x="5584968" y="5631738"/>
                  <a:pt x="5597070" y="5648002"/>
                  <a:pt x="5606163" y="5653988"/>
                </a:cubicBezTo>
                <a:cubicBezTo>
                  <a:pt x="5600357" y="5662809"/>
                  <a:pt x="5588232" y="5654828"/>
                  <a:pt x="5563985" y="5638866"/>
                </a:cubicBezTo>
                <a:cubicBezTo>
                  <a:pt x="5567130" y="5634088"/>
                  <a:pt x="5570581" y="5632145"/>
                  <a:pt x="5574177" y="5632044"/>
                </a:cubicBezTo>
                <a:close/>
                <a:moveTo>
                  <a:pt x="5529601" y="5616232"/>
                </a:moveTo>
                <a:cubicBezTo>
                  <a:pt x="5540350" y="5616196"/>
                  <a:pt x="5553376" y="5631883"/>
                  <a:pt x="5563985" y="5638866"/>
                </a:cubicBezTo>
                <a:cubicBezTo>
                  <a:pt x="5558178" y="5647687"/>
                  <a:pt x="5544033" y="5638375"/>
                  <a:pt x="5519785" y="5622413"/>
                </a:cubicBezTo>
                <a:cubicBezTo>
                  <a:pt x="5522688" y="5618003"/>
                  <a:pt x="5526018" y="5616244"/>
                  <a:pt x="5529601" y="5616232"/>
                </a:cubicBezTo>
                <a:close/>
                <a:moveTo>
                  <a:pt x="5469140" y="5615752"/>
                </a:moveTo>
                <a:lnTo>
                  <a:pt x="5468690" y="5616435"/>
                </a:lnTo>
                <a:cubicBezTo>
                  <a:pt x="5467541" y="5618181"/>
                  <a:pt x="5466967" y="5619054"/>
                  <a:pt x="5467829" y="5617744"/>
                </a:cubicBezTo>
                <a:close/>
                <a:moveTo>
                  <a:pt x="5475585" y="5605960"/>
                </a:moveTo>
                <a:lnTo>
                  <a:pt x="5469140" y="5615752"/>
                </a:lnTo>
                <a:lnTo>
                  <a:pt x="5473000" y="5609888"/>
                </a:lnTo>
                <a:cubicBezTo>
                  <a:pt x="5474436" y="5607706"/>
                  <a:pt x="5475585" y="5605960"/>
                  <a:pt x="5475585" y="5605960"/>
                </a:cubicBezTo>
                <a:close/>
                <a:moveTo>
                  <a:pt x="5485686" y="5599967"/>
                </a:moveTo>
                <a:cubicBezTo>
                  <a:pt x="5496909" y="5600243"/>
                  <a:pt x="5510692" y="5616427"/>
                  <a:pt x="5519785" y="5622413"/>
                </a:cubicBezTo>
                <a:cubicBezTo>
                  <a:pt x="5513978" y="5631234"/>
                  <a:pt x="5501854" y="5623253"/>
                  <a:pt x="5475585" y="5605960"/>
                </a:cubicBezTo>
                <a:cubicBezTo>
                  <a:pt x="5478489" y="5601550"/>
                  <a:pt x="5481945" y="5599875"/>
                  <a:pt x="5485686" y="5599967"/>
                </a:cubicBezTo>
                <a:close/>
                <a:moveTo>
                  <a:pt x="5409202" y="5579349"/>
                </a:moveTo>
                <a:cubicBezTo>
                  <a:pt x="5420808" y="5577804"/>
                  <a:pt x="5437762" y="5584223"/>
                  <a:pt x="5433407" y="5590838"/>
                </a:cubicBezTo>
                <a:cubicBezTo>
                  <a:pt x="5445532" y="5598819"/>
                  <a:pt x="5414509" y="5593148"/>
                  <a:pt x="5400364" y="5583837"/>
                </a:cubicBezTo>
                <a:cubicBezTo>
                  <a:pt x="5402058" y="5581264"/>
                  <a:pt x="5405333" y="5579864"/>
                  <a:pt x="5409202" y="5579349"/>
                </a:cubicBezTo>
                <a:close/>
                <a:moveTo>
                  <a:pt x="5366284" y="5564662"/>
                </a:moveTo>
                <a:cubicBezTo>
                  <a:pt x="5377141" y="5563018"/>
                  <a:pt x="5393321" y="5568138"/>
                  <a:pt x="5388240" y="5575856"/>
                </a:cubicBezTo>
                <a:cubicBezTo>
                  <a:pt x="5400364" y="5583837"/>
                  <a:pt x="5370309" y="5576695"/>
                  <a:pt x="5358186" y="5568714"/>
                </a:cubicBezTo>
                <a:cubicBezTo>
                  <a:pt x="5359637" y="5566509"/>
                  <a:pt x="5362665" y="5565210"/>
                  <a:pt x="5366284" y="5564662"/>
                </a:cubicBezTo>
                <a:close/>
                <a:moveTo>
                  <a:pt x="5066210" y="5564577"/>
                </a:moveTo>
                <a:cubicBezTo>
                  <a:pt x="5060433" y="5562354"/>
                  <a:pt x="5053993" y="5564437"/>
                  <a:pt x="5048187" y="5573257"/>
                </a:cubicBezTo>
                <a:cubicBezTo>
                  <a:pt x="5062332" y="5582569"/>
                  <a:pt x="5074456" y="5590549"/>
                  <a:pt x="5080263" y="5581729"/>
                </a:cubicBezTo>
                <a:cubicBezTo>
                  <a:pt x="5104510" y="5597691"/>
                  <a:pt x="5116634" y="5605672"/>
                  <a:pt x="5122441" y="5596851"/>
                </a:cubicBezTo>
                <a:cubicBezTo>
                  <a:pt x="5179732" y="5619815"/>
                  <a:pt x="5223931" y="5636267"/>
                  <a:pt x="5241862" y="5635428"/>
                </a:cubicBezTo>
                <a:cubicBezTo>
                  <a:pt x="5310309" y="5667842"/>
                  <a:pt x="5366633" y="5692276"/>
                  <a:pt x="5415586" y="5697108"/>
                </a:cubicBezTo>
                <a:cubicBezTo>
                  <a:pt x="5510302" y="5746814"/>
                  <a:pt x="5591330" y="5760118"/>
                  <a:pt x="5665584" y="5783712"/>
                </a:cubicBezTo>
                <a:cubicBezTo>
                  <a:pt x="5689831" y="5799673"/>
                  <a:pt x="5701956" y="5807655"/>
                  <a:pt x="5707762" y="5798835"/>
                </a:cubicBezTo>
                <a:cubicBezTo>
                  <a:pt x="5734031" y="5816126"/>
                  <a:pt x="5746155" y="5824108"/>
                  <a:pt x="5751961" y="5815287"/>
                </a:cubicBezTo>
                <a:cubicBezTo>
                  <a:pt x="5764596" y="5848890"/>
                  <a:pt x="5919368" y="5860165"/>
                  <a:pt x="5913561" y="5868986"/>
                </a:cubicBezTo>
                <a:cubicBezTo>
                  <a:pt x="5907700" y="5825092"/>
                  <a:pt x="5809252" y="5838250"/>
                  <a:pt x="5751961" y="5815287"/>
                </a:cubicBezTo>
                <a:cubicBezTo>
                  <a:pt x="5739837" y="5807305"/>
                  <a:pt x="5720343" y="5779722"/>
                  <a:pt x="5707762" y="5798835"/>
                </a:cubicBezTo>
                <a:cubicBezTo>
                  <a:pt x="5695638" y="5790853"/>
                  <a:pt x="5677197" y="5766071"/>
                  <a:pt x="5665584" y="5783712"/>
                </a:cubicBezTo>
                <a:cubicBezTo>
                  <a:pt x="5585012" y="5743316"/>
                  <a:pt x="5495646" y="5711881"/>
                  <a:pt x="5415586" y="5697108"/>
                </a:cubicBezTo>
                <a:cubicBezTo>
                  <a:pt x="5367089" y="5665183"/>
                  <a:pt x="5303991" y="5651041"/>
                  <a:pt x="5241862" y="5635428"/>
                </a:cubicBezTo>
                <a:cubicBezTo>
                  <a:pt x="5203469" y="5610154"/>
                  <a:pt x="5161290" y="5595033"/>
                  <a:pt x="5122441" y="5596851"/>
                </a:cubicBezTo>
                <a:cubicBezTo>
                  <a:pt x="5117091" y="5578579"/>
                  <a:pt x="5104967" y="5570598"/>
                  <a:pt x="5080263" y="5581729"/>
                </a:cubicBezTo>
                <a:cubicBezTo>
                  <a:pt x="5077104" y="5573328"/>
                  <a:pt x="5071988" y="5566800"/>
                  <a:pt x="5066210" y="5564577"/>
                </a:cubicBezTo>
                <a:close/>
                <a:moveTo>
                  <a:pt x="5322264" y="5548624"/>
                </a:moveTo>
                <a:cubicBezTo>
                  <a:pt x="5333463" y="5547699"/>
                  <a:pt x="5350416" y="5554118"/>
                  <a:pt x="5346061" y="5560733"/>
                </a:cubicBezTo>
                <a:cubicBezTo>
                  <a:pt x="5358186" y="5568714"/>
                  <a:pt x="5326110" y="5560243"/>
                  <a:pt x="5313986" y="5552262"/>
                </a:cubicBezTo>
                <a:cubicBezTo>
                  <a:pt x="5315438" y="5550057"/>
                  <a:pt x="5318531" y="5548932"/>
                  <a:pt x="5322264" y="5548624"/>
                </a:cubicBezTo>
                <a:close/>
                <a:moveTo>
                  <a:pt x="5279770" y="5533293"/>
                </a:moveTo>
                <a:cubicBezTo>
                  <a:pt x="5290400" y="5531994"/>
                  <a:pt x="5306217" y="5537666"/>
                  <a:pt x="5301863" y="5544280"/>
                </a:cubicBezTo>
                <a:cubicBezTo>
                  <a:pt x="5313986" y="5552262"/>
                  <a:pt x="5283932" y="5545120"/>
                  <a:pt x="5271807" y="5537139"/>
                </a:cubicBezTo>
                <a:cubicBezTo>
                  <a:pt x="5273259" y="5534934"/>
                  <a:pt x="5276226" y="5533727"/>
                  <a:pt x="5279770" y="5533293"/>
                </a:cubicBezTo>
                <a:close/>
                <a:moveTo>
                  <a:pt x="5235570" y="5516841"/>
                </a:moveTo>
                <a:cubicBezTo>
                  <a:pt x="5246201" y="5515542"/>
                  <a:pt x="5262018" y="5521213"/>
                  <a:pt x="5257662" y="5527828"/>
                </a:cubicBezTo>
                <a:cubicBezTo>
                  <a:pt x="5271807" y="5537139"/>
                  <a:pt x="5239733" y="5528668"/>
                  <a:pt x="5227608" y="5520687"/>
                </a:cubicBezTo>
                <a:cubicBezTo>
                  <a:pt x="5229060" y="5518481"/>
                  <a:pt x="5232027" y="5517274"/>
                  <a:pt x="5235570" y="5516841"/>
                </a:cubicBezTo>
                <a:close/>
                <a:moveTo>
                  <a:pt x="5196166" y="5497849"/>
                </a:moveTo>
                <a:cubicBezTo>
                  <a:pt x="5200741" y="5495230"/>
                  <a:pt x="5182442" y="5505704"/>
                  <a:pt x="5182442" y="5505704"/>
                </a:cubicBezTo>
                <a:cubicBezTo>
                  <a:pt x="5190574" y="5501049"/>
                  <a:pt x="5194641" y="5498722"/>
                  <a:pt x="5196166" y="5497849"/>
                </a:cubicBezTo>
                <a:close/>
                <a:moveTo>
                  <a:pt x="5135519" y="5497788"/>
                </a:moveTo>
                <a:lnTo>
                  <a:pt x="5133730" y="5500505"/>
                </a:lnTo>
                <a:cubicBezTo>
                  <a:pt x="5132642" y="5502159"/>
                  <a:pt x="5132097" y="5502986"/>
                  <a:pt x="5132914" y="5501745"/>
                </a:cubicBezTo>
                <a:close/>
                <a:moveTo>
                  <a:pt x="4013385" y="5492904"/>
                </a:moveTo>
                <a:cubicBezTo>
                  <a:pt x="4002788" y="5493534"/>
                  <a:pt x="4021043" y="5527676"/>
                  <a:pt x="4034833" y="5506727"/>
                </a:cubicBezTo>
                <a:cubicBezTo>
                  <a:pt x="4228051" y="5595989"/>
                  <a:pt x="4381769" y="5604464"/>
                  <a:pt x="4581304" y="5710529"/>
                </a:cubicBezTo>
                <a:cubicBezTo>
                  <a:pt x="4351312" y="5677130"/>
                  <a:pt x="4145459" y="5554264"/>
                  <a:pt x="3953859" y="5546138"/>
                </a:cubicBezTo>
                <a:cubicBezTo>
                  <a:pt x="3990688" y="5542989"/>
                  <a:pt x="3966494" y="5579742"/>
                  <a:pt x="3966494" y="5579742"/>
                </a:cubicBezTo>
                <a:cubicBezTo>
                  <a:pt x="3923859" y="5591712"/>
                  <a:pt x="3822825" y="5525204"/>
                  <a:pt x="3811212" y="5542844"/>
                </a:cubicBezTo>
                <a:cubicBezTo>
                  <a:pt x="4900772" y="5880793"/>
                  <a:pt x="6041415" y="6330331"/>
                  <a:pt x="7134250" y="6632506"/>
                </a:cubicBezTo>
                <a:cubicBezTo>
                  <a:pt x="7426883" y="6707140"/>
                  <a:pt x="7632682" y="6777292"/>
                  <a:pt x="7880148" y="6836942"/>
                </a:cubicBezTo>
                <a:cubicBezTo>
                  <a:pt x="7892272" y="6844923"/>
                  <a:pt x="7985424" y="6866207"/>
                  <a:pt x="8005376" y="6866698"/>
                </a:cubicBezTo>
                <a:cubicBezTo>
                  <a:pt x="7973301" y="6858227"/>
                  <a:pt x="8103367" y="6880632"/>
                  <a:pt x="8094517" y="6836878"/>
                </a:cubicBezTo>
                <a:cubicBezTo>
                  <a:pt x="8088656" y="6792984"/>
                  <a:pt x="7939692" y="6772888"/>
                  <a:pt x="7927568" y="6764907"/>
                </a:cubicBezTo>
                <a:cubicBezTo>
                  <a:pt x="7809114" y="6724860"/>
                  <a:pt x="7542750" y="6667518"/>
                  <a:pt x="7420511" y="6637623"/>
                </a:cubicBezTo>
                <a:cubicBezTo>
                  <a:pt x="6727947" y="6457759"/>
                  <a:pt x="6038317" y="6225041"/>
                  <a:pt x="5328226" y="5966210"/>
                </a:cubicBezTo>
                <a:cubicBezTo>
                  <a:pt x="6056705" y="6197109"/>
                  <a:pt x="6922079" y="6492838"/>
                  <a:pt x="7692682" y="6686144"/>
                </a:cubicBezTo>
                <a:cubicBezTo>
                  <a:pt x="7784867" y="6708899"/>
                  <a:pt x="8076532" y="6785002"/>
                  <a:pt x="7975498" y="6718494"/>
                </a:cubicBezTo>
                <a:cubicBezTo>
                  <a:pt x="7981305" y="6709673"/>
                  <a:pt x="7993429" y="6717654"/>
                  <a:pt x="7993429" y="6717654"/>
                </a:cubicBezTo>
                <a:cubicBezTo>
                  <a:pt x="7975444" y="6665779"/>
                  <a:pt x="7635337" y="6610466"/>
                  <a:pt x="7543152" y="6587712"/>
                </a:cubicBezTo>
                <a:cubicBezTo>
                  <a:pt x="6982079" y="6401691"/>
                  <a:pt x="6342509" y="6229319"/>
                  <a:pt x="5737237" y="6026846"/>
                </a:cubicBezTo>
                <a:cubicBezTo>
                  <a:pt x="5626611" y="5979308"/>
                  <a:pt x="5501384" y="5949553"/>
                  <a:pt x="5390758" y="5902016"/>
                </a:cubicBezTo>
                <a:cubicBezTo>
                  <a:pt x="5151916" y="5824863"/>
                  <a:pt x="4903427" y="5713966"/>
                  <a:pt x="4686015" y="5661456"/>
                </a:cubicBezTo>
                <a:cubicBezTo>
                  <a:pt x="4605955" y="5646684"/>
                  <a:pt x="4531244" y="5650181"/>
                  <a:pt x="4456023" y="5628058"/>
                </a:cubicBezTo>
                <a:cubicBezTo>
                  <a:pt x="4312865" y="5599142"/>
                  <a:pt x="4163846" y="5526332"/>
                  <a:pt x="4034833" y="5506727"/>
                </a:cubicBezTo>
                <a:cubicBezTo>
                  <a:pt x="4023655" y="5496208"/>
                  <a:pt x="4016917" y="5492694"/>
                  <a:pt x="4013385" y="5492904"/>
                </a:cubicBezTo>
                <a:close/>
                <a:moveTo>
                  <a:pt x="5140263" y="5490582"/>
                </a:moveTo>
                <a:lnTo>
                  <a:pt x="5135519" y="5497788"/>
                </a:lnTo>
                <a:lnTo>
                  <a:pt x="5137813" y="5494303"/>
                </a:lnTo>
                <a:cubicBezTo>
                  <a:pt x="5139174" y="5492235"/>
                  <a:pt x="5140263" y="5490582"/>
                  <a:pt x="5140263" y="5490582"/>
                </a:cubicBezTo>
                <a:close/>
                <a:moveTo>
                  <a:pt x="5168610" y="5487117"/>
                </a:moveTo>
                <a:cubicBezTo>
                  <a:pt x="5175398" y="5490005"/>
                  <a:pt x="5179766" y="5496568"/>
                  <a:pt x="5182442" y="5505704"/>
                </a:cubicBezTo>
                <a:cubicBezTo>
                  <a:pt x="5176635" y="5514525"/>
                  <a:pt x="5164511" y="5506544"/>
                  <a:pt x="5140263" y="5490582"/>
                </a:cubicBezTo>
                <a:cubicBezTo>
                  <a:pt x="5152615" y="5485016"/>
                  <a:pt x="5161822" y="5484229"/>
                  <a:pt x="5168610" y="5487117"/>
                </a:cubicBezTo>
                <a:close/>
                <a:moveTo>
                  <a:pt x="10177194" y="5476983"/>
                </a:moveTo>
                <a:cubicBezTo>
                  <a:pt x="10171388" y="5485803"/>
                  <a:pt x="10183511" y="5493784"/>
                  <a:pt x="10207760" y="5509746"/>
                </a:cubicBezTo>
                <a:cubicBezTo>
                  <a:pt x="10195179" y="5528858"/>
                  <a:pt x="10228222" y="5535859"/>
                  <a:pt x="10252470" y="5551821"/>
                </a:cubicBezTo>
                <a:cubicBezTo>
                  <a:pt x="10234083" y="5579753"/>
                  <a:pt x="10308793" y="5576254"/>
                  <a:pt x="10252470" y="5551821"/>
                </a:cubicBezTo>
                <a:cubicBezTo>
                  <a:pt x="10246152" y="5535020"/>
                  <a:pt x="10219884" y="5517727"/>
                  <a:pt x="10207760" y="5509746"/>
                </a:cubicBezTo>
                <a:cubicBezTo>
                  <a:pt x="10201442" y="5492944"/>
                  <a:pt x="10189318" y="5484963"/>
                  <a:pt x="10177194" y="5476983"/>
                </a:cubicBezTo>
                <a:close/>
                <a:moveTo>
                  <a:pt x="4664727" y="5331500"/>
                </a:moveTo>
                <a:cubicBezTo>
                  <a:pt x="4669202" y="5330890"/>
                  <a:pt x="4689517" y="5337152"/>
                  <a:pt x="4698610" y="5343138"/>
                </a:cubicBezTo>
                <a:cubicBezTo>
                  <a:pt x="4692804" y="5351958"/>
                  <a:pt x="4660729" y="5343487"/>
                  <a:pt x="4666535" y="5334666"/>
                </a:cubicBezTo>
                <a:cubicBezTo>
                  <a:pt x="4663504" y="5332671"/>
                  <a:pt x="4663236" y="5331704"/>
                  <a:pt x="4664727" y="5331500"/>
                </a:cubicBezTo>
                <a:close/>
                <a:moveTo>
                  <a:pt x="4636480" y="5327524"/>
                </a:moveTo>
                <a:cubicBezTo>
                  <a:pt x="4636480" y="5327524"/>
                  <a:pt x="4629706" y="5337815"/>
                  <a:pt x="4636480" y="5327524"/>
                </a:cubicBezTo>
                <a:close/>
                <a:moveTo>
                  <a:pt x="4597759" y="5302751"/>
                </a:moveTo>
                <a:lnTo>
                  <a:pt x="4593899" y="5308615"/>
                </a:lnTo>
                <a:cubicBezTo>
                  <a:pt x="4592463" y="5310797"/>
                  <a:pt x="4591314" y="5312542"/>
                  <a:pt x="4591314" y="5312542"/>
                </a:cubicBezTo>
                <a:close/>
                <a:moveTo>
                  <a:pt x="4599071" y="5300758"/>
                </a:moveTo>
                <a:lnTo>
                  <a:pt x="4597759" y="5302751"/>
                </a:lnTo>
                <a:lnTo>
                  <a:pt x="4598209" y="5302068"/>
                </a:lnTo>
                <a:cubicBezTo>
                  <a:pt x="4599358" y="5300322"/>
                  <a:pt x="4599932" y="5299449"/>
                  <a:pt x="4599071" y="5300758"/>
                </a:cubicBezTo>
                <a:close/>
                <a:moveTo>
                  <a:pt x="4563308" y="5295688"/>
                </a:moveTo>
                <a:cubicBezTo>
                  <a:pt x="4570096" y="5298575"/>
                  <a:pt x="4579189" y="5304561"/>
                  <a:pt x="4591314" y="5312542"/>
                </a:cubicBezTo>
                <a:cubicBezTo>
                  <a:pt x="4579700" y="5330183"/>
                  <a:pt x="4555452" y="5314222"/>
                  <a:pt x="4549135" y="5297419"/>
                </a:cubicBezTo>
                <a:cubicBezTo>
                  <a:pt x="4552038" y="5293009"/>
                  <a:pt x="4556520" y="5292800"/>
                  <a:pt x="4563308" y="5295688"/>
                </a:cubicBezTo>
                <a:close/>
                <a:moveTo>
                  <a:pt x="4444827" y="5266684"/>
                </a:moveTo>
                <a:cubicBezTo>
                  <a:pt x="4474881" y="5273825"/>
                  <a:pt x="4498618" y="5264166"/>
                  <a:pt x="4549135" y="5297419"/>
                </a:cubicBezTo>
                <a:cubicBezTo>
                  <a:pt x="4511253" y="5297769"/>
                  <a:pt x="4481198" y="5290628"/>
                  <a:pt x="4444827" y="5266684"/>
                </a:cubicBezTo>
                <a:close/>
                <a:moveTo>
                  <a:pt x="4412751" y="5258213"/>
                </a:moveTo>
                <a:cubicBezTo>
                  <a:pt x="4412751" y="5258213"/>
                  <a:pt x="4430681" y="5257373"/>
                  <a:pt x="4444827" y="5266684"/>
                </a:cubicBezTo>
                <a:cubicBezTo>
                  <a:pt x="4439020" y="5275505"/>
                  <a:pt x="4418101" y="5276484"/>
                  <a:pt x="4412751" y="5258213"/>
                </a:cubicBezTo>
                <a:close/>
                <a:moveTo>
                  <a:pt x="4307475" y="5228948"/>
                </a:moveTo>
                <a:cubicBezTo>
                  <a:pt x="4337529" y="5236089"/>
                  <a:pt x="4362235" y="5224958"/>
                  <a:pt x="4412751" y="5258213"/>
                </a:cubicBezTo>
                <a:cubicBezTo>
                  <a:pt x="4375922" y="5261363"/>
                  <a:pt x="4343847" y="5252891"/>
                  <a:pt x="4307475" y="5228948"/>
                </a:cubicBezTo>
                <a:close/>
                <a:moveTo>
                  <a:pt x="9842962" y="5166355"/>
                </a:moveTo>
                <a:cubicBezTo>
                  <a:pt x="9825542" y="5192817"/>
                  <a:pt x="9873527" y="5199119"/>
                  <a:pt x="9899796" y="5216411"/>
                </a:cubicBezTo>
                <a:cubicBezTo>
                  <a:pt x="9888183" y="5234053"/>
                  <a:pt x="10183511" y="5493784"/>
                  <a:pt x="9999320" y="5307213"/>
                </a:cubicBezTo>
                <a:cubicBezTo>
                  <a:pt x="9962948" y="5283269"/>
                  <a:pt x="9948292" y="5248335"/>
                  <a:pt x="9899796" y="5216411"/>
                </a:cubicBezTo>
                <a:cubicBezTo>
                  <a:pt x="9912377" y="5197300"/>
                  <a:pt x="9849279" y="5183157"/>
                  <a:pt x="9842962" y="5166355"/>
                </a:cubicBezTo>
                <a:close/>
                <a:moveTo>
                  <a:pt x="9694454" y="5119168"/>
                </a:moveTo>
                <a:cubicBezTo>
                  <a:pt x="9706578" y="5127148"/>
                  <a:pt x="9742950" y="5151092"/>
                  <a:pt x="9736176" y="5161382"/>
                </a:cubicBezTo>
                <a:cubicBezTo>
                  <a:pt x="9724052" y="5153402"/>
                  <a:pt x="9699804" y="5137439"/>
                  <a:pt x="9687680" y="5129458"/>
                </a:cubicBezTo>
                <a:cubicBezTo>
                  <a:pt x="9687680" y="5129458"/>
                  <a:pt x="9687680" y="5129458"/>
                  <a:pt x="9694454" y="5119168"/>
                </a:cubicBezTo>
                <a:close/>
                <a:moveTo>
                  <a:pt x="9677107" y="5111434"/>
                </a:moveTo>
                <a:lnTo>
                  <a:pt x="9694454" y="5119168"/>
                </a:lnTo>
                <a:cubicBezTo>
                  <a:pt x="9694454" y="5119168"/>
                  <a:pt x="9690116" y="5117234"/>
                  <a:pt x="9684693" y="5114816"/>
                </a:cubicBezTo>
                <a:close/>
                <a:moveTo>
                  <a:pt x="9673520" y="5109836"/>
                </a:moveTo>
                <a:lnTo>
                  <a:pt x="9677107" y="5111434"/>
                </a:lnTo>
                <a:lnTo>
                  <a:pt x="9674524" y="5110283"/>
                </a:lnTo>
                <a:close/>
                <a:moveTo>
                  <a:pt x="9663950" y="5105569"/>
                </a:moveTo>
                <a:cubicBezTo>
                  <a:pt x="9663272" y="5105267"/>
                  <a:pt x="9663543" y="5105388"/>
                  <a:pt x="9665170" y="5106113"/>
                </a:cubicBezTo>
                <a:lnTo>
                  <a:pt x="9673520" y="5109836"/>
                </a:lnTo>
                <a:lnTo>
                  <a:pt x="9668423" y="5107563"/>
                </a:lnTo>
                <a:cubicBezTo>
                  <a:pt x="9666254" y="5106596"/>
                  <a:pt x="9664627" y="5105871"/>
                  <a:pt x="9663950" y="5105569"/>
                </a:cubicBezTo>
                <a:close/>
                <a:moveTo>
                  <a:pt x="9599029" y="5041732"/>
                </a:moveTo>
                <a:cubicBezTo>
                  <a:pt x="9606440" y="5043055"/>
                  <a:pt x="9632817" y="5053307"/>
                  <a:pt x="9643426" y="5060291"/>
                </a:cubicBezTo>
                <a:cubicBezTo>
                  <a:pt x="9637620" y="5069111"/>
                  <a:pt x="9593420" y="5052659"/>
                  <a:pt x="9599226" y="5043838"/>
                </a:cubicBezTo>
                <a:cubicBezTo>
                  <a:pt x="9596195" y="5041843"/>
                  <a:pt x="9596558" y="5041291"/>
                  <a:pt x="9599029" y="5041732"/>
                </a:cubicBezTo>
                <a:close/>
                <a:moveTo>
                  <a:pt x="2948438" y="5027576"/>
                </a:moveTo>
                <a:lnTo>
                  <a:pt x="2942632" y="5036397"/>
                </a:lnTo>
                <a:lnTo>
                  <a:pt x="2942632" y="5036397"/>
                </a:lnTo>
                <a:close/>
                <a:moveTo>
                  <a:pt x="9580180" y="4938717"/>
                </a:moveTo>
                <a:cubicBezTo>
                  <a:pt x="9576415" y="4937423"/>
                  <a:pt x="9575168" y="4937393"/>
                  <a:pt x="9578199" y="4939388"/>
                </a:cubicBezTo>
                <a:cubicBezTo>
                  <a:pt x="9584517" y="4956190"/>
                  <a:pt x="9628716" y="4972643"/>
                  <a:pt x="9634522" y="4963822"/>
                </a:cubicBezTo>
                <a:cubicBezTo>
                  <a:pt x="9625429" y="4957836"/>
                  <a:pt x="9591474" y="4942596"/>
                  <a:pt x="9580180" y="4938717"/>
                </a:cubicBezTo>
                <a:close/>
                <a:moveTo>
                  <a:pt x="9464530" y="4839276"/>
                </a:moveTo>
                <a:cubicBezTo>
                  <a:pt x="9470847" y="4856078"/>
                  <a:pt x="9527171" y="4880512"/>
                  <a:pt x="9521821" y="4862240"/>
                </a:cubicBezTo>
                <a:cubicBezTo>
                  <a:pt x="9509697" y="4854259"/>
                  <a:pt x="9464530" y="4839276"/>
                  <a:pt x="9464530" y="4839276"/>
                </a:cubicBezTo>
                <a:close/>
                <a:moveTo>
                  <a:pt x="9408663" y="4787750"/>
                </a:moveTo>
                <a:cubicBezTo>
                  <a:pt x="9401889" y="4798041"/>
                  <a:pt x="9447056" y="4813023"/>
                  <a:pt x="9438718" y="4794892"/>
                </a:cubicBezTo>
                <a:close/>
                <a:moveTo>
                  <a:pt x="9282870" y="4679657"/>
                </a:moveTo>
                <a:cubicBezTo>
                  <a:pt x="9282870" y="4679657"/>
                  <a:pt x="9289188" y="4696459"/>
                  <a:pt x="9282870" y="4679657"/>
                </a:cubicBezTo>
                <a:close/>
                <a:moveTo>
                  <a:pt x="8754909" y="4254145"/>
                </a:moveTo>
                <a:cubicBezTo>
                  <a:pt x="8761226" y="4270946"/>
                  <a:pt x="8791281" y="4278088"/>
                  <a:pt x="8785931" y="4259816"/>
                </a:cubicBezTo>
                <a:close/>
                <a:moveTo>
                  <a:pt x="8638806" y="4159337"/>
                </a:moveTo>
                <a:cubicBezTo>
                  <a:pt x="8635051" y="4157729"/>
                  <a:pt x="8633843" y="4158119"/>
                  <a:pt x="8636401" y="4161383"/>
                </a:cubicBezTo>
                <a:cubicBezTo>
                  <a:pt x="8629627" y="4171674"/>
                  <a:pt x="8674794" y="4186656"/>
                  <a:pt x="8674794" y="4186656"/>
                </a:cubicBezTo>
                <a:cubicBezTo>
                  <a:pt x="8816241" y="4279769"/>
                  <a:pt x="8665095" y="4170592"/>
                  <a:pt x="8638806" y="4159337"/>
                </a:cubicBezTo>
                <a:close/>
                <a:moveTo>
                  <a:pt x="8331057" y="3911093"/>
                </a:moveTo>
                <a:cubicBezTo>
                  <a:pt x="8332452" y="3913098"/>
                  <a:pt x="8355885" y="3931948"/>
                  <a:pt x="8415381" y="3977961"/>
                </a:cubicBezTo>
                <a:cubicBezTo>
                  <a:pt x="8435843" y="4004074"/>
                  <a:pt x="8466409" y="4036838"/>
                  <a:pt x="8534856" y="4069252"/>
                </a:cubicBezTo>
                <a:cubicBezTo>
                  <a:pt x="8603358" y="4154382"/>
                  <a:pt x="8678069" y="4150884"/>
                  <a:pt x="8534856" y="4069252"/>
                </a:cubicBezTo>
                <a:cubicBezTo>
                  <a:pt x="8521025" y="4050665"/>
                  <a:pt x="8326871" y="3905078"/>
                  <a:pt x="8331057" y="3911093"/>
                </a:cubicBezTo>
                <a:close/>
                <a:moveTo>
                  <a:pt x="8196893" y="3821491"/>
                </a:moveTo>
                <a:cubicBezTo>
                  <a:pt x="8203721" y="3863915"/>
                  <a:pt x="8314804" y="3884360"/>
                  <a:pt x="8314804" y="3884360"/>
                </a:cubicBezTo>
                <a:cubicBezTo>
                  <a:pt x="8296362" y="3859577"/>
                  <a:pt x="8203210" y="3838293"/>
                  <a:pt x="8196893" y="3821491"/>
                </a:cubicBezTo>
                <a:close/>
                <a:moveTo>
                  <a:pt x="9154865" y="3210988"/>
                </a:moveTo>
                <a:cubicBezTo>
                  <a:pt x="9086929" y="3204196"/>
                  <a:pt x="9400188" y="3463087"/>
                  <a:pt x="9412312" y="3471068"/>
                </a:cubicBezTo>
                <a:cubicBezTo>
                  <a:pt x="9507539" y="3546398"/>
                  <a:pt x="9650295" y="3655121"/>
                  <a:pt x="9757646" y="3738431"/>
                </a:cubicBezTo>
                <a:cubicBezTo>
                  <a:pt x="10065556" y="3979051"/>
                  <a:pt x="10223478" y="4148331"/>
                  <a:pt x="10482380" y="4331404"/>
                </a:cubicBezTo>
                <a:cubicBezTo>
                  <a:pt x="10872479" y="4693556"/>
                  <a:pt x="11295730" y="5168140"/>
                  <a:pt x="11629560" y="5558575"/>
                </a:cubicBezTo>
                <a:cubicBezTo>
                  <a:pt x="11643705" y="5567887"/>
                  <a:pt x="11688926" y="5635583"/>
                  <a:pt x="11700539" y="5617942"/>
                </a:cubicBezTo>
                <a:cubicBezTo>
                  <a:pt x="11712152" y="5600300"/>
                  <a:pt x="11451121" y="5310468"/>
                  <a:pt x="11433646" y="5284214"/>
                </a:cubicBezTo>
                <a:cubicBezTo>
                  <a:pt x="11174125" y="4970089"/>
                  <a:pt x="10840349" y="4632371"/>
                  <a:pt x="10482380" y="4331404"/>
                </a:cubicBezTo>
                <a:cubicBezTo>
                  <a:pt x="10204982" y="4070833"/>
                  <a:pt x="9820744" y="3752574"/>
                  <a:pt x="9481216" y="3476390"/>
                </a:cubicBezTo>
                <a:cubicBezTo>
                  <a:pt x="9412258" y="3418353"/>
                  <a:pt x="9172796" y="3210148"/>
                  <a:pt x="9154865" y="3210988"/>
                </a:cubicBezTo>
                <a:close/>
                <a:moveTo>
                  <a:pt x="9918827" y="3171295"/>
                </a:moveTo>
                <a:cubicBezTo>
                  <a:pt x="9922036" y="3169720"/>
                  <a:pt x="9926761" y="3169143"/>
                  <a:pt x="9932823" y="3173133"/>
                </a:cubicBezTo>
                <a:cubicBezTo>
                  <a:pt x="9926048" y="3183424"/>
                  <a:pt x="9920242" y="3192245"/>
                  <a:pt x="9913924" y="3175443"/>
                </a:cubicBezTo>
                <a:cubicBezTo>
                  <a:pt x="9913924" y="3175443"/>
                  <a:pt x="9915618" y="3172870"/>
                  <a:pt x="9918827" y="3171295"/>
                </a:cubicBezTo>
                <a:close/>
                <a:moveTo>
                  <a:pt x="9814546" y="3166917"/>
                </a:moveTo>
                <a:cubicBezTo>
                  <a:pt x="9817512" y="3165710"/>
                  <a:pt x="9821995" y="3165500"/>
                  <a:pt x="9828057" y="3169490"/>
                </a:cubicBezTo>
                <a:cubicBezTo>
                  <a:pt x="9822251" y="3178311"/>
                  <a:pt x="9815477" y="3188602"/>
                  <a:pt x="9810127" y="3170330"/>
                </a:cubicBezTo>
                <a:cubicBezTo>
                  <a:pt x="9810127" y="3170330"/>
                  <a:pt x="9811579" y="3168125"/>
                  <a:pt x="9814546" y="3166917"/>
                </a:cubicBezTo>
                <a:close/>
                <a:moveTo>
                  <a:pt x="9888537" y="3164855"/>
                </a:moveTo>
                <a:cubicBezTo>
                  <a:pt x="9896039" y="3166040"/>
                  <a:pt x="9904326" y="3169125"/>
                  <a:pt x="9913924" y="3175443"/>
                </a:cubicBezTo>
                <a:cubicBezTo>
                  <a:pt x="9890188" y="3185103"/>
                  <a:pt x="9864430" y="3193434"/>
                  <a:pt x="9828057" y="3169490"/>
                </a:cubicBezTo>
                <a:cubicBezTo>
                  <a:pt x="9850598" y="3174847"/>
                  <a:pt x="9866032" y="3161301"/>
                  <a:pt x="9888537" y="3164855"/>
                </a:cubicBezTo>
                <a:close/>
                <a:moveTo>
                  <a:pt x="8038305" y="3158039"/>
                </a:moveTo>
                <a:cubicBezTo>
                  <a:pt x="8035108" y="3158701"/>
                  <a:pt x="8033657" y="3160906"/>
                  <a:pt x="8035236" y="3165107"/>
                </a:cubicBezTo>
                <a:lnTo>
                  <a:pt x="8079436" y="3181559"/>
                </a:lnTo>
                <a:cubicBezTo>
                  <a:pt x="8073182" y="3167960"/>
                  <a:pt x="8047893" y="3156054"/>
                  <a:pt x="8038305" y="3158039"/>
                </a:cubicBezTo>
                <a:close/>
                <a:moveTo>
                  <a:pt x="8010988" y="3149145"/>
                </a:moveTo>
                <a:cubicBezTo>
                  <a:pt x="8023112" y="3157126"/>
                  <a:pt x="8010988" y="3149145"/>
                  <a:pt x="8010988" y="3149145"/>
                </a:cubicBezTo>
                <a:close/>
                <a:moveTo>
                  <a:pt x="8330604" y="3131030"/>
                </a:moveTo>
                <a:cubicBezTo>
                  <a:pt x="8326807" y="3130259"/>
                  <a:pt x="8324708" y="3131248"/>
                  <a:pt x="8324772" y="3134451"/>
                </a:cubicBezTo>
                <a:cubicBezTo>
                  <a:pt x="8325283" y="3160073"/>
                  <a:pt x="8575847" y="3325015"/>
                  <a:pt x="8632682" y="3375071"/>
                </a:cubicBezTo>
                <a:cubicBezTo>
                  <a:pt x="9148008" y="3766979"/>
                  <a:pt x="9604990" y="4133124"/>
                  <a:pt x="10057731" y="4536513"/>
                </a:cubicBezTo>
                <a:cubicBezTo>
                  <a:pt x="10242379" y="4695992"/>
                  <a:pt x="10393527" y="4875562"/>
                  <a:pt x="10555692" y="5007598"/>
                </a:cubicBezTo>
                <a:cubicBezTo>
                  <a:pt x="10581961" y="5024890"/>
                  <a:pt x="10518809" y="4958032"/>
                  <a:pt x="10581450" y="4999268"/>
                </a:cubicBezTo>
                <a:cubicBezTo>
                  <a:pt x="10644091" y="5040503"/>
                  <a:pt x="10802013" y="5209783"/>
                  <a:pt x="10859359" y="5285461"/>
                </a:cubicBezTo>
                <a:cubicBezTo>
                  <a:pt x="10966253" y="5395864"/>
                  <a:pt x="11061992" y="5496815"/>
                  <a:pt x="11130493" y="5581945"/>
                </a:cubicBezTo>
                <a:cubicBezTo>
                  <a:pt x="11112106" y="5609877"/>
                  <a:pt x="11186817" y="5606378"/>
                  <a:pt x="11130493" y="5581945"/>
                </a:cubicBezTo>
                <a:cubicBezTo>
                  <a:pt x="10546680" y="4805699"/>
                  <a:pt x="9518047" y="4023212"/>
                  <a:pt x="8500571" y="3250176"/>
                </a:cubicBezTo>
                <a:cubicBezTo>
                  <a:pt x="8466977" y="3228062"/>
                  <a:pt x="8357185" y="3136428"/>
                  <a:pt x="8330604" y="3131030"/>
                </a:cubicBezTo>
                <a:close/>
                <a:moveTo>
                  <a:pt x="8189168" y="3102309"/>
                </a:moveTo>
                <a:cubicBezTo>
                  <a:pt x="8170264" y="3098853"/>
                  <a:pt x="8156412" y="3104221"/>
                  <a:pt x="8152071" y="3124016"/>
                </a:cubicBezTo>
                <a:cubicBezTo>
                  <a:pt x="8140001" y="3168750"/>
                  <a:pt x="8446888" y="3358124"/>
                  <a:pt x="8527971" y="3424143"/>
                </a:cubicBezTo>
                <a:cubicBezTo>
                  <a:pt x="8866987" y="3674704"/>
                  <a:pt x="9180247" y="3933595"/>
                  <a:pt x="9482349" y="4183035"/>
                </a:cubicBezTo>
                <a:cubicBezTo>
                  <a:pt x="9791311" y="4426456"/>
                  <a:pt x="10048758" y="4686536"/>
                  <a:pt x="10346107" y="4947598"/>
                </a:cubicBezTo>
                <a:cubicBezTo>
                  <a:pt x="10716201" y="5256545"/>
                  <a:pt x="10942625" y="5510954"/>
                  <a:pt x="11198361" y="5835230"/>
                </a:cubicBezTo>
                <a:cubicBezTo>
                  <a:pt x="11179974" y="5863163"/>
                  <a:pt x="11246857" y="5867154"/>
                  <a:pt x="11198361" y="5835230"/>
                </a:cubicBezTo>
                <a:cubicBezTo>
                  <a:pt x="11198361" y="5835230"/>
                  <a:pt x="11190023" y="5817098"/>
                  <a:pt x="11195829" y="5808277"/>
                </a:cubicBezTo>
                <a:cubicBezTo>
                  <a:pt x="11303235" y="5944303"/>
                  <a:pt x="11343758" y="6076336"/>
                  <a:pt x="11470062" y="6210051"/>
                </a:cubicBezTo>
                <a:cubicBezTo>
                  <a:pt x="11451674" y="6237983"/>
                  <a:pt x="11526385" y="6234485"/>
                  <a:pt x="11470062" y="6210051"/>
                </a:cubicBezTo>
                <a:cubicBezTo>
                  <a:pt x="11371628" y="5924003"/>
                  <a:pt x="11025217" y="5552680"/>
                  <a:pt x="10722007" y="5247725"/>
                </a:cubicBezTo>
                <a:cubicBezTo>
                  <a:pt x="10072386" y="4571446"/>
                  <a:pt x="9311226" y="3901816"/>
                  <a:pt x="8375344" y="3220420"/>
                </a:cubicBezTo>
                <a:cubicBezTo>
                  <a:pt x="8348064" y="3202463"/>
                  <a:pt x="8245881" y="3112677"/>
                  <a:pt x="8189168" y="3102309"/>
                </a:cubicBezTo>
                <a:close/>
                <a:moveTo>
                  <a:pt x="7449969" y="3015839"/>
                </a:moveTo>
                <a:cubicBezTo>
                  <a:pt x="7377279" y="3020667"/>
                  <a:pt x="7483067" y="3075555"/>
                  <a:pt x="7601574" y="3168317"/>
                </a:cubicBezTo>
                <a:cubicBezTo>
                  <a:pt x="8048910" y="3500718"/>
                  <a:pt x="8466989" y="3815967"/>
                  <a:pt x="8889619" y="4159499"/>
                </a:cubicBezTo>
                <a:cubicBezTo>
                  <a:pt x="9328161" y="4500862"/>
                  <a:pt x="9694468" y="4819960"/>
                  <a:pt x="10083003" y="5153691"/>
                </a:cubicBezTo>
                <a:cubicBezTo>
                  <a:pt x="10202022" y="5272074"/>
                  <a:pt x="10291443" y="5356224"/>
                  <a:pt x="10448854" y="5499881"/>
                </a:cubicBezTo>
                <a:cubicBezTo>
                  <a:pt x="10532012" y="5619944"/>
                  <a:pt x="10714182" y="5805185"/>
                  <a:pt x="10828363" y="5930920"/>
                </a:cubicBezTo>
                <a:cubicBezTo>
                  <a:pt x="10917326" y="6042163"/>
                  <a:pt x="10821533" y="5888496"/>
                  <a:pt x="10788948" y="5854402"/>
                </a:cubicBezTo>
                <a:cubicBezTo>
                  <a:pt x="10687859" y="5735179"/>
                  <a:pt x="10580965" y="5624776"/>
                  <a:pt x="10448854" y="5499881"/>
                </a:cubicBezTo>
                <a:cubicBezTo>
                  <a:pt x="9761297" y="4771237"/>
                  <a:pt x="8794794" y="4004362"/>
                  <a:pt x="7807884" y="3264090"/>
                </a:cubicBezTo>
                <a:cubicBezTo>
                  <a:pt x="7738926" y="3206053"/>
                  <a:pt x="7524680" y="3012340"/>
                  <a:pt x="7449969" y="3015839"/>
                </a:cubicBezTo>
                <a:close/>
                <a:moveTo>
                  <a:pt x="7040781" y="2957260"/>
                </a:moveTo>
                <a:cubicBezTo>
                  <a:pt x="7041717" y="2962024"/>
                  <a:pt x="7140795" y="3036728"/>
                  <a:pt x="7154626" y="3055315"/>
                </a:cubicBezTo>
                <a:cubicBezTo>
                  <a:pt x="7273134" y="3148077"/>
                  <a:pt x="7392610" y="3239368"/>
                  <a:pt x="7512085" y="3330659"/>
                </a:cubicBezTo>
                <a:cubicBezTo>
                  <a:pt x="7756842" y="3504421"/>
                  <a:pt x="7902586" y="3613005"/>
                  <a:pt x="8057923" y="3702617"/>
                </a:cubicBezTo>
                <a:cubicBezTo>
                  <a:pt x="8090052" y="3763804"/>
                  <a:pt x="8266308" y="3852436"/>
                  <a:pt x="8132687" y="3751833"/>
                </a:cubicBezTo>
                <a:cubicBezTo>
                  <a:pt x="8108440" y="3735871"/>
                  <a:pt x="8078385" y="3728730"/>
                  <a:pt x="8057923" y="3702617"/>
                </a:cubicBezTo>
                <a:cubicBezTo>
                  <a:pt x="7905861" y="3577232"/>
                  <a:pt x="7544617" y="3312039"/>
                  <a:pt x="7285715" y="3128965"/>
                </a:cubicBezTo>
                <a:cubicBezTo>
                  <a:pt x="7180384" y="3046985"/>
                  <a:pt x="7198315" y="3046145"/>
                  <a:pt x="7079351" y="2980477"/>
                </a:cubicBezTo>
                <a:cubicBezTo>
                  <a:pt x="7051061" y="2961854"/>
                  <a:pt x="7040469" y="2955671"/>
                  <a:pt x="7040781" y="2957260"/>
                </a:cubicBezTo>
                <a:close/>
                <a:moveTo>
                  <a:pt x="6922586" y="2930158"/>
                </a:moveTo>
                <a:cubicBezTo>
                  <a:pt x="6919567" y="2930344"/>
                  <a:pt x="6933539" y="2943492"/>
                  <a:pt x="6974585" y="2976834"/>
                </a:cubicBezTo>
                <a:cubicBezTo>
                  <a:pt x="7088254" y="3076946"/>
                  <a:pt x="7332044" y="3252178"/>
                  <a:pt x="7457325" y="3334648"/>
                </a:cubicBezTo>
                <a:cubicBezTo>
                  <a:pt x="8272223" y="3949045"/>
                  <a:pt x="8975983" y="4490282"/>
                  <a:pt x="9687680" y="5129458"/>
                </a:cubicBezTo>
                <a:cubicBezTo>
                  <a:pt x="9661922" y="5137788"/>
                  <a:pt x="9738707" y="5188335"/>
                  <a:pt x="9736176" y="5161382"/>
                </a:cubicBezTo>
                <a:cubicBezTo>
                  <a:pt x="9750320" y="5170694"/>
                  <a:pt x="9786693" y="5194637"/>
                  <a:pt x="9780886" y="5203457"/>
                </a:cubicBezTo>
                <a:cubicBezTo>
                  <a:pt x="9724052" y="5153402"/>
                  <a:pt x="9751343" y="5221938"/>
                  <a:pt x="9780886" y="5203457"/>
                </a:cubicBezTo>
                <a:cubicBezTo>
                  <a:pt x="9938754" y="5320022"/>
                  <a:pt x="10153566" y="5592073"/>
                  <a:pt x="10335225" y="5751692"/>
                </a:cubicBezTo>
                <a:cubicBezTo>
                  <a:pt x="9882485" y="5348303"/>
                  <a:pt x="10394135" y="5855793"/>
                  <a:pt x="10412011" y="5802238"/>
                </a:cubicBezTo>
                <a:cubicBezTo>
                  <a:pt x="10412011" y="5802238"/>
                  <a:pt x="10260406" y="5649760"/>
                  <a:pt x="10239944" y="5623648"/>
                </a:cubicBezTo>
                <a:cubicBezTo>
                  <a:pt x="9396028" y="4754146"/>
                  <a:pt x="8329003" y="3946386"/>
                  <a:pt x="7136239" y="3083247"/>
                </a:cubicBezTo>
                <a:cubicBezTo>
                  <a:pt x="7093614" y="3045705"/>
                  <a:pt x="6931642" y="2929600"/>
                  <a:pt x="6922586" y="2930158"/>
                </a:cubicBezTo>
                <a:close/>
                <a:moveTo>
                  <a:pt x="6399346" y="2895241"/>
                </a:moveTo>
                <a:cubicBezTo>
                  <a:pt x="6390119" y="2898946"/>
                  <a:pt x="6497485" y="2976735"/>
                  <a:pt x="6517186" y="2989704"/>
                </a:cubicBezTo>
                <a:cubicBezTo>
                  <a:pt x="7659487" y="3872303"/>
                  <a:pt x="8868618" y="4706180"/>
                  <a:pt x="9788808" y="5600604"/>
                </a:cubicBezTo>
                <a:cubicBezTo>
                  <a:pt x="10042469" y="5870836"/>
                  <a:pt x="10277232" y="6143376"/>
                  <a:pt x="10504167" y="6423408"/>
                </a:cubicBezTo>
                <a:cubicBezTo>
                  <a:pt x="10480430" y="6433068"/>
                  <a:pt x="10655826" y="6628600"/>
                  <a:pt x="10661633" y="6619780"/>
                </a:cubicBezTo>
                <a:cubicBezTo>
                  <a:pt x="10674213" y="6600668"/>
                  <a:pt x="10548877" y="6465482"/>
                  <a:pt x="10504167" y="6423408"/>
                </a:cubicBezTo>
                <a:cubicBezTo>
                  <a:pt x="10343147" y="6148839"/>
                  <a:pt x="10078330" y="5869156"/>
                  <a:pt x="9788808" y="5600604"/>
                </a:cubicBezTo>
                <a:cubicBezTo>
                  <a:pt x="9637660" y="5421034"/>
                  <a:pt x="9267055" y="5086464"/>
                  <a:pt x="9033911" y="4895061"/>
                </a:cubicBezTo>
                <a:cubicBezTo>
                  <a:pt x="8360662" y="4333873"/>
                  <a:pt x="7627303" y="3758402"/>
                  <a:pt x="6854639" y="3211842"/>
                </a:cubicBezTo>
                <a:cubicBezTo>
                  <a:pt x="6729358" y="3129372"/>
                  <a:pt x="6592408" y="3011828"/>
                  <a:pt x="6455002" y="2921376"/>
                </a:cubicBezTo>
                <a:cubicBezTo>
                  <a:pt x="6418452" y="2901003"/>
                  <a:pt x="6402422" y="2894007"/>
                  <a:pt x="6399346" y="2895241"/>
                </a:cubicBezTo>
                <a:close/>
                <a:moveTo>
                  <a:pt x="6593764" y="2848625"/>
                </a:moveTo>
                <a:cubicBezTo>
                  <a:pt x="6569683" y="2847259"/>
                  <a:pt x="6554278" y="2849762"/>
                  <a:pt x="6551375" y="2854172"/>
                </a:cubicBezTo>
                <a:cubicBezTo>
                  <a:pt x="6532988" y="2882104"/>
                  <a:pt x="6671958" y="3000979"/>
                  <a:pt x="6601435" y="2914519"/>
                </a:cubicBezTo>
                <a:cubicBezTo>
                  <a:pt x="6728792" y="3051035"/>
                  <a:pt x="6884128" y="3140647"/>
                  <a:pt x="7027852" y="3247900"/>
                </a:cubicBezTo>
                <a:cubicBezTo>
                  <a:pt x="7624261" y="3705826"/>
                  <a:pt x="8599047" y="4438118"/>
                  <a:pt x="9183387" y="4940779"/>
                </a:cubicBezTo>
                <a:cubicBezTo>
                  <a:pt x="9282911" y="5031580"/>
                  <a:pt x="9403950" y="5151294"/>
                  <a:pt x="9484521" y="5191689"/>
                </a:cubicBezTo>
                <a:cubicBezTo>
                  <a:pt x="9472397" y="5183709"/>
                  <a:pt x="9547619" y="5205832"/>
                  <a:pt x="9559743" y="5213813"/>
                </a:cubicBezTo>
                <a:cubicBezTo>
                  <a:pt x="9622384" y="5255048"/>
                  <a:pt x="9660320" y="5307414"/>
                  <a:pt x="9717155" y="5357470"/>
                </a:cubicBezTo>
                <a:cubicBezTo>
                  <a:pt x="9773989" y="5407526"/>
                  <a:pt x="9836630" y="5448761"/>
                  <a:pt x="9893465" y="5498818"/>
                </a:cubicBezTo>
                <a:cubicBezTo>
                  <a:pt x="10069317" y="5667257"/>
                  <a:pt x="10265687" y="5914525"/>
                  <a:pt x="10462514" y="6134700"/>
                </a:cubicBezTo>
                <a:cubicBezTo>
                  <a:pt x="10594168" y="6286687"/>
                  <a:pt x="10734160" y="6456806"/>
                  <a:pt x="10823178" y="6620764"/>
                </a:cubicBezTo>
                <a:cubicBezTo>
                  <a:pt x="10841619" y="6645546"/>
                  <a:pt x="10906390" y="6793541"/>
                  <a:pt x="10918971" y="6774430"/>
                </a:cubicBezTo>
                <a:cubicBezTo>
                  <a:pt x="10948971" y="6728856"/>
                  <a:pt x="10675250" y="6352705"/>
                  <a:pt x="10638367" y="6303139"/>
                </a:cubicBezTo>
                <a:cubicBezTo>
                  <a:pt x="10319935" y="5884914"/>
                  <a:pt x="9929837" y="5522760"/>
                  <a:pt x="9527102" y="5127004"/>
                </a:cubicBezTo>
                <a:cubicBezTo>
                  <a:pt x="9437681" y="5042854"/>
                  <a:pt x="9338668" y="4977676"/>
                  <a:pt x="9268146" y="4891217"/>
                </a:cubicBezTo>
                <a:cubicBezTo>
                  <a:pt x="9249704" y="4866433"/>
                  <a:pt x="9222925" y="4823519"/>
                  <a:pt x="9205451" y="4797266"/>
                </a:cubicBezTo>
                <a:cubicBezTo>
                  <a:pt x="9028630" y="4630296"/>
                  <a:pt x="8802314" y="4481317"/>
                  <a:pt x="8608531" y="4313717"/>
                </a:cubicBezTo>
                <a:cubicBezTo>
                  <a:pt x="7997466" y="3820857"/>
                  <a:pt x="7320996" y="3348156"/>
                  <a:pt x="6706146" y="2865447"/>
                </a:cubicBezTo>
                <a:cubicBezTo>
                  <a:pt x="6694022" y="2857466"/>
                  <a:pt x="6688215" y="2866287"/>
                  <a:pt x="6688215" y="2866287"/>
                </a:cubicBezTo>
                <a:cubicBezTo>
                  <a:pt x="6650604" y="2855225"/>
                  <a:pt x="6617846" y="2849991"/>
                  <a:pt x="6593764" y="2848625"/>
                </a:cubicBezTo>
                <a:close/>
                <a:moveTo>
                  <a:pt x="9966722" y="2625560"/>
                </a:moveTo>
                <a:cubicBezTo>
                  <a:pt x="9956507" y="2623478"/>
                  <a:pt x="9943080" y="2625175"/>
                  <a:pt x="9928067" y="2634783"/>
                </a:cubicBezTo>
                <a:cubicBezTo>
                  <a:pt x="9928067" y="2634783"/>
                  <a:pt x="9915943" y="2626802"/>
                  <a:pt x="9910136" y="2635623"/>
                </a:cubicBezTo>
                <a:cubicBezTo>
                  <a:pt x="9922260" y="2643604"/>
                  <a:pt x="9928067" y="2634783"/>
                  <a:pt x="9928067" y="2634783"/>
                </a:cubicBezTo>
                <a:cubicBezTo>
                  <a:pt x="9999104" y="2672064"/>
                  <a:pt x="9997366" y="2631805"/>
                  <a:pt x="9966722" y="2625560"/>
                </a:cubicBezTo>
                <a:close/>
                <a:moveTo>
                  <a:pt x="10226978" y="2374297"/>
                </a:moveTo>
                <a:cubicBezTo>
                  <a:pt x="10244908" y="2373457"/>
                  <a:pt x="10244908" y="2373457"/>
                  <a:pt x="10257032" y="2381438"/>
                </a:cubicBezTo>
                <a:cubicBezTo>
                  <a:pt x="10251225" y="2390258"/>
                  <a:pt x="10251225" y="2390258"/>
                  <a:pt x="10226978" y="2374297"/>
                </a:cubicBezTo>
                <a:close/>
                <a:moveTo>
                  <a:pt x="10200117" y="2371102"/>
                </a:moveTo>
                <a:cubicBezTo>
                  <a:pt x="10203995" y="2371811"/>
                  <a:pt x="10207026" y="2373806"/>
                  <a:pt x="10207026" y="2373806"/>
                </a:cubicBezTo>
                <a:cubicBezTo>
                  <a:pt x="10200252" y="2384097"/>
                  <a:pt x="10200252" y="2384097"/>
                  <a:pt x="10188128" y="2376116"/>
                </a:cubicBezTo>
                <a:cubicBezTo>
                  <a:pt x="10191515" y="2370970"/>
                  <a:pt x="10196240" y="2370393"/>
                  <a:pt x="10200117" y="2371102"/>
                </a:cubicBezTo>
                <a:close/>
                <a:moveTo>
                  <a:pt x="10219180" y="2370744"/>
                </a:moveTo>
                <a:cubicBezTo>
                  <a:pt x="10223442" y="2371969"/>
                  <a:pt x="10226978" y="2374297"/>
                  <a:pt x="10226978" y="2374297"/>
                </a:cubicBezTo>
                <a:cubicBezTo>
                  <a:pt x="10221171" y="2383117"/>
                  <a:pt x="10221171" y="2383117"/>
                  <a:pt x="10207026" y="2373806"/>
                </a:cubicBezTo>
                <a:cubicBezTo>
                  <a:pt x="10209930" y="2369396"/>
                  <a:pt x="10214918" y="2369518"/>
                  <a:pt x="10219180" y="2370744"/>
                </a:cubicBezTo>
                <a:close/>
                <a:moveTo>
                  <a:pt x="10654192" y="2350084"/>
                </a:moveTo>
                <a:cubicBezTo>
                  <a:pt x="10655144" y="2348636"/>
                  <a:pt x="10651334" y="2354425"/>
                  <a:pt x="10651334" y="2354425"/>
                </a:cubicBezTo>
                <a:cubicBezTo>
                  <a:pt x="10653027" y="2351852"/>
                  <a:pt x="10653874" y="2350566"/>
                  <a:pt x="10654192" y="2350084"/>
                </a:cubicBezTo>
                <a:close/>
                <a:moveTo>
                  <a:pt x="10629519" y="2347966"/>
                </a:moveTo>
                <a:cubicBezTo>
                  <a:pt x="10637758" y="2348649"/>
                  <a:pt x="10645272" y="2350435"/>
                  <a:pt x="10651334" y="2354425"/>
                </a:cubicBezTo>
                <a:cubicBezTo>
                  <a:pt x="10645527" y="2363246"/>
                  <a:pt x="10627597" y="2364085"/>
                  <a:pt x="10603348" y="2348123"/>
                </a:cubicBezTo>
                <a:cubicBezTo>
                  <a:pt x="10612313" y="2347704"/>
                  <a:pt x="10621279" y="2347284"/>
                  <a:pt x="10629519" y="2347966"/>
                </a:cubicBezTo>
                <a:close/>
                <a:moveTo>
                  <a:pt x="9730828" y="1964392"/>
                </a:moveTo>
                <a:cubicBezTo>
                  <a:pt x="9729988" y="1964432"/>
                  <a:pt x="9727747" y="1964537"/>
                  <a:pt x="9723264" y="1964747"/>
                </a:cubicBezTo>
                <a:cubicBezTo>
                  <a:pt x="9723264" y="1964747"/>
                  <a:pt x="9733350" y="1964274"/>
                  <a:pt x="9730828" y="1964392"/>
                </a:cubicBezTo>
                <a:close/>
                <a:moveTo>
                  <a:pt x="3719518" y="1845654"/>
                </a:moveTo>
                <a:cubicBezTo>
                  <a:pt x="3716209" y="1845319"/>
                  <a:pt x="3713297" y="1846168"/>
                  <a:pt x="3711603" y="1848741"/>
                </a:cubicBezTo>
                <a:cubicBezTo>
                  <a:pt x="3711603" y="1848741"/>
                  <a:pt x="3732065" y="1874854"/>
                  <a:pt x="3737872" y="1866033"/>
                </a:cubicBezTo>
                <a:cubicBezTo>
                  <a:pt x="3742952" y="1858315"/>
                  <a:pt x="3729447" y="1846658"/>
                  <a:pt x="3719518" y="1845654"/>
                </a:cubicBezTo>
                <a:close/>
                <a:moveTo>
                  <a:pt x="10027213" y="1831899"/>
                </a:moveTo>
                <a:cubicBezTo>
                  <a:pt x="10030180" y="1830692"/>
                  <a:pt x="10034663" y="1830482"/>
                  <a:pt x="10040725" y="1834472"/>
                </a:cubicBezTo>
                <a:cubicBezTo>
                  <a:pt x="10034919" y="1843293"/>
                  <a:pt x="10022795" y="1835312"/>
                  <a:pt x="10022795" y="1835312"/>
                </a:cubicBezTo>
                <a:cubicBezTo>
                  <a:pt x="10022795" y="1835312"/>
                  <a:pt x="10024246" y="1833107"/>
                  <a:pt x="10027213" y="1831899"/>
                </a:cubicBezTo>
                <a:close/>
                <a:moveTo>
                  <a:pt x="10045076" y="1827862"/>
                </a:moveTo>
                <a:lnTo>
                  <a:pt x="10043311" y="1830544"/>
                </a:lnTo>
                <a:cubicBezTo>
                  <a:pt x="10041874" y="1832726"/>
                  <a:pt x="10040725" y="1834472"/>
                  <a:pt x="10040725" y="1834472"/>
                </a:cubicBezTo>
                <a:close/>
                <a:moveTo>
                  <a:pt x="10048482" y="1822688"/>
                </a:moveTo>
                <a:lnTo>
                  <a:pt x="10045076" y="1827862"/>
                </a:lnTo>
                <a:lnTo>
                  <a:pt x="10047620" y="1823998"/>
                </a:lnTo>
                <a:cubicBezTo>
                  <a:pt x="10048769" y="1822252"/>
                  <a:pt x="10049344" y="1821379"/>
                  <a:pt x="10048482" y="1822688"/>
                </a:cubicBezTo>
                <a:close/>
                <a:moveTo>
                  <a:pt x="10000852" y="1822448"/>
                </a:moveTo>
                <a:cubicBezTo>
                  <a:pt x="10004609" y="1823340"/>
                  <a:pt x="10010671" y="1827331"/>
                  <a:pt x="10022795" y="1835312"/>
                </a:cubicBezTo>
                <a:cubicBezTo>
                  <a:pt x="10004864" y="1836152"/>
                  <a:pt x="10004864" y="1836152"/>
                  <a:pt x="9992740" y="1828171"/>
                </a:cubicBezTo>
                <a:cubicBezTo>
                  <a:pt x="9995644" y="1823760"/>
                  <a:pt x="9997095" y="1821555"/>
                  <a:pt x="10000852" y="1822448"/>
                </a:cubicBezTo>
                <a:close/>
                <a:moveTo>
                  <a:pt x="9960338" y="1815796"/>
                </a:moveTo>
                <a:cubicBezTo>
                  <a:pt x="9969324" y="1816444"/>
                  <a:pt x="9980616" y="1820190"/>
                  <a:pt x="9992740" y="1828171"/>
                </a:cubicBezTo>
                <a:cubicBezTo>
                  <a:pt x="9973842" y="1830480"/>
                  <a:pt x="9955911" y="1831320"/>
                  <a:pt x="9941766" y="1822009"/>
                </a:cubicBezTo>
                <a:cubicBezTo>
                  <a:pt x="9944669" y="1817598"/>
                  <a:pt x="9951351" y="1815148"/>
                  <a:pt x="9960338" y="1815796"/>
                </a:cubicBezTo>
                <a:close/>
                <a:moveTo>
                  <a:pt x="9910859" y="1809564"/>
                </a:moveTo>
                <a:cubicBezTo>
                  <a:pt x="9919098" y="1810247"/>
                  <a:pt x="9929643" y="1814028"/>
                  <a:pt x="9941766" y="1822009"/>
                </a:cubicBezTo>
                <a:cubicBezTo>
                  <a:pt x="9923836" y="1822848"/>
                  <a:pt x="9905906" y="1823688"/>
                  <a:pt x="9893781" y="1815707"/>
                </a:cubicBezTo>
                <a:cubicBezTo>
                  <a:pt x="9896685" y="1811296"/>
                  <a:pt x="9902619" y="1808881"/>
                  <a:pt x="9910859" y="1809564"/>
                </a:cubicBezTo>
                <a:close/>
                <a:moveTo>
                  <a:pt x="10044323" y="1791471"/>
                </a:moveTo>
                <a:cubicBezTo>
                  <a:pt x="10044619" y="1792258"/>
                  <a:pt x="10045409" y="1794359"/>
                  <a:pt x="10046988" y="1798559"/>
                </a:cubicBezTo>
                <a:cubicBezTo>
                  <a:pt x="10046988" y="1798559"/>
                  <a:pt x="10043435" y="1789108"/>
                  <a:pt x="10044323" y="1791471"/>
                </a:cubicBezTo>
                <a:close/>
                <a:moveTo>
                  <a:pt x="10015960" y="1786298"/>
                </a:moveTo>
                <a:cubicBezTo>
                  <a:pt x="10024320" y="1786797"/>
                  <a:pt x="10034865" y="1790578"/>
                  <a:pt x="10046988" y="1798559"/>
                </a:cubicBezTo>
                <a:cubicBezTo>
                  <a:pt x="10029058" y="1799399"/>
                  <a:pt x="10010160" y="1801709"/>
                  <a:pt x="9998035" y="1793727"/>
                </a:cubicBezTo>
                <a:cubicBezTo>
                  <a:pt x="10001423" y="1788582"/>
                  <a:pt x="10007599" y="1785799"/>
                  <a:pt x="10015960" y="1786298"/>
                </a:cubicBezTo>
                <a:close/>
                <a:moveTo>
                  <a:pt x="9965359" y="1780119"/>
                </a:moveTo>
                <a:cubicBezTo>
                  <a:pt x="9973851" y="1780968"/>
                  <a:pt x="9984901" y="1785081"/>
                  <a:pt x="9998035" y="1793727"/>
                </a:cubicBezTo>
                <a:cubicBezTo>
                  <a:pt x="9980105" y="1794567"/>
                  <a:pt x="9960154" y="1794076"/>
                  <a:pt x="9948030" y="1786095"/>
                </a:cubicBezTo>
                <a:cubicBezTo>
                  <a:pt x="9950933" y="1781685"/>
                  <a:pt x="9956867" y="1779270"/>
                  <a:pt x="9965359" y="1780119"/>
                </a:cubicBezTo>
                <a:close/>
                <a:moveTo>
                  <a:pt x="9917000" y="1773835"/>
                </a:moveTo>
                <a:cubicBezTo>
                  <a:pt x="9925361" y="1774334"/>
                  <a:pt x="9935905" y="1778114"/>
                  <a:pt x="9948030" y="1786095"/>
                </a:cubicBezTo>
                <a:cubicBezTo>
                  <a:pt x="9930099" y="1786935"/>
                  <a:pt x="9911201" y="1789245"/>
                  <a:pt x="9899077" y="1781264"/>
                </a:cubicBezTo>
                <a:cubicBezTo>
                  <a:pt x="9902464" y="1776118"/>
                  <a:pt x="9908640" y="1773336"/>
                  <a:pt x="9917000" y="1773835"/>
                </a:cubicBezTo>
                <a:close/>
                <a:moveTo>
                  <a:pt x="9870656" y="1725581"/>
                </a:moveTo>
                <a:cubicBezTo>
                  <a:pt x="9875763" y="1721535"/>
                  <a:pt x="9855334" y="1737719"/>
                  <a:pt x="9855334" y="1737719"/>
                </a:cubicBezTo>
                <a:cubicBezTo>
                  <a:pt x="9864414" y="1730526"/>
                  <a:pt x="9868953" y="1726930"/>
                  <a:pt x="9870656" y="1725581"/>
                </a:cubicBezTo>
                <a:close/>
                <a:moveTo>
                  <a:pt x="3851905" y="1679811"/>
                </a:moveTo>
                <a:cubicBezTo>
                  <a:pt x="3852568" y="1680247"/>
                  <a:pt x="3854336" y="1681411"/>
                  <a:pt x="3857873" y="1683739"/>
                </a:cubicBezTo>
                <a:cubicBezTo>
                  <a:pt x="3857873" y="1683739"/>
                  <a:pt x="3849916" y="1678501"/>
                  <a:pt x="3851905" y="1679811"/>
                </a:cubicBezTo>
                <a:close/>
                <a:moveTo>
                  <a:pt x="8286822" y="1581776"/>
                </a:moveTo>
                <a:cubicBezTo>
                  <a:pt x="8298946" y="1589758"/>
                  <a:pt x="8298946" y="1589758"/>
                  <a:pt x="8281016" y="1590597"/>
                </a:cubicBezTo>
                <a:cubicBezTo>
                  <a:pt x="8286822" y="1581776"/>
                  <a:pt x="8286822" y="1581776"/>
                  <a:pt x="8286822" y="1581776"/>
                </a:cubicBezTo>
                <a:close/>
                <a:moveTo>
                  <a:pt x="8035566" y="1554281"/>
                </a:moveTo>
                <a:lnTo>
                  <a:pt x="8032367" y="1559141"/>
                </a:lnTo>
                <a:cubicBezTo>
                  <a:pt x="8031278" y="1560795"/>
                  <a:pt x="8030734" y="1561622"/>
                  <a:pt x="8031550" y="1560381"/>
                </a:cubicBezTo>
                <a:close/>
                <a:moveTo>
                  <a:pt x="8038899" y="1549217"/>
                </a:moveTo>
                <a:lnTo>
                  <a:pt x="8035566" y="1554281"/>
                </a:lnTo>
                <a:lnTo>
                  <a:pt x="8036449" y="1552939"/>
                </a:lnTo>
                <a:cubicBezTo>
                  <a:pt x="8037810" y="1550871"/>
                  <a:pt x="8038899" y="1549217"/>
                  <a:pt x="8038899" y="1549217"/>
                </a:cubicBezTo>
                <a:close/>
                <a:moveTo>
                  <a:pt x="8059381" y="1545053"/>
                </a:moveTo>
                <a:cubicBezTo>
                  <a:pt x="8064237" y="1544825"/>
                  <a:pt x="8067773" y="1547153"/>
                  <a:pt x="8071942" y="1556219"/>
                </a:cubicBezTo>
                <a:cubicBezTo>
                  <a:pt x="8071942" y="1556219"/>
                  <a:pt x="8065168" y="1566510"/>
                  <a:pt x="8038899" y="1549217"/>
                </a:cubicBezTo>
                <a:cubicBezTo>
                  <a:pt x="8048348" y="1548063"/>
                  <a:pt x="8054524" y="1545280"/>
                  <a:pt x="8059381" y="1545053"/>
                </a:cubicBezTo>
                <a:close/>
                <a:moveTo>
                  <a:pt x="10844569" y="1541703"/>
                </a:moveTo>
                <a:cubicBezTo>
                  <a:pt x="10844025" y="1542530"/>
                  <a:pt x="10842573" y="1544735"/>
                  <a:pt x="10839670" y="1549145"/>
                </a:cubicBezTo>
                <a:cubicBezTo>
                  <a:pt x="10839670" y="1549145"/>
                  <a:pt x="10846202" y="1539222"/>
                  <a:pt x="10844569" y="1541703"/>
                </a:cubicBezTo>
                <a:close/>
                <a:moveTo>
                  <a:pt x="7507001" y="1457470"/>
                </a:moveTo>
                <a:cubicBezTo>
                  <a:pt x="7484688" y="1457268"/>
                  <a:pt x="7494286" y="1463586"/>
                  <a:pt x="7581902" y="1482280"/>
                </a:cubicBezTo>
                <a:cubicBezTo>
                  <a:pt x="7674087" y="1505035"/>
                  <a:pt x="7866198" y="1538782"/>
                  <a:pt x="7958382" y="1561537"/>
                </a:cubicBezTo>
                <a:cubicBezTo>
                  <a:pt x="7991425" y="1568538"/>
                  <a:pt x="8158831" y="1613416"/>
                  <a:pt x="8071942" y="1556219"/>
                </a:cubicBezTo>
                <a:cubicBezTo>
                  <a:pt x="8212568" y="1558183"/>
                  <a:pt x="8033549" y="1530946"/>
                  <a:pt x="7970452" y="1516803"/>
                </a:cubicBezTo>
                <a:cubicBezTo>
                  <a:pt x="7827294" y="1487887"/>
                  <a:pt x="7785626" y="1498387"/>
                  <a:pt x="7623570" y="1471780"/>
                </a:cubicBezTo>
                <a:cubicBezTo>
                  <a:pt x="7583540" y="1464394"/>
                  <a:pt x="7529315" y="1457672"/>
                  <a:pt x="7507001" y="1457470"/>
                </a:cubicBezTo>
                <a:close/>
                <a:moveTo>
                  <a:pt x="10564913" y="1420957"/>
                </a:moveTo>
                <a:cubicBezTo>
                  <a:pt x="10579058" y="1430268"/>
                  <a:pt x="10564913" y="1420957"/>
                  <a:pt x="10564913" y="1420957"/>
                </a:cubicBezTo>
                <a:close/>
                <a:moveTo>
                  <a:pt x="4714787" y="974247"/>
                </a:moveTo>
                <a:cubicBezTo>
                  <a:pt x="4724363" y="973242"/>
                  <a:pt x="4737240" y="981455"/>
                  <a:pt x="4753661" y="1004908"/>
                </a:cubicBezTo>
                <a:cubicBezTo>
                  <a:pt x="4690563" y="990765"/>
                  <a:pt x="4729978" y="1067283"/>
                  <a:pt x="4711080" y="1069593"/>
                </a:cubicBezTo>
                <a:cubicBezTo>
                  <a:pt x="4687023" y="1063239"/>
                  <a:pt x="4686056" y="977262"/>
                  <a:pt x="4714787" y="974247"/>
                </a:cubicBezTo>
                <a:close/>
                <a:moveTo>
                  <a:pt x="4902169" y="884972"/>
                </a:moveTo>
                <a:cubicBezTo>
                  <a:pt x="4899099" y="885716"/>
                  <a:pt x="4897900" y="888088"/>
                  <a:pt x="4899984" y="892621"/>
                </a:cubicBezTo>
                <a:lnTo>
                  <a:pt x="4942164" y="907743"/>
                </a:lnTo>
                <a:cubicBezTo>
                  <a:pt x="4937425" y="895142"/>
                  <a:pt x="4911378" y="882737"/>
                  <a:pt x="4902169" y="884972"/>
                </a:cubicBezTo>
                <a:close/>
                <a:moveTo>
                  <a:pt x="10087866" y="854165"/>
                </a:moveTo>
                <a:cubicBezTo>
                  <a:pt x="10087114" y="851596"/>
                  <a:pt x="10090123" y="861873"/>
                  <a:pt x="10090123" y="861873"/>
                </a:cubicBezTo>
                <a:cubicBezTo>
                  <a:pt x="10088785" y="857306"/>
                  <a:pt x="10088117" y="855022"/>
                  <a:pt x="10087866" y="854165"/>
                </a:cubicBezTo>
                <a:close/>
                <a:moveTo>
                  <a:pt x="10032892" y="838818"/>
                </a:moveTo>
                <a:cubicBezTo>
                  <a:pt x="10032348" y="839645"/>
                  <a:pt x="10030896" y="841850"/>
                  <a:pt x="10027993" y="846260"/>
                </a:cubicBezTo>
                <a:cubicBezTo>
                  <a:pt x="10027993" y="846260"/>
                  <a:pt x="10034525" y="836337"/>
                  <a:pt x="10032892" y="838818"/>
                </a:cubicBezTo>
                <a:close/>
                <a:moveTo>
                  <a:pt x="9953739" y="822666"/>
                </a:moveTo>
                <a:cubicBezTo>
                  <a:pt x="9953739" y="822666"/>
                  <a:pt x="9965864" y="830648"/>
                  <a:pt x="9946965" y="832957"/>
                </a:cubicBezTo>
                <a:cubicBezTo>
                  <a:pt x="9953739" y="822666"/>
                  <a:pt x="9953739" y="822666"/>
                  <a:pt x="9953739" y="822666"/>
                </a:cubicBezTo>
                <a:close/>
                <a:moveTo>
                  <a:pt x="9922717" y="816995"/>
                </a:moveTo>
                <a:cubicBezTo>
                  <a:pt x="9934841" y="824976"/>
                  <a:pt x="9934841" y="824976"/>
                  <a:pt x="9946965" y="832957"/>
                </a:cubicBezTo>
                <a:cubicBezTo>
                  <a:pt x="9946965" y="832957"/>
                  <a:pt x="9929035" y="833797"/>
                  <a:pt x="9916911" y="825816"/>
                </a:cubicBezTo>
                <a:cubicBezTo>
                  <a:pt x="9922717" y="816995"/>
                  <a:pt x="9922717" y="816995"/>
                  <a:pt x="9922717" y="816995"/>
                </a:cubicBezTo>
                <a:close/>
                <a:moveTo>
                  <a:pt x="9907753" y="816627"/>
                </a:moveTo>
                <a:cubicBezTo>
                  <a:pt x="9910721" y="815420"/>
                  <a:pt x="9913752" y="817415"/>
                  <a:pt x="9916911" y="825816"/>
                </a:cubicBezTo>
                <a:cubicBezTo>
                  <a:pt x="9916911" y="825816"/>
                  <a:pt x="9911104" y="834637"/>
                  <a:pt x="9898980" y="826655"/>
                </a:cubicBezTo>
                <a:cubicBezTo>
                  <a:pt x="9901883" y="822245"/>
                  <a:pt x="9904786" y="817835"/>
                  <a:pt x="9907753" y="816627"/>
                </a:cubicBezTo>
                <a:close/>
                <a:moveTo>
                  <a:pt x="9881993" y="812313"/>
                </a:moveTo>
                <a:cubicBezTo>
                  <a:pt x="9888244" y="813267"/>
                  <a:pt x="9894811" y="817590"/>
                  <a:pt x="9898980" y="826655"/>
                </a:cubicBezTo>
                <a:cubicBezTo>
                  <a:pt x="9898980" y="826655"/>
                  <a:pt x="9879029" y="826165"/>
                  <a:pt x="9866905" y="818184"/>
                </a:cubicBezTo>
                <a:cubicBezTo>
                  <a:pt x="9869808" y="813774"/>
                  <a:pt x="9875742" y="811359"/>
                  <a:pt x="9881993" y="812313"/>
                </a:cubicBezTo>
                <a:close/>
                <a:moveTo>
                  <a:pt x="9810581" y="793750"/>
                </a:moveTo>
                <a:cubicBezTo>
                  <a:pt x="9836850" y="811043"/>
                  <a:pt x="9848463" y="793401"/>
                  <a:pt x="9866905" y="818184"/>
                </a:cubicBezTo>
                <a:cubicBezTo>
                  <a:pt x="9842200" y="829314"/>
                  <a:pt x="9817952" y="813352"/>
                  <a:pt x="9785877" y="804881"/>
                </a:cubicBezTo>
                <a:cubicBezTo>
                  <a:pt x="9791683" y="796060"/>
                  <a:pt x="9803807" y="804041"/>
                  <a:pt x="9810581" y="793750"/>
                </a:cubicBezTo>
                <a:close/>
                <a:moveTo>
                  <a:pt x="9699498" y="773306"/>
                </a:moveTo>
                <a:cubicBezTo>
                  <a:pt x="9711623" y="781287"/>
                  <a:pt x="9729553" y="780447"/>
                  <a:pt x="9729553" y="780447"/>
                </a:cubicBezTo>
                <a:cubicBezTo>
                  <a:pt x="9755822" y="797739"/>
                  <a:pt x="9767435" y="780098"/>
                  <a:pt x="9785877" y="804881"/>
                </a:cubicBezTo>
                <a:cubicBezTo>
                  <a:pt x="9762139" y="814541"/>
                  <a:pt x="9717940" y="798088"/>
                  <a:pt x="9675762" y="782966"/>
                </a:cubicBezTo>
                <a:cubicBezTo>
                  <a:pt x="9681568" y="774145"/>
                  <a:pt x="9693692" y="782126"/>
                  <a:pt x="9699498" y="773306"/>
                </a:cubicBezTo>
                <a:close/>
                <a:moveTo>
                  <a:pt x="5359157" y="514074"/>
                </a:moveTo>
                <a:cubicBezTo>
                  <a:pt x="5357764" y="514540"/>
                  <a:pt x="5358098" y="515682"/>
                  <a:pt x="5361130" y="517677"/>
                </a:cubicBezTo>
                <a:cubicBezTo>
                  <a:pt x="5361130" y="517677"/>
                  <a:pt x="5385377" y="533639"/>
                  <a:pt x="5392151" y="523349"/>
                </a:cubicBezTo>
                <a:cubicBezTo>
                  <a:pt x="5383059" y="517363"/>
                  <a:pt x="5363335" y="512676"/>
                  <a:pt x="5359157" y="514074"/>
                </a:cubicBezTo>
                <a:close/>
                <a:moveTo>
                  <a:pt x="5320041" y="307307"/>
                </a:moveTo>
                <a:cubicBezTo>
                  <a:pt x="5356359" y="278535"/>
                  <a:pt x="5256364" y="514034"/>
                  <a:pt x="5272165" y="406435"/>
                </a:cubicBezTo>
                <a:cubicBezTo>
                  <a:pt x="5265847" y="389633"/>
                  <a:pt x="5265793" y="336918"/>
                  <a:pt x="5320041" y="307307"/>
                </a:cubicBezTo>
                <a:close/>
                <a:moveTo>
                  <a:pt x="5520199" y="287092"/>
                </a:moveTo>
                <a:cubicBezTo>
                  <a:pt x="5517935" y="286552"/>
                  <a:pt x="5514944" y="287316"/>
                  <a:pt x="5511130" y="289810"/>
                </a:cubicBezTo>
                <a:cubicBezTo>
                  <a:pt x="5487393" y="299470"/>
                  <a:pt x="5469006" y="327402"/>
                  <a:pt x="5493254" y="343364"/>
                </a:cubicBezTo>
                <a:cubicBezTo>
                  <a:pt x="5516239" y="358495"/>
                  <a:pt x="5536046" y="290869"/>
                  <a:pt x="5520199" y="287092"/>
                </a:cubicBezTo>
                <a:close/>
                <a:moveTo>
                  <a:pt x="7421656" y="215483"/>
                </a:moveTo>
                <a:cubicBezTo>
                  <a:pt x="7427049" y="217189"/>
                  <a:pt x="7433111" y="221180"/>
                  <a:pt x="7439173" y="225171"/>
                </a:cubicBezTo>
                <a:cubicBezTo>
                  <a:pt x="7432399" y="235461"/>
                  <a:pt x="7420274" y="227480"/>
                  <a:pt x="7408150" y="219499"/>
                </a:cubicBezTo>
                <a:cubicBezTo>
                  <a:pt x="7411538" y="214354"/>
                  <a:pt x="7416262" y="213776"/>
                  <a:pt x="7421656" y="215483"/>
                </a:cubicBezTo>
                <a:close/>
                <a:moveTo>
                  <a:pt x="7446522" y="214007"/>
                </a:moveTo>
                <a:cubicBezTo>
                  <a:pt x="7448971" y="210286"/>
                  <a:pt x="7439173" y="225171"/>
                  <a:pt x="7439173" y="225171"/>
                </a:cubicBezTo>
                <a:cubicBezTo>
                  <a:pt x="7443528" y="218555"/>
                  <a:pt x="7445705" y="215247"/>
                  <a:pt x="7446522" y="214007"/>
                </a:cubicBezTo>
                <a:close/>
                <a:moveTo>
                  <a:pt x="7375474" y="205891"/>
                </a:moveTo>
                <a:cubicBezTo>
                  <a:pt x="7383966" y="206740"/>
                  <a:pt x="7395016" y="210853"/>
                  <a:pt x="7408150" y="219499"/>
                </a:cubicBezTo>
                <a:cubicBezTo>
                  <a:pt x="7402344" y="228320"/>
                  <a:pt x="7382393" y="227829"/>
                  <a:pt x="7358145" y="211867"/>
                </a:cubicBezTo>
                <a:cubicBezTo>
                  <a:pt x="7361048" y="207457"/>
                  <a:pt x="7366982" y="205042"/>
                  <a:pt x="7375474" y="205891"/>
                </a:cubicBezTo>
                <a:close/>
                <a:moveTo>
                  <a:pt x="7339738" y="201331"/>
                </a:moveTo>
                <a:cubicBezTo>
                  <a:pt x="7345515" y="203554"/>
                  <a:pt x="7352083" y="207877"/>
                  <a:pt x="7358145" y="211867"/>
                </a:cubicBezTo>
                <a:cubicBezTo>
                  <a:pt x="7352338" y="220688"/>
                  <a:pt x="7340214" y="212707"/>
                  <a:pt x="7326069" y="203396"/>
                </a:cubicBezTo>
                <a:cubicBezTo>
                  <a:pt x="7328973" y="198985"/>
                  <a:pt x="7333960" y="199108"/>
                  <a:pt x="7339738" y="201331"/>
                </a:cubicBezTo>
                <a:close/>
                <a:moveTo>
                  <a:pt x="7286484" y="187083"/>
                </a:moveTo>
                <a:cubicBezTo>
                  <a:pt x="7300369" y="189639"/>
                  <a:pt x="7313945" y="195415"/>
                  <a:pt x="7326069" y="203396"/>
                </a:cubicBezTo>
                <a:cubicBezTo>
                  <a:pt x="7301365" y="214526"/>
                  <a:pt x="7271310" y="207385"/>
                  <a:pt x="7245041" y="190092"/>
                </a:cubicBezTo>
                <a:cubicBezTo>
                  <a:pt x="7258404" y="185192"/>
                  <a:pt x="7272599" y="184528"/>
                  <a:pt x="7286484" y="187083"/>
                </a:cubicBezTo>
                <a:close/>
                <a:moveTo>
                  <a:pt x="5638344" y="127081"/>
                </a:moveTo>
                <a:cubicBezTo>
                  <a:pt x="5636754" y="127021"/>
                  <a:pt x="5634545" y="128728"/>
                  <a:pt x="5631642" y="133138"/>
                </a:cubicBezTo>
                <a:cubicBezTo>
                  <a:pt x="5613711" y="133978"/>
                  <a:pt x="5613254" y="161070"/>
                  <a:pt x="5637959" y="149940"/>
                </a:cubicBezTo>
                <a:cubicBezTo>
                  <a:pt x="5642314" y="143324"/>
                  <a:pt x="5643115" y="127258"/>
                  <a:pt x="5638344" y="127081"/>
                </a:cubicBezTo>
                <a:close/>
                <a:moveTo>
                  <a:pt x="6223240" y="0"/>
                </a:moveTo>
                <a:cubicBezTo>
                  <a:pt x="6328060" y="56358"/>
                  <a:pt x="6184391" y="1819"/>
                  <a:pt x="6161165" y="37102"/>
                </a:cubicBezTo>
                <a:cubicBezTo>
                  <a:pt x="6156922" y="74345"/>
                  <a:pt x="6199047" y="36753"/>
                  <a:pt x="6211171" y="44734"/>
                </a:cubicBezTo>
                <a:cubicBezTo>
                  <a:pt x="6223295" y="52715"/>
                  <a:pt x="6255881" y="86809"/>
                  <a:pt x="6223806" y="78337"/>
                </a:cubicBezTo>
                <a:cubicBezTo>
                  <a:pt x="6285935" y="93950"/>
                  <a:pt x="6334377" y="73160"/>
                  <a:pt x="6390189" y="71971"/>
                </a:cubicBezTo>
                <a:cubicBezTo>
                  <a:pt x="6638569" y="77437"/>
                  <a:pt x="6991257" y="113639"/>
                  <a:pt x="7245041" y="190092"/>
                </a:cubicBezTo>
                <a:cubicBezTo>
                  <a:pt x="7239235" y="198913"/>
                  <a:pt x="7227111" y="190932"/>
                  <a:pt x="7221304" y="199753"/>
                </a:cubicBezTo>
                <a:cubicBezTo>
                  <a:pt x="7209180" y="191772"/>
                  <a:pt x="7209180" y="191772"/>
                  <a:pt x="7203374" y="200592"/>
                </a:cubicBezTo>
                <a:cubicBezTo>
                  <a:pt x="7158663" y="158517"/>
                  <a:pt x="7184986" y="228525"/>
                  <a:pt x="7203374" y="200592"/>
                </a:cubicBezTo>
                <a:cubicBezTo>
                  <a:pt x="7215498" y="208573"/>
                  <a:pt x="7215498" y="208573"/>
                  <a:pt x="7221304" y="199753"/>
                </a:cubicBezTo>
                <a:cubicBezTo>
                  <a:pt x="7767667" y="298125"/>
                  <a:pt x="8382989" y="454535"/>
                  <a:pt x="8934702" y="571179"/>
                </a:cubicBezTo>
                <a:cubicBezTo>
                  <a:pt x="9275320" y="652114"/>
                  <a:pt x="9624734" y="724089"/>
                  <a:pt x="9971159" y="796204"/>
                </a:cubicBezTo>
                <a:cubicBezTo>
                  <a:pt x="9989089" y="795365"/>
                  <a:pt x="10245351" y="846056"/>
                  <a:pt x="10159484" y="840103"/>
                </a:cubicBezTo>
                <a:cubicBezTo>
                  <a:pt x="10096386" y="825960"/>
                  <a:pt x="9991621" y="822317"/>
                  <a:pt x="9953739" y="822666"/>
                </a:cubicBezTo>
                <a:cubicBezTo>
                  <a:pt x="9947422" y="805865"/>
                  <a:pt x="9929491" y="806705"/>
                  <a:pt x="9922717" y="816995"/>
                </a:cubicBezTo>
                <a:cubicBezTo>
                  <a:pt x="9884324" y="791722"/>
                  <a:pt x="9842146" y="776600"/>
                  <a:pt x="9810581" y="793750"/>
                </a:cubicBezTo>
                <a:cubicBezTo>
                  <a:pt x="9786333" y="777788"/>
                  <a:pt x="9753290" y="770787"/>
                  <a:pt x="9729553" y="780447"/>
                </a:cubicBezTo>
                <a:cubicBezTo>
                  <a:pt x="9723236" y="763645"/>
                  <a:pt x="9705305" y="764485"/>
                  <a:pt x="9699498" y="773306"/>
                </a:cubicBezTo>
                <a:cubicBezTo>
                  <a:pt x="9631051" y="740891"/>
                  <a:pt x="9550023" y="727588"/>
                  <a:pt x="9475312" y="731086"/>
                </a:cubicBezTo>
                <a:cubicBezTo>
                  <a:pt x="9451065" y="715125"/>
                  <a:pt x="9418989" y="706653"/>
                  <a:pt x="9401058" y="707492"/>
                </a:cubicBezTo>
                <a:cubicBezTo>
                  <a:pt x="9388935" y="699511"/>
                  <a:pt x="9371004" y="700351"/>
                  <a:pt x="9371004" y="700351"/>
                </a:cubicBezTo>
                <a:cubicBezTo>
                  <a:pt x="9245266" y="644973"/>
                  <a:pt x="9239513" y="706508"/>
                  <a:pt x="9371004" y="700351"/>
                </a:cubicBezTo>
                <a:cubicBezTo>
                  <a:pt x="9376354" y="718623"/>
                  <a:pt x="9395252" y="716313"/>
                  <a:pt x="9401058" y="707492"/>
                </a:cubicBezTo>
                <a:cubicBezTo>
                  <a:pt x="9425307" y="723455"/>
                  <a:pt x="9457382" y="731926"/>
                  <a:pt x="9475312" y="731086"/>
                </a:cubicBezTo>
                <a:cubicBezTo>
                  <a:pt x="9543760" y="763501"/>
                  <a:pt x="9606346" y="752021"/>
                  <a:pt x="9675762" y="782966"/>
                </a:cubicBezTo>
                <a:cubicBezTo>
                  <a:pt x="9601051" y="786465"/>
                  <a:pt x="9576803" y="770502"/>
                  <a:pt x="9489968" y="766020"/>
                </a:cubicBezTo>
                <a:cubicBezTo>
                  <a:pt x="9426871" y="751877"/>
                  <a:pt x="9185722" y="709027"/>
                  <a:pt x="9388989" y="752226"/>
                </a:cubicBezTo>
                <a:cubicBezTo>
                  <a:pt x="9576346" y="797595"/>
                  <a:pt x="9898980" y="826655"/>
                  <a:pt x="10072247" y="915428"/>
                </a:cubicBezTo>
                <a:lnTo>
                  <a:pt x="10030579" y="925928"/>
                </a:lnTo>
                <a:cubicBezTo>
                  <a:pt x="10042704" y="933909"/>
                  <a:pt x="10228040" y="977947"/>
                  <a:pt x="10260115" y="986419"/>
                </a:cubicBezTo>
                <a:cubicBezTo>
                  <a:pt x="10341144" y="999722"/>
                  <a:pt x="10422171" y="1013025"/>
                  <a:pt x="10484301" y="1028638"/>
                </a:cubicBezTo>
                <a:cubicBezTo>
                  <a:pt x="10631245" y="1047404"/>
                  <a:pt x="10855431" y="1089623"/>
                  <a:pt x="10923879" y="1122038"/>
                </a:cubicBezTo>
                <a:cubicBezTo>
                  <a:pt x="10923879" y="1122038"/>
                  <a:pt x="10893367" y="1141989"/>
                  <a:pt x="10881243" y="1134008"/>
                </a:cubicBezTo>
                <a:cubicBezTo>
                  <a:pt x="10905491" y="1149970"/>
                  <a:pt x="11216567" y="1249386"/>
                  <a:pt x="11042897" y="1240421"/>
                </a:cubicBezTo>
                <a:cubicBezTo>
                  <a:pt x="10938132" y="1236779"/>
                  <a:pt x="11057553" y="1275355"/>
                  <a:pt x="11057553" y="1275355"/>
                </a:cubicBezTo>
                <a:cubicBezTo>
                  <a:pt x="10995478" y="1312457"/>
                  <a:pt x="10833367" y="1233136"/>
                  <a:pt x="10716989" y="1247134"/>
                </a:cubicBezTo>
                <a:cubicBezTo>
                  <a:pt x="10711183" y="1255955"/>
                  <a:pt x="10704408" y="1266246"/>
                  <a:pt x="10686477" y="1267085"/>
                </a:cubicBezTo>
                <a:cubicBezTo>
                  <a:pt x="10666527" y="1266595"/>
                  <a:pt x="10418092" y="1208413"/>
                  <a:pt x="10406479" y="1226055"/>
                </a:cubicBezTo>
                <a:cubicBezTo>
                  <a:pt x="10406479" y="1226055"/>
                  <a:pt x="10561761" y="1262952"/>
                  <a:pt x="10593836" y="1271423"/>
                </a:cubicBezTo>
                <a:cubicBezTo>
                  <a:pt x="10642789" y="1276255"/>
                  <a:pt x="10934912" y="1325267"/>
                  <a:pt x="10747098" y="1306990"/>
                </a:cubicBezTo>
                <a:cubicBezTo>
                  <a:pt x="10600154" y="1288225"/>
                  <a:pt x="10427453" y="1277790"/>
                  <a:pt x="10295451" y="1258325"/>
                </a:cubicBezTo>
                <a:cubicBezTo>
                  <a:pt x="10171191" y="1227099"/>
                  <a:pt x="10345968" y="1291579"/>
                  <a:pt x="10352742" y="1281289"/>
                </a:cubicBezTo>
                <a:cubicBezTo>
                  <a:pt x="10346479" y="1317202"/>
                  <a:pt x="10048550" y="1277011"/>
                  <a:pt x="10277575" y="1311879"/>
                </a:cubicBezTo>
                <a:cubicBezTo>
                  <a:pt x="10322742" y="1326862"/>
                  <a:pt x="10364920" y="1341984"/>
                  <a:pt x="10421244" y="1366418"/>
                </a:cubicBezTo>
                <a:cubicBezTo>
                  <a:pt x="10502272" y="1379721"/>
                  <a:pt x="10457562" y="1337646"/>
                  <a:pt x="10522223" y="1380212"/>
                </a:cubicBezTo>
                <a:cubicBezTo>
                  <a:pt x="10508079" y="1370901"/>
                  <a:pt x="10546015" y="1423266"/>
                  <a:pt x="10564913" y="1420957"/>
                </a:cubicBezTo>
                <a:cubicBezTo>
                  <a:pt x="10492223" y="1425785"/>
                  <a:pt x="10125390" y="1380272"/>
                  <a:pt x="10316533" y="1415490"/>
                </a:cubicBezTo>
                <a:cubicBezTo>
                  <a:pt x="10397561" y="1428793"/>
                  <a:pt x="10453885" y="1453227"/>
                  <a:pt x="10510665" y="1450568"/>
                </a:cubicBezTo>
                <a:cubicBezTo>
                  <a:pt x="10522789" y="1458549"/>
                  <a:pt x="10764394" y="1474306"/>
                  <a:pt x="10770712" y="1491108"/>
                </a:cubicBezTo>
                <a:cubicBezTo>
                  <a:pt x="10782836" y="1499089"/>
                  <a:pt x="10549057" y="1475841"/>
                  <a:pt x="10534913" y="1466530"/>
                </a:cubicBezTo>
                <a:cubicBezTo>
                  <a:pt x="10361244" y="1457565"/>
                  <a:pt x="10554408" y="1494113"/>
                  <a:pt x="10635435" y="1507416"/>
                </a:cubicBezTo>
                <a:cubicBezTo>
                  <a:pt x="10734394" y="1519880"/>
                  <a:pt x="10764449" y="1527021"/>
                  <a:pt x="10839670" y="1549145"/>
                </a:cubicBezTo>
                <a:cubicBezTo>
                  <a:pt x="10803353" y="1577917"/>
                  <a:pt x="10665490" y="1514558"/>
                  <a:pt x="10653877" y="1532199"/>
                </a:cubicBezTo>
                <a:cubicBezTo>
                  <a:pt x="10653420" y="1559292"/>
                  <a:pt x="10808702" y="1596189"/>
                  <a:pt x="10841745" y="1603190"/>
                </a:cubicBezTo>
                <a:cubicBezTo>
                  <a:pt x="10871800" y="1610331"/>
                  <a:pt x="11113406" y="1626089"/>
                  <a:pt x="11002834" y="1631267"/>
                </a:cubicBezTo>
                <a:cubicBezTo>
                  <a:pt x="10811745" y="1648764"/>
                  <a:pt x="10549678" y="1606894"/>
                  <a:pt x="10345443" y="1565165"/>
                </a:cubicBezTo>
                <a:cubicBezTo>
                  <a:pt x="10258608" y="1560682"/>
                  <a:pt x="10345497" y="1617880"/>
                  <a:pt x="10358078" y="1598768"/>
                </a:cubicBezTo>
                <a:cubicBezTo>
                  <a:pt x="10303829" y="1628380"/>
                  <a:pt x="10217451" y="1596805"/>
                  <a:pt x="10136423" y="1583501"/>
                </a:cubicBezTo>
                <a:cubicBezTo>
                  <a:pt x="9888500" y="1550942"/>
                  <a:pt x="9641088" y="1544006"/>
                  <a:pt x="9429026" y="1509767"/>
                </a:cubicBezTo>
                <a:cubicBezTo>
                  <a:pt x="9416902" y="1501786"/>
                  <a:pt x="9404778" y="1493805"/>
                  <a:pt x="9398972" y="1502626"/>
                </a:cubicBezTo>
                <a:cubicBezTo>
                  <a:pt x="9374724" y="1486664"/>
                  <a:pt x="9342649" y="1478193"/>
                  <a:pt x="9317943" y="1489323"/>
                </a:cubicBezTo>
                <a:cubicBezTo>
                  <a:pt x="9305820" y="1481342"/>
                  <a:pt x="9291675" y="1472031"/>
                  <a:pt x="9285868" y="1480851"/>
                </a:cubicBezTo>
                <a:cubicBezTo>
                  <a:pt x="9273744" y="1472870"/>
                  <a:pt x="9273744" y="1472870"/>
                  <a:pt x="9267938" y="1481691"/>
                </a:cubicBezTo>
                <a:cubicBezTo>
                  <a:pt x="9255814" y="1473710"/>
                  <a:pt x="9243690" y="1465729"/>
                  <a:pt x="9237883" y="1474549"/>
                </a:cubicBezTo>
                <a:cubicBezTo>
                  <a:pt x="9225759" y="1466568"/>
                  <a:pt x="9213635" y="1458587"/>
                  <a:pt x="9206861" y="1468878"/>
                </a:cubicBezTo>
                <a:cubicBezTo>
                  <a:pt x="9186910" y="1468388"/>
                  <a:pt x="9201055" y="1477699"/>
                  <a:pt x="9206861" y="1468878"/>
                </a:cubicBezTo>
                <a:cubicBezTo>
                  <a:pt x="9218985" y="1476859"/>
                  <a:pt x="9231109" y="1484840"/>
                  <a:pt x="9237883" y="1474549"/>
                </a:cubicBezTo>
                <a:cubicBezTo>
                  <a:pt x="9250007" y="1482531"/>
                  <a:pt x="9262131" y="1490512"/>
                  <a:pt x="9267938" y="1481691"/>
                </a:cubicBezTo>
                <a:cubicBezTo>
                  <a:pt x="9280062" y="1489672"/>
                  <a:pt x="9280062" y="1489672"/>
                  <a:pt x="9285868" y="1480851"/>
                </a:cubicBezTo>
                <a:cubicBezTo>
                  <a:pt x="9300013" y="1490162"/>
                  <a:pt x="9312137" y="1498143"/>
                  <a:pt x="9317943" y="1489323"/>
                </a:cubicBezTo>
                <a:cubicBezTo>
                  <a:pt x="9342192" y="1505285"/>
                  <a:pt x="9374267" y="1513756"/>
                  <a:pt x="9398972" y="1502626"/>
                </a:cubicBezTo>
                <a:cubicBezTo>
                  <a:pt x="9411096" y="1510607"/>
                  <a:pt x="9423220" y="1518588"/>
                  <a:pt x="9429026" y="1509767"/>
                </a:cubicBezTo>
                <a:cubicBezTo>
                  <a:pt x="9679481" y="1569279"/>
                  <a:pt x="10061767" y="1639715"/>
                  <a:pt x="10348540" y="1670454"/>
                </a:cubicBezTo>
                <a:cubicBezTo>
                  <a:pt x="10410670" y="1686067"/>
                  <a:pt x="10769164" y="1713449"/>
                  <a:pt x="10608587" y="1710995"/>
                </a:cubicBezTo>
                <a:cubicBezTo>
                  <a:pt x="10441235" y="1718831"/>
                  <a:pt x="10235947" y="1674302"/>
                  <a:pt x="10094354" y="1673809"/>
                </a:cubicBezTo>
                <a:cubicBezTo>
                  <a:pt x="10070106" y="1657847"/>
                  <a:pt x="10050154" y="1657356"/>
                  <a:pt x="10044348" y="1666177"/>
                </a:cubicBezTo>
                <a:cubicBezTo>
                  <a:pt x="10020100" y="1650215"/>
                  <a:pt x="10001201" y="1652524"/>
                  <a:pt x="9995395" y="1661345"/>
                </a:cubicBezTo>
                <a:cubicBezTo>
                  <a:pt x="9969126" y="1644053"/>
                  <a:pt x="9969126" y="1644053"/>
                  <a:pt x="9963320" y="1652873"/>
                </a:cubicBezTo>
                <a:cubicBezTo>
                  <a:pt x="9933265" y="1645732"/>
                  <a:pt x="9957513" y="1661694"/>
                  <a:pt x="9963320" y="1652873"/>
                </a:cubicBezTo>
                <a:cubicBezTo>
                  <a:pt x="9977464" y="1662185"/>
                  <a:pt x="9977464" y="1662185"/>
                  <a:pt x="9995395" y="1661345"/>
                </a:cubicBezTo>
                <a:cubicBezTo>
                  <a:pt x="10007519" y="1669326"/>
                  <a:pt x="10025450" y="1668486"/>
                  <a:pt x="10044348" y="1666177"/>
                </a:cubicBezTo>
                <a:cubicBezTo>
                  <a:pt x="10058493" y="1675488"/>
                  <a:pt x="10076423" y="1674648"/>
                  <a:pt x="10094354" y="1673809"/>
                </a:cubicBezTo>
                <a:cubicBezTo>
                  <a:pt x="10168607" y="1697402"/>
                  <a:pt x="10267566" y="1709866"/>
                  <a:pt x="10386476" y="1722820"/>
                </a:cubicBezTo>
                <a:cubicBezTo>
                  <a:pt x="10429622" y="1736472"/>
                  <a:pt x="10652786" y="1727447"/>
                  <a:pt x="10677034" y="1743409"/>
                </a:cubicBezTo>
                <a:cubicBezTo>
                  <a:pt x="10695476" y="1768192"/>
                  <a:pt x="10571812" y="1766859"/>
                  <a:pt x="10539737" y="1758387"/>
                </a:cubicBezTo>
                <a:cubicBezTo>
                  <a:pt x="10468015" y="1761746"/>
                  <a:pt x="10429622" y="1736472"/>
                  <a:pt x="10374863" y="1740462"/>
                </a:cubicBezTo>
                <a:cubicBezTo>
                  <a:pt x="10318083" y="1743120"/>
                  <a:pt x="10217560" y="1702234"/>
                  <a:pt x="10130726" y="1697752"/>
                </a:cubicBezTo>
                <a:cubicBezTo>
                  <a:pt x="10045912" y="1694599"/>
                  <a:pt x="10199173" y="1730166"/>
                  <a:pt x="10238023" y="1728347"/>
                </a:cubicBezTo>
                <a:cubicBezTo>
                  <a:pt x="10300153" y="1743960"/>
                  <a:pt x="10342331" y="1759083"/>
                  <a:pt x="10374863" y="1740462"/>
                </a:cubicBezTo>
                <a:cubicBezTo>
                  <a:pt x="10461241" y="1772037"/>
                  <a:pt x="10492263" y="1777708"/>
                  <a:pt x="10596061" y="1782821"/>
                </a:cubicBezTo>
                <a:cubicBezTo>
                  <a:pt x="10647034" y="1788982"/>
                  <a:pt x="10838177" y="1824201"/>
                  <a:pt x="10703358" y="1813416"/>
                </a:cubicBezTo>
                <a:cubicBezTo>
                  <a:pt x="10411290" y="1817120"/>
                  <a:pt x="9977519" y="1714900"/>
                  <a:pt x="9748037" y="1707123"/>
                </a:cubicBezTo>
                <a:cubicBezTo>
                  <a:pt x="9705348" y="1666379"/>
                  <a:pt x="9730618" y="1733585"/>
                  <a:pt x="9748037" y="1707123"/>
                </a:cubicBezTo>
                <a:cubicBezTo>
                  <a:pt x="9786430" y="1732397"/>
                  <a:pt x="9804817" y="1704464"/>
                  <a:pt x="9855334" y="1737719"/>
                </a:cubicBezTo>
                <a:cubicBezTo>
                  <a:pt x="9780624" y="1741217"/>
                  <a:pt x="9849071" y="1773632"/>
                  <a:pt x="9899077" y="1781264"/>
                </a:cubicBezTo>
                <a:cubicBezTo>
                  <a:pt x="9774360" y="1777130"/>
                  <a:pt x="9774360" y="1777130"/>
                  <a:pt x="9893781" y="1815707"/>
                </a:cubicBezTo>
                <a:cubicBezTo>
                  <a:pt x="9607977" y="1783497"/>
                  <a:pt x="9305294" y="1754927"/>
                  <a:pt x="9031102" y="1705076"/>
                </a:cubicBezTo>
                <a:cubicBezTo>
                  <a:pt x="8983117" y="1698774"/>
                  <a:pt x="8932601" y="1665520"/>
                  <a:pt x="8895772" y="1668669"/>
                </a:cubicBezTo>
                <a:cubicBezTo>
                  <a:pt x="8881627" y="1659358"/>
                  <a:pt x="8857433" y="1696111"/>
                  <a:pt x="8857433" y="1696111"/>
                </a:cubicBezTo>
                <a:cubicBezTo>
                  <a:pt x="8845309" y="1688130"/>
                  <a:pt x="8857890" y="1669018"/>
                  <a:pt x="8857890" y="1669018"/>
                </a:cubicBezTo>
                <a:cubicBezTo>
                  <a:pt x="8807373" y="1635764"/>
                  <a:pt x="8677903" y="1643252"/>
                  <a:pt x="8579912" y="1629318"/>
                </a:cubicBezTo>
                <a:cubicBezTo>
                  <a:pt x="8466809" y="1607543"/>
                  <a:pt x="8343602" y="1579118"/>
                  <a:pt x="8286822" y="1581776"/>
                </a:cubicBezTo>
                <a:cubicBezTo>
                  <a:pt x="8274698" y="1573795"/>
                  <a:pt x="8281016" y="1590597"/>
                  <a:pt x="8281016" y="1590597"/>
                </a:cubicBezTo>
                <a:cubicBezTo>
                  <a:pt x="8275209" y="1599418"/>
                  <a:pt x="8182057" y="1578134"/>
                  <a:pt x="8170444" y="1595775"/>
                </a:cubicBezTo>
                <a:cubicBezTo>
                  <a:pt x="8176761" y="1612577"/>
                  <a:pt x="8275720" y="1625040"/>
                  <a:pt x="8256822" y="1627350"/>
                </a:cubicBezTo>
                <a:cubicBezTo>
                  <a:pt x="8586284" y="1698834"/>
                  <a:pt x="8896337" y="1747006"/>
                  <a:pt x="9188460" y="1796018"/>
                </a:cubicBezTo>
                <a:cubicBezTo>
                  <a:pt x="9305349" y="1807642"/>
                  <a:pt x="9428045" y="1810445"/>
                  <a:pt x="9529535" y="1849861"/>
                </a:cubicBezTo>
                <a:cubicBezTo>
                  <a:pt x="9529535" y="1849861"/>
                  <a:pt x="9486900" y="1861831"/>
                  <a:pt x="9499023" y="1869812"/>
                </a:cubicBezTo>
                <a:cubicBezTo>
                  <a:pt x="9550051" y="1928689"/>
                  <a:pt x="9864347" y="1939618"/>
                  <a:pt x="9884809" y="1965730"/>
                </a:cubicBezTo>
                <a:cubicBezTo>
                  <a:pt x="9884809" y="1965730"/>
                  <a:pt x="9741194" y="1963907"/>
                  <a:pt x="9759125" y="1963067"/>
                </a:cubicBezTo>
                <a:cubicBezTo>
                  <a:pt x="9735388" y="1972728"/>
                  <a:pt x="9854298" y="1985682"/>
                  <a:pt x="9902283" y="1991983"/>
                </a:cubicBezTo>
                <a:cubicBezTo>
                  <a:pt x="9989118" y="1996466"/>
                  <a:pt x="10025946" y="1993316"/>
                  <a:pt x="10064339" y="2018590"/>
                </a:cubicBezTo>
                <a:cubicBezTo>
                  <a:pt x="10114856" y="2051844"/>
                  <a:pt x="10144399" y="2033363"/>
                  <a:pt x="10225428" y="2046666"/>
                </a:cubicBezTo>
                <a:cubicBezTo>
                  <a:pt x="10255482" y="2053808"/>
                  <a:pt x="10418592" y="2083214"/>
                  <a:pt x="10343881" y="2086713"/>
                </a:cubicBezTo>
                <a:cubicBezTo>
                  <a:pt x="10288069" y="2087902"/>
                  <a:pt x="10120663" y="2043023"/>
                  <a:pt x="10108593" y="2087757"/>
                </a:cubicBezTo>
                <a:cubicBezTo>
                  <a:pt x="10116474" y="2132982"/>
                  <a:pt x="10207551" y="2100221"/>
                  <a:pt x="10225482" y="2099381"/>
                </a:cubicBezTo>
                <a:cubicBezTo>
                  <a:pt x="10257558" y="2107853"/>
                  <a:pt x="10258069" y="2133475"/>
                  <a:pt x="10258069" y="2133475"/>
                </a:cubicBezTo>
                <a:cubicBezTo>
                  <a:pt x="10296461" y="2158748"/>
                  <a:pt x="10610757" y="2169677"/>
                  <a:pt x="10518116" y="2174015"/>
                </a:cubicBezTo>
                <a:cubicBezTo>
                  <a:pt x="10425475" y="2178353"/>
                  <a:pt x="10269736" y="2168548"/>
                  <a:pt x="10215944" y="2171068"/>
                </a:cubicBezTo>
                <a:cubicBezTo>
                  <a:pt x="10221751" y="2162247"/>
                  <a:pt x="10030151" y="2154121"/>
                  <a:pt x="10030151" y="2154121"/>
                </a:cubicBezTo>
                <a:cubicBezTo>
                  <a:pt x="10042786" y="2187725"/>
                  <a:pt x="10171288" y="2181708"/>
                  <a:pt x="10215944" y="2171068"/>
                </a:cubicBezTo>
                <a:cubicBezTo>
                  <a:pt x="10322785" y="2228756"/>
                  <a:pt x="10359102" y="2199984"/>
                  <a:pt x="10488116" y="2219589"/>
                </a:cubicBezTo>
                <a:cubicBezTo>
                  <a:pt x="10506046" y="2218749"/>
                  <a:pt x="10699210" y="2255297"/>
                  <a:pt x="10705527" y="2272098"/>
                </a:cubicBezTo>
                <a:cubicBezTo>
                  <a:pt x="10711845" y="2288900"/>
                  <a:pt x="10636623" y="2266776"/>
                  <a:pt x="10636623" y="2266776"/>
                </a:cubicBezTo>
                <a:cubicBezTo>
                  <a:pt x="10582831" y="2269295"/>
                  <a:pt x="10564444" y="2297227"/>
                  <a:pt x="10544493" y="2296737"/>
                </a:cubicBezTo>
                <a:cubicBezTo>
                  <a:pt x="10451852" y="2301075"/>
                  <a:pt x="10397550" y="2277972"/>
                  <a:pt x="10298591" y="2265508"/>
                </a:cubicBezTo>
                <a:cubicBezTo>
                  <a:pt x="10111745" y="2245762"/>
                  <a:pt x="9875946" y="2221184"/>
                  <a:pt x="9672222" y="2205078"/>
                </a:cubicBezTo>
                <a:cubicBezTo>
                  <a:pt x="9642167" y="2197936"/>
                  <a:pt x="9468498" y="2188971"/>
                  <a:pt x="9605850" y="2226708"/>
                </a:cubicBezTo>
                <a:cubicBezTo>
                  <a:pt x="9671765" y="2232170"/>
                  <a:pt x="9758600" y="2236652"/>
                  <a:pt x="9821698" y="2250795"/>
                </a:cubicBezTo>
                <a:cubicBezTo>
                  <a:pt x="9988592" y="2270051"/>
                  <a:pt x="10161751" y="2253394"/>
                  <a:pt x="10304908" y="2282310"/>
                </a:cubicBezTo>
                <a:cubicBezTo>
                  <a:pt x="10322839" y="2281470"/>
                  <a:pt x="10341281" y="2306253"/>
                  <a:pt x="10355425" y="2315564"/>
                </a:cubicBezTo>
                <a:cubicBezTo>
                  <a:pt x="10441803" y="2347139"/>
                  <a:pt x="10502826" y="2307237"/>
                  <a:pt x="10603348" y="2348123"/>
                </a:cubicBezTo>
                <a:cubicBezTo>
                  <a:pt x="10570816" y="2366744"/>
                  <a:pt x="10472825" y="2352810"/>
                  <a:pt x="10354969" y="2342657"/>
                </a:cubicBezTo>
                <a:cubicBezTo>
                  <a:pt x="10299156" y="2343846"/>
                  <a:pt x="9990667" y="2324096"/>
                  <a:pt x="10188128" y="2376116"/>
                </a:cubicBezTo>
                <a:cubicBezTo>
                  <a:pt x="10107611" y="2388435"/>
                  <a:pt x="10033357" y="2364841"/>
                  <a:pt x="9916468" y="2353217"/>
                </a:cubicBezTo>
                <a:cubicBezTo>
                  <a:pt x="9898538" y="2354057"/>
                  <a:pt x="9507511" y="2345296"/>
                  <a:pt x="9743821" y="2395497"/>
                </a:cubicBezTo>
                <a:cubicBezTo>
                  <a:pt x="9904910" y="2423573"/>
                  <a:pt x="10320184" y="2448296"/>
                  <a:pt x="10513859" y="2510466"/>
                </a:cubicBezTo>
                <a:cubicBezTo>
                  <a:pt x="10600237" y="2542041"/>
                  <a:pt x="10642415" y="2557163"/>
                  <a:pt x="10569726" y="2561992"/>
                </a:cubicBezTo>
                <a:cubicBezTo>
                  <a:pt x="10495983" y="2564021"/>
                  <a:pt x="10247603" y="2558554"/>
                  <a:pt x="10211742" y="2560233"/>
                </a:cubicBezTo>
                <a:cubicBezTo>
                  <a:pt x="10247603" y="2558554"/>
                  <a:pt x="10155473" y="2588515"/>
                  <a:pt x="10143349" y="2580534"/>
                </a:cubicBezTo>
                <a:cubicBezTo>
                  <a:pt x="10163811" y="2606647"/>
                  <a:pt x="10235534" y="2603288"/>
                  <a:pt x="10286507" y="2609450"/>
                </a:cubicBezTo>
                <a:cubicBezTo>
                  <a:pt x="10316562" y="2616591"/>
                  <a:pt x="10509725" y="2653139"/>
                  <a:pt x="10385009" y="2649006"/>
                </a:cubicBezTo>
                <a:cubicBezTo>
                  <a:pt x="10337024" y="2642704"/>
                  <a:pt x="9996460" y="2614483"/>
                  <a:pt x="10002777" y="2631285"/>
                </a:cubicBezTo>
                <a:cubicBezTo>
                  <a:pt x="10014445" y="2666358"/>
                  <a:pt x="10256507" y="2655023"/>
                  <a:pt x="10256507" y="2655023"/>
                </a:cubicBezTo>
                <a:cubicBezTo>
                  <a:pt x="10343342" y="2659506"/>
                  <a:pt x="10602877" y="2674423"/>
                  <a:pt x="10479725" y="2698713"/>
                </a:cubicBezTo>
                <a:cubicBezTo>
                  <a:pt x="10418106" y="2708722"/>
                  <a:pt x="10121285" y="2724046"/>
                  <a:pt x="10369665" y="2729513"/>
                </a:cubicBezTo>
                <a:cubicBezTo>
                  <a:pt x="10492360" y="2732316"/>
                  <a:pt x="10474430" y="2733156"/>
                  <a:pt x="10611781" y="2770893"/>
                </a:cubicBezTo>
                <a:cubicBezTo>
                  <a:pt x="10567125" y="2781533"/>
                  <a:pt x="10519140" y="2775231"/>
                  <a:pt x="10474484" y="2785871"/>
                </a:cubicBezTo>
                <a:cubicBezTo>
                  <a:pt x="10462360" y="2777890"/>
                  <a:pt x="10462360" y="2777890"/>
                  <a:pt x="10456554" y="2786710"/>
                </a:cubicBezTo>
                <a:cubicBezTo>
                  <a:pt x="10444429" y="2778729"/>
                  <a:pt x="10444429" y="2778729"/>
                  <a:pt x="10438623" y="2787550"/>
                </a:cubicBezTo>
                <a:cubicBezTo>
                  <a:pt x="10426499" y="2779569"/>
                  <a:pt x="10426499" y="2779569"/>
                  <a:pt x="10419725" y="2789860"/>
                </a:cubicBezTo>
                <a:cubicBezTo>
                  <a:pt x="10375982" y="2746315"/>
                  <a:pt x="10402305" y="2816322"/>
                  <a:pt x="10419725" y="2789860"/>
                </a:cubicBezTo>
                <a:cubicBezTo>
                  <a:pt x="10431849" y="2797841"/>
                  <a:pt x="10438623" y="2787550"/>
                  <a:pt x="10438623" y="2787550"/>
                </a:cubicBezTo>
                <a:cubicBezTo>
                  <a:pt x="10450747" y="2795531"/>
                  <a:pt x="10456554" y="2786710"/>
                  <a:pt x="10456554" y="2786710"/>
                </a:cubicBezTo>
                <a:cubicBezTo>
                  <a:pt x="10468678" y="2794691"/>
                  <a:pt x="10474484" y="2785871"/>
                  <a:pt x="10474484" y="2785871"/>
                </a:cubicBezTo>
                <a:cubicBezTo>
                  <a:pt x="10567125" y="2781533"/>
                  <a:pt x="10716601" y="2827250"/>
                  <a:pt x="10593905" y="2824447"/>
                </a:cubicBezTo>
                <a:cubicBezTo>
                  <a:pt x="10489140" y="2820804"/>
                  <a:pt x="10444484" y="2831444"/>
                  <a:pt x="10333912" y="2836622"/>
                </a:cubicBezTo>
                <a:cubicBezTo>
                  <a:pt x="10303858" y="2829480"/>
                  <a:pt x="10160243" y="2827657"/>
                  <a:pt x="10148630" y="2845298"/>
                </a:cubicBezTo>
                <a:cubicBezTo>
                  <a:pt x="10137072" y="2915655"/>
                  <a:pt x="10476614" y="2892631"/>
                  <a:pt x="10489249" y="2926234"/>
                </a:cubicBezTo>
                <a:cubicBezTo>
                  <a:pt x="10497587" y="2944366"/>
                  <a:pt x="10441264" y="2919932"/>
                  <a:pt x="10434489" y="2930223"/>
                </a:cubicBezTo>
                <a:cubicBezTo>
                  <a:pt x="10378677" y="2931412"/>
                  <a:pt x="10267649" y="2963682"/>
                  <a:pt x="10249718" y="2964522"/>
                </a:cubicBezTo>
                <a:cubicBezTo>
                  <a:pt x="10213857" y="2966201"/>
                  <a:pt x="10013919" y="2939944"/>
                  <a:pt x="9995532" y="2967876"/>
                </a:cubicBezTo>
                <a:cubicBezTo>
                  <a:pt x="9984430" y="3011139"/>
                  <a:pt x="10194959" y="2968511"/>
                  <a:pt x="10201788" y="3010935"/>
                </a:cubicBezTo>
                <a:cubicBezTo>
                  <a:pt x="10213455" y="3046008"/>
                  <a:pt x="10058173" y="3009111"/>
                  <a:pt x="10040754" y="3035573"/>
                </a:cubicBezTo>
                <a:cubicBezTo>
                  <a:pt x="10024953" y="3143173"/>
                  <a:pt x="10449711" y="3043494"/>
                  <a:pt x="10290752" y="3122177"/>
                </a:cubicBezTo>
                <a:cubicBezTo>
                  <a:pt x="10222359" y="3142478"/>
                  <a:pt x="10210235" y="3134496"/>
                  <a:pt x="10123400" y="3130014"/>
                </a:cubicBezTo>
                <a:cubicBezTo>
                  <a:pt x="10030759" y="3134352"/>
                  <a:pt x="9777541" y="3136236"/>
                  <a:pt x="9666001" y="3142884"/>
                </a:cubicBezTo>
                <a:cubicBezTo>
                  <a:pt x="9511741" y="3157232"/>
                  <a:pt x="9729099" y="3157027"/>
                  <a:pt x="9810127" y="3170330"/>
                </a:cubicBezTo>
                <a:cubicBezTo>
                  <a:pt x="9734960" y="3200921"/>
                  <a:pt x="9597608" y="3163184"/>
                  <a:pt x="9469106" y="3169202"/>
                </a:cubicBezTo>
                <a:cubicBezTo>
                  <a:pt x="9406520" y="3180681"/>
                  <a:pt x="9475424" y="3186003"/>
                  <a:pt x="9432789" y="3197974"/>
                </a:cubicBezTo>
                <a:cubicBezTo>
                  <a:pt x="9364395" y="3218274"/>
                  <a:pt x="9245942" y="3178227"/>
                  <a:pt x="9247506" y="3206650"/>
                </a:cubicBezTo>
                <a:cubicBezTo>
                  <a:pt x="9230087" y="3233112"/>
                  <a:pt x="9329100" y="3298291"/>
                  <a:pt x="9435483" y="3383071"/>
                </a:cubicBezTo>
                <a:cubicBezTo>
                  <a:pt x="9554959" y="3474362"/>
                  <a:pt x="9763855" y="3649803"/>
                  <a:pt x="9925052" y="3783310"/>
                </a:cubicBezTo>
                <a:cubicBezTo>
                  <a:pt x="10234982" y="4025259"/>
                  <a:pt x="10485144" y="4270008"/>
                  <a:pt x="10795584" y="4537581"/>
                </a:cubicBezTo>
                <a:cubicBezTo>
                  <a:pt x="10932534" y="4655125"/>
                  <a:pt x="11070451" y="4771199"/>
                  <a:pt x="11185684" y="4899733"/>
                </a:cubicBezTo>
                <a:cubicBezTo>
                  <a:pt x="11505315" y="5228141"/>
                  <a:pt x="11835359" y="5628727"/>
                  <a:pt x="11996433" y="5956011"/>
                </a:cubicBezTo>
                <a:cubicBezTo>
                  <a:pt x="12093790" y="6138099"/>
                  <a:pt x="12114818" y="6242550"/>
                  <a:pt x="12135443" y="6426808"/>
                </a:cubicBezTo>
                <a:cubicBezTo>
                  <a:pt x="12138030" y="6506475"/>
                  <a:pt x="12140615" y="6586142"/>
                  <a:pt x="12128546" y="6630877"/>
                </a:cubicBezTo>
                <a:cubicBezTo>
                  <a:pt x="12051181" y="6801200"/>
                  <a:pt x="11808028" y="7007783"/>
                  <a:pt x="11697456" y="7012961"/>
                </a:cubicBezTo>
                <a:cubicBezTo>
                  <a:pt x="11665381" y="7004489"/>
                  <a:pt x="11665381" y="7004489"/>
                  <a:pt x="11665381" y="7004489"/>
                </a:cubicBezTo>
                <a:cubicBezTo>
                  <a:pt x="11665381" y="7004489"/>
                  <a:pt x="11658606" y="7014780"/>
                  <a:pt x="11652800" y="7023601"/>
                </a:cubicBezTo>
                <a:cubicBezTo>
                  <a:pt x="11629063" y="7033261"/>
                  <a:pt x="11580621" y="7054052"/>
                  <a:pt x="11569009" y="7071693"/>
                </a:cubicBezTo>
                <a:cubicBezTo>
                  <a:pt x="11562234" y="7081984"/>
                  <a:pt x="11586482" y="7097946"/>
                  <a:pt x="11580676" y="7106766"/>
                </a:cubicBezTo>
                <a:cubicBezTo>
                  <a:pt x="11532799" y="7205894"/>
                  <a:pt x="11269532" y="7253843"/>
                  <a:pt x="11188558" y="7293254"/>
                </a:cubicBezTo>
                <a:cubicBezTo>
                  <a:pt x="11141084" y="7312575"/>
                  <a:pt x="11086890" y="7394901"/>
                  <a:pt x="11030110" y="7397560"/>
                </a:cubicBezTo>
                <a:cubicBezTo>
                  <a:pt x="11049009" y="7395251"/>
                  <a:pt x="11078497" y="7324054"/>
                  <a:pt x="11084816" y="7340856"/>
                </a:cubicBezTo>
                <a:cubicBezTo>
                  <a:pt x="11078497" y="7324054"/>
                  <a:pt x="10980051" y="7337214"/>
                  <a:pt x="10979594" y="7364306"/>
                </a:cubicBezTo>
                <a:cubicBezTo>
                  <a:pt x="10979594" y="7364306"/>
                  <a:pt x="11006373" y="7407221"/>
                  <a:pt x="11012180" y="7398400"/>
                </a:cubicBezTo>
                <a:cubicBezTo>
                  <a:pt x="10988443" y="7408060"/>
                  <a:pt x="10949594" y="7409880"/>
                  <a:pt x="10914244" y="7437181"/>
                </a:cubicBezTo>
                <a:cubicBezTo>
                  <a:pt x="10895345" y="7439490"/>
                  <a:pt x="10890050" y="7473934"/>
                  <a:pt x="10877470" y="7493046"/>
                </a:cubicBezTo>
                <a:cubicBezTo>
                  <a:pt x="10847925" y="7511526"/>
                  <a:pt x="10791146" y="7514185"/>
                  <a:pt x="10779533" y="7531827"/>
                </a:cubicBezTo>
                <a:cubicBezTo>
                  <a:pt x="10719021" y="7597352"/>
                  <a:pt x="10679537" y="7767326"/>
                  <a:pt x="10637870" y="7777826"/>
                </a:cubicBezTo>
                <a:cubicBezTo>
                  <a:pt x="10616951" y="7778806"/>
                  <a:pt x="10611090" y="7734911"/>
                  <a:pt x="10611090" y="7734911"/>
                </a:cubicBezTo>
                <a:cubicBezTo>
                  <a:pt x="10568966" y="7772504"/>
                  <a:pt x="10617408" y="7751713"/>
                  <a:pt x="10611145" y="7787626"/>
                </a:cubicBezTo>
                <a:cubicBezTo>
                  <a:pt x="10576902" y="7870442"/>
                  <a:pt x="10428449" y="7875970"/>
                  <a:pt x="10353792" y="7932183"/>
                </a:cubicBezTo>
                <a:cubicBezTo>
                  <a:pt x="10317475" y="7960955"/>
                  <a:pt x="10306373" y="8004218"/>
                  <a:pt x="10275862" y="8024170"/>
                </a:cubicBezTo>
                <a:cubicBezTo>
                  <a:pt x="10167876" y="8109016"/>
                  <a:pt x="10056848" y="8141286"/>
                  <a:pt x="9965740" y="8222490"/>
                </a:cubicBezTo>
                <a:cubicBezTo>
                  <a:pt x="9954127" y="8240132"/>
                  <a:pt x="9941546" y="8259244"/>
                  <a:pt x="9929933" y="8276884"/>
                </a:cubicBezTo>
                <a:cubicBezTo>
                  <a:pt x="9845685" y="8352070"/>
                  <a:pt x="9728850" y="8393161"/>
                  <a:pt x="9636263" y="8450213"/>
                </a:cubicBezTo>
                <a:cubicBezTo>
                  <a:pt x="9564596" y="8506287"/>
                  <a:pt x="9497767" y="8555010"/>
                  <a:pt x="9429885" y="8600932"/>
                </a:cubicBezTo>
                <a:cubicBezTo>
                  <a:pt x="9192995" y="8771603"/>
                  <a:pt x="8989836" y="8833833"/>
                  <a:pt x="8681402" y="8866799"/>
                </a:cubicBezTo>
                <a:cubicBezTo>
                  <a:pt x="7904467" y="8955899"/>
                  <a:pt x="7079615" y="8792204"/>
                  <a:pt x="6136822" y="8614084"/>
                </a:cubicBezTo>
                <a:cubicBezTo>
                  <a:pt x="6117924" y="8616394"/>
                  <a:pt x="6130048" y="8624375"/>
                  <a:pt x="6136822" y="8614084"/>
                </a:cubicBezTo>
                <a:cubicBezTo>
                  <a:pt x="6187339" y="8647339"/>
                  <a:pt x="6136365" y="8641176"/>
                  <a:pt x="6124241" y="8633195"/>
                </a:cubicBezTo>
                <a:lnTo>
                  <a:pt x="6112117" y="8625214"/>
                </a:lnTo>
                <a:cubicBezTo>
                  <a:pt x="6112117" y="8625214"/>
                  <a:pt x="6112117" y="8625214"/>
                  <a:pt x="6124241" y="8633195"/>
                </a:cubicBezTo>
                <a:cubicBezTo>
                  <a:pt x="6118434" y="8642017"/>
                  <a:pt x="6106365" y="8686750"/>
                  <a:pt x="6094241" y="8678769"/>
                </a:cubicBezTo>
                <a:cubicBezTo>
                  <a:pt x="6120564" y="8748776"/>
                  <a:pt x="6207910" y="8778881"/>
                  <a:pt x="6244282" y="8802824"/>
                </a:cubicBezTo>
                <a:cubicBezTo>
                  <a:pt x="6804373" y="9289523"/>
                  <a:pt x="7926668" y="10118917"/>
                  <a:pt x="8811523" y="10741435"/>
                </a:cubicBezTo>
                <a:cubicBezTo>
                  <a:pt x="8930998" y="10832727"/>
                  <a:pt x="9262133" y="11038064"/>
                  <a:pt x="9476325" y="11179062"/>
                </a:cubicBezTo>
                <a:cubicBezTo>
                  <a:pt x="9650103" y="11293457"/>
                  <a:pt x="10133300" y="11624179"/>
                  <a:pt x="10151230" y="11623340"/>
                </a:cubicBezTo>
                <a:lnTo>
                  <a:pt x="10112327" y="11572444"/>
                </a:lnTo>
                <a:cubicBezTo>
                  <a:pt x="10070604" y="11530229"/>
                  <a:pt x="9807460" y="11384400"/>
                  <a:pt x="9786998" y="11358286"/>
                </a:cubicBezTo>
                <a:cubicBezTo>
                  <a:pt x="9757400" y="11324052"/>
                  <a:pt x="10075955" y="11548501"/>
                  <a:pt x="10082729" y="11538210"/>
                </a:cubicBezTo>
                <a:cubicBezTo>
                  <a:pt x="10082729" y="11538210"/>
                  <a:pt x="10039249" y="11495365"/>
                  <a:pt x="10021027" y="11481592"/>
                </a:cubicBezTo>
                <a:lnTo>
                  <a:pt x="10014681" y="11477673"/>
                </a:lnTo>
                <a:lnTo>
                  <a:pt x="10017292" y="11470516"/>
                </a:lnTo>
                <a:cubicBezTo>
                  <a:pt x="10030365" y="11456132"/>
                  <a:pt x="10073879" y="11494455"/>
                  <a:pt x="10073879" y="11494455"/>
                </a:cubicBezTo>
                <a:cubicBezTo>
                  <a:pt x="10079686" y="11485635"/>
                  <a:pt x="9703840" y="11238223"/>
                  <a:pt x="9749007" y="11253206"/>
                </a:cubicBezTo>
                <a:cubicBezTo>
                  <a:pt x="9921763" y="11316355"/>
                  <a:pt x="10062266" y="11512097"/>
                  <a:pt x="10217037" y="11523372"/>
                </a:cubicBezTo>
                <a:cubicBezTo>
                  <a:pt x="10180720" y="11552144"/>
                  <a:pt x="10255429" y="11548645"/>
                  <a:pt x="10285996" y="11581409"/>
                </a:cubicBezTo>
                <a:cubicBezTo>
                  <a:pt x="10285996" y="11581409"/>
                  <a:pt x="10275947" y="11627473"/>
                  <a:pt x="10294388" y="11652255"/>
                </a:cubicBezTo>
                <a:cubicBezTo>
                  <a:pt x="10225941" y="11619841"/>
                  <a:pt x="10124396" y="11527710"/>
                  <a:pt x="10106466" y="11528549"/>
                </a:cubicBezTo>
                <a:cubicBezTo>
                  <a:pt x="10088535" y="11529390"/>
                  <a:pt x="10119101" y="11562153"/>
                  <a:pt x="10133245" y="11571464"/>
                </a:cubicBezTo>
                <a:cubicBezTo>
                  <a:pt x="10157494" y="11587426"/>
                  <a:pt x="10264333" y="11645114"/>
                  <a:pt x="10288126" y="11688169"/>
                </a:cubicBezTo>
                <a:cubicBezTo>
                  <a:pt x="10308587" y="11714282"/>
                  <a:pt x="10291168" y="11740743"/>
                  <a:pt x="10296518" y="11759016"/>
                </a:cubicBezTo>
                <a:cubicBezTo>
                  <a:pt x="10290711" y="11767836"/>
                  <a:pt x="10332890" y="11782959"/>
                  <a:pt x="10332890" y="11782959"/>
                </a:cubicBezTo>
                <a:cubicBezTo>
                  <a:pt x="10327084" y="11791779"/>
                  <a:pt x="10309153" y="11792618"/>
                  <a:pt x="10309153" y="11792618"/>
                </a:cubicBezTo>
                <a:cubicBezTo>
                  <a:pt x="10309153" y="11792618"/>
                  <a:pt x="10379676" y="11879078"/>
                  <a:pt x="10403924" y="11895040"/>
                </a:cubicBezTo>
                <a:cubicBezTo>
                  <a:pt x="10385993" y="11895881"/>
                  <a:pt x="10338063" y="11942293"/>
                  <a:pt x="10350186" y="11950274"/>
                </a:cubicBezTo>
                <a:cubicBezTo>
                  <a:pt x="10389090" y="12001170"/>
                  <a:pt x="10504958" y="11961549"/>
                  <a:pt x="10511786" y="12003973"/>
                </a:cubicBezTo>
                <a:cubicBezTo>
                  <a:pt x="10517647" y="12047867"/>
                  <a:pt x="10493856" y="12004813"/>
                  <a:pt x="10455006" y="12006632"/>
                </a:cubicBezTo>
                <a:cubicBezTo>
                  <a:pt x="10382316" y="12011461"/>
                  <a:pt x="10394951" y="12045065"/>
                  <a:pt x="10437586" y="12033094"/>
                </a:cubicBezTo>
                <a:cubicBezTo>
                  <a:pt x="10536034" y="12019935"/>
                  <a:pt x="10490179" y="12120394"/>
                  <a:pt x="10476033" y="12111082"/>
                </a:cubicBezTo>
                <a:cubicBezTo>
                  <a:pt x="10484372" y="12129214"/>
                  <a:pt x="10577013" y="12124877"/>
                  <a:pt x="10576557" y="12151968"/>
                </a:cubicBezTo>
                <a:cubicBezTo>
                  <a:pt x="10564487" y="12196703"/>
                  <a:pt x="10496496" y="12137195"/>
                  <a:pt x="10489722" y="12147487"/>
                </a:cubicBezTo>
                <a:cubicBezTo>
                  <a:pt x="10465985" y="12157146"/>
                  <a:pt x="10516501" y="12190400"/>
                  <a:pt x="10490744" y="12198731"/>
                </a:cubicBezTo>
                <a:cubicBezTo>
                  <a:pt x="10435985" y="12202720"/>
                  <a:pt x="10403855" y="12141534"/>
                  <a:pt x="10384957" y="12143843"/>
                </a:cubicBezTo>
                <a:cubicBezTo>
                  <a:pt x="10384957" y="12143843"/>
                  <a:pt x="10361731" y="12179126"/>
                  <a:pt x="10347586" y="12169814"/>
                </a:cubicBezTo>
                <a:cubicBezTo>
                  <a:pt x="10367080" y="12197398"/>
                  <a:pt x="10403452" y="12221341"/>
                  <a:pt x="10403452" y="12221341"/>
                </a:cubicBezTo>
                <a:cubicBezTo>
                  <a:pt x="10374420" y="12265444"/>
                  <a:pt x="10310757" y="12172964"/>
                  <a:pt x="10331274" y="12251792"/>
                </a:cubicBezTo>
                <a:cubicBezTo>
                  <a:pt x="10346495" y="12365063"/>
                  <a:pt x="10193922" y="12214055"/>
                  <a:pt x="10208633" y="12301703"/>
                </a:cubicBezTo>
                <a:cubicBezTo>
                  <a:pt x="10215004" y="12371220"/>
                  <a:pt x="10191213" y="12328166"/>
                  <a:pt x="10154896" y="12356937"/>
                </a:cubicBezTo>
                <a:cubicBezTo>
                  <a:pt x="10149089" y="12365759"/>
                  <a:pt x="10160756" y="12400831"/>
                  <a:pt x="10179654" y="12398522"/>
                </a:cubicBezTo>
                <a:cubicBezTo>
                  <a:pt x="10154950" y="12409652"/>
                  <a:pt x="10068115" y="12405170"/>
                  <a:pt x="10025937" y="12390048"/>
                </a:cubicBezTo>
                <a:cubicBezTo>
                  <a:pt x="10011791" y="12380736"/>
                  <a:pt x="9967082" y="12338662"/>
                  <a:pt x="9961275" y="12347482"/>
                </a:cubicBezTo>
                <a:cubicBezTo>
                  <a:pt x="9913290" y="12341180"/>
                  <a:pt x="9951226" y="12393546"/>
                  <a:pt x="9907027" y="12377093"/>
                </a:cubicBezTo>
                <a:cubicBezTo>
                  <a:pt x="9856510" y="12343839"/>
                  <a:pt x="9882833" y="12413845"/>
                  <a:pt x="9907027" y="12377093"/>
                </a:cubicBezTo>
                <a:cubicBezTo>
                  <a:pt x="10001743" y="12426800"/>
                  <a:pt x="10050185" y="12406010"/>
                  <a:pt x="9990130" y="12444442"/>
                </a:cubicBezTo>
                <a:cubicBezTo>
                  <a:pt x="9957598" y="12463062"/>
                  <a:pt x="9901220" y="12385914"/>
                  <a:pt x="9927543" y="12455921"/>
                </a:cubicBezTo>
                <a:cubicBezTo>
                  <a:pt x="9953867" y="12525928"/>
                  <a:pt x="9910124" y="12482383"/>
                  <a:pt x="9835413" y="12485882"/>
                </a:cubicBezTo>
                <a:cubicBezTo>
                  <a:pt x="9784440" y="12479720"/>
                  <a:pt x="9799096" y="12514653"/>
                  <a:pt x="9774391" y="12525784"/>
                </a:cubicBezTo>
                <a:cubicBezTo>
                  <a:pt x="9768584" y="12534605"/>
                  <a:pt x="9730191" y="12509331"/>
                  <a:pt x="9730191" y="12509331"/>
                </a:cubicBezTo>
                <a:cubicBezTo>
                  <a:pt x="9712261" y="12510171"/>
                  <a:pt x="9742827" y="12542934"/>
                  <a:pt x="9712772" y="12535793"/>
                </a:cubicBezTo>
                <a:cubicBezTo>
                  <a:pt x="9638062" y="12539292"/>
                  <a:pt x="9682718" y="12528652"/>
                  <a:pt x="9637551" y="12513669"/>
                </a:cubicBezTo>
                <a:cubicBezTo>
                  <a:pt x="9661799" y="12529631"/>
                  <a:pt x="9506517" y="12492734"/>
                  <a:pt x="9602201" y="12540970"/>
                </a:cubicBezTo>
                <a:cubicBezTo>
                  <a:pt x="9715359" y="12615460"/>
                  <a:pt x="9583302" y="12543281"/>
                  <a:pt x="9577496" y="12552101"/>
                </a:cubicBezTo>
                <a:cubicBezTo>
                  <a:pt x="9553302" y="12588854"/>
                  <a:pt x="9646454" y="12610138"/>
                  <a:pt x="9634384" y="12654873"/>
                </a:cubicBezTo>
                <a:cubicBezTo>
                  <a:pt x="9622315" y="12699607"/>
                  <a:pt x="9584379" y="12647240"/>
                  <a:pt x="9548062" y="12676012"/>
                </a:cubicBezTo>
                <a:cubicBezTo>
                  <a:pt x="9548062" y="12676012"/>
                  <a:pt x="9592771" y="12718087"/>
                  <a:pt x="9598578" y="12709266"/>
                </a:cubicBezTo>
                <a:cubicBezTo>
                  <a:pt x="9592771" y="12718087"/>
                  <a:pt x="9535992" y="12720746"/>
                  <a:pt x="9518061" y="12721586"/>
                </a:cubicBezTo>
                <a:cubicBezTo>
                  <a:pt x="9500131" y="12722426"/>
                  <a:pt x="9493812" y="12705624"/>
                  <a:pt x="9481689" y="12697643"/>
                </a:cubicBezTo>
                <a:cubicBezTo>
                  <a:pt x="9424909" y="12700302"/>
                  <a:pt x="9475425" y="12733556"/>
                  <a:pt x="9433758" y="12744055"/>
                </a:cubicBezTo>
                <a:lnTo>
                  <a:pt x="9308531" y="12714301"/>
                </a:lnTo>
                <a:cubicBezTo>
                  <a:pt x="9215378" y="12693016"/>
                  <a:pt x="9272725" y="12768694"/>
                  <a:pt x="9279042" y="12785496"/>
                </a:cubicBezTo>
                <a:cubicBezTo>
                  <a:pt x="9272268" y="12795787"/>
                  <a:pt x="9254848" y="12822249"/>
                  <a:pt x="9254848" y="12822249"/>
                </a:cubicBezTo>
                <a:cubicBezTo>
                  <a:pt x="9287434" y="12856342"/>
                  <a:pt x="9335365" y="12809929"/>
                  <a:pt x="9329102" y="12845843"/>
                </a:cubicBezTo>
                <a:cubicBezTo>
                  <a:pt x="9319564" y="12917529"/>
                  <a:pt x="9299047" y="12838701"/>
                  <a:pt x="9236972" y="12875803"/>
                </a:cubicBezTo>
                <a:cubicBezTo>
                  <a:pt x="9230198" y="12886094"/>
                  <a:pt x="9206515" y="12948469"/>
                  <a:pt x="9206515" y="12948469"/>
                </a:cubicBezTo>
                <a:cubicBezTo>
                  <a:pt x="9134337" y="12978920"/>
                  <a:pt x="9090083" y="12909753"/>
                  <a:pt x="9053765" y="12938524"/>
                </a:cubicBezTo>
                <a:cubicBezTo>
                  <a:pt x="9047958" y="12947345"/>
                  <a:pt x="9071750" y="12990400"/>
                  <a:pt x="9078524" y="12980109"/>
                </a:cubicBezTo>
                <a:cubicBezTo>
                  <a:pt x="9048013" y="13000060"/>
                  <a:pt x="8985372" y="12958825"/>
                  <a:pt x="8991232" y="13002719"/>
                </a:cubicBezTo>
                <a:cubicBezTo>
                  <a:pt x="9005889" y="13037653"/>
                  <a:pt x="8912737" y="13016368"/>
                  <a:pt x="8906931" y="13025189"/>
                </a:cubicBezTo>
                <a:cubicBezTo>
                  <a:pt x="8906984" y="13077904"/>
                  <a:pt x="9006400" y="13063275"/>
                  <a:pt x="8988012" y="13091207"/>
                </a:cubicBezTo>
                <a:cubicBezTo>
                  <a:pt x="8981749" y="13127121"/>
                  <a:pt x="8919565" y="13058792"/>
                  <a:pt x="8889565" y="13104366"/>
                </a:cubicBezTo>
                <a:cubicBezTo>
                  <a:pt x="8876984" y="13123477"/>
                  <a:pt x="8958013" y="13136781"/>
                  <a:pt x="8889619" y="13157081"/>
                </a:cubicBezTo>
                <a:lnTo>
                  <a:pt x="8865371" y="13141119"/>
                </a:lnTo>
                <a:cubicBezTo>
                  <a:pt x="8865371" y="13141119"/>
                  <a:pt x="8865882" y="13166741"/>
                  <a:pt x="8846984" y="13169051"/>
                </a:cubicBezTo>
                <a:cubicBezTo>
                  <a:pt x="8811123" y="13170730"/>
                  <a:pt x="8772730" y="13145457"/>
                  <a:pt x="8748993" y="13155118"/>
                </a:cubicBezTo>
                <a:cubicBezTo>
                  <a:pt x="8754800" y="13146296"/>
                  <a:pt x="8742676" y="13138315"/>
                  <a:pt x="8736869" y="13147137"/>
                </a:cubicBezTo>
                <a:cubicBezTo>
                  <a:pt x="8722724" y="13137825"/>
                  <a:pt x="8710600" y="13129844"/>
                  <a:pt x="8703826" y="13140135"/>
                </a:cubicBezTo>
                <a:cubicBezTo>
                  <a:pt x="8660083" y="13096590"/>
                  <a:pt x="8650035" y="13142654"/>
                  <a:pt x="8698020" y="13148955"/>
                </a:cubicBezTo>
                <a:cubicBezTo>
                  <a:pt x="8655895" y="13186548"/>
                  <a:pt x="8674337" y="13211330"/>
                  <a:pt x="8625895" y="13232121"/>
                </a:cubicBezTo>
                <a:cubicBezTo>
                  <a:pt x="8643826" y="13231282"/>
                  <a:pt x="8632213" y="13248923"/>
                  <a:pt x="8614282" y="13249763"/>
                </a:cubicBezTo>
                <a:cubicBezTo>
                  <a:pt x="8583771" y="13269714"/>
                  <a:pt x="8503711" y="13254940"/>
                  <a:pt x="8496936" y="13265231"/>
                </a:cubicBezTo>
                <a:cubicBezTo>
                  <a:pt x="8492581" y="13271847"/>
                  <a:pt x="8506300" y="13312880"/>
                  <a:pt x="8518738" y="13324920"/>
                </a:cubicBezTo>
                <a:lnTo>
                  <a:pt x="8523069" y="13327301"/>
                </a:lnTo>
                <a:lnTo>
                  <a:pt x="8504042" y="13333728"/>
                </a:lnTo>
                <a:cubicBezTo>
                  <a:pt x="8437642" y="13343343"/>
                  <a:pt x="8335048" y="13284566"/>
                  <a:pt x="8281654" y="13319481"/>
                </a:cubicBezTo>
                <a:cubicBezTo>
                  <a:pt x="8275848" y="13328301"/>
                  <a:pt x="8300096" y="13344263"/>
                  <a:pt x="8312220" y="13352245"/>
                </a:cubicBezTo>
                <a:cubicBezTo>
                  <a:pt x="8308945" y="13388018"/>
                  <a:pt x="8243772" y="13319831"/>
                  <a:pt x="8239530" y="13357074"/>
                </a:cubicBezTo>
                <a:cubicBezTo>
                  <a:pt x="8252165" y="13390677"/>
                  <a:pt x="8382688" y="13385990"/>
                  <a:pt x="8383199" y="13411612"/>
                </a:cubicBezTo>
                <a:cubicBezTo>
                  <a:pt x="8395834" y="13445215"/>
                  <a:pt x="8240552" y="13408318"/>
                  <a:pt x="8221654" y="13410628"/>
                </a:cubicBezTo>
                <a:cubicBezTo>
                  <a:pt x="8183772" y="13410978"/>
                  <a:pt x="8173723" y="13457041"/>
                  <a:pt x="8123717" y="13449409"/>
                </a:cubicBezTo>
                <a:cubicBezTo>
                  <a:pt x="8081082" y="13461379"/>
                  <a:pt x="8000510" y="13420984"/>
                  <a:pt x="7968436" y="13412513"/>
                </a:cubicBezTo>
                <a:cubicBezTo>
                  <a:pt x="7943730" y="13423642"/>
                  <a:pt x="8013145" y="13454587"/>
                  <a:pt x="8006828" y="13437785"/>
                </a:cubicBezTo>
                <a:cubicBezTo>
                  <a:pt x="8033662" y="13533415"/>
                  <a:pt x="7788960" y="13412368"/>
                  <a:pt x="7740517" y="13433159"/>
                </a:cubicBezTo>
                <a:cubicBezTo>
                  <a:pt x="7740517" y="13433159"/>
                  <a:pt x="7660055" y="13498192"/>
                  <a:pt x="7666829" y="13487902"/>
                </a:cubicBezTo>
                <a:cubicBezTo>
                  <a:pt x="7660055" y="13498192"/>
                  <a:pt x="7717347" y="13521156"/>
                  <a:pt x="7747401" y="13528298"/>
                </a:cubicBezTo>
                <a:cubicBezTo>
                  <a:pt x="7823675" y="13553221"/>
                  <a:pt x="7859993" y="13524450"/>
                  <a:pt x="7952688" y="13572827"/>
                </a:cubicBezTo>
                <a:cubicBezTo>
                  <a:pt x="7898440" y="13602438"/>
                  <a:pt x="7612070" y="13491891"/>
                  <a:pt x="7457299" y="13480616"/>
                </a:cubicBezTo>
                <a:cubicBezTo>
                  <a:pt x="7438401" y="13482926"/>
                  <a:pt x="7345760" y="13487264"/>
                  <a:pt x="7352534" y="13476973"/>
                </a:cubicBezTo>
                <a:cubicBezTo>
                  <a:pt x="7325808" y="13486773"/>
                  <a:pt x="7352588" y="13529688"/>
                  <a:pt x="7334658" y="13530528"/>
                </a:cubicBezTo>
                <a:cubicBezTo>
                  <a:pt x="7295808" y="13532346"/>
                  <a:pt x="7221500" y="13456038"/>
                  <a:pt x="7190478" y="13450367"/>
                </a:cubicBezTo>
                <a:cubicBezTo>
                  <a:pt x="7178354" y="13442386"/>
                  <a:pt x="7184672" y="13459187"/>
                  <a:pt x="7184672" y="13459187"/>
                </a:cubicBezTo>
                <a:cubicBezTo>
                  <a:pt x="7110928" y="13461216"/>
                  <a:pt x="7047776" y="13394358"/>
                  <a:pt x="6935130" y="13345492"/>
                </a:cubicBezTo>
                <a:cubicBezTo>
                  <a:pt x="6859909" y="13323367"/>
                  <a:pt x="6773074" y="13318884"/>
                  <a:pt x="6680890" y="13296130"/>
                </a:cubicBezTo>
                <a:cubicBezTo>
                  <a:pt x="6406186" y="13220657"/>
                  <a:pt x="6152402" y="13144204"/>
                  <a:pt x="5877700" y="13068730"/>
                </a:cubicBezTo>
                <a:cubicBezTo>
                  <a:pt x="4871700" y="12771038"/>
                  <a:pt x="3614733" y="12388212"/>
                  <a:pt x="2662013" y="12062379"/>
                </a:cubicBezTo>
                <a:cubicBezTo>
                  <a:pt x="2381960" y="11968634"/>
                  <a:pt x="2028707" y="11854094"/>
                  <a:pt x="1730212" y="11735566"/>
                </a:cubicBezTo>
                <a:cubicBezTo>
                  <a:pt x="1498145" y="11648122"/>
                  <a:pt x="1238044" y="11554868"/>
                  <a:pt x="1037594" y="11502988"/>
                </a:cubicBezTo>
                <a:cubicBezTo>
                  <a:pt x="933286" y="11472253"/>
                  <a:pt x="838570" y="11422546"/>
                  <a:pt x="801741" y="11425695"/>
                </a:cubicBezTo>
                <a:cubicBezTo>
                  <a:pt x="753756" y="11419393"/>
                  <a:pt x="759617" y="11463288"/>
                  <a:pt x="753811" y="11472108"/>
                </a:cubicBezTo>
                <a:cubicBezTo>
                  <a:pt x="753811" y="11472108"/>
                  <a:pt x="673293" y="11484428"/>
                  <a:pt x="655363" y="11485267"/>
                </a:cubicBezTo>
                <a:cubicBezTo>
                  <a:pt x="623288" y="11476795"/>
                  <a:pt x="485425" y="11413436"/>
                  <a:pt x="493763" y="11431568"/>
                </a:cubicBezTo>
                <a:cubicBezTo>
                  <a:pt x="487500" y="11467481"/>
                  <a:pt x="611164" y="11468814"/>
                  <a:pt x="610707" y="11495907"/>
                </a:cubicBezTo>
                <a:cubicBezTo>
                  <a:pt x="604900" y="11504728"/>
                  <a:pt x="574845" y="11497587"/>
                  <a:pt x="556915" y="11498426"/>
                </a:cubicBezTo>
                <a:cubicBezTo>
                  <a:pt x="544791" y="11490445"/>
                  <a:pt x="523872" y="11491424"/>
                  <a:pt x="511748" y="11483443"/>
                </a:cubicBezTo>
                <a:cubicBezTo>
                  <a:pt x="487500" y="11467481"/>
                  <a:pt x="481693" y="11476303"/>
                  <a:pt x="511748" y="11483443"/>
                </a:cubicBezTo>
                <a:cubicBezTo>
                  <a:pt x="523872" y="11491424"/>
                  <a:pt x="538017" y="11500736"/>
                  <a:pt x="556458" y="11525519"/>
                </a:cubicBezTo>
                <a:cubicBezTo>
                  <a:pt x="556458" y="11525519"/>
                  <a:pt x="526915" y="11543999"/>
                  <a:pt x="539039" y="11551980"/>
                </a:cubicBezTo>
                <a:cubicBezTo>
                  <a:pt x="532265" y="11562272"/>
                  <a:pt x="595362" y="11576414"/>
                  <a:pt x="601680" y="11593216"/>
                </a:cubicBezTo>
                <a:cubicBezTo>
                  <a:pt x="603755" y="11647261"/>
                  <a:pt x="569094" y="11559122"/>
                  <a:pt x="538582" y="11579073"/>
                </a:cubicBezTo>
                <a:cubicBezTo>
                  <a:pt x="520652" y="11579913"/>
                  <a:pt x="533287" y="11613516"/>
                  <a:pt x="553238" y="11614007"/>
                </a:cubicBezTo>
                <a:cubicBezTo>
                  <a:pt x="514389" y="11615826"/>
                  <a:pt x="311122" y="11572627"/>
                  <a:pt x="311122" y="11572627"/>
                </a:cubicBezTo>
                <a:cubicBezTo>
                  <a:pt x="299509" y="11590269"/>
                  <a:pt x="367499" y="11649775"/>
                  <a:pt x="386397" y="11647466"/>
                </a:cubicBezTo>
                <a:cubicBezTo>
                  <a:pt x="355886" y="11667417"/>
                  <a:pt x="174281" y="11560513"/>
                  <a:pt x="141695" y="11526419"/>
                </a:cubicBezTo>
                <a:cubicBezTo>
                  <a:pt x="123253" y="11501636"/>
                  <a:pt x="210142" y="11558833"/>
                  <a:pt x="215949" y="11550013"/>
                </a:cubicBezTo>
                <a:cubicBezTo>
                  <a:pt x="234336" y="11522080"/>
                  <a:pt x="84860" y="11476362"/>
                  <a:pt x="117393" y="11457741"/>
                </a:cubicBezTo>
                <a:cubicBezTo>
                  <a:pt x="129005" y="11440100"/>
                  <a:pt x="177501" y="11472025"/>
                  <a:pt x="215894" y="11497298"/>
                </a:cubicBezTo>
                <a:cubicBezTo>
                  <a:pt x="228018" y="11505279"/>
                  <a:pt x="240143" y="11513260"/>
                  <a:pt x="254287" y="11522571"/>
                </a:cubicBezTo>
                <a:cubicBezTo>
                  <a:pt x="254287" y="11522571"/>
                  <a:pt x="240143" y="11513260"/>
                  <a:pt x="215894" y="11497298"/>
                </a:cubicBezTo>
                <a:cubicBezTo>
                  <a:pt x="198420" y="11471045"/>
                  <a:pt x="177447" y="11419310"/>
                  <a:pt x="189571" y="11427291"/>
                </a:cubicBezTo>
                <a:cubicBezTo>
                  <a:pt x="189571" y="11427291"/>
                  <a:pt x="189571" y="11427291"/>
                  <a:pt x="201695" y="11435272"/>
                </a:cubicBezTo>
                <a:lnTo>
                  <a:pt x="189571" y="11427291"/>
                </a:lnTo>
                <a:cubicBezTo>
                  <a:pt x="147392" y="11412168"/>
                  <a:pt x="135323" y="11456902"/>
                  <a:pt x="115318" y="11403696"/>
                </a:cubicBezTo>
                <a:cubicBezTo>
                  <a:pt x="102682" y="11370094"/>
                  <a:pt x="169054" y="11348463"/>
                  <a:pt x="183199" y="11357774"/>
                </a:cubicBezTo>
                <a:cubicBezTo>
                  <a:pt x="177393" y="11366595"/>
                  <a:pt x="177393" y="11366595"/>
                  <a:pt x="177393" y="11366595"/>
                </a:cubicBezTo>
                <a:cubicBezTo>
                  <a:pt x="183199" y="11357774"/>
                  <a:pt x="183199" y="11357774"/>
                  <a:pt x="183199" y="11357774"/>
                </a:cubicBezTo>
                <a:cubicBezTo>
                  <a:pt x="169054" y="11348463"/>
                  <a:pt x="150613" y="11323680"/>
                  <a:pt x="150613" y="11323680"/>
                </a:cubicBezTo>
                <a:cubicBezTo>
                  <a:pt x="193248" y="11311710"/>
                  <a:pt x="225378" y="11372896"/>
                  <a:pt x="270034" y="11362256"/>
                </a:cubicBezTo>
                <a:cubicBezTo>
                  <a:pt x="305894" y="11360578"/>
                  <a:pt x="207393" y="11321021"/>
                  <a:pt x="213711" y="11337823"/>
                </a:cubicBezTo>
                <a:cubicBezTo>
                  <a:pt x="186931" y="11294909"/>
                  <a:pt x="181015" y="11198299"/>
                  <a:pt x="198946" y="11197459"/>
                </a:cubicBezTo>
                <a:cubicBezTo>
                  <a:pt x="216877" y="11196620"/>
                  <a:pt x="368993" y="11374720"/>
                  <a:pt x="418998" y="11382352"/>
                </a:cubicBezTo>
                <a:cubicBezTo>
                  <a:pt x="473758" y="11378363"/>
                  <a:pt x="335840" y="11262289"/>
                  <a:pt x="342158" y="11279090"/>
                </a:cubicBezTo>
                <a:cubicBezTo>
                  <a:pt x="309572" y="11244997"/>
                  <a:pt x="327959" y="11217064"/>
                  <a:pt x="327448" y="11191442"/>
                </a:cubicBezTo>
                <a:cubicBezTo>
                  <a:pt x="321587" y="11147548"/>
                  <a:pt x="288544" y="11140547"/>
                  <a:pt x="295318" y="11130256"/>
                </a:cubicBezTo>
                <a:cubicBezTo>
                  <a:pt x="301125" y="11121435"/>
                  <a:pt x="363711" y="11109955"/>
                  <a:pt x="387448" y="11100296"/>
                </a:cubicBezTo>
                <a:cubicBezTo>
                  <a:pt x="381642" y="11109116"/>
                  <a:pt x="432158" y="11142370"/>
                  <a:pt x="425841" y="11125569"/>
                </a:cubicBezTo>
                <a:cubicBezTo>
                  <a:pt x="444283" y="11150351"/>
                  <a:pt x="431702" y="11169462"/>
                  <a:pt x="476869" y="11184445"/>
                </a:cubicBezTo>
                <a:cubicBezTo>
                  <a:pt x="476869" y="11184445"/>
                  <a:pt x="480144" y="11148672"/>
                  <a:pt x="462213" y="11149512"/>
                </a:cubicBezTo>
                <a:cubicBezTo>
                  <a:pt x="563193" y="11163305"/>
                  <a:pt x="482219" y="11202717"/>
                  <a:pt x="544805" y="11191237"/>
                </a:cubicBezTo>
                <a:cubicBezTo>
                  <a:pt x="587441" y="11179267"/>
                  <a:pt x="518993" y="11146853"/>
                  <a:pt x="492213" y="11103938"/>
                </a:cubicBezTo>
                <a:cubicBezTo>
                  <a:pt x="485896" y="11087136"/>
                  <a:pt x="477503" y="11016289"/>
                  <a:pt x="477503" y="11016289"/>
                </a:cubicBezTo>
                <a:cubicBezTo>
                  <a:pt x="453712" y="10973235"/>
                  <a:pt x="414862" y="10975054"/>
                  <a:pt x="402738" y="10967073"/>
                </a:cubicBezTo>
                <a:cubicBezTo>
                  <a:pt x="402738" y="10967073"/>
                  <a:pt x="420669" y="10966234"/>
                  <a:pt x="441588" y="10965254"/>
                </a:cubicBezTo>
                <a:cubicBezTo>
                  <a:pt x="465325" y="10955594"/>
                  <a:pt x="542676" y="11084478"/>
                  <a:pt x="584343" y="11073977"/>
                </a:cubicBezTo>
                <a:cubicBezTo>
                  <a:pt x="603242" y="11071668"/>
                  <a:pt x="513766" y="10934803"/>
                  <a:pt x="557455" y="10925633"/>
                </a:cubicBezTo>
                <a:cubicBezTo>
                  <a:pt x="582159" y="10914503"/>
                  <a:pt x="770136" y="11090924"/>
                  <a:pt x="764276" y="11047030"/>
                </a:cubicBezTo>
                <a:cubicBezTo>
                  <a:pt x="931225" y="11119000"/>
                  <a:pt x="630145" y="10920805"/>
                  <a:pt x="764276" y="11047030"/>
                </a:cubicBezTo>
                <a:cubicBezTo>
                  <a:pt x="725372" y="10996134"/>
                  <a:pt x="612725" y="10947267"/>
                  <a:pt x="606407" y="10930465"/>
                </a:cubicBezTo>
                <a:cubicBezTo>
                  <a:pt x="600601" y="10939286"/>
                  <a:pt x="668483" y="10893363"/>
                  <a:pt x="719000" y="10926617"/>
                </a:cubicBezTo>
                <a:cubicBezTo>
                  <a:pt x="743248" y="10942579"/>
                  <a:pt x="787501" y="11011747"/>
                  <a:pt x="785426" y="10957702"/>
                </a:cubicBezTo>
                <a:cubicBezTo>
                  <a:pt x="830137" y="10999777"/>
                  <a:pt x="803814" y="10929770"/>
                  <a:pt x="785426" y="10957702"/>
                </a:cubicBezTo>
                <a:cubicBezTo>
                  <a:pt x="767441" y="10905827"/>
                  <a:pt x="692731" y="10909325"/>
                  <a:pt x="680096" y="10875721"/>
                </a:cubicBezTo>
                <a:cubicBezTo>
                  <a:pt x="665951" y="10866410"/>
                  <a:pt x="726408" y="10748171"/>
                  <a:pt x="744339" y="10747331"/>
                </a:cubicBezTo>
                <a:cubicBezTo>
                  <a:pt x="764290" y="10747822"/>
                  <a:pt x="901696" y="10838273"/>
                  <a:pt x="901696" y="10838273"/>
                </a:cubicBezTo>
                <a:cubicBezTo>
                  <a:pt x="926400" y="10827143"/>
                  <a:pt x="824856" y="10735012"/>
                  <a:pt x="836469" y="10717370"/>
                </a:cubicBezTo>
                <a:cubicBezTo>
                  <a:pt x="848538" y="10672637"/>
                  <a:pt x="886986" y="10750625"/>
                  <a:pt x="904916" y="10749785"/>
                </a:cubicBezTo>
                <a:cubicBezTo>
                  <a:pt x="923814" y="10747476"/>
                  <a:pt x="899055" y="10705891"/>
                  <a:pt x="929567" y="10685940"/>
                </a:cubicBezTo>
                <a:cubicBezTo>
                  <a:pt x="935373" y="10677119"/>
                  <a:pt x="953815" y="10701902"/>
                  <a:pt x="973766" y="10702392"/>
                </a:cubicBezTo>
                <a:cubicBezTo>
                  <a:pt x="979572" y="10693572"/>
                  <a:pt x="953303" y="10676280"/>
                  <a:pt x="983815" y="10656329"/>
                </a:cubicBezTo>
                <a:cubicBezTo>
                  <a:pt x="978008" y="10665149"/>
                  <a:pt x="1039627" y="10655140"/>
                  <a:pt x="1039627" y="10655140"/>
                </a:cubicBezTo>
                <a:cubicBezTo>
                  <a:pt x="1058014" y="10627207"/>
                  <a:pt x="971180" y="10622725"/>
                  <a:pt x="1033766" y="10611245"/>
                </a:cubicBezTo>
                <a:cubicBezTo>
                  <a:pt x="1100138" y="10589615"/>
                  <a:pt x="1156973" y="10639671"/>
                  <a:pt x="1225420" y="10672086"/>
                </a:cubicBezTo>
                <a:cubicBezTo>
                  <a:pt x="1150710" y="10675584"/>
                  <a:pt x="1332261" y="10729773"/>
                  <a:pt x="1225420" y="10672086"/>
                </a:cubicBezTo>
                <a:cubicBezTo>
                  <a:pt x="1231683" y="10636173"/>
                  <a:pt x="1111751" y="10571974"/>
                  <a:pt x="1192780" y="10585277"/>
                </a:cubicBezTo>
                <a:cubicBezTo>
                  <a:pt x="1210710" y="10584437"/>
                  <a:pt x="1210710" y="10584437"/>
                  <a:pt x="1230661" y="10584928"/>
                </a:cubicBezTo>
                <a:cubicBezTo>
                  <a:pt x="1216516" y="10575617"/>
                  <a:pt x="1216516" y="10575617"/>
                  <a:pt x="1216516" y="10575617"/>
                </a:cubicBezTo>
                <a:cubicBezTo>
                  <a:pt x="1216973" y="10548524"/>
                  <a:pt x="1267490" y="10581779"/>
                  <a:pt x="1267490" y="10581779"/>
                </a:cubicBezTo>
                <a:cubicBezTo>
                  <a:pt x="1273296" y="10572958"/>
                  <a:pt x="1260662" y="10539354"/>
                  <a:pt x="1254855" y="10548176"/>
                </a:cubicBezTo>
                <a:cubicBezTo>
                  <a:pt x="1272785" y="10547335"/>
                  <a:pt x="1329566" y="10544676"/>
                  <a:pt x="1342201" y="10578280"/>
                </a:cubicBezTo>
                <a:cubicBezTo>
                  <a:pt x="1321227" y="10526545"/>
                  <a:pt x="1241167" y="10511772"/>
                  <a:pt x="1222269" y="10514081"/>
                </a:cubicBezTo>
                <a:cubicBezTo>
                  <a:pt x="1229043" y="10503790"/>
                  <a:pt x="1246462" y="10477328"/>
                  <a:pt x="1240656" y="10486149"/>
                </a:cubicBezTo>
                <a:cubicBezTo>
                  <a:pt x="1264393" y="10476489"/>
                  <a:pt x="1279049" y="10511422"/>
                  <a:pt x="1296979" y="10510583"/>
                </a:cubicBezTo>
                <a:cubicBezTo>
                  <a:pt x="1353759" y="10507924"/>
                  <a:pt x="1363297" y="10436237"/>
                  <a:pt x="1381227" y="10435398"/>
                </a:cubicBezTo>
                <a:cubicBezTo>
                  <a:pt x="1407953" y="10425598"/>
                  <a:pt x="1512316" y="10509048"/>
                  <a:pt x="1531214" y="10506738"/>
                </a:cubicBezTo>
                <a:cubicBezTo>
                  <a:pt x="1519090" y="10498757"/>
                  <a:pt x="1422841" y="10372183"/>
                  <a:pt x="1530648" y="10428401"/>
                </a:cubicBezTo>
                <a:cubicBezTo>
                  <a:pt x="1586972" y="10452835"/>
                  <a:pt x="1608634" y="10389129"/>
                  <a:pt x="1608634" y="10389129"/>
                </a:cubicBezTo>
                <a:cubicBezTo>
                  <a:pt x="1635359" y="10379328"/>
                  <a:pt x="1772254" y="10444158"/>
                  <a:pt x="1689151" y="10376809"/>
                </a:cubicBezTo>
                <a:cubicBezTo>
                  <a:pt x="1558008" y="10250445"/>
                  <a:pt x="1942880" y="10400548"/>
                  <a:pt x="1937020" y="10356654"/>
                </a:cubicBezTo>
                <a:cubicBezTo>
                  <a:pt x="1942826" y="10347833"/>
                  <a:pt x="1904433" y="10322560"/>
                  <a:pt x="1886503" y="10323399"/>
                </a:cubicBezTo>
                <a:cubicBezTo>
                  <a:pt x="1760764" y="10268022"/>
                  <a:pt x="1811738" y="10274183"/>
                  <a:pt x="1898115" y="10305759"/>
                </a:cubicBezTo>
                <a:cubicBezTo>
                  <a:pt x="1917014" y="10303448"/>
                  <a:pt x="2077646" y="10358617"/>
                  <a:pt x="1972826" y="10302260"/>
                </a:cubicBezTo>
                <a:cubicBezTo>
                  <a:pt x="1841738" y="10228610"/>
                  <a:pt x="2015461" y="10290290"/>
                  <a:pt x="2038688" y="10255007"/>
                </a:cubicBezTo>
                <a:cubicBezTo>
                  <a:pt x="2038688" y="10255007"/>
                  <a:pt x="2044950" y="10219094"/>
                  <a:pt x="2038633" y="10202292"/>
                </a:cubicBezTo>
                <a:cubicBezTo>
                  <a:pt x="2063338" y="10191162"/>
                  <a:pt x="2099199" y="10189482"/>
                  <a:pt x="2107537" y="10207614"/>
                </a:cubicBezTo>
                <a:cubicBezTo>
                  <a:pt x="2087020" y="10128786"/>
                  <a:pt x="2020702" y="10203132"/>
                  <a:pt x="2000186" y="10124304"/>
                </a:cubicBezTo>
                <a:cubicBezTo>
                  <a:pt x="1968056" y="10063117"/>
                  <a:pt x="2037014" y="10121155"/>
                  <a:pt x="2048627" y="10103513"/>
                </a:cubicBezTo>
                <a:lnTo>
                  <a:pt x="2066558" y="10102674"/>
                </a:lnTo>
                <a:cubicBezTo>
                  <a:pt x="2066558" y="10102674"/>
                  <a:pt x="2054434" y="10094693"/>
                  <a:pt x="2048627" y="10103513"/>
                </a:cubicBezTo>
                <a:cubicBezTo>
                  <a:pt x="2054434" y="10094693"/>
                  <a:pt x="2072310" y="10041138"/>
                  <a:pt x="2048573" y="10050798"/>
                </a:cubicBezTo>
                <a:cubicBezTo>
                  <a:pt x="2096047" y="10031478"/>
                  <a:pt x="2209205" y="10105968"/>
                  <a:pt x="2245523" y="10077195"/>
                </a:cubicBezTo>
                <a:cubicBezTo>
                  <a:pt x="2263453" y="10076356"/>
                  <a:pt x="2212882" y="9990387"/>
                  <a:pt x="2207076" y="9999207"/>
                </a:cubicBezTo>
                <a:cubicBezTo>
                  <a:pt x="2231269" y="9962454"/>
                  <a:pt x="2300228" y="10020491"/>
                  <a:pt x="2293910" y="10003690"/>
                </a:cubicBezTo>
                <a:cubicBezTo>
                  <a:pt x="2293856" y="9950975"/>
                  <a:pt x="2230758" y="9936833"/>
                  <a:pt x="2174380" y="9859684"/>
                </a:cubicBezTo>
                <a:cubicBezTo>
                  <a:pt x="2162256" y="9851703"/>
                  <a:pt x="2192311" y="9858844"/>
                  <a:pt x="2204435" y="9866825"/>
                </a:cubicBezTo>
                <a:cubicBezTo>
                  <a:pt x="2179676" y="9825241"/>
                  <a:pt x="2123352" y="9800807"/>
                  <a:pt x="2073292" y="9740461"/>
                </a:cubicBezTo>
                <a:cubicBezTo>
                  <a:pt x="2047023" y="9723168"/>
                  <a:pt x="2046512" y="9697546"/>
                  <a:pt x="2040194" y="9680744"/>
                </a:cubicBezTo>
                <a:cubicBezTo>
                  <a:pt x="1953762" y="9596454"/>
                  <a:pt x="1832266" y="9503833"/>
                  <a:pt x="1727392" y="9394760"/>
                </a:cubicBezTo>
                <a:cubicBezTo>
                  <a:pt x="1101106" y="8788629"/>
                  <a:pt x="356203" y="7984306"/>
                  <a:pt x="84030" y="7385815"/>
                </a:cubicBezTo>
                <a:cubicBezTo>
                  <a:pt x="20312" y="7240620"/>
                  <a:pt x="-52851" y="7021778"/>
                  <a:pt x="55080" y="6884217"/>
                </a:cubicBezTo>
                <a:cubicBezTo>
                  <a:pt x="60887" y="6875397"/>
                  <a:pt x="98768" y="6875048"/>
                  <a:pt x="98768" y="6875048"/>
                </a:cubicBezTo>
                <a:cubicBezTo>
                  <a:pt x="105031" y="6839135"/>
                  <a:pt x="66639" y="6813862"/>
                  <a:pt x="90832" y="6777109"/>
                </a:cubicBezTo>
                <a:lnTo>
                  <a:pt x="147156" y="6801542"/>
                </a:lnTo>
                <a:cubicBezTo>
                  <a:pt x="152963" y="6792722"/>
                  <a:pt x="165543" y="6773610"/>
                  <a:pt x="182962" y="6747149"/>
                </a:cubicBezTo>
                <a:cubicBezTo>
                  <a:pt x="195543" y="6728037"/>
                  <a:pt x="245550" y="6735668"/>
                  <a:pt x="251356" y="6726848"/>
                </a:cubicBezTo>
                <a:cubicBezTo>
                  <a:pt x="263937" y="6707736"/>
                  <a:pt x="237668" y="6690444"/>
                  <a:pt x="249280" y="6672803"/>
                </a:cubicBezTo>
                <a:cubicBezTo>
                  <a:pt x="267668" y="6644871"/>
                  <a:pt x="288130" y="6670983"/>
                  <a:pt x="299743" y="6653342"/>
                </a:cubicBezTo>
                <a:cubicBezTo>
                  <a:pt x="327668" y="6553724"/>
                  <a:pt x="246585" y="6487706"/>
                  <a:pt x="318710" y="6404540"/>
                </a:cubicBezTo>
                <a:cubicBezTo>
                  <a:pt x="330323" y="6386898"/>
                  <a:pt x="354571" y="6402860"/>
                  <a:pt x="366695" y="6410841"/>
                </a:cubicBezTo>
                <a:cubicBezTo>
                  <a:pt x="360888" y="6419662"/>
                  <a:pt x="355082" y="6428483"/>
                  <a:pt x="387614" y="6409862"/>
                </a:cubicBezTo>
                <a:cubicBezTo>
                  <a:pt x="380840" y="6420153"/>
                  <a:pt x="366695" y="6410841"/>
                  <a:pt x="366695" y="6410841"/>
                </a:cubicBezTo>
                <a:cubicBezTo>
                  <a:pt x="385083" y="6382909"/>
                  <a:pt x="501862" y="6289104"/>
                  <a:pt x="533481" y="6324668"/>
                </a:cubicBezTo>
                <a:cubicBezTo>
                  <a:pt x="557729" y="6340630"/>
                  <a:pt x="521868" y="6342310"/>
                  <a:pt x="516062" y="6351130"/>
                </a:cubicBezTo>
                <a:cubicBezTo>
                  <a:pt x="491868" y="6387882"/>
                  <a:pt x="491923" y="6440597"/>
                  <a:pt x="523998" y="6449069"/>
                </a:cubicBezTo>
                <a:cubicBezTo>
                  <a:pt x="578300" y="6472173"/>
                  <a:pt x="620316" y="6329150"/>
                  <a:pt x="656122" y="6274756"/>
                </a:cubicBezTo>
                <a:cubicBezTo>
                  <a:pt x="686122" y="6229183"/>
                  <a:pt x="752951" y="6180460"/>
                  <a:pt x="770882" y="6179620"/>
                </a:cubicBezTo>
                <a:cubicBezTo>
                  <a:pt x="796640" y="6171290"/>
                  <a:pt x="845136" y="6203215"/>
                  <a:pt x="883985" y="6201394"/>
                </a:cubicBezTo>
                <a:cubicBezTo>
                  <a:pt x="901916" y="6200556"/>
                  <a:pt x="919335" y="6174093"/>
                  <a:pt x="938233" y="6171784"/>
                </a:cubicBezTo>
                <a:cubicBezTo>
                  <a:pt x="981922" y="6162614"/>
                  <a:pt x="1024101" y="6177735"/>
                  <a:pt x="1048805" y="6166606"/>
                </a:cubicBezTo>
                <a:cubicBezTo>
                  <a:pt x="1074563" y="6158275"/>
                  <a:pt x="1078806" y="6121031"/>
                  <a:pt x="1104563" y="6112702"/>
                </a:cubicBezTo>
                <a:cubicBezTo>
                  <a:pt x="1135074" y="6092751"/>
                  <a:pt x="1177253" y="6107874"/>
                  <a:pt x="1183060" y="6099052"/>
                </a:cubicBezTo>
                <a:cubicBezTo>
                  <a:pt x="1263522" y="6034018"/>
                  <a:pt x="1255130" y="5963171"/>
                  <a:pt x="1347260" y="5933211"/>
                </a:cubicBezTo>
                <a:cubicBezTo>
                  <a:pt x="1354034" y="5922920"/>
                  <a:pt x="1390406" y="5946863"/>
                  <a:pt x="1410357" y="5947354"/>
                </a:cubicBezTo>
                <a:cubicBezTo>
                  <a:pt x="1434094" y="5937693"/>
                  <a:pt x="1434551" y="5910601"/>
                  <a:pt x="1452481" y="5909761"/>
                </a:cubicBezTo>
                <a:cubicBezTo>
                  <a:pt x="1470412" y="5908922"/>
                  <a:pt x="1458342" y="5953656"/>
                  <a:pt x="1440412" y="5954495"/>
                </a:cubicBezTo>
                <a:cubicBezTo>
                  <a:pt x="1497192" y="5951836"/>
                  <a:pt x="1673059" y="5821068"/>
                  <a:pt x="1691957" y="5818759"/>
                </a:cubicBezTo>
                <a:cubicBezTo>
                  <a:pt x="1709888" y="5817919"/>
                  <a:pt x="1766211" y="5842353"/>
                  <a:pt x="1766211" y="5842353"/>
                </a:cubicBezTo>
                <a:cubicBezTo>
                  <a:pt x="1789948" y="5832693"/>
                  <a:pt x="1796211" y="5796779"/>
                  <a:pt x="1826722" y="5776828"/>
                </a:cubicBezTo>
                <a:cubicBezTo>
                  <a:pt x="1880971" y="5747217"/>
                  <a:pt x="1987756" y="5752190"/>
                  <a:pt x="2053618" y="5704938"/>
                </a:cubicBezTo>
                <a:cubicBezTo>
                  <a:pt x="2065231" y="5687296"/>
                  <a:pt x="2071494" y="5651382"/>
                  <a:pt x="2101037" y="5632902"/>
                </a:cubicBezTo>
                <a:cubicBezTo>
                  <a:pt x="2143618" y="5568216"/>
                  <a:pt x="2218329" y="5564718"/>
                  <a:pt x="2272066" y="5509484"/>
                </a:cubicBezTo>
                <a:cubicBezTo>
                  <a:pt x="2314647" y="5444799"/>
                  <a:pt x="2382583" y="5451592"/>
                  <a:pt x="2454762" y="5421140"/>
                </a:cubicBezTo>
                <a:cubicBezTo>
                  <a:pt x="2577860" y="5344137"/>
                  <a:pt x="2705742" y="5207066"/>
                  <a:pt x="2802115" y="5139863"/>
                </a:cubicBezTo>
                <a:cubicBezTo>
                  <a:pt x="2827873" y="5131533"/>
                  <a:pt x="2858895" y="5137204"/>
                  <a:pt x="2870508" y="5119563"/>
                </a:cubicBezTo>
                <a:cubicBezTo>
                  <a:pt x="2901019" y="5099612"/>
                  <a:pt x="2925213" y="5062858"/>
                  <a:pt x="2942632" y="5036397"/>
                </a:cubicBezTo>
                <a:cubicBezTo>
                  <a:pt x="2939729" y="5040807"/>
                  <a:pt x="2939729" y="5040807"/>
                  <a:pt x="2941180" y="5038602"/>
                </a:cubicBezTo>
                <a:lnTo>
                  <a:pt x="2942632" y="5036397"/>
                </a:lnTo>
                <a:lnTo>
                  <a:pt x="2953572" y="5033269"/>
                </a:lnTo>
                <a:cubicBezTo>
                  <a:pt x="2988015" y="5020046"/>
                  <a:pt x="3078401" y="4969842"/>
                  <a:pt x="3089010" y="4976825"/>
                </a:cubicBezTo>
                <a:cubicBezTo>
                  <a:pt x="3115279" y="4994117"/>
                  <a:pt x="2975218" y="5070491"/>
                  <a:pt x="2975218" y="5070491"/>
                </a:cubicBezTo>
                <a:cubicBezTo>
                  <a:pt x="3012102" y="5120056"/>
                  <a:pt x="2998955" y="5060830"/>
                  <a:pt x="3041591" y="5048860"/>
                </a:cubicBezTo>
                <a:cubicBezTo>
                  <a:pt x="3122108" y="5036541"/>
                  <a:pt x="3325832" y="5052648"/>
                  <a:pt x="3363713" y="5052299"/>
                </a:cubicBezTo>
                <a:cubicBezTo>
                  <a:pt x="3408424" y="5094373"/>
                  <a:pt x="3518995" y="5089195"/>
                  <a:pt x="3587900" y="5094517"/>
                </a:cubicBezTo>
                <a:cubicBezTo>
                  <a:pt x="3823698" y="5119096"/>
                  <a:pt x="4083745" y="5159636"/>
                  <a:pt x="4307475" y="5228948"/>
                </a:cubicBezTo>
                <a:cubicBezTo>
                  <a:pt x="4457005" y="5327380"/>
                  <a:pt x="4748616" y="5350769"/>
                  <a:pt x="4997616" y="5487288"/>
                </a:cubicBezTo>
                <a:cubicBezTo>
                  <a:pt x="5190834" y="5576551"/>
                  <a:pt x="5358240" y="5621430"/>
                  <a:pt x="5558232" y="5700402"/>
                </a:cubicBezTo>
                <a:cubicBezTo>
                  <a:pt x="6143554" y="5902384"/>
                  <a:pt x="6716240" y="6070763"/>
                  <a:pt x="7255883" y="6232142"/>
                </a:cubicBezTo>
                <a:cubicBezTo>
                  <a:pt x="7298061" y="6247264"/>
                  <a:pt x="7459661" y="6300963"/>
                  <a:pt x="7453343" y="6284161"/>
                </a:cubicBezTo>
                <a:cubicBezTo>
                  <a:pt x="7477537" y="6247408"/>
                  <a:pt x="7384896" y="6251747"/>
                  <a:pt x="7384896" y="6251747"/>
                </a:cubicBezTo>
                <a:cubicBezTo>
                  <a:pt x="7166973" y="6173614"/>
                  <a:pt x="6955368" y="6112283"/>
                  <a:pt x="6782612" y="6049133"/>
                </a:cubicBezTo>
                <a:cubicBezTo>
                  <a:pt x="6918484" y="6062718"/>
                  <a:pt x="7179097" y="6181595"/>
                  <a:pt x="7385353" y="6224654"/>
                </a:cubicBezTo>
                <a:cubicBezTo>
                  <a:pt x="7397477" y="6232635"/>
                  <a:pt x="7471219" y="6230607"/>
                  <a:pt x="7465413" y="6239428"/>
                </a:cubicBezTo>
                <a:cubicBezTo>
                  <a:pt x="7483800" y="6211495"/>
                  <a:pt x="7250656" y="6020092"/>
                  <a:pt x="7194789" y="5968566"/>
                </a:cubicBezTo>
                <a:cubicBezTo>
                  <a:pt x="6628434" y="5517780"/>
                  <a:pt x="6102494" y="5093598"/>
                  <a:pt x="5474010" y="4627200"/>
                </a:cubicBezTo>
                <a:cubicBezTo>
                  <a:pt x="4758636" y="4103604"/>
                  <a:pt x="4086495" y="3597931"/>
                  <a:pt x="3541005" y="3093452"/>
                </a:cubicBezTo>
                <a:cubicBezTo>
                  <a:pt x="3294172" y="2865645"/>
                  <a:pt x="3091029" y="2628668"/>
                  <a:pt x="3090974" y="2575953"/>
                </a:cubicBezTo>
                <a:cubicBezTo>
                  <a:pt x="3083092" y="2530728"/>
                  <a:pt x="3108905" y="2575113"/>
                  <a:pt x="3133099" y="2538360"/>
                </a:cubicBezTo>
                <a:cubicBezTo>
                  <a:pt x="3151485" y="2510428"/>
                  <a:pt x="3094597" y="2407657"/>
                  <a:pt x="3138851" y="2476825"/>
                </a:cubicBezTo>
                <a:cubicBezTo>
                  <a:pt x="3189422" y="2562794"/>
                  <a:pt x="3155163" y="2394848"/>
                  <a:pt x="3197287" y="2357255"/>
                </a:cubicBezTo>
                <a:cubicBezTo>
                  <a:pt x="3203093" y="2348434"/>
                  <a:pt x="3264712" y="2338425"/>
                  <a:pt x="3258905" y="2347246"/>
                </a:cubicBezTo>
                <a:cubicBezTo>
                  <a:pt x="3277292" y="2319314"/>
                  <a:pt x="3245163" y="2258127"/>
                  <a:pt x="3268900" y="2248467"/>
                </a:cubicBezTo>
                <a:cubicBezTo>
                  <a:pt x="3280513" y="2230826"/>
                  <a:pt x="3313099" y="2264919"/>
                  <a:pt x="3331030" y="2264080"/>
                </a:cubicBezTo>
                <a:cubicBezTo>
                  <a:pt x="3369880" y="2262260"/>
                  <a:pt x="3465230" y="2143812"/>
                  <a:pt x="3477299" y="2099078"/>
                </a:cubicBezTo>
                <a:cubicBezTo>
                  <a:pt x="3484073" y="2088787"/>
                  <a:pt x="3457294" y="2045873"/>
                  <a:pt x="3451487" y="2054693"/>
                </a:cubicBezTo>
                <a:cubicBezTo>
                  <a:pt x="3463100" y="2037052"/>
                  <a:pt x="3495687" y="2071146"/>
                  <a:pt x="3495687" y="2071146"/>
                </a:cubicBezTo>
                <a:cubicBezTo>
                  <a:pt x="3532004" y="2042374"/>
                  <a:pt x="3462589" y="2011430"/>
                  <a:pt x="3517349" y="2007441"/>
                </a:cubicBezTo>
                <a:cubicBezTo>
                  <a:pt x="3574128" y="2004782"/>
                  <a:pt x="3504714" y="1973837"/>
                  <a:pt x="3573618" y="1979159"/>
                </a:cubicBezTo>
                <a:lnTo>
                  <a:pt x="3669936" y="1859241"/>
                </a:lnTo>
                <a:cubicBezTo>
                  <a:pt x="3687866" y="1858401"/>
                  <a:pt x="3714646" y="1901315"/>
                  <a:pt x="3714646" y="1901315"/>
                </a:cubicBezTo>
                <a:cubicBezTo>
                  <a:pt x="3720453" y="1892495"/>
                  <a:pt x="3687355" y="1832778"/>
                  <a:pt x="3687355" y="1832778"/>
                </a:cubicBezTo>
                <a:cubicBezTo>
                  <a:pt x="3694130" y="1822488"/>
                  <a:pt x="3724183" y="1829629"/>
                  <a:pt x="3735796" y="1811988"/>
                </a:cubicBezTo>
                <a:cubicBezTo>
                  <a:pt x="3741603" y="1803167"/>
                  <a:pt x="3729936" y="1768094"/>
                  <a:pt x="3729936" y="1768094"/>
                </a:cubicBezTo>
                <a:cubicBezTo>
                  <a:pt x="3759479" y="1749613"/>
                  <a:pt x="3766308" y="1792037"/>
                  <a:pt x="3792065" y="1783707"/>
                </a:cubicBezTo>
                <a:cubicBezTo>
                  <a:pt x="3809996" y="1782867"/>
                  <a:pt x="3802114" y="1737642"/>
                  <a:pt x="3822066" y="1738133"/>
                </a:cubicBezTo>
                <a:lnTo>
                  <a:pt x="3864244" y="1753255"/>
                </a:lnTo>
                <a:cubicBezTo>
                  <a:pt x="3871019" y="1742965"/>
                  <a:pt x="3852066" y="1692560"/>
                  <a:pt x="3857873" y="1683739"/>
                </a:cubicBezTo>
                <a:cubicBezTo>
                  <a:pt x="3932637" y="1732955"/>
                  <a:pt x="3894702" y="1680589"/>
                  <a:pt x="3925212" y="1660638"/>
                </a:cubicBezTo>
                <a:lnTo>
                  <a:pt x="3975218" y="1668270"/>
                </a:lnTo>
                <a:cubicBezTo>
                  <a:pt x="3986832" y="1650629"/>
                  <a:pt x="3942632" y="1634176"/>
                  <a:pt x="3954245" y="1616535"/>
                </a:cubicBezTo>
                <a:cubicBezTo>
                  <a:pt x="3954245" y="1616535"/>
                  <a:pt x="4004708" y="1597074"/>
                  <a:pt x="4029412" y="1585944"/>
                </a:cubicBezTo>
                <a:cubicBezTo>
                  <a:pt x="4071536" y="1548352"/>
                  <a:pt x="4064708" y="1505927"/>
                  <a:pt x="4101536" y="1502778"/>
                </a:cubicBezTo>
                <a:cubicBezTo>
                  <a:pt x="4101536" y="1502778"/>
                  <a:pt x="4109929" y="1573625"/>
                  <a:pt x="4139984" y="1580766"/>
                </a:cubicBezTo>
                <a:cubicBezTo>
                  <a:pt x="4184183" y="1597219"/>
                  <a:pt x="4145736" y="1519231"/>
                  <a:pt x="4157349" y="1501589"/>
                </a:cubicBezTo>
                <a:cubicBezTo>
                  <a:pt x="4187806" y="1428923"/>
                  <a:pt x="4262060" y="1452517"/>
                  <a:pt x="4265791" y="1389652"/>
                </a:cubicBezTo>
                <a:cubicBezTo>
                  <a:pt x="4251538" y="1274910"/>
                  <a:pt x="4322060" y="1361370"/>
                  <a:pt x="4339991" y="1360531"/>
                </a:cubicBezTo>
                <a:cubicBezTo>
                  <a:pt x="4357921" y="1359691"/>
                  <a:pt x="4361543" y="1191395"/>
                  <a:pt x="4382060" y="1270223"/>
                </a:cubicBezTo>
                <a:cubicBezTo>
                  <a:pt x="4408438" y="1392945"/>
                  <a:pt x="4466308" y="1195038"/>
                  <a:pt x="4521068" y="1191049"/>
                </a:cubicBezTo>
                <a:cubicBezTo>
                  <a:pt x="4526874" y="1182229"/>
                  <a:pt x="4615273" y="1215134"/>
                  <a:pt x="4627397" y="1223115"/>
                </a:cubicBezTo>
                <a:cubicBezTo>
                  <a:pt x="4652102" y="1211984"/>
                  <a:pt x="4663660" y="1141628"/>
                  <a:pt x="4693204" y="1123147"/>
                </a:cubicBezTo>
                <a:cubicBezTo>
                  <a:pt x="4699978" y="1112856"/>
                  <a:pt x="4723715" y="1103196"/>
                  <a:pt x="4735839" y="1111177"/>
                </a:cubicBezTo>
                <a:cubicBezTo>
                  <a:pt x="4797914" y="1074075"/>
                  <a:pt x="4765840" y="1065604"/>
                  <a:pt x="4753661" y="1004908"/>
                </a:cubicBezTo>
                <a:cubicBezTo>
                  <a:pt x="4777343" y="942533"/>
                  <a:pt x="4797404" y="1048453"/>
                  <a:pt x="4827915" y="1028502"/>
                </a:cubicBezTo>
                <a:cubicBezTo>
                  <a:pt x="4912674" y="978939"/>
                  <a:pt x="4790033" y="1028851"/>
                  <a:pt x="4789011" y="977606"/>
                </a:cubicBezTo>
                <a:cubicBezTo>
                  <a:pt x="4789467" y="950514"/>
                  <a:pt x="4813715" y="966476"/>
                  <a:pt x="4849522" y="912082"/>
                </a:cubicBezTo>
                <a:cubicBezTo>
                  <a:pt x="4873205" y="849706"/>
                  <a:pt x="4865269" y="751767"/>
                  <a:pt x="4939468" y="722646"/>
                </a:cubicBezTo>
                <a:cubicBezTo>
                  <a:pt x="4945275" y="713825"/>
                  <a:pt x="4964228" y="764230"/>
                  <a:pt x="4964228" y="764230"/>
                </a:cubicBezTo>
                <a:cubicBezTo>
                  <a:pt x="5046819" y="805956"/>
                  <a:pt x="5092164" y="679876"/>
                  <a:pt x="5146869" y="623172"/>
                </a:cubicBezTo>
                <a:cubicBezTo>
                  <a:pt x="5175902" y="579068"/>
                  <a:pt x="5250612" y="575570"/>
                  <a:pt x="5281123" y="555619"/>
                </a:cubicBezTo>
                <a:cubicBezTo>
                  <a:pt x="5292736" y="537977"/>
                  <a:pt x="5262681" y="530836"/>
                  <a:pt x="5286875" y="494083"/>
                </a:cubicBezTo>
                <a:cubicBezTo>
                  <a:pt x="5298945" y="449350"/>
                  <a:pt x="5371124" y="418898"/>
                  <a:pt x="5388543" y="392436"/>
                </a:cubicBezTo>
                <a:cubicBezTo>
                  <a:pt x="5401124" y="373325"/>
                  <a:pt x="5382682" y="348542"/>
                  <a:pt x="5401070" y="320610"/>
                </a:cubicBezTo>
                <a:cubicBezTo>
                  <a:pt x="5424752" y="258235"/>
                  <a:pt x="5679518" y="34010"/>
                  <a:pt x="5709572" y="41152"/>
                </a:cubicBezTo>
                <a:cubicBezTo>
                  <a:pt x="5729524" y="41642"/>
                  <a:pt x="5606937" y="144269"/>
                  <a:pt x="5700034" y="112838"/>
                </a:cubicBezTo>
                <a:cubicBezTo>
                  <a:pt x="5754283" y="83226"/>
                  <a:pt x="5876413" y="7693"/>
                  <a:pt x="5945317" y="13015"/>
                </a:cubicBezTo>
                <a:cubicBezTo>
                  <a:pt x="6005883" y="205"/>
                  <a:pt x="6223240" y="0"/>
                  <a:pt x="6223240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2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Brus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90026" y="129462"/>
            <a:ext cx="9036033" cy="3413744"/>
          </a:xfrm>
          <a:custGeom>
            <a:avLst/>
            <a:gdLst>
              <a:gd name="connsiteX0" fmla="*/ 16679500 w 24089813"/>
              <a:gd name="connsiteY0" fmla="*/ 3654731 h 9103316"/>
              <a:gd name="connsiteX1" fmla="*/ 16694426 w 24089813"/>
              <a:gd name="connsiteY1" fmla="*/ 3659045 h 9103316"/>
              <a:gd name="connsiteX2" fmla="*/ 16694334 w 24089813"/>
              <a:gd name="connsiteY2" fmla="*/ 3659054 h 9103316"/>
              <a:gd name="connsiteX3" fmla="*/ 16679500 w 24089813"/>
              <a:gd name="connsiteY3" fmla="*/ 3654731 h 9103316"/>
              <a:gd name="connsiteX4" fmla="*/ 9147575 w 24089813"/>
              <a:gd name="connsiteY4" fmla="*/ 3616609 h 9103316"/>
              <a:gd name="connsiteX5" fmla="*/ 9281613 w 24089813"/>
              <a:gd name="connsiteY5" fmla="*/ 3654731 h 9103316"/>
              <a:gd name="connsiteX6" fmla="*/ 9281613 w 24089813"/>
              <a:gd name="connsiteY6" fmla="*/ 3654731 h 9103316"/>
              <a:gd name="connsiteX7" fmla="*/ 9147575 w 24089813"/>
              <a:gd name="connsiteY7" fmla="*/ 3616609 h 9103316"/>
              <a:gd name="connsiteX8" fmla="*/ 1415209 w 24089813"/>
              <a:gd name="connsiteY8" fmla="*/ 3360828 h 9103316"/>
              <a:gd name="connsiteX9" fmla="*/ 1402912 w 24089813"/>
              <a:gd name="connsiteY9" fmla="*/ 3366976 h 9103316"/>
              <a:gd name="connsiteX10" fmla="*/ 1415209 w 24089813"/>
              <a:gd name="connsiteY10" fmla="*/ 3360828 h 9103316"/>
              <a:gd name="connsiteX11" fmla="*/ 8154207 w 24089813"/>
              <a:gd name="connsiteY11" fmla="*/ 2474410 h 9103316"/>
              <a:gd name="connsiteX12" fmla="*/ 8201934 w 24089813"/>
              <a:gd name="connsiteY12" fmla="*/ 2498793 h 9103316"/>
              <a:gd name="connsiteX13" fmla="*/ 8154207 w 24089813"/>
              <a:gd name="connsiteY13" fmla="*/ 2474410 h 9103316"/>
              <a:gd name="connsiteX14" fmla="*/ 8107862 w 24089813"/>
              <a:gd name="connsiteY14" fmla="*/ 1708621 h 9103316"/>
              <a:gd name="connsiteX15" fmla="*/ 8111345 w 24089813"/>
              <a:gd name="connsiteY15" fmla="*/ 1708706 h 9103316"/>
              <a:gd name="connsiteX16" fmla="*/ 8086342 w 24089813"/>
              <a:gd name="connsiteY16" fmla="*/ 1711772 h 9103316"/>
              <a:gd name="connsiteX17" fmla="*/ 8107862 w 24089813"/>
              <a:gd name="connsiteY17" fmla="*/ 1708621 h 9103316"/>
              <a:gd name="connsiteX18" fmla="*/ 11352431 w 24089813"/>
              <a:gd name="connsiteY18" fmla="*/ 0 h 9103316"/>
              <a:gd name="connsiteX19" fmla="*/ 11588534 w 24089813"/>
              <a:gd name="connsiteY19" fmla="*/ 76243 h 9103316"/>
              <a:gd name="connsiteX20" fmla="*/ 11844312 w 24089813"/>
              <a:gd name="connsiteY20" fmla="*/ 134040 h 9103316"/>
              <a:gd name="connsiteX21" fmla="*/ 11978349 w 24089813"/>
              <a:gd name="connsiteY21" fmla="*/ 217661 h 9103316"/>
              <a:gd name="connsiteX22" fmla="*/ 12136981 w 24089813"/>
              <a:gd name="connsiteY22" fmla="*/ 236107 h 9103316"/>
              <a:gd name="connsiteX23" fmla="*/ 12666983 w 24089813"/>
              <a:gd name="connsiteY23" fmla="*/ 530010 h 9103316"/>
              <a:gd name="connsiteX24" fmla="*/ 13178539 w 24089813"/>
              <a:gd name="connsiteY24" fmla="*/ 843589 h 9103316"/>
              <a:gd name="connsiteX25" fmla="*/ 16015461 w 24089813"/>
              <a:gd name="connsiteY25" fmla="*/ 2555360 h 9103316"/>
              <a:gd name="connsiteX26" fmla="*/ 16699176 w 24089813"/>
              <a:gd name="connsiteY26" fmla="*/ 2811142 h 9103316"/>
              <a:gd name="connsiteX27" fmla="*/ 17114816 w 24089813"/>
              <a:gd name="connsiteY27" fmla="*/ 2926736 h 9103316"/>
              <a:gd name="connsiteX28" fmla="*/ 18021106 w 24089813"/>
              <a:gd name="connsiteY28" fmla="*/ 3066924 h 9103316"/>
              <a:gd name="connsiteX29" fmla="*/ 18156372 w 24089813"/>
              <a:gd name="connsiteY29" fmla="*/ 3105045 h 9103316"/>
              <a:gd name="connsiteX30" fmla="*/ 18136698 w 24089813"/>
              <a:gd name="connsiteY30" fmla="*/ 3143167 h 9103316"/>
              <a:gd name="connsiteX31" fmla="*/ 18864682 w 24089813"/>
              <a:gd name="connsiteY31" fmla="*/ 3245234 h 9103316"/>
              <a:gd name="connsiteX32" fmla="*/ 19299996 w 24089813"/>
              <a:gd name="connsiteY32" fmla="*/ 3341152 h 9103316"/>
              <a:gd name="connsiteX33" fmla="*/ 19497978 w 24089813"/>
              <a:gd name="connsiteY33" fmla="*/ 3360828 h 9103316"/>
              <a:gd name="connsiteX34" fmla="*/ 19452478 w 24089813"/>
              <a:gd name="connsiteY34" fmla="*/ 3380503 h 9103316"/>
              <a:gd name="connsiteX35" fmla="*/ 19414358 w 24089813"/>
              <a:gd name="connsiteY35" fmla="*/ 3380503 h 9103316"/>
              <a:gd name="connsiteX36" fmla="*/ 19452478 w 24089813"/>
              <a:gd name="connsiteY36" fmla="*/ 3380503 h 9103316"/>
              <a:gd name="connsiteX37" fmla="*/ 19504126 w 24089813"/>
              <a:gd name="connsiteY37" fmla="*/ 3437070 h 9103316"/>
              <a:gd name="connsiteX38" fmla="*/ 19485534 w 24089813"/>
              <a:gd name="connsiteY38" fmla="*/ 3431905 h 9103316"/>
              <a:gd name="connsiteX39" fmla="*/ 19459858 w 24089813"/>
              <a:gd name="connsiteY39" fmla="*/ 3418624 h 9103316"/>
              <a:gd name="connsiteX40" fmla="*/ 19479226 w 24089813"/>
              <a:gd name="connsiteY40" fmla="*/ 3430153 h 9103316"/>
              <a:gd name="connsiteX41" fmla="*/ 19485534 w 24089813"/>
              <a:gd name="connsiteY41" fmla="*/ 3431905 h 9103316"/>
              <a:gd name="connsiteX42" fmla="*/ 19486604 w 24089813"/>
              <a:gd name="connsiteY42" fmla="*/ 3432459 h 9103316"/>
              <a:gd name="connsiteX43" fmla="*/ 19504126 w 24089813"/>
              <a:gd name="connsiteY43" fmla="*/ 3437070 h 9103316"/>
              <a:gd name="connsiteX44" fmla="*/ 20085776 w 24089813"/>
              <a:gd name="connsiteY44" fmla="*/ 3482570 h 9103316"/>
              <a:gd name="connsiteX45" fmla="*/ 21702834 w 24089813"/>
              <a:gd name="connsiteY45" fmla="*/ 3462894 h 9103316"/>
              <a:gd name="connsiteX46" fmla="*/ 21836872 w 24089813"/>
              <a:gd name="connsiteY46" fmla="*/ 3482570 h 9103316"/>
              <a:gd name="connsiteX47" fmla="*/ 21715130 w 24089813"/>
              <a:gd name="connsiteY47" fmla="*/ 3532988 h 9103316"/>
              <a:gd name="connsiteX48" fmla="*/ 20973620 w 24089813"/>
              <a:gd name="connsiteY48" fmla="*/ 3558812 h 9103316"/>
              <a:gd name="connsiteX49" fmla="*/ 19791876 w 24089813"/>
              <a:gd name="connsiteY49" fmla="*/ 3539137 h 9103316"/>
              <a:gd name="connsiteX50" fmla="*/ 19434034 w 24089813"/>
              <a:gd name="connsiteY50" fmla="*/ 3520691 h 9103316"/>
              <a:gd name="connsiteX51" fmla="*/ 19536098 w 24089813"/>
              <a:gd name="connsiteY51" fmla="*/ 3578488 h 9103316"/>
              <a:gd name="connsiteX52" fmla="*/ 20009534 w 24089813"/>
              <a:gd name="connsiteY52" fmla="*/ 3616609 h 9103316"/>
              <a:gd name="connsiteX53" fmla="*/ 20341554 w 24089813"/>
              <a:gd name="connsiteY53" fmla="*/ 3635055 h 9103316"/>
              <a:gd name="connsiteX54" fmla="*/ 20851880 w 24089813"/>
              <a:gd name="connsiteY54" fmla="*/ 3654731 h 9103316"/>
              <a:gd name="connsiteX55" fmla="*/ 21145778 w 24089813"/>
              <a:gd name="connsiteY55" fmla="*/ 3680555 h 9103316"/>
              <a:gd name="connsiteX56" fmla="*/ 20417796 w 24089813"/>
              <a:gd name="connsiteY56" fmla="*/ 3680555 h 9103316"/>
              <a:gd name="connsiteX57" fmla="*/ 20379674 w 24089813"/>
              <a:gd name="connsiteY57" fmla="*/ 3718676 h 9103316"/>
              <a:gd name="connsiteX58" fmla="*/ 20085776 w 24089813"/>
              <a:gd name="connsiteY58" fmla="*/ 3756798 h 9103316"/>
              <a:gd name="connsiteX59" fmla="*/ 19925914 w 24089813"/>
              <a:gd name="connsiteY59" fmla="*/ 3814595 h 9103316"/>
              <a:gd name="connsiteX60" fmla="*/ 19734080 w 24089813"/>
              <a:gd name="connsiteY60" fmla="*/ 3814595 h 9103316"/>
              <a:gd name="connsiteX61" fmla="*/ 19714406 w 24089813"/>
              <a:gd name="connsiteY61" fmla="*/ 3890837 h 9103316"/>
              <a:gd name="connsiteX62" fmla="*/ 18967976 w 24089813"/>
              <a:gd name="connsiteY62" fmla="*/ 3852716 h 9103316"/>
              <a:gd name="connsiteX63" fmla="*/ 18808114 w 24089813"/>
              <a:gd name="connsiteY63" fmla="*/ 3890837 h 9103316"/>
              <a:gd name="connsiteX64" fmla="*/ 19414358 w 24089813"/>
              <a:gd name="connsiteY64" fmla="*/ 3974458 h 9103316"/>
              <a:gd name="connsiteX65" fmla="*/ 19925914 w 24089813"/>
              <a:gd name="connsiteY65" fmla="*/ 4012579 h 9103316"/>
              <a:gd name="connsiteX66" fmla="*/ 19612340 w 24089813"/>
              <a:gd name="connsiteY66" fmla="*/ 4050701 h 9103316"/>
              <a:gd name="connsiteX67" fmla="*/ 19434034 w 24089813"/>
              <a:gd name="connsiteY67" fmla="*/ 4108498 h 9103316"/>
              <a:gd name="connsiteX68" fmla="*/ 18986422 w 24089813"/>
              <a:gd name="connsiteY68" fmla="*/ 4088822 h 9103316"/>
              <a:gd name="connsiteX69" fmla="*/ 19555774 w 24089813"/>
              <a:gd name="connsiteY69" fmla="*/ 4146619 h 9103316"/>
              <a:gd name="connsiteX70" fmla="*/ 20597332 w 24089813"/>
              <a:gd name="connsiteY70" fmla="*/ 4210565 h 9103316"/>
              <a:gd name="connsiteX71" fmla="*/ 22194714 w 24089813"/>
              <a:gd name="connsiteY71" fmla="*/ 4248686 h 9103316"/>
              <a:gd name="connsiteX72" fmla="*/ 22526734 w 24089813"/>
              <a:gd name="connsiteY72" fmla="*/ 4248686 h 9103316"/>
              <a:gd name="connsiteX73" fmla="*/ 22290632 w 24089813"/>
              <a:gd name="connsiteY73" fmla="*/ 4286807 h 9103316"/>
              <a:gd name="connsiteX74" fmla="*/ 21229398 w 24089813"/>
              <a:gd name="connsiteY74" fmla="*/ 4364280 h 9103316"/>
              <a:gd name="connsiteX75" fmla="*/ 21107658 w 24089813"/>
              <a:gd name="connsiteY75" fmla="*/ 4364280 h 9103316"/>
              <a:gd name="connsiteX76" fmla="*/ 20935500 w 24089813"/>
              <a:gd name="connsiteY76" fmla="*/ 4364280 h 9103316"/>
              <a:gd name="connsiteX77" fmla="*/ 21107658 w 24089813"/>
              <a:gd name="connsiteY77" fmla="*/ 4364280 h 9103316"/>
              <a:gd name="connsiteX78" fmla="*/ 21229398 w 24089813"/>
              <a:gd name="connsiteY78" fmla="*/ 4364280 h 9103316"/>
              <a:gd name="connsiteX79" fmla="*/ 21542972 w 24089813"/>
              <a:gd name="connsiteY79" fmla="*/ 4364280 h 9103316"/>
              <a:gd name="connsiteX80" fmla="*/ 22366872 w 24089813"/>
              <a:gd name="connsiteY80" fmla="*/ 4344604 h 9103316"/>
              <a:gd name="connsiteX81" fmla="*/ 22960820 w 24089813"/>
              <a:gd name="connsiteY81" fmla="*/ 4306483 h 9103316"/>
              <a:gd name="connsiteX82" fmla="*/ 22705042 w 24089813"/>
              <a:gd name="connsiteY82" fmla="*/ 4364280 h 9103316"/>
              <a:gd name="connsiteX83" fmla="*/ 22960820 w 24089813"/>
              <a:gd name="connsiteY83" fmla="*/ 4428225 h 9103316"/>
              <a:gd name="connsiteX84" fmla="*/ 22762838 w 24089813"/>
              <a:gd name="connsiteY84" fmla="*/ 4466346 h 9103316"/>
              <a:gd name="connsiteX85" fmla="*/ 22724716 w 24089813"/>
              <a:gd name="connsiteY85" fmla="*/ 4504468 h 9103316"/>
              <a:gd name="connsiteX86" fmla="*/ 22015178 w 24089813"/>
              <a:gd name="connsiteY86" fmla="*/ 4579481 h 9103316"/>
              <a:gd name="connsiteX87" fmla="*/ 22015178 w 24089813"/>
              <a:gd name="connsiteY87" fmla="*/ 4579481 h 9103316"/>
              <a:gd name="connsiteX88" fmla="*/ 22270956 w 24089813"/>
              <a:gd name="connsiteY88" fmla="*/ 4579481 h 9103316"/>
              <a:gd name="connsiteX89" fmla="*/ 21913112 w 24089813"/>
              <a:gd name="connsiteY89" fmla="*/ 4663102 h 9103316"/>
              <a:gd name="connsiteX90" fmla="*/ 21191278 w 24089813"/>
              <a:gd name="connsiteY90" fmla="*/ 4701223 h 9103316"/>
              <a:gd name="connsiteX91" fmla="*/ 20341554 w 24089813"/>
              <a:gd name="connsiteY91" fmla="*/ 4720899 h 9103316"/>
              <a:gd name="connsiteX92" fmla="*/ 20679722 w 24089813"/>
              <a:gd name="connsiteY92" fmla="*/ 4759021 h 9103316"/>
              <a:gd name="connsiteX93" fmla="*/ 22328752 w 24089813"/>
              <a:gd name="connsiteY93" fmla="*/ 4759021 h 9103316"/>
              <a:gd name="connsiteX94" fmla="*/ 22980494 w 24089813"/>
              <a:gd name="connsiteY94" fmla="*/ 4739345 h 9103316"/>
              <a:gd name="connsiteX95" fmla="*/ 22666920 w 24089813"/>
              <a:gd name="connsiteY95" fmla="*/ 4797141 h 9103316"/>
              <a:gd name="connsiteX96" fmla="*/ 22922698 w 24089813"/>
              <a:gd name="connsiteY96" fmla="*/ 4797141 h 9103316"/>
              <a:gd name="connsiteX97" fmla="*/ 22878430 w 24089813"/>
              <a:gd name="connsiteY97" fmla="*/ 4854938 h 9103316"/>
              <a:gd name="connsiteX98" fmla="*/ 22980494 w 24089813"/>
              <a:gd name="connsiteY98" fmla="*/ 4854938 h 9103316"/>
              <a:gd name="connsiteX99" fmla="*/ 22724716 w 24089813"/>
              <a:gd name="connsiteY99" fmla="*/ 4937330 h 9103316"/>
              <a:gd name="connsiteX100" fmla="*/ 21031416 w 24089813"/>
              <a:gd name="connsiteY100" fmla="*/ 5071369 h 9103316"/>
              <a:gd name="connsiteX101" fmla="*/ 20207516 w 24089813"/>
              <a:gd name="connsiteY101" fmla="*/ 5071369 h 9103316"/>
              <a:gd name="connsiteX102" fmla="*/ 20679722 w 24089813"/>
              <a:gd name="connsiteY102" fmla="*/ 5091045 h 9103316"/>
              <a:gd name="connsiteX103" fmla="*/ 21325316 w 24089813"/>
              <a:gd name="connsiteY103" fmla="*/ 5109491 h 9103316"/>
              <a:gd name="connsiteX104" fmla="*/ 22641096 w 24089813"/>
              <a:gd name="connsiteY104" fmla="*/ 5129166 h 9103316"/>
              <a:gd name="connsiteX105" fmla="*/ 22942374 w 24089813"/>
              <a:gd name="connsiteY105" fmla="*/ 5091045 h 9103316"/>
              <a:gd name="connsiteX106" fmla="*/ 22724716 w 24089813"/>
              <a:gd name="connsiteY106" fmla="*/ 5148842 h 9103316"/>
              <a:gd name="connsiteX107" fmla="*/ 22213160 w 24089813"/>
              <a:gd name="connsiteY107" fmla="*/ 5231233 h 9103316"/>
              <a:gd name="connsiteX108" fmla="*/ 22034854 w 24089813"/>
              <a:gd name="connsiteY108" fmla="*/ 5289030 h 9103316"/>
              <a:gd name="connsiteX109" fmla="*/ 22980494 w 24089813"/>
              <a:gd name="connsiteY109" fmla="*/ 5231233 h 9103316"/>
              <a:gd name="connsiteX110" fmla="*/ 23178476 w 24089813"/>
              <a:gd name="connsiteY110" fmla="*/ 5269354 h 9103316"/>
              <a:gd name="connsiteX111" fmla="*/ 22922698 w 24089813"/>
              <a:gd name="connsiteY111" fmla="*/ 5327152 h 9103316"/>
              <a:gd name="connsiteX112" fmla="*/ 21427380 w 24089813"/>
              <a:gd name="connsiteY112" fmla="*/ 5467339 h 9103316"/>
              <a:gd name="connsiteX113" fmla="*/ 20955174 w 24089813"/>
              <a:gd name="connsiteY113" fmla="*/ 5525136 h 9103316"/>
              <a:gd name="connsiteX114" fmla="*/ 20635452 w 24089813"/>
              <a:gd name="connsiteY114" fmla="*/ 5525136 h 9103316"/>
              <a:gd name="connsiteX115" fmla="*/ 21049862 w 24089813"/>
              <a:gd name="connsiteY115" fmla="*/ 5544812 h 9103316"/>
              <a:gd name="connsiteX116" fmla="*/ 21503622 w 24089813"/>
              <a:gd name="connsiteY116" fmla="*/ 5544812 h 9103316"/>
              <a:gd name="connsiteX117" fmla="*/ 21447056 w 24089813"/>
              <a:gd name="connsiteY117" fmla="*/ 5621054 h 9103316"/>
              <a:gd name="connsiteX118" fmla="*/ 20481740 w 24089813"/>
              <a:gd name="connsiteY118" fmla="*/ 5666554 h 9103316"/>
              <a:gd name="connsiteX119" fmla="*/ 19536098 w 24089813"/>
              <a:gd name="connsiteY119" fmla="*/ 5640730 h 9103316"/>
              <a:gd name="connsiteX120" fmla="*/ 19338116 w 24089813"/>
              <a:gd name="connsiteY120" fmla="*/ 5621054 h 9103316"/>
              <a:gd name="connsiteX121" fmla="*/ 19516424 w 24089813"/>
              <a:gd name="connsiteY121" fmla="*/ 5666554 h 9103316"/>
              <a:gd name="connsiteX122" fmla="*/ 21383112 w 24089813"/>
              <a:gd name="connsiteY122" fmla="*/ 5685000 h 9103316"/>
              <a:gd name="connsiteX123" fmla="*/ 22213160 w 24089813"/>
              <a:gd name="connsiteY123" fmla="*/ 5685000 h 9103316"/>
              <a:gd name="connsiteX124" fmla="*/ 22564854 w 24089813"/>
              <a:gd name="connsiteY124" fmla="*/ 5640730 h 9103316"/>
              <a:gd name="connsiteX125" fmla="*/ 22641096 w 24089813"/>
              <a:gd name="connsiteY125" fmla="*/ 5704675 h 9103316"/>
              <a:gd name="connsiteX126" fmla="*/ 22820634 w 24089813"/>
              <a:gd name="connsiteY126" fmla="*/ 5704675 h 9103316"/>
              <a:gd name="connsiteX127" fmla="*/ 22762838 w 24089813"/>
              <a:gd name="connsiteY127" fmla="*/ 5742797 h 9103316"/>
              <a:gd name="connsiteX128" fmla="*/ 22896874 w 24089813"/>
              <a:gd name="connsiteY128" fmla="*/ 5819039 h 9103316"/>
              <a:gd name="connsiteX129" fmla="*/ 23132978 w 24089813"/>
              <a:gd name="connsiteY129" fmla="*/ 5800594 h 9103316"/>
              <a:gd name="connsiteX130" fmla="*/ 23188142 w 24089813"/>
              <a:gd name="connsiteY130" fmla="*/ 5825322 h 9103316"/>
              <a:gd name="connsiteX131" fmla="*/ 23204262 w 24089813"/>
              <a:gd name="connsiteY131" fmla="*/ 5832909 h 9103316"/>
              <a:gd name="connsiteX132" fmla="*/ 23203672 w 24089813"/>
              <a:gd name="connsiteY132" fmla="*/ 5833140 h 9103316"/>
              <a:gd name="connsiteX133" fmla="*/ 23216598 w 24089813"/>
              <a:gd name="connsiteY133" fmla="*/ 5838715 h 9103316"/>
              <a:gd name="connsiteX134" fmla="*/ 23204262 w 24089813"/>
              <a:gd name="connsiteY134" fmla="*/ 5832909 h 9103316"/>
              <a:gd name="connsiteX135" fmla="*/ 23209104 w 24089813"/>
              <a:gd name="connsiteY135" fmla="*/ 5831010 h 9103316"/>
              <a:gd name="connsiteX136" fmla="*/ 23312514 w 24089813"/>
              <a:gd name="connsiteY136" fmla="*/ 5876836 h 9103316"/>
              <a:gd name="connsiteX137" fmla="*/ 23196922 w 24089813"/>
              <a:gd name="connsiteY137" fmla="*/ 5876836 h 9103316"/>
              <a:gd name="connsiteX138" fmla="*/ 22960820 w 24089813"/>
              <a:gd name="connsiteY138" fmla="*/ 5960457 h 9103316"/>
              <a:gd name="connsiteX139" fmla="*/ 22744392 w 24089813"/>
              <a:gd name="connsiteY139" fmla="*/ 6036700 h 9103316"/>
              <a:gd name="connsiteX140" fmla="*/ 22820634 w 24089813"/>
              <a:gd name="connsiteY140" fmla="*/ 6055146 h 9103316"/>
              <a:gd name="connsiteX141" fmla="*/ 22053298 w 24089813"/>
              <a:gd name="connsiteY141" fmla="*/ 6158442 h 9103316"/>
              <a:gd name="connsiteX142" fmla="*/ 22328752 w 24089813"/>
              <a:gd name="connsiteY142" fmla="*/ 6158442 h 9103316"/>
              <a:gd name="connsiteX143" fmla="*/ 22366872 w 24089813"/>
              <a:gd name="connsiteY143" fmla="*/ 6196564 h 9103316"/>
              <a:gd name="connsiteX144" fmla="*/ 23037060 w 24089813"/>
              <a:gd name="connsiteY144" fmla="*/ 6158442 h 9103316"/>
              <a:gd name="connsiteX145" fmla="*/ 22922698 w 24089813"/>
              <a:gd name="connsiteY145" fmla="*/ 6176888 h 9103316"/>
              <a:gd name="connsiteX146" fmla="*/ 22213160 w 24089813"/>
              <a:gd name="connsiteY146" fmla="*/ 6272806 h 9103316"/>
              <a:gd name="connsiteX147" fmla="*/ 22468938 w 24089813"/>
              <a:gd name="connsiteY147" fmla="*/ 6310928 h 9103316"/>
              <a:gd name="connsiteX148" fmla="*/ 22724716 w 24089813"/>
              <a:gd name="connsiteY148" fmla="*/ 6310928 h 9103316"/>
              <a:gd name="connsiteX149" fmla="*/ 23018616 w 24089813"/>
              <a:gd name="connsiteY149" fmla="*/ 6330603 h 9103316"/>
              <a:gd name="connsiteX150" fmla="*/ 21874992 w 24089813"/>
              <a:gd name="connsiteY150" fmla="*/ 6528588 h 9103316"/>
              <a:gd name="connsiteX151" fmla="*/ 21401556 w 24089813"/>
              <a:gd name="connsiteY151" fmla="*/ 6566710 h 9103316"/>
              <a:gd name="connsiteX152" fmla="*/ 21389260 w 24089813"/>
              <a:gd name="connsiteY152" fmla="*/ 6624507 h 9103316"/>
              <a:gd name="connsiteX153" fmla="*/ 21344990 w 24089813"/>
              <a:gd name="connsiteY153" fmla="*/ 6604831 h 9103316"/>
              <a:gd name="connsiteX154" fmla="*/ 21389260 w 24089813"/>
              <a:gd name="connsiteY154" fmla="*/ 6624507 h 9103316"/>
              <a:gd name="connsiteX155" fmla="*/ 21797520 w 24089813"/>
              <a:gd name="connsiteY155" fmla="*/ 6604831 h 9103316"/>
              <a:gd name="connsiteX156" fmla="*/ 22347198 w 24089813"/>
              <a:gd name="connsiteY156" fmla="*/ 6566710 h 9103316"/>
              <a:gd name="connsiteX157" fmla="*/ 23132978 w 24089813"/>
              <a:gd name="connsiteY157" fmla="*/ 6528588 h 9103316"/>
              <a:gd name="connsiteX158" fmla="*/ 22878430 w 24089813"/>
              <a:gd name="connsiteY158" fmla="*/ 6604831 h 9103316"/>
              <a:gd name="connsiteX159" fmla="*/ 22251280 w 24089813"/>
              <a:gd name="connsiteY159" fmla="*/ 6688452 h 9103316"/>
              <a:gd name="connsiteX160" fmla="*/ 21919262 w 24089813"/>
              <a:gd name="connsiteY160" fmla="*/ 6706898 h 9103316"/>
              <a:gd name="connsiteX161" fmla="*/ 22091420 w 24089813"/>
              <a:gd name="connsiteY161" fmla="*/ 6764695 h 9103316"/>
              <a:gd name="connsiteX162" fmla="*/ 21049862 w 24089813"/>
              <a:gd name="connsiteY162" fmla="*/ 6822492 h 9103316"/>
              <a:gd name="connsiteX163" fmla="*/ 20935500 w 24089813"/>
              <a:gd name="connsiteY163" fmla="*/ 6860613 h 9103316"/>
              <a:gd name="connsiteX164" fmla="*/ 20283758 w 24089813"/>
              <a:gd name="connsiteY164" fmla="*/ 6880289 h 9103316"/>
              <a:gd name="connsiteX165" fmla="*/ 20597332 w 24089813"/>
              <a:gd name="connsiteY165" fmla="*/ 6906113 h 9103316"/>
              <a:gd name="connsiteX166" fmla="*/ 20955174 w 24089813"/>
              <a:gd name="connsiteY166" fmla="*/ 6924559 h 9103316"/>
              <a:gd name="connsiteX167" fmla="*/ 20597332 w 24089813"/>
              <a:gd name="connsiteY167" fmla="*/ 6924559 h 9103316"/>
              <a:gd name="connsiteX168" fmla="*/ 19989858 w 24089813"/>
              <a:gd name="connsiteY168" fmla="*/ 6944234 h 9103316"/>
              <a:gd name="connsiteX169" fmla="*/ 20557982 w 24089813"/>
              <a:gd name="connsiteY169" fmla="*/ 6962680 h 9103316"/>
              <a:gd name="connsiteX170" fmla="*/ 20367378 w 24089813"/>
              <a:gd name="connsiteY170" fmla="*/ 6982355 h 9103316"/>
              <a:gd name="connsiteX171" fmla="*/ 20775638 w 24089813"/>
              <a:gd name="connsiteY171" fmla="*/ 7000801 h 9103316"/>
              <a:gd name="connsiteX172" fmla="*/ 21465502 w 24089813"/>
              <a:gd name="connsiteY172" fmla="*/ 7020476 h 9103316"/>
              <a:gd name="connsiteX173" fmla="*/ 22507058 w 24089813"/>
              <a:gd name="connsiteY173" fmla="*/ 6956531 h 9103316"/>
              <a:gd name="connsiteX174" fmla="*/ 22449262 w 24089813"/>
              <a:gd name="connsiteY174" fmla="*/ 7000801 h 9103316"/>
              <a:gd name="connsiteX175" fmla="*/ 22213160 w 24089813"/>
              <a:gd name="connsiteY175" fmla="*/ 7078274 h 9103316"/>
              <a:gd name="connsiteX176" fmla="*/ 22584530 w 24089813"/>
              <a:gd name="connsiteY176" fmla="*/ 7116394 h 9103316"/>
              <a:gd name="connsiteX177" fmla="*/ 22449262 w 24089813"/>
              <a:gd name="connsiteY177" fmla="*/ 7142219 h 9103316"/>
              <a:gd name="connsiteX178" fmla="*/ 22290632 w 24089813"/>
              <a:gd name="connsiteY178" fmla="*/ 7180340 h 9103316"/>
              <a:gd name="connsiteX179" fmla="*/ 22820634 w 24089813"/>
              <a:gd name="connsiteY179" fmla="*/ 7116394 h 9103316"/>
              <a:gd name="connsiteX180" fmla="*/ 23236272 w 24089813"/>
              <a:gd name="connsiteY180" fmla="*/ 7096719 h 9103316"/>
              <a:gd name="connsiteX181" fmla="*/ 22910402 w 24089813"/>
              <a:gd name="connsiteY181" fmla="*/ 7180340 h 9103316"/>
              <a:gd name="connsiteX182" fmla="*/ 22858754 w 24089813"/>
              <a:gd name="connsiteY182" fmla="*/ 7180340 h 9103316"/>
              <a:gd name="connsiteX183" fmla="*/ 22910402 w 24089813"/>
              <a:gd name="connsiteY183" fmla="*/ 7180340 h 9103316"/>
              <a:gd name="connsiteX184" fmla="*/ 22960820 w 24089813"/>
              <a:gd name="connsiteY184" fmla="*/ 7198786 h 9103316"/>
              <a:gd name="connsiteX185" fmla="*/ 22800958 w 24089813"/>
              <a:gd name="connsiteY185" fmla="*/ 7218462 h 9103316"/>
              <a:gd name="connsiteX186" fmla="*/ 22800958 w 24089813"/>
              <a:gd name="connsiteY186" fmla="*/ 7218462 h 9103316"/>
              <a:gd name="connsiteX187" fmla="*/ 22622650 w 24089813"/>
              <a:gd name="connsiteY187" fmla="*/ 7238137 h 9103316"/>
              <a:gd name="connsiteX188" fmla="*/ 22488614 w 24089813"/>
              <a:gd name="connsiteY188" fmla="*/ 7276258 h 9103316"/>
              <a:gd name="connsiteX189" fmla="*/ 23037060 w 24089813"/>
              <a:gd name="connsiteY189" fmla="*/ 7218462 h 9103316"/>
              <a:gd name="connsiteX190" fmla="*/ 23312514 w 24089813"/>
              <a:gd name="connsiteY190" fmla="*/ 7256583 h 9103316"/>
              <a:gd name="connsiteX191" fmla="*/ 23606412 w 24089813"/>
              <a:gd name="connsiteY191" fmla="*/ 7256583 h 9103316"/>
              <a:gd name="connsiteX192" fmla="*/ 22922698 w 24089813"/>
              <a:gd name="connsiteY192" fmla="*/ 7372176 h 9103316"/>
              <a:gd name="connsiteX193" fmla="*/ 22072974 w 24089813"/>
              <a:gd name="connsiteY193" fmla="*/ 7454568 h 9103316"/>
              <a:gd name="connsiteX194" fmla="*/ 22034854 w 24089813"/>
              <a:gd name="connsiteY194" fmla="*/ 7493919 h 9103316"/>
              <a:gd name="connsiteX195" fmla="*/ 21702834 w 24089813"/>
              <a:gd name="connsiteY195" fmla="*/ 7532040 h 9103316"/>
              <a:gd name="connsiteX196" fmla="*/ 21779076 w 24089813"/>
              <a:gd name="connsiteY196" fmla="*/ 7550486 h 9103316"/>
              <a:gd name="connsiteX197" fmla="*/ 22386548 w 24089813"/>
              <a:gd name="connsiteY197" fmla="*/ 7532040 h 9103316"/>
              <a:gd name="connsiteX198" fmla="*/ 22507058 w 24089813"/>
              <a:gd name="connsiteY198" fmla="*/ 7493919 h 9103316"/>
              <a:gd name="connsiteX199" fmla="*/ 22468938 w 24089813"/>
              <a:gd name="connsiteY199" fmla="*/ 7550486 h 9103316"/>
              <a:gd name="connsiteX200" fmla="*/ 22820634 w 24089813"/>
              <a:gd name="connsiteY200" fmla="*/ 7532040 h 9103316"/>
              <a:gd name="connsiteX201" fmla="*/ 23178476 w 24089813"/>
              <a:gd name="connsiteY201" fmla="*/ 7493919 h 9103316"/>
              <a:gd name="connsiteX202" fmla="*/ 22724716 w 24089813"/>
              <a:gd name="connsiteY202" fmla="*/ 7550486 h 9103316"/>
              <a:gd name="connsiteX203" fmla="*/ 22347198 w 24089813"/>
              <a:gd name="connsiteY203" fmla="*/ 7634107 h 9103316"/>
              <a:gd name="connsiteX204" fmla="*/ 23216598 w 24089813"/>
              <a:gd name="connsiteY204" fmla="*/ 7532040 h 9103316"/>
              <a:gd name="connsiteX205" fmla="*/ 23824070 w 24089813"/>
              <a:gd name="connsiteY205" fmla="*/ 7493919 h 9103316"/>
              <a:gd name="connsiteX206" fmla="*/ 23862190 w 24089813"/>
              <a:gd name="connsiteY206" fmla="*/ 7532040 h 9103316"/>
              <a:gd name="connsiteX207" fmla="*/ 23964256 w 24089813"/>
              <a:gd name="connsiteY207" fmla="*/ 7532040 h 9103316"/>
              <a:gd name="connsiteX208" fmla="*/ 23568292 w 24089813"/>
              <a:gd name="connsiteY208" fmla="*/ 7608283 h 9103316"/>
              <a:gd name="connsiteX209" fmla="*/ 23746598 w 24089813"/>
              <a:gd name="connsiteY209" fmla="*/ 7608283 h 9103316"/>
              <a:gd name="connsiteX210" fmla="*/ 23784720 w 24089813"/>
              <a:gd name="connsiteY210" fmla="*/ 7652553 h 9103316"/>
              <a:gd name="connsiteX211" fmla="*/ 23880636 w 24089813"/>
              <a:gd name="connsiteY211" fmla="*/ 7690674 h 9103316"/>
              <a:gd name="connsiteX212" fmla="*/ 23472376 w 24089813"/>
              <a:gd name="connsiteY212" fmla="*/ 7748472 h 9103316"/>
              <a:gd name="connsiteX213" fmla="*/ 23350634 w 24089813"/>
              <a:gd name="connsiteY213" fmla="*/ 7806268 h 9103316"/>
              <a:gd name="connsiteX214" fmla="*/ 22744392 w 24089813"/>
              <a:gd name="connsiteY214" fmla="*/ 7889889 h 9103316"/>
              <a:gd name="connsiteX215" fmla="*/ 22091420 w 24089813"/>
              <a:gd name="connsiteY215" fmla="*/ 7946456 h 9103316"/>
              <a:gd name="connsiteX216" fmla="*/ 22290632 w 24089813"/>
              <a:gd name="connsiteY216" fmla="*/ 7966132 h 9103316"/>
              <a:gd name="connsiteX217" fmla="*/ 23842516 w 24089813"/>
              <a:gd name="connsiteY217" fmla="*/ 7806268 h 9103316"/>
              <a:gd name="connsiteX218" fmla="*/ 24060172 w 24089813"/>
              <a:gd name="connsiteY218" fmla="*/ 7825944 h 9103316"/>
              <a:gd name="connsiteX219" fmla="*/ 23926136 w 24089813"/>
              <a:gd name="connsiteY219" fmla="*/ 7864065 h 9103316"/>
              <a:gd name="connsiteX220" fmla="*/ 21919262 w 24089813"/>
              <a:gd name="connsiteY220" fmla="*/ 8119847 h 9103316"/>
              <a:gd name="connsiteX221" fmla="*/ 21919262 w 24089813"/>
              <a:gd name="connsiteY221" fmla="*/ 8119847 h 9103316"/>
              <a:gd name="connsiteX222" fmla="*/ 22386548 w 24089813"/>
              <a:gd name="connsiteY222" fmla="*/ 8100172 h 9103316"/>
              <a:gd name="connsiteX223" fmla="*/ 22328752 w 24089813"/>
              <a:gd name="connsiteY223" fmla="*/ 8119847 h 9103316"/>
              <a:gd name="connsiteX224" fmla="*/ 22526734 w 24089813"/>
              <a:gd name="connsiteY224" fmla="*/ 8144442 h 9103316"/>
              <a:gd name="connsiteX225" fmla="*/ 22980494 w 24089813"/>
              <a:gd name="connsiteY225" fmla="*/ 8144442 h 9103316"/>
              <a:gd name="connsiteX226" fmla="*/ 22960820 w 24089813"/>
              <a:gd name="connsiteY226" fmla="*/ 8164117 h 9103316"/>
              <a:gd name="connsiteX227" fmla="*/ 21893438 w 24089813"/>
              <a:gd name="connsiteY227" fmla="*/ 8278481 h 9103316"/>
              <a:gd name="connsiteX228" fmla="*/ 22194714 w 24089813"/>
              <a:gd name="connsiteY228" fmla="*/ 8298156 h 9103316"/>
              <a:gd name="connsiteX229" fmla="*/ 22686596 w 24089813"/>
              <a:gd name="connsiteY229" fmla="*/ 8278481 h 9103316"/>
              <a:gd name="connsiteX230" fmla="*/ 22724716 w 24089813"/>
              <a:gd name="connsiteY230" fmla="*/ 8298156 h 9103316"/>
              <a:gd name="connsiteX231" fmla="*/ 22488614 w 24089813"/>
              <a:gd name="connsiteY231" fmla="*/ 8355954 h 9103316"/>
              <a:gd name="connsiteX232" fmla="*/ 22980494 w 24089813"/>
              <a:gd name="connsiteY232" fmla="*/ 8298156 h 9103316"/>
              <a:gd name="connsiteX233" fmla="*/ 23350634 w 24089813"/>
              <a:gd name="connsiteY233" fmla="*/ 8278481 h 9103316"/>
              <a:gd name="connsiteX234" fmla="*/ 23216598 w 24089813"/>
              <a:gd name="connsiteY234" fmla="*/ 8317832 h 9103316"/>
              <a:gd name="connsiteX235" fmla="*/ 23350634 w 24089813"/>
              <a:gd name="connsiteY235" fmla="*/ 8336278 h 9103316"/>
              <a:gd name="connsiteX236" fmla="*/ 23746598 w 24089813"/>
              <a:gd name="connsiteY236" fmla="*/ 8355954 h 9103316"/>
              <a:gd name="connsiteX237" fmla="*/ 24079848 w 24089813"/>
              <a:gd name="connsiteY237" fmla="*/ 8355954 h 9103316"/>
              <a:gd name="connsiteX238" fmla="*/ 23964256 w 24089813"/>
              <a:gd name="connsiteY238" fmla="*/ 8419899 h 9103316"/>
              <a:gd name="connsiteX239" fmla="*/ 23842516 w 24089813"/>
              <a:gd name="connsiteY239" fmla="*/ 8496142 h 9103316"/>
              <a:gd name="connsiteX240" fmla="*/ 23018616 w 24089813"/>
              <a:gd name="connsiteY240" fmla="*/ 8611735 h 9103316"/>
              <a:gd name="connsiteX241" fmla="*/ 22213160 w 24089813"/>
              <a:gd name="connsiteY241" fmla="*/ 8751924 h 9103316"/>
              <a:gd name="connsiteX242" fmla="*/ 19102014 w 24089813"/>
              <a:gd name="connsiteY242" fmla="*/ 8790045 h 9103316"/>
              <a:gd name="connsiteX243" fmla="*/ 18354354 w 24089813"/>
              <a:gd name="connsiteY243" fmla="*/ 8790045 h 9103316"/>
              <a:gd name="connsiteX244" fmla="*/ 17606696 w 24089813"/>
              <a:gd name="connsiteY244" fmla="*/ 8694127 h 9103316"/>
              <a:gd name="connsiteX245" fmla="*/ 17152936 w 24089813"/>
              <a:gd name="connsiteY245" fmla="*/ 8675681 h 9103316"/>
              <a:gd name="connsiteX246" fmla="*/ 17152936 w 24089813"/>
              <a:gd name="connsiteY246" fmla="*/ 8675681 h 9103316"/>
              <a:gd name="connsiteX247" fmla="*/ 17587020 w 24089813"/>
              <a:gd name="connsiteY247" fmla="*/ 8732248 h 9103316"/>
              <a:gd name="connsiteX248" fmla="*/ 17900594 w 24089813"/>
              <a:gd name="connsiteY248" fmla="*/ 8809720 h 9103316"/>
              <a:gd name="connsiteX249" fmla="*/ 17606696 w 24089813"/>
              <a:gd name="connsiteY249" fmla="*/ 8771599 h 9103316"/>
              <a:gd name="connsiteX250" fmla="*/ 17491104 w 24089813"/>
              <a:gd name="connsiteY250" fmla="*/ 8751924 h 9103316"/>
              <a:gd name="connsiteX251" fmla="*/ 17369364 w 24089813"/>
              <a:gd name="connsiteY251" fmla="*/ 8732248 h 9103316"/>
              <a:gd name="connsiteX252" fmla="*/ 17255002 w 24089813"/>
              <a:gd name="connsiteY252" fmla="*/ 8713802 h 9103316"/>
              <a:gd name="connsiteX253" fmla="*/ 17255002 w 24089813"/>
              <a:gd name="connsiteY253" fmla="*/ 8713802 h 9103316"/>
              <a:gd name="connsiteX254" fmla="*/ 17369364 w 24089813"/>
              <a:gd name="connsiteY254" fmla="*/ 8732248 h 9103316"/>
              <a:gd name="connsiteX255" fmla="*/ 17491104 w 24089813"/>
              <a:gd name="connsiteY255" fmla="*/ 8751924 h 9103316"/>
              <a:gd name="connsiteX256" fmla="*/ 17606696 w 24089813"/>
              <a:gd name="connsiteY256" fmla="*/ 8771599 h 9103316"/>
              <a:gd name="connsiteX257" fmla="*/ 18552336 w 24089813"/>
              <a:gd name="connsiteY257" fmla="*/ 8931463 h 9103316"/>
              <a:gd name="connsiteX258" fmla="*/ 20993296 w 24089813"/>
              <a:gd name="connsiteY258" fmla="*/ 9007705 h 9103316"/>
              <a:gd name="connsiteX259" fmla="*/ 21523298 w 24089813"/>
              <a:gd name="connsiteY259" fmla="*/ 9026151 h 9103316"/>
              <a:gd name="connsiteX260" fmla="*/ 21619214 w 24089813"/>
              <a:gd name="connsiteY260" fmla="*/ 8988030 h 9103316"/>
              <a:gd name="connsiteX261" fmla="*/ 21977058 w 24089813"/>
              <a:gd name="connsiteY261" fmla="*/ 9045827 h 9103316"/>
              <a:gd name="connsiteX262" fmla="*/ 21561418 w 24089813"/>
              <a:gd name="connsiteY262" fmla="*/ 9083948 h 9103316"/>
              <a:gd name="connsiteX263" fmla="*/ 19555774 w 24089813"/>
              <a:gd name="connsiteY263" fmla="*/ 9083948 h 9103316"/>
              <a:gd name="connsiteX264" fmla="*/ 17216880 w 24089813"/>
              <a:gd name="connsiteY264" fmla="*/ 8911787 h 9103316"/>
              <a:gd name="connsiteX265" fmla="*/ 16289685 w 24089813"/>
              <a:gd name="connsiteY265" fmla="*/ 8713802 h 9103316"/>
              <a:gd name="connsiteX266" fmla="*/ 14775922 w 24089813"/>
              <a:gd name="connsiteY266" fmla="*/ 8144442 h 9103316"/>
              <a:gd name="connsiteX267" fmla="*/ 14871838 w 24089813"/>
              <a:gd name="connsiteY267" fmla="*/ 8240360 h 9103316"/>
              <a:gd name="connsiteX268" fmla="*/ 16725000 w 24089813"/>
              <a:gd name="connsiteY268" fmla="*/ 8892112 h 9103316"/>
              <a:gd name="connsiteX269" fmla="*/ 16367156 w 24089813"/>
              <a:gd name="connsiteY269" fmla="*/ 8847842 h 9103316"/>
              <a:gd name="connsiteX270" fmla="*/ 13944643 w 24089813"/>
              <a:gd name="connsiteY270" fmla="*/ 7825944 h 9103316"/>
              <a:gd name="connsiteX271" fmla="*/ 12175102 w 24089813"/>
              <a:gd name="connsiteY271" fmla="*/ 6650331 h 9103316"/>
              <a:gd name="connsiteX272" fmla="*/ 11550413 w 24089813"/>
              <a:gd name="connsiteY272" fmla="*/ 6272806 h 9103316"/>
              <a:gd name="connsiteX273" fmla="*/ 11153219 w 24089813"/>
              <a:gd name="connsiteY273" fmla="*/ 6176888 h 9103316"/>
              <a:gd name="connsiteX274" fmla="*/ 10661338 w 24089813"/>
              <a:gd name="connsiteY274" fmla="*/ 5921106 h 9103316"/>
              <a:gd name="connsiteX275" fmla="*/ 9045511 w 24089813"/>
              <a:gd name="connsiteY275" fmla="*/ 5365272 h 9103316"/>
              <a:gd name="connsiteX276" fmla="*/ 8987714 w 24089813"/>
              <a:gd name="connsiteY276" fmla="*/ 5384948 h 9103316"/>
              <a:gd name="connsiteX277" fmla="*/ 9038132 w 24089813"/>
              <a:gd name="connsiteY277" fmla="*/ 5365272 h 9103316"/>
              <a:gd name="connsiteX278" fmla="*/ 8968039 w 24089813"/>
              <a:gd name="connsiteY278" fmla="*/ 5346827 h 9103316"/>
              <a:gd name="connsiteX279" fmla="*/ 8891797 w 24089813"/>
              <a:gd name="connsiteY279" fmla="*/ 5327152 h 9103316"/>
              <a:gd name="connsiteX280" fmla="*/ 8891797 w 24089813"/>
              <a:gd name="connsiteY280" fmla="*/ 5327152 h 9103316"/>
              <a:gd name="connsiteX281" fmla="*/ 8891797 w 24089813"/>
              <a:gd name="connsiteY281" fmla="*/ 5346827 h 9103316"/>
              <a:gd name="connsiteX282" fmla="*/ 8731936 w 24089813"/>
              <a:gd name="connsiteY282" fmla="*/ 5308705 h 9103316"/>
              <a:gd name="connsiteX283" fmla="*/ 8731936 w 24089813"/>
              <a:gd name="connsiteY283" fmla="*/ 5308705 h 9103316"/>
              <a:gd name="connsiteX284" fmla="*/ 8636019 w 24089813"/>
              <a:gd name="connsiteY284" fmla="*/ 5269354 h 9103316"/>
              <a:gd name="connsiteX285" fmla="*/ 8533954 w 24089813"/>
              <a:gd name="connsiteY285" fmla="*/ 5250908 h 9103316"/>
              <a:gd name="connsiteX286" fmla="*/ 8457712 w 24089813"/>
              <a:gd name="connsiteY286" fmla="*/ 5244760 h 9103316"/>
              <a:gd name="connsiteX287" fmla="*/ 7140702 w 24089813"/>
              <a:gd name="connsiteY287" fmla="*/ 5071369 h 9103316"/>
              <a:gd name="connsiteX288" fmla="*/ 6195061 w 24089813"/>
              <a:gd name="connsiteY288" fmla="*/ 5033248 h 9103316"/>
              <a:gd name="connsiteX289" fmla="*/ 4521436 w 24089813"/>
              <a:gd name="connsiteY289" fmla="*/ 4975451 h 9103316"/>
              <a:gd name="connsiteX290" fmla="*/ 1096716 w 24089813"/>
              <a:gd name="connsiteY290" fmla="*/ 5448893 h 9103316"/>
              <a:gd name="connsiteX291" fmla="*/ 489243 w 24089813"/>
              <a:gd name="connsiteY291" fmla="*/ 5666554 h 9103316"/>
              <a:gd name="connsiteX292" fmla="*/ 413001 w 24089813"/>
              <a:gd name="connsiteY292" fmla="*/ 5563258 h 9103316"/>
              <a:gd name="connsiteX293" fmla="*/ 271585 w 24089813"/>
              <a:gd name="connsiteY293" fmla="*/ 5582933 h 9103316"/>
              <a:gd name="connsiteX294" fmla="*/ 55158 w 24089813"/>
              <a:gd name="connsiteY294" fmla="*/ 5487015 h 9103316"/>
              <a:gd name="connsiteX295" fmla="*/ 233465 w 24089813"/>
              <a:gd name="connsiteY295" fmla="*/ 5365272 h 9103316"/>
              <a:gd name="connsiteX296" fmla="*/ 73604 w 24089813"/>
              <a:gd name="connsiteY296" fmla="*/ 5250908 h 9103316"/>
              <a:gd name="connsiteX297" fmla="*/ 329381 w 24089813"/>
              <a:gd name="connsiteY297" fmla="*/ 5148842 h 9103316"/>
              <a:gd name="connsiteX298" fmla="*/ 175669 w 24089813"/>
              <a:gd name="connsiteY298" fmla="*/ 5174666 h 9103316"/>
              <a:gd name="connsiteX299" fmla="*/ 233465 w 24089813"/>
              <a:gd name="connsiteY299" fmla="*/ 5109491 h 9103316"/>
              <a:gd name="connsiteX300" fmla="*/ 309706 w 24089813"/>
              <a:gd name="connsiteY300" fmla="*/ 5084896 h 9103316"/>
              <a:gd name="connsiteX301" fmla="*/ 213790 w 24089813"/>
              <a:gd name="connsiteY301" fmla="*/ 5071369 h 9103316"/>
              <a:gd name="connsiteX302" fmla="*/ 349057 w 24089813"/>
              <a:gd name="connsiteY302" fmla="*/ 4854938 h 9103316"/>
              <a:gd name="connsiteX303" fmla="*/ 195344 w 24089813"/>
              <a:gd name="connsiteY303" fmla="*/ 4797141 h 9103316"/>
              <a:gd name="connsiteX304" fmla="*/ 405623 w 24089813"/>
              <a:gd name="connsiteY304" fmla="*/ 4643426 h 9103316"/>
              <a:gd name="connsiteX305" fmla="*/ 451122 w 24089813"/>
              <a:gd name="connsiteY305" fmla="*/ 4573332 h 9103316"/>
              <a:gd name="connsiteX306" fmla="*/ 413001 w 24089813"/>
              <a:gd name="connsiteY306" fmla="*/ 4504468 h 9103316"/>
              <a:gd name="connsiteX307" fmla="*/ 489243 w 24089813"/>
              <a:gd name="connsiteY307" fmla="*/ 4504468 h 9103316"/>
              <a:gd name="connsiteX308" fmla="*/ 451122 w 24089813"/>
              <a:gd name="connsiteY308" fmla="*/ 4402402 h 9103316"/>
              <a:gd name="connsiteX309" fmla="*/ 623280 w 24089813"/>
              <a:gd name="connsiteY309" fmla="*/ 4286807 h 9103316"/>
              <a:gd name="connsiteX310" fmla="*/ 687225 w 24089813"/>
              <a:gd name="connsiteY310" fmla="*/ 4248686 h 9103316"/>
              <a:gd name="connsiteX311" fmla="*/ 603605 w 24089813"/>
              <a:gd name="connsiteY311" fmla="*/ 4248686 h 9103316"/>
              <a:gd name="connsiteX312" fmla="*/ 451122 w 24089813"/>
              <a:gd name="connsiteY312" fmla="*/ 4146619 h 9103316"/>
              <a:gd name="connsiteX313" fmla="*/ 687225 w 24089813"/>
              <a:gd name="connsiteY313" fmla="*/ 4108498 h 9103316"/>
              <a:gd name="connsiteX314" fmla="*/ 547039 w 24089813"/>
              <a:gd name="connsiteY314" fmla="*/ 4088822 h 9103316"/>
              <a:gd name="connsiteX315" fmla="*/ 547039 w 24089813"/>
              <a:gd name="connsiteY315" fmla="*/ 4012579 h 9103316"/>
              <a:gd name="connsiteX316" fmla="*/ 1179106 w 24089813"/>
              <a:gd name="connsiteY316" fmla="*/ 3635055 h 9103316"/>
              <a:gd name="connsiteX317" fmla="*/ 3422083 w 24089813"/>
              <a:gd name="connsiteY317" fmla="*/ 3264909 h 9103316"/>
              <a:gd name="connsiteX318" fmla="*/ 8821704 w 24089813"/>
              <a:gd name="connsiteY318" fmla="*/ 3539137 h 9103316"/>
              <a:gd name="connsiteX319" fmla="*/ 5607263 w 24089813"/>
              <a:gd name="connsiteY319" fmla="*/ 3066924 h 9103316"/>
              <a:gd name="connsiteX320" fmla="*/ 4559557 w 24089813"/>
              <a:gd name="connsiteY320" fmla="*/ 3066924 h 9103316"/>
              <a:gd name="connsiteX321" fmla="*/ 4227538 w 24089813"/>
              <a:gd name="connsiteY321" fmla="*/ 3066924 h 9103316"/>
              <a:gd name="connsiteX322" fmla="*/ 5287541 w 24089813"/>
              <a:gd name="connsiteY322" fmla="*/ 3009127 h 9103316"/>
              <a:gd name="connsiteX323" fmla="*/ 5505198 w 24089813"/>
              <a:gd name="connsiteY323" fmla="*/ 2971006 h 9103316"/>
              <a:gd name="connsiteX324" fmla="*/ 4367723 w 24089813"/>
              <a:gd name="connsiteY324" fmla="*/ 3009127 h 9103316"/>
              <a:gd name="connsiteX325" fmla="*/ 3204425 w 24089813"/>
              <a:gd name="connsiteY325" fmla="*/ 3066924 h 9103316"/>
              <a:gd name="connsiteX326" fmla="*/ 1332818 w 24089813"/>
              <a:gd name="connsiteY326" fmla="*/ 3418624 h 9103316"/>
              <a:gd name="connsiteX327" fmla="*/ 1019244 w 24089813"/>
              <a:gd name="connsiteY327" fmla="*/ 3482570 h 9103316"/>
              <a:gd name="connsiteX328" fmla="*/ 1402912 w 24089813"/>
              <a:gd name="connsiteY328" fmla="*/ 3366976 h 9103316"/>
              <a:gd name="connsiteX329" fmla="*/ 1946440 w 24089813"/>
              <a:gd name="connsiteY329" fmla="*/ 3226788 h 9103316"/>
              <a:gd name="connsiteX330" fmla="*/ 3128184 w 24089813"/>
              <a:gd name="connsiteY330" fmla="*/ 3047249 h 9103316"/>
              <a:gd name="connsiteX331" fmla="*/ 6054875 w 24089813"/>
              <a:gd name="connsiteY331" fmla="*/ 2907061 h 9103316"/>
              <a:gd name="connsiteX332" fmla="*/ 6393043 w 24089813"/>
              <a:gd name="connsiteY332" fmla="*/ 2887385 h 9103316"/>
              <a:gd name="connsiteX333" fmla="*/ 5587588 w 24089813"/>
              <a:gd name="connsiteY333" fmla="*/ 2830818 h 9103316"/>
              <a:gd name="connsiteX334" fmla="*/ 5287541 w 24089813"/>
              <a:gd name="connsiteY334" fmla="*/ 2811142 h 9103316"/>
              <a:gd name="connsiteX335" fmla="*/ 6706617 w 24089813"/>
              <a:gd name="connsiteY335" fmla="*/ 2849264 h 9103316"/>
              <a:gd name="connsiteX336" fmla="*/ 11294635 w 24089813"/>
              <a:gd name="connsiteY336" fmla="*/ 3992904 h 9103316"/>
              <a:gd name="connsiteX337" fmla="*/ 11332756 w 24089813"/>
              <a:gd name="connsiteY337" fmla="*/ 4012579 h 9103316"/>
              <a:gd name="connsiteX338" fmla="*/ 11332756 w 24089813"/>
              <a:gd name="connsiteY338" fmla="*/ 4012579 h 9103316"/>
              <a:gd name="connsiteX339" fmla="*/ 11294635 w 24089813"/>
              <a:gd name="connsiteY339" fmla="*/ 3992904 h 9103316"/>
              <a:gd name="connsiteX340" fmla="*/ 8297851 w 24089813"/>
              <a:gd name="connsiteY340" fmla="*/ 2990682 h 9103316"/>
              <a:gd name="connsiteX341" fmla="*/ 7926482 w 24089813"/>
              <a:gd name="connsiteY341" fmla="*/ 2907061 h 9103316"/>
              <a:gd name="connsiteX342" fmla="*/ 7964602 w 24089813"/>
              <a:gd name="connsiteY342" fmla="*/ 2849264 h 9103316"/>
              <a:gd name="connsiteX343" fmla="*/ 7582165 w 24089813"/>
              <a:gd name="connsiteY343" fmla="*/ 2792696 h 9103316"/>
              <a:gd name="connsiteX344" fmla="*/ 7358359 w 24089813"/>
              <a:gd name="connsiteY344" fmla="*/ 2747197 h 9103316"/>
              <a:gd name="connsiteX345" fmla="*/ 7550193 w 24089813"/>
              <a:gd name="connsiteY345" fmla="*/ 2734900 h 9103316"/>
              <a:gd name="connsiteX346" fmla="*/ 8438037 w 24089813"/>
              <a:gd name="connsiteY346" fmla="*/ 2849264 h 9103316"/>
              <a:gd name="connsiteX347" fmla="*/ 10776930 w 24089813"/>
              <a:gd name="connsiteY347" fmla="*/ 3520691 h 9103316"/>
              <a:gd name="connsiteX348" fmla="*/ 10776930 w 24089813"/>
              <a:gd name="connsiteY348" fmla="*/ 3520691 h 9103316"/>
              <a:gd name="connsiteX349" fmla="*/ 10265374 w 24089813"/>
              <a:gd name="connsiteY349" fmla="*/ 3284585 h 9103316"/>
              <a:gd name="connsiteX350" fmla="*/ 7850240 w 24089813"/>
              <a:gd name="connsiteY350" fmla="*/ 2651278 h 9103316"/>
              <a:gd name="connsiteX351" fmla="*/ 8815555 w 24089813"/>
              <a:gd name="connsiteY351" fmla="*/ 2792696 h 9103316"/>
              <a:gd name="connsiteX352" fmla="*/ 9071334 w 24089813"/>
              <a:gd name="connsiteY352" fmla="*/ 2830818 h 9103316"/>
              <a:gd name="connsiteX353" fmla="*/ 8834001 w 24089813"/>
              <a:gd name="connsiteY353" fmla="*/ 2773021 h 9103316"/>
              <a:gd name="connsiteX354" fmla="*/ 8399917 w 24089813"/>
              <a:gd name="connsiteY354" fmla="*/ 2670954 h 9103316"/>
              <a:gd name="connsiteX355" fmla="*/ 8655694 w 24089813"/>
              <a:gd name="connsiteY355" fmla="*/ 2613157 h 9103316"/>
              <a:gd name="connsiteX356" fmla="*/ 8201934 w 24089813"/>
              <a:gd name="connsiteY356" fmla="*/ 2498793 h 9103316"/>
              <a:gd name="connsiteX357" fmla="*/ 10029271 w 24089813"/>
              <a:gd name="connsiteY357" fmla="*/ 2907061 h 9103316"/>
              <a:gd name="connsiteX358" fmla="*/ 10029271 w 24089813"/>
              <a:gd name="connsiteY358" fmla="*/ 2907061 h 9103316"/>
              <a:gd name="connsiteX359" fmla="*/ 8495833 w 24089813"/>
              <a:gd name="connsiteY359" fmla="*/ 2479118 h 9103316"/>
              <a:gd name="connsiteX360" fmla="*/ 7671933 w 24089813"/>
              <a:gd name="connsiteY360" fmla="*/ 2319254 h 9103316"/>
              <a:gd name="connsiteX361" fmla="*/ 6802534 w 24089813"/>
              <a:gd name="connsiteY361" fmla="*/ 2179066 h 9103316"/>
              <a:gd name="connsiteX362" fmla="*/ 6884924 w 24089813"/>
              <a:gd name="connsiteY362" fmla="*/ 2140944 h 9103316"/>
              <a:gd name="connsiteX363" fmla="*/ 7236619 w 24089813"/>
              <a:gd name="connsiteY363" fmla="*/ 2159390 h 9103316"/>
              <a:gd name="connsiteX364" fmla="*/ 8457712 w 24089813"/>
              <a:gd name="connsiteY364" fmla="*/ 2281133 h 9103316"/>
              <a:gd name="connsiteX365" fmla="*/ 8713490 w 24089813"/>
              <a:gd name="connsiteY365" fmla="*/ 2299578 h 9103316"/>
              <a:gd name="connsiteX366" fmla="*/ 8399917 w 24089813"/>
              <a:gd name="connsiteY366" fmla="*/ 2223336 h 9103316"/>
              <a:gd name="connsiteX367" fmla="*/ 8770057 w 24089813"/>
              <a:gd name="connsiteY367" fmla="*/ 2223336 h 9103316"/>
              <a:gd name="connsiteX368" fmla="*/ 9166021 w 24089813"/>
              <a:gd name="connsiteY368" fmla="*/ 2281133 h 9103316"/>
              <a:gd name="connsiteX369" fmla="*/ 8297851 w 24089813"/>
              <a:gd name="connsiteY369" fmla="*/ 2063472 h 9103316"/>
              <a:gd name="connsiteX370" fmla="*/ 8457712 w 24089813"/>
              <a:gd name="connsiteY370" fmla="*/ 2025351 h 9103316"/>
              <a:gd name="connsiteX371" fmla="*/ 9089779 w 24089813"/>
              <a:gd name="connsiteY371" fmla="*/ 2101593 h 9103316"/>
              <a:gd name="connsiteX372" fmla="*/ 9345557 w 24089813"/>
              <a:gd name="connsiteY372" fmla="*/ 2140944 h 9103316"/>
              <a:gd name="connsiteX373" fmla="*/ 9045511 w 24089813"/>
              <a:gd name="connsiteY373" fmla="*/ 2063472 h 9103316"/>
              <a:gd name="connsiteX374" fmla="*/ 8553629 w 24089813"/>
              <a:gd name="connsiteY374" fmla="*/ 1903608 h 9103316"/>
              <a:gd name="connsiteX375" fmla="*/ 8003953 w 24089813"/>
              <a:gd name="connsiteY375" fmla="*/ 1807690 h 9103316"/>
              <a:gd name="connsiteX376" fmla="*/ 8201934 w 24089813"/>
              <a:gd name="connsiteY376" fmla="*/ 1731447 h 9103316"/>
              <a:gd name="connsiteX377" fmla="*/ 8148750 w 24089813"/>
              <a:gd name="connsiteY377" fmla="*/ 1709620 h 9103316"/>
              <a:gd name="connsiteX378" fmla="*/ 8111345 w 24089813"/>
              <a:gd name="connsiteY378" fmla="*/ 1708706 h 9103316"/>
              <a:gd name="connsiteX379" fmla="*/ 8168444 w 24089813"/>
              <a:gd name="connsiteY379" fmla="*/ 1701703 h 9103316"/>
              <a:gd name="connsiteX380" fmla="*/ 8438037 w 24089813"/>
              <a:gd name="connsiteY380" fmla="*/ 1731447 h 9103316"/>
              <a:gd name="connsiteX381" fmla="*/ 8438037 w 24089813"/>
              <a:gd name="connsiteY381" fmla="*/ 1731447 h 9103316"/>
              <a:gd name="connsiteX382" fmla="*/ 8361795 w 24089813"/>
              <a:gd name="connsiteY382" fmla="*/ 1667502 h 9103316"/>
              <a:gd name="connsiteX383" fmla="*/ 8968039 w 24089813"/>
              <a:gd name="connsiteY383" fmla="*/ 1769569 h 9103316"/>
              <a:gd name="connsiteX384" fmla="*/ 9147575 w 24089813"/>
              <a:gd name="connsiteY384" fmla="*/ 1807690 h 9103316"/>
              <a:gd name="connsiteX385" fmla="*/ 9147575 w 24089813"/>
              <a:gd name="connsiteY385" fmla="*/ 1807690 h 9103316"/>
              <a:gd name="connsiteX386" fmla="*/ 8968039 w 24089813"/>
              <a:gd name="connsiteY386" fmla="*/ 1769569 h 9103316"/>
              <a:gd name="connsiteX387" fmla="*/ 8240055 w 24089813"/>
              <a:gd name="connsiteY387" fmla="*/ 1591259 h 9103316"/>
              <a:gd name="connsiteX388" fmla="*/ 10093217 w 24089813"/>
              <a:gd name="connsiteY388" fmla="*/ 1941730 h 9103316"/>
              <a:gd name="connsiteX389" fmla="*/ 11408997 w 24089813"/>
              <a:gd name="connsiteY389" fmla="*/ 2459442 h 9103316"/>
              <a:gd name="connsiteX390" fmla="*/ 13158863 w 24089813"/>
              <a:gd name="connsiteY390" fmla="*/ 3443219 h 9103316"/>
              <a:gd name="connsiteX391" fmla="*/ 13728215 w 24089813"/>
              <a:gd name="connsiteY391" fmla="*/ 3794919 h 9103316"/>
              <a:gd name="connsiteX392" fmla="*/ 13708540 w 24089813"/>
              <a:gd name="connsiteY392" fmla="*/ 3756798 h 9103316"/>
              <a:gd name="connsiteX393" fmla="*/ 13236335 w 24089813"/>
              <a:gd name="connsiteY393" fmla="*/ 3418624 h 9103316"/>
              <a:gd name="connsiteX394" fmla="*/ 11504914 w 24089813"/>
              <a:gd name="connsiteY394" fmla="*/ 2377051 h 9103316"/>
              <a:gd name="connsiteX395" fmla="*/ 8987714 w 24089813"/>
              <a:gd name="connsiteY395" fmla="*/ 1457220 h 9103316"/>
              <a:gd name="connsiteX396" fmla="*/ 8789732 w 24089813"/>
              <a:gd name="connsiteY396" fmla="*/ 1411720 h 9103316"/>
              <a:gd name="connsiteX397" fmla="*/ 8834001 w 24089813"/>
              <a:gd name="connsiteY397" fmla="*/ 1373599 h 9103316"/>
              <a:gd name="connsiteX398" fmla="*/ 8297851 w 24089813"/>
              <a:gd name="connsiteY398" fmla="*/ 1259234 h 9103316"/>
              <a:gd name="connsiteX399" fmla="*/ 10521152 w 24089813"/>
              <a:gd name="connsiteY399" fmla="*/ 1807690 h 9103316"/>
              <a:gd name="connsiteX400" fmla="*/ 10585097 w 24089813"/>
              <a:gd name="connsiteY400" fmla="*/ 1827366 h 9103316"/>
              <a:gd name="connsiteX401" fmla="*/ 10642893 w 24089813"/>
              <a:gd name="connsiteY401" fmla="*/ 1847041 h 9103316"/>
              <a:gd name="connsiteX402" fmla="*/ 10642893 w 24089813"/>
              <a:gd name="connsiteY402" fmla="*/ 1847041 h 9103316"/>
              <a:gd name="connsiteX403" fmla="*/ 10585097 w 24089813"/>
              <a:gd name="connsiteY403" fmla="*/ 1827366 h 9103316"/>
              <a:gd name="connsiteX404" fmla="*/ 10521152 w 24089813"/>
              <a:gd name="connsiteY404" fmla="*/ 1807690 h 9103316"/>
              <a:gd name="connsiteX405" fmla="*/ 9479596 w 24089813"/>
              <a:gd name="connsiteY405" fmla="*/ 1373599 h 9103316"/>
              <a:gd name="connsiteX406" fmla="*/ 9479596 w 24089813"/>
              <a:gd name="connsiteY406" fmla="*/ 1373599 h 9103316"/>
              <a:gd name="connsiteX407" fmla="*/ 9403353 w 24089813"/>
              <a:gd name="connsiteY407" fmla="*/ 1315802 h 9103316"/>
              <a:gd name="connsiteX408" fmla="*/ 10151012 w 24089813"/>
              <a:gd name="connsiteY408" fmla="*/ 1495341 h 9103316"/>
              <a:gd name="connsiteX409" fmla="*/ 10207578 w 24089813"/>
              <a:gd name="connsiteY409" fmla="*/ 1513787 h 9103316"/>
              <a:gd name="connsiteX410" fmla="*/ 10265374 w 24089813"/>
              <a:gd name="connsiteY410" fmla="*/ 1533462 h 9103316"/>
              <a:gd name="connsiteX411" fmla="*/ 10265374 w 24089813"/>
              <a:gd name="connsiteY411" fmla="*/ 1533462 h 9103316"/>
              <a:gd name="connsiteX412" fmla="*/ 10207578 w 24089813"/>
              <a:gd name="connsiteY412" fmla="*/ 1513787 h 9103316"/>
              <a:gd name="connsiteX413" fmla="*/ 10151012 w 24089813"/>
              <a:gd name="connsiteY413" fmla="*/ 1495341 h 9103316"/>
              <a:gd name="connsiteX414" fmla="*/ 9659132 w 24089813"/>
              <a:gd name="connsiteY414" fmla="*/ 1315802 h 9103316"/>
              <a:gd name="connsiteX415" fmla="*/ 9127900 w 24089813"/>
              <a:gd name="connsiteY415" fmla="*/ 1157168 h 9103316"/>
              <a:gd name="connsiteX416" fmla="*/ 9403353 w 24089813"/>
              <a:gd name="connsiteY416" fmla="*/ 1157168 h 9103316"/>
              <a:gd name="connsiteX417" fmla="*/ 8597898 w 24089813"/>
              <a:gd name="connsiteY417" fmla="*/ 983777 h 9103316"/>
              <a:gd name="connsiteX418" fmla="*/ 8418362 w 24089813"/>
              <a:gd name="connsiteY418" fmla="*/ 919832 h 9103316"/>
              <a:gd name="connsiteX419" fmla="*/ 10189133 w 24089813"/>
              <a:gd name="connsiteY419" fmla="*/ 1353923 h 9103316"/>
              <a:gd name="connsiteX420" fmla="*/ 10425236 w 24089813"/>
              <a:gd name="connsiteY420" fmla="*/ 1411720 h 9103316"/>
              <a:gd name="connsiteX421" fmla="*/ 9677577 w 24089813"/>
              <a:gd name="connsiteY421" fmla="*/ 1117817 h 9103316"/>
              <a:gd name="connsiteX422" fmla="*/ 10367440 w 24089813"/>
              <a:gd name="connsiteY422" fmla="*/ 1315802 h 9103316"/>
              <a:gd name="connsiteX423" fmla="*/ 10367440 w 24089813"/>
              <a:gd name="connsiteY423" fmla="*/ 1315802 h 9103316"/>
              <a:gd name="connsiteX424" fmla="*/ 10009596 w 24089813"/>
              <a:gd name="connsiteY424" fmla="*/ 1117817 h 9103316"/>
              <a:gd name="connsiteX425" fmla="*/ 10348994 w 24089813"/>
              <a:gd name="connsiteY425" fmla="*/ 1219884 h 9103316"/>
              <a:gd name="connsiteX426" fmla="*/ 10521152 w 24089813"/>
              <a:gd name="connsiteY426" fmla="*/ 1219884 h 9103316"/>
              <a:gd name="connsiteX427" fmla="*/ 10802754 w 24089813"/>
              <a:gd name="connsiteY427" fmla="*/ 1335477 h 9103316"/>
              <a:gd name="connsiteX428" fmla="*/ 10661338 w 24089813"/>
              <a:gd name="connsiteY428" fmla="*/ 1259234 h 9103316"/>
              <a:gd name="connsiteX429" fmla="*/ 10719134 w 24089813"/>
              <a:gd name="connsiteY429" fmla="*/ 1239559 h 9103316"/>
              <a:gd name="connsiteX430" fmla="*/ 9601335 w 24089813"/>
              <a:gd name="connsiteY430" fmla="*/ 823913 h 9103316"/>
              <a:gd name="connsiteX431" fmla="*/ 8495833 w 24089813"/>
              <a:gd name="connsiteY431" fmla="*/ 569361 h 9103316"/>
              <a:gd name="connsiteX432" fmla="*/ 8380242 w 24089813"/>
              <a:gd name="connsiteY432" fmla="*/ 511564 h 9103316"/>
              <a:gd name="connsiteX433" fmla="*/ 9747670 w 24089813"/>
              <a:gd name="connsiteY433" fmla="*/ 683725 h 9103316"/>
              <a:gd name="connsiteX434" fmla="*/ 9817763 w 24089813"/>
              <a:gd name="connsiteY434" fmla="*/ 683725 h 9103316"/>
              <a:gd name="connsiteX435" fmla="*/ 10151012 w 24089813"/>
              <a:gd name="connsiteY435" fmla="*/ 766117 h 9103316"/>
              <a:gd name="connsiteX436" fmla="*/ 10348994 w 24089813"/>
              <a:gd name="connsiteY436" fmla="*/ 747671 h 9103316"/>
              <a:gd name="connsiteX437" fmla="*/ 9563214 w 24089813"/>
              <a:gd name="connsiteY437" fmla="*/ 491889 h 9103316"/>
              <a:gd name="connsiteX438" fmla="*/ 9991151 w 24089813"/>
              <a:gd name="connsiteY438" fmla="*/ 530010 h 9103316"/>
              <a:gd name="connsiteX439" fmla="*/ 10246929 w 24089813"/>
              <a:gd name="connsiteY439" fmla="*/ 607482 h 9103316"/>
              <a:gd name="connsiteX440" fmla="*/ 10483032 w 24089813"/>
              <a:gd name="connsiteY440" fmla="*/ 664050 h 9103316"/>
              <a:gd name="connsiteX441" fmla="*/ 10131337 w 24089813"/>
              <a:gd name="connsiteY441" fmla="*/ 530010 h 9103316"/>
              <a:gd name="connsiteX442" fmla="*/ 9895234 w 24089813"/>
              <a:gd name="connsiteY442" fmla="*/ 332025 h 9103316"/>
              <a:gd name="connsiteX443" fmla="*/ 10348994 w 24089813"/>
              <a:gd name="connsiteY443" fmla="*/ 491889 h 9103316"/>
              <a:gd name="connsiteX444" fmla="*/ 11684451 w 24089813"/>
              <a:gd name="connsiteY444" fmla="*/ 983777 h 9103316"/>
              <a:gd name="connsiteX445" fmla="*/ 14730423 w 24089813"/>
              <a:gd name="connsiteY445" fmla="*/ 2830818 h 9103316"/>
              <a:gd name="connsiteX446" fmla="*/ 16327806 w 24089813"/>
              <a:gd name="connsiteY446" fmla="*/ 3564961 h 9103316"/>
              <a:gd name="connsiteX447" fmla="*/ 16289685 w 24089813"/>
              <a:gd name="connsiteY447" fmla="*/ 3578488 h 9103316"/>
              <a:gd name="connsiteX448" fmla="*/ 16583584 w 24089813"/>
              <a:gd name="connsiteY448" fmla="*/ 3654731 h 9103316"/>
              <a:gd name="connsiteX449" fmla="*/ 17510780 w 24089813"/>
              <a:gd name="connsiteY449" fmla="*/ 3852716 h 9103316"/>
              <a:gd name="connsiteX450" fmla="*/ 17606696 w 24089813"/>
              <a:gd name="connsiteY450" fmla="*/ 3872391 h 9103316"/>
              <a:gd name="connsiteX451" fmla="*/ 17606696 w 24089813"/>
              <a:gd name="connsiteY451" fmla="*/ 3872391 h 9103316"/>
              <a:gd name="connsiteX452" fmla="*/ 17510780 w 24089813"/>
              <a:gd name="connsiteY452" fmla="*/ 3852716 h 9103316"/>
              <a:gd name="connsiteX453" fmla="*/ 16880460 w 24089813"/>
              <a:gd name="connsiteY453" fmla="*/ 3712816 h 9103316"/>
              <a:gd name="connsiteX454" fmla="*/ 16694426 w 24089813"/>
              <a:gd name="connsiteY454" fmla="*/ 3659045 h 9103316"/>
              <a:gd name="connsiteX455" fmla="*/ 16714240 w 24089813"/>
              <a:gd name="connsiteY455" fmla="*/ 3657036 h 9103316"/>
              <a:gd name="connsiteX456" fmla="*/ 16743446 w 24089813"/>
              <a:gd name="connsiteY456" fmla="*/ 3654731 h 9103316"/>
              <a:gd name="connsiteX457" fmla="*/ 16327806 w 24089813"/>
              <a:gd name="connsiteY457" fmla="*/ 3520691 h 9103316"/>
              <a:gd name="connsiteX458" fmla="*/ 12469001 w 24089813"/>
              <a:gd name="connsiteY458" fmla="*/ 1277680 h 9103316"/>
              <a:gd name="connsiteX459" fmla="*/ 11172894 w 24089813"/>
              <a:gd name="connsiteY459" fmla="*/ 645604 h 9103316"/>
              <a:gd name="connsiteX460" fmla="*/ 11057302 w 24089813"/>
              <a:gd name="connsiteY460" fmla="*/ 549685 h 9103316"/>
              <a:gd name="connsiteX461" fmla="*/ 11824637 w 24089813"/>
              <a:gd name="connsiteY461" fmla="*/ 785792 h 9103316"/>
              <a:gd name="connsiteX462" fmla="*/ 11824637 w 24089813"/>
              <a:gd name="connsiteY462" fmla="*/ 785792 h 9103316"/>
              <a:gd name="connsiteX463" fmla="*/ 11057302 w 24089813"/>
              <a:gd name="connsiteY463" fmla="*/ 313579 h 9103316"/>
              <a:gd name="connsiteX464" fmla="*/ 10840875 w 24089813"/>
              <a:gd name="connsiteY464" fmla="*/ 134040 h 9103316"/>
              <a:gd name="connsiteX465" fmla="*/ 11626656 w 24089813"/>
              <a:gd name="connsiteY465" fmla="*/ 370146 h 9103316"/>
              <a:gd name="connsiteX466" fmla="*/ 11626656 w 24089813"/>
              <a:gd name="connsiteY466" fmla="*/ 370146 h 9103316"/>
              <a:gd name="connsiteX467" fmla="*/ 11352431 w 24089813"/>
              <a:gd name="connsiteY467" fmla="*/ 236107 h 9103316"/>
              <a:gd name="connsiteX468" fmla="*/ 11646331 w 24089813"/>
              <a:gd name="connsiteY468" fmla="*/ 313579 h 9103316"/>
              <a:gd name="connsiteX469" fmla="*/ 11447118 w 24089813"/>
              <a:gd name="connsiteY469" fmla="*/ 134040 h 9103316"/>
              <a:gd name="connsiteX470" fmla="*/ 11568859 w 24089813"/>
              <a:gd name="connsiteY470" fmla="*/ 134040 h 9103316"/>
              <a:gd name="connsiteX471" fmla="*/ 11352431 w 24089813"/>
              <a:gd name="connsiteY471" fmla="*/ 0 h 910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24089813" h="9103316">
                <a:moveTo>
                  <a:pt x="16679500" y="3654731"/>
                </a:moveTo>
                <a:lnTo>
                  <a:pt x="16694426" y="3659045"/>
                </a:lnTo>
                <a:lnTo>
                  <a:pt x="16694334" y="3659054"/>
                </a:lnTo>
                <a:cubicBezTo>
                  <a:pt x="16688186" y="3658958"/>
                  <a:pt x="16682882" y="3657805"/>
                  <a:pt x="16679500" y="3654731"/>
                </a:cubicBezTo>
                <a:close/>
                <a:moveTo>
                  <a:pt x="9147575" y="3616609"/>
                </a:moveTo>
                <a:cubicBezTo>
                  <a:pt x="9173399" y="3648582"/>
                  <a:pt x="9223817" y="3660879"/>
                  <a:pt x="9281613" y="3654731"/>
                </a:cubicBezTo>
                <a:cubicBezTo>
                  <a:pt x="9307436" y="3718676"/>
                  <a:pt x="9389826" y="3635055"/>
                  <a:pt x="9281613" y="3654731"/>
                </a:cubicBezTo>
                <a:cubicBezTo>
                  <a:pt x="9255789" y="3628907"/>
                  <a:pt x="9205371" y="3616609"/>
                  <a:pt x="9147575" y="3616609"/>
                </a:cubicBezTo>
                <a:close/>
                <a:moveTo>
                  <a:pt x="1415209" y="3360828"/>
                </a:moveTo>
                <a:cubicBezTo>
                  <a:pt x="1409060" y="3360828"/>
                  <a:pt x="1402912" y="3366976"/>
                  <a:pt x="1402912" y="3366976"/>
                </a:cubicBezTo>
                <a:cubicBezTo>
                  <a:pt x="1396763" y="3366976"/>
                  <a:pt x="1396763" y="3366976"/>
                  <a:pt x="1415209" y="3360828"/>
                </a:cubicBezTo>
                <a:close/>
                <a:moveTo>
                  <a:pt x="8154207" y="2474410"/>
                </a:moveTo>
                <a:cubicBezTo>
                  <a:pt x="8168732" y="2475966"/>
                  <a:pt x="8185948" y="2482807"/>
                  <a:pt x="8201934" y="2498793"/>
                </a:cubicBezTo>
                <a:cubicBezTo>
                  <a:pt x="8091262" y="2512628"/>
                  <a:pt x="8110629" y="2469741"/>
                  <a:pt x="8154207" y="2474410"/>
                </a:cubicBezTo>
                <a:close/>
                <a:moveTo>
                  <a:pt x="8107862" y="1708621"/>
                </a:moveTo>
                <a:lnTo>
                  <a:pt x="8111345" y="1708706"/>
                </a:lnTo>
                <a:lnTo>
                  <a:pt x="8086342" y="1711772"/>
                </a:lnTo>
                <a:cubicBezTo>
                  <a:pt x="8087880" y="1710235"/>
                  <a:pt x="8096257" y="1709082"/>
                  <a:pt x="8107862" y="1708621"/>
                </a:cubicBezTo>
                <a:close/>
                <a:moveTo>
                  <a:pt x="11352431" y="0"/>
                </a:moveTo>
                <a:cubicBezTo>
                  <a:pt x="11447118" y="0"/>
                  <a:pt x="11504914" y="51649"/>
                  <a:pt x="11588534" y="76243"/>
                </a:cubicBezTo>
                <a:cubicBezTo>
                  <a:pt x="11678302" y="108216"/>
                  <a:pt x="11766842" y="108216"/>
                  <a:pt x="11844312" y="134040"/>
                </a:cubicBezTo>
                <a:cubicBezTo>
                  <a:pt x="11888581" y="153715"/>
                  <a:pt x="11932850" y="197985"/>
                  <a:pt x="11978349" y="217661"/>
                </a:cubicBezTo>
                <a:cubicBezTo>
                  <a:pt x="12028767" y="229958"/>
                  <a:pt x="12085333" y="217661"/>
                  <a:pt x="12136981" y="236107"/>
                </a:cubicBezTo>
                <a:cubicBezTo>
                  <a:pt x="12302991" y="293904"/>
                  <a:pt x="12494824" y="427943"/>
                  <a:pt x="12666983" y="530010"/>
                </a:cubicBezTo>
                <a:cubicBezTo>
                  <a:pt x="12845289" y="632077"/>
                  <a:pt x="13018677" y="741522"/>
                  <a:pt x="13178539" y="843589"/>
                </a:cubicBezTo>
                <a:cubicBezTo>
                  <a:pt x="14136477" y="1443693"/>
                  <a:pt x="14954229" y="2108972"/>
                  <a:pt x="16015461" y="2555360"/>
                </a:cubicBezTo>
                <a:cubicBezTo>
                  <a:pt x="16245416" y="2651278"/>
                  <a:pt x="16449546" y="2741048"/>
                  <a:pt x="16699176" y="2811142"/>
                </a:cubicBezTo>
                <a:cubicBezTo>
                  <a:pt x="16833214" y="2849264"/>
                  <a:pt x="16979548" y="2900912"/>
                  <a:pt x="17114816" y="2926736"/>
                </a:cubicBezTo>
                <a:cubicBezTo>
                  <a:pt x="17395188" y="2996830"/>
                  <a:pt x="17702612" y="3002979"/>
                  <a:pt x="18021106" y="3066924"/>
                </a:cubicBezTo>
                <a:cubicBezTo>
                  <a:pt x="18040780" y="3073073"/>
                  <a:pt x="18136698" y="3098897"/>
                  <a:pt x="18156372" y="3105045"/>
                </a:cubicBezTo>
                <a:cubicBezTo>
                  <a:pt x="18136698" y="3098897"/>
                  <a:pt x="17982984" y="3117343"/>
                  <a:pt x="18136698" y="3143167"/>
                </a:cubicBezTo>
                <a:cubicBezTo>
                  <a:pt x="18386328" y="3188667"/>
                  <a:pt x="18640876" y="3213261"/>
                  <a:pt x="18864682" y="3245234"/>
                </a:cubicBezTo>
                <a:cubicBezTo>
                  <a:pt x="19006098" y="3264909"/>
                  <a:pt x="19165958" y="3316558"/>
                  <a:pt x="19299996" y="3341152"/>
                </a:cubicBezTo>
                <a:cubicBezTo>
                  <a:pt x="19370088" y="3354679"/>
                  <a:pt x="19440182" y="3335003"/>
                  <a:pt x="19497978" y="3360828"/>
                </a:cubicBezTo>
                <a:cubicBezTo>
                  <a:pt x="19510274" y="3366976"/>
                  <a:pt x="19478302" y="3380503"/>
                  <a:pt x="19452478" y="3380503"/>
                </a:cubicBezTo>
                <a:cubicBezTo>
                  <a:pt x="19434034" y="3373125"/>
                  <a:pt x="19420506" y="3366976"/>
                  <a:pt x="19414358" y="3380503"/>
                </a:cubicBezTo>
                <a:cubicBezTo>
                  <a:pt x="19414358" y="3386651"/>
                  <a:pt x="19434034" y="3386651"/>
                  <a:pt x="19452478" y="3380503"/>
                </a:cubicBezTo>
                <a:cubicBezTo>
                  <a:pt x="19484452" y="3398949"/>
                  <a:pt x="19523802" y="3437070"/>
                  <a:pt x="19504126" y="3437070"/>
                </a:cubicBezTo>
                <a:lnTo>
                  <a:pt x="19485534" y="3431905"/>
                </a:lnTo>
                <a:lnTo>
                  <a:pt x="19459858" y="3418624"/>
                </a:lnTo>
                <a:cubicBezTo>
                  <a:pt x="19466006" y="3424773"/>
                  <a:pt x="19472154" y="3427847"/>
                  <a:pt x="19479226" y="3430153"/>
                </a:cubicBezTo>
                <a:lnTo>
                  <a:pt x="19485534" y="3431905"/>
                </a:lnTo>
                <a:lnTo>
                  <a:pt x="19486604" y="3432459"/>
                </a:lnTo>
                <a:cubicBezTo>
                  <a:pt x="19494596" y="3435533"/>
                  <a:pt x="19501052" y="3437070"/>
                  <a:pt x="19504126" y="3437070"/>
                </a:cubicBezTo>
                <a:cubicBezTo>
                  <a:pt x="19657840" y="3488719"/>
                  <a:pt x="19925914" y="3475192"/>
                  <a:pt x="20085776" y="3482570"/>
                </a:cubicBezTo>
                <a:cubicBezTo>
                  <a:pt x="20609628" y="3508394"/>
                  <a:pt x="21369584" y="3456746"/>
                  <a:pt x="21702834" y="3462894"/>
                </a:cubicBezTo>
                <a:cubicBezTo>
                  <a:pt x="21727428" y="3462894"/>
                  <a:pt x="21817196" y="3469043"/>
                  <a:pt x="21836872" y="3482570"/>
                </a:cubicBezTo>
                <a:cubicBezTo>
                  <a:pt x="21785224" y="3456746"/>
                  <a:pt x="21619214" y="3539137"/>
                  <a:pt x="21715130" y="3532988"/>
                </a:cubicBezTo>
                <a:cubicBezTo>
                  <a:pt x="21523298" y="3558812"/>
                  <a:pt x="21185130" y="3558812"/>
                  <a:pt x="20973620" y="3558812"/>
                </a:cubicBezTo>
                <a:cubicBezTo>
                  <a:pt x="20667424" y="3558812"/>
                  <a:pt x="20321878" y="3564961"/>
                  <a:pt x="19791876" y="3539137"/>
                </a:cubicBezTo>
                <a:cubicBezTo>
                  <a:pt x="19721784" y="3532988"/>
                  <a:pt x="19459858" y="3494867"/>
                  <a:pt x="19434034" y="3520691"/>
                </a:cubicBezTo>
                <a:cubicBezTo>
                  <a:pt x="19440182" y="3520691"/>
                  <a:pt x="19548396" y="3584637"/>
                  <a:pt x="19536098" y="3578488"/>
                </a:cubicBezTo>
                <a:cubicBezTo>
                  <a:pt x="19625866" y="3596934"/>
                  <a:pt x="19989858" y="3571110"/>
                  <a:pt x="20009534" y="3616609"/>
                </a:cubicBezTo>
                <a:cubicBezTo>
                  <a:pt x="20027980" y="3660879"/>
                  <a:pt x="20353850" y="3635055"/>
                  <a:pt x="20341554" y="3635055"/>
                </a:cubicBezTo>
                <a:cubicBezTo>
                  <a:pt x="20481740" y="3642434"/>
                  <a:pt x="20679722" y="3654731"/>
                  <a:pt x="20851880" y="3654731"/>
                </a:cubicBezTo>
                <a:cubicBezTo>
                  <a:pt x="20935500" y="3654731"/>
                  <a:pt x="21407706" y="3680555"/>
                  <a:pt x="21145778" y="3680555"/>
                </a:cubicBezTo>
                <a:cubicBezTo>
                  <a:pt x="20897378" y="3680555"/>
                  <a:pt x="20685870" y="3642434"/>
                  <a:pt x="20417796" y="3680555"/>
                </a:cubicBezTo>
                <a:cubicBezTo>
                  <a:pt x="20302204" y="3692852"/>
                  <a:pt x="20455916" y="3692852"/>
                  <a:pt x="20379674" y="3718676"/>
                </a:cubicBezTo>
                <a:cubicBezTo>
                  <a:pt x="20334176" y="3730974"/>
                  <a:pt x="20193990" y="3730974"/>
                  <a:pt x="20085776" y="3756798"/>
                </a:cubicBezTo>
                <a:cubicBezTo>
                  <a:pt x="20021830" y="3769095"/>
                  <a:pt x="19976332" y="3808446"/>
                  <a:pt x="19925914" y="3814595"/>
                </a:cubicBezTo>
                <a:cubicBezTo>
                  <a:pt x="19836146" y="3826892"/>
                  <a:pt x="19785728" y="3788770"/>
                  <a:pt x="19734080" y="3814595"/>
                </a:cubicBezTo>
                <a:cubicBezTo>
                  <a:pt x="19689812" y="3833040"/>
                  <a:pt x="19727932" y="3890837"/>
                  <a:pt x="19714406" y="3890837"/>
                </a:cubicBezTo>
                <a:cubicBezTo>
                  <a:pt x="19625866" y="3910513"/>
                  <a:pt x="19178256" y="3852716"/>
                  <a:pt x="18967976" y="3852716"/>
                </a:cubicBezTo>
                <a:cubicBezTo>
                  <a:pt x="18928626" y="3852716"/>
                  <a:pt x="18640876" y="3865013"/>
                  <a:pt x="18808114" y="3890837"/>
                </a:cubicBezTo>
                <a:cubicBezTo>
                  <a:pt x="18992570" y="3922810"/>
                  <a:pt x="19210228" y="3960932"/>
                  <a:pt x="19414358" y="3974458"/>
                </a:cubicBezTo>
                <a:cubicBezTo>
                  <a:pt x="19491830" y="3974458"/>
                  <a:pt x="19913618" y="3986755"/>
                  <a:pt x="19925914" y="4012579"/>
                </a:cubicBezTo>
                <a:cubicBezTo>
                  <a:pt x="19932062" y="4024877"/>
                  <a:pt x="19286470" y="3992904"/>
                  <a:pt x="19612340" y="4050701"/>
                </a:cubicBezTo>
                <a:cubicBezTo>
                  <a:pt x="19919766" y="4102349"/>
                  <a:pt x="19497978" y="4108498"/>
                  <a:pt x="19434034" y="4108498"/>
                </a:cubicBezTo>
                <a:cubicBezTo>
                  <a:pt x="19350414" y="4108498"/>
                  <a:pt x="19076190" y="4056849"/>
                  <a:pt x="18986422" y="4088822"/>
                </a:cubicBezTo>
                <a:cubicBezTo>
                  <a:pt x="18800736" y="4158916"/>
                  <a:pt x="19370088" y="4140471"/>
                  <a:pt x="19555774" y="4146619"/>
                </a:cubicBezTo>
                <a:cubicBezTo>
                  <a:pt x="20021830" y="4172443"/>
                  <a:pt x="20225962" y="4184740"/>
                  <a:pt x="20597332" y="4210565"/>
                </a:cubicBezTo>
                <a:cubicBezTo>
                  <a:pt x="21037564" y="4236389"/>
                  <a:pt x="21695456" y="4268361"/>
                  <a:pt x="22194714" y="4248686"/>
                </a:cubicBezTo>
                <a:cubicBezTo>
                  <a:pt x="22309076" y="4242537"/>
                  <a:pt x="22666920" y="4166294"/>
                  <a:pt x="22526734" y="4248686"/>
                </a:cubicBezTo>
                <a:cubicBezTo>
                  <a:pt x="22443114" y="4292956"/>
                  <a:pt x="22475086" y="4274510"/>
                  <a:pt x="22290632" y="4286807"/>
                </a:cubicBezTo>
                <a:cubicBezTo>
                  <a:pt x="21995502" y="4306483"/>
                  <a:pt x="21415084" y="4356901"/>
                  <a:pt x="21229398" y="4364280"/>
                </a:cubicBezTo>
                <a:cubicBezTo>
                  <a:pt x="21185130" y="4364280"/>
                  <a:pt x="21145778" y="4364280"/>
                  <a:pt x="21107658" y="4364280"/>
                </a:cubicBezTo>
                <a:cubicBezTo>
                  <a:pt x="21025268" y="4356901"/>
                  <a:pt x="20947796" y="4350753"/>
                  <a:pt x="20935500" y="4364280"/>
                </a:cubicBezTo>
                <a:cubicBezTo>
                  <a:pt x="20935500" y="4364280"/>
                  <a:pt x="21011742" y="4364280"/>
                  <a:pt x="21107658" y="4364280"/>
                </a:cubicBezTo>
                <a:cubicBezTo>
                  <a:pt x="21153156" y="4364280"/>
                  <a:pt x="21191278" y="4370429"/>
                  <a:pt x="21229398" y="4364280"/>
                </a:cubicBezTo>
                <a:cubicBezTo>
                  <a:pt x="21344990" y="4370429"/>
                  <a:pt x="21471650" y="4370429"/>
                  <a:pt x="21542972" y="4364280"/>
                </a:cubicBezTo>
                <a:cubicBezTo>
                  <a:pt x="21868844" y="4350753"/>
                  <a:pt x="22072974" y="4364280"/>
                  <a:pt x="22366872" y="4344604"/>
                </a:cubicBezTo>
                <a:cubicBezTo>
                  <a:pt x="22500910" y="4338456"/>
                  <a:pt x="22948522" y="4268361"/>
                  <a:pt x="22960820" y="4306483"/>
                </a:cubicBezTo>
                <a:cubicBezTo>
                  <a:pt x="22980494" y="4376577"/>
                  <a:pt x="22768986" y="4350753"/>
                  <a:pt x="22705042" y="4364280"/>
                </a:cubicBezTo>
                <a:cubicBezTo>
                  <a:pt x="22436966" y="4420847"/>
                  <a:pt x="22966968" y="4428225"/>
                  <a:pt x="22960820" y="4428225"/>
                </a:cubicBezTo>
                <a:cubicBezTo>
                  <a:pt x="22974346" y="4428225"/>
                  <a:pt x="22826782" y="4446671"/>
                  <a:pt x="22762838" y="4466346"/>
                </a:cubicBezTo>
                <a:cubicBezTo>
                  <a:pt x="22718568" y="4472496"/>
                  <a:pt x="22756688" y="4492171"/>
                  <a:pt x="22724716" y="4504468"/>
                </a:cubicBezTo>
                <a:cubicBezTo>
                  <a:pt x="22558706" y="4567184"/>
                  <a:pt x="22207012" y="4516765"/>
                  <a:pt x="22015178" y="4579481"/>
                </a:cubicBezTo>
                <a:cubicBezTo>
                  <a:pt x="21823344" y="4554887"/>
                  <a:pt x="21913112" y="4643426"/>
                  <a:pt x="22015178" y="4579481"/>
                </a:cubicBezTo>
                <a:cubicBezTo>
                  <a:pt x="22079122" y="4611454"/>
                  <a:pt x="22213160" y="4542589"/>
                  <a:pt x="22270956" y="4579481"/>
                </a:cubicBezTo>
                <a:cubicBezTo>
                  <a:pt x="22290632" y="4599157"/>
                  <a:pt x="21893438" y="4663102"/>
                  <a:pt x="21913112" y="4663102"/>
                </a:cubicBezTo>
                <a:cubicBezTo>
                  <a:pt x="21702834" y="4695075"/>
                  <a:pt x="21637660" y="4675399"/>
                  <a:pt x="21191278" y="4701223"/>
                </a:cubicBezTo>
                <a:cubicBezTo>
                  <a:pt x="21043714" y="4707372"/>
                  <a:pt x="20347702" y="4707372"/>
                  <a:pt x="20341554" y="4720899"/>
                </a:cubicBezTo>
                <a:cubicBezTo>
                  <a:pt x="20341554" y="4720899"/>
                  <a:pt x="20571508" y="4752871"/>
                  <a:pt x="20679722" y="4759021"/>
                </a:cubicBezTo>
                <a:cubicBezTo>
                  <a:pt x="21279816" y="4790993"/>
                  <a:pt x="21785224" y="4790993"/>
                  <a:pt x="22328752" y="4759021"/>
                </a:cubicBezTo>
                <a:cubicBezTo>
                  <a:pt x="22513208" y="4745493"/>
                  <a:pt x="23178476" y="4637278"/>
                  <a:pt x="22980494" y="4739345"/>
                </a:cubicBezTo>
                <a:cubicBezTo>
                  <a:pt x="22916550" y="4771318"/>
                  <a:pt x="22737014" y="4790993"/>
                  <a:pt x="22666920" y="4797141"/>
                </a:cubicBezTo>
                <a:cubicBezTo>
                  <a:pt x="22366872" y="4822966"/>
                  <a:pt x="22903024" y="4803290"/>
                  <a:pt x="22922698" y="4797141"/>
                </a:cubicBezTo>
                <a:cubicBezTo>
                  <a:pt x="22928846" y="4803290"/>
                  <a:pt x="22890726" y="4867235"/>
                  <a:pt x="22878430" y="4854938"/>
                </a:cubicBezTo>
                <a:cubicBezTo>
                  <a:pt x="22890726" y="4867235"/>
                  <a:pt x="22966968" y="4854938"/>
                  <a:pt x="22980494" y="4854938"/>
                </a:cubicBezTo>
                <a:cubicBezTo>
                  <a:pt x="23242420" y="4854938"/>
                  <a:pt x="22839078" y="4918884"/>
                  <a:pt x="22724716" y="4937330"/>
                </a:cubicBezTo>
                <a:cubicBezTo>
                  <a:pt x="22181188" y="5007424"/>
                  <a:pt x="21555270" y="5020951"/>
                  <a:pt x="21031416" y="5071369"/>
                </a:cubicBezTo>
                <a:cubicBezTo>
                  <a:pt x="20935500" y="5084896"/>
                  <a:pt x="20245636" y="5033248"/>
                  <a:pt x="20207516" y="5071369"/>
                </a:cubicBezTo>
                <a:cubicBezTo>
                  <a:pt x="20193990" y="5084896"/>
                  <a:pt x="20583804" y="5091045"/>
                  <a:pt x="20679722" y="5091045"/>
                </a:cubicBezTo>
                <a:cubicBezTo>
                  <a:pt x="20909676" y="5103342"/>
                  <a:pt x="21133482" y="5116869"/>
                  <a:pt x="21325316" y="5109491"/>
                </a:cubicBezTo>
                <a:cubicBezTo>
                  <a:pt x="21817196" y="5097193"/>
                  <a:pt x="22181188" y="5180814"/>
                  <a:pt x="22641096" y="5129166"/>
                </a:cubicBezTo>
                <a:cubicBezTo>
                  <a:pt x="22680446" y="5129166"/>
                  <a:pt x="22916550" y="5065221"/>
                  <a:pt x="22942374" y="5091045"/>
                </a:cubicBezTo>
                <a:cubicBezTo>
                  <a:pt x="22934996" y="5091045"/>
                  <a:pt x="22807106" y="5135315"/>
                  <a:pt x="22724716" y="5148842"/>
                </a:cubicBezTo>
                <a:cubicBezTo>
                  <a:pt x="22481236" y="5193112"/>
                  <a:pt x="22417290" y="5193112"/>
                  <a:pt x="22213160" y="5231233"/>
                </a:cubicBezTo>
                <a:cubicBezTo>
                  <a:pt x="22117244" y="5244760"/>
                  <a:pt x="21829494" y="5289030"/>
                  <a:pt x="22034854" y="5289030"/>
                </a:cubicBezTo>
                <a:cubicBezTo>
                  <a:pt x="22424668" y="5282881"/>
                  <a:pt x="22628800" y="5250908"/>
                  <a:pt x="22980494" y="5231233"/>
                </a:cubicBezTo>
                <a:cubicBezTo>
                  <a:pt x="23088708" y="5225085"/>
                  <a:pt x="23364162" y="5244760"/>
                  <a:pt x="23178476" y="5269354"/>
                </a:cubicBezTo>
                <a:cubicBezTo>
                  <a:pt x="23037060" y="5289030"/>
                  <a:pt x="22992792" y="5314854"/>
                  <a:pt x="22922698" y="5327152"/>
                </a:cubicBezTo>
                <a:cubicBezTo>
                  <a:pt x="22462790" y="5423069"/>
                  <a:pt x="21829494" y="5391097"/>
                  <a:pt x="21427380" y="5467339"/>
                </a:cubicBezTo>
                <a:cubicBezTo>
                  <a:pt x="21273668" y="5493163"/>
                  <a:pt x="21191278" y="5525136"/>
                  <a:pt x="20955174" y="5525136"/>
                </a:cubicBezTo>
                <a:cubicBezTo>
                  <a:pt x="20929352" y="5525136"/>
                  <a:pt x="20673574" y="5487015"/>
                  <a:pt x="20635452" y="5525136"/>
                </a:cubicBezTo>
                <a:cubicBezTo>
                  <a:pt x="20635452" y="5525136"/>
                  <a:pt x="21037564" y="5544812"/>
                  <a:pt x="21049862" y="5544812"/>
                </a:cubicBezTo>
                <a:cubicBezTo>
                  <a:pt x="21203574" y="5544812"/>
                  <a:pt x="21351138" y="5487015"/>
                  <a:pt x="21503622" y="5544812"/>
                </a:cubicBezTo>
                <a:cubicBezTo>
                  <a:pt x="21440908" y="5518988"/>
                  <a:pt x="21383112" y="5634581"/>
                  <a:pt x="21447056" y="5621054"/>
                </a:cubicBezTo>
                <a:cubicBezTo>
                  <a:pt x="21255222" y="5678851"/>
                  <a:pt x="20699396" y="5666554"/>
                  <a:pt x="20481740" y="5666554"/>
                </a:cubicBezTo>
                <a:cubicBezTo>
                  <a:pt x="20296054" y="5659176"/>
                  <a:pt x="19740230" y="5653027"/>
                  <a:pt x="19536098" y="5640730"/>
                </a:cubicBezTo>
                <a:cubicBezTo>
                  <a:pt x="19472154" y="5640730"/>
                  <a:pt x="19356562" y="5602609"/>
                  <a:pt x="19338116" y="5621054"/>
                </a:cubicBezTo>
                <a:cubicBezTo>
                  <a:pt x="19299996" y="5659176"/>
                  <a:pt x="19504126" y="5659176"/>
                  <a:pt x="19516424" y="5666554"/>
                </a:cubicBezTo>
                <a:cubicBezTo>
                  <a:pt x="20098072" y="5685000"/>
                  <a:pt x="20679722" y="5710824"/>
                  <a:pt x="21383112" y="5685000"/>
                </a:cubicBezTo>
                <a:cubicBezTo>
                  <a:pt x="21670862" y="5672703"/>
                  <a:pt x="21951234" y="5685000"/>
                  <a:pt x="22213160" y="5685000"/>
                </a:cubicBezTo>
                <a:cubicBezTo>
                  <a:pt x="22366872" y="5685000"/>
                  <a:pt x="22449262" y="5627203"/>
                  <a:pt x="22564854" y="5640730"/>
                </a:cubicBezTo>
                <a:cubicBezTo>
                  <a:pt x="22609124" y="5646879"/>
                  <a:pt x="22602976" y="5685000"/>
                  <a:pt x="22641096" y="5704675"/>
                </a:cubicBezTo>
                <a:cubicBezTo>
                  <a:pt x="22756688" y="5748945"/>
                  <a:pt x="22814484" y="5697297"/>
                  <a:pt x="22820634" y="5704675"/>
                </a:cubicBezTo>
                <a:cubicBezTo>
                  <a:pt x="22858754" y="5716973"/>
                  <a:pt x="22762838" y="5762472"/>
                  <a:pt x="22762838" y="5742797"/>
                </a:cubicBezTo>
                <a:cubicBezTo>
                  <a:pt x="22756688" y="5806742"/>
                  <a:pt x="23158802" y="5774770"/>
                  <a:pt x="22896874" y="5819039"/>
                </a:cubicBezTo>
                <a:cubicBezTo>
                  <a:pt x="22532882" y="5882985"/>
                  <a:pt x="23102234" y="5800594"/>
                  <a:pt x="23132978" y="5800594"/>
                </a:cubicBezTo>
                <a:cubicBezTo>
                  <a:pt x="23167102" y="5805205"/>
                  <a:pt x="23168024" y="5813275"/>
                  <a:pt x="23188142" y="5825322"/>
                </a:cubicBezTo>
                <a:lnTo>
                  <a:pt x="23204262" y="5832909"/>
                </a:lnTo>
                <a:lnTo>
                  <a:pt x="23203672" y="5833140"/>
                </a:lnTo>
                <a:cubicBezTo>
                  <a:pt x="23204608" y="5834411"/>
                  <a:pt x="23208604" y="5836255"/>
                  <a:pt x="23216598" y="5838715"/>
                </a:cubicBezTo>
                <a:lnTo>
                  <a:pt x="23204262" y="5832909"/>
                </a:lnTo>
                <a:lnTo>
                  <a:pt x="23209104" y="5831010"/>
                </a:lnTo>
                <a:cubicBezTo>
                  <a:pt x="23234580" y="5830030"/>
                  <a:pt x="23336492" y="5848245"/>
                  <a:pt x="23312514" y="5876836"/>
                </a:cubicBezTo>
                <a:cubicBezTo>
                  <a:pt x="23292838" y="5908809"/>
                  <a:pt x="23146504" y="5882985"/>
                  <a:pt x="23196922" y="5876836"/>
                </a:cubicBezTo>
                <a:cubicBezTo>
                  <a:pt x="23120680" y="5882985"/>
                  <a:pt x="22756688" y="5928485"/>
                  <a:pt x="22960820" y="5960457"/>
                </a:cubicBezTo>
                <a:cubicBezTo>
                  <a:pt x="23184624" y="5992430"/>
                  <a:pt x="22814484" y="6030551"/>
                  <a:pt x="22744392" y="6036700"/>
                </a:cubicBezTo>
                <a:cubicBezTo>
                  <a:pt x="22456642" y="6074821"/>
                  <a:pt x="22807106" y="6068673"/>
                  <a:pt x="22820634" y="6055146"/>
                </a:cubicBezTo>
                <a:cubicBezTo>
                  <a:pt x="22744392" y="6151064"/>
                  <a:pt x="22098798" y="6100646"/>
                  <a:pt x="22053298" y="6158442"/>
                </a:cubicBezTo>
                <a:cubicBezTo>
                  <a:pt x="22034854" y="6176888"/>
                  <a:pt x="22270956" y="6151064"/>
                  <a:pt x="22328752" y="6158442"/>
                </a:cubicBezTo>
                <a:cubicBezTo>
                  <a:pt x="22404994" y="6158442"/>
                  <a:pt x="22322604" y="6176888"/>
                  <a:pt x="22366872" y="6196564"/>
                </a:cubicBezTo>
                <a:cubicBezTo>
                  <a:pt x="22526734" y="6240834"/>
                  <a:pt x="22916550" y="6119091"/>
                  <a:pt x="23037060" y="6158442"/>
                </a:cubicBezTo>
                <a:cubicBezTo>
                  <a:pt x="23044438" y="6190415"/>
                  <a:pt x="22903024" y="6176888"/>
                  <a:pt x="22922698" y="6176888"/>
                </a:cubicBezTo>
                <a:cubicBezTo>
                  <a:pt x="22832930" y="6183037"/>
                  <a:pt x="22219308" y="6246982"/>
                  <a:pt x="22213160" y="6272806"/>
                </a:cubicBezTo>
                <a:cubicBezTo>
                  <a:pt x="22213160" y="6266658"/>
                  <a:pt x="22462790" y="6310928"/>
                  <a:pt x="22468938" y="6310928"/>
                </a:cubicBezTo>
                <a:cubicBezTo>
                  <a:pt x="22552558" y="6310928"/>
                  <a:pt x="22666920" y="6304779"/>
                  <a:pt x="22724716" y="6310928"/>
                </a:cubicBezTo>
                <a:cubicBezTo>
                  <a:pt x="22807106" y="6318306"/>
                  <a:pt x="23222746" y="6285104"/>
                  <a:pt x="23018616" y="6330603"/>
                </a:cubicBezTo>
                <a:cubicBezTo>
                  <a:pt x="22666920" y="6406846"/>
                  <a:pt x="22181188" y="6452346"/>
                  <a:pt x="21874992" y="6528588"/>
                </a:cubicBezTo>
                <a:cubicBezTo>
                  <a:pt x="21715130" y="6566710"/>
                  <a:pt x="21613066" y="6508913"/>
                  <a:pt x="21401556" y="6566710"/>
                </a:cubicBezTo>
                <a:cubicBezTo>
                  <a:pt x="21453204" y="6554413"/>
                  <a:pt x="21427380" y="6618358"/>
                  <a:pt x="21389260" y="6624507"/>
                </a:cubicBezTo>
                <a:cubicBezTo>
                  <a:pt x="21369584" y="6618358"/>
                  <a:pt x="21351138" y="6618358"/>
                  <a:pt x="21344990" y="6604831"/>
                </a:cubicBezTo>
                <a:cubicBezTo>
                  <a:pt x="21357288" y="6624507"/>
                  <a:pt x="21375734" y="6624507"/>
                  <a:pt x="21389260" y="6624507"/>
                </a:cubicBezTo>
                <a:cubicBezTo>
                  <a:pt x="21485176" y="6636804"/>
                  <a:pt x="21721280" y="6610980"/>
                  <a:pt x="21797520" y="6604831"/>
                </a:cubicBezTo>
                <a:cubicBezTo>
                  <a:pt x="21887290" y="6604831"/>
                  <a:pt x="22194714" y="6580237"/>
                  <a:pt x="22347198" y="6566710"/>
                </a:cubicBezTo>
                <a:cubicBezTo>
                  <a:pt x="22462790" y="6560561"/>
                  <a:pt x="23108384" y="6470792"/>
                  <a:pt x="23132978" y="6528588"/>
                </a:cubicBezTo>
                <a:cubicBezTo>
                  <a:pt x="23172328" y="6610980"/>
                  <a:pt x="22986642" y="6592534"/>
                  <a:pt x="22878430" y="6604831"/>
                </a:cubicBezTo>
                <a:cubicBezTo>
                  <a:pt x="22680446" y="6636804"/>
                  <a:pt x="22443114" y="6668777"/>
                  <a:pt x="22251280" y="6688452"/>
                </a:cubicBezTo>
                <a:cubicBezTo>
                  <a:pt x="22245132" y="6688452"/>
                  <a:pt x="21919262" y="6700749"/>
                  <a:pt x="21919262" y="6706898"/>
                </a:cubicBezTo>
                <a:cubicBezTo>
                  <a:pt x="21887290" y="6770843"/>
                  <a:pt x="22334900" y="6746249"/>
                  <a:pt x="22091420" y="6764695"/>
                </a:cubicBezTo>
                <a:cubicBezTo>
                  <a:pt x="21791372" y="6790519"/>
                  <a:pt x="21325316" y="6784370"/>
                  <a:pt x="21049862" y="6822492"/>
                </a:cubicBezTo>
                <a:cubicBezTo>
                  <a:pt x="20999444" y="6834789"/>
                  <a:pt x="20973620" y="6860613"/>
                  <a:pt x="20935500" y="6860613"/>
                </a:cubicBezTo>
                <a:cubicBezTo>
                  <a:pt x="20833434" y="6872910"/>
                  <a:pt x="20309582" y="6854464"/>
                  <a:pt x="20283758" y="6880289"/>
                </a:cubicBezTo>
                <a:cubicBezTo>
                  <a:pt x="20277610" y="6892586"/>
                  <a:pt x="20564130" y="6906113"/>
                  <a:pt x="20597332" y="6906113"/>
                </a:cubicBezTo>
                <a:cubicBezTo>
                  <a:pt x="20731370" y="6906113"/>
                  <a:pt x="21351138" y="6906113"/>
                  <a:pt x="20955174" y="6924559"/>
                </a:cubicBezTo>
                <a:cubicBezTo>
                  <a:pt x="20787936" y="6930707"/>
                  <a:pt x="20743666" y="6912261"/>
                  <a:pt x="20597332" y="6924559"/>
                </a:cubicBezTo>
                <a:cubicBezTo>
                  <a:pt x="20571508" y="6924559"/>
                  <a:pt x="20015682" y="6918410"/>
                  <a:pt x="19989858" y="6944234"/>
                </a:cubicBezTo>
                <a:cubicBezTo>
                  <a:pt x="19983710" y="6944234"/>
                  <a:pt x="20589954" y="6976206"/>
                  <a:pt x="20557982" y="6962680"/>
                </a:cubicBezTo>
                <a:cubicBezTo>
                  <a:pt x="20609628" y="6976206"/>
                  <a:pt x="20391972" y="6988504"/>
                  <a:pt x="20367378" y="6982355"/>
                </a:cubicBezTo>
                <a:cubicBezTo>
                  <a:pt x="20398120" y="6988504"/>
                  <a:pt x="20737518" y="7000801"/>
                  <a:pt x="20775638" y="7000801"/>
                </a:cubicBezTo>
                <a:cubicBezTo>
                  <a:pt x="21005592" y="6982355"/>
                  <a:pt x="21249074" y="7020476"/>
                  <a:pt x="21465502" y="7020476"/>
                </a:cubicBezTo>
                <a:cubicBezTo>
                  <a:pt x="21631512" y="7020476"/>
                  <a:pt x="22373022" y="6924559"/>
                  <a:pt x="22507058" y="6956531"/>
                </a:cubicBezTo>
                <a:cubicBezTo>
                  <a:pt x="22475086" y="6956531"/>
                  <a:pt x="22443114" y="7000801"/>
                  <a:pt x="22449262" y="7000801"/>
                </a:cubicBezTo>
                <a:cubicBezTo>
                  <a:pt x="22398846" y="7020476"/>
                  <a:pt x="22264808" y="7064746"/>
                  <a:pt x="22213160" y="7078274"/>
                </a:cubicBezTo>
                <a:cubicBezTo>
                  <a:pt x="21945086" y="7154516"/>
                  <a:pt x="22513208" y="7136070"/>
                  <a:pt x="22584530" y="7116394"/>
                </a:cubicBezTo>
                <a:cubicBezTo>
                  <a:pt x="22539032" y="7160664"/>
                  <a:pt x="22494762" y="7136070"/>
                  <a:pt x="22449262" y="7142219"/>
                </a:cubicBezTo>
                <a:cubicBezTo>
                  <a:pt x="22417290" y="7142219"/>
                  <a:pt x="22130770" y="7168043"/>
                  <a:pt x="22290632" y="7180340"/>
                </a:cubicBezTo>
                <a:cubicBezTo>
                  <a:pt x="22475086" y="7192638"/>
                  <a:pt x="22686596" y="7128692"/>
                  <a:pt x="22820634" y="7116394"/>
                </a:cubicBezTo>
                <a:cubicBezTo>
                  <a:pt x="22916550" y="7110246"/>
                  <a:pt x="23242420" y="7110246"/>
                  <a:pt x="23236272" y="7096719"/>
                </a:cubicBezTo>
                <a:cubicBezTo>
                  <a:pt x="23260866" y="7122544"/>
                  <a:pt x="23018616" y="7174192"/>
                  <a:pt x="22910402" y="7180340"/>
                </a:cubicBezTo>
                <a:cubicBezTo>
                  <a:pt x="22884578" y="7174192"/>
                  <a:pt x="22864902" y="7174192"/>
                  <a:pt x="22858754" y="7180340"/>
                </a:cubicBezTo>
                <a:cubicBezTo>
                  <a:pt x="22858754" y="7186489"/>
                  <a:pt x="22878430" y="7186489"/>
                  <a:pt x="22910402" y="7180340"/>
                </a:cubicBezTo>
                <a:cubicBezTo>
                  <a:pt x="22934996" y="7186489"/>
                  <a:pt x="22966968" y="7192638"/>
                  <a:pt x="22960820" y="7198786"/>
                </a:cubicBezTo>
                <a:cubicBezTo>
                  <a:pt x="22948522" y="7206164"/>
                  <a:pt x="22878430" y="7230759"/>
                  <a:pt x="22800958" y="7218462"/>
                </a:cubicBezTo>
                <a:cubicBezTo>
                  <a:pt x="22775134" y="7154516"/>
                  <a:pt x="22698892" y="7238137"/>
                  <a:pt x="22800958" y="7218462"/>
                </a:cubicBezTo>
                <a:cubicBezTo>
                  <a:pt x="22737014" y="7256583"/>
                  <a:pt x="22686596" y="7230759"/>
                  <a:pt x="22622650" y="7238137"/>
                </a:cubicBezTo>
                <a:cubicBezTo>
                  <a:pt x="22584530" y="7244286"/>
                  <a:pt x="22315226" y="7263961"/>
                  <a:pt x="22488614" y="7276258"/>
                </a:cubicBezTo>
                <a:cubicBezTo>
                  <a:pt x="22686596" y="7288556"/>
                  <a:pt x="22878430" y="7218462"/>
                  <a:pt x="23037060" y="7218462"/>
                </a:cubicBezTo>
                <a:cubicBezTo>
                  <a:pt x="23114532" y="7218462"/>
                  <a:pt x="23242420" y="7256583"/>
                  <a:pt x="23312514" y="7256583"/>
                </a:cubicBezTo>
                <a:cubicBezTo>
                  <a:pt x="23498198" y="7263961"/>
                  <a:pt x="23824070" y="7212313"/>
                  <a:pt x="23606412" y="7256583"/>
                </a:cubicBezTo>
                <a:cubicBezTo>
                  <a:pt x="23452700" y="7288556"/>
                  <a:pt x="23082560" y="7352501"/>
                  <a:pt x="22922698" y="7372176"/>
                </a:cubicBezTo>
                <a:cubicBezTo>
                  <a:pt x="22526734" y="7422595"/>
                  <a:pt x="22309076" y="7384474"/>
                  <a:pt x="22072974" y="7454568"/>
                </a:cubicBezTo>
                <a:cubicBezTo>
                  <a:pt x="22041002" y="7460716"/>
                  <a:pt x="22053298" y="7486540"/>
                  <a:pt x="22034854" y="7493919"/>
                </a:cubicBezTo>
                <a:cubicBezTo>
                  <a:pt x="21925410" y="7512365"/>
                  <a:pt x="21791372" y="7524662"/>
                  <a:pt x="21702834" y="7532040"/>
                </a:cubicBezTo>
                <a:cubicBezTo>
                  <a:pt x="21447056" y="7564013"/>
                  <a:pt x="21663484" y="7564013"/>
                  <a:pt x="21779076" y="7550486"/>
                </a:cubicBezTo>
                <a:cubicBezTo>
                  <a:pt x="21893438" y="7538189"/>
                  <a:pt x="22277104" y="7544338"/>
                  <a:pt x="22386548" y="7532040"/>
                </a:cubicBezTo>
                <a:cubicBezTo>
                  <a:pt x="22456642" y="7524662"/>
                  <a:pt x="22373022" y="7480392"/>
                  <a:pt x="22507058" y="7493919"/>
                </a:cubicBezTo>
                <a:cubicBezTo>
                  <a:pt x="22513208" y="7493919"/>
                  <a:pt x="22481236" y="7556635"/>
                  <a:pt x="22468938" y="7550486"/>
                </a:cubicBezTo>
                <a:cubicBezTo>
                  <a:pt x="22513208" y="7582459"/>
                  <a:pt x="22698892" y="7544338"/>
                  <a:pt x="22820634" y="7532040"/>
                </a:cubicBezTo>
                <a:cubicBezTo>
                  <a:pt x="22954670" y="7518514"/>
                  <a:pt x="23069032" y="7474244"/>
                  <a:pt x="23178476" y="7493919"/>
                </a:cubicBezTo>
                <a:cubicBezTo>
                  <a:pt x="22942374" y="7544338"/>
                  <a:pt x="22871050" y="7538189"/>
                  <a:pt x="22724716" y="7550486"/>
                </a:cubicBezTo>
                <a:cubicBezTo>
                  <a:pt x="22673068" y="7556635"/>
                  <a:pt x="22060678" y="7634107"/>
                  <a:pt x="22347198" y="7634107"/>
                </a:cubicBezTo>
                <a:cubicBezTo>
                  <a:pt x="22666920" y="7620580"/>
                  <a:pt x="22890726" y="7556635"/>
                  <a:pt x="23216598" y="7532040"/>
                </a:cubicBezTo>
                <a:cubicBezTo>
                  <a:pt x="23394904" y="7518514"/>
                  <a:pt x="23682654" y="7474244"/>
                  <a:pt x="23824070" y="7493919"/>
                </a:cubicBezTo>
                <a:cubicBezTo>
                  <a:pt x="23894162" y="7500068"/>
                  <a:pt x="23817922" y="7518514"/>
                  <a:pt x="23862190" y="7532040"/>
                </a:cubicBezTo>
                <a:cubicBezTo>
                  <a:pt x="23874488" y="7532040"/>
                  <a:pt x="23964256" y="7532040"/>
                  <a:pt x="23964256" y="7532040"/>
                </a:cubicBezTo>
                <a:cubicBezTo>
                  <a:pt x="23951958" y="7582459"/>
                  <a:pt x="23574440" y="7602134"/>
                  <a:pt x="23568292" y="7608283"/>
                </a:cubicBezTo>
                <a:cubicBezTo>
                  <a:pt x="23542468" y="7659932"/>
                  <a:pt x="23752748" y="7614432"/>
                  <a:pt x="23746598" y="7608283"/>
                </a:cubicBezTo>
                <a:cubicBezTo>
                  <a:pt x="23856042" y="7620580"/>
                  <a:pt x="23722004" y="7627958"/>
                  <a:pt x="23784720" y="7652553"/>
                </a:cubicBezTo>
                <a:cubicBezTo>
                  <a:pt x="23912608" y="7690674"/>
                  <a:pt x="24079848" y="7646404"/>
                  <a:pt x="23880636" y="7690674"/>
                </a:cubicBezTo>
                <a:cubicBezTo>
                  <a:pt x="23740450" y="7723877"/>
                  <a:pt x="23562144" y="7723877"/>
                  <a:pt x="23472376" y="7748472"/>
                </a:cubicBezTo>
                <a:cubicBezTo>
                  <a:pt x="23414580" y="7761998"/>
                  <a:pt x="23376458" y="7800120"/>
                  <a:pt x="23350634" y="7806268"/>
                </a:cubicBezTo>
                <a:cubicBezTo>
                  <a:pt x="23190774" y="7844390"/>
                  <a:pt x="22916550" y="7864065"/>
                  <a:pt x="22744392" y="7889889"/>
                </a:cubicBezTo>
                <a:cubicBezTo>
                  <a:pt x="22680446" y="7896038"/>
                  <a:pt x="22104946" y="7928010"/>
                  <a:pt x="22091420" y="7946456"/>
                </a:cubicBezTo>
                <a:cubicBezTo>
                  <a:pt x="22079122" y="7972280"/>
                  <a:pt x="22277104" y="7966132"/>
                  <a:pt x="22290632" y="7966132"/>
                </a:cubicBezTo>
                <a:cubicBezTo>
                  <a:pt x="22826782" y="7940308"/>
                  <a:pt x="23388756" y="7806268"/>
                  <a:pt x="23842516" y="7806268"/>
                </a:cubicBezTo>
                <a:cubicBezTo>
                  <a:pt x="23792098" y="7876362"/>
                  <a:pt x="24014674" y="7786592"/>
                  <a:pt x="24060172" y="7825944"/>
                </a:cubicBezTo>
                <a:cubicBezTo>
                  <a:pt x="24072470" y="7832092"/>
                  <a:pt x="23926136" y="7864065"/>
                  <a:pt x="23926136" y="7864065"/>
                </a:cubicBezTo>
                <a:cubicBezTo>
                  <a:pt x="23260866" y="7972280"/>
                  <a:pt x="22507058" y="8036226"/>
                  <a:pt x="21919262" y="8119847"/>
                </a:cubicBezTo>
                <a:cubicBezTo>
                  <a:pt x="21887290" y="8132144"/>
                  <a:pt x="21919262" y="8144442"/>
                  <a:pt x="21919262" y="8119847"/>
                </a:cubicBezTo>
                <a:cubicBezTo>
                  <a:pt x="22053298" y="8176414"/>
                  <a:pt x="22219308" y="8048523"/>
                  <a:pt x="22386548" y="8100172"/>
                </a:cubicBezTo>
                <a:cubicBezTo>
                  <a:pt x="22436966" y="8119847"/>
                  <a:pt x="22341050" y="8119847"/>
                  <a:pt x="22328752" y="8119847"/>
                </a:cubicBezTo>
                <a:cubicBezTo>
                  <a:pt x="22009030" y="8170266"/>
                  <a:pt x="22475086" y="8138293"/>
                  <a:pt x="22526734" y="8144442"/>
                </a:cubicBezTo>
                <a:cubicBezTo>
                  <a:pt x="22641096" y="8151820"/>
                  <a:pt x="22871050" y="8132144"/>
                  <a:pt x="22980494" y="8144442"/>
                </a:cubicBezTo>
                <a:cubicBezTo>
                  <a:pt x="23140356" y="8151820"/>
                  <a:pt x="23030912" y="8144442"/>
                  <a:pt x="22960820" y="8164117"/>
                </a:cubicBezTo>
                <a:cubicBezTo>
                  <a:pt x="22698892" y="8215765"/>
                  <a:pt x="22117244" y="8260035"/>
                  <a:pt x="21893438" y="8278481"/>
                </a:cubicBezTo>
                <a:cubicBezTo>
                  <a:pt x="21491326" y="8311684"/>
                  <a:pt x="22181188" y="8298156"/>
                  <a:pt x="22194714" y="8298156"/>
                </a:cubicBezTo>
                <a:cubicBezTo>
                  <a:pt x="22386548" y="8311684"/>
                  <a:pt x="22404994" y="8292008"/>
                  <a:pt x="22686596" y="8278481"/>
                </a:cubicBezTo>
                <a:cubicBezTo>
                  <a:pt x="22934996" y="8272332"/>
                  <a:pt x="22768986" y="8292008"/>
                  <a:pt x="22724716" y="8298156"/>
                </a:cubicBezTo>
                <a:cubicBezTo>
                  <a:pt x="22673068" y="8311684"/>
                  <a:pt x="22379170" y="8343656"/>
                  <a:pt x="22488614" y="8355954"/>
                </a:cubicBezTo>
                <a:cubicBezTo>
                  <a:pt x="22648474" y="8381778"/>
                  <a:pt x="22858754" y="8311684"/>
                  <a:pt x="22980494" y="8298156"/>
                </a:cubicBezTo>
                <a:cubicBezTo>
                  <a:pt x="23088708" y="8292008"/>
                  <a:pt x="23254718" y="8253886"/>
                  <a:pt x="23350634" y="8278481"/>
                </a:cubicBezTo>
                <a:cubicBezTo>
                  <a:pt x="23330960" y="8272332"/>
                  <a:pt x="23210448" y="8343656"/>
                  <a:pt x="23216598" y="8317832"/>
                </a:cubicBezTo>
                <a:cubicBezTo>
                  <a:pt x="23210448" y="8355954"/>
                  <a:pt x="23292838" y="8343656"/>
                  <a:pt x="23350634" y="8336278"/>
                </a:cubicBezTo>
                <a:cubicBezTo>
                  <a:pt x="23466226" y="8336278"/>
                  <a:pt x="23926136" y="8298156"/>
                  <a:pt x="23746598" y="8355954"/>
                </a:cubicBezTo>
                <a:cubicBezTo>
                  <a:pt x="23434254" y="8458020"/>
                  <a:pt x="24054024" y="8336278"/>
                  <a:pt x="24079848" y="8355954"/>
                </a:cubicBezTo>
                <a:cubicBezTo>
                  <a:pt x="24136414" y="8419899"/>
                  <a:pt x="23932284" y="8432196"/>
                  <a:pt x="23964256" y="8419899"/>
                </a:cubicBezTo>
                <a:cubicBezTo>
                  <a:pt x="23900312" y="8445723"/>
                  <a:pt x="23856042" y="8489993"/>
                  <a:pt x="23842516" y="8496142"/>
                </a:cubicBezTo>
                <a:cubicBezTo>
                  <a:pt x="23612562" y="8566236"/>
                  <a:pt x="23318662" y="8573614"/>
                  <a:pt x="23018616" y="8611735"/>
                </a:cubicBezTo>
                <a:cubicBezTo>
                  <a:pt x="22756688" y="8649857"/>
                  <a:pt x="22488614" y="8713802"/>
                  <a:pt x="22213160" y="8751924"/>
                </a:cubicBezTo>
                <a:cubicBezTo>
                  <a:pt x="21383112" y="8866288"/>
                  <a:pt x="20143572" y="8841693"/>
                  <a:pt x="19102014" y="8790045"/>
                </a:cubicBezTo>
                <a:cubicBezTo>
                  <a:pt x="18794588" y="8777748"/>
                  <a:pt x="18628578" y="8803572"/>
                  <a:pt x="18354354" y="8790045"/>
                </a:cubicBezTo>
                <a:cubicBezTo>
                  <a:pt x="18092428" y="8783896"/>
                  <a:pt x="17855096" y="8726099"/>
                  <a:pt x="17606696" y="8694127"/>
                </a:cubicBezTo>
                <a:cubicBezTo>
                  <a:pt x="17452984" y="8675681"/>
                  <a:pt x="16909454" y="8604357"/>
                  <a:pt x="17152936" y="8675681"/>
                </a:cubicBezTo>
                <a:cubicBezTo>
                  <a:pt x="17005372" y="8649857"/>
                  <a:pt x="17088992" y="8732248"/>
                  <a:pt x="17152936" y="8675681"/>
                </a:cubicBezTo>
                <a:cubicBezTo>
                  <a:pt x="17286974" y="8681829"/>
                  <a:pt x="17395188" y="8700275"/>
                  <a:pt x="17587020" y="8732248"/>
                </a:cubicBezTo>
                <a:cubicBezTo>
                  <a:pt x="17772706" y="8758072"/>
                  <a:pt x="18098576" y="8828166"/>
                  <a:pt x="17900594" y="8809720"/>
                </a:cubicBezTo>
                <a:cubicBezTo>
                  <a:pt x="17862474" y="8809720"/>
                  <a:pt x="17657114" y="8751924"/>
                  <a:pt x="17606696" y="8771599"/>
                </a:cubicBezTo>
                <a:cubicBezTo>
                  <a:pt x="17606696" y="8726099"/>
                  <a:pt x="17523076" y="8764221"/>
                  <a:pt x="17491104" y="8751924"/>
                </a:cubicBezTo>
                <a:cubicBezTo>
                  <a:pt x="17484956" y="8707654"/>
                  <a:pt x="17408714" y="8745775"/>
                  <a:pt x="17369364" y="8732248"/>
                </a:cubicBezTo>
                <a:cubicBezTo>
                  <a:pt x="17369364" y="8687978"/>
                  <a:pt x="17286974" y="8726099"/>
                  <a:pt x="17255002" y="8713802"/>
                </a:cubicBezTo>
                <a:cubicBezTo>
                  <a:pt x="17209502" y="8649857"/>
                  <a:pt x="17127112" y="8732248"/>
                  <a:pt x="17255002" y="8713802"/>
                </a:cubicBezTo>
                <a:cubicBezTo>
                  <a:pt x="17255002" y="8758072"/>
                  <a:pt x="17337392" y="8719951"/>
                  <a:pt x="17369364" y="8732248"/>
                </a:cubicBezTo>
                <a:cubicBezTo>
                  <a:pt x="17376742" y="8777748"/>
                  <a:pt x="17452984" y="8739626"/>
                  <a:pt x="17491104" y="8751924"/>
                </a:cubicBezTo>
                <a:cubicBezTo>
                  <a:pt x="17491104" y="8796193"/>
                  <a:pt x="17574724" y="8758072"/>
                  <a:pt x="17606696" y="8771599"/>
                </a:cubicBezTo>
                <a:cubicBezTo>
                  <a:pt x="17900594" y="8815869"/>
                  <a:pt x="18270736" y="8905639"/>
                  <a:pt x="18552336" y="8931463"/>
                </a:cubicBezTo>
                <a:cubicBezTo>
                  <a:pt x="19363940" y="8994179"/>
                  <a:pt x="20232110" y="8975733"/>
                  <a:pt x="20993296" y="9007705"/>
                </a:cubicBezTo>
                <a:cubicBezTo>
                  <a:pt x="21177750" y="9013854"/>
                  <a:pt x="21375734" y="9039678"/>
                  <a:pt x="21523298" y="9026151"/>
                </a:cubicBezTo>
                <a:cubicBezTo>
                  <a:pt x="21549122" y="9026151"/>
                  <a:pt x="21581094" y="8988030"/>
                  <a:pt x="21619214" y="8988030"/>
                </a:cubicBezTo>
                <a:cubicBezTo>
                  <a:pt x="21651186" y="8988030"/>
                  <a:pt x="21977058" y="9033530"/>
                  <a:pt x="21977058" y="9045827"/>
                </a:cubicBezTo>
                <a:cubicBezTo>
                  <a:pt x="21977058" y="9097475"/>
                  <a:pt x="21555270" y="9083948"/>
                  <a:pt x="21561418" y="9083948"/>
                </a:cubicBezTo>
                <a:cubicBezTo>
                  <a:pt x="21113806" y="9109772"/>
                  <a:pt x="20053804" y="9109772"/>
                  <a:pt x="19555774" y="9083948"/>
                </a:cubicBezTo>
                <a:cubicBezTo>
                  <a:pt x="18666700" y="9045827"/>
                  <a:pt x="17990364" y="9051975"/>
                  <a:pt x="17216880" y="8911787"/>
                </a:cubicBezTo>
                <a:cubicBezTo>
                  <a:pt x="16916834" y="8853990"/>
                  <a:pt x="16583584" y="8790045"/>
                  <a:pt x="16289685" y="8713802"/>
                </a:cubicBezTo>
                <a:cubicBezTo>
                  <a:pt x="15771980" y="8573614"/>
                  <a:pt x="15197710" y="8336278"/>
                  <a:pt x="14775922" y="8144442"/>
                </a:cubicBezTo>
                <a:cubicBezTo>
                  <a:pt x="14526292" y="8030078"/>
                  <a:pt x="14814042" y="8208387"/>
                  <a:pt x="14871838" y="8240360"/>
                </a:cubicBezTo>
                <a:cubicBezTo>
                  <a:pt x="15446109" y="8541641"/>
                  <a:pt x="16053582" y="8662154"/>
                  <a:pt x="16725000" y="8892112"/>
                </a:cubicBezTo>
                <a:cubicBezTo>
                  <a:pt x="16922982" y="8956057"/>
                  <a:pt x="16519639" y="8885963"/>
                  <a:pt x="16367156" y="8847842"/>
                </a:cubicBezTo>
                <a:cubicBezTo>
                  <a:pt x="15395692" y="8624033"/>
                  <a:pt x="14616060" y="8253886"/>
                  <a:pt x="13944643" y="7825944"/>
                </a:cubicBezTo>
                <a:cubicBezTo>
                  <a:pt x="13350697" y="7448420"/>
                  <a:pt x="12782575" y="7014328"/>
                  <a:pt x="12175102" y="6650331"/>
                </a:cubicBezTo>
                <a:cubicBezTo>
                  <a:pt x="11958674" y="6515061"/>
                  <a:pt x="11754544" y="6356427"/>
                  <a:pt x="11550413" y="6272806"/>
                </a:cubicBezTo>
                <a:cubicBezTo>
                  <a:pt x="11422524" y="6222388"/>
                  <a:pt x="11288486" y="6222388"/>
                  <a:pt x="11153219" y="6176888"/>
                </a:cubicBezTo>
                <a:cubicBezTo>
                  <a:pt x="10981061" y="6112943"/>
                  <a:pt x="10827348" y="5992430"/>
                  <a:pt x="10661338" y="5921106"/>
                </a:cubicBezTo>
                <a:cubicBezTo>
                  <a:pt x="10157161" y="5704675"/>
                  <a:pt x="9601335" y="5500542"/>
                  <a:pt x="9045511" y="5365272"/>
                </a:cubicBezTo>
                <a:cubicBezTo>
                  <a:pt x="9057807" y="5378799"/>
                  <a:pt x="9000011" y="5397245"/>
                  <a:pt x="8987714" y="5384948"/>
                </a:cubicBezTo>
                <a:cubicBezTo>
                  <a:pt x="8981565" y="5378799"/>
                  <a:pt x="9019686" y="5365272"/>
                  <a:pt x="9038132" y="5365272"/>
                </a:cubicBezTo>
                <a:cubicBezTo>
                  <a:pt x="9019686" y="5359124"/>
                  <a:pt x="8993863" y="5352975"/>
                  <a:pt x="8968039" y="5346827"/>
                </a:cubicBezTo>
                <a:cubicBezTo>
                  <a:pt x="8961890" y="5321002"/>
                  <a:pt x="8917621" y="5333300"/>
                  <a:pt x="8891797" y="5327152"/>
                </a:cubicBezTo>
                <a:cubicBezTo>
                  <a:pt x="8865973" y="5269354"/>
                  <a:pt x="8789732" y="5352975"/>
                  <a:pt x="8891797" y="5327152"/>
                </a:cubicBezTo>
                <a:cubicBezTo>
                  <a:pt x="8891797" y="5333300"/>
                  <a:pt x="8891797" y="5340678"/>
                  <a:pt x="8891797" y="5346827"/>
                </a:cubicBezTo>
                <a:cubicBezTo>
                  <a:pt x="8827853" y="5346827"/>
                  <a:pt x="8770057" y="5340678"/>
                  <a:pt x="8731936" y="5308705"/>
                </a:cubicBezTo>
                <a:cubicBezTo>
                  <a:pt x="8840150" y="5327152"/>
                  <a:pt x="8757759" y="5250908"/>
                  <a:pt x="8731936" y="5308705"/>
                </a:cubicBezTo>
                <a:cubicBezTo>
                  <a:pt x="8559778" y="5327152"/>
                  <a:pt x="8802029" y="5250908"/>
                  <a:pt x="8636019" y="5269354"/>
                </a:cubicBezTo>
                <a:cubicBezTo>
                  <a:pt x="8476158" y="5289030"/>
                  <a:pt x="8699963" y="5263206"/>
                  <a:pt x="8533954" y="5250908"/>
                </a:cubicBezTo>
                <a:cubicBezTo>
                  <a:pt x="8495833" y="5212788"/>
                  <a:pt x="8444185" y="5231233"/>
                  <a:pt x="8457712" y="5244760"/>
                </a:cubicBezTo>
                <a:cubicBezTo>
                  <a:pt x="8022398" y="5231233"/>
                  <a:pt x="7594462" y="5116869"/>
                  <a:pt x="7140702" y="5071369"/>
                </a:cubicBezTo>
                <a:cubicBezTo>
                  <a:pt x="6834506" y="5046775"/>
                  <a:pt x="6520932" y="5046775"/>
                  <a:pt x="6195061" y="5033248"/>
                </a:cubicBezTo>
                <a:cubicBezTo>
                  <a:pt x="5651533" y="5014802"/>
                  <a:pt x="5089559" y="4925032"/>
                  <a:pt x="4521436" y="4975451"/>
                </a:cubicBezTo>
                <a:cubicBezTo>
                  <a:pt x="3313869" y="5078747"/>
                  <a:pt x="2066951" y="5091045"/>
                  <a:pt x="1096716" y="5448893"/>
                </a:cubicBezTo>
                <a:cubicBezTo>
                  <a:pt x="808965" y="5550960"/>
                  <a:pt x="591308" y="5678851"/>
                  <a:pt x="489243" y="5666554"/>
                </a:cubicBezTo>
                <a:cubicBezTo>
                  <a:pt x="373651" y="5646879"/>
                  <a:pt x="469567" y="5595230"/>
                  <a:pt x="413001" y="5563258"/>
                </a:cubicBezTo>
                <a:cubicBezTo>
                  <a:pt x="393326" y="5557109"/>
                  <a:pt x="329381" y="5595230"/>
                  <a:pt x="271585" y="5582933"/>
                </a:cubicBezTo>
                <a:cubicBezTo>
                  <a:pt x="207641" y="5570636"/>
                  <a:pt x="143697" y="5500542"/>
                  <a:pt x="55158" y="5487015"/>
                </a:cubicBezTo>
                <a:cubicBezTo>
                  <a:pt x="-136675" y="5461191"/>
                  <a:pt x="233465" y="5365272"/>
                  <a:pt x="233465" y="5365272"/>
                </a:cubicBezTo>
                <a:cubicBezTo>
                  <a:pt x="239613" y="5314854"/>
                  <a:pt x="41631" y="5340678"/>
                  <a:pt x="73604" y="5250908"/>
                </a:cubicBezTo>
                <a:cubicBezTo>
                  <a:pt x="67455" y="5276733"/>
                  <a:pt x="361354" y="5135315"/>
                  <a:pt x="329381" y="5148842"/>
                </a:cubicBezTo>
                <a:cubicBezTo>
                  <a:pt x="483094" y="5078747"/>
                  <a:pt x="189195" y="5186963"/>
                  <a:pt x="175669" y="5174666"/>
                </a:cubicBezTo>
                <a:cubicBezTo>
                  <a:pt x="169520" y="5167287"/>
                  <a:pt x="233465" y="5109491"/>
                  <a:pt x="233465" y="5109491"/>
                </a:cubicBezTo>
                <a:cubicBezTo>
                  <a:pt x="277734" y="5091045"/>
                  <a:pt x="303558" y="5084896"/>
                  <a:pt x="309706" y="5084896"/>
                </a:cubicBezTo>
                <a:cubicBezTo>
                  <a:pt x="303558" y="5084896"/>
                  <a:pt x="265437" y="5084896"/>
                  <a:pt x="213790" y="5071369"/>
                </a:cubicBezTo>
                <a:cubicBezTo>
                  <a:pt x="-22313" y="5014802"/>
                  <a:pt x="355205" y="4873385"/>
                  <a:pt x="349057" y="4854938"/>
                </a:cubicBezTo>
                <a:cubicBezTo>
                  <a:pt x="329381" y="4771318"/>
                  <a:pt x="195344" y="4854938"/>
                  <a:pt x="195344" y="4797141"/>
                </a:cubicBezTo>
                <a:cubicBezTo>
                  <a:pt x="189195" y="4701223"/>
                  <a:pt x="323233" y="4720899"/>
                  <a:pt x="405623" y="4643426"/>
                </a:cubicBezTo>
                <a:cubicBezTo>
                  <a:pt x="387178" y="4649575"/>
                  <a:pt x="444974" y="4554887"/>
                  <a:pt x="451122" y="4573332"/>
                </a:cubicBezTo>
                <a:cubicBezTo>
                  <a:pt x="444974" y="4516765"/>
                  <a:pt x="387178" y="4554887"/>
                  <a:pt x="413001" y="4504468"/>
                </a:cubicBezTo>
                <a:cubicBezTo>
                  <a:pt x="413001" y="4498319"/>
                  <a:pt x="489243" y="4510616"/>
                  <a:pt x="489243" y="4504468"/>
                </a:cubicBezTo>
                <a:cubicBezTo>
                  <a:pt x="501540" y="4440522"/>
                  <a:pt x="451122" y="4446671"/>
                  <a:pt x="451122" y="4402402"/>
                </a:cubicBezTo>
                <a:cubicBezTo>
                  <a:pt x="437595" y="4254834"/>
                  <a:pt x="553187" y="4306483"/>
                  <a:pt x="623280" y="4286807"/>
                </a:cubicBezTo>
                <a:cubicBezTo>
                  <a:pt x="635577" y="4286807"/>
                  <a:pt x="674928" y="4248686"/>
                  <a:pt x="687225" y="4248686"/>
                </a:cubicBezTo>
                <a:cubicBezTo>
                  <a:pt x="897504" y="4166294"/>
                  <a:pt x="635577" y="4248686"/>
                  <a:pt x="603605" y="4248686"/>
                </a:cubicBezTo>
                <a:cubicBezTo>
                  <a:pt x="565484" y="4248686"/>
                  <a:pt x="393326" y="4230241"/>
                  <a:pt x="451122" y="4146619"/>
                </a:cubicBezTo>
                <a:cubicBezTo>
                  <a:pt x="483094" y="4094971"/>
                  <a:pt x="642955" y="4178592"/>
                  <a:pt x="687225" y="4108498"/>
                </a:cubicBezTo>
                <a:cubicBezTo>
                  <a:pt x="706900" y="4070376"/>
                  <a:pt x="565484" y="4108498"/>
                  <a:pt x="547039" y="4088822"/>
                </a:cubicBezTo>
                <a:cubicBezTo>
                  <a:pt x="553187" y="4094971"/>
                  <a:pt x="559336" y="3974458"/>
                  <a:pt x="547039" y="4012579"/>
                </a:cubicBezTo>
                <a:cubicBezTo>
                  <a:pt x="591308" y="3833040"/>
                  <a:pt x="872910" y="3737122"/>
                  <a:pt x="1179106" y="3635055"/>
                </a:cubicBezTo>
                <a:cubicBezTo>
                  <a:pt x="1798876" y="3430922"/>
                  <a:pt x="2726071" y="3316558"/>
                  <a:pt x="3422083" y="3264909"/>
                </a:cubicBezTo>
                <a:cubicBezTo>
                  <a:pt x="5223596" y="3130870"/>
                  <a:pt x="7294415" y="3207112"/>
                  <a:pt x="8821704" y="3539137"/>
                </a:cubicBezTo>
                <a:cubicBezTo>
                  <a:pt x="7780147" y="3303031"/>
                  <a:pt x="6732441" y="3117343"/>
                  <a:pt x="5607263" y="3066924"/>
                </a:cubicBezTo>
                <a:cubicBezTo>
                  <a:pt x="5275244" y="3054627"/>
                  <a:pt x="4917400" y="3054627"/>
                  <a:pt x="4559557" y="3066924"/>
                </a:cubicBezTo>
                <a:cubicBezTo>
                  <a:pt x="4483316" y="3073073"/>
                  <a:pt x="4016029" y="3098897"/>
                  <a:pt x="4227538" y="3066924"/>
                </a:cubicBezTo>
                <a:cubicBezTo>
                  <a:pt x="4553409" y="3015276"/>
                  <a:pt x="4949373" y="3009127"/>
                  <a:pt x="5287541" y="3009127"/>
                </a:cubicBezTo>
                <a:cubicBezTo>
                  <a:pt x="5428957" y="3009127"/>
                  <a:pt x="5747449" y="3002979"/>
                  <a:pt x="5505198" y="2971006"/>
                </a:cubicBezTo>
                <a:cubicBezTo>
                  <a:pt x="5191624" y="2926736"/>
                  <a:pt x="4745242" y="2990682"/>
                  <a:pt x="4367723" y="3009127"/>
                </a:cubicBezTo>
                <a:cubicBezTo>
                  <a:pt x="3945936" y="3028803"/>
                  <a:pt x="3562269" y="3034952"/>
                  <a:pt x="3204425" y="3066924"/>
                </a:cubicBezTo>
                <a:cubicBezTo>
                  <a:pt x="2456766" y="3130870"/>
                  <a:pt x="1907089" y="3258761"/>
                  <a:pt x="1332818" y="3418624"/>
                </a:cubicBezTo>
                <a:cubicBezTo>
                  <a:pt x="1262725" y="3443219"/>
                  <a:pt x="731494" y="3596934"/>
                  <a:pt x="1019244" y="3482570"/>
                </a:cubicBezTo>
                <a:cubicBezTo>
                  <a:pt x="1147133" y="3430922"/>
                  <a:pt x="1275023" y="3405097"/>
                  <a:pt x="1402912" y="3366976"/>
                </a:cubicBezTo>
                <a:cubicBezTo>
                  <a:pt x="1434884" y="3354679"/>
                  <a:pt x="1684513" y="3277206"/>
                  <a:pt x="1946440" y="3226788"/>
                </a:cubicBezTo>
                <a:cubicBezTo>
                  <a:pt x="2328877" y="3143167"/>
                  <a:pt x="2828136" y="3066924"/>
                  <a:pt x="3128184" y="3047249"/>
                </a:cubicBezTo>
                <a:cubicBezTo>
                  <a:pt x="4086122" y="2983303"/>
                  <a:pt x="5179327" y="2913209"/>
                  <a:pt x="6054875" y="2907061"/>
                </a:cubicBezTo>
                <a:cubicBezTo>
                  <a:pt x="6163089" y="2907061"/>
                  <a:pt x="6540607" y="2920587"/>
                  <a:pt x="6393043" y="2887385"/>
                </a:cubicBezTo>
                <a:cubicBezTo>
                  <a:pt x="6182764" y="2849264"/>
                  <a:pt x="5747449" y="2849264"/>
                  <a:pt x="5587588" y="2830818"/>
                </a:cubicBezTo>
                <a:cubicBezTo>
                  <a:pt x="5421578" y="2817291"/>
                  <a:pt x="5019466" y="2830818"/>
                  <a:pt x="5287541" y="2811142"/>
                </a:cubicBezTo>
                <a:cubicBezTo>
                  <a:pt x="5779422" y="2779170"/>
                  <a:pt x="6278681" y="2824669"/>
                  <a:pt x="6706617" y="2849264"/>
                </a:cubicBezTo>
                <a:cubicBezTo>
                  <a:pt x="8374092" y="2951330"/>
                  <a:pt x="9965327" y="3405097"/>
                  <a:pt x="11294635" y="3992904"/>
                </a:cubicBezTo>
                <a:cubicBezTo>
                  <a:pt x="11294635" y="4012579"/>
                  <a:pt x="11313081" y="4006432"/>
                  <a:pt x="11332756" y="4012579"/>
                </a:cubicBezTo>
                <a:cubicBezTo>
                  <a:pt x="11332756" y="4070376"/>
                  <a:pt x="11415146" y="3992904"/>
                  <a:pt x="11332756" y="4012579"/>
                </a:cubicBezTo>
                <a:cubicBezTo>
                  <a:pt x="11332756" y="3992904"/>
                  <a:pt x="11306932" y="3992904"/>
                  <a:pt x="11294635" y="3992904"/>
                </a:cubicBezTo>
                <a:cubicBezTo>
                  <a:pt x="10419087" y="3558812"/>
                  <a:pt x="9415650" y="3207112"/>
                  <a:pt x="8297851" y="2990682"/>
                </a:cubicBezTo>
                <a:cubicBezTo>
                  <a:pt x="8118315" y="2951330"/>
                  <a:pt x="7568638" y="2862791"/>
                  <a:pt x="7926482" y="2907061"/>
                </a:cubicBezTo>
                <a:cubicBezTo>
                  <a:pt x="8176110" y="2939033"/>
                  <a:pt x="8086342" y="2881236"/>
                  <a:pt x="7964602" y="2849264"/>
                </a:cubicBezTo>
                <a:cubicBezTo>
                  <a:pt x="7824416" y="2811142"/>
                  <a:pt x="7696527" y="2804994"/>
                  <a:pt x="7582165" y="2792696"/>
                </a:cubicBezTo>
                <a:cubicBezTo>
                  <a:pt x="7594462" y="2785318"/>
                  <a:pt x="7390331" y="2728751"/>
                  <a:pt x="7358359" y="2747197"/>
                </a:cubicBezTo>
                <a:cubicBezTo>
                  <a:pt x="7384183" y="2715224"/>
                  <a:pt x="7524369" y="2728751"/>
                  <a:pt x="7550193" y="2734900"/>
                </a:cubicBezTo>
                <a:cubicBezTo>
                  <a:pt x="7830565" y="2747197"/>
                  <a:pt x="8144139" y="2804994"/>
                  <a:pt x="8438037" y="2849264"/>
                </a:cubicBezTo>
                <a:cubicBezTo>
                  <a:pt x="9293910" y="2990682"/>
                  <a:pt x="10079689" y="3258761"/>
                  <a:pt x="10776930" y="3520691"/>
                </a:cubicBezTo>
                <a:cubicBezTo>
                  <a:pt x="10783079" y="3578488"/>
                  <a:pt x="10859320" y="3501016"/>
                  <a:pt x="10776930" y="3520691"/>
                </a:cubicBezTo>
                <a:cubicBezTo>
                  <a:pt x="10636745" y="3405097"/>
                  <a:pt x="10444911" y="3347301"/>
                  <a:pt x="10265374" y="3284585"/>
                </a:cubicBezTo>
                <a:cubicBezTo>
                  <a:pt x="9517716" y="3002979"/>
                  <a:pt x="8623722" y="2830818"/>
                  <a:pt x="7850240" y="2651278"/>
                </a:cubicBezTo>
                <a:cubicBezTo>
                  <a:pt x="8201934" y="2677103"/>
                  <a:pt x="8521658" y="2734900"/>
                  <a:pt x="8815555" y="2792696"/>
                </a:cubicBezTo>
                <a:cubicBezTo>
                  <a:pt x="8834001" y="2798845"/>
                  <a:pt x="9269316" y="2887385"/>
                  <a:pt x="9071334" y="2830818"/>
                </a:cubicBezTo>
                <a:cubicBezTo>
                  <a:pt x="8968039" y="2804994"/>
                  <a:pt x="9019686" y="2811142"/>
                  <a:pt x="8834001" y="2773021"/>
                </a:cubicBezTo>
                <a:cubicBezTo>
                  <a:pt x="8674140" y="2741048"/>
                  <a:pt x="8514278" y="2715224"/>
                  <a:pt x="8399917" y="2670954"/>
                </a:cubicBezTo>
                <a:cubicBezTo>
                  <a:pt x="8067897" y="2555360"/>
                  <a:pt x="8642167" y="2625454"/>
                  <a:pt x="8655694" y="2613157"/>
                </a:cubicBezTo>
                <a:cubicBezTo>
                  <a:pt x="8649546" y="2619306"/>
                  <a:pt x="8214231" y="2504942"/>
                  <a:pt x="8201934" y="2498793"/>
                </a:cubicBezTo>
                <a:cubicBezTo>
                  <a:pt x="8891797" y="2555360"/>
                  <a:pt x="9435325" y="2753345"/>
                  <a:pt x="10029271" y="2907061"/>
                </a:cubicBezTo>
                <a:cubicBezTo>
                  <a:pt x="10035420" y="2971006"/>
                  <a:pt x="10111662" y="2887385"/>
                  <a:pt x="10029271" y="2907061"/>
                </a:cubicBezTo>
                <a:cubicBezTo>
                  <a:pt x="9499271" y="2715224"/>
                  <a:pt x="9095929" y="2593482"/>
                  <a:pt x="8495833" y="2479118"/>
                </a:cubicBezTo>
                <a:cubicBezTo>
                  <a:pt x="8112167" y="2402875"/>
                  <a:pt x="8086342" y="2409024"/>
                  <a:pt x="7671933" y="2319254"/>
                </a:cubicBezTo>
                <a:cubicBezTo>
                  <a:pt x="7620286" y="2306957"/>
                  <a:pt x="6814830" y="2204890"/>
                  <a:pt x="6802534" y="2179066"/>
                </a:cubicBezTo>
                <a:cubicBezTo>
                  <a:pt x="6802534" y="2165539"/>
                  <a:pt x="6878775" y="2140944"/>
                  <a:pt x="6884924" y="2140944"/>
                </a:cubicBezTo>
                <a:cubicBezTo>
                  <a:pt x="7000516" y="2133566"/>
                  <a:pt x="7090284" y="2153242"/>
                  <a:pt x="7236619" y="2159390"/>
                </a:cubicBezTo>
                <a:cubicBezTo>
                  <a:pt x="7678082" y="2191363"/>
                  <a:pt x="8048222" y="2223336"/>
                  <a:pt x="8457712" y="2281133"/>
                </a:cubicBezTo>
                <a:cubicBezTo>
                  <a:pt x="8476158" y="2281133"/>
                  <a:pt x="8680288" y="2332781"/>
                  <a:pt x="8713490" y="2299578"/>
                </a:cubicBezTo>
                <a:cubicBezTo>
                  <a:pt x="8725787" y="2287281"/>
                  <a:pt x="8463861" y="2243011"/>
                  <a:pt x="8399917" y="2223336"/>
                </a:cubicBezTo>
                <a:cubicBezTo>
                  <a:pt x="8086342" y="2133566"/>
                  <a:pt x="8667991" y="2197511"/>
                  <a:pt x="8770057" y="2223336"/>
                </a:cubicBezTo>
                <a:cubicBezTo>
                  <a:pt x="8949593" y="2255308"/>
                  <a:pt x="9345557" y="2351227"/>
                  <a:pt x="9166021" y="2281133"/>
                </a:cubicBezTo>
                <a:cubicBezTo>
                  <a:pt x="8872122" y="2165539"/>
                  <a:pt x="8585601" y="2153242"/>
                  <a:pt x="8297851" y="2063472"/>
                </a:cubicBezTo>
                <a:cubicBezTo>
                  <a:pt x="8080194" y="1993378"/>
                  <a:pt x="8348269" y="2013053"/>
                  <a:pt x="8457712" y="2025351"/>
                </a:cubicBezTo>
                <a:cubicBezTo>
                  <a:pt x="8731936" y="2051175"/>
                  <a:pt x="8827853" y="2051175"/>
                  <a:pt x="9089779" y="2101593"/>
                </a:cubicBezTo>
                <a:cubicBezTo>
                  <a:pt x="9191844" y="2121269"/>
                  <a:pt x="9575511" y="2229484"/>
                  <a:pt x="9345557" y="2140944"/>
                </a:cubicBezTo>
                <a:cubicBezTo>
                  <a:pt x="9261937" y="2108972"/>
                  <a:pt x="9115604" y="2083147"/>
                  <a:pt x="9045511" y="2063472"/>
                </a:cubicBezTo>
                <a:cubicBezTo>
                  <a:pt x="8859825" y="2013053"/>
                  <a:pt x="8680288" y="1935581"/>
                  <a:pt x="8553629" y="1903608"/>
                </a:cubicBezTo>
                <a:cubicBezTo>
                  <a:pt x="8399917" y="1865487"/>
                  <a:pt x="8156435" y="1853190"/>
                  <a:pt x="8003953" y="1807690"/>
                </a:cubicBezTo>
                <a:cubicBezTo>
                  <a:pt x="7767850" y="1731447"/>
                  <a:pt x="8188408" y="1769569"/>
                  <a:pt x="8201934" y="1731447"/>
                </a:cubicBezTo>
                <a:cubicBezTo>
                  <a:pt x="8205008" y="1718535"/>
                  <a:pt x="8177648" y="1712079"/>
                  <a:pt x="8148750" y="1709620"/>
                </a:cubicBezTo>
                <a:lnTo>
                  <a:pt x="8111345" y="1708706"/>
                </a:lnTo>
                <a:lnTo>
                  <a:pt x="8168444" y="1701703"/>
                </a:lnTo>
                <a:cubicBezTo>
                  <a:pt x="8244128" y="1699167"/>
                  <a:pt x="8308919" y="1716691"/>
                  <a:pt x="8438037" y="1731447"/>
                </a:cubicBezTo>
                <a:cubicBezTo>
                  <a:pt x="8482306" y="1789244"/>
                  <a:pt x="8565926" y="1705623"/>
                  <a:pt x="8438037" y="1731447"/>
                </a:cubicBezTo>
                <a:cubicBezTo>
                  <a:pt x="8393768" y="1693326"/>
                  <a:pt x="8176110" y="1667502"/>
                  <a:pt x="8361795" y="1667502"/>
                </a:cubicBezTo>
                <a:cubicBezTo>
                  <a:pt x="8527805" y="1667502"/>
                  <a:pt x="8872122" y="1769569"/>
                  <a:pt x="8968039" y="1769569"/>
                </a:cubicBezTo>
                <a:cubicBezTo>
                  <a:pt x="9013538" y="1801541"/>
                  <a:pt x="9071334" y="1807690"/>
                  <a:pt x="9147575" y="1807690"/>
                </a:cubicBezTo>
                <a:cubicBezTo>
                  <a:pt x="9173399" y="1865487"/>
                  <a:pt x="9249640" y="1789244"/>
                  <a:pt x="9147575" y="1807690"/>
                </a:cubicBezTo>
                <a:cubicBezTo>
                  <a:pt x="9102076" y="1775717"/>
                  <a:pt x="9045511" y="1769569"/>
                  <a:pt x="8968039" y="1769569"/>
                </a:cubicBezTo>
                <a:cubicBezTo>
                  <a:pt x="8757759" y="1673651"/>
                  <a:pt x="8476158" y="1655205"/>
                  <a:pt x="8240055" y="1591259"/>
                </a:cubicBezTo>
                <a:cubicBezTo>
                  <a:pt x="8968039" y="1603556"/>
                  <a:pt x="9479596" y="1757271"/>
                  <a:pt x="10093217" y="1941730"/>
                </a:cubicBezTo>
                <a:cubicBezTo>
                  <a:pt x="10546977" y="2089296"/>
                  <a:pt x="11006885" y="2287281"/>
                  <a:pt x="11408997" y="2459442"/>
                </a:cubicBezTo>
                <a:cubicBezTo>
                  <a:pt x="12105009" y="2747197"/>
                  <a:pt x="12596890" y="3086600"/>
                  <a:pt x="13158863" y="3443219"/>
                </a:cubicBezTo>
                <a:cubicBezTo>
                  <a:pt x="13248632" y="3494867"/>
                  <a:pt x="13664271" y="3814595"/>
                  <a:pt x="13728215" y="3794919"/>
                </a:cubicBezTo>
                <a:cubicBezTo>
                  <a:pt x="13766336" y="3782622"/>
                  <a:pt x="13728215" y="3769095"/>
                  <a:pt x="13708540" y="3756798"/>
                </a:cubicBezTo>
                <a:cubicBezTo>
                  <a:pt x="13580651" y="3635055"/>
                  <a:pt x="13324873" y="3482570"/>
                  <a:pt x="13236335" y="3418624"/>
                </a:cubicBezTo>
                <a:cubicBezTo>
                  <a:pt x="12641159" y="3022654"/>
                  <a:pt x="12162805" y="2702927"/>
                  <a:pt x="11504914" y="2377051"/>
                </a:cubicBezTo>
                <a:cubicBezTo>
                  <a:pt x="10719134" y="1987229"/>
                  <a:pt x="9901382" y="1699475"/>
                  <a:pt x="8987714" y="1457220"/>
                </a:cubicBezTo>
                <a:cubicBezTo>
                  <a:pt x="8929918" y="1437544"/>
                  <a:pt x="8834001" y="1431395"/>
                  <a:pt x="8789732" y="1411720"/>
                </a:cubicBezTo>
                <a:cubicBezTo>
                  <a:pt x="8789732" y="1411720"/>
                  <a:pt x="8968039" y="1405571"/>
                  <a:pt x="8834001" y="1373599"/>
                </a:cubicBezTo>
                <a:cubicBezTo>
                  <a:pt x="8687666" y="1341626"/>
                  <a:pt x="8361795" y="1283829"/>
                  <a:pt x="8297851" y="1259234"/>
                </a:cubicBezTo>
                <a:cubicBezTo>
                  <a:pt x="9121751" y="1361301"/>
                  <a:pt x="9825141" y="1585111"/>
                  <a:pt x="10521152" y="1807690"/>
                </a:cubicBezTo>
                <a:cubicBezTo>
                  <a:pt x="10527302" y="1833514"/>
                  <a:pt x="10559273" y="1827366"/>
                  <a:pt x="10585097" y="1827366"/>
                </a:cubicBezTo>
                <a:cubicBezTo>
                  <a:pt x="10585097" y="1853190"/>
                  <a:pt x="10617070" y="1847041"/>
                  <a:pt x="10642893" y="1847041"/>
                </a:cubicBezTo>
                <a:cubicBezTo>
                  <a:pt x="10655190" y="1879014"/>
                  <a:pt x="10668718" y="1847041"/>
                  <a:pt x="10642893" y="1847041"/>
                </a:cubicBezTo>
                <a:cubicBezTo>
                  <a:pt x="10636745" y="1821217"/>
                  <a:pt x="10604772" y="1833514"/>
                  <a:pt x="10585097" y="1827366"/>
                </a:cubicBezTo>
                <a:cubicBezTo>
                  <a:pt x="10578948" y="1801541"/>
                  <a:pt x="10546977" y="1807690"/>
                  <a:pt x="10521152" y="1807690"/>
                </a:cubicBezTo>
                <a:cubicBezTo>
                  <a:pt x="10201430" y="1635529"/>
                  <a:pt x="9837438" y="1513787"/>
                  <a:pt x="9479596" y="1373599"/>
                </a:cubicBezTo>
                <a:cubicBezTo>
                  <a:pt x="9563214" y="1393274"/>
                  <a:pt x="9485743" y="1315802"/>
                  <a:pt x="9479596" y="1373599"/>
                </a:cubicBezTo>
                <a:cubicBezTo>
                  <a:pt x="9345557" y="1373599"/>
                  <a:pt x="9293910" y="1315802"/>
                  <a:pt x="9403353" y="1315802"/>
                </a:cubicBezTo>
                <a:cubicBezTo>
                  <a:pt x="9633307" y="1315802"/>
                  <a:pt x="9997299" y="1481814"/>
                  <a:pt x="10151012" y="1495341"/>
                </a:cubicBezTo>
                <a:cubicBezTo>
                  <a:pt x="10151012" y="1513787"/>
                  <a:pt x="10189133" y="1507638"/>
                  <a:pt x="10207578" y="1513787"/>
                </a:cubicBezTo>
                <a:cubicBezTo>
                  <a:pt x="10214958" y="1533462"/>
                  <a:pt x="10246929" y="1527314"/>
                  <a:pt x="10265374" y="1533462"/>
                </a:cubicBezTo>
                <a:cubicBezTo>
                  <a:pt x="10271523" y="1591259"/>
                  <a:pt x="10348994" y="1513787"/>
                  <a:pt x="10265374" y="1533462"/>
                </a:cubicBezTo>
                <a:cubicBezTo>
                  <a:pt x="10265374" y="1507638"/>
                  <a:pt x="10233402" y="1513787"/>
                  <a:pt x="10207578" y="1513787"/>
                </a:cubicBezTo>
                <a:cubicBezTo>
                  <a:pt x="10207578" y="1489192"/>
                  <a:pt x="10175606" y="1495341"/>
                  <a:pt x="10151012" y="1495341"/>
                </a:cubicBezTo>
                <a:cubicBezTo>
                  <a:pt x="9983774" y="1405571"/>
                  <a:pt x="9881707" y="1379747"/>
                  <a:pt x="9659132" y="1315802"/>
                </a:cubicBezTo>
                <a:cubicBezTo>
                  <a:pt x="9633307" y="1309653"/>
                  <a:pt x="9127900" y="1181762"/>
                  <a:pt x="9127900" y="1157168"/>
                </a:cubicBezTo>
                <a:cubicBezTo>
                  <a:pt x="9127900" y="1157168"/>
                  <a:pt x="9587809" y="1207586"/>
                  <a:pt x="9403353" y="1157168"/>
                </a:cubicBezTo>
                <a:cubicBezTo>
                  <a:pt x="9109454" y="1079695"/>
                  <a:pt x="8872122" y="1035425"/>
                  <a:pt x="8597898" y="983777"/>
                </a:cubicBezTo>
                <a:cubicBezTo>
                  <a:pt x="8527805" y="971480"/>
                  <a:pt x="8131842" y="881710"/>
                  <a:pt x="8418362" y="919832"/>
                </a:cubicBezTo>
                <a:cubicBezTo>
                  <a:pt x="9102076" y="1021898"/>
                  <a:pt x="9625929" y="1163316"/>
                  <a:pt x="10189133" y="1353923"/>
                </a:cubicBezTo>
                <a:cubicBezTo>
                  <a:pt x="10233402" y="1367450"/>
                  <a:pt x="10521152" y="1463368"/>
                  <a:pt x="10425236" y="1411720"/>
                </a:cubicBezTo>
                <a:cubicBezTo>
                  <a:pt x="10182985" y="1297356"/>
                  <a:pt x="9939503" y="1195289"/>
                  <a:pt x="9677577" y="1117817"/>
                </a:cubicBezTo>
                <a:cubicBezTo>
                  <a:pt x="9939503" y="1149789"/>
                  <a:pt x="10125188" y="1265383"/>
                  <a:pt x="10367440" y="1315802"/>
                </a:cubicBezTo>
                <a:cubicBezTo>
                  <a:pt x="10380966" y="1341626"/>
                  <a:pt x="10393263" y="1315802"/>
                  <a:pt x="10367440" y="1315802"/>
                </a:cubicBezTo>
                <a:cubicBezTo>
                  <a:pt x="10246929" y="1251856"/>
                  <a:pt x="10131337" y="1181762"/>
                  <a:pt x="10009596" y="1117817"/>
                </a:cubicBezTo>
                <a:cubicBezTo>
                  <a:pt x="10157161" y="1117817"/>
                  <a:pt x="10239551" y="1201438"/>
                  <a:pt x="10348994" y="1219884"/>
                </a:cubicBezTo>
                <a:cubicBezTo>
                  <a:pt x="10399412" y="1227262"/>
                  <a:pt x="10457208" y="1201438"/>
                  <a:pt x="10521152" y="1219884"/>
                </a:cubicBezTo>
                <a:cubicBezTo>
                  <a:pt x="10559273" y="1227262"/>
                  <a:pt x="10751107" y="1341626"/>
                  <a:pt x="10802754" y="1335477"/>
                </a:cubicBezTo>
                <a:cubicBezTo>
                  <a:pt x="10891293" y="1315802"/>
                  <a:pt x="10681014" y="1271532"/>
                  <a:pt x="10661338" y="1259234"/>
                </a:cubicBezTo>
                <a:cubicBezTo>
                  <a:pt x="10655190" y="1245708"/>
                  <a:pt x="10699459" y="1227262"/>
                  <a:pt x="10719134" y="1239559"/>
                </a:cubicBezTo>
                <a:cubicBezTo>
                  <a:pt x="10489180" y="1079695"/>
                  <a:pt x="10119040" y="957953"/>
                  <a:pt x="9601335" y="823913"/>
                </a:cubicBezTo>
                <a:cubicBezTo>
                  <a:pt x="9345557" y="753819"/>
                  <a:pt x="8763908" y="625928"/>
                  <a:pt x="8495833" y="569361"/>
                </a:cubicBezTo>
                <a:cubicBezTo>
                  <a:pt x="8476158" y="561983"/>
                  <a:pt x="8252352" y="498037"/>
                  <a:pt x="8380242" y="511564"/>
                </a:cubicBezTo>
                <a:cubicBezTo>
                  <a:pt x="8847528" y="555834"/>
                  <a:pt x="9371381" y="664050"/>
                  <a:pt x="9747670" y="683725"/>
                </a:cubicBezTo>
                <a:cubicBezTo>
                  <a:pt x="9741521" y="671428"/>
                  <a:pt x="9787020" y="645604"/>
                  <a:pt x="9817763" y="683725"/>
                </a:cubicBezTo>
                <a:cubicBezTo>
                  <a:pt x="9953030" y="677576"/>
                  <a:pt x="10055095" y="747671"/>
                  <a:pt x="10151012" y="766117"/>
                </a:cubicBezTo>
                <a:cubicBezTo>
                  <a:pt x="10233402" y="779643"/>
                  <a:pt x="10476883" y="799319"/>
                  <a:pt x="10348994" y="747671"/>
                </a:cubicBezTo>
                <a:cubicBezTo>
                  <a:pt x="10079689" y="632077"/>
                  <a:pt x="9799317" y="619780"/>
                  <a:pt x="9563214" y="491889"/>
                </a:cubicBezTo>
                <a:cubicBezTo>
                  <a:pt x="9223817" y="300052"/>
                  <a:pt x="9843586" y="479591"/>
                  <a:pt x="9991151" y="530010"/>
                </a:cubicBezTo>
                <a:cubicBezTo>
                  <a:pt x="10079689" y="555834"/>
                  <a:pt x="10157161" y="575510"/>
                  <a:pt x="10246929" y="607482"/>
                </a:cubicBezTo>
                <a:cubicBezTo>
                  <a:pt x="10335467" y="639455"/>
                  <a:pt x="10610921" y="727995"/>
                  <a:pt x="10483032" y="664050"/>
                </a:cubicBezTo>
                <a:cubicBezTo>
                  <a:pt x="10361291" y="607482"/>
                  <a:pt x="10239551" y="569361"/>
                  <a:pt x="10131337" y="530010"/>
                </a:cubicBezTo>
                <a:cubicBezTo>
                  <a:pt x="10048947" y="498037"/>
                  <a:pt x="9549689" y="261931"/>
                  <a:pt x="9895234" y="332025"/>
                </a:cubicBezTo>
                <a:cubicBezTo>
                  <a:pt x="10041569" y="357849"/>
                  <a:pt x="10195281" y="441470"/>
                  <a:pt x="10348994" y="491889"/>
                </a:cubicBezTo>
                <a:cubicBezTo>
                  <a:pt x="10834726" y="651752"/>
                  <a:pt x="11262664" y="799319"/>
                  <a:pt x="11684451" y="983777"/>
                </a:cubicBezTo>
                <a:cubicBezTo>
                  <a:pt x="12813317" y="1463368"/>
                  <a:pt x="13766336" y="2229484"/>
                  <a:pt x="14730423" y="2830818"/>
                </a:cubicBezTo>
                <a:cubicBezTo>
                  <a:pt x="15210007" y="3130870"/>
                  <a:pt x="15753535" y="3405097"/>
                  <a:pt x="16327806" y="3564961"/>
                </a:cubicBezTo>
                <a:cubicBezTo>
                  <a:pt x="16315509" y="3564961"/>
                  <a:pt x="16303212" y="3571110"/>
                  <a:pt x="16289685" y="3578488"/>
                </a:cubicBezTo>
                <a:cubicBezTo>
                  <a:pt x="16289685" y="3578488"/>
                  <a:pt x="16519639" y="3642434"/>
                  <a:pt x="16583584" y="3654731"/>
                </a:cubicBezTo>
                <a:cubicBezTo>
                  <a:pt x="16845510" y="3724825"/>
                  <a:pt x="17267298" y="3846567"/>
                  <a:pt x="17510780" y="3852716"/>
                </a:cubicBezTo>
                <a:cubicBezTo>
                  <a:pt x="17504630" y="3896986"/>
                  <a:pt x="17580872" y="3865013"/>
                  <a:pt x="17606696" y="3872391"/>
                </a:cubicBezTo>
                <a:cubicBezTo>
                  <a:pt x="17689086" y="3935107"/>
                  <a:pt x="17772706" y="3852716"/>
                  <a:pt x="17606696" y="3872391"/>
                </a:cubicBezTo>
                <a:cubicBezTo>
                  <a:pt x="17612844" y="3833040"/>
                  <a:pt x="17536602" y="3865013"/>
                  <a:pt x="17510780" y="3852716"/>
                </a:cubicBezTo>
                <a:cubicBezTo>
                  <a:pt x="17314334" y="3795534"/>
                  <a:pt x="17088838" y="3763254"/>
                  <a:pt x="16880460" y="3712816"/>
                </a:cubicBezTo>
                <a:lnTo>
                  <a:pt x="16694426" y="3659045"/>
                </a:lnTo>
                <a:lnTo>
                  <a:pt x="16714240" y="3657036"/>
                </a:lnTo>
                <a:cubicBezTo>
                  <a:pt x="16727766" y="3654731"/>
                  <a:pt x="16740370" y="3651656"/>
                  <a:pt x="16743446" y="3654731"/>
                </a:cubicBezTo>
                <a:cubicBezTo>
                  <a:pt x="16705324" y="3603083"/>
                  <a:pt x="16519639" y="3584637"/>
                  <a:pt x="16327806" y="3520691"/>
                </a:cubicBezTo>
                <a:cubicBezTo>
                  <a:pt x="14775922" y="2983303"/>
                  <a:pt x="13790930" y="2025351"/>
                  <a:pt x="12469001" y="1277680"/>
                </a:cubicBezTo>
                <a:cubicBezTo>
                  <a:pt x="12066888" y="1047723"/>
                  <a:pt x="11600831" y="855886"/>
                  <a:pt x="11172894" y="645604"/>
                </a:cubicBezTo>
                <a:cubicBezTo>
                  <a:pt x="11122478" y="619780"/>
                  <a:pt x="10891293" y="498037"/>
                  <a:pt x="11057302" y="549685"/>
                </a:cubicBezTo>
                <a:cubicBezTo>
                  <a:pt x="11320459" y="625928"/>
                  <a:pt x="11620506" y="811616"/>
                  <a:pt x="11824637" y="785792"/>
                </a:cubicBezTo>
                <a:cubicBezTo>
                  <a:pt x="11824637" y="843589"/>
                  <a:pt x="11908256" y="766117"/>
                  <a:pt x="11824637" y="785792"/>
                </a:cubicBezTo>
                <a:cubicBezTo>
                  <a:pt x="11620506" y="703401"/>
                  <a:pt x="11300783" y="441470"/>
                  <a:pt x="11057302" y="313579"/>
                </a:cubicBezTo>
                <a:cubicBezTo>
                  <a:pt x="10987209" y="274228"/>
                  <a:pt x="10649041" y="159864"/>
                  <a:pt x="10840875" y="134040"/>
                </a:cubicBezTo>
                <a:cubicBezTo>
                  <a:pt x="11122478" y="197985"/>
                  <a:pt x="11326607" y="325876"/>
                  <a:pt x="11626656" y="370146"/>
                </a:cubicBezTo>
                <a:cubicBezTo>
                  <a:pt x="11632803" y="427943"/>
                  <a:pt x="11710274" y="351700"/>
                  <a:pt x="11626656" y="370146"/>
                </a:cubicBezTo>
                <a:cubicBezTo>
                  <a:pt x="11550413" y="300052"/>
                  <a:pt x="11434821" y="281606"/>
                  <a:pt x="11352431" y="236107"/>
                </a:cubicBezTo>
                <a:cubicBezTo>
                  <a:pt x="11051155" y="70094"/>
                  <a:pt x="11652478" y="306201"/>
                  <a:pt x="11646331" y="313579"/>
                </a:cubicBezTo>
                <a:cubicBezTo>
                  <a:pt x="11710274" y="287755"/>
                  <a:pt x="11460645" y="159864"/>
                  <a:pt x="11447118" y="134040"/>
                </a:cubicBezTo>
                <a:cubicBezTo>
                  <a:pt x="11447118" y="140189"/>
                  <a:pt x="11556562" y="147567"/>
                  <a:pt x="11568859" y="134040"/>
                </a:cubicBezTo>
                <a:cubicBezTo>
                  <a:pt x="11614358" y="83621"/>
                  <a:pt x="11390552" y="57797"/>
                  <a:pt x="1135243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9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625679" y="102133"/>
            <a:ext cx="4508531" cy="4836523"/>
          </a:xfrm>
          <a:custGeom>
            <a:avLst/>
            <a:gdLst>
              <a:gd name="connsiteX0" fmla="*/ 3661677 w 12019618"/>
              <a:gd name="connsiteY0" fmla="*/ 12520167 h 12897395"/>
              <a:gd name="connsiteX1" fmla="*/ 3672990 w 12019618"/>
              <a:gd name="connsiteY1" fmla="*/ 12526899 h 12897395"/>
              <a:gd name="connsiteX2" fmla="*/ 3641141 w 12019618"/>
              <a:gd name="connsiteY2" fmla="*/ 12523694 h 12897395"/>
              <a:gd name="connsiteX3" fmla="*/ 3661677 w 12019618"/>
              <a:gd name="connsiteY3" fmla="*/ 12520167 h 12897395"/>
              <a:gd name="connsiteX4" fmla="*/ 3629828 w 12019618"/>
              <a:gd name="connsiteY4" fmla="*/ 12516962 h 12897395"/>
              <a:gd name="connsiteX5" fmla="*/ 3641141 w 12019618"/>
              <a:gd name="connsiteY5" fmla="*/ 12523694 h 12897395"/>
              <a:gd name="connsiteX6" fmla="*/ 3609292 w 12019618"/>
              <a:gd name="connsiteY6" fmla="*/ 12520489 h 12897395"/>
              <a:gd name="connsiteX7" fmla="*/ 3629828 w 12019618"/>
              <a:gd name="connsiteY7" fmla="*/ 12516962 h 12897395"/>
              <a:gd name="connsiteX8" fmla="*/ 3603426 w 12019618"/>
              <a:gd name="connsiteY8" fmla="*/ 12512225 h 12897395"/>
              <a:gd name="connsiteX9" fmla="*/ 3605461 w 12019618"/>
              <a:gd name="connsiteY9" fmla="*/ 12515092 h 12897395"/>
              <a:gd name="connsiteX10" fmla="*/ 3609292 w 12019618"/>
              <a:gd name="connsiteY10" fmla="*/ 12520489 h 12897395"/>
              <a:gd name="connsiteX11" fmla="*/ 3597800 w 12019618"/>
              <a:gd name="connsiteY11" fmla="*/ 12504299 h 12897395"/>
              <a:gd name="connsiteX12" fmla="*/ 3603426 w 12019618"/>
              <a:gd name="connsiteY12" fmla="*/ 12512225 h 12897395"/>
              <a:gd name="connsiteX13" fmla="*/ 3599077 w 12019618"/>
              <a:gd name="connsiteY13" fmla="*/ 12506098 h 12897395"/>
              <a:gd name="connsiteX14" fmla="*/ 3597800 w 12019618"/>
              <a:gd name="connsiteY14" fmla="*/ 12504299 h 12897395"/>
              <a:gd name="connsiteX15" fmla="*/ 6322874 w 12019618"/>
              <a:gd name="connsiteY15" fmla="*/ 12228839 h 12897395"/>
              <a:gd name="connsiteX16" fmla="*/ 6254552 w 12019618"/>
              <a:gd name="connsiteY16" fmla="*/ 12237231 h 12897395"/>
              <a:gd name="connsiteX17" fmla="*/ 6173282 w 12019618"/>
              <a:gd name="connsiteY17" fmla="*/ 12233197 h 12897395"/>
              <a:gd name="connsiteX18" fmla="*/ 6254552 w 12019618"/>
              <a:gd name="connsiteY18" fmla="*/ 12237231 h 12897395"/>
              <a:gd name="connsiteX19" fmla="*/ 6322874 w 12019618"/>
              <a:gd name="connsiteY19" fmla="*/ 12228839 h 12897395"/>
              <a:gd name="connsiteX20" fmla="*/ 6097604 w 12019618"/>
              <a:gd name="connsiteY20" fmla="*/ 12225089 h 12897395"/>
              <a:gd name="connsiteX21" fmla="*/ 6092416 w 12019618"/>
              <a:gd name="connsiteY21" fmla="*/ 12230860 h 12897395"/>
              <a:gd name="connsiteX22" fmla="*/ 6097604 w 12019618"/>
              <a:gd name="connsiteY22" fmla="*/ 12225089 h 12897395"/>
              <a:gd name="connsiteX23" fmla="*/ 6069494 w 12019618"/>
              <a:gd name="connsiteY23" fmla="*/ 12220241 h 12897395"/>
              <a:gd name="connsiteX24" fmla="*/ 6066868 w 12019618"/>
              <a:gd name="connsiteY24" fmla="*/ 12221452 h 12897395"/>
              <a:gd name="connsiteX25" fmla="*/ 6063362 w 12019618"/>
              <a:gd name="connsiteY25" fmla="*/ 12223069 h 12897395"/>
              <a:gd name="connsiteX26" fmla="*/ 6061942 w 12019618"/>
              <a:gd name="connsiteY26" fmla="*/ 12223725 h 12897395"/>
              <a:gd name="connsiteX27" fmla="*/ 6045852 w 12019618"/>
              <a:gd name="connsiteY27" fmla="*/ 12231147 h 12897395"/>
              <a:gd name="connsiteX28" fmla="*/ 6053732 w 12019618"/>
              <a:gd name="connsiteY28" fmla="*/ 12227512 h 12897395"/>
              <a:gd name="connsiteX29" fmla="*/ 6063362 w 12019618"/>
              <a:gd name="connsiteY29" fmla="*/ 12223069 h 12897395"/>
              <a:gd name="connsiteX30" fmla="*/ 5930472 w 12019618"/>
              <a:gd name="connsiteY30" fmla="*/ 12212432 h 12897395"/>
              <a:gd name="connsiteX31" fmla="*/ 5913148 w 12019618"/>
              <a:gd name="connsiteY31" fmla="*/ 12217793 h 12897395"/>
              <a:gd name="connsiteX32" fmla="*/ 5881300 w 12019618"/>
              <a:gd name="connsiteY32" fmla="*/ 12214588 h 12897395"/>
              <a:gd name="connsiteX33" fmla="*/ 5913148 w 12019618"/>
              <a:gd name="connsiteY33" fmla="*/ 12217793 h 12897395"/>
              <a:gd name="connsiteX34" fmla="*/ 5930472 w 12019618"/>
              <a:gd name="connsiteY34" fmla="*/ 12212432 h 12897395"/>
              <a:gd name="connsiteX35" fmla="*/ 5775860 w 12019618"/>
              <a:gd name="connsiteY35" fmla="*/ 12200987 h 12897395"/>
              <a:gd name="connsiteX36" fmla="*/ 5773100 w 12019618"/>
              <a:gd name="connsiteY36" fmla="*/ 12202146 h 12897395"/>
              <a:gd name="connsiteX37" fmla="*/ 5768976 w 12019618"/>
              <a:gd name="connsiteY37" fmla="*/ 12203878 h 12897395"/>
              <a:gd name="connsiteX38" fmla="*/ 5767922 w 12019618"/>
              <a:gd name="connsiteY38" fmla="*/ 12204320 h 12897395"/>
              <a:gd name="connsiteX39" fmla="*/ 5751012 w 12019618"/>
              <a:gd name="connsiteY39" fmla="*/ 12211422 h 12897395"/>
              <a:gd name="connsiteX40" fmla="*/ 5759294 w 12019618"/>
              <a:gd name="connsiteY40" fmla="*/ 12207944 h 12897395"/>
              <a:gd name="connsiteX41" fmla="*/ 5768976 w 12019618"/>
              <a:gd name="connsiteY41" fmla="*/ 12203878 h 12897395"/>
              <a:gd name="connsiteX42" fmla="*/ 4693728 w 12019618"/>
              <a:gd name="connsiteY42" fmla="*/ 12196602 h 12897395"/>
              <a:gd name="connsiteX43" fmla="*/ 4673140 w 12019618"/>
              <a:gd name="connsiteY43" fmla="*/ 12199917 h 12897395"/>
              <a:gd name="connsiteX44" fmla="*/ 4705392 w 12019618"/>
              <a:gd name="connsiteY44" fmla="*/ 12204820 h 12897395"/>
              <a:gd name="connsiteX45" fmla="*/ 4705392 w 12019618"/>
              <a:gd name="connsiteY45" fmla="*/ 12204820 h 12897395"/>
              <a:gd name="connsiteX46" fmla="*/ 4693728 w 12019618"/>
              <a:gd name="connsiteY46" fmla="*/ 12196602 h 12897395"/>
              <a:gd name="connsiteX47" fmla="*/ 5370766 w 12019618"/>
              <a:gd name="connsiteY47" fmla="*/ 12172950 h 12897395"/>
              <a:gd name="connsiteX48" fmla="*/ 5343458 w 12019618"/>
              <a:gd name="connsiteY48" fmla="*/ 12186155 h 12897395"/>
              <a:gd name="connsiteX49" fmla="*/ 5392476 w 12019618"/>
              <a:gd name="connsiteY49" fmla="*/ 12185287 h 12897395"/>
              <a:gd name="connsiteX50" fmla="*/ 5424324 w 12019618"/>
              <a:gd name="connsiteY50" fmla="*/ 12188492 h 12897395"/>
              <a:gd name="connsiteX51" fmla="*/ 5473746 w 12019618"/>
              <a:gd name="connsiteY51" fmla="*/ 12189321 h 12897395"/>
              <a:gd name="connsiteX52" fmla="*/ 5505594 w 12019618"/>
              <a:gd name="connsiteY52" fmla="*/ 12192526 h 12897395"/>
              <a:gd name="connsiteX53" fmla="*/ 5505594 w 12019618"/>
              <a:gd name="connsiteY53" fmla="*/ 12192526 h 12897395"/>
              <a:gd name="connsiteX54" fmla="*/ 5473746 w 12019618"/>
              <a:gd name="connsiteY54" fmla="*/ 12189321 h 12897395"/>
              <a:gd name="connsiteX55" fmla="*/ 5424324 w 12019618"/>
              <a:gd name="connsiteY55" fmla="*/ 12188492 h 12897395"/>
              <a:gd name="connsiteX56" fmla="*/ 5392476 w 12019618"/>
              <a:gd name="connsiteY56" fmla="*/ 12185287 h 12897395"/>
              <a:gd name="connsiteX57" fmla="*/ 5370766 w 12019618"/>
              <a:gd name="connsiteY57" fmla="*/ 12172950 h 12897395"/>
              <a:gd name="connsiteX58" fmla="*/ 4942536 w 12019618"/>
              <a:gd name="connsiteY58" fmla="*/ 12137316 h 12897395"/>
              <a:gd name="connsiteX59" fmla="*/ 4866934 w 12019618"/>
              <a:gd name="connsiteY59" fmla="*/ 12143175 h 12897395"/>
              <a:gd name="connsiteX60" fmla="*/ 5112756 w 12019618"/>
              <a:gd name="connsiteY60" fmla="*/ 12163768 h 12897395"/>
              <a:gd name="connsiteX61" fmla="*/ 5147058 w 12019618"/>
              <a:gd name="connsiteY61" fmla="*/ 12166392 h 12897395"/>
              <a:gd name="connsiteX62" fmla="*/ 5193622 w 12019618"/>
              <a:gd name="connsiteY62" fmla="*/ 12166105 h 12897395"/>
              <a:gd name="connsiteX63" fmla="*/ 5227924 w 12019618"/>
              <a:gd name="connsiteY63" fmla="*/ 12168728 h 12897395"/>
              <a:gd name="connsiteX64" fmla="*/ 5259772 w 12019618"/>
              <a:gd name="connsiteY64" fmla="*/ 12171933 h 12897395"/>
              <a:gd name="connsiteX65" fmla="*/ 5259772 w 12019618"/>
              <a:gd name="connsiteY65" fmla="*/ 12171933 h 12897395"/>
              <a:gd name="connsiteX66" fmla="*/ 5227924 w 12019618"/>
              <a:gd name="connsiteY66" fmla="*/ 12168728 h 12897395"/>
              <a:gd name="connsiteX67" fmla="*/ 5193622 w 12019618"/>
              <a:gd name="connsiteY67" fmla="*/ 12166105 h 12897395"/>
              <a:gd name="connsiteX68" fmla="*/ 5147058 w 12019618"/>
              <a:gd name="connsiteY68" fmla="*/ 12166392 h 12897395"/>
              <a:gd name="connsiteX69" fmla="*/ 5112756 w 12019618"/>
              <a:gd name="connsiteY69" fmla="*/ 12163768 h 12897395"/>
              <a:gd name="connsiteX70" fmla="*/ 4942536 w 12019618"/>
              <a:gd name="connsiteY70" fmla="*/ 12137316 h 12897395"/>
              <a:gd name="connsiteX71" fmla="*/ 4788414 w 12019618"/>
              <a:gd name="connsiteY71" fmla="*/ 12126157 h 12897395"/>
              <a:gd name="connsiteX72" fmla="*/ 4768934 w 12019618"/>
              <a:gd name="connsiteY72" fmla="*/ 12134142 h 12897395"/>
              <a:gd name="connsiteX73" fmla="*/ 4800784 w 12019618"/>
              <a:gd name="connsiteY73" fmla="*/ 12137347 h 12897395"/>
              <a:gd name="connsiteX74" fmla="*/ 4800784 w 12019618"/>
              <a:gd name="connsiteY74" fmla="*/ 12137347 h 12897395"/>
              <a:gd name="connsiteX75" fmla="*/ 4788414 w 12019618"/>
              <a:gd name="connsiteY75" fmla="*/ 12126157 h 12897395"/>
              <a:gd name="connsiteX76" fmla="*/ 4451214 w 12019618"/>
              <a:gd name="connsiteY76" fmla="*/ 12091681 h 12897395"/>
              <a:gd name="connsiteX77" fmla="*/ 4471678 w 12019618"/>
              <a:gd name="connsiteY77" fmla="*/ 12104229 h 12897395"/>
              <a:gd name="connsiteX78" fmla="*/ 4505980 w 12019618"/>
              <a:gd name="connsiteY78" fmla="*/ 12106852 h 12897395"/>
              <a:gd name="connsiteX79" fmla="*/ 4537830 w 12019618"/>
              <a:gd name="connsiteY79" fmla="*/ 12110057 h 12897395"/>
              <a:gd name="connsiteX80" fmla="*/ 4572130 w 12019618"/>
              <a:gd name="connsiteY80" fmla="*/ 12112680 h 12897395"/>
              <a:gd name="connsiteX81" fmla="*/ 4572130 w 12019618"/>
              <a:gd name="connsiteY81" fmla="*/ 12112680 h 12897395"/>
              <a:gd name="connsiteX82" fmla="*/ 4537830 w 12019618"/>
              <a:gd name="connsiteY82" fmla="*/ 12110057 h 12897395"/>
              <a:gd name="connsiteX83" fmla="*/ 4505980 w 12019618"/>
              <a:gd name="connsiteY83" fmla="*/ 12106852 h 12897395"/>
              <a:gd name="connsiteX84" fmla="*/ 4471678 w 12019618"/>
              <a:gd name="connsiteY84" fmla="*/ 12104229 h 12897395"/>
              <a:gd name="connsiteX85" fmla="*/ 4451214 w 12019618"/>
              <a:gd name="connsiteY85" fmla="*/ 12091681 h 12897395"/>
              <a:gd name="connsiteX86" fmla="*/ 3956617 w 12019618"/>
              <a:gd name="connsiteY86" fmla="*/ 12048280 h 12897395"/>
              <a:gd name="connsiteX87" fmla="*/ 3963305 w 12019618"/>
              <a:gd name="connsiteY87" fmla="*/ 12058043 h 12897395"/>
              <a:gd name="connsiteX88" fmla="*/ 3997607 w 12019618"/>
              <a:gd name="connsiteY88" fmla="*/ 12060667 h 12897395"/>
              <a:gd name="connsiteX89" fmla="*/ 4243025 w 12019618"/>
              <a:gd name="connsiteY89" fmla="*/ 12079562 h 12897395"/>
              <a:gd name="connsiteX90" fmla="*/ 4243025 w 12019618"/>
              <a:gd name="connsiteY90" fmla="*/ 12079562 h 12897395"/>
              <a:gd name="connsiteX91" fmla="*/ 3997607 w 12019618"/>
              <a:gd name="connsiteY91" fmla="*/ 12060667 h 12897395"/>
              <a:gd name="connsiteX92" fmla="*/ 3963305 w 12019618"/>
              <a:gd name="connsiteY92" fmla="*/ 12058043 h 12897395"/>
              <a:gd name="connsiteX93" fmla="*/ 3956617 w 12019618"/>
              <a:gd name="connsiteY93" fmla="*/ 12048280 h 12897395"/>
              <a:gd name="connsiteX94" fmla="*/ 3913920 w 12019618"/>
              <a:gd name="connsiteY94" fmla="*/ 12046444 h 12897395"/>
              <a:gd name="connsiteX95" fmla="*/ 3913920 w 12019618"/>
              <a:gd name="connsiteY95" fmla="*/ 12046444 h 12897395"/>
              <a:gd name="connsiteX96" fmla="*/ 2733869 w 12019618"/>
              <a:gd name="connsiteY96" fmla="*/ 11961880 h 12897395"/>
              <a:gd name="connsiteX97" fmla="*/ 2737823 w 12019618"/>
              <a:gd name="connsiteY97" fmla="*/ 11970358 h 12897395"/>
              <a:gd name="connsiteX98" fmla="*/ 2720690 w 12019618"/>
              <a:gd name="connsiteY98" fmla="*/ 11963662 h 12897395"/>
              <a:gd name="connsiteX99" fmla="*/ 2733869 w 12019618"/>
              <a:gd name="connsiteY99" fmla="*/ 11961880 h 12897395"/>
              <a:gd name="connsiteX100" fmla="*/ 2708320 w 12019618"/>
              <a:gd name="connsiteY100" fmla="*/ 11952472 h 12897395"/>
              <a:gd name="connsiteX101" fmla="*/ 2720690 w 12019618"/>
              <a:gd name="connsiteY101" fmla="*/ 11963662 h 12897395"/>
              <a:gd name="connsiteX102" fmla="*/ 2688841 w 12019618"/>
              <a:gd name="connsiteY102" fmla="*/ 11960457 h 12897395"/>
              <a:gd name="connsiteX103" fmla="*/ 2708320 w 12019618"/>
              <a:gd name="connsiteY103" fmla="*/ 11952472 h 12897395"/>
              <a:gd name="connsiteX104" fmla="*/ 2677803 w 12019618"/>
              <a:gd name="connsiteY104" fmla="*/ 11946177 h 12897395"/>
              <a:gd name="connsiteX105" fmla="*/ 2688841 w 12019618"/>
              <a:gd name="connsiteY105" fmla="*/ 11960457 h 12897395"/>
              <a:gd name="connsiteX106" fmla="*/ 2668853 w 12019618"/>
              <a:gd name="connsiteY106" fmla="*/ 11952644 h 12897395"/>
              <a:gd name="connsiteX107" fmla="*/ 2677803 w 12019618"/>
              <a:gd name="connsiteY107" fmla="*/ 11946177 h 12897395"/>
              <a:gd name="connsiteX108" fmla="*/ 2649302 w 12019618"/>
              <a:gd name="connsiteY108" fmla="*/ 11935759 h 12897395"/>
              <a:gd name="connsiteX109" fmla="*/ 2668853 w 12019618"/>
              <a:gd name="connsiteY109" fmla="*/ 11952644 h 12897395"/>
              <a:gd name="connsiteX110" fmla="*/ 2649302 w 12019618"/>
              <a:gd name="connsiteY110" fmla="*/ 11935759 h 12897395"/>
              <a:gd name="connsiteX111" fmla="*/ 2670924 w 12019618"/>
              <a:gd name="connsiteY111" fmla="*/ 11819426 h 12897395"/>
              <a:gd name="connsiteX112" fmla="*/ 2755726 w 12019618"/>
              <a:gd name="connsiteY112" fmla="*/ 11842657 h 12897395"/>
              <a:gd name="connsiteX113" fmla="*/ 2737721 w 12019618"/>
              <a:gd name="connsiteY113" fmla="*/ 11839951 h 12897395"/>
              <a:gd name="connsiteX114" fmla="*/ 2572925 w 12019618"/>
              <a:gd name="connsiteY114" fmla="*/ 11810393 h 12897395"/>
              <a:gd name="connsiteX115" fmla="*/ 2670924 w 12019618"/>
              <a:gd name="connsiteY115" fmla="*/ 11819426 h 12897395"/>
              <a:gd name="connsiteX116" fmla="*/ 2608458 w 12019618"/>
              <a:gd name="connsiteY116" fmla="*/ 11814966 h 12897395"/>
              <a:gd name="connsiteX117" fmla="*/ 2579134 w 12019618"/>
              <a:gd name="connsiteY117" fmla="*/ 11811566 h 12897395"/>
              <a:gd name="connsiteX118" fmla="*/ 1112372 w 12019618"/>
              <a:gd name="connsiteY118" fmla="*/ 10666448 h 12897395"/>
              <a:gd name="connsiteX119" fmla="*/ 1105824 w 12019618"/>
              <a:gd name="connsiteY119" fmla="*/ 10668002 h 12897395"/>
              <a:gd name="connsiteX120" fmla="*/ 1101335 w 12019618"/>
              <a:gd name="connsiteY120" fmla="*/ 10669067 h 12897395"/>
              <a:gd name="connsiteX121" fmla="*/ 1099956 w 12019618"/>
              <a:gd name="connsiteY121" fmla="*/ 10669394 h 12897395"/>
              <a:gd name="connsiteX122" fmla="*/ 1105824 w 12019618"/>
              <a:gd name="connsiteY122" fmla="*/ 10668002 h 12897395"/>
              <a:gd name="connsiteX123" fmla="*/ 1108233 w 12019618"/>
              <a:gd name="connsiteY123" fmla="*/ 10667430 h 12897395"/>
              <a:gd name="connsiteX124" fmla="*/ 1112372 w 12019618"/>
              <a:gd name="connsiteY124" fmla="*/ 10666448 h 12897395"/>
              <a:gd name="connsiteX125" fmla="*/ 435114 w 12019618"/>
              <a:gd name="connsiteY125" fmla="*/ 10181441 h 12897395"/>
              <a:gd name="connsiteX126" fmla="*/ 433697 w 12019618"/>
              <a:gd name="connsiteY126" fmla="*/ 10181682 h 12897395"/>
              <a:gd name="connsiteX127" fmla="*/ 433490 w 12019618"/>
              <a:gd name="connsiteY127" fmla="*/ 10181546 h 12897395"/>
              <a:gd name="connsiteX128" fmla="*/ 435114 w 12019618"/>
              <a:gd name="connsiteY128" fmla="*/ 10181441 h 12897395"/>
              <a:gd name="connsiteX129" fmla="*/ 588685 w 12019618"/>
              <a:gd name="connsiteY129" fmla="*/ 10028364 h 12897395"/>
              <a:gd name="connsiteX130" fmla="*/ 559781 w 12019618"/>
              <a:gd name="connsiteY130" fmla="*/ 10029897 h 12897395"/>
              <a:gd name="connsiteX131" fmla="*/ 596868 w 12019618"/>
              <a:gd name="connsiteY131" fmla="*/ 10055176 h 12897395"/>
              <a:gd name="connsiteX132" fmla="*/ 588685 w 12019618"/>
              <a:gd name="connsiteY132" fmla="*/ 10028364 h 12897395"/>
              <a:gd name="connsiteX133" fmla="*/ 37788 w 12019618"/>
              <a:gd name="connsiteY133" fmla="*/ 9653333 h 12897395"/>
              <a:gd name="connsiteX134" fmla="*/ 37788 w 12019618"/>
              <a:gd name="connsiteY134" fmla="*/ 9653333 h 12897395"/>
              <a:gd name="connsiteX135" fmla="*/ 37733 w 12019618"/>
              <a:gd name="connsiteY135" fmla="*/ 9634283 h 12897395"/>
              <a:gd name="connsiteX136" fmla="*/ 37733 w 12019618"/>
              <a:gd name="connsiteY136" fmla="*/ 9634292 h 12897395"/>
              <a:gd name="connsiteX137" fmla="*/ 37788 w 12019618"/>
              <a:gd name="connsiteY137" fmla="*/ 9653333 h 12897395"/>
              <a:gd name="connsiteX138" fmla="*/ 37761 w 12019618"/>
              <a:gd name="connsiteY138" fmla="*/ 9644007 h 12897395"/>
              <a:gd name="connsiteX139" fmla="*/ 37708 w 12019618"/>
              <a:gd name="connsiteY139" fmla="*/ 9625355 h 12897395"/>
              <a:gd name="connsiteX140" fmla="*/ 37717 w 12019618"/>
              <a:gd name="connsiteY140" fmla="*/ 9628463 h 12897395"/>
              <a:gd name="connsiteX141" fmla="*/ 37733 w 12019618"/>
              <a:gd name="connsiteY141" fmla="*/ 9634283 h 12897395"/>
              <a:gd name="connsiteX142" fmla="*/ 25969 w 12019618"/>
              <a:gd name="connsiteY142" fmla="*/ 9564804 h 12897395"/>
              <a:gd name="connsiteX143" fmla="*/ 21797 w 12019618"/>
              <a:gd name="connsiteY143" fmla="*/ 9566932 h 12897395"/>
              <a:gd name="connsiteX144" fmla="*/ 23300 w 12019618"/>
              <a:gd name="connsiteY144" fmla="*/ 9566165 h 12897395"/>
              <a:gd name="connsiteX145" fmla="*/ 47123 w 12019618"/>
              <a:gd name="connsiteY145" fmla="*/ 9554016 h 12897395"/>
              <a:gd name="connsiteX146" fmla="*/ 34823 w 12019618"/>
              <a:gd name="connsiteY146" fmla="*/ 9560289 h 12897395"/>
              <a:gd name="connsiteX147" fmla="*/ 25969 w 12019618"/>
              <a:gd name="connsiteY147" fmla="*/ 9564804 h 12897395"/>
              <a:gd name="connsiteX148" fmla="*/ 27308 w 12019618"/>
              <a:gd name="connsiteY148" fmla="*/ 9564121 h 12897395"/>
              <a:gd name="connsiteX149" fmla="*/ 59374 w 12019618"/>
              <a:gd name="connsiteY149" fmla="*/ 9547769 h 12897395"/>
              <a:gd name="connsiteX150" fmla="*/ 47349 w 12019618"/>
              <a:gd name="connsiteY150" fmla="*/ 9553901 h 12897395"/>
              <a:gd name="connsiteX151" fmla="*/ 47123 w 12019618"/>
              <a:gd name="connsiteY151" fmla="*/ 9554016 h 12897395"/>
              <a:gd name="connsiteX152" fmla="*/ 54314 w 12019618"/>
              <a:gd name="connsiteY152" fmla="*/ 8849465 h 12897395"/>
              <a:gd name="connsiteX153" fmla="*/ 54314 w 12019618"/>
              <a:gd name="connsiteY153" fmla="*/ 8849465 h 12897395"/>
              <a:gd name="connsiteX154" fmla="*/ 625006 w 12019618"/>
              <a:gd name="connsiteY154" fmla="*/ 7688958 h 12897395"/>
              <a:gd name="connsiteX155" fmla="*/ 623346 w 12019618"/>
              <a:gd name="connsiteY155" fmla="*/ 7693276 h 12897395"/>
              <a:gd name="connsiteX156" fmla="*/ 619290 w 12019618"/>
              <a:gd name="connsiteY156" fmla="*/ 7703823 h 12897395"/>
              <a:gd name="connsiteX157" fmla="*/ 629408 w 12019618"/>
              <a:gd name="connsiteY157" fmla="*/ 7677510 h 12897395"/>
              <a:gd name="connsiteX158" fmla="*/ 627570 w 12019618"/>
              <a:gd name="connsiteY158" fmla="*/ 7682290 h 12897395"/>
              <a:gd name="connsiteX159" fmla="*/ 625006 w 12019618"/>
              <a:gd name="connsiteY159" fmla="*/ 7688958 h 12897395"/>
              <a:gd name="connsiteX160" fmla="*/ 631963 w 12019618"/>
              <a:gd name="connsiteY160" fmla="*/ 7670864 h 12897395"/>
              <a:gd name="connsiteX161" fmla="*/ 630104 w 12019618"/>
              <a:gd name="connsiteY161" fmla="*/ 7675698 h 12897395"/>
              <a:gd name="connsiteX162" fmla="*/ 629408 w 12019618"/>
              <a:gd name="connsiteY162" fmla="*/ 7677510 h 12897395"/>
              <a:gd name="connsiteX163" fmla="*/ 631456 w 12019618"/>
              <a:gd name="connsiteY163" fmla="*/ 7672183 h 12897395"/>
              <a:gd name="connsiteX164" fmla="*/ 631963 w 12019618"/>
              <a:gd name="connsiteY164" fmla="*/ 7670864 h 12897395"/>
              <a:gd name="connsiteX165" fmla="*/ 4367089 w 12019618"/>
              <a:gd name="connsiteY165" fmla="*/ 7538766 h 12897395"/>
              <a:gd name="connsiteX166" fmla="*/ 4337968 w 12019618"/>
              <a:gd name="connsiteY166" fmla="*/ 7544330 h 12897395"/>
              <a:gd name="connsiteX167" fmla="*/ 4386985 w 12019618"/>
              <a:gd name="connsiteY167" fmla="*/ 7543462 h 12897395"/>
              <a:gd name="connsiteX168" fmla="*/ 4367089 w 12019618"/>
              <a:gd name="connsiteY168" fmla="*/ 7538766 h 12897395"/>
              <a:gd name="connsiteX169" fmla="*/ 4423846 w 12019618"/>
              <a:gd name="connsiteY169" fmla="*/ 7536397 h 12897395"/>
              <a:gd name="connsiteX170" fmla="*/ 4416417 w 12019618"/>
              <a:gd name="connsiteY170" fmla="*/ 7536478 h 12897395"/>
              <a:gd name="connsiteX171" fmla="*/ 4450718 w 12019618"/>
              <a:gd name="connsiteY171" fmla="*/ 7539102 h 12897395"/>
              <a:gd name="connsiteX172" fmla="*/ 4423846 w 12019618"/>
              <a:gd name="connsiteY172" fmla="*/ 7536397 h 12897395"/>
              <a:gd name="connsiteX173" fmla="*/ 4494234 w 12019618"/>
              <a:gd name="connsiteY173" fmla="*/ 7534157 h 12897395"/>
              <a:gd name="connsiteX174" fmla="*/ 4465434 w 12019618"/>
              <a:gd name="connsiteY174" fmla="*/ 7535610 h 12897395"/>
              <a:gd name="connsiteX175" fmla="*/ 4511998 w 12019618"/>
              <a:gd name="connsiteY175" fmla="*/ 7535323 h 12897395"/>
              <a:gd name="connsiteX176" fmla="*/ 4494234 w 12019618"/>
              <a:gd name="connsiteY176" fmla="*/ 7534157 h 12897395"/>
              <a:gd name="connsiteX177" fmla="*/ 4890862 w 12019618"/>
              <a:gd name="connsiteY177" fmla="*/ 7513365 h 12897395"/>
              <a:gd name="connsiteX178" fmla="*/ 4862916 w 12019618"/>
              <a:gd name="connsiteY178" fmla="*/ 7518426 h 12897395"/>
              <a:gd name="connsiteX179" fmla="*/ 4909884 w 12019618"/>
              <a:gd name="connsiteY179" fmla="*/ 7519837 h 12897395"/>
              <a:gd name="connsiteX180" fmla="*/ 4890862 w 12019618"/>
              <a:gd name="connsiteY180" fmla="*/ 7513365 h 12897395"/>
              <a:gd name="connsiteX181" fmla="*/ 585528 w 12019618"/>
              <a:gd name="connsiteY181" fmla="*/ 7505569 h 12897395"/>
              <a:gd name="connsiteX182" fmla="*/ 554581 w 12019618"/>
              <a:gd name="connsiteY182" fmla="*/ 7507531 h 12897395"/>
              <a:gd name="connsiteX183" fmla="*/ 603599 w 12019618"/>
              <a:gd name="connsiteY183" fmla="*/ 7506662 h 12897395"/>
              <a:gd name="connsiteX184" fmla="*/ 585528 w 12019618"/>
              <a:gd name="connsiteY184" fmla="*/ 7505569 h 12897395"/>
              <a:gd name="connsiteX185" fmla="*/ 5211028 w 12019618"/>
              <a:gd name="connsiteY185" fmla="*/ 7500625 h 12897395"/>
              <a:gd name="connsiteX186" fmla="*/ 5197068 w 12019618"/>
              <a:gd name="connsiteY186" fmla="*/ 7507300 h 12897395"/>
              <a:gd name="connsiteX187" fmla="*/ 5228916 w 12019618"/>
              <a:gd name="connsiteY187" fmla="*/ 7510505 h 12897395"/>
              <a:gd name="connsiteX188" fmla="*/ 5211028 w 12019618"/>
              <a:gd name="connsiteY188" fmla="*/ 7500625 h 12897395"/>
              <a:gd name="connsiteX189" fmla="*/ 5160894 w 12019618"/>
              <a:gd name="connsiteY189" fmla="*/ 7499516 h 12897395"/>
              <a:gd name="connsiteX190" fmla="*/ 5130514 w 12019618"/>
              <a:gd name="connsiteY190" fmla="*/ 7499774 h 12897395"/>
              <a:gd name="connsiteX191" fmla="*/ 5182352 w 12019618"/>
              <a:gd name="connsiteY191" fmla="*/ 7510792 h 12897395"/>
              <a:gd name="connsiteX192" fmla="*/ 5160894 w 12019618"/>
              <a:gd name="connsiteY192" fmla="*/ 7499516 h 12897395"/>
              <a:gd name="connsiteX193" fmla="*/ 5278592 w 12019618"/>
              <a:gd name="connsiteY193" fmla="*/ 7496029 h 12897395"/>
              <a:gd name="connsiteX194" fmla="*/ 5246086 w 12019618"/>
              <a:gd name="connsiteY194" fmla="*/ 7506431 h 12897395"/>
              <a:gd name="connsiteX195" fmla="*/ 5292650 w 12019618"/>
              <a:gd name="connsiteY195" fmla="*/ 7506145 h 12897395"/>
              <a:gd name="connsiteX196" fmla="*/ 5278592 w 12019618"/>
              <a:gd name="connsiteY196" fmla="*/ 7496029 h 12897395"/>
              <a:gd name="connsiteX197" fmla="*/ 5465060 w 12019618"/>
              <a:gd name="connsiteY197" fmla="*/ 7493039 h 12897395"/>
              <a:gd name="connsiteX198" fmla="*/ 5434832 w 12019618"/>
              <a:gd name="connsiteY198" fmla="*/ 7493933 h 12897395"/>
              <a:gd name="connsiteX199" fmla="*/ 5484252 w 12019618"/>
              <a:gd name="connsiteY199" fmla="*/ 7494763 h 12897395"/>
              <a:gd name="connsiteX200" fmla="*/ 5465060 w 12019618"/>
              <a:gd name="connsiteY200" fmla="*/ 7493039 h 12897395"/>
              <a:gd name="connsiteX201" fmla="*/ 5351522 w 12019618"/>
              <a:gd name="connsiteY201" fmla="*/ 7489486 h 12897395"/>
              <a:gd name="connsiteX202" fmla="*/ 5324534 w 12019618"/>
              <a:gd name="connsiteY202" fmla="*/ 7498580 h 12897395"/>
              <a:gd name="connsiteX203" fmla="*/ 5371098 w 12019618"/>
              <a:gd name="connsiteY203" fmla="*/ 7498293 h 12897395"/>
              <a:gd name="connsiteX204" fmla="*/ 5351522 w 12019618"/>
              <a:gd name="connsiteY204" fmla="*/ 7489486 h 12897395"/>
              <a:gd name="connsiteX205" fmla="*/ 6217980 w 12019618"/>
              <a:gd name="connsiteY205" fmla="*/ 7450710 h 12897395"/>
              <a:gd name="connsiteX206" fmla="*/ 6198350 w 12019618"/>
              <a:gd name="connsiteY206" fmla="*/ 7458058 h 12897395"/>
              <a:gd name="connsiteX207" fmla="*/ 6230198 w 12019618"/>
              <a:gd name="connsiteY207" fmla="*/ 7461263 h 12897395"/>
              <a:gd name="connsiteX208" fmla="*/ 6217980 w 12019618"/>
              <a:gd name="connsiteY208" fmla="*/ 7450710 h 12897395"/>
              <a:gd name="connsiteX209" fmla="*/ 6102376 w 12019618"/>
              <a:gd name="connsiteY209" fmla="*/ 7448517 h 12897395"/>
              <a:gd name="connsiteX210" fmla="*/ 6053348 w 12019618"/>
              <a:gd name="connsiteY210" fmla="*/ 7458384 h 12897395"/>
              <a:gd name="connsiteX211" fmla="*/ 5974898 w 12019618"/>
              <a:gd name="connsiteY211" fmla="*/ 7466235 h 12897395"/>
              <a:gd name="connsiteX212" fmla="*/ 5911166 w 12019618"/>
              <a:gd name="connsiteY212" fmla="*/ 7470595 h 12897395"/>
              <a:gd name="connsiteX213" fmla="*/ 5832716 w 12019618"/>
              <a:gd name="connsiteY213" fmla="*/ 7478447 h 12897395"/>
              <a:gd name="connsiteX214" fmla="*/ 5641150 w 12019618"/>
              <a:gd name="connsiteY214" fmla="*/ 7479060 h 12897395"/>
              <a:gd name="connsiteX215" fmla="*/ 5562700 w 12019618"/>
              <a:gd name="connsiteY215" fmla="*/ 7486911 h 12897395"/>
              <a:gd name="connsiteX216" fmla="*/ 5641150 w 12019618"/>
              <a:gd name="connsiteY216" fmla="*/ 7479060 h 12897395"/>
              <a:gd name="connsiteX217" fmla="*/ 5832716 w 12019618"/>
              <a:gd name="connsiteY217" fmla="*/ 7478447 h 12897395"/>
              <a:gd name="connsiteX218" fmla="*/ 5911166 w 12019618"/>
              <a:gd name="connsiteY218" fmla="*/ 7470595 h 12897395"/>
              <a:gd name="connsiteX219" fmla="*/ 5974898 w 12019618"/>
              <a:gd name="connsiteY219" fmla="*/ 7466235 h 12897395"/>
              <a:gd name="connsiteX220" fmla="*/ 6053348 w 12019618"/>
              <a:gd name="connsiteY220" fmla="*/ 7458384 h 12897395"/>
              <a:gd name="connsiteX221" fmla="*/ 6102376 w 12019618"/>
              <a:gd name="connsiteY221" fmla="*/ 7448517 h 12897395"/>
              <a:gd name="connsiteX222" fmla="*/ 777222 w 12019618"/>
              <a:gd name="connsiteY222" fmla="*/ 7433134 h 12897395"/>
              <a:gd name="connsiteX223" fmla="*/ 736111 w 12019618"/>
              <a:gd name="connsiteY223" fmla="*/ 7453699 h 12897395"/>
              <a:gd name="connsiteX224" fmla="*/ 692119 w 12019618"/>
              <a:gd name="connsiteY224" fmla="*/ 7541261 h 12897395"/>
              <a:gd name="connsiteX225" fmla="*/ 777222 w 12019618"/>
              <a:gd name="connsiteY225" fmla="*/ 7433134 h 12897395"/>
              <a:gd name="connsiteX226" fmla="*/ 4112573 w 12019618"/>
              <a:gd name="connsiteY226" fmla="*/ 7320473 h 12897395"/>
              <a:gd name="connsiteX227" fmla="*/ 4079311 w 12019618"/>
              <a:gd name="connsiteY227" fmla="*/ 7327692 h 12897395"/>
              <a:gd name="connsiteX228" fmla="*/ 4125876 w 12019618"/>
              <a:gd name="connsiteY228" fmla="*/ 7327405 h 12897395"/>
              <a:gd name="connsiteX229" fmla="*/ 4112573 w 12019618"/>
              <a:gd name="connsiteY229" fmla="*/ 7320473 h 12897395"/>
              <a:gd name="connsiteX230" fmla="*/ 4351040 w 12019618"/>
              <a:gd name="connsiteY230" fmla="*/ 7300150 h 12897395"/>
              <a:gd name="connsiteX231" fmla="*/ 4140592 w 12019618"/>
              <a:gd name="connsiteY231" fmla="*/ 7323914 h 12897395"/>
              <a:gd name="connsiteX232" fmla="*/ 4346507 w 12019618"/>
              <a:gd name="connsiteY232" fmla="*/ 7307342 h 12897395"/>
              <a:gd name="connsiteX233" fmla="*/ 4351040 w 12019618"/>
              <a:gd name="connsiteY233" fmla="*/ 7300150 h 12897395"/>
              <a:gd name="connsiteX234" fmla="*/ 5604566 w 12019618"/>
              <a:gd name="connsiteY234" fmla="*/ 7236621 h 12897395"/>
              <a:gd name="connsiteX235" fmla="*/ 5375206 w 12019618"/>
              <a:gd name="connsiteY235" fmla="*/ 7242627 h 12897395"/>
              <a:gd name="connsiteX236" fmla="*/ 4628856 w 12019618"/>
              <a:gd name="connsiteY236" fmla="*/ 7274428 h 12897395"/>
              <a:gd name="connsiteX237" fmla="*/ 4557660 w 12019618"/>
              <a:gd name="connsiteY237" fmla="*/ 7312844 h 12897395"/>
              <a:gd name="connsiteX238" fmla="*/ 4999692 w 12019618"/>
              <a:gd name="connsiteY238" fmla="*/ 7286884 h 12897395"/>
              <a:gd name="connsiteX239" fmla="*/ 5569190 w 12019618"/>
              <a:gd name="connsiteY239" fmla="*/ 7252203 h 12897395"/>
              <a:gd name="connsiteX240" fmla="*/ 5604566 w 12019618"/>
              <a:gd name="connsiteY240" fmla="*/ 7236621 h 12897395"/>
              <a:gd name="connsiteX241" fmla="*/ 749697 w 12019618"/>
              <a:gd name="connsiteY241" fmla="*/ 7172467 h 12897395"/>
              <a:gd name="connsiteX242" fmla="*/ 823502 w 12019618"/>
              <a:gd name="connsiteY242" fmla="*/ 7210557 h 12897395"/>
              <a:gd name="connsiteX243" fmla="*/ 767020 w 12019618"/>
              <a:gd name="connsiteY243" fmla="*/ 7245481 h 12897395"/>
              <a:gd name="connsiteX244" fmla="*/ 816405 w 12019618"/>
              <a:gd name="connsiteY244" fmla="*/ 7257081 h 12897395"/>
              <a:gd name="connsiteX245" fmla="*/ 762377 w 12019618"/>
              <a:gd name="connsiteY245" fmla="*/ 7291423 h 12897395"/>
              <a:gd name="connsiteX246" fmla="*/ 749697 w 12019618"/>
              <a:gd name="connsiteY246" fmla="*/ 7172467 h 12897395"/>
              <a:gd name="connsiteX247" fmla="*/ 543345 w 12019618"/>
              <a:gd name="connsiteY247" fmla="*/ 7153270 h 12897395"/>
              <a:gd name="connsiteX248" fmla="*/ 538024 w 12019618"/>
              <a:gd name="connsiteY248" fmla="*/ 7154533 h 12897395"/>
              <a:gd name="connsiteX249" fmla="*/ 539403 w 12019618"/>
              <a:gd name="connsiteY249" fmla="*/ 7154205 h 12897395"/>
              <a:gd name="connsiteX250" fmla="*/ 550440 w 12019618"/>
              <a:gd name="connsiteY250" fmla="*/ 7151587 h 12897395"/>
              <a:gd name="connsiteX251" fmla="*/ 546301 w 12019618"/>
              <a:gd name="connsiteY251" fmla="*/ 7152569 h 12897395"/>
              <a:gd name="connsiteX252" fmla="*/ 543345 w 12019618"/>
              <a:gd name="connsiteY252" fmla="*/ 7153270 h 12897395"/>
              <a:gd name="connsiteX253" fmla="*/ 852419 w 12019618"/>
              <a:gd name="connsiteY253" fmla="*/ 7111325 h 12897395"/>
              <a:gd name="connsiteX254" fmla="*/ 832789 w 12019618"/>
              <a:gd name="connsiteY254" fmla="*/ 7118673 h 12897395"/>
              <a:gd name="connsiteX255" fmla="*/ 864638 w 12019618"/>
              <a:gd name="connsiteY255" fmla="*/ 7121878 h 12897395"/>
              <a:gd name="connsiteX256" fmla="*/ 852419 w 12019618"/>
              <a:gd name="connsiteY256" fmla="*/ 7111325 h 12897395"/>
              <a:gd name="connsiteX257" fmla="*/ 3025773 w 12019618"/>
              <a:gd name="connsiteY257" fmla="*/ 6995636 h 12897395"/>
              <a:gd name="connsiteX258" fmla="*/ 2990201 w 12019618"/>
              <a:gd name="connsiteY258" fmla="*/ 7006767 h 12897395"/>
              <a:gd name="connsiteX259" fmla="*/ 3053934 w 12019618"/>
              <a:gd name="connsiteY259" fmla="*/ 7002407 h 12897395"/>
              <a:gd name="connsiteX260" fmla="*/ 3025773 w 12019618"/>
              <a:gd name="connsiteY260" fmla="*/ 6995636 h 12897395"/>
              <a:gd name="connsiteX261" fmla="*/ 3169647 w 12019618"/>
              <a:gd name="connsiteY261" fmla="*/ 6989189 h 12897395"/>
              <a:gd name="connsiteX262" fmla="*/ 3162218 w 12019618"/>
              <a:gd name="connsiteY262" fmla="*/ 6989270 h 12897395"/>
              <a:gd name="connsiteX263" fmla="*/ 3196519 w 12019618"/>
              <a:gd name="connsiteY263" fmla="*/ 6991893 h 12897395"/>
              <a:gd name="connsiteX264" fmla="*/ 3169647 w 12019618"/>
              <a:gd name="connsiteY264" fmla="*/ 6989189 h 12897395"/>
              <a:gd name="connsiteX265" fmla="*/ 4364545 w 12019618"/>
              <a:gd name="connsiteY265" fmla="*/ 6913850 h 12897395"/>
              <a:gd name="connsiteX266" fmla="*/ 4286096 w 12019618"/>
              <a:gd name="connsiteY266" fmla="*/ 6921702 h 12897395"/>
              <a:gd name="connsiteX267" fmla="*/ 4364545 w 12019618"/>
              <a:gd name="connsiteY267" fmla="*/ 6913850 h 12897395"/>
              <a:gd name="connsiteX268" fmla="*/ 4478464 w 12019618"/>
              <a:gd name="connsiteY268" fmla="*/ 6910138 h 12897395"/>
              <a:gd name="connsiteX269" fmla="*/ 4416382 w 12019618"/>
              <a:gd name="connsiteY269" fmla="*/ 6924868 h 12897395"/>
              <a:gd name="connsiteX270" fmla="*/ 4416382 w 12019618"/>
              <a:gd name="connsiteY270" fmla="*/ 6924868 h 12897395"/>
              <a:gd name="connsiteX271" fmla="*/ 4494830 w 12019618"/>
              <a:gd name="connsiteY271" fmla="*/ 6917016 h 12897395"/>
              <a:gd name="connsiteX272" fmla="*/ 4478464 w 12019618"/>
              <a:gd name="connsiteY272" fmla="*/ 6910138 h 12897395"/>
              <a:gd name="connsiteX273" fmla="*/ 895788 w 12019618"/>
              <a:gd name="connsiteY273" fmla="*/ 6828688 h 12897395"/>
              <a:gd name="connsiteX274" fmla="*/ 883461 w 12019618"/>
              <a:gd name="connsiteY274" fmla="*/ 6862720 h 12897395"/>
              <a:gd name="connsiteX275" fmla="*/ 893130 w 12019618"/>
              <a:gd name="connsiteY275" fmla="*/ 6903473 h 12897395"/>
              <a:gd name="connsiteX276" fmla="*/ 895788 w 12019618"/>
              <a:gd name="connsiteY276" fmla="*/ 6828688 h 12897395"/>
              <a:gd name="connsiteX277" fmla="*/ 3882753 w 12019618"/>
              <a:gd name="connsiteY277" fmla="*/ 6761554 h 12897395"/>
              <a:gd name="connsiteX278" fmla="*/ 3595846 w 12019618"/>
              <a:gd name="connsiteY278" fmla="*/ 6785943 h 12897395"/>
              <a:gd name="connsiteX279" fmla="*/ 3266932 w 12019618"/>
              <a:gd name="connsiteY279" fmla="*/ 6819143 h 12897395"/>
              <a:gd name="connsiteX280" fmla="*/ 3566414 w 12019618"/>
              <a:gd name="connsiteY280" fmla="*/ 6792926 h 12897395"/>
              <a:gd name="connsiteX281" fmla="*/ 3868314 w 12019618"/>
              <a:gd name="connsiteY281" fmla="*/ 6776897 h 12897395"/>
              <a:gd name="connsiteX282" fmla="*/ 3882753 w 12019618"/>
              <a:gd name="connsiteY282" fmla="*/ 6761554 h 12897395"/>
              <a:gd name="connsiteX283" fmla="*/ 3968967 w 12019618"/>
              <a:gd name="connsiteY283" fmla="*/ 6759237 h 12897395"/>
              <a:gd name="connsiteX284" fmla="*/ 3976195 w 12019618"/>
              <a:gd name="connsiteY284" fmla="*/ 6762062 h 12897395"/>
              <a:gd name="connsiteX285" fmla="*/ 3968967 w 12019618"/>
              <a:gd name="connsiteY285" fmla="*/ 6759237 h 12897395"/>
              <a:gd name="connsiteX286" fmla="*/ 1481178 w 12019618"/>
              <a:gd name="connsiteY286" fmla="*/ 6232212 h 12897395"/>
              <a:gd name="connsiteX287" fmla="*/ 1474927 w 12019618"/>
              <a:gd name="connsiteY287" fmla="*/ 6232732 h 12897395"/>
              <a:gd name="connsiteX288" fmla="*/ 1480658 w 12019618"/>
              <a:gd name="connsiteY288" fmla="*/ 6232255 h 12897395"/>
              <a:gd name="connsiteX289" fmla="*/ 1536332 w 12019618"/>
              <a:gd name="connsiteY289" fmla="*/ 6227621 h 12897395"/>
              <a:gd name="connsiteX290" fmla="*/ 1494577 w 12019618"/>
              <a:gd name="connsiteY290" fmla="*/ 6231097 h 12897395"/>
              <a:gd name="connsiteX291" fmla="*/ 1481178 w 12019618"/>
              <a:gd name="connsiteY291" fmla="*/ 6232212 h 12897395"/>
              <a:gd name="connsiteX292" fmla="*/ 1515045 w 12019618"/>
              <a:gd name="connsiteY292" fmla="*/ 6229393 h 12897395"/>
              <a:gd name="connsiteX293" fmla="*/ 1536332 w 12019618"/>
              <a:gd name="connsiteY293" fmla="*/ 6227621 h 12897395"/>
              <a:gd name="connsiteX294" fmla="*/ 1855050 w 12019618"/>
              <a:gd name="connsiteY294" fmla="*/ 6153305 h 12897395"/>
              <a:gd name="connsiteX295" fmla="*/ 1813320 w 12019618"/>
              <a:gd name="connsiteY295" fmla="*/ 6173966 h 12897395"/>
              <a:gd name="connsiteX296" fmla="*/ 1332901 w 12019618"/>
              <a:gd name="connsiteY296" fmla="*/ 6322032 h 12897395"/>
              <a:gd name="connsiteX297" fmla="*/ 1474927 w 12019618"/>
              <a:gd name="connsiteY297" fmla="*/ 6232732 h 12897395"/>
              <a:gd name="connsiteX298" fmla="*/ 1855050 w 12019618"/>
              <a:gd name="connsiteY298" fmla="*/ 6153305 h 12897395"/>
              <a:gd name="connsiteX299" fmla="*/ 2049965 w 12019618"/>
              <a:gd name="connsiteY299" fmla="*/ 6124479 h 12897395"/>
              <a:gd name="connsiteX300" fmla="*/ 1918783 w 12019618"/>
              <a:gd name="connsiteY300" fmla="*/ 6148943 h 12897395"/>
              <a:gd name="connsiteX301" fmla="*/ 1994815 w 12019618"/>
              <a:gd name="connsiteY301" fmla="*/ 6130903 h 12897395"/>
              <a:gd name="connsiteX302" fmla="*/ 2049965 w 12019618"/>
              <a:gd name="connsiteY302" fmla="*/ 6124479 h 12897395"/>
              <a:gd name="connsiteX303" fmla="*/ 2190509 w 12019618"/>
              <a:gd name="connsiteY303" fmla="*/ 6109302 h 12897395"/>
              <a:gd name="connsiteX304" fmla="*/ 2093252 w 12019618"/>
              <a:gd name="connsiteY304" fmla="*/ 6130865 h 12897395"/>
              <a:gd name="connsiteX305" fmla="*/ 2137399 w 12019618"/>
              <a:gd name="connsiteY305" fmla="*/ 6120390 h 12897395"/>
              <a:gd name="connsiteX306" fmla="*/ 2190509 w 12019618"/>
              <a:gd name="connsiteY306" fmla="*/ 6109302 h 12897395"/>
              <a:gd name="connsiteX307" fmla="*/ 2263239 w 12019618"/>
              <a:gd name="connsiteY307" fmla="*/ 6093896 h 12897395"/>
              <a:gd name="connsiteX308" fmla="*/ 2294297 w 12019618"/>
              <a:gd name="connsiteY308" fmla="*/ 6104687 h 12897395"/>
              <a:gd name="connsiteX309" fmla="*/ 2215848 w 12019618"/>
              <a:gd name="connsiteY309" fmla="*/ 6112538 h 12897395"/>
              <a:gd name="connsiteX310" fmla="*/ 2263239 w 12019618"/>
              <a:gd name="connsiteY310" fmla="*/ 6093896 h 12897395"/>
              <a:gd name="connsiteX311" fmla="*/ 2372484 w 12019618"/>
              <a:gd name="connsiteY311" fmla="*/ 6083445 h 12897395"/>
              <a:gd name="connsiteX312" fmla="*/ 2404631 w 12019618"/>
              <a:gd name="connsiteY312" fmla="*/ 6089270 h 12897395"/>
              <a:gd name="connsiteX313" fmla="*/ 2309013 w 12019618"/>
              <a:gd name="connsiteY313" fmla="*/ 6101196 h 12897395"/>
              <a:gd name="connsiteX314" fmla="*/ 2372484 w 12019618"/>
              <a:gd name="connsiteY314" fmla="*/ 6083445 h 12897395"/>
              <a:gd name="connsiteX315" fmla="*/ 2558348 w 12019618"/>
              <a:gd name="connsiteY315" fmla="*/ 5798106 h 12897395"/>
              <a:gd name="connsiteX316" fmla="*/ 2494615 w 12019618"/>
              <a:gd name="connsiteY316" fmla="*/ 5802466 h 12897395"/>
              <a:gd name="connsiteX317" fmla="*/ 2558348 w 12019618"/>
              <a:gd name="connsiteY317" fmla="*/ 5798106 h 12897395"/>
              <a:gd name="connsiteX318" fmla="*/ 6738398 w 12019618"/>
              <a:gd name="connsiteY318" fmla="*/ 5071777 h 12897395"/>
              <a:gd name="connsiteX319" fmla="*/ 6751290 w 12019618"/>
              <a:gd name="connsiteY319" fmla="*/ 5126113 h 12897395"/>
              <a:gd name="connsiteX320" fmla="*/ 7075348 w 12019618"/>
              <a:gd name="connsiteY320" fmla="*/ 5203476 h 12897395"/>
              <a:gd name="connsiteX321" fmla="*/ 7402226 w 12019618"/>
              <a:gd name="connsiteY321" fmla="*/ 5292723 h 12897395"/>
              <a:gd name="connsiteX322" fmla="*/ 7434076 w 12019618"/>
              <a:gd name="connsiteY322" fmla="*/ 5295928 h 12897395"/>
              <a:gd name="connsiteX323" fmla="*/ 7311288 w 12019618"/>
              <a:gd name="connsiteY323" fmla="*/ 5247937 h 12897395"/>
              <a:gd name="connsiteX324" fmla="*/ 7338302 w 12019618"/>
              <a:gd name="connsiteY324" fmla="*/ 5230765 h 12897395"/>
              <a:gd name="connsiteX325" fmla="*/ 6738398 w 12019618"/>
              <a:gd name="connsiteY325" fmla="*/ 5071777 h 12897395"/>
              <a:gd name="connsiteX326" fmla="*/ 2338375 w 12019618"/>
              <a:gd name="connsiteY326" fmla="*/ 4870992 h 12897395"/>
              <a:gd name="connsiteX327" fmla="*/ 2340765 w 12019618"/>
              <a:gd name="connsiteY327" fmla="*/ 4879708 h 12897395"/>
              <a:gd name="connsiteX328" fmla="*/ 2338750 w 12019618"/>
              <a:gd name="connsiteY328" fmla="*/ 4879653 h 12897395"/>
              <a:gd name="connsiteX329" fmla="*/ 2338375 w 12019618"/>
              <a:gd name="connsiteY329" fmla="*/ 4870992 h 12897395"/>
              <a:gd name="connsiteX330" fmla="*/ 11322700 w 12019618"/>
              <a:gd name="connsiteY330" fmla="*/ 4629776 h 12897395"/>
              <a:gd name="connsiteX331" fmla="*/ 11322700 w 12019618"/>
              <a:gd name="connsiteY331" fmla="*/ 4629776 h 12897395"/>
              <a:gd name="connsiteX332" fmla="*/ 11669112 w 12019618"/>
              <a:gd name="connsiteY332" fmla="*/ 4367327 h 12897395"/>
              <a:gd name="connsiteX333" fmla="*/ 11633542 w 12019618"/>
              <a:gd name="connsiteY333" fmla="*/ 4378457 h 12897395"/>
              <a:gd name="connsiteX334" fmla="*/ 11697274 w 12019618"/>
              <a:gd name="connsiteY334" fmla="*/ 4374097 h 12897395"/>
              <a:gd name="connsiteX335" fmla="*/ 11669112 w 12019618"/>
              <a:gd name="connsiteY335" fmla="*/ 4367327 h 12897395"/>
              <a:gd name="connsiteX336" fmla="*/ 11778446 w 12019618"/>
              <a:gd name="connsiteY336" fmla="*/ 4329952 h 12897395"/>
              <a:gd name="connsiteX337" fmla="*/ 11721872 w 12019618"/>
              <a:gd name="connsiteY337" fmla="*/ 4346738 h 12897395"/>
              <a:gd name="connsiteX338" fmla="*/ 11815036 w 12019618"/>
              <a:gd name="connsiteY338" fmla="*/ 4335395 h 12897395"/>
              <a:gd name="connsiteX339" fmla="*/ 11778446 w 12019618"/>
              <a:gd name="connsiteY339" fmla="*/ 4329952 h 12897395"/>
              <a:gd name="connsiteX340" fmla="*/ 11799572 w 12019618"/>
              <a:gd name="connsiteY340" fmla="*/ 4193782 h 12897395"/>
              <a:gd name="connsiteX341" fmla="*/ 11735838 w 12019618"/>
              <a:gd name="connsiteY341" fmla="*/ 4198142 h 12897395"/>
              <a:gd name="connsiteX342" fmla="*/ 11799572 w 12019618"/>
              <a:gd name="connsiteY342" fmla="*/ 4193782 h 12897395"/>
              <a:gd name="connsiteX343" fmla="*/ 11660872 w 12019618"/>
              <a:gd name="connsiteY343" fmla="*/ 3891735 h 12897395"/>
              <a:gd name="connsiteX344" fmla="*/ 11619136 w 12019618"/>
              <a:gd name="connsiteY344" fmla="*/ 3913744 h 12897395"/>
              <a:gd name="connsiteX345" fmla="*/ 11695168 w 12019618"/>
              <a:gd name="connsiteY345" fmla="*/ 3895705 h 12897395"/>
              <a:gd name="connsiteX346" fmla="*/ 11660872 w 12019618"/>
              <a:gd name="connsiteY346" fmla="*/ 3891735 h 12897395"/>
              <a:gd name="connsiteX347" fmla="*/ 3669792 w 12019618"/>
              <a:gd name="connsiteY347" fmla="*/ 3763216 h 12897395"/>
              <a:gd name="connsiteX348" fmla="*/ 3620424 w 12019618"/>
              <a:gd name="connsiteY348" fmla="*/ 3777620 h 12897395"/>
              <a:gd name="connsiteX349" fmla="*/ 3698873 w 12019618"/>
              <a:gd name="connsiteY349" fmla="*/ 3769768 h 12897395"/>
              <a:gd name="connsiteX350" fmla="*/ 3669792 w 12019618"/>
              <a:gd name="connsiteY350" fmla="*/ 3763216 h 12897395"/>
              <a:gd name="connsiteX351" fmla="*/ 3589204 w 12019618"/>
              <a:gd name="connsiteY351" fmla="*/ 3699174 h 12897395"/>
              <a:gd name="connsiteX352" fmla="*/ 3603100 w 12019618"/>
              <a:gd name="connsiteY352" fmla="*/ 3704605 h 12897395"/>
              <a:gd name="connsiteX353" fmla="*/ 3593506 w 12019618"/>
              <a:gd name="connsiteY353" fmla="*/ 3703070 h 12897395"/>
              <a:gd name="connsiteX354" fmla="*/ 3546464 w 12019618"/>
              <a:gd name="connsiteY354" fmla="*/ 3662441 h 12897395"/>
              <a:gd name="connsiteX355" fmla="*/ 3548881 w 12019618"/>
              <a:gd name="connsiteY355" fmla="*/ 3672629 h 12897395"/>
              <a:gd name="connsiteX356" fmla="*/ 3556991 w 12019618"/>
              <a:gd name="connsiteY356" fmla="*/ 3671533 h 12897395"/>
              <a:gd name="connsiteX357" fmla="*/ 3566014 w 12019618"/>
              <a:gd name="connsiteY357" fmla="*/ 3679326 h 12897395"/>
              <a:gd name="connsiteX358" fmla="*/ 3585464 w 12019618"/>
              <a:gd name="connsiteY358" fmla="*/ 3695786 h 12897395"/>
              <a:gd name="connsiteX359" fmla="*/ 3589204 w 12019618"/>
              <a:gd name="connsiteY359" fmla="*/ 3699174 h 12897395"/>
              <a:gd name="connsiteX360" fmla="*/ 3551345 w 12019618"/>
              <a:gd name="connsiteY360" fmla="*/ 3684376 h 12897395"/>
              <a:gd name="connsiteX361" fmla="*/ 3499864 w 12019618"/>
              <a:gd name="connsiteY361" fmla="*/ 3673498 h 12897395"/>
              <a:gd name="connsiteX362" fmla="*/ 3546464 w 12019618"/>
              <a:gd name="connsiteY362" fmla="*/ 3662441 h 12897395"/>
              <a:gd name="connsiteX363" fmla="*/ 3244232 w 12019618"/>
              <a:gd name="connsiteY363" fmla="*/ 3560682 h 12897395"/>
              <a:gd name="connsiteX364" fmla="*/ 3499864 w 12019618"/>
              <a:gd name="connsiteY364" fmla="*/ 3673498 h 12897395"/>
              <a:gd name="connsiteX365" fmla="*/ 3313132 w 12019618"/>
              <a:gd name="connsiteY365" fmla="*/ 3694486 h 12897395"/>
              <a:gd name="connsiteX366" fmla="*/ 3426440 w 12019618"/>
              <a:gd name="connsiteY366" fmla="*/ 3768044 h 12897395"/>
              <a:gd name="connsiteX367" fmla="*/ 3549072 w 12019618"/>
              <a:gd name="connsiteY367" fmla="*/ 3738947 h 12897395"/>
              <a:gd name="connsiteX368" fmla="*/ 3674488 w 12019618"/>
              <a:gd name="connsiteY368" fmla="*/ 3732507 h 12897395"/>
              <a:gd name="connsiteX369" fmla="*/ 3566014 w 12019618"/>
              <a:gd name="connsiteY369" fmla="*/ 3679326 h 12897395"/>
              <a:gd name="connsiteX370" fmla="*/ 3562060 w 12019618"/>
              <a:gd name="connsiteY370" fmla="*/ 3670848 h 12897395"/>
              <a:gd name="connsiteX371" fmla="*/ 3556991 w 12019618"/>
              <a:gd name="connsiteY371" fmla="*/ 3671533 h 12897395"/>
              <a:gd name="connsiteX372" fmla="*/ 3556239 w 12019618"/>
              <a:gd name="connsiteY372" fmla="*/ 3670883 h 12897395"/>
              <a:gd name="connsiteX373" fmla="*/ 3546464 w 12019618"/>
              <a:gd name="connsiteY373" fmla="*/ 3662441 h 12897395"/>
              <a:gd name="connsiteX374" fmla="*/ 3244232 w 12019618"/>
              <a:gd name="connsiteY374" fmla="*/ 3560682 h 12897395"/>
              <a:gd name="connsiteX375" fmla="*/ 6384172 w 12019618"/>
              <a:gd name="connsiteY375" fmla="*/ 3495598 h 12897395"/>
              <a:gd name="connsiteX376" fmla="*/ 6380688 w 12019618"/>
              <a:gd name="connsiteY376" fmla="*/ 3496933 h 12897395"/>
              <a:gd name="connsiteX377" fmla="*/ 6372958 w 12019618"/>
              <a:gd name="connsiteY377" fmla="*/ 3499898 h 12897395"/>
              <a:gd name="connsiteX378" fmla="*/ 6351822 w 12019618"/>
              <a:gd name="connsiteY378" fmla="*/ 3508002 h 12897395"/>
              <a:gd name="connsiteX379" fmla="*/ 6379428 w 12019618"/>
              <a:gd name="connsiteY379" fmla="*/ 3497417 h 12897395"/>
              <a:gd name="connsiteX380" fmla="*/ 6380688 w 12019618"/>
              <a:gd name="connsiteY380" fmla="*/ 3496933 h 12897395"/>
              <a:gd name="connsiteX381" fmla="*/ 6382878 w 12019618"/>
              <a:gd name="connsiteY381" fmla="*/ 3496094 h 12897395"/>
              <a:gd name="connsiteX382" fmla="*/ 6384172 w 12019618"/>
              <a:gd name="connsiteY382" fmla="*/ 3495598 h 12897395"/>
              <a:gd name="connsiteX383" fmla="*/ 9944790 w 12019618"/>
              <a:gd name="connsiteY383" fmla="*/ 3256119 h 12897395"/>
              <a:gd name="connsiteX384" fmla="*/ 9890674 w 12019618"/>
              <a:gd name="connsiteY384" fmla="*/ 3256656 h 12897395"/>
              <a:gd name="connsiteX385" fmla="*/ 6877174 w 12019618"/>
              <a:gd name="connsiteY385" fmla="*/ 3483797 h 12897395"/>
              <a:gd name="connsiteX386" fmla="*/ 6877174 w 12019618"/>
              <a:gd name="connsiteY386" fmla="*/ 3483797 h 12897395"/>
              <a:gd name="connsiteX387" fmla="*/ 9645446 w 12019618"/>
              <a:gd name="connsiteY387" fmla="*/ 3304079 h 12897395"/>
              <a:gd name="connsiteX388" fmla="*/ 10052810 w 12019618"/>
              <a:gd name="connsiteY388" fmla="*/ 3263026 h 12897395"/>
              <a:gd name="connsiteX389" fmla="*/ 9944790 w 12019618"/>
              <a:gd name="connsiteY389" fmla="*/ 3256119 h 12897395"/>
              <a:gd name="connsiteX390" fmla="*/ 10147862 w 12019618"/>
              <a:gd name="connsiteY390" fmla="*/ 3236438 h 12897395"/>
              <a:gd name="connsiteX391" fmla="*/ 10109256 w 12019618"/>
              <a:gd name="connsiteY391" fmla="*/ 3238872 h 12897395"/>
              <a:gd name="connsiteX392" fmla="*/ 10175406 w 12019618"/>
              <a:gd name="connsiteY392" fmla="*/ 3244700 h 12897395"/>
              <a:gd name="connsiteX393" fmla="*/ 10147862 w 12019618"/>
              <a:gd name="connsiteY393" fmla="*/ 3236438 h 12897395"/>
              <a:gd name="connsiteX394" fmla="*/ 10262392 w 12019618"/>
              <a:gd name="connsiteY394" fmla="*/ 3218232 h 12897395"/>
              <a:gd name="connsiteX395" fmla="*/ 10207290 w 12019618"/>
              <a:gd name="connsiteY395" fmla="*/ 3237135 h 12897395"/>
              <a:gd name="connsiteX396" fmla="*/ 10300858 w 12019618"/>
              <a:gd name="connsiteY396" fmla="*/ 3227490 h 12897395"/>
              <a:gd name="connsiteX397" fmla="*/ 10262392 w 12019618"/>
              <a:gd name="connsiteY397" fmla="*/ 3218232 h 12897395"/>
              <a:gd name="connsiteX398" fmla="*/ 10385958 w 12019618"/>
              <a:gd name="connsiteY398" fmla="*/ 3199900 h 12897395"/>
              <a:gd name="connsiteX399" fmla="*/ 10330290 w 12019618"/>
              <a:gd name="connsiteY399" fmla="*/ 3220507 h 12897395"/>
              <a:gd name="connsiteX400" fmla="*/ 10423454 w 12019618"/>
              <a:gd name="connsiteY400" fmla="*/ 3209163 h 12897395"/>
              <a:gd name="connsiteX401" fmla="*/ 10385958 w 12019618"/>
              <a:gd name="connsiteY401" fmla="*/ 3199900 h 12897395"/>
              <a:gd name="connsiteX402" fmla="*/ 10475888 w 12019618"/>
              <a:gd name="connsiteY402" fmla="*/ 3194032 h 12897395"/>
              <a:gd name="connsiteX403" fmla="*/ 10455338 w 12019618"/>
              <a:gd name="connsiteY403" fmla="*/ 3201598 h 12897395"/>
              <a:gd name="connsiteX404" fmla="*/ 10487188 w 12019618"/>
              <a:gd name="connsiteY404" fmla="*/ 3204803 h 12897395"/>
              <a:gd name="connsiteX405" fmla="*/ 10475888 w 12019618"/>
              <a:gd name="connsiteY405" fmla="*/ 3194032 h 12897395"/>
              <a:gd name="connsiteX406" fmla="*/ 2609394 w 12019618"/>
              <a:gd name="connsiteY406" fmla="*/ 2966339 h 12897395"/>
              <a:gd name="connsiteX407" fmla="*/ 2583901 w 12019618"/>
              <a:gd name="connsiteY407" fmla="*/ 2990436 h 12897395"/>
              <a:gd name="connsiteX408" fmla="*/ 2505643 w 12019618"/>
              <a:gd name="connsiteY408" fmla="*/ 3064606 h 12897395"/>
              <a:gd name="connsiteX409" fmla="*/ 2545529 w 12019618"/>
              <a:gd name="connsiteY409" fmla="*/ 3232709 h 12897395"/>
              <a:gd name="connsiteX410" fmla="*/ 2663481 w 12019618"/>
              <a:gd name="connsiteY410" fmla="*/ 3260324 h 12897395"/>
              <a:gd name="connsiteX411" fmla="*/ 2695330 w 12019618"/>
              <a:gd name="connsiteY411" fmla="*/ 3263530 h 12897395"/>
              <a:gd name="connsiteX412" fmla="*/ 2566959 w 12019618"/>
              <a:gd name="connsiteY412" fmla="*/ 3050057 h 12897395"/>
              <a:gd name="connsiteX413" fmla="*/ 2609394 w 12019618"/>
              <a:gd name="connsiteY413" fmla="*/ 2966339 h 12897395"/>
              <a:gd name="connsiteX414" fmla="*/ 4821666 w 12019618"/>
              <a:gd name="connsiteY414" fmla="*/ 2960789 h 12897395"/>
              <a:gd name="connsiteX415" fmla="*/ 4800524 w 12019618"/>
              <a:gd name="connsiteY415" fmla="*/ 2971102 h 12897395"/>
              <a:gd name="connsiteX416" fmla="*/ 5210134 w 12019618"/>
              <a:gd name="connsiteY416" fmla="*/ 2935444 h 12897395"/>
              <a:gd name="connsiteX417" fmla="*/ 5173656 w 12019618"/>
              <a:gd name="connsiteY417" fmla="*/ 2942755 h 12897395"/>
              <a:gd name="connsiteX418" fmla="*/ 5237388 w 12019618"/>
              <a:gd name="connsiteY418" fmla="*/ 2938394 h 12897395"/>
              <a:gd name="connsiteX419" fmla="*/ 5210134 w 12019618"/>
              <a:gd name="connsiteY419" fmla="*/ 2935444 h 12897395"/>
              <a:gd name="connsiteX420" fmla="*/ 5299672 w 12019618"/>
              <a:gd name="connsiteY420" fmla="*/ 2932696 h 12897395"/>
              <a:gd name="connsiteX421" fmla="*/ 5252104 w 12019618"/>
              <a:gd name="connsiteY421" fmla="*/ 2934902 h 12897395"/>
              <a:gd name="connsiteX422" fmla="*/ 5301122 w 12019618"/>
              <a:gd name="connsiteY422" fmla="*/ 2934034 h 12897395"/>
              <a:gd name="connsiteX423" fmla="*/ 5299672 w 12019618"/>
              <a:gd name="connsiteY423" fmla="*/ 2932696 h 12897395"/>
              <a:gd name="connsiteX424" fmla="*/ 5345268 w 12019618"/>
              <a:gd name="connsiteY424" fmla="*/ 2923559 h 12897395"/>
              <a:gd name="connsiteX425" fmla="*/ 5379570 w 12019618"/>
              <a:gd name="connsiteY425" fmla="*/ 2926182 h 12897395"/>
              <a:gd name="connsiteX426" fmla="*/ 7813712 w 12019618"/>
              <a:gd name="connsiteY426" fmla="*/ 2626652 h 12897395"/>
              <a:gd name="connsiteX427" fmla="*/ 7813712 w 12019618"/>
              <a:gd name="connsiteY427" fmla="*/ 2626652 h 12897395"/>
              <a:gd name="connsiteX428" fmla="*/ 8108506 w 12019618"/>
              <a:gd name="connsiteY428" fmla="*/ 2624864 h 12897395"/>
              <a:gd name="connsiteX429" fmla="*/ 8101264 w 12019618"/>
              <a:gd name="connsiteY429" fmla="*/ 2626583 h 12897395"/>
              <a:gd name="connsiteX430" fmla="*/ 8108506 w 12019618"/>
              <a:gd name="connsiteY430" fmla="*/ 2624864 h 12897395"/>
              <a:gd name="connsiteX431" fmla="*/ 7877446 w 12019618"/>
              <a:gd name="connsiteY431" fmla="*/ 2622292 h 12897395"/>
              <a:gd name="connsiteX432" fmla="*/ 7920164 w 12019618"/>
              <a:gd name="connsiteY432" fmla="*/ 2627290 h 12897395"/>
              <a:gd name="connsiteX433" fmla="*/ 7923532 w 12019618"/>
              <a:gd name="connsiteY433" fmla="*/ 2630626 h 12897395"/>
              <a:gd name="connsiteX434" fmla="*/ 7902794 w 12019618"/>
              <a:gd name="connsiteY434" fmla="*/ 2633864 h 12897395"/>
              <a:gd name="connsiteX435" fmla="*/ 7897678 w 12019618"/>
              <a:gd name="connsiteY435" fmla="*/ 2633858 h 12897395"/>
              <a:gd name="connsiteX436" fmla="*/ 7877446 w 12019618"/>
              <a:gd name="connsiteY436" fmla="*/ 2622292 h 12897395"/>
              <a:gd name="connsiteX437" fmla="*/ 8176132 w 12019618"/>
              <a:gd name="connsiteY437" fmla="*/ 2619581 h 12897395"/>
              <a:gd name="connsiteX438" fmla="*/ 8169482 w 12019618"/>
              <a:gd name="connsiteY438" fmla="*/ 2621159 h 12897395"/>
              <a:gd name="connsiteX439" fmla="*/ 8164998 w 12019618"/>
              <a:gd name="connsiteY439" fmla="*/ 2622223 h 12897395"/>
              <a:gd name="connsiteX440" fmla="*/ 8178450 w 12019618"/>
              <a:gd name="connsiteY440" fmla="*/ 2619031 h 12897395"/>
              <a:gd name="connsiteX441" fmla="*/ 8176132 w 12019618"/>
              <a:gd name="connsiteY441" fmla="*/ 2619581 h 12897395"/>
              <a:gd name="connsiteX442" fmla="*/ 8176954 w 12019618"/>
              <a:gd name="connsiteY442" fmla="*/ 2619386 h 12897395"/>
              <a:gd name="connsiteX443" fmla="*/ 8178450 w 12019618"/>
              <a:gd name="connsiteY443" fmla="*/ 2619031 h 12897395"/>
              <a:gd name="connsiteX444" fmla="*/ 8699944 w 12019618"/>
              <a:gd name="connsiteY444" fmla="*/ 2583184 h 12897395"/>
              <a:gd name="connsiteX445" fmla="*/ 8687528 w 12019618"/>
              <a:gd name="connsiteY445" fmla="*/ 2586130 h 12897395"/>
              <a:gd name="connsiteX446" fmla="*/ 8699944 w 12019618"/>
              <a:gd name="connsiteY446" fmla="*/ 2583184 h 12897395"/>
              <a:gd name="connsiteX447" fmla="*/ 2724932 w 12019618"/>
              <a:gd name="connsiteY447" fmla="*/ 2520232 h 12897395"/>
              <a:gd name="connsiteX448" fmla="*/ 2699783 w 12019618"/>
              <a:gd name="connsiteY448" fmla="*/ 2528889 h 12897395"/>
              <a:gd name="connsiteX449" fmla="*/ 2731633 w 12019618"/>
              <a:gd name="connsiteY449" fmla="*/ 2532094 h 12897395"/>
              <a:gd name="connsiteX450" fmla="*/ 2724932 w 12019618"/>
              <a:gd name="connsiteY450" fmla="*/ 2520232 h 12897395"/>
              <a:gd name="connsiteX451" fmla="*/ 9343374 w 12019618"/>
              <a:gd name="connsiteY451" fmla="*/ 2515346 h 12897395"/>
              <a:gd name="connsiteX452" fmla="*/ 8650810 w 12019618"/>
              <a:gd name="connsiteY452" fmla="*/ 2573320 h 12897395"/>
              <a:gd name="connsiteX453" fmla="*/ 7840728 w 12019618"/>
              <a:gd name="connsiteY453" fmla="*/ 2609481 h 12897395"/>
              <a:gd name="connsiteX454" fmla="*/ 7703380 w 12019618"/>
              <a:gd name="connsiteY454" fmla="*/ 2642069 h 12897395"/>
              <a:gd name="connsiteX455" fmla="*/ 7683830 w 12019618"/>
              <a:gd name="connsiteY455" fmla="*/ 2625184 h 12897395"/>
              <a:gd name="connsiteX456" fmla="*/ 7198018 w 12019618"/>
              <a:gd name="connsiteY456" fmla="*/ 2674088 h 12897395"/>
              <a:gd name="connsiteX457" fmla="*/ 7163348 w 12019618"/>
              <a:gd name="connsiteY457" fmla="*/ 2658997 h 12897395"/>
              <a:gd name="connsiteX458" fmla="*/ 7119164 w 12019618"/>
              <a:gd name="connsiteY458" fmla="*/ 2680242 h 12897395"/>
              <a:gd name="connsiteX459" fmla="*/ 7296016 w 12019618"/>
              <a:gd name="connsiteY459" fmla="*/ 2683120 h 12897395"/>
              <a:gd name="connsiteX460" fmla="*/ 7893026 w 12019618"/>
              <a:gd name="connsiteY460" fmla="*/ 2635389 h 12897395"/>
              <a:gd name="connsiteX461" fmla="*/ 7902794 w 12019618"/>
              <a:gd name="connsiteY461" fmla="*/ 2633864 h 12897395"/>
              <a:gd name="connsiteX462" fmla="*/ 7926830 w 12019618"/>
              <a:gd name="connsiteY462" fmla="*/ 2633891 h 12897395"/>
              <a:gd name="connsiteX463" fmla="*/ 7923532 w 12019618"/>
              <a:gd name="connsiteY463" fmla="*/ 2630626 h 12897395"/>
              <a:gd name="connsiteX464" fmla="*/ 7959640 w 12019618"/>
              <a:gd name="connsiteY464" fmla="*/ 2624988 h 12897395"/>
              <a:gd name="connsiteX465" fmla="*/ 7958714 w 12019618"/>
              <a:gd name="connsiteY465" fmla="*/ 2626327 h 12897395"/>
              <a:gd name="connsiteX466" fmla="*/ 7973430 w 12019618"/>
              <a:gd name="connsiteY466" fmla="*/ 2622835 h 12897395"/>
              <a:gd name="connsiteX467" fmla="*/ 7959640 w 12019618"/>
              <a:gd name="connsiteY467" fmla="*/ 2624988 h 12897395"/>
              <a:gd name="connsiteX468" fmla="*/ 7962332 w 12019618"/>
              <a:gd name="connsiteY468" fmla="*/ 2621096 h 12897395"/>
              <a:gd name="connsiteX469" fmla="*/ 7990564 w 12019618"/>
              <a:gd name="connsiteY469" fmla="*/ 2629531 h 12897395"/>
              <a:gd name="connsiteX470" fmla="*/ 8066594 w 12019618"/>
              <a:gd name="connsiteY470" fmla="*/ 2611492 h 12897395"/>
              <a:gd name="connsiteX471" fmla="*/ 8101264 w 12019618"/>
              <a:gd name="connsiteY471" fmla="*/ 2626583 h 12897395"/>
              <a:gd name="connsiteX472" fmla="*/ 8164998 w 12019618"/>
              <a:gd name="connsiteY472" fmla="*/ 2622223 h 12897395"/>
              <a:gd name="connsiteX473" fmla="*/ 8243446 w 12019618"/>
              <a:gd name="connsiteY473" fmla="*/ 2614371 h 12897395"/>
              <a:gd name="connsiteX474" fmla="*/ 8258162 w 12019618"/>
              <a:gd name="connsiteY474" fmla="*/ 2610880 h 12897395"/>
              <a:gd name="connsiteX475" fmla="*/ 8403164 w 12019618"/>
              <a:gd name="connsiteY475" fmla="*/ 2610554 h 12897395"/>
              <a:gd name="connsiteX476" fmla="*/ 8388448 w 12019618"/>
              <a:gd name="connsiteY476" fmla="*/ 2614046 h 12897395"/>
              <a:gd name="connsiteX477" fmla="*/ 8403164 w 12019618"/>
              <a:gd name="connsiteY477" fmla="*/ 2610554 h 12897395"/>
              <a:gd name="connsiteX478" fmla="*/ 8481614 w 12019618"/>
              <a:gd name="connsiteY478" fmla="*/ 2602703 h 12897395"/>
              <a:gd name="connsiteX479" fmla="*/ 8650810 w 12019618"/>
              <a:gd name="connsiteY479" fmla="*/ 2573320 h 12897395"/>
              <a:gd name="connsiteX480" fmla="*/ 8687528 w 12019618"/>
              <a:gd name="connsiteY480" fmla="*/ 2586130 h 12897395"/>
              <a:gd name="connsiteX481" fmla="*/ 9347774 w 12019618"/>
              <a:gd name="connsiteY481" fmla="*/ 2529918 h 12897395"/>
              <a:gd name="connsiteX482" fmla="*/ 9360072 w 12019618"/>
              <a:gd name="connsiteY482" fmla="*/ 2516239 h 12897395"/>
              <a:gd name="connsiteX483" fmla="*/ 9343374 w 12019618"/>
              <a:gd name="connsiteY483" fmla="*/ 2515346 h 12897395"/>
              <a:gd name="connsiteX484" fmla="*/ 10774090 w 12019618"/>
              <a:gd name="connsiteY484" fmla="*/ 2364928 h 12897395"/>
              <a:gd name="connsiteX485" fmla="*/ 10724380 w 12019618"/>
              <a:gd name="connsiteY485" fmla="*/ 2370102 h 12897395"/>
              <a:gd name="connsiteX486" fmla="*/ 9836406 w 12019618"/>
              <a:gd name="connsiteY486" fmla="*/ 2492901 h 12897395"/>
              <a:gd name="connsiteX487" fmla="*/ 9460928 w 12019618"/>
              <a:gd name="connsiteY487" fmla="*/ 2526388 h 12897395"/>
              <a:gd name="connsiteX488" fmla="*/ 9460928 w 12019618"/>
              <a:gd name="connsiteY488" fmla="*/ 2526388 h 12897395"/>
              <a:gd name="connsiteX489" fmla="*/ 10434968 w 12019618"/>
              <a:gd name="connsiteY489" fmla="*/ 2438769 h 12897395"/>
              <a:gd name="connsiteX490" fmla="*/ 10774090 w 12019618"/>
              <a:gd name="connsiteY490" fmla="*/ 2364928 h 12897395"/>
              <a:gd name="connsiteX491" fmla="*/ 2671603 w 12019618"/>
              <a:gd name="connsiteY491" fmla="*/ 2279090 h 12897395"/>
              <a:gd name="connsiteX492" fmla="*/ 2649982 w 12019618"/>
              <a:gd name="connsiteY492" fmla="*/ 2395423 h 12897395"/>
              <a:gd name="connsiteX493" fmla="*/ 2671603 w 12019618"/>
              <a:gd name="connsiteY493" fmla="*/ 2279090 h 12897395"/>
              <a:gd name="connsiteX494" fmla="*/ 2763637 w 12019618"/>
              <a:gd name="connsiteY494" fmla="*/ 1990006 h 12897395"/>
              <a:gd name="connsiteX495" fmla="*/ 2763637 w 12019618"/>
              <a:gd name="connsiteY495" fmla="*/ 1990006 h 12897395"/>
              <a:gd name="connsiteX496" fmla="*/ 2825967 w 12019618"/>
              <a:gd name="connsiteY496" fmla="*/ 1922408 h 12897395"/>
              <a:gd name="connsiteX497" fmla="*/ 2687606 w 12019618"/>
              <a:gd name="connsiteY497" fmla="*/ 2008046 h 12897395"/>
              <a:gd name="connsiteX498" fmla="*/ 2719857 w 12019618"/>
              <a:gd name="connsiteY498" fmla="*/ 2012949 h 12897395"/>
              <a:gd name="connsiteX499" fmla="*/ 2678318 w 12019618"/>
              <a:gd name="connsiteY499" fmla="*/ 2099929 h 12897395"/>
              <a:gd name="connsiteX500" fmla="*/ 2810237 w 12019618"/>
              <a:gd name="connsiteY500" fmla="*/ 1978950 h 12897395"/>
              <a:gd name="connsiteX501" fmla="*/ 2825967 w 12019618"/>
              <a:gd name="connsiteY501" fmla="*/ 1922408 h 12897395"/>
              <a:gd name="connsiteX502" fmla="*/ 2816623 w 12019618"/>
              <a:gd name="connsiteY502" fmla="*/ 1373074 h 12897395"/>
              <a:gd name="connsiteX503" fmla="*/ 2810570 w 12019618"/>
              <a:gd name="connsiteY503" fmla="*/ 1379807 h 12897395"/>
              <a:gd name="connsiteX504" fmla="*/ 2816623 w 12019618"/>
              <a:gd name="connsiteY504" fmla="*/ 1373074 h 12897395"/>
              <a:gd name="connsiteX505" fmla="*/ 10739116 w 12019618"/>
              <a:gd name="connsiteY505" fmla="*/ 929145 h 12897395"/>
              <a:gd name="connsiteX506" fmla="*/ 10657184 w 12019618"/>
              <a:gd name="connsiteY506" fmla="*/ 940401 h 12897395"/>
              <a:gd name="connsiteX507" fmla="*/ 4659212 w 12019618"/>
              <a:gd name="connsiteY507" fmla="*/ 1386001 h 12897395"/>
              <a:gd name="connsiteX508" fmla="*/ 4220000 w 12019618"/>
              <a:gd name="connsiteY508" fmla="*/ 1423848 h 12897395"/>
              <a:gd name="connsiteX509" fmla="*/ 3839841 w 12019618"/>
              <a:gd name="connsiteY509" fmla="*/ 1514047 h 12897395"/>
              <a:gd name="connsiteX510" fmla="*/ 5468892 w 12019618"/>
              <a:gd name="connsiteY510" fmla="*/ 1348142 h 12897395"/>
              <a:gd name="connsiteX511" fmla="*/ 8846202 w 12019618"/>
              <a:gd name="connsiteY511" fmla="*/ 1158440 h 12897395"/>
              <a:gd name="connsiteX512" fmla="*/ 10601106 w 12019618"/>
              <a:gd name="connsiteY512" fmla="*/ 977023 h 12897395"/>
              <a:gd name="connsiteX513" fmla="*/ 10739116 w 12019618"/>
              <a:gd name="connsiteY513" fmla="*/ 929145 h 12897395"/>
              <a:gd name="connsiteX514" fmla="*/ 10862476 w 12019618"/>
              <a:gd name="connsiteY514" fmla="*/ 600456 h 12897395"/>
              <a:gd name="connsiteX515" fmla="*/ 10828070 w 12019618"/>
              <a:gd name="connsiteY515" fmla="*/ 645163 h 12897395"/>
              <a:gd name="connsiteX516" fmla="*/ 10850822 w 12019618"/>
              <a:gd name="connsiteY516" fmla="*/ 806571 h 12897395"/>
              <a:gd name="connsiteX517" fmla="*/ 10884148 w 12019618"/>
              <a:gd name="connsiteY517" fmla="*/ 608541 h 12897395"/>
              <a:gd name="connsiteX518" fmla="*/ 10862476 w 12019618"/>
              <a:gd name="connsiteY518" fmla="*/ 600456 h 12897395"/>
              <a:gd name="connsiteX519" fmla="*/ 11191406 w 12019618"/>
              <a:gd name="connsiteY519" fmla="*/ 80064 h 12897395"/>
              <a:gd name="connsiteX520" fmla="*/ 11120804 w 12019618"/>
              <a:gd name="connsiteY520" fmla="*/ 186497 h 12897395"/>
              <a:gd name="connsiteX521" fmla="*/ 11102078 w 12019618"/>
              <a:gd name="connsiteY521" fmla="*/ 197665 h 12897395"/>
              <a:gd name="connsiteX522" fmla="*/ 11101734 w 12019618"/>
              <a:gd name="connsiteY522" fmla="*/ 198618 h 12897395"/>
              <a:gd name="connsiteX523" fmla="*/ 11093788 w 12019618"/>
              <a:gd name="connsiteY523" fmla="*/ 203668 h 12897395"/>
              <a:gd name="connsiteX524" fmla="*/ 11149676 w 12019618"/>
              <a:gd name="connsiteY524" fmla="*/ 100727 h 12897395"/>
              <a:gd name="connsiteX525" fmla="*/ 11191406 w 12019618"/>
              <a:gd name="connsiteY525" fmla="*/ 80064 h 12897395"/>
              <a:gd name="connsiteX526" fmla="*/ 11444800 w 12019618"/>
              <a:gd name="connsiteY526" fmla="*/ 1653 h 12897395"/>
              <a:gd name="connsiteX527" fmla="*/ 11434218 w 12019618"/>
              <a:gd name="connsiteY527" fmla="*/ 22454 h 12897395"/>
              <a:gd name="connsiteX528" fmla="*/ 11470936 w 12019618"/>
              <a:gd name="connsiteY528" fmla="*/ 35265 h 12897395"/>
              <a:gd name="connsiteX529" fmla="*/ 11469112 w 12019618"/>
              <a:gd name="connsiteY529" fmla="*/ 93093 h 12897395"/>
              <a:gd name="connsiteX530" fmla="*/ 11527976 w 12019618"/>
              <a:gd name="connsiteY530" fmla="*/ 79127 h 12897395"/>
              <a:gd name="connsiteX531" fmla="*/ 11663478 w 12019618"/>
              <a:gd name="connsiteY531" fmla="*/ 235305 h 12897395"/>
              <a:gd name="connsiteX532" fmla="*/ 11610008 w 12019618"/>
              <a:gd name="connsiteY532" fmla="*/ 348434 h 12897395"/>
              <a:gd name="connsiteX533" fmla="*/ 11634392 w 12019618"/>
              <a:gd name="connsiteY533" fmla="*/ 385695 h 12897395"/>
              <a:gd name="connsiteX534" fmla="*/ 11623034 w 12019618"/>
              <a:gd name="connsiteY534" fmla="*/ 610796 h 12897395"/>
              <a:gd name="connsiteX535" fmla="*/ 11679706 w 12019618"/>
              <a:gd name="connsiteY535" fmla="*/ 642190 h 12897395"/>
              <a:gd name="connsiteX536" fmla="*/ 11655668 w 12019618"/>
              <a:gd name="connsiteY536" fmla="*/ 748335 h 12897395"/>
              <a:gd name="connsiteX537" fmla="*/ 11659406 w 12019618"/>
              <a:gd name="connsiteY537" fmla="*/ 1102582 h 12897395"/>
              <a:gd name="connsiteX538" fmla="*/ 11675288 w 12019618"/>
              <a:gd name="connsiteY538" fmla="*/ 1366061 h 12897395"/>
              <a:gd name="connsiteX539" fmla="*/ 11686110 w 12019618"/>
              <a:gd name="connsiteY539" fmla="*/ 1553615 h 12897395"/>
              <a:gd name="connsiteX540" fmla="*/ 11742378 w 12019618"/>
              <a:gd name="connsiteY540" fmla="*/ 1583311 h 12897395"/>
              <a:gd name="connsiteX541" fmla="*/ 11709208 w 12019618"/>
              <a:gd name="connsiteY541" fmla="*/ 1858428 h 12897395"/>
              <a:gd name="connsiteX542" fmla="*/ 11715208 w 12019618"/>
              <a:gd name="connsiteY542" fmla="*/ 2145774 h 12897395"/>
              <a:gd name="connsiteX543" fmla="*/ 11749878 w 12019618"/>
              <a:gd name="connsiteY543" fmla="*/ 2160865 h 12897395"/>
              <a:gd name="connsiteX544" fmla="*/ 11745424 w 12019618"/>
              <a:gd name="connsiteY544" fmla="*/ 2273125 h 12897395"/>
              <a:gd name="connsiteX545" fmla="*/ 11810444 w 12019618"/>
              <a:gd name="connsiteY545" fmla="*/ 2623593 h 12897395"/>
              <a:gd name="connsiteX546" fmla="*/ 11786630 w 12019618"/>
              <a:gd name="connsiteY546" fmla="*/ 2785287 h 12897395"/>
              <a:gd name="connsiteX547" fmla="*/ 11871638 w 12019618"/>
              <a:gd name="connsiteY547" fmla="*/ 3143568 h 12897395"/>
              <a:gd name="connsiteX548" fmla="*/ 11832884 w 12019618"/>
              <a:gd name="connsiteY548" fmla="*/ 3253205 h 12897395"/>
              <a:gd name="connsiteX549" fmla="*/ 11867150 w 12019618"/>
              <a:gd name="connsiteY549" fmla="*/ 3266598 h 12897395"/>
              <a:gd name="connsiteX550" fmla="*/ 11862506 w 12019618"/>
              <a:gd name="connsiteY550" fmla="*/ 3312539 h 12897395"/>
              <a:gd name="connsiteX551" fmla="*/ 11934622 w 12019618"/>
              <a:gd name="connsiteY551" fmla="*/ 3616484 h 12897395"/>
              <a:gd name="connsiteX552" fmla="*/ 11871482 w 12019618"/>
              <a:gd name="connsiteY552" fmla="*/ 3688860 h 12897395"/>
              <a:gd name="connsiteX553" fmla="*/ 11895868 w 12019618"/>
              <a:gd name="connsiteY553" fmla="*/ 3726121 h 12897395"/>
              <a:gd name="connsiteX554" fmla="*/ 11869792 w 12019618"/>
              <a:gd name="connsiteY554" fmla="*/ 3954715 h 12897395"/>
              <a:gd name="connsiteX555" fmla="*/ 11943788 w 12019618"/>
              <a:gd name="connsiteY555" fmla="*/ 4059122 h 12897395"/>
              <a:gd name="connsiteX556" fmla="*/ 11868506 w 12019618"/>
              <a:gd name="connsiteY556" fmla="*/ 4222266 h 12897395"/>
              <a:gd name="connsiteX557" fmla="*/ 11961706 w 12019618"/>
              <a:gd name="connsiteY557" fmla="*/ 4200153 h 12897395"/>
              <a:gd name="connsiteX558" fmla="*/ 11949966 w 12019618"/>
              <a:gd name="connsiteY558" fmla="*/ 4292619 h 12897395"/>
              <a:gd name="connsiteX559" fmla="*/ 12013700 w 12019618"/>
              <a:gd name="connsiteY559" fmla="*/ 4288259 h 12897395"/>
              <a:gd name="connsiteX560" fmla="*/ 11653684 w 12019618"/>
              <a:gd name="connsiteY560" fmla="*/ 4463358 h 12897395"/>
              <a:gd name="connsiteX561" fmla="*/ 11111774 w 12019618"/>
              <a:gd name="connsiteY561" fmla="*/ 4679821 h 12897395"/>
              <a:gd name="connsiteX562" fmla="*/ 10927826 w 12019618"/>
              <a:gd name="connsiteY562" fmla="*/ 4723467 h 12897395"/>
              <a:gd name="connsiteX563" fmla="*/ 10991558 w 12019618"/>
              <a:gd name="connsiteY563" fmla="*/ 4719106 h 12897395"/>
              <a:gd name="connsiteX564" fmla="*/ 10891332 w 12019618"/>
              <a:gd name="connsiteY564" fmla="*/ 4766203 h 12897395"/>
              <a:gd name="connsiteX565" fmla="*/ 11019358 w 12019618"/>
              <a:gd name="connsiteY565" fmla="*/ 4836269 h 12897395"/>
              <a:gd name="connsiteX566" fmla="*/ 11182814 w 12019618"/>
              <a:gd name="connsiteY566" fmla="*/ 5186698 h 12897395"/>
              <a:gd name="connsiteX567" fmla="*/ 11131952 w 12019618"/>
              <a:gd name="connsiteY567" fmla="*/ 5376333 h 12897395"/>
              <a:gd name="connsiteX568" fmla="*/ 11119844 w 12019618"/>
              <a:gd name="connsiteY568" fmla="*/ 5456331 h 12897395"/>
              <a:gd name="connsiteX569" fmla="*/ 11192518 w 12019618"/>
              <a:gd name="connsiteY569" fmla="*/ 5839061 h 12897395"/>
              <a:gd name="connsiteX570" fmla="*/ 11112224 w 12019618"/>
              <a:gd name="connsiteY570" fmla="*/ 6035679 h 12897395"/>
              <a:gd name="connsiteX571" fmla="*/ 11153050 w 12019618"/>
              <a:gd name="connsiteY571" fmla="*/ 6415204 h 12897395"/>
              <a:gd name="connsiteX572" fmla="*/ 11085054 w 12019618"/>
              <a:gd name="connsiteY572" fmla="*/ 6598142 h 12897395"/>
              <a:gd name="connsiteX573" fmla="*/ 11122332 w 12019618"/>
              <a:gd name="connsiteY573" fmla="*/ 6689740 h 12897395"/>
              <a:gd name="connsiteX574" fmla="*/ 11090638 w 12019618"/>
              <a:gd name="connsiteY574" fmla="*/ 6763622 h 12897395"/>
              <a:gd name="connsiteX575" fmla="*/ 11123272 w 12019618"/>
              <a:gd name="connsiteY575" fmla="*/ 6901161 h 12897395"/>
              <a:gd name="connsiteX576" fmla="*/ 11106520 w 12019618"/>
              <a:gd name="connsiteY576" fmla="*/ 7027101 h 12897395"/>
              <a:gd name="connsiteX577" fmla="*/ 11153870 w 12019618"/>
              <a:gd name="connsiteY577" fmla="*/ 7161149 h 12897395"/>
              <a:gd name="connsiteX578" fmla="*/ 11105234 w 12019618"/>
              <a:gd name="connsiteY578" fmla="*/ 7294653 h 12897395"/>
              <a:gd name="connsiteX579" fmla="*/ 11135796 w 12019618"/>
              <a:gd name="connsiteY579" fmla="*/ 7565410 h 12897395"/>
              <a:gd name="connsiteX580" fmla="*/ 11095004 w 12019618"/>
              <a:gd name="connsiteY580" fmla="*/ 7797496 h 12897395"/>
              <a:gd name="connsiteX581" fmla="*/ 11129462 w 12019618"/>
              <a:gd name="connsiteY581" fmla="*/ 7877206 h 12897395"/>
              <a:gd name="connsiteX582" fmla="*/ 11113304 w 12019618"/>
              <a:gd name="connsiteY582" fmla="*/ 8071162 h 12897395"/>
              <a:gd name="connsiteX583" fmla="*/ 11150582 w 12019618"/>
              <a:gd name="connsiteY583" fmla="*/ 8162759 h 12897395"/>
              <a:gd name="connsiteX584" fmla="*/ 11138474 w 12019618"/>
              <a:gd name="connsiteY584" fmla="*/ 8242757 h 12897395"/>
              <a:gd name="connsiteX585" fmla="*/ 11168096 w 12019618"/>
              <a:gd name="connsiteY585" fmla="*/ 8302092 h 12897395"/>
              <a:gd name="connsiteX586" fmla="*/ 11136404 w 12019618"/>
              <a:gd name="connsiteY586" fmla="*/ 8375975 h 12897395"/>
              <a:gd name="connsiteX587" fmla="*/ 11158964 w 12019618"/>
              <a:gd name="connsiteY587" fmla="*/ 8471063 h 12897395"/>
              <a:gd name="connsiteX588" fmla="*/ 11145034 w 12019618"/>
              <a:gd name="connsiteY588" fmla="*/ 8608889 h 12897395"/>
              <a:gd name="connsiteX589" fmla="*/ 11194014 w 12019618"/>
              <a:gd name="connsiteY589" fmla="*/ 8618790 h 12897395"/>
              <a:gd name="connsiteX590" fmla="*/ 11023722 w 12019618"/>
              <a:gd name="connsiteY590" fmla="*/ 8982044 h 12897395"/>
              <a:gd name="connsiteX591" fmla="*/ 10918414 w 12019618"/>
              <a:gd name="connsiteY591" fmla="*/ 9084155 h 12897395"/>
              <a:gd name="connsiteX592" fmla="*/ 10992028 w 12019618"/>
              <a:gd name="connsiteY592" fmla="*/ 9055927 h 12897395"/>
              <a:gd name="connsiteX593" fmla="*/ 10933322 w 12019618"/>
              <a:gd name="connsiteY593" fmla="*/ 9146981 h 12897395"/>
              <a:gd name="connsiteX594" fmla="*/ 11007126 w 12019618"/>
              <a:gd name="connsiteY594" fmla="*/ 9185071 h 12897395"/>
              <a:gd name="connsiteX595" fmla="*/ 10946002 w 12019618"/>
              <a:gd name="connsiteY595" fmla="*/ 9265937 h 12897395"/>
              <a:gd name="connsiteX596" fmla="*/ 11027652 w 12019618"/>
              <a:gd name="connsiteY596" fmla="*/ 9402608 h 12897395"/>
              <a:gd name="connsiteX597" fmla="*/ 10817092 w 12019618"/>
              <a:gd name="connsiteY597" fmla="*/ 9465122 h 12897395"/>
              <a:gd name="connsiteX598" fmla="*/ 10856384 w 12019618"/>
              <a:gd name="connsiteY598" fmla="*/ 9565209 h 12897395"/>
              <a:gd name="connsiteX599" fmla="*/ 10957204 w 12019618"/>
              <a:gd name="connsiteY599" fmla="*/ 9586128 h 12897395"/>
              <a:gd name="connsiteX600" fmla="*/ 10967276 w 12019618"/>
              <a:gd name="connsiteY600" fmla="*/ 9628579 h 12897395"/>
              <a:gd name="connsiteX601" fmla="*/ 10992064 w 12019618"/>
              <a:gd name="connsiteY601" fmla="*/ 9667537 h 12897395"/>
              <a:gd name="connsiteX602" fmla="*/ 10901316 w 12019618"/>
              <a:gd name="connsiteY602" fmla="*/ 9689068 h 12897395"/>
              <a:gd name="connsiteX603" fmla="*/ 10941046 w 12019618"/>
              <a:gd name="connsiteY603" fmla="*/ 9780084 h 12897395"/>
              <a:gd name="connsiteX604" fmla="*/ 10899280 w 12019618"/>
              <a:gd name="connsiteY604" fmla="*/ 9811517 h 12897395"/>
              <a:gd name="connsiteX605" fmla="*/ 10948856 w 12019618"/>
              <a:gd name="connsiteY605" fmla="*/ 9889434 h 12897395"/>
              <a:gd name="connsiteX606" fmla="*/ 10894828 w 12019618"/>
              <a:gd name="connsiteY606" fmla="*/ 9923776 h 12897395"/>
              <a:gd name="connsiteX607" fmla="*/ 10951464 w 12019618"/>
              <a:gd name="connsiteY607" fmla="*/ 9965940 h 12897395"/>
              <a:gd name="connsiteX608" fmla="*/ 10956892 w 12019618"/>
              <a:gd name="connsiteY608" fmla="*/ 10054332 h 12897395"/>
              <a:gd name="connsiteX609" fmla="*/ 10883278 w 12019618"/>
              <a:gd name="connsiteY609" fmla="*/ 10082560 h 12897395"/>
              <a:gd name="connsiteX610" fmla="*/ 10841512 w 12019618"/>
              <a:gd name="connsiteY610" fmla="*/ 10113993 h 12897395"/>
              <a:gd name="connsiteX611" fmla="*/ 10908256 w 12019618"/>
              <a:gd name="connsiteY611" fmla="*/ 10187837 h 12897395"/>
              <a:gd name="connsiteX612" fmla="*/ 10938070 w 12019618"/>
              <a:gd name="connsiteY612" fmla="*/ 10313490 h 12897395"/>
              <a:gd name="connsiteX613" fmla="*/ 10879172 w 12019618"/>
              <a:gd name="connsiteY613" fmla="*/ 10338226 h 12897395"/>
              <a:gd name="connsiteX614" fmla="*/ 10943688 w 12019618"/>
              <a:gd name="connsiteY614" fmla="*/ 10468200 h 12897395"/>
              <a:gd name="connsiteX615" fmla="*/ 10867622 w 12019618"/>
              <a:gd name="connsiteY615" fmla="*/ 10497010 h 12897395"/>
              <a:gd name="connsiteX616" fmla="*/ 10956334 w 12019618"/>
              <a:gd name="connsiteY616" fmla="*/ 10597927 h 12897395"/>
              <a:gd name="connsiteX617" fmla="*/ 10887958 w 12019618"/>
              <a:gd name="connsiteY617" fmla="*/ 10648229 h 12897395"/>
              <a:gd name="connsiteX618" fmla="*/ 10942212 w 12019618"/>
              <a:gd name="connsiteY618" fmla="*/ 10669435 h 12897395"/>
              <a:gd name="connsiteX619" fmla="*/ 10824414 w 12019618"/>
              <a:gd name="connsiteY619" fmla="*/ 10718907 h 12897395"/>
              <a:gd name="connsiteX620" fmla="*/ 10917770 w 12019618"/>
              <a:gd name="connsiteY620" fmla="*/ 10773882 h 12897395"/>
              <a:gd name="connsiteX621" fmla="*/ 10947986 w 12019618"/>
              <a:gd name="connsiteY621" fmla="*/ 10901233 h 12897395"/>
              <a:gd name="connsiteX622" fmla="*/ 10931044 w 12019618"/>
              <a:gd name="connsiteY622" fmla="*/ 10960854 h 12897395"/>
              <a:gd name="connsiteX623" fmla="*/ 10965310 w 12019618"/>
              <a:gd name="connsiteY623" fmla="*/ 10974247 h 12897395"/>
              <a:gd name="connsiteX624" fmla="*/ 10909422 w 12019618"/>
              <a:gd name="connsiteY624" fmla="*/ 11077188 h 12897395"/>
              <a:gd name="connsiteX625" fmla="*/ 10953796 w 12019618"/>
              <a:gd name="connsiteY625" fmla="*/ 11122261 h 12897395"/>
              <a:gd name="connsiteX626" fmla="*/ 10912030 w 12019618"/>
              <a:gd name="connsiteY626" fmla="*/ 11153694 h 12897395"/>
              <a:gd name="connsiteX627" fmla="*/ 10931984 w 12019618"/>
              <a:gd name="connsiteY627" fmla="*/ 11172277 h 12897395"/>
              <a:gd name="connsiteX628" fmla="*/ 10882790 w 12019618"/>
              <a:gd name="connsiteY628" fmla="*/ 11226995 h 12897395"/>
              <a:gd name="connsiteX629" fmla="*/ 10839392 w 12019618"/>
              <a:gd name="connsiteY629" fmla="*/ 11382574 h 12897395"/>
              <a:gd name="connsiteX630" fmla="*/ 10942818 w 12019618"/>
              <a:gd name="connsiteY630" fmla="*/ 11479999 h 12897395"/>
              <a:gd name="connsiteX631" fmla="*/ 10921198 w 12019618"/>
              <a:gd name="connsiteY631" fmla="*/ 11596332 h 12897395"/>
              <a:gd name="connsiteX632" fmla="*/ 10953830 w 12019618"/>
              <a:gd name="connsiteY632" fmla="*/ 11733872 h 12897395"/>
              <a:gd name="connsiteX633" fmla="*/ 10870334 w 12019618"/>
              <a:gd name="connsiteY633" fmla="*/ 11785967 h 12897395"/>
              <a:gd name="connsiteX634" fmla="*/ 11013076 w 12019618"/>
              <a:gd name="connsiteY634" fmla="*/ 11852541 h 12897395"/>
              <a:gd name="connsiteX635" fmla="*/ 10871084 w 12019618"/>
              <a:gd name="connsiteY635" fmla="*/ 11931071 h 12897395"/>
              <a:gd name="connsiteX636" fmla="*/ 10903160 w 12019618"/>
              <a:gd name="connsiteY636" fmla="*/ 11989824 h 12897395"/>
              <a:gd name="connsiteX637" fmla="*/ 10906134 w 12019618"/>
              <a:gd name="connsiteY637" fmla="*/ 12078798 h 12897395"/>
              <a:gd name="connsiteX638" fmla="*/ 10928294 w 12019618"/>
              <a:gd name="connsiteY638" fmla="*/ 12172189 h 12897395"/>
              <a:gd name="connsiteX639" fmla="*/ 10938366 w 12019618"/>
              <a:gd name="connsiteY639" fmla="*/ 12214639 h 12897395"/>
              <a:gd name="connsiteX640" fmla="*/ 10909124 w 12019618"/>
              <a:gd name="connsiteY640" fmla="*/ 12287941 h 12897395"/>
              <a:gd name="connsiteX641" fmla="*/ 10982930 w 12019618"/>
              <a:gd name="connsiteY641" fmla="*/ 12326031 h 12897395"/>
              <a:gd name="connsiteX642" fmla="*/ 10865726 w 12019618"/>
              <a:gd name="connsiteY642" fmla="*/ 12443519 h 12897395"/>
              <a:gd name="connsiteX643" fmla="*/ 10958890 w 12019618"/>
              <a:gd name="connsiteY643" fmla="*/ 12432176 h 12897395"/>
              <a:gd name="connsiteX644" fmla="*/ 10991334 w 12019618"/>
              <a:gd name="connsiteY644" fmla="*/ 12503397 h 12897395"/>
              <a:gd name="connsiteX645" fmla="*/ 10917718 w 12019618"/>
              <a:gd name="connsiteY645" fmla="*/ 12531625 h 12897395"/>
              <a:gd name="connsiteX646" fmla="*/ 10974392 w 12019618"/>
              <a:gd name="connsiteY646" fmla="*/ 12563019 h 12897395"/>
              <a:gd name="connsiteX647" fmla="*/ 10908028 w 12019618"/>
              <a:gd name="connsiteY647" fmla="*/ 12621811 h 12897395"/>
              <a:gd name="connsiteX648" fmla="*/ 10955186 w 12019618"/>
              <a:gd name="connsiteY648" fmla="*/ 12689540 h 12897395"/>
              <a:gd name="connsiteX649" fmla="*/ 10918292 w 12019618"/>
              <a:gd name="connsiteY649" fmla="*/ 12730579 h 12897395"/>
              <a:gd name="connsiteX650" fmla="*/ 10948508 w 12019618"/>
              <a:gd name="connsiteY650" fmla="*/ 12857930 h 12897395"/>
              <a:gd name="connsiteX651" fmla="*/ 10184990 w 12019618"/>
              <a:gd name="connsiteY651" fmla="*/ 12893805 h 12897395"/>
              <a:gd name="connsiteX652" fmla="*/ 7842690 w 12019618"/>
              <a:gd name="connsiteY652" fmla="*/ 12837934 h 12897395"/>
              <a:gd name="connsiteX653" fmla="*/ 7437554 w 12019618"/>
              <a:gd name="connsiteY653" fmla="*/ 12822855 h 12897395"/>
              <a:gd name="connsiteX654" fmla="*/ 7030000 w 12019618"/>
              <a:gd name="connsiteY654" fmla="*/ 12797589 h 12897395"/>
              <a:gd name="connsiteX655" fmla="*/ 5930160 w 12019618"/>
              <a:gd name="connsiteY655" fmla="*/ 12759012 h 12897395"/>
              <a:gd name="connsiteX656" fmla="*/ 5792220 w 12019618"/>
              <a:gd name="connsiteY656" fmla="*/ 12723583 h 12897395"/>
              <a:gd name="connsiteX657" fmla="*/ 3672990 w 12019618"/>
              <a:gd name="connsiteY657" fmla="*/ 12526899 h 12897395"/>
              <a:gd name="connsiteX658" fmla="*/ 3604054 w 12019618"/>
              <a:gd name="connsiteY658" fmla="*/ 12498415 h 12897395"/>
              <a:gd name="connsiteX659" fmla="*/ 3513116 w 12019618"/>
              <a:gd name="connsiteY659" fmla="*/ 12453628 h 12897395"/>
              <a:gd name="connsiteX660" fmla="*/ 2579271 w 12019618"/>
              <a:gd name="connsiteY660" fmla="*/ 12241146 h 12897395"/>
              <a:gd name="connsiteX661" fmla="*/ 2598631 w 12019618"/>
              <a:gd name="connsiteY661" fmla="*/ 12191712 h 12897395"/>
              <a:gd name="connsiteX662" fmla="*/ 2453841 w 12019618"/>
              <a:gd name="connsiteY662" fmla="*/ 12127418 h 12897395"/>
              <a:gd name="connsiteX663" fmla="*/ 2718810 w 12019618"/>
              <a:gd name="connsiteY663" fmla="*/ 12163198 h 12897395"/>
              <a:gd name="connsiteX664" fmla="*/ 3406678 w 12019618"/>
              <a:gd name="connsiteY664" fmla="*/ 12277999 h 12897395"/>
              <a:gd name="connsiteX665" fmla="*/ 3315740 w 12019618"/>
              <a:gd name="connsiteY665" fmla="*/ 12233212 h 12897395"/>
              <a:gd name="connsiteX666" fmla="*/ 2536969 w 12019618"/>
              <a:gd name="connsiteY666" fmla="*/ 12062854 h 12897395"/>
              <a:gd name="connsiteX667" fmla="*/ 2322805 w 12019618"/>
              <a:gd name="connsiteY667" fmla="*/ 11979147 h 12897395"/>
              <a:gd name="connsiteX668" fmla="*/ 2457735 w 12019618"/>
              <a:gd name="connsiteY668" fmla="*/ 11936372 h 12897395"/>
              <a:gd name="connsiteX669" fmla="*/ 2737823 w 12019618"/>
              <a:gd name="connsiteY669" fmla="*/ 11970358 h 12897395"/>
              <a:gd name="connsiteX670" fmla="*/ 3573075 w 12019618"/>
              <a:gd name="connsiteY670" fmla="*/ 12105792 h 12897395"/>
              <a:gd name="connsiteX671" fmla="*/ 4528542 w 12019618"/>
              <a:gd name="connsiteY671" fmla="*/ 12201941 h 12897395"/>
              <a:gd name="connsiteX672" fmla="*/ 4344036 w 12019618"/>
              <a:gd name="connsiteY672" fmla="*/ 12166799 h 12897395"/>
              <a:gd name="connsiteX673" fmla="*/ 3526320 w 12019618"/>
              <a:gd name="connsiteY673" fmla="*/ 12039760 h 12897395"/>
              <a:gd name="connsiteX674" fmla="*/ 2582594 w 12019618"/>
              <a:gd name="connsiteY674" fmla="*/ 11851145 h 12897395"/>
              <a:gd name="connsiteX675" fmla="*/ 2491655 w 12019618"/>
              <a:gd name="connsiteY675" fmla="*/ 11806359 h 12897395"/>
              <a:gd name="connsiteX676" fmla="*/ 2550059 w 12019618"/>
              <a:gd name="connsiteY676" fmla="*/ 11808196 h 12897395"/>
              <a:gd name="connsiteX677" fmla="*/ 2579134 w 12019618"/>
              <a:gd name="connsiteY677" fmla="*/ 11811566 h 12897395"/>
              <a:gd name="connsiteX678" fmla="*/ 2622087 w 12019618"/>
              <a:gd name="connsiteY678" fmla="*/ 11819683 h 12897395"/>
              <a:gd name="connsiteX679" fmla="*/ 2722617 w 12019618"/>
              <a:gd name="connsiteY679" fmla="*/ 11837681 h 12897395"/>
              <a:gd name="connsiteX680" fmla="*/ 2737721 w 12019618"/>
              <a:gd name="connsiteY680" fmla="*/ 11839951 h 12897395"/>
              <a:gd name="connsiteX681" fmla="*/ 2887492 w 12019618"/>
              <a:gd name="connsiteY681" fmla="*/ 11885971 h 12897395"/>
              <a:gd name="connsiteX682" fmla="*/ 3098622 w 12019618"/>
              <a:gd name="connsiteY682" fmla="*/ 11929593 h 12897395"/>
              <a:gd name="connsiteX683" fmla="*/ 3732235 w 12019618"/>
              <a:gd name="connsiteY683" fmla="*/ 12023188 h 12897395"/>
              <a:gd name="connsiteX684" fmla="*/ 3732235 w 12019618"/>
              <a:gd name="connsiteY684" fmla="*/ 12023188 h 12897395"/>
              <a:gd name="connsiteX685" fmla="*/ 2402944 w 12019618"/>
              <a:gd name="connsiteY685" fmla="*/ 11705442 h 12897395"/>
              <a:gd name="connsiteX686" fmla="*/ 2368084 w 12019618"/>
              <a:gd name="connsiteY686" fmla="*/ 11624033 h 12897395"/>
              <a:gd name="connsiteX687" fmla="*/ 2367893 w 12019618"/>
              <a:gd name="connsiteY687" fmla="*/ 11557715 h 12897395"/>
              <a:gd name="connsiteX688" fmla="*/ 2323555 w 12019618"/>
              <a:gd name="connsiteY688" fmla="*/ 11501871 h 12897395"/>
              <a:gd name="connsiteX689" fmla="*/ 2598405 w 12019618"/>
              <a:gd name="connsiteY689" fmla="*/ 11513784 h 12897395"/>
              <a:gd name="connsiteX690" fmla="*/ 2546780 w 12019618"/>
              <a:gd name="connsiteY690" fmla="*/ 11438146 h 12897395"/>
              <a:gd name="connsiteX691" fmla="*/ 2920258 w 12019618"/>
              <a:gd name="connsiteY691" fmla="*/ 11516337 h 12897395"/>
              <a:gd name="connsiteX692" fmla="*/ 2959204 w 12019618"/>
              <a:gd name="connsiteY692" fmla="*/ 11473019 h 12897395"/>
              <a:gd name="connsiteX693" fmla="*/ 2431054 w 12019618"/>
              <a:gd name="connsiteY693" fmla="*/ 11354401 h 12897395"/>
              <a:gd name="connsiteX694" fmla="*/ 2710774 w 12019618"/>
              <a:gd name="connsiteY694" fmla="*/ 11375919 h 12897395"/>
              <a:gd name="connsiteX695" fmla="*/ 2983801 w 12019618"/>
              <a:gd name="connsiteY695" fmla="*/ 11445659 h 12897395"/>
              <a:gd name="connsiteX696" fmla="*/ 3103980 w 12019618"/>
              <a:gd name="connsiteY696" fmla="*/ 11417145 h 12897395"/>
              <a:gd name="connsiteX697" fmla="*/ 1683383 w 12019618"/>
              <a:gd name="connsiteY697" fmla="*/ 11042144 h 12897395"/>
              <a:gd name="connsiteX698" fmla="*/ 1472040 w 12019618"/>
              <a:gd name="connsiteY698" fmla="*/ 10970323 h 12897395"/>
              <a:gd name="connsiteX699" fmla="*/ 1447252 w 12019618"/>
              <a:gd name="connsiteY699" fmla="*/ 10931364 h 12897395"/>
              <a:gd name="connsiteX700" fmla="*/ 1206512 w 12019618"/>
              <a:gd name="connsiteY700" fmla="*/ 10855757 h 12897395"/>
              <a:gd name="connsiteX701" fmla="*/ 1474301 w 12019618"/>
              <a:gd name="connsiteY701" fmla="*/ 10903423 h 12897395"/>
              <a:gd name="connsiteX702" fmla="*/ 1211156 w 12019618"/>
              <a:gd name="connsiteY702" fmla="*/ 10809815 h 12897395"/>
              <a:gd name="connsiteX703" fmla="*/ 967561 w 12019618"/>
              <a:gd name="connsiteY703" fmla="*/ 10733092 h 12897395"/>
              <a:gd name="connsiteX704" fmla="*/ 935521 w 12019618"/>
              <a:gd name="connsiteY704" fmla="*/ 10663569 h 12897395"/>
              <a:gd name="connsiteX705" fmla="*/ 495334 w 12019618"/>
              <a:gd name="connsiteY705" fmla="*/ 10500763 h 12897395"/>
              <a:gd name="connsiteX706" fmla="*/ 824630 w 12019618"/>
              <a:gd name="connsiteY706" fmla="*/ 10600199 h 12897395"/>
              <a:gd name="connsiteX707" fmla="*/ 1043402 w 12019618"/>
              <a:gd name="connsiteY707" fmla="*/ 10648734 h 12897395"/>
              <a:gd name="connsiteX708" fmla="*/ 976693 w 12019618"/>
              <a:gd name="connsiteY708" fmla="*/ 10564119 h 12897395"/>
              <a:gd name="connsiteX709" fmla="*/ 980538 w 12019618"/>
              <a:gd name="connsiteY709" fmla="*/ 10566020 h 12897395"/>
              <a:gd name="connsiteX710" fmla="*/ 1013779 w 12019618"/>
              <a:gd name="connsiteY710" fmla="*/ 10589399 h 12897395"/>
              <a:gd name="connsiteX711" fmla="*/ 1000906 w 12019618"/>
              <a:gd name="connsiteY711" fmla="*/ 10576087 h 12897395"/>
              <a:gd name="connsiteX712" fmla="*/ 980538 w 12019618"/>
              <a:gd name="connsiteY712" fmla="*/ 10566020 h 12897395"/>
              <a:gd name="connsiteX713" fmla="*/ 979962 w 12019618"/>
              <a:gd name="connsiteY713" fmla="*/ 10565614 h 12897395"/>
              <a:gd name="connsiteX714" fmla="*/ 976693 w 12019618"/>
              <a:gd name="connsiteY714" fmla="*/ 10564119 h 12897395"/>
              <a:gd name="connsiteX715" fmla="*/ 514503 w 12019618"/>
              <a:gd name="connsiteY715" fmla="*/ 10385012 h 12897395"/>
              <a:gd name="connsiteX716" fmla="*/ 379226 w 12019618"/>
              <a:gd name="connsiteY716" fmla="*/ 10284381 h 12897395"/>
              <a:gd name="connsiteX717" fmla="*/ 253238 w 12019618"/>
              <a:gd name="connsiteY717" fmla="*/ 10091867 h 12897395"/>
              <a:gd name="connsiteX718" fmla="*/ 361500 w 12019618"/>
              <a:gd name="connsiteY718" fmla="*/ 10209669 h 12897395"/>
              <a:gd name="connsiteX719" fmla="*/ 418850 w 12019618"/>
              <a:gd name="connsiteY719" fmla="*/ 10184207 h 12897395"/>
              <a:gd name="connsiteX720" fmla="*/ 433697 w 12019618"/>
              <a:gd name="connsiteY720" fmla="*/ 10181682 h 12897395"/>
              <a:gd name="connsiteX721" fmla="*/ 439950 w 12019618"/>
              <a:gd name="connsiteY721" fmla="*/ 10185787 h 12897395"/>
              <a:gd name="connsiteX722" fmla="*/ 521218 w 12019618"/>
              <a:gd name="connsiteY722" fmla="*/ 10205851 h 12897395"/>
              <a:gd name="connsiteX723" fmla="*/ 400657 w 12019618"/>
              <a:gd name="connsiteY723" fmla="*/ 10101730 h 12897395"/>
              <a:gd name="connsiteX724" fmla="*/ 380513 w 12019618"/>
              <a:gd name="connsiteY724" fmla="*/ 10016829 h 12897395"/>
              <a:gd name="connsiteX725" fmla="*/ 409945 w 12019618"/>
              <a:gd name="connsiteY725" fmla="*/ 10009846 h 12897395"/>
              <a:gd name="connsiteX726" fmla="*/ 244643 w 12019618"/>
              <a:gd name="connsiteY726" fmla="*/ 9848183 h 12897395"/>
              <a:gd name="connsiteX727" fmla="*/ 259168 w 12019618"/>
              <a:gd name="connsiteY727" fmla="*/ 9778373 h 12897395"/>
              <a:gd name="connsiteX728" fmla="*/ 212412 w 12019618"/>
              <a:gd name="connsiteY728" fmla="*/ 9712342 h 12897395"/>
              <a:gd name="connsiteX729" fmla="*/ 347498 w 12019618"/>
              <a:gd name="connsiteY729" fmla="*/ 9746654 h 12897395"/>
              <a:gd name="connsiteX730" fmla="*/ 147895 w 12019618"/>
              <a:gd name="connsiteY730" fmla="*/ 9582368 h 12897395"/>
              <a:gd name="connsiteX731" fmla="*/ 59374 w 12019618"/>
              <a:gd name="connsiteY731" fmla="*/ 9547769 h 12897395"/>
              <a:gd name="connsiteX732" fmla="*/ 129 w 12019618"/>
              <a:gd name="connsiteY732" fmla="*/ 9429099 h 12897395"/>
              <a:gd name="connsiteX733" fmla="*/ 102984 w 12019618"/>
              <a:gd name="connsiteY733" fmla="*/ 9327571 h 12897395"/>
              <a:gd name="connsiteX734" fmla="*/ 53409 w 12019618"/>
              <a:gd name="connsiteY734" fmla="*/ 9249653 h 12897395"/>
              <a:gd name="connsiteX735" fmla="*/ 168004 w 12019618"/>
              <a:gd name="connsiteY735" fmla="*/ 9055658 h 12897395"/>
              <a:gd name="connsiteX736" fmla="*/ 132763 w 12019618"/>
              <a:gd name="connsiteY736" fmla="*/ 8841613 h 12897395"/>
              <a:gd name="connsiteX737" fmla="*/ 240488 w 12019618"/>
              <a:gd name="connsiteY737" fmla="*/ 8749690 h 12897395"/>
              <a:gd name="connsiteX738" fmla="*/ 54314 w 12019618"/>
              <a:gd name="connsiteY738" fmla="*/ 8849465 h 12897395"/>
              <a:gd name="connsiteX739" fmla="*/ 232833 w 12019618"/>
              <a:gd name="connsiteY739" fmla="*/ 8717428 h 12897395"/>
              <a:gd name="connsiteX740" fmla="*/ 165898 w 12019618"/>
              <a:gd name="connsiteY740" fmla="*/ 8577266 h 12897395"/>
              <a:gd name="connsiteX741" fmla="*/ 412257 w 12019618"/>
              <a:gd name="connsiteY741" fmla="*/ 8185203 h 12897395"/>
              <a:gd name="connsiteX742" fmla="*/ 355204 w 12019618"/>
              <a:gd name="connsiteY742" fmla="*/ 8021174 h 12897395"/>
              <a:gd name="connsiteX743" fmla="*/ 475227 w 12019618"/>
              <a:gd name="connsiteY743" fmla="*/ 7915571 h 12897395"/>
              <a:gd name="connsiteX744" fmla="*/ 670689 w 12019618"/>
              <a:gd name="connsiteY744" fmla="*/ 7723912 h 12897395"/>
              <a:gd name="connsiteX745" fmla="*/ 670689 w 12019618"/>
              <a:gd name="connsiteY745" fmla="*/ 7723912 h 12897395"/>
              <a:gd name="connsiteX746" fmla="*/ 619290 w 12019618"/>
              <a:gd name="connsiteY746" fmla="*/ 7703823 h 12897395"/>
              <a:gd name="connsiteX747" fmla="*/ 564653 w 12019618"/>
              <a:gd name="connsiteY747" fmla="*/ 7549981 h 12897395"/>
              <a:gd name="connsiteX748" fmla="*/ 606800 w 12019618"/>
              <a:gd name="connsiteY748" fmla="*/ 7651185 h 12897395"/>
              <a:gd name="connsiteX749" fmla="*/ 512851 w 12019618"/>
              <a:gd name="connsiteY749" fmla="*/ 7528194 h 12897395"/>
              <a:gd name="connsiteX750" fmla="*/ 850898 w 12019618"/>
              <a:gd name="connsiteY750" fmla="*/ 7326022 h 12897395"/>
              <a:gd name="connsiteX751" fmla="*/ 869876 w 12019618"/>
              <a:gd name="connsiteY751" fmla="*/ 7143952 h 12897395"/>
              <a:gd name="connsiteX752" fmla="*/ 749697 w 12019618"/>
              <a:gd name="connsiteY752" fmla="*/ 7172467 h 12897395"/>
              <a:gd name="connsiteX753" fmla="*/ 845088 w 12019618"/>
              <a:gd name="connsiteY753" fmla="*/ 7104993 h 12897395"/>
              <a:gd name="connsiteX754" fmla="*/ 835016 w 12019618"/>
              <a:gd name="connsiteY754" fmla="*/ 7062543 h 12897395"/>
              <a:gd name="connsiteX755" fmla="*/ 906213 w 12019618"/>
              <a:gd name="connsiteY755" fmla="*/ 7024127 h 12897395"/>
              <a:gd name="connsiteX756" fmla="*/ 810228 w 12019618"/>
              <a:gd name="connsiteY756" fmla="*/ 7023585 h 12897395"/>
              <a:gd name="connsiteX757" fmla="*/ 550440 w 12019618"/>
              <a:gd name="connsiteY757" fmla="*/ 7151587 h 12897395"/>
              <a:gd name="connsiteX758" fmla="*/ 805203 w 12019618"/>
              <a:gd name="connsiteY758" fmla="*/ 6936890 h 12897395"/>
              <a:gd name="connsiteX759" fmla="*/ 760462 w 12019618"/>
              <a:gd name="connsiteY759" fmla="*/ 6879349 h 12897395"/>
              <a:gd name="connsiteX760" fmla="*/ 973459 w 12019618"/>
              <a:gd name="connsiteY760" fmla="*/ 6696085 h 12897395"/>
              <a:gd name="connsiteX761" fmla="*/ 995236 w 12019618"/>
              <a:gd name="connsiteY761" fmla="*/ 6656840 h 12897395"/>
              <a:gd name="connsiteX762" fmla="*/ 789512 w 12019618"/>
              <a:gd name="connsiteY762" fmla="*/ 6739729 h 12897395"/>
              <a:gd name="connsiteX763" fmla="*/ 1019678 w 12019618"/>
              <a:gd name="connsiteY763" fmla="*/ 6552393 h 12897395"/>
              <a:gd name="connsiteX764" fmla="*/ 1104997 w 12019618"/>
              <a:gd name="connsiteY764" fmla="*/ 6442469 h 12897395"/>
              <a:gd name="connsiteX765" fmla="*/ 1332901 w 12019618"/>
              <a:gd name="connsiteY765" fmla="*/ 6322032 h 12897395"/>
              <a:gd name="connsiteX766" fmla="*/ 1823392 w 12019618"/>
              <a:gd name="connsiteY766" fmla="*/ 6216416 h 12897395"/>
              <a:gd name="connsiteX767" fmla="*/ 2480627 w 12019618"/>
              <a:gd name="connsiteY767" fmla="*/ 6082001 h 12897395"/>
              <a:gd name="connsiteX768" fmla="*/ 2367721 w 12019618"/>
              <a:gd name="connsiteY768" fmla="*/ 6010141 h 12897395"/>
              <a:gd name="connsiteX769" fmla="*/ 2411904 w 12019618"/>
              <a:gd name="connsiteY769" fmla="*/ 5988897 h 12897395"/>
              <a:gd name="connsiteX770" fmla="*/ 2286296 w 12019618"/>
              <a:gd name="connsiteY770" fmla="*/ 5929018 h 12897395"/>
              <a:gd name="connsiteX771" fmla="*/ 2327836 w 12019618"/>
              <a:gd name="connsiteY771" fmla="*/ 5842037 h 12897395"/>
              <a:gd name="connsiteX772" fmla="*/ 2327836 w 12019618"/>
              <a:gd name="connsiteY772" fmla="*/ 5842037 h 12897395"/>
              <a:gd name="connsiteX773" fmla="*/ 2305465 w 12019618"/>
              <a:gd name="connsiteY773" fmla="*/ 5813267 h 12897395"/>
              <a:gd name="connsiteX774" fmla="*/ 2491795 w 12019618"/>
              <a:gd name="connsiteY774" fmla="*/ 5790580 h 12897395"/>
              <a:gd name="connsiteX775" fmla="*/ 2486960 w 12019618"/>
              <a:gd name="connsiteY775" fmla="*/ 5770205 h 12897395"/>
              <a:gd name="connsiteX776" fmla="*/ 2567862 w 12019618"/>
              <a:gd name="connsiteY776" fmla="*/ 5761771 h 12897395"/>
              <a:gd name="connsiteX777" fmla="*/ 2430133 w 12019618"/>
              <a:gd name="connsiteY777" fmla="*/ 5661723 h 12897395"/>
              <a:gd name="connsiteX778" fmla="*/ 2525715 w 12019618"/>
              <a:gd name="connsiteY778" fmla="*/ 5660568 h 12897395"/>
              <a:gd name="connsiteX779" fmla="*/ 2471304 w 12019618"/>
              <a:gd name="connsiteY779" fmla="*/ 5562274 h 12897395"/>
              <a:gd name="connsiteX780" fmla="*/ 2287011 w 12019618"/>
              <a:gd name="connsiteY780" fmla="*/ 5462512 h 12897395"/>
              <a:gd name="connsiteX781" fmla="*/ 2389654 w 12019618"/>
              <a:gd name="connsiteY781" fmla="*/ 5425604 h 12897395"/>
              <a:gd name="connsiteX782" fmla="*/ 2342898 w 12019618"/>
              <a:gd name="connsiteY782" fmla="*/ 5359572 h 12897395"/>
              <a:gd name="connsiteX783" fmla="*/ 2300942 w 12019618"/>
              <a:gd name="connsiteY783" fmla="*/ 5324687 h 12897395"/>
              <a:gd name="connsiteX784" fmla="*/ 2286036 w 12019618"/>
              <a:gd name="connsiteY784" fmla="*/ 5261860 h 12897395"/>
              <a:gd name="connsiteX785" fmla="*/ 2248949 w 12019618"/>
              <a:gd name="connsiteY785" fmla="*/ 5236582 h 12897395"/>
              <a:gd name="connsiteX786" fmla="*/ 2307848 w 12019618"/>
              <a:gd name="connsiteY786" fmla="*/ 5211845 h 12897395"/>
              <a:gd name="connsiteX787" fmla="*/ 2270571 w 12019618"/>
              <a:gd name="connsiteY787" fmla="*/ 5120247 h 12897395"/>
              <a:gd name="connsiteX788" fmla="*/ 2361318 w 12019618"/>
              <a:gd name="connsiteY788" fmla="*/ 5098716 h 12897395"/>
              <a:gd name="connsiteX789" fmla="*/ 2343994 w 12019618"/>
              <a:gd name="connsiteY789" fmla="*/ 5025702 h 12897395"/>
              <a:gd name="connsiteX790" fmla="*/ 2405310 w 12019618"/>
              <a:gd name="connsiteY790" fmla="*/ 5011154 h 12897395"/>
              <a:gd name="connsiteX791" fmla="*/ 2405119 w 12019618"/>
              <a:gd name="connsiteY791" fmla="*/ 4944835 h 12897395"/>
              <a:gd name="connsiteX792" fmla="*/ 2346788 w 12019618"/>
              <a:gd name="connsiteY792" fmla="*/ 4901673 h 12897395"/>
              <a:gd name="connsiteX793" fmla="*/ 2340765 w 12019618"/>
              <a:gd name="connsiteY793" fmla="*/ 4879708 h 12897395"/>
              <a:gd name="connsiteX794" fmla="*/ 2344026 w 12019618"/>
              <a:gd name="connsiteY794" fmla="*/ 4879796 h 12897395"/>
              <a:gd name="connsiteX795" fmla="*/ 2382367 w 12019618"/>
              <a:gd name="connsiteY795" fmla="*/ 4783429 h 12897395"/>
              <a:gd name="connsiteX796" fmla="*/ 2399309 w 12019618"/>
              <a:gd name="connsiteY796" fmla="*/ 4723807 h 12897395"/>
              <a:gd name="connsiteX797" fmla="*/ 2376748 w 12019618"/>
              <a:gd name="connsiteY797" fmla="*/ 4628718 h 12897395"/>
              <a:gd name="connsiteX798" fmla="*/ 2502893 w 12019618"/>
              <a:gd name="connsiteY798" fmla="*/ 4275940 h 12897395"/>
              <a:gd name="connsiteX799" fmla="*/ 2463792 w 12019618"/>
              <a:gd name="connsiteY799" fmla="*/ 4242171 h 12897395"/>
              <a:gd name="connsiteX800" fmla="*/ 2507940 w 12019618"/>
              <a:gd name="connsiteY800" fmla="*/ 4231696 h 12897395"/>
              <a:gd name="connsiteX801" fmla="*/ 2460781 w 12019618"/>
              <a:gd name="connsiteY801" fmla="*/ 4163966 h 12897395"/>
              <a:gd name="connsiteX802" fmla="*/ 2428551 w 12019618"/>
              <a:gd name="connsiteY802" fmla="*/ 4028126 h 12897395"/>
              <a:gd name="connsiteX803" fmla="*/ 2386036 w 12019618"/>
              <a:gd name="connsiteY803" fmla="*/ 3914454 h 12897395"/>
              <a:gd name="connsiteX804" fmla="*/ 2545563 w 12019618"/>
              <a:gd name="connsiteY804" fmla="*/ 3844319 h 12897395"/>
              <a:gd name="connsiteX805" fmla="*/ 2547599 w 12019618"/>
              <a:gd name="connsiteY805" fmla="*/ 3721871 h 12897395"/>
              <a:gd name="connsiteX806" fmla="*/ 2636120 w 12019618"/>
              <a:gd name="connsiteY806" fmla="*/ 3756470 h 12897395"/>
              <a:gd name="connsiteX807" fmla="*/ 2580926 w 12019618"/>
              <a:gd name="connsiteY807" fmla="*/ 3523842 h 12897395"/>
              <a:gd name="connsiteX808" fmla="*/ 2619680 w 12019618"/>
              <a:gd name="connsiteY808" fmla="*/ 3414205 h 12897395"/>
              <a:gd name="connsiteX809" fmla="*/ 2449353 w 12019618"/>
              <a:gd name="connsiteY809" fmla="*/ 3165847 h 12897395"/>
              <a:gd name="connsiteX810" fmla="*/ 2625073 w 12019618"/>
              <a:gd name="connsiteY810" fmla="*/ 2890987 h 12897395"/>
              <a:gd name="connsiteX811" fmla="*/ 2661220 w 12019618"/>
              <a:gd name="connsiteY811" fmla="*/ 2704844 h 12897395"/>
              <a:gd name="connsiteX812" fmla="*/ 2612202 w 12019618"/>
              <a:gd name="connsiteY812" fmla="*/ 2705712 h 12897395"/>
              <a:gd name="connsiteX813" fmla="*/ 2625978 w 12019618"/>
              <a:gd name="connsiteY813" fmla="*/ 2490799 h 12897395"/>
              <a:gd name="connsiteX814" fmla="*/ 2571378 w 12019618"/>
              <a:gd name="connsiteY814" fmla="*/ 2326187 h 12897395"/>
              <a:gd name="connsiteX815" fmla="*/ 2668437 w 12019618"/>
              <a:gd name="connsiteY815" fmla="*/ 2123797 h 12897395"/>
              <a:gd name="connsiteX816" fmla="*/ 2599678 w 12019618"/>
              <a:gd name="connsiteY816" fmla="*/ 2041464 h 12897395"/>
              <a:gd name="connsiteX817" fmla="*/ 2738468 w 12019618"/>
              <a:gd name="connsiteY817" fmla="*/ 1818411 h 12897395"/>
              <a:gd name="connsiteX818" fmla="*/ 3370569 w 12019618"/>
              <a:gd name="connsiteY818" fmla="*/ 1501630 h 12897395"/>
              <a:gd name="connsiteX819" fmla="*/ 4030659 w 12019618"/>
              <a:gd name="connsiteY819" fmla="*/ 1368330 h 12897395"/>
              <a:gd name="connsiteX820" fmla="*/ 4113943 w 12019618"/>
              <a:gd name="connsiteY820" fmla="*/ 1380855 h 12897395"/>
              <a:gd name="connsiteX821" fmla="*/ 4663890 w 12019618"/>
              <a:gd name="connsiteY821" fmla="*/ 1329290 h 12897395"/>
              <a:gd name="connsiteX822" fmla="*/ 5407420 w 12019618"/>
              <a:gd name="connsiteY822" fmla="*/ 1285602 h 12897395"/>
              <a:gd name="connsiteX823" fmla="*/ 7613848 w 12019618"/>
              <a:gd name="connsiteY823" fmla="*/ 1172827 h 12897395"/>
              <a:gd name="connsiteX824" fmla="*/ 8578412 w 12019618"/>
              <a:gd name="connsiteY824" fmla="*/ 1110774 h 12897395"/>
              <a:gd name="connsiteX825" fmla="*/ 10583380 w 12019618"/>
              <a:gd name="connsiteY825" fmla="*/ 902311 h 12897395"/>
              <a:gd name="connsiteX826" fmla="*/ 10779434 w 12019618"/>
              <a:gd name="connsiteY826" fmla="*/ 778669 h 12897395"/>
              <a:gd name="connsiteX827" fmla="*/ 10822486 w 12019618"/>
              <a:gd name="connsiteY827" fmla="*/ 479684 h 12897395"/>
              <a:gd name="connsiteX828" fmla="*/ 10846872 w 12019618"/>
              <a:gd name="connsiteY828" fmla="*/ 516945 h 12897395"/>
              <a:gd name="connsiteX829" fmla="*/ 10900150 w 12019618"/>
              <a:gd name="connsiteY829" fmla="*/ 337499 h 12897395"/>
              <a:gd name="connsiteX830" fmla="*/ 10890482 w 12019618"/>
              <a:gd name="connsiteY830" fmla="*/ 296746 h 12897395"/>
              <a:gd name="connsiteX831" fmla="*/ 11030056 w 12019618"/>
              <a:gd name="connsiteY831" fmla="*/ 208028 h 12897395"/>
              <a:gd name="connsiteX832" fmla="*/ 11030246 w 12019618"/>
              <a:gd name="connsiteY832" fmla="*/ 274346 h 12897395"/>
              <a:gd name="connsiteX833" fmla="*/ 11093788 w 12019618"/>
              <a:gd name="connsiteY833" fmla="*/ 203668 h 12897395"/>
              <a:gd name="connsiteX834" fmla="*/ 11096206 w 12019618"/>
              <a:gd name="connsiteY834" fmla="*/ 213856 h 12897395"/>
              <a:gd name="connsiteX835" fmla="*/ 11101734 w 12019618"/>
              <a:gd name="connsiteY835" fmla="*/ 198618 h 12897395"/>
              <a:gd name="connsiteX836" fmla="*/ 11107296 w 12019618"/>
              <a:gd name="connsiteY836" fmla="*/ 195082 h 12897395"/>
              <a:gd name="connsiteX837" fmla="*/ 11120804 w 12019618"/>
              <a:gd name="connsiteY837" fmla="*/ 186497 h 12897395"/>
              <a:gd name="connsiteX838" fmla="*/ 11191406 w 12019618"/>
              <a:gd name="connsiteY838" fmla="*/ 80064 h 12897395"/>
              <a:gd name="connsiteX839" fmla="*/ 11193824 w 12019618"/>
              <a:gd name="connsiteY839" fmla="*/ 90253 h 12897395"/>
              <a:gd name="connsiteX840" fmla="*/ 11291668 w 12019618"/>
              <a:gd name="connsiteY840" fmla="*/ 22197 h 12897395"/>
              <a:gd name="connsiteX841" fmla="*/ 11302298 w 12019618"/>
              <a:gd name="connsiteY841" fmla="*/ 143434 h 12897395"/>
              <a:gd name="connsiteX842" fmla="*/ 11444800 w 12019618"/>
              <a:gd name="connsiteY842" fmla="*/ 1653 h 12897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</a:cxnLst>
            <a:rect l="l" t="t" r="r" b="b"/>
            <a:pathLst>
              <a:path w="12019618" h="12897395">
                <a:moveTo>
                  <a:pt x="3661677" y="12520167"/>
                </a:moveTo>
                <a:cubicBezTo>
                  <a:pt x="3667498" y="12520131"/>
                  <a:pt x="3671781" y="12521805"/>
                  <a:pt x="3672990" y="12526899"/>
                </a:cubicBezTo>
                <a:cubicBezTo>
                  <a:pt x="3658274" y="12530391"/>
                  <a:pt x="3643558" y="12533882"/>
                  <a:pt x="3641141" y="12523694"/>
                </a:cubicBezTo>
                <a:cubicBezTo>
                  <a:pt x="3648499" y="12521949"/>
                  <a:pt x="3655856" y="12520203"/>
                  <a:pt x="3661677" y="12520167"/>
                </a:cubicBezTo>
                <a:close/>
                <a:moveTo>
                  <a:pt x="3629828" y="12516962"/>
                </a:moveTo>
                <a:cubicBezTo>
                  <a:pt x="3635649" y="12516926"/>
                  <a:pt x="3639932" y="12518600"/>
                  <a:pt x="3641141" y="12523694"/>
                </a:cubicBezTo>
                <a:cubicBezTo>
                  <a:pt x="3626425" y="12527186"/>
                  <a:pt x="3611709" y="12530677"/>
                  <a:pt x="3609292" y="12520489"/>
                </a:cubicBezTo>
                <a:cubicBezTo>
                  <a:pt x="3616650" y="12518743"/>
                  <a:pt x="3624008" y="12516997"/>
                  <a:pt x="3629828" y="12516962"/>
                </a:cubicBezTo>
                <a:close/>
                <a:moveTo>
                  <a:pt x="3603426" y="12512225"/>
                </a:moveTo>
                <a:lnTo>
                  <a:pt x="3605461" y="12515092"/>
                </a:lnTo>
                <a:cubicBezTo>
                  <a:pt x="3607590" y="12518090"/>
                  <a:pt x="3609292" y="12520489"/>
                  <a:pt x="3609292" y="12520489"/>
                </a:cubicBezTo>
                <a:close/>
                <a:moveTo>
                  <a:pt x="3597800" y="12504299"/>
                </a:moveTo>
                <a:lnTo>
                  <a:pt x="3603426" y="12512225"/>
                </a:lnTo>
                <a:lnTo>
                  <a:pt x="3599077" y="12506098"/>
                </a:lnTo>
                <a:cubicBezTo>
                  <a:pt x="3597374" y="12503699"/>
                  <a:pt x="3596523" y="12502500"/>
                  <a:pt x="3597800" y="12504299"/>
                </a:cubicBezTo>
                <a:close/>
                <a:moveTo>
                  <a:pt x="6322874" y="12228839"/>
                </a:moveTo>
                <a:cubicBezTo>
                  <a:pt x="6310670" y="12227391"/>
                  <a:pt x="6288888" y="12229084"/>
                  <a:pt x="6254552" y="12237231"/>
                </a:cubicBezTo>
                <a:cubicBezTo>
                  <a:pt x="6237418" y="12230535"/>
                  <a:pt x="6205166" y="12225632"/>
                  <a:pt x="6173282" y="12233197"/>
                </a:cubicBezTo>
                <a:cubicBezTo>
                  <a:pt x="6193236" y="12251779"/>
                  <a:pt x="6212822" y="12257894"/>
                  <a:pt x="6254552" y="12237231"/>
                </a:cubicBezTo>
                <a:cubicBezTo>
                  <a:pt x="6309904" y="12265798"/>
                  <a:pt x="6359486" y="12233184"/>
                  <a:pt x="6322874" y="12228839"/>
                </a:cubicBezTo>
                <a:close/>
                <a:moveTo>
                  <a:pt x="6097604" y="12225089"/>
                </a:moveTo>
                <a:cubicBezTo>
                  <a:pt x="6099334" y="12223166"/>
                  <a:pt x="6092416" y="12230860"/>
                  <a:pt x="6092416" y="12230860"/>
                </a:cubicBezTo>
                <a:cubicBezTo>
                  <a:pt x="6095490" y="12227440"/>
                  <a:pt x="6097028" y="12225730"/>
                  <a:pt x="6097604" y="12225089"/>
                </a:cubicBezTo>
                <a:close/>
                <a:moveTo>
                  <a:pt x="6069494" y="12220241"/>
                </a:moveTo>
                <a:cubicBezTo>
                  <a:pt x="6072122" y="12219029"/>
                  <a:pt x="6070370" y="12219837"/>
                  <a:pt x="6066868" y="12221452"/>
                </a:cubicBezTo>
                <a:lnTo>
                  <a:pt x="6063362" y="12223069"/>
                </a:lnTo>
                <a:lnTo>
                  <a:pt x="6061942" y="12223725"/>
                </a:lnTo>
                <a:cubicBezTo>
                  <a:pt x="6058112" y="12225492"/>
                  <a:pt x="6052858" y="12227916"/>
                  <a:pt x="6045852" y="12231147"/>
                </a:cubicBezTo>
                <a:cubicBezTo>
                  <a:pt x="6045852" y="12231147"/>
                  <a:pt x="6049354" y="12229531"/>
                  <a:pt x="6053732" y="12227512"/>
                </a:cubicBezTo>
                <a:lnTo>
                  <a:pt x="6063362" y="12223069"/>
                </a:lnTo>
                <a:close/>
                <a:moveTo>
                  <a:pt x="5930472" y="12212432"/>
                </a:moveTo>
                <a:cubicBezTo>
                  <a:pt x="5926190" y="12213045"/>
                  <a:pt x="5920510" y="12214701"/>
                  <a:pt x="5913148" y="12217793"/>
                </a:cubicBezTo>
                <a:cubicBezTo>
                  <a:pt x="5913148" y="12217793"/>
                  <a:pt x="5896014" y="12211096"/>
                  <a:pt x="5881300" y="12214588"/>
                </a:cubicBezTo>
                <a:cubicBezTo>
                  <a:pt x="5883716" y="12224776"/>
                  <a:pt x="5886134" y="12234964"/>
                  <a:pt x="5913148" y="12217793"/>
                </a:cubicBezTo>
                <a:cubicBezTo>
                  <a:pt x="5921962" y="12254937"/>
                  <a:pt x="5960446" y="12208140"/>
                  <a:pt x="5930472" y="12212432"/>
                </a:cubicBezTo>
                <a:close/>
                <a:moveTo>
                  <a:pt x="5775860" y="12200987"/>
                </a:moveTo>
                <a:cubicBezTo>
                  <a:pt x="5778622" y="12199827"/>
                  <a:pt x="5776780" y="12200600"/>
                  <a:pt x="5773100" y="12202146"/>
                </a:cubicBezTo>
                <a:lnTo>
                  <a:pt x="5768976" y="12203878"/>
                </a:lnTo>
                <a:lnTo>
                  <a:pt x="5767922" y="12204320"/>
                </a:lnTo>
                <a:cubicBezTo>
                  <a:pt x="5763896" y="12206011"/>
                  <a:pt x="5758374" y="12208330"/>
                  <a:pt x="5751012" y="12211422"/>
                </a:cubicBezTo>
                <a:cubicBezTo>
                  <a:pt x="5751012" y="12211422"/>
                  <a:pt x="5754694" y="12209876"/>
                  <a:pt x="5759294" y="12207944"/>
                </a:cubicBezTo>
                <a:lnTo>
                  <a:pt x="5768976" y="12203878"/>
                </a:lnTo>
                <a:close/>
                <a:moveTo>
                  <a:pt x="4693728" y="12196602"/>
                </a:moveTo>
                <a:cubicBezTo>
                  <a:pt x="4687856" y="12196426"/>
                  <a:pt x="4680498" y="12198172"/>
                  <a:pt x="4673140" y="12199917"/>
                </a:cubicBezTo>
                <a:cubicBezTo>
                  <a:pt x="4675960" y="12211803"/>
                  <a:pt x="4690676" y="12208312"/>
                  <a:pt x="4705392" y="12204820"/>
                </a:cubicBezTo>
                <a:cubicBezTo>
                  <a:pt x="4715062" y="12245572"/>
                  <a:pt x="4778604" y="12174894"/>
                  <a:pt x="4705392" y="12204820"/>
                </a:cubicBezTo>
                <a:cubicBezTo>
                  <a:pt x="4703982" y="12198877"/>
                  <a:pt x="4699598" y="12196779"/>
                  <a:pt x="4693728" y="12196602"/>
                </a:cubicBezTo>
                <a:close/>
                <a:moveTo>
                  <a:pt x="5370766" y="12172950"/>
                </a:moveTo>
                <a:cubicBezTo>
                  <a:pt x="5360654" y="12174005"/>
                  <a:pt x="5349608" y="12179316"/>
                  <a:pt x="5343458" y="12186155"/>
                </a:cubicBezTo>
                <a:cubicBezTo>
                  <a:pt x="5345876" y="12196344"/>
                  <a:pt x="5375308" y="12189360"/>
                  <a:pt x="5392476" y="12185287"/>
                </a:cubicBezTo>
                <a:cubicBezTo>
                  <a:pt x="5394894" y="12195475"/>
                  <a:pt x="5409608" y="12191984"/>
                  <a:pt x="5424324" y="12188492"/>
                </a:cubicBezTo>
                <a:cubicBezTo>
                  <a:pt x="5441860" y="12196886"/>
                  <a:pt x="5441860" y="12196886"/>
                  <a:pt x="5473746" y="12189321"/>
                </a:cubicBezTo>
                <a:cubicBezTo>
                  <a:pt x="5476162" y="12199509"/>
                  <a:pt x="5490878" y="12196018"/>
                  <a:pt x="5505594" y="12192526"/>
                </a:cubicBezTo>
                <a:cubicBezTo>
                  <a:pt x="5512846" y="12223091"/>
                  <a:pt x="5579208" y="12164299"/>
                  <a:pt x="5505594" y="12192526"/>
                </a:cubicBezTo>
                <a:cubicBezTo>
                  <a:pt x="5503176" y="12182338"/>
                  <a:pt x="5488460" y="12185830"/>
                  <a:pt x="5473746" y="12189321"/>
                </a:cubicBezTo>
                <a:cubicBezTo>
                  <a:pt x="5453756" y="12181509"/>
                  <a:pt x="5453756" y="12181509"/>
                  <a:pt x="5424324" y="12188492"/>
                </a:cubicBezTo>
                <a:cubicBezTo>
                  <a:pt x="5421908" y="12178304"/>
                  <a:pt x="5407192" y="12181795"/>
                  <a:pt x="5392476" y="12185287"/>
                </a:cubicBezTo>
                <a:cubicBezTo>
                  <a:pt x="5390060" y="12175099"/>
                  <a:pt x="5380880" y="12171896"/>
                  <a:pt x="5370766" y="12172950"/>
                </a:cubicBezTo>
                <a:close/>
                <a:moveTo>
                  <a:pt x="4942536" y="12137316"/>
                </a:moveTo>
                <a:cubicBezTo>
                  <a:pt x="4919516" y="12137537"/>
                  <a:pt x="4894518" y="12139321"/>
                  <a:pt x="4866934" y="12143175"/>
                </a:cubicBezTo>
                <a:cubicBezTo>
                  <a:pt x="4950620" y="12157398"/>
                  <a:pt x="5019188" y="12173414"/>
                  <a:pt x="5112756" y="12163768"/>
                </a:cubicBezTo>
                <a:cubicBezTo>
                  <a:pt x="5115172" y="12173957"/>
                  <a:pt x="5129888" y="12170465"/>
                  <a:pt x="5147058" y="12166392"/>
                </a:cubicBezTo>
                <a:cubicBezTo>
                  <a:pt x="5164190" y="12173088"/>
                  <a:pt x="5164190" y="12173088"/>
                  <a:pt x="5193622" y="12166105"/>
                </a:cubicBezTo>
                <a:cubicBezTo>
                  <a:pt x="5196040" y="12176293"/>
                  <a:pt x="5210754" y="12172801"/>
                  <a:pt x="5227924" y="12168728"/>
                </a:cubicBezTo>
                <a:cubicBezTo>
                  <a:pt x="5230340" y="12178916"/>
                  <a:pt x="5245056" y="12175424"/>
                  <a:pt x="5259772" y="12171933"/>
                </a:cubicBezTo>
                <a:cubicBezTo>
                  <a:pt x="5269844" y="12214383"/>
                  <a:pt x="5333386" y="12143705"/>
                  <a:pt x="5259772" y="12171933"/>
                </a:cubicBezTo>
                <a:cubicBezTo>
                  <a:pt x="5257354" y="12161745"/>
                  <a:pt x="5242640" y="12165236"/>
                  <a:pt x="5227924" y="12168728"/>
                </a:cubicBezTo>
                <a:cubicBezTo>
                  <a:pt x="5225506" y="12158540"/>
                  <a:pt x="5208338" y="12162613"/>
                  <a:pt x="5193622" y="12166105"/>
                </a:cubicBezTo>
                <a:cubicBezTo>
                  <a:pt x="5176490" y="12159408"/>
                  <a:pt x="5176490" y="12159408"/>
                  <a:pt x="5147058" y="12166392"/>
                </a:cubicBezTo>
                <a:cubicBezTo>
                  <a:pt x="5144640" y="12156203"/>
                  <a:pt x="5127472" y="12160277"/>
                  <a:pt x="5112756" y="12163768"/>
                </a:cubicBezTo>
                <a:cubicBezTo>
                  <a:pt x="5062868" y="12150046"/>
                  <a:pt x="5011598" y="12136651"/>
                  <a:pt x="4942536" y="12137316"/>
                </a:cubicBezTo>
                <a:close/>
                <a:moveTo>
                  <a:pt x="4788414" y="12126157"/>
                </a:moveTo>
                <a:cubicBezTo>
                  <a:pt x="4782240" y="12124707"/>
                  <a:pt x="4774882" y="12126453"/>
                  <a:pt x="4768934" y="12134142"/>
                </a:cubicBezTo>
                <a:cubicBezTo>
                  <a:pt x="4768934" y="12134142"/>
                  <a:pt x="4786068" y="12140839"/>
                  <a:pt x="4800784" y="12137347"/>
                </a:cubicBezTo>
                <a:cubicBezTo>
                  <a:pt x="4808036" y="12167911"/>
                  <a:pt x="4874398" y="12109119"/>
                  <a:pt x="4800784" y="12137347"/>
                </a:cubicBezTo>
                <a:cubicBezTo>
                  <a:pt x="4799576" y="12132253"/>
                  <a:pt x="4794586" y="12127607"/>
                  <a:pt x="4788414" y="12126157"/>
                </a:cubicBezTo>
                <a:close/>
                <a:moveTo>
                  <a:pt x="4451214" y="12091681"/>
                </a:moveTo>
                <a:cubicBezTo>
                  <a:pt x="4431050" y="12092682"/>
                  <a:pt x="4418307" y="12124964"/>
                  <a:pt x="4471678" y="12104229"/>
                </a:cubicBezTo>
                <a:cubicBezTo>
                  <a:pt x="4471678" y="12104229"/>
                  <a:pt x="4491264" y="12110343"/>
                  <a:pt x="4505980" y="12106852"/>
                </a:cubicBezTo>
                <a:cubicBezTo>
                  <a:pt x="4508398" y="12117040"/>
                  <a:pt x="4523114" y="12113549"/>
                  <a:pt x="4537830" y="12110057"/>
                </a:cubicBezTo>
                <a:cubicBezTo>
                  <a:pt x="4540246" y="12120245"/>
                  <a:pt x="4554962" y="12116754"/>
                  <a:pt x="4572130" y="12112680"/>
                </a:cubicBezTo>
                <a:cubicBezTo>
                  <a:pt x="4594502" y="12141451"/>
                  <a:pt x="4645744" y="12084452"/>
                  <a:pt x="4572130" y="12112680"/>
                </a:cubicBezTo>
                <a:cubicBezTo>
                  <a:pt x="4569714" y="12102492"/>
                  <a:pt x="4552544" y="12106565"/>
                  <a:pt x="4537830" y="12110057"/>
                </a:cubicBezTo>
                <a:cubicBezTo>
                  <a:pt x="4535412" y="12099869"/>
                  <a:pt x="4520696" y="12103360"/>
                  <a:pt x="4505980" y="12106852"/>
                </a:cubicBezTo>
                <a:cubicBezTo>
                  <a:pt x="4503562" y="12096664"/>
                  <a:pt x="4486430" y="12089967"/>
                  <a:pt x="4471678" y="12104229"/>
                </a:cubicBezTo>
                <a:cubicBezTo>
                  <a:pt x="4465482" y="12094489"/>
                  <a:pt x="4457936" y="12091347"/>
                  <a:pt x="4451214" y="12091681"/>
                </a:cubicBezTo>
                <a:close/>
                <a:moveTo>
                  <a:pt x="3956617" y="12048280"/>
                </a:moveTo>
                <a:cubicBezTo>
                  <a:pt x="3948416" y="12044425"/>
                  <a:pt x="3939418" y="12055640"/>
                  <a:pt x="3963305" y="12058043"/>
                </a:cubicBezTo>
                <a:cubicBezTo>
                  <a:pt x="3965722" y="12068232"/>
                  <a:pt x="3980438" y="12064740"/>
                  <a:pt x="3997607" y="12060667"/>
                </a:cubicBezTo>
                <a:cubicBezTo>
                  <a:pt x="4081293" y="12074889"/>
                  <a:pt x="4147408" y="12091487"/>
                  <a:pt x="4243025" y="12079562"/>
                </a:cubicBezTo>
                <a:cubicBezTo>
                  <a:pt x="4245846" y="12091448"/>
                  <a:pt x="4272457" y="12072579"/>
                  <a:pt x="4243025" y="12079562"/>
                </a:cubicBezTo>
                <a:cubicBezTo>
                  <a:pt x="4174458" y="12063546"/>
                  <a:pt x="4105487" y="12045832"/>
                  <a:pt x="3997607" y="12060667"/>
                </a:cubicBezTo>
                <a:cubicBezTo>
                  <a:pt x="3995190" y="12050478"/>
                  <a:pt x="3978021" y="12054552"/>
                  <a:pt x="3963305" y="12058043"/>
                </a:cubicBezTo>
                <a:cubicBezTo>
                  <a:pt x="3961996" y="12052525"/>
                  <a:pt x="3959351" y="12049565"/>
                  <a:pt x="3956617" y="12048280"/>
                </a:cubicBezTo>
                <a:close/>
                <a:moveTo>
                  <a:pt x="3913920" y="12046444"/>
                </a:moveTo>
                <a:cubicBezTo>
                  <a:pt x="3896752" y="12050517"/>
                  <a:pt x="3913920" y="12046444"/>
                  <a:pt x="3913920" y="12046444"/>
                </a:cubicBezTo>
                <a:close/>
                <a:moveTo>
                  <a:pt x="2733869" y="11961880"/>
                </a:moveTo>
                <a:cubicBezTo>
                  <a:pt x="2736010" y="11962717"/>
                  <a:pt x="2736615" y="11965264"/>
                  <a:pt x="2737823" y="11970358"/>
                </a:cubicBezTo>
                <a:cubicBezTo>
                  <a:pt x="2723107" y="11973850"/>
                  <a:pt x="2720690" y="11963662"/>
                  <a:pt x="2720690" y="11963662"/>
                </a:cubicBezTo>
                <a:cubicBezTo>
                  <a:pt x="2728048" y="11961916"/>
                  <a:pt x="2731727" y="11961043"/>
                  <a:pt x="2733869" y="11961880"/>
                </a:cubicBezTo>
                <a:close/>
                <a:moveTo>
                  <a:pt x="2708320" y="11952472"/>
                </a:moveTo>
                <a:cubicBezTo>
                  <a:pt x="2714493" y="11953922"/>
                  <a:pt x="2719482" y="11958568"/>
                  <a:pt x="2720690" y="11963662"/>
                </a:cubicBezTo>
                <a:cubicBezTo>
                  <a:pt x="2705974" y="11967153"/>
                  <a:pt x="2691259" y="11970645"/>
                  <a:pt x="2688841" y="11960457"/>
                </a:cubicBezTo>
                <a:cubicBezTo>
                  <a:pt x="2694789" y="11952768"/>
                  <a:pt x="2702147" y="11951022"/>
                  <a:pt x="2708320" y="11952472"/>
                </a:cubicBezTo>
                <a:close/>
                <a:moveTo>
                  <a:pt x="2677803" y="11946177"/>
                </a:moveTo>
                <a:cubicBezTo>
                  <a:pt x="2684838" y="11943583"/>
                  <a:pt x="2686726" y="11951542"/>
                  <a:pt x="2688841" y="11960457"/>
                </a:cubicBezTo>
                <a:cubicBezTo>
                  <a:pt x="2671673" y="11964530"/>
                  <a:pt x="2668853" y="11952644"/>
                  <a:pt x="2668853" y="11952644"/>
                </a:cubicBezTo>
                <a:cubicBezTo>
                  <a:pt x="2672541" y="11949079"/>
                  <a:pt x="2675458" y="11947042"/>
                  <a:pt x="2677803" y="11946177"/>
                </a:cubicBezTo>
                <a:close/>
                <a:moveTo>
                  <a:pt x="2649302" y="11935759"/>
                </a:moveTo>
                <a:cubicBezTo>
                  <a:pt x="2664018" y="11932268"/>
                  <a:pt x="2666435" y="11942456"/>
                  <a:pt x="2668853" y="11952644"/>
                </a:cubicBezTo>
                <a:cubicBezTo>
                  <a:pt x="2654137" y="11956136"/>
                  <a:pt x="2651720" y="11945948"/>
                  <a:pt x="2649302" y="11935759"/>
                </a:cubicBezTo>
                <a:close/>
                <a:moveTo>
                  <a:pt x="2670924" y="11819426"/>
                </a:moveTo>
                <a:cubicBezTo>
                  <a:pt x="2733936" y="11832500"/>
                  <a:pt x="2791200" y="11846939"/>
                  <a:pt x="2755726" y="11842657"/>
                </a:cubicBezTo>
                <a:lnTo>
                  <a:pt x="2737721" y="11839951"/>
                </a:lnTo>
                <a:close/>
                <a:moveTo>
                  <a:pt x="2572925" y="11810393"/>
                </a:moveTo>
                <a:cubicBezTo>
                  <a:pt x="2604773" y="11813598"/>
                  <a:pt x="2636622" y="11816803"/>
                  <a:pt x="2670924" y="11819426"/>
                </a:cubicBezTo>
                <a:cubicBezTo>
                  <a:pt x="2650708" y="11818842"/>
                  <a:pt x="2629244" y="11817096"/>
                  <a:pt x="2608458" y="11814966"/>
                </a:cubicBezTo>
                <a:lnTo>
                  <a:pt x="2579134" y="11811566"/>
                </a:lnTo>
                <a:close/>
                <a:moveTo>
                  <a:pt x="1112372" y="10666448"/>
                </a:moveTo>
                <a:lnTo>
                  <a:pt x="1105824" y="10668002"/>
                </a:lnTo>
                <a:lnTo>
                  <a:pt x="1101335" y="10669067"/>
                </a:lnTo>
                <a:cubicBezTo>
                  <a:pt x="1099496" y="10669503"/>
                  <a:pt x="1098576" y="10669721"/>
                  <a:pt x="1099956" y="10669394"/>
                </a:cubicBezTo>
                <a:lnTo>
                  <a:pt x="1105824" y="10668002"/>
                </a:lnTo>
                <a:lnTo>
                  <a:pt x="1108233" y="10667430"/>
                </a:lnTo>
                <a:cubicBezTo>
                  <a:pt x="1110533" y="10666884"/>
                  <a:pt x="1112372" y="10666448"/>
                  <a:pt x="1112372" y="10666448"/>
                </a:cubicBezTo>
                <a:close/>
                <a:moveTo>
                  <a:pt x="435114" y="10181441"/>
                </a:moveTo>
                <a:lnTo>
                  <a:pt x="433697" y="10181682"/>
                </a:lnTo>
                <a:lnTo>
                  <a:pt x="433490" y="10181546"/>
                </a:lnTo>
                <a:cubicBezTo>
                  <a:pt x="432557" y="10180731"/>
                  <a:pt x="432973" y="10180604"/>
                  <a:pt x="435114" y="10181441"/>
                </a:cubicBezTo>
                <a:close/>
                <a:moveTo>
                  <a:pt x="588685" y="10028364"/>
                </a:moveTo>
                <a:cubicBezTo>
                  <a:pt x="577435" y="10025821"/>
                  <a:pt x="566535" y="10025604"/>
                  <a:pt x="559781" y="10029897"/>
                </a:cubicBezTo>
                <a:cubicBezTo>
                  <a:pt x="547483" y="10043577"/>
                  <a:pt x="596868" y="10055176"/>
                  <a:pt x="596868" y="10055176"/>
                </a:cubicBezTo>
                <a:cubicBezTo>
                  <a:pt x="659330" y="10064569"/>
                  <a:pt x="622434" y="10035994"/>
                  <a:pt x="588685" y="10028364"/>
                </a:cubicBezTo>
                <a:close/>
                <a:moveTo>
                  <a:pt x="37788" y="9653333"/>
                </a:moveTo>
                <a:cubicBezTo>
                  <a:pt x="42623" y="9673709"/>
                  <a:pt x="37788" y="9653333"/>
                  <a:pt x="37788" y="9653333"/>
                </a:cubicBezTo>
                <a:close/>
                <a:moveTo>
                  <a:pt x="37733" y="9634283"/>
                </a:moveTo>
                <a:lnTo>
                  <a:pt x="37733" y="9634292"/>
                </a:lnTo>
                <a:cubicBezTo>
                  <a:pt x="37746" y="9638826"/>
                  <a:pt x="37764" y="9645043"/>
                  <a:pt x="37788" y="9653333"/>
                </a:cubicBezTo>
                <a:cubicBezTo>
                  <a:pt x="37788" y="9653333"/>
                  <a:pt x="37776" y="9649188"/>
                  <a:pt x="37761" y="9644007"/>
                </a:cubicBezTo>
                <a:close/>
                <a:moveTo>
                  <a:pt x="37708" y="9625355"/>
                </a:moveTo>
                <a:cubicBezTo>
                  <a:pt x="37699" y="9622246"/>
                  <a:pt x="37705" y="9624318"/>
                  <a:pt x="37717" y="9628463"/>
                </a:cubicBezTo>
                <a:lnTo>
                  <a:pt x="37733" y="9634283"/>
                </a:lnTo>
                <a:close/>
                <a:moveTo>
                  <a:pt x="25969" y="9564804"/>
                </a:moveTo>
                <a:lnTo>
                  <a:pt x="21797" y="9566932"/>
                </a:lnTo>
                <a:cubicBezTo>
                  <a:pt x="20962" y="9567358"/>
                  <a:pt x="21296" y="9567187"/>
                  <a:pt x="23300" y="9566165"/>
                </a:cubicBezTo>
                <a:close/>
                <a:moveTo>
                  <a:pt x="47123" y="9554016"/>
                </a:moveTo>
                <a:lnTo>
                  <a:pt x="34823" y="9560289"/>
                </a:lnTo>
                <a:lnTo>
                  <a:pt x="25969" y="9564804"/>
                </a:lnTo>
                <a:lnTo>
                  <a:pt x="27308" y="9564121"/>
                </a:lnTo>
                <a:close/>
                <a:moveTo>
                  <a:pt x="59374" y="9547769"/>
                </a:moveTo>
                <a:cubicBezTo>
                  <a:pt x="59374" y="9547769"/>
                  <a:pt x="54030" y="9550494"/>
                  <a:pt x="47349" y="9553901"/>
                </a:cubicBezTo>
                <a:lnTo>
                  <a:pt x="47123" y="9554016"/>
                </a:lnTo>
                <a:close/>
                <a:moveTo>
                  <a:pt x="54314" y="8849465"/>
                </a:moveTo>
                <a:cubicBezTo>
                  <a:pt x="39598" y="8852956"/>
                  <a:pt x="54314" y="8849465"/>
                  <a:pt x="54314" y="8849465"/>
                </a:cubicBezTo>
                <a:close/>
                <a:moveTo>
                  <a:pt x="625006" y="7688958"/>
                </a:moveTo>
                <a:lnTo>
                  <a:pt x="623346" y="7693276"/>
                </a:lnTo>
                <a:cubicBezTo>
                  <a:pt x="621093" y="7699136"/>
                  <a:pt x="619290" y="7703823"/>
                  <a:pt x="619290" y="7703823"/>
                </a:cubicBezTo>
                <a:close/>
                <a:moveTo>
                  <a:pt x="629408" y="7677510"/>
                </a:moveTo>
                <a:lnTo>
                  <a:pt x="627570" y="7682290"/>
                </a:lnTo>
                <a:lnTo>
                  <a:pt x="625006" y="7688958"/>
                </a:lnTo>
                <a:close/>
                <a:moveTo>
                  <a:pt x="631963" y="7670864"/>
                </a:moveTo>
                <a:cubicBezTo>
                  <a:pt x="631682" y="7671597"/>
                  <a:pt x="631006" y="7673355"/>
                  <a:pt x="630104" y="7675698"/>
                </a:cubicBezTo>
                <a:lnTo>
                  <a:pt x="629408" y="7677510"/>
                </a:lnTo>
                <a:lnTo>
                  <a:pt x="631456" y="7672183"/>
                </a:lnTo>
                <a:cubicBezTo>
                  <a:pt x="632132" y="7670425"/>
                  <a:pt x="632245" y="7670132"/>
                  <a:pt x="631963" y="7670864"/>
                </a:cubicBezTo>
                <a:close/>
                <a:moveTo>
                  <a:pt x="4367089" y="7538766"/>
                </a:moveTo>
                <a:cubicBezTo>
                  <a:pt x="4356976" y="7539820"/>
                  <a:pt x="4345326" y="7542584"/>
                  <a:pt x="4337968" y="7544330"/>
                </a:cubicBezTo>
                <a:cubicBezTo>
                  <a:pt x="4337968" y="7544330"/>
                  <a:pt x="4372270" y="7546953"/>
                  <a:pt x="4386985" y="7543462"/>
                </a:cubicBezTo>
                <a:cubicBezTo>
                  <a:pt x="4385777" y="7538367"/>
                  <a:pt x="4377201" y="7537712"/>
                  <a:pt x="4367089" y="7538766"/>
                </a:cubicBezTo>
                <a:close/>
                <a:moveTo>
                  <a:pt x="4423846" y="7536397"/>
                </a:moveTo>
                <a:cubicBezTo>
                  <a:pt x="4419481" y="7536424"/>
                  <a:pt x="4416417" y="7536478"/>
                  <a:pt x="4416417" y="7536478"/>
                </a:cubicBezTo>
                <a:cubicBezTo>
                  <a:pt x="4401701" y="7539970"/>
                  <a:pt x="4450718" y="7539102"/>
                  <a:pt x="4450718" y="7539102"/>
                </a:cubicBezTo>
                <a:cubicBezTo>
                  <a:pt x="4461756" y="7536483"/>
                  <a:pt x="4436942" y="7536317"/>
                  <a:pt x="4423846" y="7536397"/>
                </a:cubicBezTo>
                <a:close/>
                <a:moveTo>
                  <a:pt x="4494234" y="7534157"/>
                </a:moveTo>
                <a:cubicBezTo>
                  <a:pt x="4484434" y="7533792"/>
                  <a:pt x="4472792" y="7533864"/>
                  <a:pt x="4465434" y="7535610"/>
                </a:cubicBezTo>
                <a:cubicBezTo>
                  <a:pt x="4467852" y="7545798"/>
                  <a:pt x="4499700" y="7549003"/>
                  <a:pt x="4511998" y="7535323"/>
                </a:cubicBezTo>
                <a:cubicBezTo>
                  <a:pt x="4511998" y="7535323"/>
                  <a:pt x="4504036" y="7534522"/>
                  <a:pt x="4494234" y="7534157"/>
                </a:cubicBezTo>
                <a:close/>
                <a:moveTo>
                  <a:pt x="4890862" y="7513365"/>
                </a:moveTo>
                <a:cubicBezTo>
                  <a:pt x="4881312" y="7514061"/>
                  <a:pt x="4870274" y="7516680"/>
                  <a:pt x="4862916" y="7518426"/>
                </a:cubicBezTo>
                <a:cubicBezTo>
                  <a:pt x="4862916" y="7518426"/>
                  <a:pt x="4895168" y="7523329"/>
                  <a:pt x="4909884" y="7519837"/>
                </a:cubicBezTo>
                <a:cubicBezTo>
                  <a:pt x="4908474" y="7513894"/>
                  <a:pt x="4900412" y="7512668"/>
                  <a:pt x="4890862" y="7513365"/>
                </a:cubicBezTo>
                <a:close/>
                <a:moveTo>
                  <a:pt x="585528" y="7505569"/>
                </a:moveTo>
                <a:cubicBezTo>
                  <a:pt x="575420" y="7505277"/>
                  <a:pt x="563166" y="7505494"/>
                  <a:pt x="554581" y="7507531"/>
                </a:cubicBezTo>
                <a:cubicBezTo>
                  <a:pt x="556998" y="7517719"/>
                  <a:pt x="591300" y="7520342"/>
                  <a:pt x="603599" y="7506662"/>
                </a:cubicBezTo>
                <a:cubicBezTo>
                  <a:pt x="603599" y="7506662"/>
                  <a:pt x="595637" y="7505861"/>
                  <a:pt x="585528" y="7505569"/>
                </a:cubicBezTo>
                <a:close/>
                <a:moveTo>
                  <a:pt x="5211028" y="7500625"/>
                </a:moveTo>
                <a:cubicBezTo>
                  <a:pt x="5203016" y="7499611"/>
                  <a:pt x="5195658" y="7501357"/>
                  <a:pt x="5197068" y="7507300"/>
                </a:cubicBezTo>
                <a:cubicBezTo>
                  <a:pt x="5182352" y="7510792"/>
                  <a:pt x="5228916" y="7510505"/>
                  <a:pt x="5228916" y="7510505"/>
                </a:cubicBezTo>
                <a:cubicBezTo>
                  <a:pt x="5227708" y="7505411"/>
                  <a:pt x="5219042" y="7501638"/>
                  <a:pt x="5211028" y="7500625"/>
                </a:cubicBezTo>
                <a:close/>
                <a:moveTo>
                  <a:pt x="5160894" y="7499516"/>
                </a:moveTo>
                <a:cubicBezTo>
                  <a:pt x="5150126" y="7497811"/>
                  <a:pt x="5137872" y="7498028"/>
                  <a:pt x="5130514" y="7499774"/>
                </a:cubicBezTo>
                <a:cubicBezTo>
                  <a:pt x="5132932" y="7509962"/>
                  <a:pt x="5167636" y="7514283"/>
                  <a:pt x="5182352" y="7510792"/>
                </a:cubicBezTo>
                <a:cubicBezTo>
                  <a:pt x="5180942" y="7504849"/>
                  <a:pt x="5171662" y="7501221"/>
                  <a:pt x="5160894" y="7499516"/>
                </a:cubicBezTo>
                <a:close/>
                <a:moveTo>
                  <a:pt x="5278592" y="7496029"/>
                </a:moveTo>
                <a:cubicBezTo>
                  <a:pt x="5266950" y="7496100"/>
                  <a:pt x="5252236" y="7499592"/>
                  <a:pt x="5246086" y="7506431"/>
                </a:cubicBezTo>
                <a:cubicBezTo>
                  <a:pt x="5228916" y="7510505"/>
                  <a:pt x="5292650" y="7506145"/>
                  <a:pt x="5292650" y="7506145"/>
                </a:cubicBezTo>
                <a:cubicBezTo>
                  <a:pt x="5298800" y="7499305"/>
                  <a:pt x="5290232" y="7495957"/>
                  <a:pt x="5278592" y="7496029"/>
                </a:cubicBezTo>
                <a:close/>
                <a:moveTo>
                  <a:pt x="5465060" y="7493039"/>
                </a:moveTo>
                <a:cubicBezTo>
                  <a:pt x="5454546" y="7492395"/>
                  <a:pt x="5442190" y="7492188"/>
                  <a:pt x="5434832" y="7493933"/>
                </a:cubicBezTo>
                <a:cubicBezTo>
                  <a:pt x="5437652" y="7505819"/>
                  <a:pt x="5469500" y="7509024"/>
                  <a:pt x="5484252" y="7494763"/>
                </a:cubicBezTo>
                <a:cubicBezTo>
                  <a:pt x="5484252" y="7494763"/>
                  <a:pt x="5475576" y="7493682"/>
                  <a:pt x="5465060" y="7493039"/>
                </a:cubicBezTo>
                <a:close/>
                <a:moveTo>
                  <a:pt x="5351522" y="7489486"/>
                </a:moveTo>
                <a:cubicBezTo>
                  <a:pt x="5338042" y="7489994"/>
                  <a:pt x="5323326" y="7493485"/>
                  <a:pt x="5324534" y="7498580"/>
                </a:cubicBezTo>
                <a:cubicBezTo>
                  <a:pt x="5307366" y="7502653"/>
                  <a:pt x="5358800" y="7511973"/>
                  <a:pt x="5371098" y="7498293"/>
                </a:cubicBezTo>
                <a:cubicBezTo>
                  <a:pt x="5377248" y="7491453"/>
                  <a:pt x="5365004" y="7488978"/>
                  <a:pt x="5351522" y="7489486"/>
                </a:cubicBezTo>
                <a:close/>
                <a:moveTo>
                  <a:pt x="6217980" y="7450710"/>
                </a:moveTo>
                <a:cubicBezTo>
                  <a:pt x="6208178" y="7450346"/>
                  <a:pt x="6197142" y="7452964"/>
                  <a:pt x="6198350" y="7458058"/>
                </a:cubicBezTo>
                <a:cubicBezTo>
                  <a:pt x="6181182" y="7462132"/>
                  <a:pt x="6230198" y="7461263"/>
                  <a:pt x="6230198" y="7461263"/>
                </a:cubicBezTo>
                <a:cubicBezTo>
                  <a:pt x="6236348" y="7454424"/>
                  <a:pt x="6227782" y="7451075"/>
                  <a:pt x="6217980" y="7450710"/>
                </a:cubicBezTo>
                <a:close/>
                <a:moveTo>
                  <a:pt x="6102376" y="7448517"/>
                </a:moveTo>
                <a:cubicBezTo>
                  <a:pt x="6094460" y="7447396"/>
                  <a:pt x="6079110" y="7449581"/>
                  <a:pt x="6053348" y="7458384"/>
                </a:cubicBezTo>
                <a:cubicBezTo>
                  <a:pt x="6050930" y="7448196"/>
                  <a:pt x="6004330" y="7459252"/>
                  <a:pt x="5974898" y="7466235"/>
                </a:cubicBezTo>
                <a:cubicBezTo>
                  <a:pt x="5970064" y="7445860"/>
                  <a:pt x="5940598" y="7463612"/>
                  <a:pt x="5911166" y="7470595"/>
                </a:cubicBezTo>
                <a:cubicBezTo>
                  <a:pt x="5905928" y="7448521"/>
                  <a:pt x="5862148" y="7471464"/>
                  <a:pt x="5832716" y="7478447"/>
                </a:cubicBezTo>
                <a:cubicBezTo>
                  <a:pt x="5780880" y="7467430"/>
                  <a:pt x="5717146" y="7471790"/>
                  <a:pt x="5641150" y="7479060"/>
                </a:cubicBezTo>
                <a:cubicBezTo>
                  <a:pt x="5638732" y="7468871"/>
                  <a:pt x="5592132" y="7479928"/>
                  <a:pt x="5562700" y="7486911"/>
                </a:cubicBezTo>
                <a:cubicBezTo>
                  <a:pt x="5582252" y="7503796"/>
                  <a:pt x="5609266" y="7486625"/>
                  <a:pt x="5641150" y="7479060"/>
                </a:cubicBezTo>
                <a:cubicBezTo>
                  <a:pt x="5692550" y="7499149"/>
                  <a:pt x="5753864" y="7484601"/>
                  <a:pt x="5832716" y="7478447"/>
                </a:cubicBezTo>
                <a:cubicBezTo>
                  <a:pt x="5852268" y="7495332"/>
                  <a:pt x="5881734" y="7477579"/>
                  <a:pt x="5911166" y="7470595"/>
                </a:cubicBezTo>
                <a:cubicBezTo>
                  <a:pt x="5916000" y="7490972"/>
                  <a:pt x="5960182" y="7469727"/>
                  <a:pt x="5974898" y="7466235"/>
                </a:cubicBezTo>
                <a:cubicBezTo>
                  <a:pt x="5994852" y="7484818"/>
                  <a:pt x="6021464" y="7465949"/>
                  <a:pt x="6053348" y="7458384"/>
                </a:cubicBezTo>
                <a:cubicBezTo>
                  <a:pt x="6082976" y="7484984"/>
                  <a:pt x="6126126" y="7451878"/>
                  <a:pt x="6102376" y="7448517"/>
                </a:cubicBezTo>
                <a:close/>
                <a:moveTo>
                  <a:pt x="777222" y="7433134"/>
                </a:moveTo>
                <a:cubicBezTo>
                  <a:pt x="767071" y="7436096"/>
                  <a:pt x="753558" y="7442609"/>
                  <a:pt x="736111" y="7453699"/>
                </a:cubicBezTo>
                <a:cubicBezTo>
                  <a:pt x="736111" y="7453699"/>
                  <a:pt x="709253" y="7547958"/>
                  <a:pt x="692119" y="7541261"/>
                </a:cubicBezTo>
                <a:cubicBezTo>
                  <a:pt x="754584" y="7565676"/>
                  <a:pt x="848278" y="7412400"/>
                  <a:pt x="777222" y="7433134"/>
                </a:cubicBezTo>
                <a:close/>
                <a:moveTo>
                  <a:pt x="4112573" y="7320473"/>
                </a:moveTo>
                <a:cubicBezTo>
                  <a:pt x="4100579" y="7319059"/>
                  <a:pt x="4085259" y="7320003"/>
                  <a:pt x="4079311" y="7327692"/>
                </a:cubicBezTo>
                <a:cubicBezTo>
                  <a:pt x="4064560" y="7341953"/>
                  <a:pt x="4128293" y="7337593"/>
                  <a:pt x="4125876" y="7327405"/>
                </a:cubicBezTo>
                <a:cubicBezTo>
                  <a:pt x="4133234" y="7325659"/>
                  <a:pt x="4124567" y="7321887"/>
                  <a:pt x="4112573" y="7320473"/>
                </a:cubicBezTo>
                <a:close/>
                <a:moveTo>
                  <a:pt x="4351040" y="7300150"/>
                </a:moveTo>
                <a:cubicBezTo>
                  <a:pt x="4289215" y="7299440"/>
                  <a:pt x="4157246" y="7305389"/>
                  <a:pt x="4140592" y="7323914"/>
                </a:cubicBezTo>
                <a:cubicBezTo>
                  <a:pt x="4143009" y="7334102"/>
                  <a:pt x="4285191" y="7321890"/>
                  <a:pt x="4346507" y="7307342"/>
                </a:cubicBezTo>
                <a:cubicBezTo>
                  <a:pt x="4399977" y="7303400"/>
                  <a:pt x="4388134" y="7300576"/>
                  <a:pt x="4351040" y="7300150"/>
                </a:cubicBezTo>
                <a:close/>
                <a:moveTo>
                  <a:pt x="5604566" y="7236621"/>
                </a:moveTo>
                <a:cubicBezTo>
                  <a:pt x="5555938" y="7235758"/>
                  <a:pt x="5425748" y="7244087"/>
                  <a:pt x="5375206" y="7242627"/>
                </a:cubicBezTo>
                <a:cubicBezTo>
                  <a:pt x="5168888" y="7257501"/>
                  <a:pt x="4785754" y="7258725"/>
                  <a:pt x="4628856" y="7274428"/>
                </a:cubicBezTo>
                <a:cubicBezTo>
                  <a:pt x="4437254" y="7285811"/>
                  <a:pt x="4349327" y="7319228"/>
                  <a:pt x="4557660" y="7312844"/>
                </a:cubicBezTo>
                <a:cubicBezTo>
                  <a:pt x="4697792" y="7302913"/>
                  <a:pt x="4857106" y="7297398"/>
                  <a:pt x="4999692" y="7286884"/>
                </a:cubicBezTo>
                <a:cubicBezTo>
                  <a:pt x="5223142" y="7278706"/>
                  <a:pt x="5370158" y="7286871"/>
                  <a:pt x="5569190" y="7252203"/>
                </a:cubicBezTo>
                <a:cubicBezTo>
                  <a:pt x="5633558" y="7240966"/>
                  <a:pt x="5633742" y="7237139"/>
                  <a:pt x="5604566" y="7236621"/>
                </a:cubicBezTo>
                <a:close/>
                <a:moveTo>
                  <a:pt x="749697" y="7172467"/>
                </a:moveTo>
                <a:cubicBezTo>
                  <a:pt x="715586" y="7236162"/>
                  <a:pt x="801096" y="7192557"/>
                  <a:pt x="823502" y="7210557"/>
                </a:cubicBezTo>
                <a:cubicBezTo>
                  <a:pt x="821084" y="7200369"/>
                  <a:pt x="764603" y="7235293"/>
                  <a:pt x="767020" y="7245481"/>
                </a:cubicBezTo>
                <a:cubicBezTo>
                  <a:pt x="769438" y="7255669"/>
                  <a:pt x="813585" y="7245195"/>
                  <a:pt x="816405" y="7257081"/>
                </a:cubicBezTo>
                <a:cubicBezTo>
                  <a:pt x="804107" y="7270760"/>
                  <a:pt x="757542" y="7271047"/>
                  <a:pt x="762377" y="7291423"/>
                </a:cubicBezTo>
                <a:cubicBezTo>
                  <a:pt x="777283" y="7354250"/>
                  <a:pt x="676273" y="7267012"/>
                  <a:pt x="749697" y="7172467"/>
                </a:cubicBezTo>
                <a:close/>
                <a:moveTo>
                  <a:pt x="543345" y="7153270"/>
                </a:moveTo>
                <a:lnTo>
                  <a:pt x="538024" y="7154533"/>
                </a:lnTo>
                <a:cubicBezTo>
                  <a:pt x="536644" y="7154860"/>
                  <a:pt x="537564" y="7154642"/>
                  <a:pt x="539403" y="7154205"/>
                </a:cubicBezTo>
                <a:close/>
                <a:moveTo>
                  <a:pt x="550440" y="7151587"/>
                </a:moveTo>
                <a:cubicBezTo>
                  <a:pt x="550440" y="7151587"/>
                  <a:pt x="548601" y="7152023"/>
                  <a:pt x="546301" y="7152569"/>
                </a:cubicBezTo>
                <a:lnTo>
                  <a:pt x="543345" y="7153270"/>
                </a:lnTo>
                <a:close/>
                <a:moveTo>
                  <a:pt x="852419" y="7111325"/>
                </a:moveTo>
                <a:cubicBezTo>
                  <a:pt x="842618" y="7110960"/>
                  <a:pt x="831581" y="7113579"/>
                  <a:pt x="832789" y="7118673"/>
                </a:cubicBezTo>
                <a:cubicBezTo>
                  <a:pt x="818073" y="7122165"/>
                  <a:pt x="864638" y="7121878"/>
                  <a:pt x="864638" y="7121878"/>
                </a:cubicBezTo>
                <a:cubicBezTo>
                  <a:pt x="870788" y="7115038"/>
                  <a:pt x="862221" y="7111690"/>
                  <a:pt x="852419" y="7111325"/>
                </a:cubicBezTo>
                <a:close/>
                <a:moveTo>
                  <a:pt x="3025773" y="6995636"/>
                </a:moveTo>
                <a:cubicBezTo>
                  <a:pt x="3008001" y="6997163"/>
                  <a:pt x="2988993" y="7001673"/>
                  <a:pt x="2990201" y="7006767"/>
                </a:cubicBezTo>
                <a:cubicBezTo>
                  <a:pt x="2977903" y="7020446"/>
                  <a:pt x="3042039" y="7017784"/>
                  <a:pt x="3053934" y="7002407"/>
                </a:cubicBezTo>
                <a:cubicBezTo>
                  <a:pt x="3060084" y="6995567"/>
                  <a:pt x="3043546" y="6994110"/>
                  <a:pt x="3025773" y="6995636"/>
                </a:cubicBezTo>
                <a:close/>
                <a:moveTo>
                  <a:pt x="3169647" y="6989189"/>
                </a:moveTo>
                <a:cubicBezTo>
                  <a:pt x="3165282" y="6989215"/>
                  <a:pt x="3162218" y="6989270"/>
                  <a:pt x="3162218" y="6989270"/>
                </a:cubicBezTo>
                <a:cubicBezTo>
                  <a:pt x="3149919" y="7002950"/>
                  <a:pt x="3198936" y="7002081"/>
                  <a:pt x="3196519" y="6991893"/>
                </a:cubicBezTo>
                <a:cubicBezTo>
                  <a:pt x="3207556" y="6989274"/>
                  <a:pt x="3182743" y="6989108"/>
                  <a:pt x="3169647" y="6989189"/>
                </a:cubicBezTo>
                <a:close/>
                <a:moveTo>
                  <a:pt x="4364545" y="6913850"/>
                </a:moveTo>
                <a:cubicBezTo>
                  <a:pt x="4364545" y="6913850"/>
                  <a:pt x="4303264" y="6917628"/>
                  <a:pt x="4286096" y="6921702"/>
                </a:cubicBezTo>
                <a:cubicBezTo>
                  <a:pt x="4288513" y="6931890"/>
                  <a:pt x="4352649" y="6929228"/>
                  <a:pt x="4364545" y="6913850"/>
                </a:cubicBezTo>
                <a:close/>
                <a:moveTo>
                  <a:pt x="4478464" y="6910138"/>
                </a:moveTo>
                <a:cubicBezTo>
                  <a:pt x="4460550" y="6908335"/>
                  <a:pt x="4438456" y="6919631"/>
                  <a:pt x="4416382" y="6924868"/>
                </a:cubicBezTo>
                <a:cubicBezTo>
                  <a:pt x="4406310" y="6882417"/>
                  <a:pt x="4342768" y="6953096"/>
                  <a:pt x="4416382" y="6924868"/>
                </a:cubicBezTo>
                <a:cubicBezTo>
                  <a:pt x="4418800" y="6935056"/>
                  <a:pt x="4465400" y="6924000"/>
                  <a:pt x="4494830" y="6917016"/>
                </a:cubicBezTo>
                <a:cubicBezTo>
                  <a:pt x="4489942" y="6912795"/>
                  <a:pt x="4484436" y="6910739"/>
                  <a:pt x="4478464" y="6910138"/>
                </a:cubicBezTo>
                <a:close/>
                <a:moveTo>
                  <a:pt x="895788" y="6828688"/>
                </a:moveTo>
                <a:cubicBezTo>
                  <a:pt x="885096" y="6831393"/>
                  <a:pt x="878425" y="6841495"/>
                  <a:pt x="883461" y="6862720"/>
                </a:cubicBezTo>
                <a:cubicBezTo>
                  <a:pt x="888295" y="6883097"/>
                  <a:pt x="799965" y="6914816"/>
                  <a:pt x="893130" y="6903473"/>
                </a:cubicBezTo>
                <a:cubicBezTo>
                  <a:pt x="996141" y="6879032"/>
                  <a:pt x="927866" y="6820573"/>
                  <a:pt x="895788" y="6828688"/>
                </a:cubicBezTo>
                <a:close/>
                <a:moveTo>
                  <a:pt x="3882753" y="6761554"/>
                </a:moveTo>
                <a:cubicBezTo>
                  <a:pt x="3828518" y="6762546"/>
                  <a:pt x="3693908" y="6776128"/>
                  <a:pt x="3595846" y="6785943"/>
                </a:cubicBezTo>
                <a:cubicBezTo>
                  <a:pt x="3517397" y="6793795"/>
                  <a:pt x="3288708" y="6779898"/>
                  <a:pt x="3266932" y="6819143"/>
                </a:cubicBezTo>
                <a:cubicBezTo>
                  <a:pt x="3252216" y="6822635"/>
                  <a:pt x="3551699" y="6796418"/>
                  <a:pt x="3566414" y="6792926"/>
                </a:cubicBezTo>
                <a:cubicBezTo>
                  <a:pt x="3691428" y="6784788"/>
                  <a:pt x="3757981" y="6792314"/>
                  <a:pt x="3868314" y="6776897"/>
                </a:cubicBezTo>
                <a:cubicBezTo>
                  <a:pt x="3918900" y="6764895"/>
                  <a:pt x="3915294" y="6760958"/>
                  <a:pt x="3882753" y="6761554"/>
                </a:cubicBezTo>
                <a:close/>
                <a:moveTo>
                  <a:pt x="3968967" y="6759237"/>
                </a:moveTo>
                <a:cubicBezTo>
                  <a:pt x="3966558" y="6758295"/>
                  <a:pt x="3976195" y="6762062"/>
                  <a:pt x="3976195" y="6762062"/>
                </a:cubicBezTo>
                <a:cubicBezTo>
                  <a:pt x="3971912" y="6760388"/>
                  <a:pt x="3969770" y="6759551"/>
                  <a:pt x="3968967" y="6759237"/>
                </a:cubicBezTo>
                <a:close/>
                <a:moveTo>
                  <a:pt x="1481178" y="6232212"/>
                </a:moveTo>
                <a:lnTo>
                  <a:pt x="1474927" y="6232732"/>
                </a:lnTo>
                <a:cubicBezTo>
                  <a:pt x="1474927" y="6232732"/>
                  <a:pt x="1477111" y="6232551"/>
                  <a:pt x="1480658" y="6232255"/>
                </a:cubicBezTo>
                <a:close/>
                <a:moveTo>
                  <a:pt x="1536332" y="6227621"/>
                </a:moveTo>
                <a:cubicBezTo>
                  <a:pt x="1532238" y="6227962"/>
                  <a:pt x="1510951" y="6229734"/>
                  <a:pt x="1494577" y="6231097"/>
                </a:cubicBezTo>
                <a:lnTo>
                  <a:pt x="1481178" y="6232212"/>
                </a:lnTo>
                <a:lnTo>
                  <a:pt x="1515045" y="6229393"/>
                </a:lnTo>
                <a:cubicBezTo>
                  <a:pt x="1534149" y="6227803"/>
                  <a:pt x="1539061" y="6227394"/>
                  <a:pt x="1536332" y="6227621"/>
                </a:cubicBezTo>
                <a:close/>
                <a:moveTo>
                  <a:pt x="1855050" y="6153305"/>
                </a:moveTo>
                <a:cubicBezTo>
                  <a:pt x="1840334" y="6156796"/>
                  <a:pt x="1828036" y="6170474"/>
                  <a:pt x="1813320" y="6173966"/>
                </a:cubicBezTo>
                <a:cubicBezTo>
                  <a:pt x="1769540" y="6196910"/>
                  <a:pt x="1430745" y="6253977"/>
                  <a:pt x="1332901" y="6322032"/>
                </a:cubicBezTo>
                <a:cubicBezTo>
                  <a:pt x="1293397" y="6286566"/>
                  <a:pt x="1416029" y="6257469"/>
                  <a:pt x="1474927" y="6232732"/>
                </a:cubicBezTo>
                <a:cubicBezTo>
                  <a:pt x="1543862" y="6261216"/>
                  <a:pt x="1744752" y="6157951"/>
                  <a:pt x="1855050" y="6153305"/>
                </a:cubicBezTo>
                <a:close/>
                <a:moveTo>
                  <a:pt x="2049965" y="6124479"/>
                </a:moveTo>
                <a:cubicBezTo>
                  <a:pt x="2078050" y="6126548"/>
                  <a:pt x="1911082" y="6169715"/>
                  <a:pt x="1918783" y="6148943"/>
                </a:cubicBezTo>
                <a:cubicBezTo>
                  <a:pt x="1933499" y="6145451"/>
                  <a:pt x="1980099" y="6134395"/>
                  <a:pt x="1994815" y="6130903"/>
                </a:cubicBezTo>
                <a:cubicBezTo>
                  <a:pt x="2026615" y="6125713"/>
                  <a:pt x="2043484" y="6124001"/>
                  <a:pt x="2049965" y="6124479"/>
                </a:cubicBezTo>
                <a:close/>
                <a:moveTo>
                  <a:pt x="2190509" y="6109302"/>
                </a:moveTo>
                <a:cubicBezTo>
                  <a:pt x="2192571" y="6111335"/>
                  <a:pt x="2071152" y="6144180"/>
                  <a:pt x="2093252" y="6130865"/>
                </a:cubicBezTo>
                <a:cubicBezTo>
                  <a:pt x="2090835" y="6120677"/>
                  <a:pt x="2137399" y="6120390"/>
                  <a:pt x="2137399" y="6120390"/>
                </a:cubicBezTo>
                <a:cubicBezTo>
                  <a:pt x="2175415" y="6111370"/>
                  <a:pt x="2189822" y="6108624"/>
                  <a:pt x="2190509" y="6109302"/>
                </a:cubicBezTo>
                <a:close/>
                <a:moveTo>
                  <a:pt x="2263239" y="6093896"/>
                </a:moveTo>
                <a:cubicBezTo>
                  <a:pt x="2280129" y="6096838"/>
                  <a:pt x="2294297" y="6104687"/>
                  <a:pt x="2294297" y="6104687"/>
                </a:cubicBezTo>
                <a:lnTo>
                  <a:pt x="2215848" y="6112538"/>
                </a:lnTo>
                <a:cubicBezTo>
                  <a:pt x="2226737" y="6092916"/>
                  <a:pt x="2246349" y="6090953"/>
                  <a:pt x="2263239" y="6093896"/>
                </a:cubicBezTo>
                <a:close/>
                <a:moveTo>
                  <a:pt x="2372484" y="6083445"/>
                </a:moveTo>
                <a:cubicBezTo>
                  <a:pt x="2391168" y="6084393"/>
                  <a:pt x="2404631" y="6089270"/>
                  <a:pt x="2404631" y="6089270"/>
                </a:cubicBezTo>
                <a:cubicBezTo>
                  <a:pt x="2389879" y="6103532"/>
                  <a:pt x="2309013" y="6101196"/>
                  <a:pt x="2309013" y="6101196"/>
                </a:cubicBezTo>
                <a:cubicBezTo>
                  <a:pt x="2329896" y="6085479"/>
                  <a:pt x="2353801" y="6082498"/>
                  <a:pt x="2372484" y="6083445"/>
                </a:cubicBezTo>
                <a:close/>
                <a:moveTo>
                  <a:pt x="2558348" y="5798106"/>
                </a:moveTo>
                <a:cubicBezTo>
                  <a:pt x="2558348" y="5798106"/>
                  <a:pt x="2511783" y="5798393"/>
                  <a:pt x="2494615" y="5802466"/>
                </a:cubicBezTo>
                <a:cubicBezTo>
                  <a:pt x="2497032" y="5812655"/>
                  <a:pt x="2546050" y="5811786"/>
                  <a:pt x="2558348" y="5798106"/>
                </a:cubicBezTo>
                <a:close/>
                <a:moveTo>
                  <a:pt x="6738398" y="5071777"/>
                </a:moveTo>
                <a:cubicBezTo>
                  <a:pt x="6674664" y="5076137"/>
                  <a:pt x="6714204" y="5100834"/>
                  <a:pt x="6751290" y="5126113"/>
                </a:cubicBezTo>
                <a:cubicBezTo>
                  <a:pt x="6842228" y="5170901"/>
                  <a:pt x="6957396" y="5175860"/>
                  <a:pt x="7075348" y="5203476"/>
                </a:cubicBezTo>
                <a:cubicBezTo>
                  <a:pt x="7198574" y="5242395"/>
                  <a:pt x="7287058" y="5287764"/>
                  <a:pt x="7402226" y="5292723"/>
                </a:cubicBezTo>
                <a:cubicBezTo>
                  <a:pt x="7416942" y="5289232"/>
                  <a:pt x="7404644" y="5302911"/>
                  <a:pt x="7434076" y="5295928"/>
                </a:cubicBezTo>
                <a:cubicBezTo>
                  <a:pt x="7498212" y="5293267"/>
                  <a:pt x="7311288" y="5247937"/>
                  <a:pt x="7311288" y="5247937"/>
                </a:cubicBezTo>
                <a:cubicBezTo>
                  <a:pt x="7296572" y="5251428"/>
                  <a:pt x="7338302" y="5230765"/>
                  <a:pt x="7338302" y="5230765"/>
                </a:cubicBezTo>
                <a:cubicBezTo>
                  <a:pt x="7232648" y="5189471"/>
                  <a:pt x="6920522" y="5085961"/>
                  <a:pt x="6738398" y="5071777"/>
                </a:cubicBezTo>
                <a:close/>
                <a:moveTo>
                  <a:pt x="2338375" y="4870992"/>
                </a:moveTo>
                <a:lnTo>
                  <a:pt x="2340765" y="4879708"/>
                </a:lnTo>
                <a:lnTo>
                  <a:pt x="2338750" y="4879653"/>
                </a:lnTo>
                <a:cubicBezTo>
                  <a:pt x="2337713" y="4878267"/>
                  <a:pt x="2337493" y="4875461"/>
                  <a:pt x="2338375" y="4870992"/>
                </a:cubicBezTo>
                <a:close/>
                <a:moveTo>
                  <a:pt x="11322700" y="4629776"/>
                </a:moveTo>
                <a:cubicBezTo>
                  <a:pt x="11322700" y="4629776"/>
                  <a:pt x="11307984" y="4633268"/>
                  <a:pt x="11322700" y="4629776"/>
                </a:cubicBezTo>
                <a:close/>
                <a:moveTo>
                  <a:pt x="11669112" y="4367327"/>
                </a:moveTo>
                <a:cubicBezTo>
                  <a:pt x="11655020" y="4367981"/>
                  <a:pt x="11639690" y="4371618"/>
                  <a:pt x="11633542" y="4378457"/>
                </a:cubicBezTo>
                <a:cubicBezTo>
                  <a:pt x="11633542" y="4378457"/>
                  <a:pt x="11684976" y="4387777"/>
                  <a:pt x="11697274" y="4374097"/>
                </a:cubicBezTo>
                <a:cubicBezTo>
                  <a:pt x="11696064" y="4369003"/>
                  <a:pt x="11683206" y="4366674"/>
                  <a:pt x="11669112" y="4367327"/>
                </a:cubicBezTo>
                <a:close/>
                <a:moveTo>
                  <a:pt x="11778446" y="4329952"/>
                </a:moveTo>
                <a:cubicBezTo>
                  <a:pt x="11758486" y="4329083"/>
                  <a:pt x="11735194" y="4331918"/>
                  <a:pt x="11721872" y="4346738"/>
                </a:cubicBezTo>
                <a:cubicBezTo>
                  <a:pt x="11721872" y="4346738"/>
                  <a:pt x="11802738" y="4349074"/>
                  <a:pt x="11815036" y="4335395"/>
                </a:cubicBezTo>
                <a:cubicBezTo>
                  <a:pt x="11815036" y="4335395"/>
                  <a:pt x="11798406" y="4330821"/>
                  <a:pt x="11778446" y="4329952"/>
                </a:cubicBezTo>
                <a:close/>
                <a:moveTo>
                  <a:pt x="11799572" y="4193782"/>
                </a:moveTo>
                <a:cubicBezTo>
                  <a:pt x="11799572" y="4193782"/>
                  <a:pt x="11750554" y="4194651"/>
                  <a:pt x="11735838" y="4198142"/>
                </a:cubicBezTo>
                <a:cubicBezTo>
                  <a:pt x="11738256" y="4208331"/>
                  <a:pt x="11785224" y="4209742"/>
                  <a:pt x="11799572" y="4193782"/>
                </a:cubicBezTo>
                <a:close/>
                <a:moveTo>
                  <a:pt x="11660872" y="3891735"/>
                </a:moveTo>
                <a:cubicBezTo>
                  <a:pt x="11643102" y="3891915"/>
                  <a:pt x="11624094" y="3896425"/>
                  <a:pt x="11619136" y="3913744"/>
                </a:cubicBezTo>
                <a:cubicBezTo>
                  <a:pt x="11624374" y="3935818"/>
                  <a:pt x="11697988" y="3907591"/>
                  <a:pt x="11695168" y="3895705"/>
                </a:cubicBezTo>
                <a:cubicBezTo>
                  <a:pt x="11695168" y="3895705"/>
                  <a:pt x="11678640" y="3891555"/>
                  <a:pt x="11660872" y="3891735"/>
                </a:cubicBezTo>
                <a:close/>
                <a:moveTo>
                  <a:pt x="3669792" y="3763216"/>
                </a:moveTo>
                <a:cubicBezTo>
                  <a:pt x="3653561" y="3761686"/>
                  <a:pt x="3633949" y="3763649"/>
                  <a:pt x="3620424" y="3777620"/>
                </a:cubicBezTo>
                <a:cubicBezTo>
                  <a:pt x="3620424" y="3777620"/>
                  <a:pt x="3701290" y="3779956"/>
                  <a:pt x="3698873" y="3769768"/>
                </a:cubicBezTo>
                <a:cubicBezTo>
                  <a:pt x="3698873" y="3769768"/>
                  <a:pt x="3686023" y="3764745"/>
                  <a:pt x="3669792" y="3763216"/>
                </a:cubicBezTo>
                <a:close/>
                <a:moveTo>
                  <a:pt x="3589204" y="3699174"/>
                </a:moveTo>
                <a:lnTo>
                  <a:pt x="3603100" y="3704605"/>
                </a:lnTo>
                <a:cubicBezTo>
                  <a:pt x="3599421" y="3705478"/>
                  <a:pt x="3596335" y="3704753"/>
                  <a:pt x="3593506" y="3703070"/>
                </a:cubicBezTo>
                <a:close/>
                <a:moveTo>
                  <a:pt x="3546464" y="3662441"/>
                </a:moveTo>
                <a:cubicBezTo>
                  <a:pt x="3546464" y="3662441"/>
                  <a:pt x="3546464" y="3662441"/>
                  <a:pt x="3548881" y="3672629"/>
                </a:cubicBezTo>
                <a:lnTo>
                  <a:pt x="3556991" y="3671533"/>
                </a:lnTo>
                <a:lnTo>
                  <a:pt x="3566014" y="3679326"/>
                </a:lnTo>
                <a:cubicBezTo>
                  <a:pt x="3574581" y="3682674"/>
                  <a:pt x="3580173" y="3689867"/>
                  <a:pt x="3585464" y="3695786"/>
                </a:cubicBezTo>
                <a:lnTo>
                  <a:pt x="3589204" y="3699174"/>
                </a:lnTo>
                <a:lnTo>
                  <a:pt x="3551345" y="3684376"/>
                </a:lnTo>
                <a:cubicBezTo>
                  <a:pt x="3534157" y="3678813"/>
                  <a:pt x="3517015" y="3674809"/>
                  <a:pt x="3499864" y="3673498"/>
                </a:cubicBezTo>
                <a:cubicBezTo>
                  <a:pt x="3514579" y="3670006"/>
                  <a:pt x="3531748" y="3665933"/>
                  <a:pt x="3546464" y="3662441"/>
                </a:cubicBezTo>
                <a:close/>
                <a:moveTo>
                  <a:pt x="3244232" y="3560682"/>
                </a:moveTo>
                <a:cubicBezTo>
                  <a:pt x="3223800" y="3556751"/>
                  <a:pt x="3282503" y="3583823"/>
                  <a:pt x="3499864" y="3673498"/>
                </a:cubicBezTo>
                <a:cubicBezTo>
                  <a:pt x="3435728" y="3676160"/>
                  <a:pt x="3298416" y="3697978"/>
                  <a:pt x="3313132" y="3694486"/>
                </a:cubicBezTo>
                <a:cubicBezTo>
                  <a:pt x="3300833" y="3708166"/>
                  <a:pt x="3426440" y="3768044"/>
                  <a:pt x="3426440" y="3768044"/>
                </a:cubicBezTo>
                <a:cubicBezTo>
                  <a:pt x="3443573" y="3774740"/>
                  <a:pt x="3531903" y="3743021"/>
                  <a:pt x="3549072" y="3738947"/>
                </a:cubicBezTo>
                <a:cubicBezTo>
                  <a:pt x="3580921" y="3742153"/>
                  <a:pt x="3649891" y="3759867"/>
                  <a:pt x="3674488" y="3732507"/>
                </a:cubicBezTo>
                <a:cubicBezTo>
                  <a:pt x="3671668" y="3720621"/>
                  <a:pt x="3634985" y="3697040"/>
                  <a:pt x="3566014" y="3679326"/>
                </a:cubicBezTo>
                <a:cubicBezTo>
                  <a:pt x="3564806" y="3674232"/>
                  <a:pt x="3564201" y="3671685"/>
                  <a:pt x="3562060" y="3670848"/>
                </a:cubicBezTo>
                <a:lnTo>
                  <a:pt x="3556991" y="3671533"/>
                </a:lnTo>
                <a:lnTo>
                  <a:pt x="3556239" y="3670883"/>
                </a:lnTo>
                <a:cubicBezTo>
                  <a:pt x="3551956" y="3669209"/>
                  <a:pt x="3547673" y="3667535"/>
                  <a:pt x="3546464" y="3662441"/>
                </a:cubicBezTo>
                <a:cubicBezTo>
                  <a:pt x="3427584" y="3622042"/>
                  <a:pt x="3270501" y="3565737"/>
                  <a:pt x="3244232" y="3560682"/>
                </a:cubicBezTo>
                <a:close/>
                <a:moveTo>
                  <a:pt x="6384172" y="3495598"/>
                </a:moveTo>
                <a:lnTo>
                  <a:pt x="6380688" y="3496933"/>
                </a:lnTo>
                <a:lnTo>
                  <a:pt x="6372958" y="3499898"/>
                </a:lnTo>
                <a:cubicBezTo>
                  <a:pt x="6367926" y="3501827"/>
                  <a:pt x="6361024" y="3504474"/>
                  <a:pt x="6351822" y="3508002"/>
                </a:cubicBezTo>
                <a:cubicBezTo>
                  <a:pt x="6351822" y="3508002"/>
                  <a:pt x="6370226" y="3500945"/>
                  <a:pt x="6379428" y="3497417"/>
                </a:cubicBezTo>
                <a:lnTo>
                  <a:pt x="6380688" y="3496933"/>
                </a:lnTo>
                <a:lnTo>
                  <a:pt x="6382878" y="3496094"/>
                </a:lnTo>
                <a:cubicBezTo>
                  <a:pt x="6384604" y="3495432"/>
                  <a:pt x="6384892" y="3495322"/>
                  <a:pt x="6384172" y="3495598"/>
                </a:cubicBezTo>
                <a:close/>
                <a:moveTo>
                  <a:pt x="9944790" y="3256119"/>
                </a:moveTo>
                <a:cubicBezTo>
                  <a:pt x="9928384" y="3255219"/>
                  <a:pt x="9910386" y="3255118"/>
                  <a:pt x="9890674" y="3256656"/>
                </a:cubicBezTo>
                <a:cubicBezTo>
                  <a:pt x="8821016" y="3356199"/>
                  <a:pt x="7856452" y="3418252"/>
                  <a:pt x="6877174" y="3483797"/>
                </a:cubicBezTo>
                <a:cubicBezTo>
                  <a:pt x="6849934" y="3445420"/>
                  <a:pt x="6803560" y="3512024"/>
                  <a:pt x="6877174" y="3483797"/>
                </a:cubicBezTo>
                <a:cubicBezTo>
                  <a:pt x="7748170" y="3431389"/>
                  <a:pt x="8720388" y="3401598"/>
                  <a:pt x="9645446" y="3304079"/>
                </a:cubicBezTo>
                <a:cubicBezTo>
                  <a:pt x="9738612" y="3292736"/>
                  <a:pt x="9991494" y="3277574"/>
                  <a:pt x="10052810" y="3263026"/>
                </a:cubicBezTo>
                <a:cubicBezTo>
                  <a:pt x="10028896" y="3268700"/>
                  <a:pt x="9994006" y="3258818"/>
                  <a:pt x="9944790" y="3256119"/>
                </a:cubicBezTo>
                <a:close/>
                <a:moveTo>
                  <a:pt x="10147862" y="3236438"/>
                </a:moveTo>
                <a:cubicBezTo>
                  <a:pt x="10133774" y="3235745"/>
                  <a:pt x="10117840" y="3236835"/>
                  <a:pt x="10109256" y="3238872"/>
                </a:cubicBezTo>
                <a:cubicBezTo>
                  <a:pt x="10111672" y="3249060"/>
                  <a:pt x="10160690" y="3248191"/>
                  <a:pt x="10175406" y="3244700"/>
                </a:cubicBezTo>
                <a:cubicBezTo>
                  <a:pt x="10174196" y="3239606"/>
                  <a:pt x="10161952" y="3237131"/>
                  <a:pt x="10147862" y="3236438"/>
                </a:cubicBezTo>
                <a:close/>
                <a:moveTo>
                  <a:pt x="10262392" y="3218232"/>
                </a:moveTo>
                <a:cubicBezTo>
                  <a:pt x="10241772" y="3215950"/>
                  <a:pt x="10218380" y="3218362"/>
                  <a:pt x="10207290" y="3237135"/>
                </a:cubicBezTo>
                <a:cubicBezTo>
                  <a:pt x="10207290" y="3237135"/>
                  <a:pt x="10286142" y="3230981"/>
                  <a:pt x="10300858" y="3227490"/>
                </a:cubicBezTo>
                <a:cubicBezTo>
                  <a:pt x="10300858" y="3227490"/>
                  <a:pt x="10283012" y="3220514"/>
                  <a:pt x="10262392" y="3218232"/>
                </a:cubicBezTo>
                <a:close/>
                <a:moveTo>
                  <a:pt x="10385958" y="3199900"/>
                </a:moveTo>
                <a:cubicBezTo>
                  <a:pt x="10365694" y="3197757"/>
                  <a:pt x="10342404" y="3200593"/>
                  <a:pt x="10330290" y="3220507"/>
                </a:cubicBezTo>
                <a:cubicBezTo>
                  <a:pt x="10330290" y="3220507"/>
                  <a:pt x="10408738" y="3212655"/>
                  <a:pt x="10423454" y="3209163"/>
                </a:cubicBezTo>
                <a:cubicBezTo>
                  <a:pt x="10423454" y="3209163"/>
                  <a:pt x="10406220" y="3202042"/>
                  <a:pt x="10385958" y="3199900"/>
                </a:cubicBezTo>
                <a:close/>
                <a:moveTo>
                  <a:pt x="10475888" y="3194032"/>
                </a:moveTo>
                <a:cubicBezTo>
                  <a:pt x="10465780" y="3193740"/>
                  <a:pt x="10454130" y="3196504"/>
                  <a:pt x="10455338" y="3201598"/>
                </a:cubicBezTo>
                <a:cubicBezTo>
                  <a:pt x="10440622" y="3205090"/>
                  <a:pt x="10487188" y="3204803"/>
                  <a:pt x="10487188" y="3204803"/>
                </a:cubicBezTo>
                <a:cubicBezTo>
                  <a:pt x="10494564" y="3197673"/>
                  <a:pt x="10485996" y="3194324"/>
                  <a:pt x="10475888" y="3194032"/>
                </a:cubicBezTo>
                <a:close/>
                <a:moveTo>
                  <a:pt x="2609394" y="2966339"/>
                </a:moveTo>
                <a:cubicBezTo>
                  <a:pt x="2607717" y="2967970"/>
                  <a:pt x="2600391" y="2975313"/>
                  <a:pt x="2583901" y="2990436"/>
                </a:cubicBezTo>
                <a:cubicBezTo>
                  <a:pt x="2556887" y="3007607"/>
                  <a:pt x="2512705" y="3028852"/>
                  <a:pt x="2505643" y="3064606"/>
                </a:cubicBezTo>
                <a:cubicBezTo>
                  <a:pt x="2483428" y="3112922"/>
                  <a:pt x="2525943" y="3226594"/>
                  <a:pt x="2545529" y="3232709"/>
                </a:cubicBezTo>
                <a:cubicBezTo>
                  <a:pt x="2562662" y="3239405"/>
                  <a:pt x="2619334" y="3270799"/>
                  <a:pt x="2663481" y="3260324"/>
                </a:cubicBezTo>
                <a:cubicBezTo>
                  <a:pt x="2648765" y="3263816"/>
                  <a:pt x="2697747" y="3273718"/>
                  <a:pt x="2695330" y="3263530"/>
                </a:cubicBezTo>
                <a:cubicBezTo>
                  <a:pt x="2682841" y="3210891"/>
                  <a:pt x="2557233" y="3151013"/>
                  <a:pt x="2566959" y="3050057"/>
                </a:cubicBezTo>
                <a:cubicBezTo>
                  <a:pt x="2568629" y="3007960"/>
                  <a:pt x="2614427" y="2961446"/>
                  <a:pt x="2609394" y="2966339"/>
                </a:cubicBezTo>
                <a:close/>
                <a:moveTo>
                  <a:pt x="4821666" y="2960789"/>
                </a:moveTo>
                <a:cubicBezTo>
                  <a:pt x="4808578" y="2967173"/>
                  <a:pt x="4765286" y="2988291"/>
                  <a:pt x="4800524" y="2971102"/>
                </a:cubicBezTo>
                <a:close/>
                <a:moveTo>
                  <a:pt x="5210134" y="2935444"/>
                </a:moveTo>
                <a:cubicBezTo>
                  <a:pt x="5195738" y="2934824"/>
                  <a:pt x="5179806" y="2935915"/>
                  <a:pt x="5173656" y="2942755"/>
                </a:cubicBezTo>
                <a:cubicBezTo>
                  <a:pt x="5176072" y="2952942"/>
                  <a:pt x="5225090" y="2952073"/>
                  <a:pt x="5237388" y="2938394"/>
                </a:cubicBezTo>
                <a:cubicBezTo>
                  <a:pt x="5237388" y="2938394"/>
                  <a:pt x="5224530" y="2936064"/>
                  <a:pt x="5210134" y="2935444"/>
                </a:cubicBezTo>
                <a:close/>
                <a:moveTo>
                  <a:pt x="5299672" y="2932696"/>
                </a:moveTo>
                <a:cubicBezTo>
                  <a:pt x="5287954" y="2932450"/>
                  <a:pt x="5252104" y="2934902"/>
                  <a:pt x="5252104" y="2934902"/>
                </a:cubicBezTo>
                <a:cubicBezTo>
                  <a:pt x="5239806" y="2948582"/>
                  <a:pt x="5303538" y="2944222"/>
                  <a:pt x="5301122" y="2934034"/>
                </a:cubicBezTo>
                <a:cubicBezTo>
                  <a:pt x="5304802" y="2933161"/>
                  <a:pt x="5303578" y="2932779"/>
                  <a:pt x="5299672" y="2932696"/>
                </a:cubicBezTo>
                <a:close/>
                <a:moveTo>
                  <a:pt x="5345268" y="2923559"/>
                </a:moveTo>
                <a:cubicBezTo>
                  <a:pt x="5332970" y="2937239"/>
                  <a:pt x="5367674" y="2941560"/>
                  <a:pt x="5379570" y="2926182"/>
                </a:cubicBezTo>
                <a:close/>
                <a:moveTo>
                  <a:pt x="7813712" y="2626652"/>
                </a:moveTo>
                <a:cubicBezTo>
                  <a:pt x="7813712" y="2626652"/>
                  <a:pt x="7801414" y="2640332"/>
                  <a:pt x="7813712" y="2626652"/>
                </a:cubicBezTo>
                <a:close/>
                <a:moveTo>
                  <a:pt x="8108506" y="2624864"/>
                </a:moveTo>
                <a:cubicBezTo>
                  <a:pt x="8107702" y="2625055"/>
                  <a:pt x="8105556" y="2625564"/>
                  <a:pt x="8101264" y="2626583"/>
                </a:cubicBezTo>
                <a:cubicBezTo>
                  <a:pt x="8101264" y="2626583"/>
                  <a:pt x="8110920" y="2624291"/>
                  <a:pt x="8108506" y="2624864"/>
                </a:cubicBezTo>
                <a:close/>
                <a:moveTo>
                  <a:pt x="7877446" y="2622292"/>
                </a:moveTo>
                <a:cubicBezTo>
                  <a:pt x="7888482" y="2619673"/>
                  <a:pt x="7909384" y="2621777"/>
                  <a:pt x="7920164" y="2627290"/>
                </a:cubicBezTo>
                <a:lnTo>
                  <a:pt x="7923532" y="2630626"/>
                </a:lnTo>
                <a:lnTo>
                  <a:pt x="7902794" y="2633864"/>
                </a:lnTo>
                <a:lnTo>
                  <a:pt x="7897678" y="2633858"/>
                </a:lnTo>
                <a:cubicBezTo>
                  <a:pt x="7887524" y="2632008"/>
                  <a:pt x="7878856" y="2628235"/>
                  <a:pt x="7877446" y="2622292"/>
                </a:cubicBezTo>
                <a:close/>
                <a:moveTo>
                  <a:pt x="8176132" y="2619581"/>
                </a:moveTo>
                <a:lnTo>
                  <a:pt x="8169482" y="2621159"/>
                </a:lnTo>
                <a:cubicBezTo>
                  <a:pt x="8166990" y="2621750"/>
                  <a:pt x="8164998" y="2622223"/>
                  <a:pt x="8164998" y="2622223"/>
                </a:cubicBezTo>
                <a:close/>
                <a:moveTo>
                  <a:pt x="8178450" y="2619031"/>
                </a:moveTo>
                <a:lnTo>
                  <a:pt x="8176132" y="2619581"/>
                </a:lnTo>
                <a:lnTo>
                  <a:pt x="8176954" y="2619386"/>
                </a:lnTo>
                <a:cubicBezTo>
                  <a:pt x="8178948" y="2618913"/>
                  <a:pt x="8179944" y="2618677"/>
                  <a:pt x="8178450" y="2619031"/>
                </a:cubicBezTo>
                <a:close/>
                <a:moveTo>
                  <a:pt x="8699944" y="2583184"/>
                </a:moveTo>
                <a:cubicBezTo>
                  <a:pt x="8698566" y="2583512"/>
                  <a:pt x="8694886" y="2584385"/>
                  <a:pt x="8687528" y="2586130"/>
                </a:cubicBezTo>
                <a:cubicBezTo>
                  <a:pt x="8687528" y="2586130"/>
                  <a:pt x="8704084" y="2582202"/>
                  <a:pt x="8699944" y="2583184"/>
                </a:cubicBezTo>
                <a:close/>
                <a:moveTo>
                  <a:pt x="2724932" y="2520232"/>
                </a:moveTo>
                <a:cubicBezTo>
                  <a:pt x="2716970" y="2519431"/>
                  <a:pt x="2705933" y="2522049"/>
                  <a:pt x="2699783" y="2528889"/>
                </a:cubicBezTo>
                <a:lnTo>
                  <a:pt x="2731633" y="2532094"/>
                </a:lnTo>
                <a:cubicBezTo>
                  <a:pt x="2737782" y="2525254"/>
                  <a:pt x="2732894" y="2521033"/>
                  <a:pt x="2724932" y="2520232"/>
                </a:cubicBezTo>
                <a:close/>
                <a:moveTo>
                  <a:pt x="9343374" y="2515346"/>
                </a:moveTo>
                <a:cubicBezTo>
                  <a:pt x="9239540" y="2513400"/>
                  <a:pt x="8841590" y="2548232"/>
                  <a:pt x="8650810" y="2573320"/>
                </a:cubicBezTo>
                <a:cubicBezTo>
                  <a:pt x="8397926" y="2588480"/>
                  <a:pt x="8108360" y="2580059"/>
                  <a:pt x="7840728" y="2609481"/>
                </a:cubicBezTo>
                <a:cubicBezTo>
                  <a:pt x="7796580" y="2619955"/>
                  <a:pt x="7752398" y="2641200"/>
                  <a:pt x="7703380" y="2642069"/>
                </a:cubicBezTo>
                <a:cubicBezTo>
                  <a:pt x="7688664" y="2645560"/>
                  <a:pt x="7683830" y="2625184"/>
                  <a:pt x="7683830" y="2625184"/>
                </a:cubicBezTo>
                <a:cubicBezTo>
                  <a:pt x="7524112" y="2629001"/>
                  <a:pt x="7354916" y="2658385"/>
                  <a:pt x="7198018" y="2674088"/>
                </a:cubicBezTo>
                <a:cubicBezTo>
                  <a:pt x="7183300" y="2677579"/>
                  <a:pt x="7178064" y="2655505"/>
                  <a:pt x="7163348" y="2658997"/>
                </a:cubicBezTo>
                <a:cubicBezTo>
                  <a:pt x="7163348" y="2658997"/>
                  <a:pt x="7121986" y="2692128"/>
                  <a:pt x="7119164" y="2680242"/>
                </a:cubicBezTo>
                <a:cubicBezTo>
                  <a:pt x="7124402" y="2702316"/>
                  <a:pt x="7200434" y="2684276"/>
                  <a:pt x="7296016" y="2683120"/>
                </a:cubicBezTo>
                <a:cubicBezTo>
                  <a:pt x="7433302" y="2669380"/>
                  <a:pt x="7695030" y="2661817"/>
                  <a:pt x="7893026" y="2635389"/>
                </a:cubicBezTo>
                <a:lnTo>
                  <a:pt x="7902794" y="2633864"/>
                </a:lnTo>
                <a:lnTo>
                  <a:pt x="7926830" y="2633891"/>
                </a:lnTo>
                <a:lnTo>
                  <a:pt x="7923532" y="2630626"/>
                </a:lnTo>
                <a:lnTo>
                  <a:pt x="7959640" y="2624988"/>
                </a:lnTo>
                <a:lnTo>
                  <a:pt x="7958714" y="2626327"/>
                </a:lnTo>
                <a:cubicBezTo>
                  <a:pt x="7958714" y="2626327"/>
                  <a:pt x="7958714" y="2626327"/>
                  <a:pt x="7973430" y="2622835"/>
                </a:cubicBezTo>
                <a:lnTo>
                  <a:pt x="7959640" y="2624988"/>
                </a:lnTo>
                <a:lnTo>
                  <a:pt x="7962332" y="2621096"/>
                </a:lnTo>
                <a:cubicBezTo>
                  <a:pt x="7970382" y="2618177"/>
                  <a:pt x="7988750" y="2621890"/>
                  <a:pt x="7990564" y="2629531"/>
                </a:cubicBezTo>
                <a:cubicBezTo>
                  <a:pt x="8019996" y="2622548"/>
                  <a:pt x="8037164" y="2618475"/>
                  <a:pt x="8066594" y="2611492"/>
                </a:cubicBezTo>
                <a:cubicBezTo>
                  <a:pt x="8005280" y="2626040"/>
                  <a:pt x="8047236" y="2660925"/>
                  <a:pt x="8101264" y="2626583"/>
                </a:cubicBezTo>
                <a:cubicBezTo>
                  <a:pt x="8106098" y="2646959"/>
                  <a:pt x="8150282" y="2625714"/>
                  <a:pt x="8164998" y="2622223"/>
                </a:cubicBezTo>
                <a:cubicBezTo>
                  <a:pt x="8184548" y="2639108"/>
                  <a:pt x="8214014" y="2621354"/>
                  <a:pt x="8243446" y="2614371"/>
                </a:cubicBezTo>
                <a:cubicBezTo>
                  <a:pt x="8235792" y="2582109"/>
                  <a:pt x="8290046" y="2603315"/>
                  <a:pt x="8258162" y="2610880"/>
                </a:cubicBezTo>
                <a:cubicBezTo>
                  <a:pt x="8321896" y="2606520"/>
                  <a:pt x="8417880" y="2607063"/>
                  <a:pt x="8403164" y="2610554"/>
                </a:cubicBezTo>
                <a:cubicBezTo>
                  <a:pt x="8403164" y="2610554"/>
                  <a:pt x="8403164" y="2610554"/>
                  <a:pt x="8388448" y="2614046"/>
                </a:cubicBezTo>
                <a:lnTo>
                  <a:pt x="8403164" y="2610554"/>
                </a:lnTo>
                <a:cubicBezTo>
                  <a:pt x="8435048" y="2602989"/>
                  <a:pt x="8449764" y="2599498"/>
                  <a:pt x="8481614" y="2602703"/>
                </a:cubicBezTo>
                <a:cubicBezTo>
                  <a:pt x="8528214" y="2591646"/>
                  <a:pt x="8562480" y="2605039"/>
                  <a:pt x="8650810" y="2573320"/>
                </a:cubicBezTo>
                <a:cubicBezTo>
                  <a:pt x="8626212" y="2600678"/>
                  <a:pt x="8640928" y="2597187"/>
                  <a:pt x="8687528" y="2586130"/>
                </a:cubicBezTo>
                <a:cubicBezTo>
                  <a:pt x="8937994" y="2560782"/>
                  <a:pt x="9146730" y="2556096"/>
                  <a:pt x="9347774" y="2529918"/>
                </a:cubicBezTo>
                <a:cubicBezTo>
                  <a:pt x="9440938" y="2518575"/>
                  <a:pt x="9379658" y="2522353"/>
                  <a:pt x="9360072" y="2516239"/>
                </a:cubicBezTo>
                <a:cubicBezTo>
                  <a:pt x="9355912" y="2515769"/>
                  <a:pt x="9350298" y="2515475"/>
                  <a:pt x="9343374" y="2515346"/>
                </a:cubicBezTo>
                <a:close/>
                <a:moveTo>
                  <a:pt x="10774090" y="2364928"/>
                </a:moveTo>
                <a:cubicBezTo>
                  <a:pt x="10765522" y="2365217"/>
                  <a:pt x="10749510" y="2366830"/>
                  <a:pt x="10724380" y="2370102"/>
                </a:cubicBezTo>
                <a:cubicBezTo>
                  <a:pt x="10410182" y="2399811"/>
                  <a:pt x="10103638" y="2461782"/>
                  <a:pt x="9836406" y="2492901"/>
                </a:cubicBezTo>
                <a:cubicBezTo>
                  <a:pt x="9679106" y="2506907"/>
                  <a:pt x="9551674" y="2504857"/>
                  <a:pt x="9460928" y="2526388"/>
                </a:cubicBezTo>
                <a:cubicBezTo>
                  <a:pt x="9506898" y="2458085"/>
                  <a:pt x="9296530" y="2586917"/>
                  <a:pt x="9460928" y="2526388"/>
                </a:cubicBezTo>
                <a:cubicBezTo>
                  <a:pt x="9652092" y="2524078"/>
                  <a:pt x="10137904" y="2475174"/>
                  <a:pt x="10434968" y="2438769"/>
                </a:cubicBezTo>
                <a:cubicBezTo>
                  <a:pt x="10529364" y="2425789"/>
                  <a:pt x="10834072" y="2362908"/>
                  <a:pt x="10774090" y="2364928"/>
                </a:cubicBezTo>
                <a:close/>
                <a:moveTo>
                  <a:pt x="2671603" y="2279090"/>
                </a:moveTo>
                <a:cubicBezTo>
                  <a:pt x="2639754" y="2275885"/>
                  <a:pt x="2598582" y="2375333"/>
                  <a:pt x="2649982" y="2395423"/>
                </a:cubicBezTo>
                <a:cubicBezTo>
                  <a:pt x="2721370" y="2423325"/>
                  <a:pt x="2764768" y="2267747"/>
                  <a:pt x="2671603" y="2279090"/>
                </a:cubicBezTo>
                <a:close/>
                <a:moveTo>
                  <a:pt x="2763637" y="1990006"/>
                </a:moveTo>
                <a:cubicBezTo>
                  <a:pt x="2763637" y="1990006"/>
                  <a:pt x="2751742" y="2005384"/>
                  <a:pt x="2763637" y="1990006"/>
                </a:cubicBezTo>
                <a:close/>
                <a:moveTo>
                  <a:pt x="2825967" y="1922408"/>
                </a:moveTo>
                <a:cubicBezTo>
                  <a:pt x="2798968" y="1922070"/>
                  <a:pt x="2727572" y="1964933"/>
                  <a:pt x="2687606" y="2008046"/>
                </a:cubicBezTo>
                <a:cubicBezTo>
                  <a:pt x="2675710" y="2023424"/>
                  <a:pt x="2719857" y="2012949"/>
                  <a:pt x="2719857" y="2012949"/>
                </a:cubicBezTo>
                <a:cubicBezTo>
                  <a:pt x="2724692" y="2033326"/>
                  <a:pt x="2626884" y="2090611"/>
                  <a:pt x="2678318" y="2099929"/>
                </a:cubicBezTo>
                <a:cubicBezTo>
                  <a:pt x="2695451" y="2106626"/>
                  <a:pt x="2771292" y="2022269"/>
                  <a:pt x="2810237" y="1978950"/>
                </a:cubicBezTo>
                <a:cubicBezTo>
                  <a:pt x="2842383" y="1938365"/>
                  <a:pt x="2842167" y="1922610"/>
                  <a:pt x="2825967" y="1922408"/>
                </a:cubicBezTo>
                <a:close/>
                <a:moveTo>
                  <a:pt x="2816623" y="1373074"/>
                </a:moveTo>
                <a:cubicBezTo>
                  <a:pt x="2815951" y="1373822"/>
                  <a:pt x="2814157" y="1375817"/>
                  <a:pt x="2810570" y="1379807"/>
                </a:cubicBezTo>
                <a:cubicBezTo>
                  <a:pt x="2810570" y="1379807"/>
                  <a:pt x="2818641" y="1370830"/>
                  <a:pt x="2816623" y="1373074"/>
                </a:cubicBezTo>
                <a:close/>
                <a:moveTo>
                  <a:pt x="10739116" y="929145"/>
                </a:moveTo>
                <a:cubicBezTo>
                  <a:pt x="10725712" y="929635"/>
                  <a:pt x="10699482" y="933055"/>
                  <a:pt x="10657184" y="940401"/>
                </a:cubicBezTo>
                <a:cubicBezTo>
                  <a:pt x="8485996" y="1267221"/>
                  <a:pt x="6708552" y="1222611"/>
                  <a:pt x="4659212" y="1386001"/>
                </a:cubicBezTo>
                <a:cubicBezTo>
                  <a:pt x="4548510" y="1388950"/>
                  <a:pt x="4406329" y="1401162"/>
                  <a:pt x="4220000" y="1423848"/>
                </a:cubicBezTo>
                <a:cubicBezTo>
                  <a:pt x="4047983" y="1441345"/>
                  <a:pt x="3530477" y="1564131"/>
                  <a:pt x="3839841" y="1514047"/>
                </a:cubicBezTo>
                <a:cubicBezTo>
                  <a:pt x="4440630" y="1403784"/>
                  <a:pt x="4995412" y="1372596"/>
                  <a:pt x="5468892" y="1348142"/>
                </a:cubicBezTo>
                <a:cubicBezTo>
                  <a:pt x="6612758" y="1288387"/>
                  <a:pt x="7673306" y="1226877"/>
                  <a:pt x="8846202" y="1158440"/>
                </a:cubicBezTo>
                <a:cubicBezTo>
                  <a:pt x="9413282" y="1113571"/>
                  <a:pt x="10004784" y="1095193"/>
                  <a:pt x="10601106" y="977023"/>
                </a:cubicBezTo>
                <a:cubicBezTo>
                  <a:pt x="10704116" y="952582"/>
                  <a:pt x="10779328" y="927675"/>
                  <a:pt x="10739116" y="929145"/>
                </a:cubicBezTo>
                <a:close/>
                <a:moveTo>
                  <a:pt x="10862476" y="600456"/>
                </a:moveTo>
                <a:cubicBezTo>
                  <a:pt x="10851184" y="603360"/>
                  <a:pt x="10837768" y="615062"/>
                  <a:pt x="10828070" y="645163"/>
                </a:cubicBezTo>
                <a:cubicBezTo>
                  <a:pt x="10825654" y="634976"/>
                  <a:pt x="10796566" y="785366"/>
                  <a:pt x="10850822" y="806571"/>
                </a:cubicBezTo>
                <a:cubicBezTo>
                  <a:pt x="10887506" y="830153"/>
                  <a:pt x="10898864" y="605050"/>
                  <a:pt x="10884148" y="608541"/>
                </a:cubicBezTo>
                <a:cubicBezTo>
                  <a:pt x="10882940" y="603448"/>
                  <a:pt x="10873770" y="597553"/>
                  <a:pt x="10862476" y="600456"/>
                </a:cubicBezTo>
                <a:close/>
                <a:moveTo>
                  <a:pt x="11191406" y="80064"/>
                </a:moveTo>
                <a:cubicBezTo>
                  <a:pt x="11176690" y="83556"/>
                  <a:pt x="11152094" y="110915"/>
                  <a:pt x="11120804" y="186497"/>
                </a:cubicBezTo>
                <a:cubicBezTo>
                  <a:pt x="11113444" y="188242"/>
                  <a:pt x="11106692" y="192535"/>
                  <a:pt x="11102078" y="197665"/>
                </a:cubicBezTo>
                <a:lnTo>
                  <a:pt x="11101734" y="198618"/>
                </a:lnTo>
                <a:lnTo>
                  <a:pt x="11093788" y="203668"/>
                </a:lnTo>
                <a:cubicBezTo>
                  <a:pt x="11115566" y="164422"/>
                  <a:pt x="11123030" y="130367"/>
                  <a:pt x="11149676" y="100727"/>
                </a:cubicBezTo>
                <a:cubicBezTo>
                  <a:pt x="11176690" y="83556"/>
                  <a:pt x="11176690" y="83556"/>
                  <a:pt x="11191406" y="80064"/>
                </a:cubicBezTo>
                <a:close/>
                <a:moveTo>
                  <a:pt x="11444800" y="1653"/>
                </a:moveTo>
                <a:cubicBezTo>
                  <a:pt x="11444768" y="4481"/>
                  <a:pt x="11441556" y="11072"/>
                  <a:pt x="11434218" y="22454"/>
                </a:cubicBezTo>
                <a:cubicBezTo>
                  <a:pt x="11427156" y="58208"/>
                  <a:pt x="11470936" y="35265"/>
                  <a:pt x="11470936" y="35265"/>
                </a:cubicBezTo>
                <a:cubicBezTo>
                  <a:pt x="11463874" y="71019"/>
                  <a:pt x="11469112" y="93093"/>
                  <a:pt x="11469112" y="93093"/>
                </a:cubicBezTo>
                <a:cubicBezTo>
                  <a:pt x="11469112" y="93093"/>
                  <a:pt x="11481008" y="77716"/>
                  <a:pt x="11527976" y="79127"/>
                </a:cubicBezTo>
                <a:cubicBezTo>
                  <a:pt x="11591710" y="74767"/>
                  <a:pt x="11658050" y="146913"/>
                  <a:pt x="11663478" y="235305"/>
                </a:cubicBezTo>
                <a:cubicBezTo>
                  <a:pt x="11653964" y="271641"/>
                  <a:pt x="11617068" y="312680"/>
                  <a:pt x="11610008" y="348434"/>
                </a:cubicBezTo>
                <a:cubicBezTo>
                  <a:pt x="11610008" y="348434"/>
                  <a:pt x="11646692" y="372015"/>
                  <a:pt x="11634392" y="385695"/>
                </a:cubicBezTo>
                <a:cubicBezTo>
                  <a:pt x="11637404" y="463898"/>
                  <a:pt x="11581114" y="565141"/>
                  <a:pt x="11623034" y="610796"/>
                </a:cubicBezTo>
                <a:cubicBezTo>
                  <a:pt x="11628272" y="632871"/>
                  <a:pt x="11674872" y="621814"/>
                  <a:pt x="11679706" y="642190"/>
                </a:cubicBezTo>
                <a:cubicBezTo>
                  <a:pt x="11684944" y="664264"/>
                  <a:pt x="11648012" y="716073"/>
                  <a:pt x="11655668" y="748335"/>
                </a:cubicBezTo>
                <a:cubicBezTo>
                  <a:pt x="11680646" y="853612"/>
                  <a:pt x="11659024" y="969945"/>
                  <a:pt x="11659406" y="1102582"/>
                </a:cubicBezTo>
                <a:cubicBezTo>
                  <a:pt x="11664834" y="1190974"/>
                  <a:pt x="11669860" y="1277668"/>
                  <a:pt x="11675288" y="1366061"/>
                </a:cubicBezTo>
                <a:cubicBezTo>
                  <a:pt x="11670608" y="1422772"/>
                  <a:pt x="11656084" y="1492582"/>
                  <a:pt x="11686110" y="1553615"/>
                </a:cubicBezTo>
                <a:cubicBezTo>
                  <a:pt x="11688526" y="1563803"/>
                  <a:pt x="11739962" y="1573123"/>
                  <a:pt x="11742378" y="1583311"/>
                </a:cubicBezTo>
                <a:cubicBezTo>
                  <a:pt x="11769584" y="1632457"/>
                  <a:pt x="11721350" y="1767660"/>
                  <a:pt x="11709208" y="1858428"/>
                </a:cubicBezTo>
                <a:cubicBezTo>
                  <a:pt x="11702338" y="1960499"/>
                  <a:pt x="11697884" y="2072760"/>
                  <a:pt x="11715208" y="2145774"/>
                </a:cubicBezTo>
                <a:cubicBezTo>
                  <a:pt x="11717626" y="2155962"/>
                  <a:pt x="11747058" y="2148979"/>
                  <a:pt x="11749878" y="2160865"/>
                </a:cubicBezTo>
                <a:cubicBezTo>
                  <a:pt x="11757130" y="2191429"/>
                  <a:pt x="11737770" y="2240863"/>
                  <a:pt x="11745424" y="2273125"/>
                </a:cubicBezTo>
                <a:cubicBezTo>
                  <a:pt x="11753234" y="2382475"/>
                  <a:pt x="11792562" y="2471793"/>
                  <a:pt x="11810444" y="2623593"/>
                </a:cubicBezTo>
                <a:cubicBezTo>
                  <a:pt x="11808216" y="2679723"/>
                  <a:pt x="11788858" y="2729157"/>
                  <a:pt x="11786630" y="2785287"/>
                </a:cubicBezTo>
                <a:cubicBezTo>
                  <a:pt x="11786786" y="2862375"/>
                  <a:pt x="11878508" y="3041496"/>
                  <a:pt x="11871638" y="3143568"/>
                </a:cubicBezTo>
                <a:cubicBezTo>
                  <a:pt x="11878890" y="3174132"/>
                  <a:pt x="11825228" y="3220943"/>
                  <a:pt x="11832884" y="3253205"/>
                </a:cubicBezTo>
                <a:cubicBezTo>
                  <a:pt x="11835300" y="3263393"/>
                  <a:pt x="11864732" y="3256410"/>
                  <a:pt x="11867150" y="3266598"/>
                </a:cubicBezTo>
                <a:cubicBezTo>
                  <a:pt x="11867150" y="3266598"/>
                  <a:pt x="11845372" y="3305844"/>
                  <a:pt x="11862506" y="3312539"/>
                </a:cubicBezTo>
                <a:cubicBezTo>
                  <a:pt x="11892128" y="3371874"/>
                  <a:pt x="11961480" y="3522225"/>
                  <a:pt x="11934622" y="3616484"/>
                </a:cubicBezTo>
                <a:cubicBezTo>
                  <a:pt x="11925144" y="3642049"/>
                  <a:pt x="11880962" y="3663294"/>
                  <a:pt x="11871482" y="3688860"/>
                </a:cubicBezTo>
                <a:cubicBezTo>
                  <a:pt x="11871482" y="3688860"/>
                  <a:pt x="11910618" y="3711859"/>
                  <a:pt x="11895868" y="3726121"/>
                </a:cubicBezTo>
                <a:cubicBezTo>
                  <a:pt x="11903522" y="3758383"/>
                  <a:pt x="11864958" y="3934338"/>
                  <a:pt x="11869792" y="3954715"/>
                </a:cubicBezTo>
                <a:cubicBezTo>
                  <a:pt x="11879864" y="3997165"/>
                  <a:pt x="11951252" y="4025066"/>
                  <a:pt x="11943788" y="4059122"/>
                </a:cubicBezTo>
                <a:cubicBezTo>
                  <a:pt x="11943788" y="4059122"/>
                  <a:pt x="11846538" y="4195194"/>
                  <a:pt x="11868506" y="4222266"/>
                </a:cubicBezTo>
                <a:cubicBezTo>
                  <a:pt x="11885674" y="4218193"/>
                  <a:pt x="11959290" y="4189965"/>
                  <a:pt x="11961706" y="4200153"/>
                </a:cubicBezTo>
                <a:cubicBezTo>
                  <a:pt x="11988912" y="4249300"/>
                  <a:pt x="11908046" y="4246963"/>
                  <a:pt x="11949966" y="4292619"/>
                </a:cubicBezTo>
                <a:cubicBezTo>
                  <a:pt x="11969516" y="4309503"/>
                  <a:pt x="12040346" y="4258620"/>
                  <a:pt x="12013700" y="4288259"/>
                </a:cubicBezTo>
                <a:cubicBezTo>
                  <a:pt x="11994340" y="4337692"/>
                  <a:pt x="11802928" y="4415393"/>
                  <a:pt x="11653684" y="4463358"/>
                </a:cubicBezTo>
                <a:cubicBezTo>
                  <a:pt x="11474608" y="4516609"/>
                  <a:pt x="11369300" y="4618720"/>
                  <a:pt x="11111774" y="4679821"/>
                </a:cubicBezTo>
                <a:cubicBezTo>
                  <a:pt x="11155922" y="4669347"/>
                  <a:pt x="10920170" y="4691204"/>
                  <a:pt x="10927826" y="4723467"/>
                </a:cubicBezTo>
                <a:cubicBezTo>
                  <a:pt x="10927826" y="4723467"/>
                  <a:pt x="11016156" y="4691747"/>
                  <a:pt x="10991558" y="4719106"/>
                </a:cubicBezTo>
                <a:cubicBezTo>
                  <a:pt x="10991558" y="4719106"/>
                  <a:pt x="10910692" y="4716769"/>
                  <a:pt x="10891332" y="4766203"/>
                </a:cubicBezTo>
                <a:cubicBezTo>
                  <a:pt x="10903230" y="4750825"/>
                  <a:pt x="10996988" y="4807499"/>
                  <a:pt x="11019358" y="4836269"/>
                </a:cubicBezTo>
                <a:cubicBezTo>
                  <a:pt x="11119966" y="4921808"/>
                  <a:pt x="11177194" y="5031988"/>
                  <a:pt x="11182814" y="5186698"/>
                </a:cubicBezTo>
                <a:cubicBezTo>
                  <a:pt x="11173124" y="5276884"/>
                  <a:pt x="11183196" y="5319335"/>
                  <a:pt x="11131952" y="5376333"/>
                </a:cubicBezTo>
                <a:cubicBezTo>
                  <a:pt x="11107354" y="5403692"/>
                  <a:pt x="11112592" y="5425766"/>
                  <a:pt x="11119844" y="5456331"/>
                </a:cubicBezTo>
                <a:cubicBezTo>
                  <a:pt x="11105284" y="5536910"/>
                  <a:pt x="11211722" y="5712540"/>
                  <a:pt x="11192518" y="5839061"/>
                </a:cubicBezTo>
                <a:cubicBezTo>
                  <a:pt x="11175576" y="5898683"/>
                  <a:pt x="11109616" y="5959173"/>
                  <a:pt x="11112224" y="6035679"/>
                </a:cubicBezTo>
                <a:cubicBezTo>
                  <a:pt x="11102902" y="6138333"/>
                  <a:pt x="11186970" y="6285191"/>
                  <a:pt x="11153050" y="6415204"/>
                </a:cubicBezTo>
                <a:cubicBezTo>
                  <a:pt x="11150824" y="6471334"/>
                  <a:pt x="11084864" y="6531824"/>
                  <a:pt x="11085054" y="6598142"/>
                </a:cubicBezTo>
                <a:cubicBezTo>
                  <a:pt x="11075576" y="6623708"/>
                  <a:pt x="11114676" y="6657477"/>
                  <a:pt x="11122332" y="6689740"/>
                </a:cubicBezTo>
                <a:cubicBezTo>
                  <a:pt x="11127568" y="6711814"/>
                  <a:pt x="11102972" y="6739173"/>
                  <a:pt x="11090638" y="6763622"/>
                </a:cubicBezTo>
                <a:cubicBezTo>
                  <a:pt x="11100710" y="6806073"/>
                  <a:pt x="11130368" y="6854637"/>
                  <a:pt x="11123272" y="6901161"/>
                </a:cubicBezTo>
                <a:cubicBezTo>
                  <a:pt x="11133344" y="6943612"/>
                  <a:pt x="11096448" y="6984651"/>
                  <a:pt x="11106520" y="7027101"/>
                </a:cubicBezTo>
                <a:cubicBezTo>
                  <a:pt x="11116592" y="7069552"/>
                  <a:pt x="11158512" y="7115207"/>
                  <a:pt x="11153870" y="7161149"/>
                </a:cubicBezTo>
                <a:cubicBezTo>
                  <a:pt x="11163942" y="7203599"/>
                  <a:pt x="11109878" y="7248711"/>
                  <a:pt x="11105234" y="7294653"/>
                </a:cubicBezTo>
                <a:cubicBezTo>
                  <a:pt x="11078778" y="7390610"/>
                  <a:pt x="11145118" y="7462756"/>
                  <a:pt x="11135796" y="7565410"/>
                </a:cubicBezTo>
                <a:cubicBezTo>
                  <a:pt x="11138404" y="7641917"/>
                  <a:pt x="11091994" y="7719291"/>
                  <a:pt x="11095004" y="7797496"/>
                </a:cubicBezTo>
                <a:cubicBezTo>
                  <a:pt x="11087944" y="7833249"/>
                  <a:pt x="11122210" y="7846642"/>
                  <a:pt x="11129462" y="7877206"/>
                </a:cubicBezTo>
                <a:cubicBezTo>
                  <a:pt x="11141952" y="7929845"/>
                  <a:pt x="11098398" y="8008336"/>
                  <a:pt x="11113304" y="8071162"/>
                </a:cubicBezTo>
                <a:cubicBezTo>
                  <a:pt x="11120556" y="8101726"/>
                  <a:pt x="11157642" y="8127005"/>
                  <a:pt x="11150582" y="8162759"/>
                </a:cubicBezTo>
                <a:cubicBezTo>
                  <a:pt x="11155416" y="8183135"/>
                  <a:pt x="11130818" y="8210494"/>
                  <a:pt x="11138474" y="8242757"/>
                </a:cubicBezTo>
                <a:cubicBezTo>
                  <a:pt x="11143308" y="8263133"/>
                  <a:pt x="11177978" y="8278224"/>
                  <a:pt x="11168096" y="8302092"/>
                </a:cubicBezTo>
                <a:cubicBezTo>
                  <a:pt x="11170514" y="8312280"/>
                  <a:pt x="11146284" y="8352107"/>
                  <a:pt x="11136404" y="8375975"/>
                </a:cubicBezTo>
                <a:cubicBezTo>
                  <a:pt x="11129342" y="8411729"/>
                  <a:pt x="11166428" y="8437007"/>
                  <a:pt x="11158964" y="8471063"/>
                </a:cubicBezTo>
                <a:cubicBezTo>
                  <a:pt x="11161974" y="8549268"/>
                  <a:pt x="11120210" y="8580700"/>
                  <a:pt x="11145034" y="8608889"/>
                </a:cubicBezTo>
                <a:cubicBezTo>
                  <a:pt x="11147450" y="8619077"/>
                  <a:pt x="11189180" y="8598414"/>
                  <a:pt x="11194014" y="8618790"/>
                </a:cubicBezTo>
                <a:cubicBezTo>
                  <a:pt x="11218994" y="8724067"/>
                  <a:pt x="11099564" y="8897686"/>
                  <a:pt x="11023722" y="8982044"/>
                </a:cubicBezTo>
                <a:cubicBezTo>
                  <a:pt x="10987194" y="9035551"/>
                  <a:pt x="10915998" y="9073966"/>
                  <a:pt x="10918414" y="9084155"/>
                </a:cubicBezTo>
                <a:cubicBezTo>
                  <a:pt x="10920832" y="9094343"/>
                  <a:pt x="10992028" y="9055927"/>
                  <a:pt x="10992028" y="9055927"/>
                </a:cubicBezTo>
                <a:cubicBezTo>
                  <a:pt x="10979730" y="9069606"/>
                  <a:pt x="10928486" y="9126605"/>
                  <a:pt x="10933322" y="9146981"/>
                </a:cubicBezTo>
                <a:cubicBezTo>
                  <a:pt x="10938558" y="9169055"/>
                  <a:pt x="11002292" y="9164695"/>
                  <a:pt x="11007126" y="9185071"/>
                </a:cubicBezTo>
                <a:cubicBezTo>
                  <a:pt x="10997648" y="9210637"/>
                  <a:pt x="10953466" y="9231882"/>
                  <a:pt x="10946002" y="9265937"/>
                </a:cubicBezTo>
                <a:cubicBezTo>
                  <a:pt x="10943774" y="9322067"/>
                  <a:pt x="11049832" y="9365061"/>
                  <a:pt x="11027652" y="9402608"/>
                </a:cubicBezTo>
                <a:cubicBezTo>
                  <a:pt x="11030472" y="9414494"/>
                  <a:pt x="10838870" y="9425876"/>
                  <a:pt x="10817092" y="9465122"/>
                </a:cubicBezTo>
                <a:lnTo>
                  <a:pt x="10856384" y="9565209"/>
                </a:lnTo>
                <a:cubicBezTo>
                  <a:pt x="10876338" y="9583792"/>
                  <a:pt x="10940070" y="9579432"/>
                  <a:pt x="10957204" y="9586128"/>
                </a:cubicBezTo>
                <a:cubicBezTo>
                  <a:pt x="10960024" y="9598014"/>
                  <a:pt x="10967276" y="9628579"/>
                  <a:pt x="10967276" y="9628579"/>
                </a:cubicBezTo>
                <a:cubicBezTo>
                  <a:pt x="10969692" y="9638767"/>
                  <a:pt x="10987230" y="9647161"/>
                  <a:pt x="10992064" y="9667537"/>
                </a:cubicBezTo>
                <a:cubicBezTo>
                  <a:pt x="10987420" y="9713479"/>
                  <a:pt x="10928366" y="9661127"/>
                  <a:pt x="10901316" y="9689068"/>
                </a:cubicBezTo>
                <a:cubicBezTo>
                  <a:pt x="10918484" y="9684995"/>
                  <a:pt x="10965240" y="9751027"/>
                  <a:pt x="10941046" y="9780084"/>
                </a:cubicBezTo>
                <a:cubicBezTo>
                  <a:pt x="10928712" y="9804533"/>
                  <a:pt x="10891626" y="9779254"/>
                  <a:pt x="10899280" y="9811517"/>
                </a:cubicBezTo>
                <a:cubicBezTo>
                  <a:pt x="10906936" y="9843779"/>
                  <a:pt x="10941202" y="9857172"/>
                  <a:pt x="10948856" y="9889434"/>
                </a:cubicBezTo>
                <a:cubicBezTo>
                  <a:pt x="10948856" y="9889434"/>
                  <a:pt x="10892410" y="9913588"/>
                  <a:pt x="10894828" y="9923776"/>
                </a:cubicBezTo>
                <a:cubicBezTo>
                  <a:pt x="10885314" y="9960112"/>
                  <a:pt x="10946630" y="9945564"/>
                  <a:pt x="10951464" y="9965940"/>
                </a:cubicBezTo>
                <a:cubicBezTo>
                  <a:pt x="10956300" y="9986316"/>
                  <a:pt x="10956892" y="10054332"/>
                  <a:pt x="10956892" y="10054332"/>
                </a:cubicBezTo>
                <a:cubicBezTo>
                  <a:pt x="10947012" y="10078200"/>
                  <a:pt x="10895576" y="10068881"/>
                  <a:pt x="10883278" y="10082560"/>
                </a:cubicBezTo>
                <a:cubicBezTo>
                  <a:pt x="10873398" y="10106428"/>
                  <a:pt x="10954666" y="10110462"/>
                  <a:pt x="10841512" y="10113993"/>
                </a:cubicBezTo>
                <a:cubicBezTo>
                  <a:pt x="10711664" y="10101755"/>
                  <a:pt x="10881052" y="10138690"/>
                  <a:pt x="10908256" y="10187837"/>
                </a:cubicBezTo>
                <a:cubicBezTo>
                  <a:pt x="10927806" y="10204722"/>
                  <a:pt x="10947950" y="10289622"/>
                  <a:pt x="10938070" y="10313490"/>
                </a:cubicBezTo>
                <a:cubicBezTo>
                  <a:pt x="10928592" y="10339056"/>
                  <a:pt x="10871920" y="10307662"/>
                  <a:pt x="10879172" y="10338226"/>
                </a:cubicBezTo>
                <a:cubicBezTo>
                  <a:pt x="10872110" y="10373980"/>
                  <a:pt x="10977764" y="10415275"/>
                  <a:pt x="10943688" y="10468200"/>
                </a:cubicBezTo>
                <a:cubicBezTo>
                  <a:pt x="10928938" y="10482462"/>
                  <a:pt x="10877538" y="10462372"/>
                  <a:pt x="10867622" y="10497010"/>
                </a:cubicBezTo>
                <a:cubicBezTo>
                  <a:pt x="10877694" y="10539460"/>
                  <a:pt x="10961012" y="10541215"/>
                  <a:pt x="10956334" y="10597927"/>
                </a:cubicBezTo>
                <a:cubicBezTo>
                  <a:pt x="10956334" y="10597927"/>
                  <a:pt x="10885540" y="10638041"/>
                  <a:pt x="10887958" y="10648229"/>
                </a:cubicBezTo>
                <a:cubicBezTo>
                  <a:pt x="10887958" y="10648229"/>
                  <a:pt x="10939390" y="10657549"/>
                  <a:pt x="10942212" y="10669435"/>
                </a:cubicBezTo>
                <a:cubicBezTo>
                  <a:pt x="10888148" y="10714547"/>
                  <a:pt x="10816760" y="10686645"/>
                  <a:pt x="10824414" y="10718907"/>
                </a:cubicBezTo>
                <a:cubicBezTo>
                  <a:pt x="10814534" y="10742775"/>
                  <a:pt x="10895802" y="10746809"/>
                  <a:pt x="10917770" y="10773882"/>
                </a:cubicBezTo>
                <a:cubicBezTo>
                  <a:pt x="10982096" y="10837538"/>
                  <a:pt x="10896184" y="10879445"/>
                  <a:pt x="10947986" y="10901233"/>
                </a:cubicBezTo>
                <a:cubicBezTo>
                  <a:pt x="11016554" y="10917249"/>
                  <a:pt x="10906256" y="10921895"/>
                  <a:pt x="10931044" y="10960854"/>
                </a:cubicBezTo>
                <a:cubicBezTo>
                  <a:pt x="10931044" y="10960854"/>
                  <a:pt x="10975192" y="10950380"/>
                  <a:pt x="10965310" y="10974247"/>
                </a:cubicBezTo>
                <a:cubicBezTo>
                  <a:pt x="10958248" y="11010001"/>
                  <a:pt x="10894516" y="11014361"/>
                  <a:pt x="10909422" y="11077188"/>
                </a:cubicBezTo>
                <a:cubicBezTo>
                  <a:pt x="10906602" y="11065302"/>
                  <a:pt x="10951378" y="11112073"/>
                  <a:pt x="10953796" y="11122261"/>
                </a:cubicBezTo>
                <a:cubicBezTo>
                  <a:pt x="10956214" y="11132449"/>
                  <a:pt x="10909614" y="11143506"/>
                  <a:pt x="10912030" y="11153694"/>
                </a:cubicBezTo>
                <a:cubicBezTo>
                  <a:pt x="10897314" y="11157185"/>
                  <a:pt x="10929164" y="11160390"/>
                  <a:pt x="10931984" y="11172277"/>
                </a:cubicBezTo>
                <a:cubicBezTo>
                  <a:pt x="10907386" y="11199636"/>
                  <a:pt x="10875538" y="11196431"/>
                  <a:pt x="10882790" y="11226995"/>
                </a:cubicBezTo>
                <a:cubicBezTo>
                  <a:pt x="10892862" y="11269445"/>
                  <a:pt x="11040436" y="11356396"/>
                  <a:pt x="10839392" y="11382574"/>
                </a:cubicBezTo>
                <a:cubicBezTo>
                  <a:pt x="10714342" y="11401482"/>
                  <a:pt x="11065224" y="11395355"/>
                  <a:pt x="10942818" y="11479999"/>
                </a:cubicBezTo>
                <a:cubicBezTo>
                  <a:pt x="10915770" y="11507940"/>
                  <a:pt x="10889158" y="11526809"/>
                  <a:pt x="10921198" y="11596332"/>
                </a:cubicBezTo>
                <a:cubicBezTo>
                  <a:pt x="10926434" y="11618407"/>
                  <a:pt x="10990358" y="11680365"/>
                  <a:pt x="10953830" y="11733872"/>
                </a:cubicBezTo>
                <a:cubicBezTo>
                  <a:pt x="10929234" y="11761231"/>
                  <a:pt x="10865500" y="11765591"/>
                  <a:pt x="10870334" y="11785967"/>
                </a:cubicBezTo>
                <a:cubicBezTo>
                  <a:pt x="10877990" y="11818229"/>
                  <a:pt x="11032470" y="11792338"/>
                  <a:pt x="11013076" y="11852541"/>
                </a:cubicBezTo>
                <a:cubicBezTo>
                  <a:pt x="11017910" y="11872918"/>
                  <a:pt x="10880598" y="11894735"/>
                  <a:pt x="10871084" y="11931071"/>
                </a:cubicBezTo>
                <a:cubicBezTo>
                  <a:pt x="10858786" y="11944751"/>
                  <a:pt x="10898324" y="11969448"/>
                  <a:pt x="10903160" y="11989824"/>
                </a:cubicBezTo>
                <a:cubicBezTo>
                  <a:pt x="10913232" y="12032275"/>
                  <a:pt x="10900898" y="12056724"/>
                  <a:pt x="10906134" y="12078798"/>
                </a:cubicBezTo>
                <a:cubicBezTo>
                  <a:pt x="10910970" y="12099174"/>
                  <a:pt x="10982358" y="12127077"/>
                  <a:pt x="10928294" y="12172189"/>
                </a:cubicBezTo>
                <a:cubicBezTo>
                  <a:pt x="10889384" y="12204738"/>
                  <a:pt x="10872250" y="12198041"/>
                  <a:pt x="10938366" y="12214639"/>
                </a:cubicBezTo>
                <a:cubicBezTo>
                  <a:pt x="11058770" y="12241673"/>
                  <a:pt x="10901872" y="12257376"/>
                  <a:pt x="10909124" y="12287941"/>
                </a:cubicBezTo>
                <a:cubicBezTo>
                  <a:pt x="10914362" y="12310015"/>
                  <a:pt x="10975678" y="12295467"/>
                  <a:pt x="10982930" y="12326031"/>
                </a:cubicBezTo>
                <a:cubicBezTo>
                  <a:pt x="11023026" y="12429514"/>
                  <a:pt x="10867952" y="12387389"/>
                  <a:pt x="10865726" y="12443519"/>
                </a:cubicBezTo>
                <a:cubicBezTo>
                  <a:pt x="10870964" y="12465593"/>
                  <a:pt x="10944176" y="12435668"/>
                  <a:pt x="10958890" y="12432176"/>
                </a:cubicBezTo>
                <a:cubicBezTo>
                  <a:pt x="10944176" y="12435668"/>
                  <a:pt x="10973798" y="12495003"/>
                  <a:pt x="10991334" y="12503397"/>
                </a:cubicBezTo>
                <a:cubicBezTo>
                  <a:pt x="10976618" y="12506889"/>
                  <a:pt x="10930018" y="12517945"/>
                  <a:pt x="10917718" y="12531625"/>
                </a:cubicBezTo>
                <a:cubicBezTo>
                  <a:pt x="10898360" y="12581058"/>
                  <a:pt x="10966736" y="12530756"/>
                  <a:pt x="10974392" y="12563019"/>
                </a:cubicBezTo>
                <a:cubicBezTo>
                  <a:pt x="10969344" y="12607263"/>
                  <a:pt x="10895540" y="12569172"/>
                  <a:pt x="10908028" y="12621811"/>
                </a:cubicBezTo>
                <a:cubicBezTo>
                  <a:pt x="10913266" y="12643885"/>
                  <a:pt x="10962248" y="12653786"/>
                  <a:pt x="10955186" y="12689540"/>
                </a:cubicBezTo>
                <a:cubicBezTo>
                  <a:pt x="10962438" y="12720105"/>
                  <a:pt x="10908622" y="12689827"/>
                  <a:pt x="10918292" y="12730579"/>
                </a:cubicBezTo>
                <a:cubicBezTo>
                  <a:pt x="10911194" y="12777103"/>
                  <a:pt x="11002134" y="12821890"/>
                  <a:pt x="10948508" y="12857930"/>
                </a:cubicBezTo>
                <a:cubicBezTo>
                  <a:pt x="10894444" y="12903043"/>
                  <a:pt x="10347126" y="12900176"/>
                  <a:pt x="10184990" y="12893805"/>
                </a:cubicBezTo>
                <a:cubicBezTo>
                  <a:pt x="9455986" y="12867683"/>
                  <a:pt x="8645712" y="12837526"/>
                  <a:pt x="7842690" y="12837934"/>
                </a:cubicBezTo>
                <a:cubicBezTo>
                  <a:pt x="7698092" y="12839957"/>
                  <a:pt x="7570258" y="12836210"/>
                  <a:pt x="7437554" y="12822855"/>
                </a:cubicBezTo>
                <a:cubicBezTo>
                  <a:pt x="7292954" y="12824879"/>
                  <a:pt x="7128402" y="12808320"/>
                  <a:pt x="7030000" y="12797589"/>
                </a:cubicBezTo>
                <a:cubicBezTo>
                  <a:pt x="6622446" y="12772323"/>
                  <a:pt x="6259266" y="12792130"/>
                  <a:pt x="5930160" y="12759012"/>
                </a:cubicBezTo>
                <a:cubicBezTo>
                  <a:pt x="5878322" y="12747994"/>
                  <a:pt x="5844056" y="12734601"/>
                  <a:pt x="5792220" y="12723583"/>
                </a:cubicBezTo>
                <a:cubicBezTo>
                  <a:pt x="5102160" y="12654142"/>
                  <a:pt x="4355988" y="12632094"/>
                  <a:pt x="3672990" y="12526899"/>
                </a:cubicBezTo>
                <a:cubicBezTo>
                  <a:pt x="3894023" y="12508534"/>
                  <a:pt x="3722007" y="12526030"/>
                  <a:pt x="3604054" y="12498415"/>
                </a:cubicBezTo>
                <a:cubicBezTo>
                  <a:pt x="3569753" y="12495792"/>
                  <a:pt x="3544965" y="12456833"/>
                  <a:pt x="3513116" y="12453628"/>
                </a:cubicBezTo>
                <a:cubicBezTo>
                  <a:pt x="3255208" y="12382094"/>
                  <a:pt x="2702652" y="12357153"/>
                  <a:pt x="2579271" y="12241146"/>
                </a:cubicBezTo>
                <a:cubicBezTo>
                  <a:pt x="2559686" y="12235031"/>
                  <a:pt x="2596214" y="12181524"/>
                  <a:pt x="2598631" y="12191712"/>
                </a:cubicBezTo>
                <a:cubicBezTo>
                  <a:pt x="2596214" y="12181524"/>
                  <a:pt x="2453841" y="12127418"/>
                  <a:pt x="2453841" y="12127418"/>
                </a:cubicBezTo>
                <a:cubicBezTo>
                  <a:pt x="2480488" y="12097778"/>
                  <a:pt x="2684544" y="12149805"/>
                  <a:pt x="2718810" y="12163198"/>
                </a:cubicBezTo>
                <a:cubicBezTo>
                  <a:pt x="2957167" y="12217847"/>
                  <a:pt x="3126958" y="12256480"/>
                  <a:pt x="3406678" y="12277999"/>
                </a:cubicBezTo>
                <a:cubicBezTo>
                  <a:pt x="3554097" y="12287861"/>
                  <a:pt x="3365124" y="12244812"/>
                  <a:pt x="3315740" y="12233212"/>
                </a:cubicBezTo>
                <a:cubicBezTo>
                  <a:pt x="2998933" y="12186414"/>
                  <a:pt x="2849096" y="12166364"/>
                  <a:pt x="2536969" y="12062854"/>
                </a:cubicBezTo>
                <a:cubicBezTo>
                  <a:pt x="2485534" y="12053535"/>
                  <a:pt x="2377060" y="12000353"/>
                  <a:pt x="2322805" y="11979147"/>
                </a:cubicBezTo>
                <a:cubicBezTo>
                  <a:pt x="2263751" y="11926796"/>
                  <a:pt x="2359736" y="11927339"/>
                  <a:pt x="2457735" y="11936372"/>
                </a:cubicBezTo>
                <a:cubicBezTo>
                  <a:pt x="2539005" y="11940406"/>
                  <a:pt x="2583343" y="11996250"/>
                  <a:pt x="2737823" y="11970358"/>
                </a:cubicBezTo>
                <a:cubicBezTo>
                  <a:pt x="2990897" y="12021516"/>
                  <a:pt x="3292987" y="12071805"/>
                  <a:pt x="3573075" y="12105792"/>
                </a:cubicBezTo>
                <a:cubicBezTo>
                  <a:pt x="3806598" y="12140065"/>
                  <a:pt x="4189555" y="12192690"/>
                  <a:pt x="4528542" y="12201941"/>
                </a:cubicBezTo>
                <a:cubicBezTo>
                  <a:pt x="4783842" y="12196969"/>
                  <a:pt x="4427722" y="12181022"/>
                  <a:pt x="4344036" y="12166799"/>
                </a:cubicBezTo>
                <a:cubicBezTo>
                  <a:pt x="4044362" y="12126698"/>
                  <a:pt x="3791289" y="12075540"/>
                  <a:pt x="3526320" y="12039760"/>
                </a:cubicBezTo>
                <a:cubicBezTo>
                  <a:pt x="3241362" y="11996167"/>
                  <a:pt x="2862872" y="11951450"/>
                  <a:pt x="2582594" y="11851145"/>
                </a:cubicBezTo>
                <a:lnTo>
                  <a:pt x="2491655" y="11806359"/>
                </a:lnTo>
                <a:cubicBezTo>
                  <a:pt x="2490447" y="11801264"/>
                  <a:pt x="2515047" y="11803947"/>
                  <a:pt x="2550059" y="11808196"/>
                </a:cubicBezTo>
                <a:lnTo>
                  <a:pt x="2579134" y="11811566"/>
                </a:lnTo>
                <a:lnTo>
                  <a:pt x="2622087" y="11819683"/>
                </a:lnTo>
                <a:cubicBezTo>
                  <a:pt x="2667075" y="11828090"/>
                  <a:pt x="2699802" y="11833909"/>
                  <a:pt x="2722617" y="11837681"/>
                </a:cubicBezTo>
                <a:lnTo>
                  <a:pt x="2737721" y="11839951"/>
                </a:lnTo>
                <a:lnTo>
                  <a:pt x="2887492" y="11885971"/>
                </a:lnTo>
                <a:cubicBezTo>
                  <a:pt x="2960334" y="11906354"/>
                  <a:pt x="3032270" y="11922916"/>
                  <a:pt x="3098622" y="11929593"/>
                </a:cubicBezTo>
                <a:cubicBezTo>
                  <a:pt x="3351695" y="11980751"/>
                  <a:pt x="3516248" y="11997310"/>
                  <a:pt x="3732235" y="12023188"/>
                </a:cubicBezTo>
                <a:cubicBezTo>
                  <a:pt x="3734652" y="12033377"/>
                  <a:pt x="3764084" y="12026393"/>
                  <a:pt x="3732235" y="12023188"/>
                </a:cubicBezTo>
                <a:cubicBezTo>
                  <a:pt x="3392867" y="11881302"/>
                  <a:pt x="2813699" y="11875230"/>
                  <a:pt x="2402944" y="11705442"/>
                </a:cubicBezTo>
                <a:cubicBezTo>
                  <a:pt x="2368678" y="11692049"/>
                  <a:pt x="2205949" y="11617662"/>
                  <a:pt x="2368084" y="11624033"/>
                </a:cubicBezTo>
                <a:cubicBezTo>
                  <a:pt x="2532636" y="11640592"/>
                  <a:pt x="2390264" y="11586485"/>
                  <a:pt x="2367893" y="11557715"/>
                </a:cubicBezTo>
                <a:cubicBezTo>
                  <a:pt x="2387443" y="11574599"/>
                  <a:pt x="2365285" y="11481209"/>
                  <a:pt x="2323555" y="11501871"/>
                </a:cubicBezTo>
                <a:cubicBezTo>
                  <a:pt x="2421363" y="11444586"/>
                  <a:pt x="2532446" y="11574274"/>
                  <a:pt x="2598405" y="11513784"/>
                </a:cubicBezTo>
                <a:cubicBezTo>
                  <a:pt x="2610704" y="11500104"/>
                  <a:pt x="2443734" y="11473357"/>
                  <a:pt x="2546780" y="11438146"/>
                </a:cubicBezTo>
                <a:cubicBezTo>
                  <a:pt x="2590963" y="11416901"/>
                  <a:pt x="2836572" y="11502115"/>
                  <a:pt x="2920258" y="11516337"/>
                </a:cubicBezTo>
                <a:cubicBezTo>
                  <a:pt x="3015840" y="11515182"/>
                  <a:pt x="3094289" y="11507331"/>
                  <a:pt x="2959204" y="11473019"/>
                </a:cubicBezTo>
                <a:cubicBezTo>
                  <a:pt x="2789781" y="11446853"/>
                  <a:pt x="2590963" y="11416901"/>
                  <a:pt x="2431054" y="11354401"/>
                </a:cubicBezTo>
                <a:cubicBezTo>
                  <a:pt x="2322580" y="11301219"/>
                  <a:pt x="2642206" y="11359903"/>
                  <a:pt x="2710774" y="11375919"/>
                </a:cubicBezTo>
                <a:cubicBezTo>
                  <a:pt x="2843442" y="11400043"/>
                  <a:pt x="2917247" y="11438133"/>
                  <a:pt x="2983801" y="11445659"/>
                </a:cubicBezTo>
                <a:cubicBezTo>
                  <a:pt x="3064667" y="11447996"/>
                  <a:pt x="3330039" y="11485474"/>
                  <a:pt x="3103980" y="11417145"/>
                </a:cubicBezTo>
                <a:cubicBezTo>
                  <a:pt x="2626897" y="11295378"/>
                  <a:pt x="2147764" y="11175892"/>
                  <a:pt x="1683383" y="11042144"/>
                </a:cubicBezTo>
                <a:cubicBezTo>
                  <a:pt x="1611995" y="11014241"/>
                  <a:pt x="1528712" y="11001717"/>
                  <a:pt x="1472040" y="10970323"/>
                </a:cubicBezTo>
                <a:cubicBezTo>
                  <a:pt x="1457324" y="10973815"/>
                  <a:pt x="1466802" y="10948249"/>
                  <a:pt x="1447252" y="10931364"/>
                </a:cubicBezTo>
                <a:cubicBezTo>
                  <a:pt x="1447252" y="10931364"/>
                  <a:pt x="1255494" y="10865659"/>
                  <a:pt x="1206512" y="10855757"/>
                </a:cubicBezTo>
                <a:cubicBezTo>
                  <a:pt x="960500" y="10768845"/>
                  <a:pt x="1459550" y="10917685"/>
                  <a:pt x="1474301" y="10903423"/>
                </a:cubicBezTo>
                <a:cubicBezTo>
                  <a:pt x="1471481" y="10891537"/>
                  <a:pt x="1245422" y="10823208"/>
                  <a:pt x="1211156" y="10809815"/>
                </a:cubicBezTo>
                <a:cubicBezTo>
                  <a:pt x="1107919" y="10778708"/>
                  <a:pt x="1007064" y="10768559"/>
                  <a:pt x="967561" y="10733092"/>
                </a:cubicBezTo>
                <a:cubicBezTo>
                  <a:pt x="950428" y="10726395"/>
                  <a:pt x="935521" y="10663569"/>
                  <a:pt x="935521" y="10663569"/>
                </a:cubicBezTo>
                <a:cubicBezTo>
                  <a:pt x="787911" y="10587388"/>
                  <a:pt x="628193" y="10591205"/>
                  <a:pt x="495334" y="10500763"/>
                </a:cubicBezTo>
                <a:cubicBezTo>
                  <a:pt x="640336" y="10500438"/>
                  <a:pt x="667541" y="10549584"/>
                  <a:pt x="824630" y="10600199"/>
                </a:cubicBezTo>
                <a:cubicBezTo>
                  <a:pt x="876432" y="10621987"/>
                  <a:pt x="1043402" y="10648734"/>
                  <a:pt x="1043402" y="10648734"/>
                </a:cubicBezTo>
                <a:cubicBezTo>
                  <a:pt x="1058118" y="10645242"/>
                  <a:pt x="999063" y="10592890"/>
                  <a:pt x="976693" y="10564119"/>
                </a:cubicBezTo>
                <a:lnTo>
                  <a:pt x="980538" y="10566020"/>
                </a:lnTo>
                <a:lnTo>
                  <a:pt x="1013779" y="10589399"/>
                </a:lnTo>
                <a:cubicBezTo>
                  <a:pt x="1012571" y="10584305"/>
                  <a:pt x="1007683" y="10580084"/>
                  <a:pt x="1000906" y="10576087"/>
                </a:cubicBezTo>
                <a:lnTo>
                  <a:pt x="980538" y="10566020"/>
                </a:lnTo>
                <a:lnTo>
                  <a:pt x="979962" y="10565614"/>
                </a:lnTo>
                <a:cubicBezTo>
                  <a:pt x="956065" y="10548836"/>
                  <a:pt x="960191" y="10551893"/>
                  <a:pt x="976693" y="10564119"/>
                </a:cubicBezTo>
                <a:cubicBezTo>
                  <a:pt x="849036" y="10506522"/>
                  <a:pt x="647397" y="10464684"/>
                  <a:pt x="514503" y="10385012"/>
                </a:cubicBezTo>
                <a:cubicBezTo>
                  <a:pt x="477819" y="10361430"/>
                  <a:pt x="433446" y="10316357"/>
                  <a:pt x="379226" y="10284381"/>
                </a:cubicBezTo>
                <a:cubicBezTo>
                  <a:pt x="339723" y="10248914"/>
                  <a:pt x="206828" y="10169242"/>
                  <a:pt x="253238" y="10091867"/>
                </a:cubicBezTo>
                <a:cubicBezTo>
                  <a:pt x="292183" y="10048549"/>
                  <a:pt x="379036" y="10218063"/>
                  <a:pt x="361500" y="10209669"/>
                </a:cubicBezTo>
                <a:cubicBezTo>
                  <a:pt x="374652" y="10215964"/>
                  <a:pt x="399847" y="10193172"/>
                  <a:pt x="418850" y="10184207"/>
                </a:cubicBezTo>
                <a:lnTo>
                  <a:pt x="433697" y="10181682"/>
                </a:lnTo>
                <a:lnTo>
                  <a:pt x="439950" y="10185787"/>
                </a:lnTo>
                <a:cubicBezTo>
                  <a:pt x="459442" y="10197304"/>
                  <a:pt x="513807" y="10223752"/>
                  <a:pt x="521218" y="10205851"/>
                </a:cubicBezTo>
                <a:cubicBezTo>
                  <a:pt x="545815" y="10178493"/>
                  <a:pt x="444995" y="10157573"/>
                  <a:pt x="400657" y="10101730"/>
                </a:cubicBezTo>
                <a:cubicBezTo>
                  <a:pt x="358701" y="10066845"/>
                  <a:pt x="382930" y="10027017"/>
                  <a:pt x="380513" y="10016829"/>
                </a:cubicBezTo>
                <a:cubicBezTo>
                  <a:pt x="382930" y="10027017"/>
                  <a:pt x="412362" y="10020034"/>
                  <a:pt x="409945" y="10009846"/>
                </a:cubicBezTo>
                <a:cubicBezTo>
                  <a:pt x="409754" y="9943528"/>
                  <a:pt x="271848" y="9897330"/>
                  <a:pt x="244643" y="9848183"/>
                </a:cubicBezTo>
                <a:cubicBezTo>
                  <a:pt x="242226" y="9837995"/>
                  <a:pt x="279121" y="9796956"/>
                  <a:pt x="259168" y="9778373"/>
                </a:cubicBezTo>
                <a:cubicBezTo>
                  <a:pt x="259168" y="9778373"/>
                  <a:pt x="96651" y="9639366"/>
                  <a:pt x="212412" y="9712342"/>
                </a:cubicBezTo>
                <a:cubicBezTo>
                  <a:pt x="214830" y="9722530"/>
                  <a:pt x="347498" y="9746654"/>
                  <a:pt x="347498" y="9746654"/>
                </a:cubicBezTo>
                <a:cubicBezTo>
                  <a:pt x="359797" y="9732975"/>
                  <a:pt x="167848" y="9600950"/>
                  <a:pt x="147895" y="9582368"/>
                </a:cubicBezTo>
                <a:cubicBezTo>
                  <a:pt x="111212" y="9558787"/>
                  <a:pt x="125927" y="9555295"/>
                  <a:pt x="59374" y="9547769"/>
                </a:cubicBezTo>
                <a:cubicBezTo>
                  <a:pt x="118273" y="9523033"/>
                  <a:pt x="-4514" y="9475041"/>
                  <a:pt x="129" y="9429099"/>
                </a:cubicBezTo>
                <a:cubicBezTo>
                  <a:pt x="7190" y="9393345"/>
                  <a:pt x="95520" y="9361626"/>
                  <a:pt x="102984" y="9327571"/>
                </a:cubicBezTo>
                <a:cubicBezTo>
                  <a:pt x="100164" y="9315684"/>
                  <a:pt x="45945" y="9283709"/>
                  <a:pt x="53409" y="9249653"/>
                </a:cubicBezTo>
                <a:cubicBezTo>
                  <a:pt x="38502" y="9186826"/>
                  <a:pt x="153444" y="9136238"/>
                  <a:pt x="168004" y="9055658"/>
                </a:cubicBezTo>
                <a:cubicBezTo>
                  <a:pt x="172648" y="9009716"/>
                  <a:pt x="96235" y="8895120"/>
                  <a:pt x="132763" y="8841613"/>
                </a:cubicBezTo>
                <a:cubicBezTo>
                  <a:pt x="120464" y="8855292"/>
                  <a:pt x="242905" y="8759878"/>
                  <a:pt x="240488" y="8749690"/>
                </a:cubicBezTo>
                <a:cubicBezTo>
                  <a:pt x="188650" y="8738673"/>
                  <a:pt x="88580" y="8862857"/>
                  <a:pt x="54314" y="8849465"/>
                </a:cubicBezTo>
                <a:cubicBezTo>
                  <a:pt x="29526" y="8810506"/>
                  <a:pt x="208604" y="8757255"/>
                  <a:pt x="232833" y="8717428"/>
                </a:cubicBezTo>
                <a:cubicBezTo>
                  <a:pt x="252193" y="8667994"/>
                  <a:pt x="161254" y="8623208"/>
                  <a:pt x="165898" y="8577266"/>
                </a:cubicBezTo>
                <a:cubicBezTo>
                  <a:pt x="165552" y="8433860"/>
                  <a:pt x="427722" y="8326815"/>
                  <a:pt x="412257" y="8185203"/>
                </a:cubicBezTo>
                <a:cubicBezTo>
                  <a:pt x="417304" y="8140959"/>
                  <a:pt x="325963" y="8094474"/>
                  <a:pt x="355204" y="8021174"/>
                </a:cubicBezTo>
                <a:cubicBezTo>
                  <a:pt x="367538" y="7996724"/>
                  <a:pt x="433497" y="7936234"/>
                  <a:pt x="475227" y="7915571"/>
                </a:cubicBezTo>
                <a:cubicBezTo>
                  <a:pt x="587787" y="7844024"/>
                  <a:pt x="813655" y="7846035"/>
                  <a:pt x="670689" y="7723912"/>
                </a:cubicBezTo>
                <a:cubicBezTo>
                  <a:pt x="734422" y="7719552"/>
                  <a:pt x="661020" y="7683160"/>
                  <a:pt x="670689" y="7723912"/>
                </a:cubicBezTo>
                <a:cubicBezTo>
                  <a:pt x="641257" y="7730896"/>
                  <a:pt x="638840" y="7720708"/>
                  <a:pt x="619290" y="7703823"/>
                </a:cubicBezTo>
                <a:cubicBezTo>
                  <a:pt x="813274" y="7713399"/>
                  <a:pt x="611253" y="7538925"/>
                  <a:pt x="564653" y="7549981"/>
                </a:cubicBezTo>
                <a:cubicBezTo>
                  <a:pt x="500553" y="7541873"/>
                  <a:pt x="572096" y="7646864"/>
                  <a:pt x="606800" y="7651185"/>
                </a:cubicBezTo>
                <a:cubicBezTo>
                  <a:pt x="525531" y="7647150"/>
                  <a:pt x="486395" y="7624151"/>
                  <a:pt x="512851" y="7528194"/>
                </a:cubicBezTo>
                <a:cubicBezTo>
                  <a:pt x="527376" y="7458384"/>
                  <a:pt x="814370" y="7379529"/>
                  <a:pt x="850898" y="7326022"/>
                </a:cubicBezTo>
                <a:cubicBezTo>
                  <a:pt x="836146" y="7340283"/>
                  <a:pt x="852340" y="7135558"/>
                  <a:pt x="869876" y="7143952"/>
                </a:cubicBezTo>
                <a:cubicBezTo>
                  <a:pt x="852340" y="7135558"/>
                  <a:pt x="781546" y="7175672"/>
                  <a:pt x="749697" y="7172467"/>
                </a:cubicBezTo>
                <a:cubicBezTo>
                  <a:pt x="712575" y="7157958"/>
                  <a:pt x="832789" y="7118673"/>
                  <a:pt x="845088" y="7104993"/>
                </a:cubicBezTo>
                <a:cubicBezTo>
                  <a:pt x="842670" y="7094805"/>
                  <a:pt x="822717" y="7076223"/>
                  <a:pt x="835016" y="7062543"/>
                </a:cubicBezTo>
                <a:cubicBezTo>
                  <a:pt x="876781" y="7031111"/>
                  <a:pt x="915882" y="7064880"/>
                  <a:pt x="906213" y="7024127"/>
                </a:cubicBezTo>
                <a:cubicBezTo>
                  <a:pt x="906213" y="7024127"/>
                  <a:pt x="824944" y="7020093"/>
                  <a:pt x="810228" y="7023585"/>
                </a:cubicBezTo>
                <a:cubicBezTo>
                  <a:pt x="763628" y="7034641"/>
                  <a:pt x="619219" y="7102983"/>
                  <a:pt x="550440" y="7151587"/>
                </a:cubicBezTo>
                <a:cubicBezTo>
                  <a:pt x="540580" y="7044516"/>
                  <a:pt x="758793" y="7014265"/>
                  <a:pt x="805203" y="6936890"/>
                </a:cubicBezTo>
                <a:cubicBezTo>
                  <a:pt x="817098" y="6921513"/>
                  <a:pt x="760462" y="6879349"/>
                  <a:pt x="760462" y="6879349"/>
                </a:cubicBezTo>
                <a:cubicBezTo>
                  <a:pt x="755627" y="6858972"/>
                  <a:pt x="902665" y="6736199"/>
                  <a:pt x="973459" y="6696085"/>
                </a:cubicBezTo>
                <a:cubicBezTo>
                  <a:pt x="973459" y="6696085"/>
                  <a:pt x="998056" y="6668726"/>
                  <a:pt x="995236" y="6656840"/>
                </a:cubicBezTo>
                <a:cubicBezTo>
                  <a:pt x="980520" y="6660331"/>
                  <a:pt x="789512" y="6739729"/>
                  <a:pt x="789512" y="6739729"/>
                </a:cubicBezTo>
                <a:cubicBezTo>
                  <a:pt x="735292" y="6707754"/>
                  <a:pt x="1022095" y="6562581"/>
                  <a:pt x="1019678" y="6552393"/>
                </a:cubicBezTo>
                <a:cubicBezTo>
                  <a:pt x="1061408" y="6531730"/>
                  <a:pt x="1036620" y="6492771"/>
                  <a:pt x="1104997" y="6442469"/>
                </a:cubicBezTo>
                <a:cubicBezTo>
                  <a:pt x="1193362" y="6399979"/>
                  <a:pt x="1298825" y="6374957"/>
                  <a:pt x="1332901" y="6322032"/>
                </a:cubicBezTo>
                <a:cubicBezTo>
                  <a:pt x="1401468" y="6338048"/>
                  <a:pt x="1654196" y="6245799"/>
                  <a:pt x="1823392" y="6216416"/>
                </a:cubicBezTo>
                <a:cubicBezTo>
                  <a:pt x="1977872" y="6190525"/>
                  <a:pt x="2434656" y="6150304"/>
                  <a:pt x="2480627" y="6082001"/>
                </a:cubicBezTo>
                <a:cubicBezTo>
                  <a:pt x="2465911" y="6085492"/>
                  <a:pt x="2360257" y="6044196"/>
                  <a:pt x="2367721" y="6010141"/>
                </a:cubicBezTo>
                <a:cubicBezTo>
                  <a:pt x="2367721" y="6010141"/>
                  <a:pt x="2431454" y="6005782"/>
                  <a:pt x="2411904" y="5988897"/>
                </a:cubicBezTo>
                <a:cubicBezTo>
                  <a:pt x="2389533" y="5960126"/>
                  <a:pt x="2308667" y="5957789"/>
                  <a:pt x="2286296" y="5929018"/>
                </a:cubicBezTo>
                <a:cubicBezTo>
                  <a:pt x="2283879" y="5918831"/>
                  <a:pt x="2313120" y="5845529"/>
                  <a:pt x="2327836" y="5842037"/>
                </a:cubicBezTo>
                <a:cubicBezTo>
                  <a:pt x="2325016" y="5830151"/>
                  <a:pt x="2327836" y="5842037"/>
                  <a:pt x="2327836" y="5842037"/>
                </a:cubicBezTo>
                <a:cubicBezTo>
                  <a:pt x="2310300" y="5833643"/>
                  <a:pt x="2290750" y="5816759"/>
                  <a:pt x="2305465" y="5813267"/>
                </a:cubicBezTo>
                <a:cubicBezTo>
                  <a:pt x="2373842" y="5762965"/>
                  <a:pt x="2386331" y="5815603"/>
                  <a:pt x="2491795" y="5790580"/>
                </a:cubicBezTo>
                <a:lnTo>
                  <a:pt x="2486960" y="5770205"/>
                </a:lnTo>
                <a:cubicBezTo>
                  <a:pt x="2486960" y="5770205"/>
                  <a:pt x="2553110" y="5776033"/>
                  <a:pt x="2567862" y="5761771"/>
                </a:cubicBezTo>
                <a:cubicBezTo>
                  <a:pt x="2563027" y="5741396"/>
                  <a:pt x="2437385" y="5692287"/>
                  <a:pt x="2430133" y="5661723"/>
                </a:cubicBezTo>
                <a:cubicBezTo>
                  <a:pt x="2424895" y="5639648"/>
                  <a:pt x="2501520" y="5689625"/>
                  <a:pt x="2525715" y="5660568"/>
                </a:cubicBezTo>
                <a:cubicBezTo>
                  <a:pt x="2510999" y="5664060"/>
                  <a:pt x="2491258" y="5580857"/>
                  <a:pt x="2471304" y="5562274"/>
                </a:cubicBezTo>
                <a:cubicBezTo>
                  <a:pt x="2424514" y="5507013"/>
                  <a:pt x="2296680" y="5503265"/>
                  <a:pt x="2287011" y="5462512"/>
                </a:cubicBezTo>
                <a:cubicBezTo>
                  <a:pt x="2284191" y="5450627"/>
                  <a:pt x="2392474" y="5437489"/>
                  <a:pt x="2389654" y="5425604"/>
                </a:cubicBezTo>
                <a:cubicBezTo>
                  <a:pt x="2414286" y="5387474"/>
                  <a:pt x="2362449" y="5376456"/>
                  <a:pt x="2342898" y="5359572"/>
                </a:cubicBezTo>
                <a:cubicBezTo>
                  <a:pt x="2303359" y="5334874"/>
                  <a:pt x="2308597" y="5356948"/>
                  <a:pt x="2300942" y="5324687"/>
                </a:cubicBezTo>
                <a:cubicBezTo>
                  <a:pt x="2306179" y="5346760"/>
                  <a:pt x="2330409" y="5306934"/>
                  <a:pt x="2286036" y="5261860"/>
                </a:cubicBezTo>
                <a:cubicBezTo>
                  <a:pt x="2288453" y="5272048"/>
                  <a:pt x="2248949" y="5236582"/>
                  <a:pt x="2248949" y="5236582"/>
                </a:cubicBezTo>
                <a:lnTo>
                  <a:pt x="2307848" y="5211845"/>
                </a:lnTo>
                <a:cubicBezTo>
                  <a:pt x="2297776" y="5169394"/>
                  <a:pt x="2231625" y="5163566"/>
                  <a:pt x="2270571" y="5120247"/>
                </a:cubicBezTo>
                <a:cubicBezTo>
                  <a:pt x="2280452" y="5096379"/>
                  <a:pt x="2349422" y="5114093"/>
                  <a:pt x="2361318" y="5098716"/>
                </a:cubicBezTo>
                <a:cubicBezTo>
                  <a:pt x="2373617" y="5085036"/>
                  <a:pt x="2346412" y="5035890"/>
                  <a:pt x="2343994" y="5025702"/>
                </a:cubicBezTo>
                <a:cubicBezTo>
                  <a:pt x="2346412" y="5035890"/>
                  <a:pt x="2390594" y="5014646"/>
                  <a:pt x="2405310" y="5011154"/>
                </a:cubicBezTo>
                <a:cubicBezTo>
                  <a:pt x="2393012" y="5024833"/>
                  <a:pt x="2407537" y="4955024"/>
                  <a:pt x="2405119" y="4944835"/>
                </a:cubicBezTo>
                <a:cubicBezTo>
                  <a:pt x="2399379" y="4920639"/>
                  <a:pt x="2363453" y="4922773"/>
                  <a:pt x="2346788" y="4901673"/>
                </a:cubicBezTo>
                <a:lnTo>
                  <a:pt x="2340765" y="4879708"/>
                </a:lnTo>
                <a:lnTo>
                  <a:pt x="2344026" y="4879796"/>
                </a:lnTo>
                <a:cubicBezTo>
                  <a:pt x="2358333" y="4872533"/>
                  <a:pt x="2391734" y="4822907"/>
                  <a:pt x="2382367" y="4783429"/>
                </a:cubicBezTo>
                <a:cubicBezTo>
                  <a:pt x="2369878" y="4730790"/>
                  <a:pt x="2362414" y="4764846"/>
                  <a:pt x="2399309" y="4723807"/>
                </a:cubicBezTo>
                <a:cubicBezTo>
                  <a:pt x="2425956" y="4694168"/>
                  <a:pt x="2386820" y="4671169"/>
                  <a:pt x="2376748" y="4628718"/>
                </a:cubicBezTo>
                <a:cubicBezTo>
                  <a:pt x="2358866" y="4476918"/>
                  <a:pt x="2512965" y="4318390"/>
                  <a:pt x="2502893" y="4275940"/>
                </a:cubicBezTo>
                <a:cubicBezTo>
                  <a:pt x="2500476" y="4265753"/>
                  <a:pt x="2449041" y="4256432"/>
                  <a:pt x="2463792" y="4242171"/>
                </a:cubicBezTo>
                <a:cubicBezTo>
                  <a:pt x="2460972" y="4230285"/>
                  <a:pt x="2512774" y="4252072"/>
                  <a:pt x="2507940" y="4231696"/>
                </a:cubicBezTo>
                <a:cubicBezTo>
                  <a:pt x="2502702" y="4209622"/>
                  <a:pt x="2468436" y="4196229"/>
                  <a:pt x="2460781" y="4163966"/>
                </a:cubicBezTo>
                <a:cubicBezTo>
                  <a:pt x="2435993" y="4125008"/>
                  <a:pt x="2435803" y="4058691"/>
                  <a:pt x="2428551" y="4028126"/>
                </a:cubicBezTo>
                <a:cubicBezTo>
                  <a:pt x="2403763" y="3989167"/>
                  <a:pt x="2347091" y="3957773"/>
                  <a:pt x="2386036" y="3914454"/>
                </a:cubicBezTo>
                <a:cubicBezTo>
                  <a:pt x="2434863" y="3847267"/>
                  <a:pt x="2474557" y="3949053"/>
                  <a:pt x="2545563" y="3844319"/>
                </a:cubicBezTo>
                <a:cubicBezTo>
                  <a:pt x="2555042" y="3818753"/>
                  <a:pt x="2508286" y="3752722"/>
                  <a:pt x="2547599" y="3721871"/>
                </a:cubicBezTo>
                <a:cubicBezTo>
                  <a:pt x="2574246" y="3692232"/>
                  <a:pt x="2582056" y="3801581"/>
                  <a:pt x="2636120" y="3756470"/>
                </a:cubicBezTo>
                <a:cubicBezTo>
                  <a:pt x="2665184" y="3737019"/>
                  <a:pt x="2573864" y="3559596"/>
                  <a:pt x="2580926" y="3523842"/>
                </a:cubicBezTo>
                <a:cubicBezTo>
                  <a:pt x="2580735" y="3457524"/>
                  <a:pt x="2634989" y="3478730"/>
                  <a:pt x="2619680" y="3414205"/>
                </a:cubicBezTo>
                <a:cubicBezTo>
                  <a:pt x="2599939" y="3331002"/>
                  <a:pt x="2459580" y="3285386"/>
                  <a:pt x="2449353" y="3165847"/>
                </a:cubicBezTo>
                <a:cubicBezTo>
                  <a:pt x="2439090" y="3057079"/>
                  <a:pt x="2569186" y="2993927"/>
                  <a:pt x="2625073" y="2890987"/>
                </a:cubicBezTo>
                <a:cubicBezTo>
                  <a:pt x="2644433" y="2841553"/>
                  <a:pt x="2671292" y="2747294"/>
                  <a:pt x="2661220" y="2704844"/>
                </a:cubicBezTo>
                <a:cubicBezTo>
                  <a:pt x="2661220" y="2704844"/>
                  <a:pt x="2617037" y="2726089"/>
                  <a:pt x="2612202" y="2705712"/>
                </a:cubicBezTo>
                <a:cubicBezTo>
                  <a:pt x="2621490" y="2613828"/>
                  <a:pt x="2680389" y="2589092"/>
                  <a:pt x="2625978" y="2490799"/>
                </a:cubicBezTo>
                <a:cubicBezTo>
                  <a:pt x="2601191" y="2451840"/>
                  <a:pt x="2554400" y="2396578"/>
                  <a:pt x="2571378" y="2326187"/>
                </a:cubicBezTo>
                <a:cubicBezTo>
                  <a:pt x="2568366" y="2247983"/>
                  <a:pt x="2666578" y="2192395"/>
                  <a:pt x="2668437" y="2123797"/>
                </a:cubicBezTo>
                <a:cubicBezTo>
                  <a:pt x="2663602" y="2103421"/>
                  <a:pt x="2609347" y="2082215"/>
                  <a:pt x="2599678" y="2041464"/>
                </a:cubicBezTo>
                <a:cubicBezTo>
                  <a:pt x="2606740" y="2005710"/>
                  <a:pt x="2670091" y="1868713"/>
                  <a:pt x="2738468" y="1818411"/>
                </a:cubicBezTo>
                <a:cubicBezTo>
                  <a:pt x="2907509" y="1711941"/>
                  <a:pt x="3144891" y="1565937"/>
                  <a:pt x="3370569" y="1501630"/>
                </a:cubicBezTo>
                <a:cubicBezTo>
                  <a:pt x="3534930" y="1451871"/>
                  <a:pt x="3821924" y="1373016"/>
                  <a:pt x="4030659" y="1368330"/>
                </a:cubicBezTo>
                <a:cubicBezTo>
                  <a:pt x="4060091" y="1361347"/>
                  <a:pt x="4082058" y="1388420"/>
                  <a:pt x="4113943" y="1380855"/>
                </a:cubicBezTo>
                <a:cubicBezTo>
                  <a:pt x="4305509" y="1380243"/>
                  <a:pt x="4472288" y="1340672"/>
                  <a:pt x="4663890" y="1329290"/>
                </a:cubicBezTo>
                <a:cubicBezTo>
                  <a:pt x="4896784" y="1306316"/>
                  <a:pt x="5154538" y="1300762"/>
                  <a:pt x="5407420" y="1285602"/>
                </a:cubicBezTo>
                <a:cubicBezTo>
                  <a:pt x="6121518" y="1248897"/>
                  <a:pt x="6867866" y="1217096"/>
                  <a:pt x="7613848" y="1172827"/>
                </a:cubicBezTo>
                <a:cubicBezTo>
                  <a:pt x="7910880" y="1147192"/>
                  <a:pt x="8249902" y="1145672"/>
                  <a:pt x="8578412" y="1110774"/>
                </a:cubicBezTo>
                <a:cubicBezTo>
                  <a:pt x="9268090" y="1047579"/>
                  <a:pt x="9820454" y="1006202"/>
                  <a:pt x="10583380" y="902311"/>
                </a:cubicBezTo>
                <a:cubicBezTo>
                  <a:pt x="10708428" y="883402"/>
                  <a:pt x="10787280" y="877249"/>
                  <a:pt x="10779434" y="778669"/>
                </a:cubicBezTo>
                <a:cubicBezTo>
                  <a:pt x="10783888" y="666408"/>
                  <a:pt x="10780912" y="577435"/>
                  <a:pt x="10822486" y="479684"/>
                </a:cubicBezTo>
                <a:cubicBezTo>
                  <a:pt x="10824904" y="489872"/>
                  <a:pt x="10846872" y="516945"/>
                  <a:pt x="10846872" y="516945"/>
                </a:cubicBezTo>
                <a:cubicBezTo>
                  <a:pt x="10859170" y="503265"/>
                  <a:pt x="10880756" y="397701"/>
                  <a:pt x="10900150" y="337499"/>
                </a:cubicBezTo>
                <a:cubicBezTo>
                  <a:pt x="10897734" y="327310"/>
                  <a:pt x="10875766" y="300238"/>
                  <a:pt x="10890482" y="296746"/>
                </a:cubicBezTo>
                <a:cubicBezTo>
                  <a:pt x="10878184" y="310426"/>
                  <a:pt x="11071228" y="108579"/>
                  <a:pt x="11030056" y="208028"/>
                </a:cubicBezTo>
                <a:cubicBezTo>
                  <a:pt x="11030056" y="208028"/>
                  <a:pt x="10961276" y="256632"/>
                  <a:pt x="11030246" y="274346"/>
                </a:cubicBezTo>
                <a:cubicBezTo>
                  <a:pt x="11044962" y="270855"/>
                  <a:pt x="11069156" y="241797"/>
                  <a:pt x="11093788" y="203668"/>
                </a:cubicBezTo>
                <a:lnTo>
                  <a:pt x="11096206" y="213856"/>
                </a:lnTo>
                <a:lnTo>
                  <a:pt x="11101734" y="198618"/>
                </a:lnTo>
                <a:lnTo>
                  <a:pt x="11107296" y="195082"/>
                </a:lnTo>
                <a:cubicBezTo>
                  <a:pt x="11110370" y="191662"/>
                  <a:pt x="11113444" y="188242"/>
                  <a:pt x="11120804" y="186497"/>
                </a:cubicBezTo>
                <a:cubicBezTo>
                  <a:pt x="11157330" y="132990"/>
                  <a:pt x="11176690" y="83556"/>
                  <a:pt x="11191406" y="80064"/>
                </a:cubicBezTo>
                <a:lnTo>
                  <a:pt x="11193824" y="90253"/>
                </a:lnTo>
                <a:cubicBezTo>
                  <a:pt x="11206122" y="76573"/>
                  <a:pt x="11289250" y="12010"/>
                  <a:pt x="11291668" y="22197"/>
                </a:cubicBezTo>
                <a:cubicBezTo>
                  <a:pt x="11309204" y="30593"/>
                  <a:pt x="11179702" y="161760"/>
                  <a:pt x="11302298" y="143434"/>
                </a:cubicBezTo>
                <a:cubicBezTo>
                  <a:pt x="11289422" y="146489"/>
                  <a:pt x="11445026" y="-18141"/>
                  <a:pt x="11444800" y="1653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8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-50961" y="51219"/>
            <a:ext cx="4425872" cy="4866899"/>
          </a:xfrm>
          <a:custGeom>
            <a:avLst/>
            <a:gdLst>
              <a:gd name="connsiteX0" fmla="*/ 8017128 w 11799252"/>
              <a:gd name="connsiteY0" fmla="*/ 12822098 h 12978397"/>
              <a:gd name="connsiteX1" fmla="*/ 8037500 w 11799252"/>
              <a:gd name="connsiteY1" fmla="*/ 12826446 h 12978397"/>
              <a:gd name="connsiteX2" fmla="*/ 8005557 w 11799252"/>
              <a:gd name="connsiteY2" fmla="*/ 12828371 h 12978397"/>
              <a:gd name="connsiteX3" fmla="*/ 8017128 w 11799252"/>
              <a:gd name="connsiteY3" fmla="*/ 12822098 h 12978397"/>
              <a:gd name="connsiteX4" fmla="*/ 8049072 w 11799252"/>
              <a:gd name="connsiteY4" fmla="*/ 12820174 h 12978397"/>
              <a:gd name="connsiteX5" fmla="*/ 8069444 w 11799252"/>
              <a:gd name="connsiteY5" fmla="*/ 12824522 h 12978397"/>
              <a:gd name="connsiteX6" fmla="*/ 8037500 w 11799252"/>
              <a:gd name="connsiteY6" fmla="*/ 12826446 h 12978397"/>
              <a:gd name="connsiteX7" fmla="*/ 8049072 w 11799252"/>
              <a:gd name="connsiteY7" fmla="*/ 12820174 h 12978397"/>
              <a:gd name="connsiteX8" fmla="*/ 8079272 w 11799252"/>
              <a:gd name="connsiteY8" fmla="*/ 12811790 h 12978397"/>
              <a:gd name="connsiteX9" fmla="*/ 8069444 w 11799252"/>
              <a:gd name="connsiteY9" fmla="*/ 12824522 h 12978397"/>
              <a:gd name="connsiteX10" fmla="*/ 8073488 w 11799252"/>
              <a:gd name="connsiteY10" fmla="*/ 12819283 h 12978397"/>
              <a:gd name="connsiteX11" fmla="*/ 8081575 w 11799252"/>
              <a:gd name="connsiteY11" fmla="*/ 12808806 h 12978397"/>
              <a:gd name="connsiteX12" fmla="*/ 8080227 w 11799252"/>
              <a:gd name="connsiteY12" fmla="*/ 12810552 h 12978397"/>
              <a:gd name="connsiteX13" fmla="*/ 8079272 w 11799252"/>
              <a:gd name="connsiteY13" fmla="*/ 12811790 h 12978397"/>
              <a:gd name="connsiteX14" fmla="*/ 6955300 w 11799252"/>
              <a:gd name="connsiteY14" fmla="*/ 12456946 h 12978397"/>
              <a:gd name="connsiteX15" fmla="*/ 6987234 w 11799252"/>
              <a:gd name="connsiteY15" fmla="*/ 12465128 h 12978397"/>
              <a:gd name="connsiteX16" fmla="*/ 7019648 w 11799252"/>
              <a:gd name="connsiteY16" fmla="*/ 12461524 h 12978397"/>
              <a:gd name="connsiteX17" fmla="*/ 6987234 w 11799252"/>
              <a:gd name="connsiteY17" fmla="*/ 12465128 h 12978397"/>
              <a:gd name="connsiteX18" fmla="*/ 6955300 w 11799252"/>
              <a:gd name="connsiteY18" fmla="*/ 12456946 h 12978397"/>
              <a:gd name="connsiteX19" fmla="*/ 5595703 w 11799252"/>
              <a:gd name="connsiteY19" fmla="*/ 12429512 h 12978397"/>
              <a:gd name="connsiteX20" fmla="*/ 5600654 w 11799252"/>
              <a:gd name="connsiteY20" fmla="*/ 12435487 h 12978397"/>
              <a:gd name="connsiteX21" fmla="*/ 5595703 w 11799252"/>
              <a:gd name="connsiteY21" fmla="*/ 12429512 h 12978397"/>
              <a:gd name="connsiteX22" fmla="*/ 5623978 w 11799252"/>
              <a:gd name="connsiteY22" fmla="*/ 12425796 h 12978397"/>
              <a:gd name="connsiteX23" fmla="*/ 5647157 w 11799252"/>
              <a:gd name="connsiteY23" fmla="*/ 12437642 h 12978397"/>
              <a:gd name="connsiteX24" fmla="*/ 5623978 w 11799252"/>
              <a:gd name="connsiteY24" fmla="*/ 12425796 h 12978397"/>
              <a:gd name="connsiteX25" fmla="*/ 5370526 w 11799252"/>
              <a:gd name="connsiteY25" fmla="*/ 12424219 h 12978397"/>
              <a:gd name="connsiteX26" fmla="*/ 5438437 w 11799252"/>
              <a:gd name="connsiteY26" fmla="*/ 12435346 h 12978397"/>
              <a:gd name="connsiteX27" fmla="*/ 5519781 w 11799252"/>
              <a:gd name="connsiteY27" fmla="*/ 12434576 h 12978397"/>
              <a:gd name="connsiteX28" fmla="*/ 5438437 w 11799252"/>
              <a:gd name="connsiteY28" fmla="*/ 12435346 h 12978397"/>
              <a:gd name="connsiteX29" fmla="*/ 5370526 w 11799252"/>
              <a:gd name="connsiteY29" fmla="*/ 12424219 h 12978397"/>
              <a:gd name="connsiteX30" fmla="*/ 5763167 w 11799252"/>
              <a:gd name="connsiteY30" fmla="*/ 12423573 h 12978397"/>
              <a:gd name="connsiteX31" fmla="*/ 5780256 w 11799252"/>
              <a:gd name="connsiteY31" fmla="*/ 12429624 h 12978397"/>
              <a:gd name="connsiteX32" fmla="*/ 5812200 w 11799252"/>
              <a:gd name="connsiteY32" fmla="*/ 12427700 h 12978397"/>
              <a:gd name="connsiteX33" fmla="*/ 5780256 w 11799252"/>
              <a:gd name="connsiteY33" fmla="*/ 12429624 h 12978397"/>
              <a:gd name="connsiteX34" fmla="*/ 5763167 w 11799252"/>
              <a:gd name="connsiteY34" fmla="*/ 12423573 h 12978397"/>
              <a:gd name="connsiteX35" fmla="*/ 5918072 w 11799252"/>
              <a:gd name="connsiteY35" fmla="*/ 12418341 h 12978397"/>
              <a:gd name="connsiteX36" fmla="*/ 5922220 w 11799252"/>
              <a:gd name="connsiteY36" fmla="*/ 12420283 h 12978397"/>
              <a:gd name="connsiteX37" fmla="*/ 5934339 w 11799252"/>
              <a:gd name="connsiteY37" fmla="*/ 12425957 h 12978397"/>
              <a:gd name="connsiteX38" fmla="*/ 5942473 w 11799252"/>
              <a:gd name="connsiteY38" fmla="*/ 12429765 h 12978397"/>
              <a:gd name="connsiteX39" fmla="*/ 5925867 w 11799252"/>
              <a:gd name="connsiteY39" fmla="*/ 12421990 h 12978397"/>
              <a:gd name="connsiteX40" fmla="*/ 5922220 w 11799252"/>
              <a:gd name="connsiteY40" fmla="*/ 12420283 h 12978397"/>
              <a:gd name="connsiteX41" fmla="*/ 5920783 w 11799252"/>
              <a:gd name="connsiteY41" fmla="*/ 12419610 h 12978397"/>
              <a:gd name="connsiteX42" fmla="*/ 5918072 w 11799252"/>
              <a:gd name="connsiteY42" fmla="*/ 12418341 h 12978397"/>
              <a:gd name="connsiteX43" fmla="*/ 6323859 w 11799252"/>
              <a:gd name="connsiteY43" fmla="*/ 12406584 h 12978397"/>
              <a:gd name="connsiteX44" fmla="*/ 6301676 w 11799252"/>
              <a:gd name="connsiteY44" fmla="*/ 12418039 h 12978397"/>
              <a:gd name="connsiteX45" fmla="*/ 6269732 w 11799252"/>
              <a:gd name="connsiteY45" fmla="*/ 12419963 h 12978397"/>
              <a:gd name="connsiteX46" fmla="*/ 6220332 w 11799252"/>
              <a:gd name="connsiteY46" fmla="*/ 12418809 h 12978397"/>
              <a:gd name="connsiteX47" fmla="*/ 6188388 w 11799252"/>
              <a:gd name="connsiteY47" fmla="*/ 12420733 h 12978397"/>
              <a:gd name="connsiteX48" fmla="*/ 6188388 w 11799252"/>
              <a:gd name="connsiteY48" fmla="*/ 12420733 h 12978397"/>
              <a:gd name="connsiteX49" fmla="*/ 6220332 w 11799252"/>
              <a:gd name="connsiteY49" fmla="*/ 12418809 h 12978397"/>
              <a:gd name="connsiteX50" fmla="*/ 6269732 w 11799252"/>
              <a:gd name="connsiteY50" fmla="*/ 12419963 h 12978397"/>
              <a:gd name="connsiteX51" fmla="*/ 6301676 w 11799252"/>
              <a:gd name="connsiteY51" fmla="*/ 12418039 h 12978397"/>
              <a:gd name="connsiteX52" fmla="*/ 6350606 w 11799252"/>
              <a:gd name="connsiteY52" fmla="*/ 12420874 h 12978397"/>
              <a:gd name="connsiteX53" fmla="*/ 6323859 w 11799252"/>
              <a:gd name="connsiteY53" fmla="*/ 12406584 h 12978397"/>
              <a:gd name="connsiteX54" fmla="*/ 6753063 w 11799252"/>
              <a:gd name="connsiteY54" fmla="*/ 12388163 h 12978397"/>
              <a:gd name="connsiteX55" fmla="*/ 6581962 w 11799252"/>
              <a:gd name="connsiteY55" fmla="*/ 12407763 h 12978397"/>
              <a:gd name="connsiteX56" fmla="*/ 6547592 w 11799252"/>
              <a:gd name="connsiteY56" fmla="*/ 12409008 h 12978397"/>
              <a:gd name="connsiteX57" fmla="*/ 6501089 w 11799252"/>
              <a:gd name="connsiteY57" fmla="*/ 12406853 h 12978397"/>
              <a:gd name="connsiteX58" fmla="*/ 6466719 w 11799252"/>
              <a:gd name="connsiteY58" fmla="*/ 12408097 h 12978397"/>
              <a:gd name="connsiteX59" fmla="*/ 6434775 w 11799252"/>
              <a:gd name="connsiteY59" fmla="*/ 12410021 h 12978397"/>
              <a:gd name="connsiteX60" fmla="*/ 6434775 w 11799252"/>
              <a:gd name="connsiteY60" fmla="*/ 12410021 h 12978397"/>
              <a:gd name="connsiteX61" fmla="*/ 6466719 w 11799252"/>
              <a:gd name="connsiteY61" fmla="*/ 12408097 h 12978397"/>
              <a:gd name="connsiteX62" fmla="*/ 6501089 w 11799252"/>
              <a:gd name="connsiteY62" fmla="*/ 12406853 h 12978397"/>
              <a:gd name="connsiteX63" fmla="*/ 6547592 w 11799252"/>
              <a:gd name="connsiteY63" fmla="*/ 12409008 h 12978397"/>
              <a:gd name="connsiteX64" fmla="*/ 6581962 w 11799252"/>
              <a:gd name="connsiteY64" fmla="*/ 12407763 h 12978397"/>
              <a:gd name="connsiteX65" fmla="*/ 6828348 w 11799252"/>
              <a:gd name="connsiteY65" fmla="*/ 12397051 h 12978397"/>
              <a:gd name="connsiteX66" fmla="*/ 6753063 w 11799252"/>
              <a:gd name="connsiteY66" fmla="*/ 12388163 h 12978397"/>
              <a:gd name="connsiteX67" fmla="*/ 6907469 w 11799252"/>
              <a:gd name="connsiteY67" fmla="*/ 12383199 h 12978397"/>
              <a:gd name="connsiteX68" fmla="*/ 6894662 w 11799252"/>
              <a:gd name="connsiteY68" fmla="*/ 12393883 h 12978397"/>
              <a:gd name="connsiteX69" fmla="*/ 6894662 w 11799252"/>
              <a:gd name="connsiteY69" fmla="*/ 12393883 h 12978397"/>
              <a:gd name="connsiteX70" fmla="*/ 6926606 w 11799252"/>
              <a:gd name="connsiteY70" fmla="*/ 12391959 h 12978397"/>
              <a:gd name="connsiteX71" fmla="*/ 6907469 w 11799252"/>
              <a:gd name="connsiteY71" fmla="*/ 12383199 h 12978397"/>
              <a:gd name="connsiteX72" fmla="*/ 7245695 w 11799252"/>
              <a:gd name="connsiteY72" fmla="*/ 12362283 h 12978397"/>
              <a:gd name="connsiteX73" fmla="*/ 7224747 w 11799252"/>
              <a:gd name="connsiteY73" fmla="*/ 12373999 h 12978397"/>
              <a:gd name="connsiteX74" fmla="*/ 7190376 w 11799252"/>
              <a:gd name="connsiteY74" fmla="*/ 12375243 h 12978397"/>
              <a:gd name="connsiteX75" fmla="*/ 7158433 w 11799252"/>
              <a:gd name="connsiteY75" fmla="*/ 12377168 h 12978397"/>
              <a:gd name="connsiteX76" fmla="*/ 7124062 w 11799252"/>
              <a:gd name="connsiteY76" fmla="*/ 12378412 h 12978397"/>
              <a:gd name="connsiteX77" fmla="*/ 7124062 w 11799252"/>
              <a:gd name="connsiteY77" fmla="*/ 12378412 h 12978397"/>
              <a:gd name="connsiteX78" fmla="*/ 7158433 w 11799252"/>
              <a:gd name="connsiteY78" fmla="*/ 12377168 h 12978397"/>
              <a:gd name="connsiteX79" fmla="*/ 7190376 w 11799252"/>
              <a:gd name="connsiteY79" fmla="*/ 12375243 h 12978397"/>
              <a:gd name="connsiteX80" fmla="*/ 7224747 w 11799252"/>
              <a:gd name="connsiteY80" fmla="*/ 12373999 h 12978397"/>
              <a:gd name="connsiteX81" fmla="*/ 7245695 w 11799252"/>
              <a:gd name="connsiteY81" fmla="*/ 12362283 h 12978397"/>
              <a:gd name="connsiteX82" fmla="*/ 7741507 w 11799252"/>
              <a:gd name="connsiteY82" fmla="*/ 12338765 h 12978397"/>
              <a:gd name="connsiteX83" fmla="*/ 7734433 w 11799252"/>
              <a:gd name="connsiteY83" fmla="*/ 12348252 h 12978397"/>
              <a:gd name="connsiteX84" fmla="*/ 7700063 w 11799252"/>
              <a:gd name="connsiteY84" fmla="*/ 12349497 h 12978397"/>
              <a:gd name="connsiteX85" fmla="*/ 7454147 w 11799252"/>
              <a:gd name="connsiteY85" fmla="*/ 12358528 h 12978397"/>
              <a:gd name="connsiteX86" fmla="*/ 7454147 w 11799252"/>
              <a:gd name="connsiteY86" fmla="*/ 12358528 h 12978397"/>
              <a:gd name="connsiteX87" fmla="*/ 7700063 w 11799252"/>
              <a:gd name="connsiteY87" fmla="*/ 12349497 h 12978397"/>
              <a:gd name="connsiteX88" fmla="*/ 7734433 w 11799252"/>
              <a:gd name="connsiteY88" fmla="*/ 12348252 h 12978397"/>
              <a:gd name="connsiteX89" fmla="*/ 7741507 w 11799252"/>
              <a:gd name="connsiteY89" fmla="*/ 12338765 h 12978397"/>
              <a:gd name="connsiteX90" fmla="*/ 7784232 w 11799252"/>
              <a:gd name="connsiteY90" fmla="*/ 12338644 h 12978397"/>
              <a:gd name="connsiteX91" fmla="*/ 7784232 w 11799252"/>
              <a:gd name="connsiteY91" fmla="*/ 12338644 h 12978397"/>
              <a:gd name="connsiteX92" fmla="*/ 8966419 w 11799252"/>
              <a:gd name="connsiteY92" fmla="*/ 12301505 h 12978397"/>
              <a:gd name="connsiteX93" fmla="*/ 8979511 w 11799252"/>
              <a:gd name="connsiteY93" fmla="*/ 12303814 h 12978397"/>
              <a:gd name="connsiteX94" fmla="*/ 8962127 w 11799252"/>
              <a:gd name="connsiteY94" fmla="*/ 12309817 h 12978397"/>
              <a:gd name="connsiteX95" fmla="*/ 8966419 w 11799252"/>
              <a:gd name="connsiteY95" fmla="*/ 12301505 h 12978397"/>
              <a:gd name="connsiteX96" fmla="*/ 8992318 w 11799252"/>
              <a:gd name="connsiteY96" fmla="*/ 12293130 h 12978397"/>
              <a:gd name="connsiteX97" fmla="*/ 9011455 w 11799252"/>
              <a:gd name="connsiteY97" fmla="*/ 12301889 h 12978397"/>
              <a:gd name="connsiteX98" fmla="*/ 8979511 w 11799252"/>
              <a:gd name="connsiteY98" fmla="*/ 12303814 h 12978397"/>
              <a:gd name="connsiteX99" fmla="*/ 8992318 w 11799252"/>
              <a:gd name="connsiteY99" fmla="*/ 12293130 h 12978397"/>
              <a:gd name="connsiteX100" fmla="*/ 9023057 w 11799252"/>
              <a:gd name="connsiteY100" fmla="*/ 12288064 h 12978397"/>
              <a:gd name="connsiteX101" fmla="*/ 9031737 w 11799252"/>
              <a:gd name="connsiteY101" fmla="*/ 12294885 h 12978397"/>
              <a:gd name="connsiteX102" fmla="*/ 9011455 w 11799252"/>
              <a:gd name="connsiteY102" fmla="*/ 12301889 h 12978397"/>
              <a:gd name="connsiteX103" fmla="*/ 9023057 w 11799252"/>
              <a:gd name="connsiteY103" fmla="*/ 12288064 h 12978397"/>
              <a:gd name="connsiteX104" fmla="*/ 9051946 w 11799252"/>
              <a:gd name="connsiteY104" fmla="*/ 12278799 h 12978397"/>
              <a:gd name="connsiteX105" fmla="*/ 9031737 w 11799252"/>
              <a:gd name="connsiteY105" fmla="*/ 12294885 h 12978397"/>
              <a:gd name="connsiteX106" fmla="*/ 9051946 w 11799252"/>
              <a:gd name="connsiteY106" fmla="*/ 12278799 h 12978397"/>
              <a:gd name="connsiteX107" fmla="*/ 9035032 w 11799252"/>
              <a:gd name="connsiteY107" fmla="*/ 12161694 h 12978397"/>
              <a:gd name="connsiteX108" fmla="*/ 8967479 w 11799252"/>
              <a:gd name="connsiteY108" fmla="*/ 12179522 h 12978397"/>
              <a:gd name="connsiteX109" fmla="*/ 8949386 w 11799252"/>
              <a:gd name="connsiteY109" fmla="*/ 12181503 h 12978397"/>
              <a:gd name="connsiteX110" fmla="*/ 9035032 w 11799252"/>
              <a:gd name="connsiteY110" fmla="*/ 12161694 h 12978397"/>
              <a:gd name="connsiteX111" fmla="*/ 9133290 w 11799252"/>
              <a:gd name="connsiteY111" fmla="*/ 12156601 h 12978397"/>
              <a:gd name="connsiteX112" fmla="*/ 9127035 w 11799252"/>
              <a:gd name="connsiteY112" fmla="*/ 12157525 h 12978397"/>
              <a:gd name="connsiteX113" fmla="*/ 9097610 w 11799252"/>
              <a:gd name="connsiteY113" fmla="*/ 12159745 h 12978397"/>
              <a:gd name="connsiteX114" fmla="*/ 9035032 w 11799252"/>
              <a:gd name="connsiteY114" fmla="*/ 12161694 h 12978397"/>
              <a:gd name="connsiteX115" fmla="*/ 9133290 w 11799252"/>
              <a:gd name="connsiteY115" fmla="*/ 12156601 h 12978397"/>
              <a:gd name="connsiteX116" fmla="*/ 10638334 w 11799252"/>
              <a:gd name="connsiteY116" fmla="*/ 11072213 h 12978397"/>
              <a:gd name="connsiteX117" fmla="*/ 10638334 w 11799252"/>
              <a:gd name="connsiteY117" fmla="*/ 11072213 h 12978397"/>
              <a:gd name="connsiteX118" fmla="*/ 11334394 w 11799252"/>
              <a:gd name="connsiteY118" fmla="*/ 10614784 h 12978397"/>
              <a:gd name="connsiteX119" fmla="*/ 11336013 w 11799252"/>
              <a:gd name="connsiteY119" fmla="*/ 10614954 h 12978397"/>
              <a:gd name="connsiteX120" fmla="*/ 11335800 w 11799252"/>
              <a:gd name="connsiteY120" fmla="*/ 10615082 h 12978397"/>
              <a:gd name="connsiteX121" fmla="*/ 11187153 w 11799252"/>
              <a:gd name="connsiteY121" fmla="*/ 10455670 h 12978397"/>
              <a:gd name="connsiteX122" fmla="*/ 11177899 w 11799252"/>
              <a:gd name="connsiteY122" fmla="*/ 10482132 h 12978397"/>
              <a:gd name="connsiteX123" fmla="*/ 11215963 w 11799252"/>
              <a:gd name="connsiteY123" fmla="*/ 10458362 h 12978397"/>
              <a:gd name="connsiteX124" fmla="*/ 11187153 w 11799252"/>
              <a:gd name="connsiteY124" fmla="*/ 10455670 h 12978397"/>
              <a:gd name="connsiteX125" fmla="*/ 11752558 w 11799252"/>
              <a:gd name="connsiteY125" fmla="*/ 10103056 h 12978397"/>
              <a:gd name="connsiteX126" fmla="*/ 11752558 w 11799252"/>
              <a:gd name="connsiteY126" fmla="*/ 10103056 h 12978397"/>
              <a:gd name="connsiteX127" fmla="*/ 11753765 w 11799252"/>
              <a:gd name="connsiteY127" fmla="*/ 10075105 h 12978397"/>
              <a:gd name="connsiteX128" fmla="*/ 11752558 w 11799252"/>
              <a:gd name="connsiteY128" fmla="*/ 10103056 h 12978397"/>
              <a:gd name="connsiteX129" fmla="*/ 11753765 w 11799252"/>
              <a:gd name="connsiteY129" fmla="*/ 10075105 h 12978397"/>
              <a:gd name="connsiteX130" fmla="*/ 11743981 w 11799252"/>
              <a:gd name="connsiteY130" fmla="*/ 10001621 h 12978397"/>
              <a:gd name="connsiteX131" fmla="*/ 11759266 w 11799252"/>
              <a:gd name="connsiteY131" fmla="*/ 10010208 h 12978397"/>
              <a:gd name="connsiteX132" fmla="*/ 11747011 w 11799252"/>
              <a:gd name="connsiteY132" fmla="*/ 10003324 h 12978397"/>
              <a:gd name="connsiteX133" fmla="*/ 11735246 w 11799252"/>
              <a:gd name="connsiteY133" fmla="*/ 9996714 h 12978397"/>
              <a:gd name="connsiteX134" fmla="*/ 11738677 w 11799252"/>
              <a:gd name="connsiteY134" fmla="*/ 9998642 h 12978397"/>
              <a:gd name="connsiteX135" fmla="*/ 11743981 w 11799252"/>
              <a:gd name="connsiteY135" fmla="*/ 10001621 h 12978397"/>
              <a:gd name="connsiteX136" fmla="*/ 11768420 w 11799252"/>
              <a:gd name="connsiteY136" fmla="*/ 9299190 h 12978397"/>
              <a:gd name="connsiteX137" fmla="*/ 11768420 w 11799252"/>
              <a:gd name="connsiteY137" fmla="*/ 9299190 h 12978397"/>
              <a:gd name="connsiteX138" fmla="*/ 11241444 w 11799252"/>
              <a:gd name="connsiteY138" fmla="*/ 8106031 h 12978397"/>
              <a:gd name="connsiteX139" fmla="*/ 11246558 w 11799252"/>
              <a:gd name="connsiteY139" fmla="*/ 8121122 h 12978397"/>
              <a:gd name="connsiteX140" fmla="*/ 11250184 w 11799252"/>
              <a:gd name="connsiteY140" fmla="*/ 8131823 h 12978397"/>
              <a:gd name="connsiteX141" fmla="*/ 11242781 w 11799252"/>
              <a:gd name="connsiteY141" fmla="*/ 8109975 h 12978397"/>
              <a:gd name="connsiteX142" fmla="*/ 11238852 w 11799252"/>
              <a:gd name="connsiteY142" fmla="*/ 8098383 h 12978397"/>
              <a:gd name="connsiteX143" fmla="*/ 11239305 w 11799252"/>
              <a:gd name="connsiteY143" fmla="*/ 8099720 h 12978397"/>
              <a:gd name="connsiteX144" fmla="*/ 11241444 w 11799252"/>
              <a:gd name="connsiteY144" fmla="*/ 8106031 h 12978397"/>
              <a:gd name="connsiteX145" fmla="*/ 11240514 w 11799252"/>
              <a:gd name="connsiteY145" fmla="*/ 8103287 h 12978397"/>
              <a:gd name="connsiteX146" fmla="*/ 11238852 w 11799252"/>
              <a:gd name="connsiteY146" fmla="*/ 8098383 h 12978397"/>
              <a:gd name="connsiteX147" fmla="*/ 11291893 w 11799252"/>
              <a:gd name="connsiteY147" fmla="*/ 7935088 h 12978397"/>
              <a:gd name="connsiteX148" fmla="*/ 11273798 w 11799252"/>
              <a:gd name="connsiteY148" fmla="*/ 7935454 h 12978397"/>
              <a:gd name="connsiteX149" fmla="*/ 11322727 w 11799252"/>
              <a:gd name="connsiteY149" fmla="*/ 7938290 h 12978397"/>
              <a:gd name="connsiteX150" fmla="*/ 11291893 w 11799252"/>
              <a:gd name="connsiteY150" fmla="*/ 7935088 h 12978397"/>
              <a:gd name="connsiteX151" fmla="*/ 11082377 w 11799252"/>
              <a:gd name="connsiteY151" fmla="*/ 7854921 h 12978397"/>
              <a:gd name="connsiteX152" fmla="*/ 11183979 w 11799252"/>
              <a:gd name="connsiteY152" fmla="*/ 7966472 h 12978397"/>
              <a:gd name="connsiteX153" fmla="*/ 11143560 w 11799252"/>
              <a:gd name="connsiteY153" fmla="*/ 7877217 h 12978397"/>
              <a:gd name="connsiteX154" fmla="*/ 11082377 w 11799252"/>
              <a:gd name="connsiteY154" fmla="*/ 7854921 h 12978397"/>
              <a:gd name="connsiteX155" fmla="*/ 7499790 w 11799252"/>
              <a:gd name="connsiteY155" fmla="*/ 7816014 h 12978397"/>
              <a:gd name="connsiteX156" fmla="*/ 7493000 w 11799252"/>
              <a:gd name="connsiteY156" fmla="*/ 7820399 h 12978397"/>
              <a:gd name="connsiteX157" fmla="*/ 7541930 w 11799252"/>
              <a:gd name="connsiteY157" fmla="*/ 7823233 h 12978397"/>
              <a:gd name="connsiteX158" fmla="*/ 7499790 w 11799252"/>
              <a:gd name="connsiteY158" fmla="*/ 7816014 h 12978397"/>
              <a:gd name="connsiteX159" fmla="*/ 7441236 w 11799252"/>
              <a:gd name="connsiteY159" fmla="*/ 7811333 h 12978397"/>
              <a:gd name="connsiteX160" fmla="*/ 7429511 w 11799252"/>
              <a:gd name="connsiteY160" fmla="*/ 7813485 h 12978397"/>
              <a:gd name="connsiteX161" fmla="*/ 7463881 w 11799252"/>
              <a:gd name="connsiteY161" fmla="*/ 7812240 h 12978397"/>
              <a:gd name="connsiteX162" fmla="*/ 7441236 w 11799252"/>
              <a:gd name="connsiteY162" fmla="*/ 7811333 h 12978397"/>
              <a:gd name="connsiteX163" fmla="*/ 7386240 w 11799252"/>
              <a:gd name="connsiteY163" fmla="*/ 7806798 h 12978397"/>
              <a:gd name="connsiteX164" fmla="*/ 7368449 w 11799252"/>
              <a:gd name="connsiteY164" fmla="*/ 7807251 h 12978397"/>
              <a:gd name="connsiteX165" fmla="*/ 7414952 w 11799252"/>
              <a:gd name="connsiteY165" fmla="*/ 7809406 h 12978397"/>
              <a:gd name="connsiteX166" fmla="*/ 7386240 w 11799252"/>
              <a:gd name="connsiteY166" fmla="*/ 7806798 h 12978397"/>
              <a:gd name="connsiteX167" fmla="*/ 6990879 w 11799252"/>
              <a:gd name="connsiteY167" fmla="*/ 7770107 h 12978397"/>
              <a:gd name="connsiteX168" fmla="*/ 6971615 w 11799252"/>
              <a:gd name="connsiteY168" fmla="*/ 7775810 h 12978397"/>
              <a:gd name="connsiteX169" fmla="*/ 7018590 w 11799252"/>
              <a:gd name="connsiteY169" fmla="*/ 7776285 h 12978397"/>
              <a:gd name="connsiteX170" fmla="*/ 6990879 w 11799252"/>
              <a:gd name="connsiteY170" fmla="*/ 7770107 h 12978397"/>
              <a:gd name="connsiteX171" fmla="*/ 6721694 w 11799252"/>
              <a:gd name="connsiteY171" fmla="*/ 7745434 h 12978397"/>
              <a:gd name="connsiteX172" fmla="*/ 6699805 w 11799252"/>
              <a:gd name="connsiteY172" fmla="*/ 7755839 h 12978397"/>
              <a:gd name="connsiteX173" fmla="*/ 6752030 w 11799252"/>
              <a:gd name="connsiteY173" fmla="*/ 7746910 h 12978397"/>
              <a:gd name="connsiteX174" fmla="*/ 6721694 w 11799252"/>
              <a:gd name="connsiteY174" fmla="*/ 7745434 h 12978397"/>
              <a:gd name="connsiteX175" fmla="*/ 6671569 w 11799252"/>
              <a:gd name="connsiteY175" fmla="*/ 7744529 h 12978397"/>
              <a:gd name="connsiteX176" fmla="*/ 6653301 w 11799252"/>
              <a:gd name="connsiteY176" fmla="*/ 7753683 h 12978397"/>
              <a:gd name="connsiteX177" fmla="*/ 6685245 w 11799252"/>
              <a:gd name="connsiteY177" fmla="*/ 7751759 h 12978397"/>
              <a:gd name="connsiteX178" fmla="*/ 6671569 w 11799252"/>
              <a:gd name="connsiteY178" fmla="*/ 7744529 h 12978397"/>
              <a:gd name="connsiteX179" fmla="*/ 6604263 w 11799252"/>
              <a:gd name="connsiteY179" fmla="*/ 7737225 h 12978397"/>
              <a:gd name="connsiteX180" fmla="*/ 6589812 w 11799252"/>
              <a:gd name="connsiteY180" fmla="*/ 7746769 h 12978397"/>
              <a:gd name="connsiteX181" fmla="*/ 6636315 w 11799252"/>
              <a:gd name="connsiteY181" fmla="*/ 7748924 h 12978397"/>
              <a:gd name="connsiteX182" fmla="*/ 6604263 w 11799252"/>
              <a:gd name="connsiteY182" fmla="*/ 7737225 h 12978397"/>
              <a:gd name="connsiteX183" fmla="*/ 6531675 w 11799252"/>
              <a:gd name="connsiteY183" fmla="*/ 7727762 h 12978397"/>
              <a:gd name="connsiteX184" fmla="*/ 6511764 w 11799252"/>
              <a:gd name="connsiteY184" fmla="*/ 7735776 h 12978397"/>
              <a:gd name="connsiteX185" fmla="*/ 6558267 w 11799252"/>
              <a:gd name="connsiteY185" fmla="*/ 7737931 h 12978397"/>
              <a:gd name="connsiteX186" fmla="*/ 6531675 w 11799252"/>
              <a:gd name="connsiteY186" fmla="*/ 7727762 h 12978397"/>
              <a:gd name="connsiteX187" fmla="*/ 6418116 w 11799252"/>
              <a:gd name="connsiteY187" fmla="*/ 7726755 h 12978397"/>
              <a:gd name="connsiteX188" fmla="*/ 6398875 w 11799252"/>
              <a:gd name="connsiteY188" fmla="*/ 7727708 h 12978397"/>
              <a:gd name="connsiteX189" fmla="*/ 6448275 w 11799252"/>
              <a:gd name="connsiteY189" fmla="*/ 7728862 h 12978397"/>
              <a:gd name="connsiteX190" fmla="*/ 6418116 w 11799252"/>
              <a:gd name="connsiteY190" fmla="*/ 7726755 h 12978397"/>
              <a:gd name="connsiteX191" fmla="*/ 5783279 w 11799252"/>
              <a:gd name="connsiteY191" fmla="*/ 7656695 h 12978397"/>
              <a:gd name="connsiteX192" fmla="*/ 5831856 w 11799252"/>
              <a:gd name="connsiteY192" fmla="*/ 7668522 h 12978397"/>
              <a:gd name="connsiteX193" fmla="*/ 5909905 w 11799252"/>
              <a:gd name="connsiteY193" fmla="*/ 7679515 h 12978397"/>
              <a:gd name="connsiteX194" fmla="*/ 5973394 w 11799252"/>
              <a:gd name="connsiteY194" fmla="*/ 7686429 h 12978397"/>
              <a:gd name="connsiteX195" fmla="*/ 6051442 w 11799252"/>
              <a:gd name="connsiteY195" fmla="*/ 7697422 h 12978397"/>
              <a:gd name="connsiteX196" fmla="*/ 6242778 w 11799252"/>
              <a:gd name="connsiteY196" fmla="*/ 7705721 h 12978397"/>
              <a:gd name="connsiteX197" fmla="*/ 6320827 w 11799252"/>
              <a:gd name="connsiteY197" fmla="*/ 7716715 h 12978397"/>
              <a:gd name="connsiteX198" fmla="*/ 6242778 w 11799252"/>
              <a:gd name="connsiteY198" fmla="*/ 7705721 h 12978397"/>
              <a:gd name="connsiteX199" fmla="*/ 6051442 w 11799252"/>
              <a:gd name="connsiteY199" fmla="*/ 7697422 h 12978397"/>
              <a:gd name="connsiteX200" fmla="*/ 5973394 w 11799252"/>
              <a:gd name="connsiteY200" fmla="*/ 7686429 h 12978397"/>
              <a:gd name="connsiteX201" fmla="*/ 5909905 w 11799252"/>
              <a:gd name="connsiteY201" fmla="*/ 7679515 h 12978397"/>
              <a:gd name="connsiteX202" fmla="*/ 5831856 w 11799252"/>
              <a:gd name="connsiteY202" fmla="*/ 7668522 h 12978397"/>
              <a:gd name="connsiteX203" fmla="*/ 5783279 w 11799252"/>
              <a:gd name="connsiteY203" fmla="*/ 7656695 h 12978397"/>
              <a:gd name="connsiteX204" fmla="*/ 5667711 w 11799252"/>
              <a:gd name="connsiteY204" fmla="*/ 7654248 h 12978397"/>
              <a:gd name="connsiteX205" fmla="*/ 5655080 w 11799252"/>
              <a:gd name="connsiteY205" fmla="*/ 7664302 h 12978397"/>
              <a:gd name="connsiteX206" fmla="*/ 5687024 w 11799252"/>
              <a:gd name="connsiteY206" fmla="*/ 7662378 h 12978397"/>
              <a:gd name="connsiteX207" fmla="*/ 5667711 w 11799252"/>
              <a:gd name="connsiteY207" fmla="*/ 7654248 h 12978397"/>
              <a:gd name="connsiteX208" fmla="*/ 7776097 w 11799252"/>
              <a:gd name="connsiteY208" fmla="*/ 7608606 h 12978397"/>
              <a:gd name="connsiteX209" fmla="*/ 7762529 w 11799252"/>
              <a:gd name="connsiteY209" fmla="*/ 7614999 h 12978397"/>
              <a:gd name="connsiteX210" fmla="*/ 7809032 w 11799252"/>
              <a:gd name="connsiteY210" fmla="*/ 7617154 h 12978397"/>
              <a:gd name="connsiteX211" fmla="*/ 7776097 w 11799252"/>
              <a:gd name="connsiteY211" fmla="*/ 7608606 h 12978397"/>
              <a:gd name="connsiteX212" fmla="*/ 11141314 w 11799252"/>
              <a:gd name="connsiteY212" fmla="*/ 7595672 h 12978397"/>
              <a:gd name="connsiteX213" fmla="*/ 11123858 w 11799252"/>
              <a:gd name="connsiteY213" fmla="*/ 7714021 h 12978397"/>
              <a:gd name="connsiteX214" fmla="*/ 11071270 w 11799252"/>
              <a:gd name="connsiteY214" fmla="*/ 7677539 h 12978397"/>
              <a:gd name="connsiteX215" fmla="*/ 11121069 w 11799252"/>
              <a:gd name="connsiteY215" fmla="*/ 7667931 h 12978397"/>
              <a:gd name="connsiteX216" fmla="*/ 11066055 w 11799252"/>
              <a:gd name="connsiteY216" fmla="*/ 7630769 h 12978397"/>
              <a:gd name="connsiteX217" fmla="*/ 11141314 w 11799252"/>
              <a:gd name="connsiteY217" fmla="*/ 7595672 h 12978397"/>
              <a:gd name="connsiteX218" fmla="*/ 11341198 w 11799252"/>
              <a:gd name="connsiteY218" fmla="*/ 7582805 h 12978397"/>
              <a:gd name="connsiteX219" fmla="*/ 11341198 w 11799252"/>
              <a:gd name="connsiteY219" fmla="*/ 7582805 h 12978397"/>
              <a:gd name="connsiteX220" fmla="*/ 7538705 w 11799252"/>
              <a:gd name="connsiteY220" fmla="*/ 7578731 h 12978397"/>
              <a:gd name="connsiteX221" fmla="*/ 7542943 w 11799252"/>
              <a:gd name="connsiteY221" fmla="*/ 7586099 h 12978397"/>
              <a:gd name="connsiteX222" fmla="*/ 7747969 w 11799252"/>
              <a:gd name="connsiteY222" fmla="*/ 7610920 h 12978397"/>
              <a:gd name="connsiteX223" fmla="*/ 7538705 w 11799252"/>
              <a:gd name="connsiteY223" fmla="*/ 7578731 h 12978397"/>
              <a:gd name="connsiteX224" fmla="*/ 11041164 w 11799252"/>
              <a:gd name="connsiteY224" fmla="*/ 7530459 h 12978397"/>
              <a:gd name="connsiteX225" fmla="*/ 11028533 w 11799252"/>
              <a:gd name="connsiteY225" fmla="*/ 7540513 h 12978397"/>
              <a:gd name="connsiteX226" fmla="*/ 11060477 w 11799252"/>
              <a:gd name="connsiteY226" fmla="*/ 7538589 h 12978397"/>
              <a:gd name="connsiteX227" fmla="*/ 11041164 w 11799252"/>
              <a:gd name="connsiteY227" fmla="*/ 7530459 h 12978397"/>
              <a:gd name="connsiteX228" fmla="*/ 6289085 w 11799252"/>
              <a:gd name="connsiteY228" fmla="*/ 7464951 h 12978397"/>
              <a:gd name="connsiteX229" fmla="*/ 6323796 w 11799252"/>
              <a:gd name="connsiteY229" fmla="*/ 7481940 h 12978397"/>
              <a:gd name="connsiteX230" fmla="*/ 6891285 w 11799252"/>
              <a:gd name="connsiteY230" fmla="*/ 7539446 h 12978397"/>
              <a:gd name="connsiteX231" fmla="*/ 7331796 w 11799252"/>
              <a:gd name="connsiteY231" fmla="*/ 7583123 h 12978397"/>
              <a:gd name="connsiteX232" fmla="*/ 7262223 w 11799252"/>
              <a:gd name="connsiteY232" fmla="*/ 7541882 h 12978397"/>
              <a:gd name="connsiteX233" fmla="*/ 6517957 w 11799252"/>
              <a:gd name="connsiteY233" fmla="*/ 7480156 h 12978397"/>
              <a:gd name="connsiteX234" fmla="*/ 6289085 w 11799252"/>
              <a:gd name="connsiteY234" fmla="*/ 7464951 h 12978397"/>
              <a:gd name="connsiteX235" fmla="*/ 8851771 w 11799252"/>
              <a:gd name="connsiteY235" fmla="*/ 7326973 h 12978397"/>
              <a:gd name="connsiteX236" fmla="*/ 8846404 w 11799252"/>
              <a:gd name="connsiteY236" fmla="*/ 7333285 h 12978397"/>
              <a:gd name="connsiteX237" fmla="*/ 8909893 w 11799252"/>
              <a:gd name="connsiteY237" fmla="*/ 7340199 h 12978397"/>
              <a:gd name="connsiteX238" fmla="*/ 8851771 w 11799252"/>
              <a:gd name="connsiteY238" fmla="*/ 7326973 h 12978397"/>
              <a:gd name="connsiteX239" fmla="*/ 8716121 w 11799252"/>
              <a:gd name="connsiteY239" fmla="*/ 7314907 h 12978397"/>
              <a:gd name="connsiteX240" fmla="*/ 8704396 w 11799252"/>
              <a:gd name="connsiteY240" fmla="*/ 7317059 h 12978397"/>
              <a:gd name="connsiteX241" fmla="*/ 8738766 w 11799252"/>
              <a:gd name="connsiteY241" fmla="*/ 7315814 h 12978397"/>
              <a:gd name="connsiteX242" fmla="*/ 8716121 w 11799252"/>
              <a:gd name="connsiteY242" fmla="*/ 7314907 h 12978397"/>
              <a:gd name="connsiteX243" fmla="*/ 11009223 w 11799252"/>
              <a:gd name="connsiteY243" fmla="*/ 7246315 h 12978397"/>
              <a:gd name="connsiteX244" fmla="*/ 11008867 w 11799252"/>
              <a:gd name="connsiteY244" fmla="*/ 7321145 h 12978397"/>
              <a:gd name="connsiteX245" fmla="*/ 11020167 w 11799252"/>
              <a:gd name="connsiteY245" fmla="*/ 7280814 h 12978397"/>
              <a:gd name="connsiteX246" fmla="*/ 11009223 w 11799252"/>
              <a:gd name="connsiteY246" fmla="*/ 7246315 h 12978397"/>
              <a:gd name="connsiteX247" fmla="*/ 7540770 w 11799252"/>
              <a:gd name="connsiteY247" fmla="*/ 7192208 h 12978397"/>
              <a:gd name="connsiteX248" fmla="*/ 7618818 w 11799252"/>
              <a:gd name="connsiteY248" fmla="*/ 7203202 h 12978397"/>
              <a:gd name="connsiteX249" fmla="*/ 7540770 w 11799252"/>
              <a:gd name="connsiteY249" fmla="*/ 7192208 h 12978397"/>
              <a:gd name="connsiteX250" fmla="*/ 7427122 w 11799252"/>
              <a:gd name="connsiteY250" fmla="*/ 7183927 h 12978397"/>
              <a:gd name="connsiteX251" fmla="*/ 7410496 w 11799252"/>
              <a:gd name="connsiteY251" fmla="*/ 7190143 h 12978397"/>
              <a:gd name="connsiteX252" fmla="*/ 7488544 w 11799252"/>
              <a:gd name="connsiteY252" fmla="*/ 7201137 h 12978397"/>
              <a:gd name="connsiteX253" fmla="*/ 7488544 w 11799252"/>
              <a:gd name="connsiteY253" fmla="*/ 7201137 h 12978397"/>
              <a:gd name="connsiteX254" fmla="*/ 7427122 w 11799252"/>
              <a:gd name="connsiteY254" fmla="*/ 7183927 h 12978397"/>
              <a:gd name="connsiteX255" fmla="*/ 8028175 w 11799252"/>
              <a:gd name="connsiteY255" fmla="*/ 7059371 h 12978397"/>
              <a:gd name="connsiteX256" fmla="*/ 8041981 w 11799252"/>
              <a:gd name="connsiteY256" fmla="*/ 7075282 h 12978397"/>
              <a:gd name="connsiteX257" fmla="*/ 8342910 w 11799252"/>
              <a:gd name="connsiteY257" fmla="*/ 7103412 h 12978397"/>
              <a:gd name="connsiteX258" fmla="*/ 8641015 w 11799252"/>
              <a:gd name="connsiteY258" fmla="*/ 7141626 h 12978397"/>
              <a:gd name="connsiteX259" fmla="*/ 8313791 w 11799252"/>
              <a:gd name="connsiteY259" fmla="*/ 7095254 h 12978397"/>
              <a:gd name="connsiteX260" fmla="*/ 8028175 w 11799252"/>
              <a:gd name="connsiteY260" fmla="*/ 7059371 h 12978397"/>
              <a:gd name="connsiteX261" fmla="*/ 7942148 w 11799252"/>
              <a:gd name="connsiteY261" fmla="*/ 7053597 h 12978397"/>
              <a:gd name="connsiteX262" fmla="*/ 7934814 w 11799252"/>
              <a:gd name="connsiteY262" fmla="*/ 7056130 h 12978397"/>
              <a:gd name="connsiteX263" fmla="*/ 7942148 w 11799252"/>
              <a:gd name="connsiteY263" fmla="*/ 7053597 h 12978397"/>
              <a:gd name="connsiteX264" fmla="*/ 10439890 w 11799252"/>
              <a:gd name="connsiteY264" fmla="*/ 6625777 h 12978397"/>
              <a:gd name="connsiteX265" fmla="*/ 10448999 w 11799252"/>
              <a:gd name="connsiteY265" fmla="*/ 6626905 h 12978397"/>
              <a:gd name="connsiteX266" fmla="*/ 10454705 w 11799252"/>
              <a:gd name="connsiteY266" fmla="*/ 6627611 h 12978397"/>
              <a:gd name="connsiteX267" fmla="*/ 10393572 w 11799252"/>
              <a:gd name="connsiteY267" fmla="*/ 6620040 h 12978397"/>
              <a:gd name="connsiteX268" fmla="*/ 10414765 w 11799252"/>
              <a:gd name="connsiteY268" fmla="*/ 6622665 h 12978397"/>
              <a:gd name="connsiteX269" fmla="*/ 10439890 w 11799252"/>
              <a:gd name="connsiteY269" fmla="*/ 6625777 h 12978397"/>
              <a:gd name="connsiteX270" fmla="*/ 10435142 w 11799252"/>
              <a:gd name="connsiteY270" fmla="*/ 6625189 h 12978397"/>
              <a:gd name="connsiteX271" fmla="*/ 10393572 w 11799252"/>
              <a:gd name="connsiteY271" fmla="*/ 6620040 h 12978397"/>
              <a:gd name="connsiteX272" fmla="*/ 10078189 w 11799252"/>
              <a:gd name="connsiteY272" fmla="*/ 6532995 h 12978397"/>
              <a:gd name="connsiteX273" fmla="*/ 10454705 w 11799252"/>
              <a:gd name="connsiteY273" fmla="*/ 6627611 h 12978397"/>
              <a:gd name="connsiteX274" fmla="*/ 10592983 w 11799252"/>
              <a:gd name="connsiteY274" fmla="*/ 6722536 h 12978397"/>
              <a:gd name="connsiteX275" fmla="*/ 10119043 w 11799252"/>
              <a:gd name="connsiteY275" fmla="*/ 6555314 h 12978397"/>
              <a:gd name="connsiteX276" fmla="*/ 10078189 w 11799252"/>
              <a:gd name="connsiteY276" fmla="*/ 6532995 h 12978397"/>
              <a:gd name="connsiteX277" fmla="*/ 9884645 w 11799252"/>
              <a:gd name="connsiteY277" fmla="*/ 6496372 h 12978397"/>
              <a:gd name="connsiteX278" fmla="*/ 9939477 w 11799252"/>
              <a:gd name="connsiteY278" fmla="*/ 6505004 h 12978397"/>
              <a:gd name="connsiteX279" fmla="*/ 10014700 w 11799252"/>
              <a:gd name="connsiteY279" fmla="*/ 6526080 h 12978397"/>
              <a:gd name="connsiteX280" fmla="*/ 9884645 w 11799252"/>
              <a:gd name="connsiteY280" fmla="*/ 6496372 h 12978397"/>
              <a:gd name="connsiteX281" fmla="*/ 9744863 w 11799252"/>
              <a:gd name="connsiteY281" fmla="*/ 6475567 h 12978397"/>
              <a:gd name="connsiteX282" fmla="*/ 9797469 w 11799252"/>
              <a:gd name="connsiteY282" fmla="*/ 6488777 h 12978397"/>
              <a:gd name="connsiteX283" fmla="*/ 9841147 w 11799252"/>
              <a:gd name="connsiteY283" fmla="*/ 6501015 h 12978397"/>
              <a:gd name="connsiteX284" fmla="*/ 9744863 w 11799252"/>
              <a:gd name="connsiteY284" fmla="*/ 6475567 h 12978397"/>
              <a:gd name="connsiteX285" fmla="*/ 9672831 w 11799252"/>
              <a:gd name="connsiteY285" fmla="*/ 6457255 h 12978397"/>
              <a:gd name="connsiteX286" fmla="*/ 9719420 w 11799252"/>
              <a:gd name="connsiteY286" fmla="*/ 6477784 h 12978397"/>
              <a:gd name="connsiteX287" fmla="*/ 9641372 w 11799252"/>
              <a:gd name="connsiteY287" fmla="*/ 6466791 h 12978397"/>
              <a:gd name="connsiteX288" fmla="*/ 9672831 w 11799252"/>
              <a:gd name="connsiteY288" fmla="*/ 6457255 h 12978397"/>
              <a:gd name="connsiteX289" fmla="*/ 9564125 w 11799252"/>
              <a:gd name="connsiteY289" fmla="*/ 6442429 h 12978397"/>
              <a:gd name="connsiteX290" fmla="*/ 9626813 w 11799252"/>
              <a:gd name="connsiteY290" fmla="*/ 6462711 h 12978397"/>
              <a:gd name="connsiteX291" fmla="*/ 9531778 w 11799252"/>
              <a:gd name="connsiteY291" fmla="*/ 6446959 h 12978397"/>
              <a:gd name="connsiteX292" fmla="*/ 9564125 w 11799252"/>
              <a:gd name="connsiteY292" fmla="*/ 6442429 h 12978397"/>
              <a:gd name="connsiteX293" fmla="*/ 9389951 w 11799252"/>
              <a:gd name="connsiteY293" fmla="*/ 6149868 h 12978397"/>
              <a:gd name="connsiteX294" fmla="*/ 9453440 w 11799252"/>
              <a:gd name="connsiteY294" fmla="*/ 6156781 h 12978397"/>
              <a:gd name="connsiteX295" fmla="*/ 9389951 w 11799252"/>
              <a:gd name="connsiteY295" fmla="*/ 6149868 h 12978397"/>
              <a:gd name="connsiteX296" fmla="*/ 5243647 w 11799252"/>
              <a:gd name="connsiteY296" fmla="*/ 5256397 h 12978397"/>
              <a:gd name="connsiteX297" fmla="*/ 4637985 w 11799252"/>
              <a:gd name="connsiteY297" fmla="*/ 5391179 h 12978397"/>
              <a:gd name="connsiteX298" fmla="*/ 4664279 w 11799252"/>
              <a:gd name="connsiteY298" fmla="*/ 5409421 h 12978397"/>
              <a:gd name="connsiteX299" fmla="*/ 4539691 w 11799252"/>
              <a:gd name="connsiteY299" fmla="*/ 5452446 h 12978397"/>
              <a:gd name="connsiteX300" fmla="*/ 4571635 w 11799252"/>
              <a:gd name="connsiteY300" fmla="*/ 5450521 h 12978397"/>
              <a:gd name="connsiteX301" fmla="*/ 4901756 w 11799252"/>
              <a:gd name="connsiteY301" fmla="*/ 5374465 h 12978397"/>
              <a:gd name="connsiteX302" fmla="*/ 5228580 w 11799252"/>
              <a:gd name="connsiteY302" fmla="*/ 5310170 h 12978397"/>
              <a:gd name="connsiteX303" fmla="*/ 5243647 w 11799252"/>
              <a:gd name="connsiteY303" fmla="*/ 5256397 h 12978397"/>
              <a:gd name="connsiteX304" fmla="*/ 9647020 w 11799252"/>
              <a:gd name="connsiteY304" fmla="*/ 5232346 h 12978397"/>
              <a:gd name="connsiteX305" fmla="*/ 9646296 w 11799252"/>
              <a:gd name="connsiteY305" fmla="*/ 5240985 h 12978397"/>
              <a:gd name="connsiteX306" fmla="*/ 9644282 w 11799252"/>
              <a:gd name="connsiteY306" fmla="*/ 5240959 h 12978397"/>
              <a:gd name="connsiteX307" fmla="*/ 682075 w 11799252"/>
              <a:gd name="connsiteY307" fmla="*/ 4630796 h 12978397"/>
              <a:gd name="connsiteX308" fmla="*/ 682075 w 11799252"/>
              <a:gd name="connsiteY308" fmla="*/ 4630796 h 12978397"/>
              <a:gd name="connsiteX309" fmla="*/ 346602 w 11799252"/>
              <a:gd name="connsiteY309" fmla="*/ 4354663 h 12978397"/>
              <a:gd name="connsiteX310" fmla="*/ 318199 w 11799252"/>
              <a:gd name="connsiteY310" fmla="*/ 4360297 h 12978397"/>
              <a:gd name="connsiteX311" fmla="*/ 381688 w 11799252"/>
              <a:gd name="connsiteY311" fmla="*/ 4367211 h 12978397"/>
              <a:gd name="connsiteX312" fmla="*/ 346602 w 11799252"/>
              <a:gd name="connsiteY312" fmla="*/ 4354663 h 12978397"/>
              <a:gd name="connsiteX313" fmla="*/ 238892 w 11799252"/>
              <a:gd name="connsiteY313" fmla="*/ 4312931 h 12978397"/>
              <a:gd name="connsiteX314" fmla="*/ 202122 w 11799252"/>
              <a:gd name="connsiteY314" fmla="*/ 4316901 h 12978397"/>
              <a:gd name="connsiteX315" fmla="*/ 294730 w 11799252"/>
              <a:gd name="connsiteY315" fmla="*/ 4331973 h 12978397"/>
              <a:gd name="connsiteX316" fmla="*/ 238892 w 11799252"/>
              <a:gd name="connsiteY316" fmla="*/ 4312931 h 12978397"/>
              <a:gd name="connsiteX317" fmla="*/ 223273 w 11799252"/>
              <a:gd name="connsiteY317" fmla="*/ 4176026 h 12978397"/>
              <a:gd name="connsiteX318" fmla="*/ 286762 w 11799252"/>
              <a:gd name="connsiteY318" fmla="*/ 4182940 h 12978397"/>
              <a:gd name="connsiteX319" fmla="*/ 223273 w 11799252"/>
              <a:gd name="connsiteY319" fmla="*/ 4176026 h 12978397"/>
              <a:gd name="connsiteX320" fmla="*/ 8361643 w 11799252"/>
              <a:gd name="connsiteY320" fmla="*/ 4072057 h 12978397"/>
              <a:gd name="connsiteX321" fmla="*/ 8332329 w 11799252"/>
              <a:gd name="connsiteY321" fmla="*/ 4077436 h 12978397"/>
              <a:gd name="connsiteX322" fmla="*/ 8410377 w 11799252"/>
              <a:gd name="connsiteY322" fmla="*/ 4088430 h 12978397"/>
              <a:gd name="connsiteX323" fmla="*/ 8361643 w 11799252"/>
              <a:gd name="connsiteY323" fmla="*/ 4072057 h 12978397"/>
              <a:gd name="connsiteX324" fmla="*/ 8444723 w 11799252"/>
              <a:gd name="connsiteY324" fmla="*/ 4011302 h 12978397"/>
              <a:gd name="connsiteX325" fmla="*/ 8440268 w 11799252"/>
              <a:gd name="connsiteY325" fmla="*/ 4015022 h 12978397"/>
              <a:gd name="connsiteX326" fmla="*/ 8430623 w 11799252"/>
              <a:gd name="connsiteY326" fmla="*/ 4016171 h 12978397"/>
              <a:gd name="connsiteX327" fmla="*/ 8488897 w 11799252"/>
              <a:gd name="connsiteY327" fmla="*/ 3976315 h 12978397"/>
              <a:gd name="connsiteX328" fmla="*/ 8535001 w 11799252"/>
              <a:gd name="connsiteY328" fmla="*/ 3989232 h 12978397"/>
              <a:gd name="connsiteX329" fmla="*/ 8483138 w 11799252"/>
              <a:gd name="connsiteY329" fmla="*/ 3998036 h 12978397"/>
              <a:gd name="connsiteX330" fmla="*/ 8444723 w 11799252"/>
              <a:gd name="connsiteY330" fmla="*/ 4011302 h 12978397"/>
              <a:gd name="connsiteX331" fmla="*/ 8448596 w 11799252"/>
              <a:gd name="connsiteY331" fmla="*/ 4008067 h 12978397"/>
              <a:gd name="connsiteX332" fmla="*/ 8468687 w 11799252"/>
              <a:gd name="connsiteY332" fmla="*/ 3992401 h 12978397"/>
              <a:gd name="connsiteX333" fmla="*/ 8478015 w 11799252"/>
              <a:gd name="connsiteY333" fmla="*/ 3984976 h 12978397"/>
              <a:gd name="connsiteX334" fmla="*/ 8486072 w 11799252"/>
              <a:gd name="connsiteY334" fmla="*/ 3986397 h 12978397"/>
              <a:gd name="connsiteX335" fmla="*/ 8488897 w 11799252"/>
              <a:gd name="connsiteY335" fmla="*/ 3976315 h 12978397"/>
              <a:gd name="connsiteX336" fmla="*/ 8794901 w 11799252"/>
              <a:gd name="connsiteY336" fmla="*/ 3886768 h 12978397"/>
              <a:gd name="connsiteX337" fmla="*/ 8488897 w 11799252"/>
              <a:gd name="connsiteY337" fmla="*/ 3976315 h 12978397"/>
              <a:gd name="connsiteX338" fmla="*/ 8478792 w 11799252"/>
              <a:gd name="connsiteY338" fmla="*/ 3984358 h 12978397"/>
              <a:gd name="connsiteX339" fmla="*/ 8478015 w 11799252"/>
              <a:gd name="connsiteY339" fmla="*/ 3984976 h 12978397"/>
              <a:gd name="connsiteX340" fmla="*/ 8472979 w 11799252"/>
              <a:gd name="connsiteY340" fmla="*/ 3984088 h 12978397"/>
              <a:gd name="connsiteX341" fmla="*/ 8468687 w 11799252"/>
              <a:gd name="connsiteY341" fmla="*/ 3992401 h 12978397"/>
              <a:gd name="connsiteX342" fmla="*/ 8358188 w 11799252"/>
              <a:gd name="connsiteY342" fmla="*/ 4041185 h 12978397"/>
              <a:gd name="connsiteX343" fmla="*/ 8483211 w 11799252"/>
              <a:gd name="connsiteY343" fmla="*/ 4052653 h 12978397"/>
              <a:gd name="connsiteX344" fmla="*/ 8604538 w 11799252"/>
              <a:gd name="connsiteY344" fmla="*/ 4086647 h 12978397"/>
              <a:gd name="connsiteX345" fmla="*/ 8720687 w 11799252"/>
              <a:gd name="connsiteY345" fmla="*/ 4017697 h 12978397"/>
              <a:gd name="connsiteX346" fmla="*/ 8535001 w 11799252"/>
              <a:gd name="connsiteY346" fmla="*/ 3989232 h 12978397"/>
              <a:gd name="connsiteX347" fmla="*/ 8794901 w 11799252"/>
              <a:gd name="connsiteY347" fmla="*/ 3886768 h 12978397"/>
              <a:gd name="connsiteX348" fmla="*/ 373987 w 11799252"/>
              <a:gd name="connsiteY348" fmla="*/ 3879794 h 12978397"/>
              <a:gd name="connsiteX349" fmla="*/ 339566 w 11799252"/>
              <a:gd name="connsiteY349" fmla="*/ 3882384 h 12978397"/>
              <a:gd name="connsiteX350" fmla="*/ 414790 w 11799252"/>
              <a:gd name="connsiteY350" fmla="*/ 3903460 h 12978397"/>
              <a:gd name="connsiteX351" fmla="*/ 373987 w 11799252"/>
              <a:gd name="connsiteY351" fmla="*/ 3879794 h 12978397"/>
              <a:gd name="connsiteX352" fmla="*/ 5660959 w 11799252"/>
              <a:gd name="connsiteY352" fmla="*/ 3695734 h 12978397"/>
              <a:gd name="connsiteX353" fmla="*/ 5665626 w 11799252"/>
              <a:gd name="connsiteY353" fmla="*/ 3697742 h 12978397"/>
              <a:gd name="connsiteX354" fmla="*/ 5678332 w 11799252"/>
              <a:gd name="connsiteY354" fmla="*/ 3703211 h 12978397"/>
              <a:gd name="connsiteX355" fmla="*/ 5692775 w 11799252"/>
              <a:gd name="connsiteY355" fmla="*/ 3709427 h 12978397"/>
              <a:gd name="connsiteX356" fmla="*/ 5682594 w 11799252"/>
              <a:gd name="connsiteY356" fmla="*/ 3705045 h 12978397"/>
              <a:gd name="connsiteX357" fmla="*/ 5678332 w 11799252"/>
              <a:gd name="connsiteY357" fmla="*/ 3703211 h 12978397"/>
              <a:gd name="connsiteX358" fmla="*/ 5671989 w 11799252"/>
              <a:gd name="connsiteY358" fmla="*/ 3700481 h 12978397"/>
              <a:gd name="connsiteX359" fmla="*/ 5660959 w 11799252"/>
              <a:gd name="connsiteY359" fmla="*/ 3695734 h 12978397"/>
              <a:gd name="connsiteX360" fmla="*/ 9452988 w 11799252"/>
              <a:gd name="connsiteY360" fmla="*/ 3318392 h 12978397"/>
              <a:gd name="connsiteX361" fmla="*/ 9492006 w 11799252"/>
              <a:gd name="connsiteY361" fmla="*/ 3403744 h 12978397"/>
              <a:gd name="connsiteX362" fmla="*/ 9355178 w 11799252"/>
              <a:gd name="connsiteY362" fmla="*/ 3611888 h 12978397"/>
              <a:gd name="connsiteX363" fmla="*/ 9387121 w 11799252"/>
              <a:gd name="connsiteY363" fmla="*/ 3609964 h 12978397"/>
              <a:gd name="connsiteX364" fmla="*/ 9506059 w 11799252"/>
              <a:gd name="connsiteY364" fmla="*/ 3587104 h 12978397"/>
              <a:gd name="connsiteX365" fmla="*/ 9552670 w 11799252"/>
              <a:gd name="connsiteY365" fmla="*/ 3420741 h 12978397"/>
              <a:gd name="connsiteX366" fmla="*/ 9477483 w 11799252"/>
              <a:gd name="connsiteY366" fmla="*/ 3343491 h 12978397"/>
              <a:gd name="connsiteX367" fmla="*/ 9452988 w 11799252"/>
              <a:gd name="connsiteY367" fmla="*/ 3318392 h 12978397"/>
              <a:gd name="connsiteX368" fmla="*/ 2113816 w 11799252"/>
              <a:gd name="connsiteY368" fmla="*/ 3313568 h 12978397"/>
              <a:gd name="connsiteX369" fmla="*/ 2005634 w 11799252"/>
              <a:gd name="connsiteY369" fmla="*/ 3316135 h 12978397"/>
              <a:gd name="connsiteX370" fmla="*/ 2410906 w 11799252"/>
              <a:gd name="connsiteY370" fmla="*/ 3373501 h 12978397"/>
              <a:gd name="connsiteX371" fmla="*/ 5168964 w 11799252"/>
              <a:gd name="connsiteY371" fmla="*/ 3664159 h 12978397"/>
              <a:gd name="connsiteX372" fmla="*/ 5168964 w 11799252"/>
              <a:gd name="connsiteY372" fmla="*/ 3664159 h 12978397"/>
              <a:gd name="connsiteX373" fmla="*/ 2167852 w 11799252"/>
              <a:gd name="connsiteY373" fmla="*/ 3316277 h 12978397"/>
              <a:gd name="connsiteX374" fmla="*/ 2113816 w 11799252"/>
              <a:gd name="connsiteY374" fmla="*/ 3313568 h 12978397"/>
              <a:gd name="connsiteX375" fmla="*/ 1911755 w 11799252"/>
              <a:gd name="connsiteY375" fmla="*/ 3285754 h 12978397"/>
              <a:gd name="connsiteX376" fmla="*/ 1883908 w 11799252"/>
              <a:gd name="connsiteY376" fmla="*/ 3292904 h 12978397"/>
              <a:gd name="connsiteX377" fmla="*/ 1950222 w 11799252"/>
              <a:gd name="connsiteY377" fmla="*/ 3289735 h 12978397"/>
              <a:gd name="connsiteX378" fmla="*/ 1911755 w 11799252"/>
              <a:gd name="connsiteY378" fmla="*/ 3285754 h 12978397"/>
              <a:gd name="connsiteX379" fmla="*/ 1798082 w 11799252"/>
              <a:gd name="connsiteY379" fmla="*/ 3262968 h 12978397"/>
              <a:gd name="connsiteX380" fmla="*/ 1759284 w 11799252"/>
              <a:gd name="connsiteY380" fmla="*/ 3270674 h 12978397"/>
              <a:gd name="connsiteX381" fmla="*/ 1852363 w 11799252"/>
              <a:gd name="connsiteY381" fmla="*/ 3284066 h 12978397"/>
              <a:gd name="connsiteX382" fmla="*/ 1798082 w 11799252"/>
              <a:gd name="connsiteY382" fmla="*/ 3262968 h 12978397"/>
              <a:gd name="connsiteX383" fmla="*/ 1675387 w 11799252"/>
              <a:gd name="connsiteY383" fmla="*/ 3239692 h 12978397"/>
              <a:gd name="connsiteX384" fmla="*/ 1637558 w 11799252"/>
              <a:gd name="connsiteY384" fmla="*/ 3247443 h 12978397"/>
              <a:gd name="connsiteX385" fmla="*/ 1730166 w 11799252"/>
              <a:gd name="connsiteY385" fmla="*/ 3262516 h 12978397"/>
              <a:gd name="connsiteX386" fmla="*/ 1675387 w 11799252"/>
              <a:gd name="connsiteY386" fmla="*/ 3239692 h 12978397"/>
              <a:gd name="connsiteX387" fmla="*/ 1585790 w 11799252"/>
              <a:gd name="connsiteY387" fmla="*/ 3230220 h 12978397"/>
              <a:gd name="connsiteX388" fmla="*/ 1574069 w 11799252"/>
              <a:gd name="connsiteY388" fmla="*/ 3240529 h 12978397"/>
              <a:gd name="connsiteX389" fmla="*/ 1606013 w 11799252"/>
              <a:gd name="connsiteY389" fmla="*/ 3238605 h 12978397"/>
              <a:gd name="connsiteX390" fmla="*/ 1585790 w 11799252"/>
              <a:gd name="connsiteY390" fmla="*/ 3230220 h 12978397"/>
              <a:gd name="connsiteX391" fmla="*/ 7239869 w 11799252"/>
              <a:gd name="connsiteY391" fmla="*/ 3222210 h 12978397"/>
              <a:gd name="connsiteX392" fmla="*/ 7239869 w 11799252"/>
              <a:gd name="connsiteY392" fmla="*/ 3222210 h 12978397"/>
              <a:gd name="connsiteX393" fmla="*/ 6856291 w 11799252"/>
              <a:gd name="connsiteY393" fmla="*/ 3183157 h 12978397"/>
              <a:gd name="connsiteX394" fmla="*/ 6828947 w 11799252"/>
              <a:gd name="connsiteY394" fmla="*/ 3185010 h 12978397"/>
              <a:gd name="connsiteX395" fmla="*/ 6892436 w 11799252"/>
              <a:gd name="connsiteY395" fmla="*/ 3191925 h 12978397"/>
              <a:gd name="connsiteX396" fmla="*/ 6856291 w 11799252"/>
              <a:gd name="connsiteY396" fmla="*/ 3183157 h 12978397"/>
              <a:gd name="connsiteX397" fmla="*/ 6766961 w 11799252"/>
              <a:gd name="connsiteY397" fmla="*/ 3176818 h 12978397"/>
              <a:gd name="connsiteX398" fmla="*/ 6765458 w 11799252"/>
              <a:gd name="connsiteY398" fmla="*/ 3178096 h 12978397"/>
              <a:gd name="connsiteX399" fmla="*/ 6814388 w 11799252"/>
              <a:gd name="connsiteY399" fmla="*/ 3180931 h 12978397"/>
              <a:gd name="connsiteX400" fmla="*/ 6766961 w 11799252"/>
              <a:gd name="connsiteY400" fmla="*/ 3176818 h 12978397"/>
              <a:gd name="connsiteX401" fmla="*/ 6721780 w 11799252"/>
              <a:gd name="connsiteY401" fmla="*/ 3165858 h 12978397"/>
              <a:gd name="connsiteX402" fmla="*/ 6687410 w 11799252"/>
              <a:gd name="connsiteY402" fmla="*/ 3167103 h 12978397"/>
              <a:gd name="connsiteX403" fmla="*/ 6721780 w 11799252"/>
              <a:gd name="connsiteY403" fmla="*/ 3165858 h 12978397"/>
              <a:gd name="connsiteX404" fmla="*/ 9355539 w 11799252"/>
              <a:gd name="connsiteY404" fmla="*/ 2868017 h 12978397"/>
              <a:gd name="connsiteX405" fmla="*/ 9348367 w 11799252"/>
              <a:gd name="connsiteY405" fmla="*/ 2879600 h 12978397"/>
              <a:gd name="connsiteX406" fmla="*/ 9380311 w 11799252"/>
              <a:gd name="connsiteY406" fmla="*/ 2877676 h 12978397"/>
              <a:gd name="connsiteX407" fmla="*/ 9355539 w 11799252"/>
              <a:gd name="connsiteY407" fmla="*/ 2868017 h 12978397"/>
              <a:gd name="connsiteX408" fmla="*/ 4267948 w 11799252"/>
              <a:gd name="connsiteY408" fmla="*/ 2770140 h 12978397"/>
              <a:gd name="connsiteX409" fmla="*/ 4267948 w 11799252"/>
              <a:gd name="connsiteY409" fmla="*/ 2770140 h 12978397"/>
              <a:gd name="connsiteX410" fmla="*/ 4175159 w 11799252"/>
              <a:gd name="connsiteY410" fmla="*/ 2762719 h 12978397"/>
              <a:gd name="connsiteX411" fmla="*/ 4204459 w 11799252"/>
              <a:gd name="connsiteY411" fmla="*/ 2763226 h 12978397"/>
              <a:gd name="connsiteX412" fmla="*/ 4183783 w 11799252"/>
              <a:gd name="connsiteY412" fmla="*/ 2773971 h 12978397"/>
              <a:gd name="connsiteX413" fmla="*/ 4178672 w 11799252"/>
              <a:gd name="connsiteY413" fmla="*/ 2773771 h 12978397"/>
              <a:gd name="connsiteX414" fmla="*/ 4158086 w 11799252"/>
              <a:gd name="connsiteY414" fmla="*/ 2769704 h 12978397"/>
              <a:gd name="connsiteX415" fmla="*/ 4161586 w 11799252"/>
              <a:gd name="connsiteY415" fmla="*/ 2766505 h 12978397"/>
              <a:gd name="connsiteX416" fmla="*/ 4175159 w 11799252"/>
              <a:gd name="connsiteY416" fmla="*/ 2762719 h 12978397"/>
              <a:gd name="connsiteX417" fmla="*/ 3973542 w 11799252"/>
              <a:gd name="connsiteY417" fmla="*/ 2756524 h 12978397"/>
              <a:gd name="connsiteX418" fmla="*/ 3980709 w 11799252"/>
              <a:gd name="connsiteY418" fmla="*/ 2758532 h 12978397"/>
              <a:gd name="connsiteX419" fmla="*/ 3973542 w 11799252"/>
              <a:gd name="connsiteY419" fmla="*/ 2756524 h 12978397"/>
              <a:gd name="connsiteX420" fmla="*/ 3903911 w 11799252"/>
              <a:gd name="connsiteY420" fmla="*/ 2747889 h 12978397"/>
              <a:gd name="connsiteX421" fmla="*/ 3917220 w 11799252"/>
              <a:gd name="connsiteY421" fmla="*/ 2751618 h 12978397"/>
              <a:gd name="connsiteX422" fmla="*/ 3903911 w 11799252"/>
              <a:gd name="connsiteY422" fmla="*/ 2747889 h 12978397"/>
              <a:gd name="connsiteX423" fmla="*/ 3386579 w 11799252"/>
              <a:gd name="connsiteY423" fmla="*/ 2691749 h 12978397"/>
              <a:gd name="connsiteX424" fmla="*/ 3392610 w 11799252"/>
              <a:gd name="connsiteY424" fmla="*/ 2693439 h 12978397"/>
              <a:gd name="connsiteX425" fmla="*/ 3396704 w 11799252"/>
              <a:gd name="connsiteY425" fmla="*/ 2694586 h 12978397"/>
              <a:gd name="connsiteX426" fmla="*/ 3384420 w 11799252"/>
              <a:gd name="connsiteY426" fmla="*/ 2691144 h 12978397"/>
              <a:gd name="connsiteX427" fmla="*/ 3386579 w 11799252"/>
              <a:gd name="connsiteY427" fmla="*/ 2691749 h 12978397"/>
              <a:gd name="connsiteX428" fmla="*/ 3385785 w 11799252"/>
              <a:gd name="connsiteY428" fmla="*/ 2691527 h 12978397"/>
              <a:gd name="connsiteX429" fmla="*/ 3384420 w 11799252"/>
              <a:gd name="connsiteY429" fmla="*/ 2691144 h 12978397"/>
              <a:gd name="connsiteX430" fmla="*/ 9418520 w 11799252"/>
              <a:gd name="connsiteY430" fmla="*/ 2629214 h 12978397"/>
              <a:gd name="connsiteX431" fmla="*/ 9435434 w 11799252"/>
              <a:gd name="connsiteY431" fmla="*/ 2746319 h 12978397"/>
              <a:gd name="connsiteX432" fmla="*/ 9418520 w 11799252"/>
              <a:gd name="connsiteY432" fmla="*/ 2629214 h 12978397"/>
              <a:gd name="connsiteX433" fmla="*/ 2744413 w 11799252"/>
              <a:gd name="connsiteY433" fmla="*/ 2597541 h 12978397"/>
              <a:gd name="connsiteX434" fmla="*/ 2727698 w 11799252"/>
              <a:gd name="connsiteY434" fmla="*/ 2597764 h 12978397"/>
              <a:gd name="connsiteX435" fmla="*/ 2739432 w 11799252"/>
              <a:gd name="connsiteY435" fmla="*/ 2611926 h 12978397"/>
              <a:gd name="connsiteX436" fmla="*/ 3396704 w 11799252"/>
              <a:gd name="connsiteY436" fmla="*/ 2694586 h 12978397"/>
              <a:gd name="connsiteX437" fmla="*/ 3433899 w 11799252"/>
              <a:gd name="connsiteY437" fmla="*/ 2683260 h 12978397"/>
              <a:gd name="connsiteX438" fmla="*/ 3601730 w 11799252"/>
              <a:gd name="connsiteY438" fmla="*/ 2719408 h 12978397"/>
              <a:gd name="connsiteX439" fmla="*/ 3679779 w 11799252"/>
              <a:gd name="connsiteY439" fmla="*/ 2730401 h 12978397"/>
              <a:gd name="connsiteX440" fmla="*/ 3694339 w 11799252"/>
              <a:gd name="connsiteY440" fmla="*/ 2734481 h 12978397"/>
              <a:gd name="connsiteX441" fmla="*/ 3679779 w 11799252"/>
              <a:gd name="connsiteY441" fmla="*/ 2730401 h 12978397"/>
              <a:gd name="connsiteX442" fmla="*/ 3824612 w 11799252"/>
              <a:gd name="connsiteY442" fmla="*/ 2736545 h 12978397"/>
              <a:gd name="connsiteX443" fmla="*/ 3839171 w 11799252"/>
              <a:gd name="connsiteY443" fmla="*/ 2740625 h 12978397"/>
              <a:gd name="connsiteX444" fmla="*/ 3917220 w 11799252"/>
              <a:gd name="connsiteY444" fmla="*/ 2751618 h 12978397"/>
              <a:gd name="connsiteX445" fmla="*/ 3980709 w 11799252"/>
              <a:gd name="connsiteY445" fmla="*/ 2758532 h 12978397"/>
              <a:gd name="connsiteX446" fmla="*/ 4015948 w 11799252"/>
              <a:gd name="connsiteY446" fmla="*/ 2744844 h 12978397"/>
              <a:gd name="connsiteX447" fmla="*/ 4091171 w 11799252"/>
              <a:gd name="connsiteY447" fmla="*/ 2765920 h 12978397"/>
              <a:gd name="connsiteX448" fmla="*/ 4119713 w 11799252"/>
              <a:gd name="connsiteY448" fmla="*/ 2758625 h 12978397"/>
              <a:gd name="connsiteX449" fmla="*/ 4122244 w 11799252"/>
              <a:gd name="connsiteY449" fmla="*/ 2762621 h 12978397"/>
              <a:gd name="connsiteX450" fmla="*/ 4108556 w 11799252"/>
              <a:gd name="connsiteY450" fmla="*/ 2759917 h 12978397"/>
              <a:gd name="connsiteX451" fmla="*/ 4123115 w 11799252"/>
              <a:gd name="connsiteY451" fmla="*/ 2763996 h 12978397"/>
              <a:gd name="connsiteX452" fmla="*/ 4122244 w 11799252"/>
              <a:gd name="connsiteY452" fmla="*/ 2762621 h 12978397"/>
              <a:gd name="connsiteX453" fmla="*/ 4158086 w 11799252"/>
              <a:gd name="connsiteY453" fmla="*/ 2769704 h 12978397"/>
              <a:gd name="connsiteX454" fmla="*/ 4154660 w 11799252"/>
              <a:gd name="connsiteY454" fmla="*/ 2772834 h 12978397"/>
              <a:gd name="connsiteX455" fmla="*/ 4178672 w 11799252"/>
              <a:gd name="connsiteY455" fmla="*/ 2773771 h 12978397"/>
              <a:gd name="connsiteX456" fmla="*/ 4188368 w 11799252"/>
              <a:gd name="connsiteY456" fmla="*/ 2775687 h 12978397"/>
              <a:gd name="connsiteX457" fmla="*/ 4782813 w 11799252"/>
              <a:gd name="connsiteY457" fmla="*/ 2847336 h 12978397"/>
              <a:gd name="connsiteX458" fmla="*/ 4959590 w 11799252"/>
              <a:gd name="connsiteY458" fmla="*/ 2851557 h 12978397"/>
              <a:gd name="connsiteX459" fmla="*/ 4916310 w 11799252"/>
              <a:gd name="connsiteY459" fmla="*/ 2828556 h 12978397"/>
              <a:gd name="connsiteX460" fmla="*/ 4881071 w 11799252"/>
              <a:gd name="connsiteY460" fmla="*/ 2842244 h 12978397"/>
              <a:gd name="connsiteX461" fmla="*/ 4397751 w 11799252"/>
              <a:gd name="connsiteY461" fmla="*/ 2773885 h 12978397"/>
              <a:gd name="connsiteX462" fmla="*/ 4377542 w 11799252"/>
              <a:gd name="connsiteY462" fmla="*/ 2789972 h 12978397"/>
              <a:gd name="connsiteX463" fmla="*/ 4241654 w 11799252"/>
              <a:gd name="connsiteY463" fmla="*/ 2751899 h 12978397"/>
              <a:gd name="connsiteX464" fmla="*/ 3433899 w 11799252"/>
              <a:gd name="connsiteY464" fmla="*/ 2683260 h 12978397"/>
              <a:gd name="connsiteX465" fmla="*/ 2744413 w 11799252"/>
              <a:gd name="connsiteY465" fmla="*/ 2597541 h 12978397"/>
              <a:gd name="connsiteX466" fmla="*/ 1321294 w 11799252"/>
              <a:gd name="connsiteY466" fmla="*/ 2389835 h 12978397"/>
              <a:gd name="connsiteX467" fmla="*/ 1657078 w 11799252"/>
              <a:gd name="connsiteY467" fmla="*/ 2477224 h 12978397"/>
              <a:gd name="connsiteX468" fmla="*/ 2626543 w 11799252"/>
              <a:gd name="connsiteY468" fmla="*/ 2603857 h 12978397"/>
              <a:gd name="connsiteX469" fmla="*/ 2626543 w 11799252"/>
              <a:gd name="connsiteY469" fmla="*/ 2603857 h 12978397"/>
              <a:gd name="connsiteX470" fmla="*/ 2252816 w 11799252"/>
              <a:gd name="connsiteY470" fmla="*/ 2555331 h 12978397"/>
              <a:gd name="connsiteX471" fmla="*/ 1370743 w 11799252"/>
              <a:gd name="connsiteY471" fmla="*/ 2396999 h 12978397"/>
              <a:gd name="connsiteX472" fmla="*/ 1321294 w 11799252"/>
              <a:gd name="connsiteY472" fmla="*/ 2389835 h 12978397"/>
              <a:gd name="connsiteX473" fmla="*/ 9338226 w 11799252"/>
              <a:gd name="connsiteY473" fmla="*/ 2336676 h 12978397"/>
              <a:gd name="connsiteX474" fmla="*/ 9338226 w 11799252"/>
              <a:gd name="connsiteY474" fmla="*/ 2336676 h 12978397"/>
              <a:gd name="connsiteX475" fmla="*/ 9278685 w 11799252"/>
              <a:gd name="connsiteY475" fmla="*/ 2266632 h 12978397"/>
              <a:gd name="connsiteX476" fmla="*/ 9292121 w 11799252"/>
              <a:gd name="connsiteY476" fmla="*/ 2323759 h 12978397"/>
              <a:gd name="connsiteX477" fmla="*/ 9419027 w 11799252"/>
              <a:gd name="connsiteY477" fmla="*/ 2449932 h 12978397"/>
              <a:gd name="connsiteX478" fmla="*/ 9381035 w 11799252"/>
              <a:gd name="connsiteY478" fmla="*/ 2361357 h 12978397"/>
              <a:gd name="connsiteX479" fmla="*/ 9413449 w 11799252"/>
              <a:gd name="connsiteY479" fmla="*/ 2357752 h 12978397"/>
              <a:gd name="connsiteX480" fmla="*/ 9278685 w 11799252"/>
              <a:gd name="connsiteY480" fmla="*/ 2266632 h 12978397"/>
              <a:gd name="connsiteX481" fmla="*/ 9310139 w 11799252"/>
              <a:gd name="connsiteY481" fmla="*/ 1718127 h 12978397"/>
              <a:gd name="connsiteX482" fmla="*/ 9315915 w 11799252"/>
              <a:gd name="connsiteY482" fmla="*/ 1725097 h 12978397"/>
              <a:gd name="connsiteX483" fmla="*/ 9310139 w 11799252"/>
              <a:gd name="connsiteY483" fmla="*/ 1718127 h 12978397"/>
              <a:gd name="connsiteX484" fmla="*/ 1414046 w 11799252"/>
              <a:gd name="connsiteY484" fmla="*/ 956641 h 12978397"/>
              <a:gd name="connsiteX485" fmla="*/ 1549981 w 11799252"/>
              <a:gd name="connsiteY485" fmla="*/ 1010018 h 12978397"/>
              <a:gd name="connsiteX486" fmla="*/ 3295691 w 11799252"/>
              <a:gd name="connsiteY486" fmla="*/ 1261708 h 12978397"/>
              <a:gd name="connsiteX487" fmla="*/ 6661729 w 11799252"/>
              <a:gd name="connsiteY487" fmla="*/ 1586783 h 12978397"/>
              <a:gd name="connsiteX488" fmla="*/ 8282345 w 11799252"/>
              <a:gd name="connsiteY488" fmla="*/ 1817923 h 12978397"/>
              <a:gd name="connsiteX489" fmla="*/ 7906228 w 11799252"/>
              <a:gd name="connsiteY489" fmla="*/ 1712543 h 12978397"/>
              <a:gd name="connsiteX490" fmla="*/ 7469013 w 11799252"/>
              <a:gd name="connsiteY490" fmla="*/ 1657102 h 12978397"/>
              <a:gd name="connsiteX491" fmla="*/ 1495437 w 11799252"/>
              <a:gd name="connsiteY491" fmla="*/ 971176 h 12978397"/>
              <a:gd name="connsiteX492" fmla="*/ 1414046 w 11799252"/>
              <a:gd name="connsiteY492" fmla="*/ 956641 h 12978397"/>
              <a:gd name="connsiteX493" fmla="*/ 1304055 w 11799252"/>
              <a:gd name="connsiteY493" fmla="*/ 623274 h 12978397"/>
              <a:gd name="connsiteX494" fmla="*/ 1282080 w 11799252"/>
              <a:gd name="connsiteY494" fmla="*/ 630483 h 12978397"/>
              <a:gd name="connsiteX495" fmla="*/ 1307396 w 11799252"/>
              <a:gd name="connsiteY495" fmla="*/ 829686 h 12978397"/>
              <a:gd name="connsiteX496" fmla="*/ 1336623 w 11799252"/>
              <a:gd name="connsiteY496" fmla="*/ 669325 h 12978397"/>
              <a:gd name="connsiteX497" fmla="*/ 1304055 w 11799252"/>
              <a:gd name="connsiteY497" fmla="*/ 623274 h 12978397"/>
              <a:gd name="connsiteX498" fmla="*/ 996434 w 11799252"/>
              <a:gd name="connsiteY498" fmla="*/ 90112 h 12978397"/>
              <a:gd name="connsiteX499" fmla="*/ 1037287 w 11799252"/>
              <a:gd name="connsiteY499" fmla="*/ 112433 h 12978397"/>
              <a:gd name="connsiteX500" fmla="*/ 1088969 w 11799252"/>
              <a:gd name="connsiteY500" fmla="*/ 217531 h 12978397"/>
              <a:gd name="connsiteX501" fmla="*/ 1081235 w 11799252"/>
              <a:gd name="connsiteY501" fmla="*/ 212166 h 12978397"/>
              <a:gd name="connsiteX502" fmla="*/ 1080929 w 11799252"/>
              <a:gd name="connsiteY502" fmla="*/ 211201 h 12978397"/>
              <a:gd name="connsiteX503" fmla="*/ 1062675 w 11799252"/>
              <a:gd name="connsiteY503" fmla="*/ 199290 h 12978397"/>
              <a:gd name="connsiteX504" fmla="*/ 996434 w 11799252"/>
              <a:gd name="connsiteY504" fmla="*/ 90112 h 12978397"/>
              <a:gd name="connsiteX505" fmla="*/ 746469 w 11799252"/>
              <a:gd name="connsiteY505" fmla="*/ 1597 h 12978397"/>
              <a:gd name="connsiteX506" fmla="*/ 883110 w 11799252"/>
              <a:gd name="connsiteY506" fmla="*/ 148980 h 12978397"/>
              <a:gd name="connsiteX507" fmla="*/ 898610 w 11799252"/>
              <a:gd name="connsiteY507" fmla="*/ 28270 h 12978397"/>
              <a:gd name="connsiteX508" fmla="*/ 993609 w 11799252"/>
              <a:gd name="connsiteY508" fmla="*/ 100195 h 12978397"/>
              <a:gd name="connsiteX509" fmla="*/ 996434 w 11799252"/>
              <a:gd name="connsiteY509" fmla="*/ 90112 h 12978397"/>
              <a:gd name="connsiteX510" fmla="*/ 1062675 w 11799252"/>
              <a:gd name="connsiteY510" fmla="*/ 199290 h 12978397"/>
              <a:gd name="connsiteX511" fmla="*/ 1075822 w 11799252"/>
              <a:gd name="connsiteY511" fmla="*/ 208411 h 12978397"/>
              <a:gd name="connsiteX512" fmla="*/ 1081235 w 11799252"/>
              <a:gd name="connsiteY512" fmla="*/ 212166 h 12978397"/>
              <a:gd name="connsiteX513" fmla="*/ 1086144 w 11799252"/>
              <a:gd name="connsiteY513" fmla="*/ 227614 h 12978397"/>
              <a:gd name="connsiteX514" fmla="*/ 1088969 w 11799252"/>
              <a:gd name="connsiteY514" fmla="*/ 217531 h 12978397"/>
              <a:gd name="connsiteX515" fmla="*/ 1149597 w 11799252"/>
              <a:gd name="connsiteY515" fmla="*/ 290701 h 12978397"/>
              <a:gd name="connsiteX516" fmla="*/ 1152458 w 11799252"/>
              <a:gd name="connsiteY516" fmla="*/ 224445 h 12978397"/>
              <a:gd name="connsiteX517" fmla="*/ 1288309 w 11799252"/>
              <a:gd name="connsiteY517" fmla="*/ 318691 h 12978397"/>
              <a:gd name="connsiteX518" fmla="*/ 1277009 w 11799252"/>
              <a:gd name="connsiteY518" fmla="*/ 359021 h 12978397"/>
              <a:gd name="connsiteX519" fmla="*/ 1323005 w 11799252"/>
              <a:gd name="connsiteY519" fmla="*/ 540458 h 12978397"/>
              <a:gd name="connsiteX520" fmla="*/ 1348864 w 11799252"/>
              <a:gd name="connsiteY520" fmla="*/ 504206 h 12978397"/>
              <a:gd name="connsiteX521" fmla="*/ 1379831 w 11799252"/>
              <a:gd name="connsiteY521" fmla="*/ 804672 h 12978397"/>
              <a:gd name="connsiteX522" fmla="*/ 1570696 w 11799252"/>
              <a:gd name="connsiteY522" fmla="*/ 936080 h 12978397"/>
              <a:gd name="connsiteX523" fmla="*/ 3565112 w 11799252"/>
              <a:gd name="connsiteY523" fmla="*/ 1224828 h 12978397"/>
              <a:gd name="connsiteX524" fmla="*/ 4526138 w 11799252"/>
              <a:gd name="connsiteY524" fmla="*/ 1325536 h 12978397"/>
              <a:gd name="connsiteX525" fmla="*/ 6725653 w 11799252"/>
              <a:gd name="connsiteY525" fmla="*/ 1526761 h 12978397"/>
              <a:gd name="connsiteX526" fmla="*/ 7466623 w 11799252"/>
              <a:gd name="connsiteY526" fmla="*/ 1600250 h 12978397"/>
              <a:gd name="connsiteX527" fmla="*/ 8013903 w 11799252"/>
              <a:gd name="connsiteY527" fmla="*/ 1673841 h 12978397"/>
              <a:gd name="connsiteX528" fmla="*/ 8097601 w 11799252"/>
              <a:gd name="connsiteY528" fmla="*/ 1664669 h 12978397"/>
              <a:gd name="connsiteX529" fmla="*/ 8751613 w 11799252"/>
              <a:gd name="connsiteY529" fmla="*/ 1824348 h 12978397"/>
              <a:gd name="connsiteX530" fmla="*/ 9370278 w 11799252"/>
              <a:gd name="connsiteY530" fmla="*/ 2166233 h 12978397"/>
              <a:gd name="connsiteX531" fmla="*/ 9499936 w 11799252"/>
              <a:gd name="connsiteY531" fmla="*/ 2394670 h 12978397"/>
              <a:gd name="connsiteX532" fmla="*/ 9427936 w 11799252"/>
              <a:gd name="connsiteY532" fmla="*/ 2474177 h 12978397"/>
              <a:gd name="connsiteX533" fmla="*/ 9516742 w 11799252"/>
              <a:gd name="connsiteY533" fmla="*/ 2680294 h 12978397"/>
              <a:gd name="connsiteX534" fmla="*/ 9455571 w 11799252"/>
              <a:gd name="connsiteY534" fmla="*/ 2842579 h 12978397"/>
              <a:gd name="connsiteX535" fmla="*/ 9460678 w 11799252"/>
              <a:gd name="connsiteY535" fmla="*/ 3057868 h 12978397"/>
              <a:gd name="connsiteX536" fmla="*/ 9411748 w 11799252"/>
              <a:gd name="connsiteY536" fmla="*/ 3055033 h 12978397"/>
              <a:gd name="connsiteX537" fmla="*/ 9440360 w 11799252"/>
              <a:gd name="connsiteY537" fmla="*/ 3242472 h 12978397"/>
              <a:gd name="connsiteX538" fmla="*/ 9604824 w 11799252"/>
              <a:gd name="connsiteY538" fmla="*/ 3524157 h 12978397"/>
              <a:gd name="connsiteX539" fmla="*/ 9424679 w 11799252"/>
              <a:gd name="connsiteY539" fmla="*/ 3765475 h 12978397"/>
              <a:gd name="connsiteX540" fmla="*/ 9458977 w 11799252"/>
              <a:gd name="connsiteY540" fmla="*/ 3876577 h 12978397"/>
              <a:gd name="connsiteX541" fmla="*/ 9394474 w 11799252"/>
              <a:gd name="connsiteY541" fmla="*/ 4106798 h 12978397"/>
              <a:gd name="connsiteX542" fmla="*/ 9484293 w 11799252"/>
              <a:gd name="connsiteY542" fmla="*/ 4075779 h 12978397"/>
              <a:gd name="connsiteX543" fmla="*/ 9481396 w 11799252"/>
              <a:gd name="connsiteY543" fmla="*/ 4198207 h 12978397"/>
              <a:gd name="connsiteX544" fmla="*/ 9637927 w 11799252"/>
              <a:gd name="connsiteY544" fmla="*/ 4274686 h 12978397"/>
              <a:gd name="connsiteX545" fmla="*/ 9590881 w 11799252"/>
              <a:gd name="connsiteY545" fmla="*/ 4386558 h 12978397"/>
              <a:gd name="connsiteX546" fmla="*/ 9553216 w 11799252"/>
              <a:gd name="connsiteY546" fmla="*/ 4520994 h 12978397"/>
              <a:gd name="connsiteX547" fmla="*/ 9503381 w 11799252"/>
              <a:gd name="connsiteY547" fmla="*/ 4586775 h 12978397"/>
              <a:gd name="connsiteX548" fmla="*/ 9547059 w 11799252"/>
              <a:gd name="connsiteY548" fmla="*/ 4599012 h 12978397"/>
              <a:gd name="connsiteX549" fmla="*/ 9506640 w 11799252"/>
              <a:gd name="connsiteY549" fmla="*/ 4631185 h 12978397"/>
              <a:gd name="connsiteX550" fmla="*/ 9618444 w 11799252"/>
              <a:gd name="connsiteY550" fmla="*/ 4988733 h 12978397"/>
              <a:gd name="connsiteX551" fmla="*/ 9592078 w 11799252"/>
              <a:gd name="connsiteY551" fmla="*/ 5082838 h 12978397"/>
              <a:gd name="connsiteX552" fmla="*/ 9606601 w 11799252"/>
              <a:gd name="connsiteY552" fmla="*/ 5143091 h 12978397"/>
              <a:gd name="connsiteX553" fmla="*/ 9641021 w 11799252"/>
              <a:gd name="connsiteY553" fmla="*/ 5240916 h 12978397"/>
              <a:gd name="connsiteX554" fmla="*/ 9644282 w 11799252"/>
              <a:gd name="connsiteY554" fmla="*/ 5240959 h 12978397"/>
              <a:gd name="connsiteX555" fmla="*/ 9637381 w 11799252"/>
              <a:gd name="connsiteY555" fmla="*/ 5262664 h 12978397"/>
              <a:gd name="connsiteX556" fmla="*/ 9577374 w 11799252"/>
              <a:gd name="connsiteY556" fmla="*/ 5303451 h 12978397"/>
              <a:gd name="connsiteX557" fmla="*/ 9574513 w 11799252"/>
              <a:gd name="connsiteY557" fmla="*/ 5369707 h 12978397"/>
              <a:gd name="connsiteX558" fmla="*/ 9635177 w 11799252"/>
              <a:gd name="connsiteY558" fmla="*/ 5386704 h 12978397"/>
              <a:gd name="connsiteX559" fmla="*/ 9614932 w 11799252"/>
              <a:gd name="connsiteY559" fmla="*/ 5458962 h 12978397"/>
              <a:gd name="connsiteX560" fmla="*/ 9704715 w 11799252"/>
              <a:gd name="connsiteY560" fmla="*/ 5484117 h 12978397"/>
              <a:gd name="connsiteX561" fmla="*/ 9663789 w 11799252"/>
              <a:gd name="connsiteY561" fmla="*/ 5574143 h 12978397"/>
              <a:gd name="connsiteX562" fmla="*/ 9721628 w 11799252"/>
              <a:gd name="connsiteY562" fmla="*/ 5601222 h 12978397"/>
              <a:gd name="connsiteX563" fmla="*/ 9683564 w 11799252"/>
              <a:gd name="connsiteY563" fmla="*/ 5624992 h 12978397"/>
              <a:gd name="connsiteX564" fmla="*/ 9666144 w 11799252"/>
              <a:gd name="connsiteY564" fmla="*/ 5687168 h 12978397"/>
              <a:gd name="connsiteX565" fmla="*/ 9622828 w 11799252"/>
              <a:gd name="connsiteY565" fmla="*/ 5720341 h 12978397"/>
              <a:gd name="connsiteX566" fmla="*/ 9573463 w 11799252"/>
              <a:gd name="connsiteY566" fmla="*/ 5784442 h 12978397"/>
              <a:gd name="connsiteX567" fmla="*/ 9674510 w 11799252"/>
              <a:gd name="connsiteY567" fmla="*/ 5825440 h 12978397"/>
              <a:gd name="connsiteX568" fmla="*/ 9486397 w 11799252"/>
              <a:gd name="connsiteY568" fmla="*/ 5917723 h 12978397"/>
              <a:gd name="connsiteX569" fmla="*/ 9428088 w 11799252"/>
              <a:gd name="connsiteY569" fmla="*/ 6013752 h 12978397"/>
              <a:gd name="connsiteX570" fmla="*/ 9523520 w 11799252"/>
              <a:gd name="connsiteY570" fmla="*/ 6018742 h 12978397"/>
              <a:gd name="connsiteX571" fmla="*/ 9381911 w 11799252"/>
              <a:gd name="connsiteY571" fmla="*/ 6113180 h 12978397"/>
              <a:gd name="connsiteX572" fmla="*/ 9462385 w 11799252"/>
              <a:gd name="connsiteY572" fmla="*/ 6124854 h 12978397"/>
              <a:gd name="connsiteX573" fmla="*/ 9456736 w 11799252"/>
              <a:gd name="connsiteY573" fmla="*/ 6145018 h 12978397"/>
              <a:gd name="connsiteX574" fmla="*/ 9641951 w 11799252"/>
              <a:gd name="connsiteY574" fmla="*/ 6175164 h 12978397"/>
              <a:gd name="connsiteX575" fmla="*/ 9618446 w 11799252"/>
              <a:gd name="connsiteY575" fmla="*/ 6203012 h 12978397"/>
              <a:gd name="connsiteX576" fmla="*/ 9618446 w 11799252"/>
              <a:gd name="connsiteY576" fmla="*/ 6203012 h 12978397"/>
              <a:gd name="connsiteX577" fmla="*/ 9656438 w 11799252"/>
              <a:gd name="connsiteY577" fmla="*/ 6291589 h 12978397"/>
              <a:gd name="connsiteX578" fmla="*/ 9528555 w 11799252"/>
              <a:gd name="connsiteY578" fmla="*/ 6346377 h 12978397"/>
              <a:gd name="connsiteX579" fmla="*/ 9571835 w 11799252"/>
              <a:gd name="connsiteY579" fmla="*/ 6369378 h 12978397"/>
              <a:gd name="connsiteX580" fmla="*/ 9456157 w 11799252"/>
              <a:gd name="connsiteY580" fmla="*/ 6436646 h 12978397"/>
              <a:gd name="connsiteX581" fmla="*/ 10107272 w 11799252"/>
              <a:gd name="connsiteY581" fmla="*/ 6597325 h 12978397"/>
              <a:gd name="connsiteX582" fmla="*/ 10592983 w 11799252"/>
              <a:gd name="connsiteY582" fmla="*/ 6722536 h 12978397"/>
              <a:gd name="connsiteX583" fmla="*/ 10815792 w 11799252"/>
              <a:gd name="connsiteY583" fmla="*/ 6852020 h 12978397"/>
              <a:gd name="connsiteX584" fmla="*/ 10896593 w 11799252"/>
              <a:gd name="connsiteY584" fmla="*/ 6965276 h 12978397"/>
              <a:gd name="connsiteX585" fmla="*/ 11118967 w 11799252"/>
              <a:gd name="connsiteY585" fmla="*/ 7161695 h 12978397"/>
              <a:gd name="connsiteX586" fmla="*/ 10916802 w 11799252"/>
              <a:gd name="connsiteY586" fmla="*/ 7070618 h 12978397"/>
              <a:gd name="connsiteX587" fmla="*/ 10936975 w 11799252"/>
              <a:gd name="connsiteY587" fmla="*/ 7110705 h 12978397"/>
              <a:gd name="connsiteX588" fmla="*/ 11142364 w 11799252"/>
              <a:gd name="connsiteY588" fmla="*/ 7302364 h 12978397"/>
              <a:gd name="connsiteX589" fmla="*/ 11095354 w 11799252"/>
              <a:gd name="connsiteY589" fmla="*/ 7358063 h 12978397"/>
              <a:gd name="connsiteX590" fmla="*/ 11341198 w 11799252"/>
              <a:gd name="connsiteY590" fmla="*/ 7582805 h 12978397"/>
              <a:gd name="connsiteX591" fmla="*/ 11086843 w 11799252"/>
              <a:gd name="connsiteY591" fmla="*/ 7444484 h 12978397"/>
              <a:gd name="connsiteX592" fmla="*/ 10990940 w 11799252"/>
              <a:gd name="connsiteY592" fmla="*/ 7441174 h 12978397"/>
              <a:gd name="connsiteX593" fmla="*/ 11060513 w 11799252"/>
              <a:gd name="connsiteY593" fmla="*/ 7482416 h 12978397"/>
              <a:gd name="connsiteX594" fmla="*/ 11048743 w 11799252"/>
              <a:gd name="connsiteY594" fmla="*/ 7524427 h 12978397"/>
              <a:gd name="connsiteX595" fmla="*/ 11141314 w 11799252"/>
              <a:gd name="connsiteY595" fmla="*/ 7595672 h 12978397"/>
              <a:gd name="connsiteX596" fmla="*/ 11022413 w 11799252"/>
              <a:gd name="connsiteY596" fmla="*/ 7562359 h 12978397"/>
              <a:gd name="connsiteX597" fmla="*/ 11034039 w 11799252"/>
              <a:gd name="connsiteY597" fmla="*/ 7745039 h 12978397"/>
              <a:gd name="connsiteX598" fmla="*/ 11363580 w 11799252"/>
              <a:gd name="connsiteY598" fmla="*/ 7960609 h 12978397"/>
              <a:gd name="connsiteX599" fmla="*/ 11264780 w 11799252"/>
              <a:gd name="connsiteY599" fmla="*/ 8079729 h 12978397"/>
              <a:gd name="connsiteX600" fmla="*/ 11310957 w 11799252"/>
              <a:gd name="connsiteY600" fmla="*/ 7980300 h 12978397"/>
              <a:gd name="connsiteX601" fmla="*/ 11250184 w 11799252"/>
              <a:gd name="connsiteY601" fmla="*/ 8131823 h 12978397"/>
              <a:gd name="connsiteX602" fmla="*/ 11198032 w 11799252"/>
              <a:gd name="connsiteY602" fmla="*/ 8149833 h 12978397"/>
              <a:gd name="connsiteX603" fmla="*/ 11198032 w 11799252"/>
              <a:gd name="connsiteY603" fmla="*/ 8149833 h 12978397"/>
              <a:gd name="connsiteX604" fmla="*/ 11385565 w 11799252"/>
              <a:gd name="connsiteY604" fmla="*/ 8349176 h 12978397"/>
              <a:gd name="connsiteX605" fmla="*/ 11501207 w 11799252"/>
              <a:gd name="connsiteY605" fmla="*/ 8459508 h 12978397"/>
              <a:gd name="connsiteX606" fmla="*/ 11437610 w 11799252"/>
              <a:gd name="connsiteY606" fmla="*/ 8621113 h 12978397"/>
              <a:gd name="connsiteX607" fmla="*/ 11667917 w 11799252"/>
              <a:gd name="connsiteY607" fmla="*/ 9022738 h 12978397"/>
              <a:gd name="connsiteX608" fmla="*/ 11595410 w 11799252"/>
              <a:gd name="connsiteY608" fmla="*/ 9160098 h 12978397"/>
              <a:gd name="connsiteX609" fmla="*/ 11768420 w 11799252"/>
              <a:gd name="connsiteY609" fmla="*/ 9299190 h 12978397"/>
              <a:gd name="connsiteX610" fmla="*/ 11586464 w 11799252"/>
              <a:gd name="connsiteY610" fmla="*/ 9192026 h 12978397"/>
              <a:gd name="connsiteX611" fmla="*/ 11690372 w 11799252"/>
              <a:gd name="connsiteY611" fmla="*/ 9288196 h 12978397"/>
              <a:gd name="connsiteX612" fmla="*/ 11646549 w 11799252"/>
              <a:gd name="connsiteY612" fmla="*/ 9500651 h 12978397"/>
              <a:gd name="connsiteX613" fmla="*/ 11753209 w 11799252"/>
              <a:gd name="connsiteY613" fmla="*/ 9699083 h 12978397"/>
              <a:gd name="connsiteX614" fmla="*/ 11700550 w 11799252"/>
              <a:gd name="connsiteY614" fmla="*/ 9774947 h 12978397"/>
              <a:gd name="connsiteX615" fmla="*/ 11799206 w 11799252"/>
              <a:gd name="connsiteY615" fmla="*/ 9880520 h 12978397"/>
              <a:gd name="connsiteX616" fmla="*/ 11735246 w 11799252"/>
              <a:gd name="connsiteY616" fmla="*/ 9996714 h 12978397"/>
              <a:gd name="connsiteX617" fmla="*/ 11645427 w 11799252"/>
              <a:gd name="connsiteY617" fmla="*/ 10027732 h 12978397"/>
              <a:gd name="connsiteX618" fmla="*/ 11439423 w 11799252"/>
              <a:gd name="connsiteY618" fmla="*/ 10183873 h 12978397"/>
              <a:gd name="connsiteX619" fmla="*/ 11575745 w 11799252"/>
              <a:gd name="connsiteY619" fmla="*/ 10155009 h 12978397"/>
              <a:gd name="connsiteX620" fmla="*/ 11526381 w 11799252"/>
              <a:gd name="connsiteY620" fmla="*/ 10219110 h 12978397"/>
              <a:gd name="connsiteX621" fmla="*/ 11538080 w 11799252"/>
              <a:gd name="connsiteY621" fmla="*/ 10289445 h 12978397"/>
              <a:gd name="connsiteX622" fmla="*/ 11366446 w 11799252"/>
              <a:gd name="connsiteY622" fmla="*/ 10444341 h 12978397"/>
              <a:gd name="connsiteX623" fmla="*/ 11395565 w 11799252"/>
              <a:gd name="connsiteY623" fmla="*/ 10452499 h 12978397"/>
              <a:gd name="connsiteX624" fmla="*/ 11372024 w 11799252"/>
              <a:gd name="connsiteY624" fmla="*/ 10536522 h 12978397"/>
              <a:gd name="connsiteX625" fmla="*/ 11247400 w 11799252"/>
              <a:gd name="connsiteY625" fmla="*/ 10635719 h 12978397"/>
              <a:gd name="connsiteX626" fmla="*/ 11329388 w 11799252"/>
              <a:gd name="connsiteY626" fmla="*/ 10618932 h 12978397"/>
              <a:gd name="connsiteX627" fmla="*/ 11335800 w 11799252"/>
              <a:gd name="connsiteY627" fmla="*/ 10615082 h 12978397"/>
              <a:gd name="connsiteX628" fmla="*/ 11350529 w 11799252"/>
              <a:gd name="connsiteY628" fmla="*/ 10618201 h 12978397"/>
              <a:gd name="connsiteX629" fmla="*/ 11406793 w 11799252"/>
              <a:gd name="connsiteY629" fmla="*/ 10645943 h 12978397"/>
              <a:gd name="connsiteX630" fmla="*/ 11519682 w 11799252"/>
              <a:gd name="connsiteY630" fmla="*/ 10532583 h 12978397"/>
              <a:gd name="connsiteX631" fmla="*/ 11386076 w 11799252"/>
              <a:gd name="connsiteY631" fmla="*/ 10719882 h 12978397"/>
              <a:gd name="connsiteX632" fmla="*/ 11246893 w 11799252"/>
              <a:gd name="connsiteY632" fmla="*/ 10815001 h 12978397"/>
              <a:gd name="connsiteX633" fmla="*/ 10777988 w 11799252"/>
              <a:gd name="connsiteY633" fmla="*/ 10975413 h 12978397"/>
              <a:gd name="connsiteX634" fmla="*/ 10774662 w 11799252"/>
              <a:gd name="connsiteY634" fmla="*/ 10976775 h 12978397"/>
              <a:gd name="connsiteX635" fmla="*/ 10774067 w 11799252"/>
              <a:gd name="connsiteY635" fmla="*/ 10977160 h 12978397"/>
              <a:gd name="connsiteX636" fmla="*/ 10753320 w 11799252"/>
              <a:gd name="connsiteY636" fmla="*/ 10986399 h 12978397"/>
              <a:gd name="connsiteX637" fmla="*/ 10739924 w 11799252"/>
              <a:gd name="connsiteY637" fmla="*/ 10999183 h 12978397"/>
              <a:gd name="connsiteX638" fmla="*/ 10774067 w 11799252"/>
              <a:gd name="connsiteY638" fmla="*/ 10977160 h 12978397"/>
              <a:gd name="connsiteX639" fmla="*/ 10777988 w 11799252"/>
              <a:gd name="connsiteY639" fmla="*/ 10975413 h 12978397"/>
              <a:gd name="connsiteX640" fmla="*/ 10707944 w 11799252"/>
              <a:gd name="connsiteY640" fmla="*/ 11057281 h 12978397"/>
              <a:gd name="connsiteX641" fmla="*/ 10928435 w 11799252"/>
              <a:gd name="connsiteY641" fmla="*/ 11017565 h 12978397"/>
              <a:gd name="connsiteX642" fmla="*/ 11261381 w 11799252"/>
              <a:gd name="connsiteY642" fmla="*/ 10931426 h 12978397"/>
              <a:gd name="connsiteX643" fmla="*/ 10815111 w 11799252"/>
              <a:gd name="connsiteY643" fmla="*/ 11076432 h 12978397"/>
              <a:gd name="connsiteX644" fmla="*/ 10780306 w 11799252"/>
              <a:gd name="connsiteY644" fmla="*/ 11144612 h 12978397"/>
              <a:gd name="connsiteX645" fmla="*/ 10533884 w 11799252"/>
              <a:gd name="connsiteY645" fmla="*/ 11211497 h 12978397"/>
              <a:gd name="connsiteX646" fmla="*/ 10267252 w 11799252"/>
              <a:gd name="connsiteY646" fmla="*/ 11294468 h 12978397"/>
              <a:gd name="connsiteX647" fmla="*/ 10536673 w 11799252"/>
              <a:gd name="connsiteY647" fmla="*/ 11257587 h 12978397"/>
              <a:gd name="connsiteX648" fmla="*/ 10293148 w 11799252"/>
              <a:gd name="connsiteY648" fmla="*/ 11323471 h 12978397"/>
              <a:gd name="connsiteX649" fmla="*/ 10266818 w 11799252"/>
              <a:gd name="connsiteY649" fmla="*/ 11361403 h 12978397"/>
              <a:gd name="connsiteX650" fmla="*/ 10052810 w 11799252"/>
              <a:gd name="connsiteY650" fmla="*/ 11424683 h 12978397"/>
              <a:gd name="connsiteX651" fmla="*/ 8618641 w 11799252"/>
              <a:gd name="connsiteY651" fmla="*/ 11742367 h 12978397"/>
              <a:gd name="connsiteX652" fmla="*/ 8737542 w 11799252"/>
              <a:gd name="connsiteY652" fmla="*/ 11775681 h 12978397"/>
              <a:gd name="connsiteX653" fmla="*/ 9013084 w 11799252"/>
              <a:gd name="connsiteY653" fmla="*/ 11716955 h 12978397"/>
              <a:gd name="connsiteX654" fmla="*/ 9293369 w 11799252"/>
              <a:gd name="connsiteY654" fmla="*/ 11706679 h 12978397"/>
              <a:gd name="connsiteX655" fmla="*/ 8761011 w 11799252"/>
              <a:gd name="connsiteY655" fmla="*/ 11804005 h 12978397"/>
              <a:gd name="connsiteX656" fmla="*/ 8798170 w 11799252"/>
              <a:gd name="connsiteY656" fmla="*/ 11848850 h 12978397"/>
              <a:gd name="connsiteX657" fmla="*/ 9174396 w 11799252"/>
              <a:gd name="connsiteY657" fmla="*/ 11785711 h 12978397"/>
              <a:gd name="connsiteX658" fmla="*/ 9119780 w 11799252"/>
              <a:gd name="connsiteY658" fmla="*/ 11859215 h 12978397"/>
              <a:gd name="connsiteX659" fmla="*/ 9394814 w 11799252"/>
              <a:gd name="connsiteY659" fmla="*/ 11858342 h 12978397"/>
              <a:gd name="connsiteX660" fmla="*/ 9348275 w 11799252"/>
              <a:gd name="connsiteY660" fmla="*/ 11912359 h 12978397"/>
              <a:gd name="connsiteX661" fmla="*/ 9345414 w 11799252"/>
              <a:gd name="connsiteY661" fmla="*/ 11978615 h 12978397"/>
              <a:gd name="connsiteX662" fmla="*/ 9307314 w 11799252"/>
              <a:gd name="connsiteY662" fmla="*/ 12058558 h 12978397"/>
              <a:gd name="connsiteX663" fmla="*/ 7966658 w 11799252"/>
              <a:gd name="connsiteY663" fmla="*/ 12322699 h 12978397"/>
              <a:gd name="connsiteX664" fmla="*/ 7966658 w 11799252"/>
              <a:gd name="connsiteY664" fmla="*/ 12322699 h 12978397"/>
              <a:gd name="connsiteX665" fmla="*/ 8603358 w 11799252"/>
              <a:gd name="connsiteY665" fmla="*/ 12254607 h 12978397"/>
              <a:gd name="connsiteX666" fmla="*/ 8816017 w 11799252"/>
              <a:gd name="connsiteY666" fmla="*/ 12219494 h 12978397"/>
              <a:gd name="connsiteX667" fmla="*/ 8967479 w 11799252"/>
              <a:gd name="connsiteY667" fmla="*/ 12179522 h 12978397"/>
              <a:gd name="connsiteX668" fmla="*/ 8982660 w 11799252"/>
              <a:gd name="connsiteY668" fmla="*/ 12177859 h 12978397"/>
              <a:gd name="connsiteX669" fmla="*/ 9083807 w 11799252"/>
              <a:gd name="connsiteY669" fmla="*/ 12163911 h 12978397"/>
              <a:gd name="connsiteX670" fmla="*/ 9127035 w 11799252"/>
              <a:gd name="connsiteY670" fmla="*/ 12157525 h 12978397"/>
              <a:gd name="connsiteX671" fmla="*/ 9156220 w 11799252"/>
              <a:gd name="connsiteY671" fmla="*/ 12155323 h 12978397"/>
              <a:gd name="connsiteX672" fmla="*/ 9214634 w 11799252"/>
              <a:gd name="connsiteY672" fmla="*/ 12155832 h 12978397"/>
              <a:gd name="connsiteX673" fmla="*/ 9121990 w 11799252"/>
              <a:gd name="connsiteY673" fmla="*/ 12196932 h 12978397"/>
              <a:gd name="connsiteX674" fmla="*/ 8171684 w 11799252"/>
              <a:gd name="connsiteY674" fmla="*/ 12347520 h 12978397"/>
              <a:gd name="connsiteX675" fmla="*/ 7349733 w 11799252"/>
              <a:gd name="connsiteY675" fmla="*/ 12441640 h 12978397"/>
              <a:gd name="connsiteX676" fmla="*/ 7164010 w 11799252"/>
              <a:gd name="connsiteY676" fmla="*/ 12469348 h 12978397"/>
              <a:gd name="connsiteX677" fmla="*/ 8122320 w 11799252"/>
              <a:gd name="connsiteY677" fmla="*/ 12411621 h 12978397"/>
              <a:gd name="connsiteX678" fmla="*/ 8962127 w 11799252"/>
              <a:gd name="connsiteY678" fmla="*/ 12309817 h 12978397"/>
              <a:gd name="connsiteX679" fmla="*/ 9243282 w 11799252"/>
              <a:gd name="connsiteY679" fmla="*/ 12287098 h 12978397"/>
              <a:gd name="connsiteX680" fmla="*/ 9376345 w 11799252"/>
              <a:gd name="connsiteY680" fmla="*/ 12335254 h 12978397"/>
              <a:gd name="connsiteX681" fmla="*/ 9159041 w 11799252"/>
              <a:gd name="connsiteY681" fmla="*/ 12410297 h 12978397"/>
              <a:gd name="connsiteX682" fmla="*/ 8374248 w 11799252"/>
              <a:gd name="connsiteY682" fmla="*/ 12549262 h 12978397"/>
              <a:gd name="connsiteX683" fmla="*/ 8281604 w 11799252"/>
              <a:gd name="connsiteY683" fmla="*/ 12590363 h 12978397"/>
              <a:gd name="connsiteX684" fmla="*/ 8973355 w 11799252"/>
              <a:gd name="connsiteY684" fmla="*/ 12503260 h 12978397"/>
              <a:gd name="connsiteX685" fmla="*/ 9239479 w 11799252"/>
              <a:gd name="connsiteY685" fmla="*/ 12478143 h 12978397"/>
              <a:gd name="connsiteX686" fmla="*/ 9092256 w 11799252"/>
              <a:gd name="connsiteY686" fmla="*/ 12536574 h 12978397"/>
              <a:gd name="connsiteX687" fmla="*/ 9109604 w 11799252"/>
              <a:gd name="connsiteY687" fmla="*/ 12586743 h 12978397"/>
              <a:gd name="connsiteX688" fmla="*/ 8168208 w 11799252"/>
              <a:gd name="connsiteY688" fmla="*/ 12761576 h 12978397"/>
              <a:gd name="connsiteX689" fmla="*/ 8075565 w 11799252"/>
              <a:gd name="connsiteY689" fmla="*/ 12802676 h 12978397"/>
              <a:gd name="connsiteX690" fmla="*/ 8005557 w 11799252"/>
              <a:gd name="connsiteY690" fmla="*/ 12828371 h 12978397"/>
              <a:gd name="connsiteX691" fmla="*/ 5880687 w 11799252"/>
              <a:gd name="connsiteY691" fmla="*/ 12939849 h 12978397"/>
              <a:gd name="connsiteX692" fmla="*/ 5741468 w 11799252"/>
              <a:gd name="connsiteY692" fmla="*/ 12969713 h 12978397"/>
              <a:gd name="connsiteX693" fmla="*/ 4641258 w 11799252"/>
              <a:gd name="connsiteY693" fmla="*/ 12964123 h 12978397"/>
              <a:gd name="connsiteX694" fmla="*/ 4233126 w 11799252"/>
              <a:gd name="connsiteY694" fmla="*/ 12973013 h 12978397"/>
              <a:gd name="connsiteX695" fmla="*/ 3827818 w 11799252"/>
              <a:gd name="connsiteY695" fmla="*/ 12971821 h 12978397"/>
              <a:gd name="connsiteX696" fmla="*/ 1485788 w 11799252"/>
              <a:gd name="connsiteY696" fmla="*/ 12933652 h 12978397"/>
              <a:gd name="connsiteX697" fmla="*/ 724536 w 11799252"/>
              <a:gd name="connsiteY697" fmla="*/ 12867167 h 12978397"/>
              <a:gd name="connsiteX698" fmla="*/ 759848 w 11799252"/>
              <a:gd name="connsiteY698" fmla="*/ 12741134 h 12978397"/>
              <a:gd name="connsiteX699" fmla="*/ 724645 w 11799252"/>
              <a:gd name="connsiteY699" fmla="*/ 12698648 h 12978397"/>
              <a:gd name="connsiteX700" fmla="*/ 774480 w 11799252"/>
              <a:gd name="connsiteY700" fmla="*/ 12632867 h 12978397"/>
              <a:gd name="connsiteX701" fmla="*/ 710556 w 11799252"/>
              <a:gd name="connsiteY701" fmla="*/ 12571461 h 12978397"/>
              <a:gd name="connsiteX702" fmla="*/ 768431 w 11799252"/>
              <a:gd name="connsiteY702" fmla="*/ 12542367 h 12978397"/>
              <a:gd name="connsiteX703" fmla="*/ 696033 w 11799252"/>
              <a:gd name="connsiteY703" fmla="*/ 12511209 h 12978397"/>
              <a:gd name="connsiteX704" fmla="*/ 731308 w 11799252"/>
              <a:gd name="connsiteY704" fmla="*/ 12441348 h 12978397"/>
              <a:gd name="connsiteX705" fmla="*/ 823916 w 11799252"/>
              <a:gd name="connsiteY705" fmla="*/ 12456421 h 12978397"/>
              <a:gd name="connsiteX706" fmla="*/ 711570 w 11799252"/>
              <a:gd name="connsiteY706" fmla="*/ 12334326 h 12978397"/>
              <a:gd name="connsiteX707" fmla="*/ 786829 w 11799252"/>
              <a:gd name="connsiteY707" fmla="*/ 12299229 h 12978397"/>
              <a:gd name="connsiteX708" fmla="*/ 760572 w 11799252"/>
              <a:gd name="connsiteY708" fmla="*/ 12224815 h 12978397"/>
              <a:gd name="connsiteX709" fmla="*/ 772342 w 11799252"/>
              <a:gd name="connsiteY709" fmla="*/ 12182804 h 12978397"/>
              <a:gd name="connsiteX710" fmla="*/ 798237 w 11799252"/>
              <a:gd name="connsiteY710" fmla="*/ 12090379 h 12978397"/>
              <a:gd name="connsiteX711" fmla="*/ 804793 w 11799252"/>
              <a:gd name="connsiteY711" fmla="*/ 12001598 h 12978397"/>
              <a:gd name="connsiteX712" fmla="*/ 839199 w 11799252"/>
              <a:gd name="connsiteY712" fmla="*/ 11944181 h 12978397"/>
              <a:gd name="connsiteX713" fmla="*/ 700523 w 11799252"/>
              <a:gd name="connsiteY713" fmla="*/ 11860018 h 12978397"/>
              <a:gd name="connsiteX714" fmla="*/ 845790 w 11799252"/>
              <a:gd name="connsiteY714" fmla="*/ 11799227 h 12978397"/>
              <a:gd name="connsiteX715" fmla="*/ 764482 w 11799252"/>
              <a:gd name="connsiteY715" fmla="*/ 11743824 h 12978397"/>
              <a:gd name="connsiteX716" fmla="*/ 802619 w 11799252"/>
              <a:gd name="connsiteY716" fmla="*/ 11607708 h 12978397"/>
              <a:gd name="connsiteX717" fmla="*/ 785705 w 11799252"/>
              <a:gd name="connsiteY717" fmla="*/ 11490603 h 12978397"/>
              <a:gd name="connsiteX718" fmla="*/ 892945 w 11799252"/>
              <a:gd name="connsiteY718" fmla="*/ 11397409 h 12978397"/>
              <a:gd name="connsiteX719" fmla="*/ 855858 w 11799252"/>
              <a:gd name="connsiteY719" fmla="*/ 11240217 h 12978397"/>
              <a:gd name="connsiteX720" fmla="*/ 808920 w 11799252"/>
              <a:gd name="connsiteY720" fmla="*/ 11183570 h 12978397"/>
              <a:gd name="connsiteX721" fmla="*/ 829600 w 11799252"/>
              <a:gd name="connsiteY721" fmla="*/ 11165803 h 12978397"/>
              <a:gd name="connsiteX722" fmla="*/ 789146 w 11799252"/>
              <a:gd name="connsiteY722" fmla="*/ 11132720 h 12978397"/>
              <a:gd name="connsiteX723" fmla="*/ 835286 w 11799252"/>
              <a:gd name="connsiteY723" fmla="*/ 11089465 h 12978397"/>
              <a:gd name="connsiteX724" fmla="*/ 783604 w 11799252"/>
              <a:gd name="connsiteY724" fmla="*/ 10984367 h 12978397"/>
              <a:gd name="connsiteX725" fmla="*/ 818373 w 11799252"/>
              <a:gd name="connsiteY725" fmla="*/ 10972360 h 12978397"/>
              <a:gd name="connsiteX726" fmla="*/ 803849 w 11799252"/>
              <a:gd name="connsiteY726" fmla="*/ 10912108 h 12978397"/>
              <a:gd name="connsiteX727" fmla="*/ 839161 w 11799252"/>
              <a:gd name="connsiteY727" fmla="*/ 10786074 h 12978397"/>
              <a:gd name="connsiteX728" fmla="*/ 934630 w 11799252"/>
              <a:gd name="connsiteY728" fmla="*/ 10734891 h 12978397"/>
              <a:gd name="connsiteX729" fmla="*/ 818952 w 11799252"/>
              <a:gd name="connsiteY729" fmla="*/ 10680733 h 12978397"/>
              <a:gd name="connsiteX730" fmla="*/ 874002 w 11799252"/>
              <a:gd name="connsiteY730" fmla="*/ 10661722 h 12978397"/>
              <a:gd name="connsiteX731" fmla="*/ 807724 w 11799252"/>
              <a:gd name="connsiteY731" fmla="*/ 10608717 h 12978397"/>
              <a:gd name="connsiteX732" fmla="*/ 900404 w 11799252"/>
              <a:gd name="connsiteY732" fmla="*/ 10511444 h 12978397"/>
              <a:gd name="connsiteX733" fmla="*/ 825579 w 11799252"/>
              <a:gd name="connsiteY733" fmla="*/ 10479605 h 12978397"/>
              <a:gd name="connsiteX734" fmla="*/ 895261 w 11799252"/>
              <a:gd name="connsiteY734" fmla="*/ 10352328 h 12978397"/>
              <a:gd name="connsiteX735" fmla="*/ 837422 w 11799252"/>
              <a:gd name="connsiteY735" fmla="*/ 10325248 h 12978397"/>
              <a:gd name="connsiteX736" fmla="*/ 872263 w 11799252"/>
              <a:gd name="connsiteY736" fmla="*/ 10200896 h 12978397"/>
              <a:gd name="connsiteX737" fmla="*/ 941908 w 11799252"/>
              <a:gd name="connsiteY737" fmla="*/ 10129791 h 12978397"/>
              <a:gd name="connsiteX738" fmla="*/ 901454 w 11799252"/>
              <a:gd name="connsiteY738" fmla="*/ 10096708 h 12978397"/>
              <a:gd name="connsiteX739" fmla="*/ 829054 w 11799252"/>
              <a:gd name="connsiteY739" fmla="*/ 10065549 h 12978397"/>
              <a:gd name="connsiteX740" fmla="*/ 838036 w 11799252"/>
              <a:gd name="connsiteY740" fmla="*/ 9977448 h 12978397"/>
              <a:gd name="connsiteX741" fmla="*/ 896310 w 11799252"/>
              <a:gd name="connsiteY741" fmla="*/ 9937592 h 12978397"/>
              <a:gd name="connsiteX742" fmla="*/ 843722 w 11799252"/>
              <a:gd name="connsiteY742" fmla="*/ 9901110 h 12978397"/>
              <a:gd name="connsiteX743" fmla="*/ 896382 w 11799252"/>
              <a:gd name="connsiteY743" fmla="*/ 9825246 h 12978397"/>
              <a:gd name="connsiteX744" fmla="*/ 855927 w 11799252"/>
              <a:gd name="connsiteY744" fmla="*/ 9792163 h 12978397"/>
              <a:gd name="connsiteX745" fmla="*/ 899279 w 11799252"/>
              <a:gd name="connsiteY745" fmla="*/ 9702818 h 12978397"/>
              <a:gd name="connsiteX746" fmla="*/ 809497 w 11799252"/>
              <a:gd name="connsiteY746" fmla="*/ 9677662 h 12978397"/>
              <a:gd name="connsiteX747" fmla="*/ 835826 w 11799252"/>
              <a:gd name="connsiteY747" fmla="*/ 9639731 h 12978397"/>
              <a:gd name="connsiteX748" fmla="*/ 847597 w 11799252"/>
              <a:gd name="connsiteY748" fmla="*/ 9597719 h 12978397"/>
              <a:gd name="connsiteX749" fmla="*/ 949150 w 11799252"/>
              <a:gd name="connsiteY749" fmla="*/ 9580864 h 12978397"/>
              <a:gd name="connsiteX750" fmla="*/ 992430 w 11799252"/>
              <a:gd name="connsiteY750" fmla="*/ 9482436 h 12978397"/>
              <a:gd name="connsiteX751" fmla="*/ 784615 w 11799252"/>
              <a:gd name="connsiteY751" fmla="*/ 9411524 h 12978397"/>
              <a:gd name="connsiteX752" fmla="*/ 871681 w 11799252"/>
              <a:gd name="connsiteY752" fmla="*/ 9278243 h 12978397"/>
              <a:gd name="connsiteX753" fmla="*/ 813878 w 11799252"/>
              <a:gd name="connsiteY753" fmla="*/ 9194991 h 12978397"/>
              <a:gd name="connsiteX754" fmla="*/ 889138 w 11799252"/>
              <a:gd name="connsiteY754" fmla="*/ 9159894 h 12978397"/>
              <a:gd name="connsiteX755" fmla="*/ 834160 w 11799252"/>
              <a:gd name="connsiteY755" fmla="*/ 9066559 h 12978397"/>
              <a:gd name="connsiteX756" fmla="*/ 906558 w 11799252"/>
              <a:gd name="connsiteY756" fmla="*/ 9097717 h 12978397"/>
              <a:gd name="connsiteX757" fmla="*/ 805476 w 11799252"/>
              <a:gd name="connsiteY757" fmla="*/ 8991465 h 12978397"/>
              <a:gd name="connsiteX758" fmla="*/ 649994 w 11799252"/>
              <a:gd name="connsiteY758" fmla="*/ 8621678 h 12978397"/>
              <a:gd name="connsiteX759" fmla="*/ 699322 w 11799252"/>
              <a:gd name="connsiteY759" fmla="*/ 8613751 h 12978397"/>
              <a:gd name="connsiteX760" fmla="*/ 690956 w 11799252"/>
              <a:gd name="connsiteY760" fmla="*/ 8475480 h 12978397"/>
              <a:gd name="connsiteX761" fmla="*/ 717322 w 11799252"/>
              <a:gd name="connsiteY761" fmla="*/ 8381375 h 12978397"/>
              <a:gd name="connsiteX762" fmla="*/ 688637 w 11799252"/>
              <a:gd name="connsiteY762" fmla="*/ 8306281 h 12978397"/>
              <a:gd name="connsiteX763" fmla="*/ 720617 w 11799252"/>
              <a:gd name="connsiteY763" fmla="*/ 8248184 h 12978397"/>
              <a:gd name="connsiteX764" fmla="*/ 711743 w 11799252"/>
              <a:gd name="connsiteY764" fmla="*/ 8167767 h 12978397"/>
              <a:gd name="connsiteX765" fmla="*/ 752668 w 11799252"/>
              <a:gd name="connsiteY765" fmla="*/ 8077741 h 12978397"/>
              <a:gd name="connsiteX766" fmla="*/ 744338 w 11799252"/>
              <a:gd name="connsiteY766" fmla="*/ 7883297 h 12978397"/>
              <a:gd name="connsiteX767" fmla="*/ 781968 w 11799252"/>
              <a:gd name="connsiteY767" fmla="*/ 7805035 h 12978397"/>
              <a:gd name="connsiteX768" fmla="*/ 750567 w 11799252"/>
              <a:gd name="connsiteY768" fmla="*/ 7571505 h 12978397"/>
              <a:gd name="connsiteX769" fmla="*/ 791999 w 11799252"/>
              <a:gd name="connsiteY769" fmla="*/ 7302198 h 12978397"/>
              <a:gd name="connsiteX770" fmla="*/ 748792 w 11799252"/>
              <a:gd name="connsiteY770" fmla="*/ 7166852 h 12978397"/>
              <a:gd name="connsiteX771" fmla="*/ 801488 w 11799252"/>
              <a:gd name="connsiteY771" fmla="*/ 7034815 h 12978397"/>
              <a:gd name="connsiteX772" fmla="*/ 789826 w 11799252"/>
              <a:gd name="connsiteY772" fmla="*/ 6908307 h 12978397"/>
              <a:gd name="connsiteX773" fmla="*/ 827962 w 11799252"/>
              <a:gd name="connsiteY773" fmla="*/ 6772192 h 12978397"/>
              <a:gd name="connsiteX774" fmla="*/ 799278 w 11799252"/>
              <a:gd name="connsiteY774" fmla="*/ 6697098 h 12978397"/>
              <a:gd name="connsiteX775" fmla="*/ 840203 w 11799252"/>
              <a:gd name="connsiteY775" fmla="*/ 6607072 h 12978397"/>
              <a:gd name="connsiteX776" fmla="*/ 779648 w 11799252"/>
              <a:gd name="connsiteY776" fmla="*/ 6421557 h 12978397"/>
              <a:gd name="connsiteX777" fmla="*/ 835712 w 11799252"/>
              <a:gd name="connsiteY777" fmla="*/ 6043983 h 12978397"/>
              <a:gd name="connsiteX778" fmla="*/ 763422 w 11799252"/>
              <a:gd name="connsiteY778" fmla="*/ 5844305 h 12978397"/>
              <a:gd name="connsiteX779" fmla="*/ 851429 w 11799252"/>
              <a:gd name="connsiteY779" fmla="*/ 5464808 h 12978397"/>
              <a:gd name="connsiteX780" fmla="*/ 842556 w 11799252"/>
              <a:gd name="connsiteY780" fmla="*/ 5384391 h 12978397"/>
              <a:gd name="connsiteX781" fmla="*/ 799384 w 11799252"/>
              <a:gd name="connsiteY781" fmla="*/ 5192872 h 12978397"/>
              <a:gd name="connsiteX782" fmla="*/ 976776 w 11799252"/>
              <a:gd name="connsiteY782" fmla="*/ 4849291 h 12978397"/>
              <a:gd name="connsiteX783" fmla="*/ 1107484 w 11799252"/>
              <a:gd name="connsiteY783" fmla="*/ 4784421 h 12978397"/>
              <a:gd name="connsiteX784" fmla="*/ 1009263 w 11799252"/>
              <a:gd name="connsiteY784" fmla="*/ 4733341 h 12978397"/>
              <a:gd name="connsiteX785" fmla="*/ 1072752 w 11799252"/>
              <a:gd name="connsiteY785" fmla="*/ 4740254 h 12978397"/>
              <a:gd name="connsiteX786" fmla="*/ 890759 w 11799252"/>
              <a:gd name="connsiteY786" fmla="*/ 4689265 h 12978397"/>
              <a:gd name="connsiteX787" fmla="*/ 358147 w 11799252"/>
              <a:gd name="connsiteY787" fmla="*/ 4451233 h 12978397"/>
              <a:gd name="connsiteX788" fmla="*/ 5571 w 11799252"/>
              <a:gd name="connsiteY788" fmla="*/ 4261832 h 12978397"/>
              <a:gd name="connsiteX789" fmla="*/ 69060 w 11799252"/>
              <a:gd name="connsiteY789" fmla="*/ 4268746 h 12978397"/>
              <a:gd name="connsiteX790" fmla="*/ 61056 w 11799252"/>
              <a:gd name="connsiteY790" fmla="*/ 4175885 h 12978397"/>
              <a:gd name="connsiteX791" fmla="*/ 153265 w 11799252"/>
              <a:gd name="connsiteY791" fmla="*/ 4201720 h 12978397"/>
              <a:gd name="connsiteX792" fmla="*/ 84633 w 11799252"/>
              <a:gd name="connsiteY792" fmla="*/ 4035690 h 12978397"/>
              <a:gd name="connsiteX793" fmla="*/ 162754 w 11799252"/>
              <a:gd name="connsiteY793" fmla="*/ 3934337 h 12978397"/>
              <a:gd name="connsiteX794" fmla="*/ 145912 w 11799252"/>
              <a:gd name="connsiteY794" fmla="*/ 3704887 h 12978397"/>
              <a:gd name="connsiteX795" fmla="*/ 171772 w 11799252"/>
              <a:gd name="connsiteY795" fmla="*/ 3668635 h 12978397"/>
              <a:gd name="connsiteX796" fmla="*/ 111615 w 11799252"/>
              <a:gd name="connsiteY796" fmla="*/ 3593785 h 12978397"/>
              <a:gd name="connsiteX797" fmla="*/ 195892 w 11799252"/>
              <a:gd name="connsiteY797" fmla="*/ 3292985 h 12978397"/>
              <a:gd name="connsiteX798" fmla="*/ 193103 w 11799252"/>
              <a:gd name="connsiteY798" fmla="*/ 3246896 h 12978397"/>
              <a:gd name="connsiteX799" fmla="*/ 227871 w 11799252"/>
              <a:gd name="connsiteY799" fmla="*/ 3234889 h 12978397"/>
              <a:gd name="connsiteX800" fmla="*/ 193574 w 11799252"/>
              <a:gd name="connsiteY800" fmla="*/ 3123787 h 12978397"/>
              <a:gd name="connsiteX801" fmla="*/ 292917 w 11799252"/>
              <a:gd name="connsiteY801" fmla="*/ 2769214 h 12978397"/>
              <a:gd name="connsiteX802" fmla="*/ 275641 w 11799252"/>
              <a:gd name="connsiteY802" fmla="*/ 2606698 h 12978397"/>
              <a:gd name="connsiteX803" fmla="*/ 354703 w 11799252"/>
              <a:gd name="connsiteY803" fmla="*/ 2259129 h 12978397"/>
              <a:gd name="connsiteX804" fmla="*/ 354775 w 11799252"/>
              <a:gd name="connsiteY804" fmla="*/ 2146783 h 12978397"/>
              <a:gd name="connsiteX805" fmla="*/ 390015 w 11799252"/>
              <a:gd name="connsiteY805" fmla="*/ 2133095 h 12978397"/>
              <a:gd name="connsiteX806" fmla="*/ 407580 w 11799252"/>
              <a:gd name="connsiteY806" fmla="*/ 1846228 h 12978397"/>
              <a:gd name="connsiteX807" fmla="*/ 385522 w 11799252"/>
              <a:gd name="connsiteY807" fmla="*/ 1570007 h 12978397"/>
              <a:gd name="connsiteX808" fmla="*/ 442926 w 11799252"/>
              <a:gd name="connsiteY808" fmla="*/ 1542593 h 12978397"/>
              <a:gd name="connsiteX809" fmla="*/ 461288 w 11799252"/>
              <a:gd name="connsiteY809" fmla="*/ 1355628 h 12978397"/>
              <a:gd name="connsiteX810" fmla="*/ 487762 w 11799252"/>
              <a:gd name="connsiteY810" fmla="*/ 1093005 h 12978397"/>
              <a:gd name="connsiteX811" fmla="*/ 505762 w 11799252"/>
              <a:gd name="connsiteY811" fmla="*/ 739200 h 12978397"/>
              <a:gd name="connsiteX812" fmla="*/ 486023 w 11799252"/>
              <a:gd name="connsiteY812" fmla="*/ 632179 h 12978397"/>
              <a:gd name="connsiteX813" fmla="*/ 543898 w 11799252"/>
              <a:gd name="connsiteY813" fmla="*/ 603085 h 12978397"/>
              <a:gd name="connsiteX814" fmla="*/ 541617 w 11799252"/>
              <a:gd name="connsiteY814" fmla="*/ 377713 h 12978397"/>
              <a:gd name="connsiteX815" fmla="*/ 567476 w 11799252"/>
              <a:gd name="connsiteY815" fmla="*/ 341462 h 12978397"/>
              <a:gd name="connsiteX816" fmla="*/ 518618 w 11799252"/>
              <a:gd name="connsiteY816" fmla="*/ 226281 h 12978397"/>
              <a:gd name="connsiteX817" fmla="*/ 660264 w 11799252"/>
              <a:gd name="connsiteY817" fmla="*/ 75669 h 12978397"/>
              <a:gd name="connsiteX818" fmla="*/ 718501 w 11799252"/>
              <a:gd name="connsiteY818" fmla="*/ 91986 h 12978397"/>
              <a:gd name="connsiteX819" fmla="*/ 719008 w 11799252"/>
              <a:gd name="connsiteY819" fmla="*/ 34133 h 12978397"/>
              <a:gd name="connsiteX820" fmla="*/ 756204 w 11799252"/>
              <a:gd name="connsiteY820" fmla="*/ 22805 h 12978397"/>
              <a:gd name="connsiteX821" fmla="*/ 746469 w 11799252"/>
              <a:gd name="connsiteY821" fmla="*/ 1597 h 1297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</a:cxnLst>
            <a:rect l="l" t="t" r="r" b="b"/>
            <a:pathLst>
              <a:path w="11799252" h="12978397">
                <a:moveTo>
                  <a:pt x="8017128" y="12822098"/>
                </a:moveTo>
                <a:cubicBezTo>
                  <a:pt x="8022941" y="12822367"/>
                  <a:pt x="8030220" y="12824407"/>
                  <a:pt x="8037500" y="12826446"/>
                </a:cubicBezTo>
                <a:cubicBezTo>
                  <a:pt x="8034675" y="12836529"/>
                  <a:pt x="8020116" y="12832450"/>
                  <a:pt x="8005557" y="12828371"/>
                </a:cubicBezTo>
                <a:cubicBezTo>
                  <a:pt x="8006969" y="12823330"/>
                  <a:pt x="8011315" y="12821829"/>
                  <a:pt x="8017128" y="12822098"/>
                </a:cubicBezTo>
                <a:close/>
                <a:moveTo>
                  <a:pt x="8049072" y="12820174"/>
                </a:moveTo>
                <a:cubicBezTo>
                  <a:pt x="8054884" y="12820443"/>
                  <a:pt x="8062164" y="12822482"/>
                  <a:pt x="8069444" y="12824522"/>
                </a:cubicBezTo>
                <a:cubicBezTo>
                  <a:pt x="8066619" y="12834605"/>
                  <a:pt x="8052060" y="12830526"/>
                  <a:pt x="8037500" y="12826446"/>
                </a:cubicBezTo>
                <a:cubicBezTo>
                  <a:pt x="8038913" y="12821405"/>
                  <a:pt x="8043259" y="12819904"/>
                  <a:pt x="8049072" y="12820174"/>
                </a:cubicBezTo>
                <a:close/>
                <a:moveTo>
                  <a:pt x="8079272" y="12811790"/>
                </a:moveTo>
                <a:lnTo>
                  <a:pt x="8069444" y="12824522"/>
                </a:lnTo>
                <a:cubicBezTo>
                  <a:pt x="8069444" y="12824522"/>
                  <a:pt x="8071241" y="12822194"/>
                  <a:pt x="8073488" y="12819283"/>
                </a:cubicBezTo>
                <a:close/>
                <a:moveTo>
                  <a:pt x="8081575" y="12808806"/>
                </a:moveTo>
                <a:cubicBezTo>
                  <a:pt x="8082923" y="12807060"/>
                  <a:pt x="8082025" y="12808224"/>
                  <a:pt x="8080227" y="12810552"/>
                </a:cubicBezTo>
                <a:lnTo>
                  <a:pt x="8079272" y="12811790"/>
                </a:lnTo>
                <a:close/>
                <a:moveTo>
                  <a:pt x="6955300" y="12456946"/>
                </a:moveTo>
                <a:cubicBezTo>
                  <a:pt x="6942537" y="12461780"/>
                  <a:pt x="6978759" y="12495376"/>
                  <a:pt x="6987234" y="12465128"/>
                </a:cubicBezTo>
                <a:cubicBezTo>
                  <a:pt x="7001793" y="12469207"/>
                  <a:pt x="7016353" y="12473287"/>
                  <a:pt x="7019648" y="12461524"/>
                </a:cubicBezTo>
                <a:cubicBezTo>
                  <a:pt x="7005089" y="12457444"/>
                  <a:pt x="6990529" y="12453365"/>
                  <a:pt x="6987234" y="12465128"/>
                </a:cubicBezTo>
                <a:cubicBezTo>
                  <a:pt x="6969252" y="12456918"/>
                  <a:pt x="6959555" y="12455334"/>
                  <a:pt x="6955300" y="12456946"/>
                </a:cubicBezTo>
                <a:close/>
                <a:moveTo>
                  <a:pt x="5595703" y="12429512"/>
                </a:moveTo>
                <a:cubicBezTo>
                  <a:pt x="5594053" y="12427521"/>
                  <a:pt x="5600654" y="12435487"/>
                  <a:pt x="5600654" y="12435487"/>
                </a:cubicBezTo>
                <a:cubicBezTo>
                  <a:pt x="5597720" y="12431947"/>
                  <a:pt x="5596254" y="12430176"/>
                  <a:pt x="5595703" y="12429512"/>
                </a:cubicBezTo>
                <a:close/>
                <a:moveTo>
                  <a:pt x="5623978" y="12425796"/>
                </a:moveTo>
                <a:cubicBezTo>
                  <a:pt x="5616252" y="12421847"/>
                  <a:pt x="5647157" y="12437642"/>
                  <a:pt x="5647157" y="12437642"/>
                </a:cubicBezTo>
                <a:cubicBezTo>
                  <a:pt x="5633422" y="12430622"/>
                  <a:pt x="5626554" y="12427112"/>
                  <a:pt x="5623978" y="12425796"/>
                </a:cubicBezTo>
                <a:close/>
                <a:moveTo>
                  <a:pt x="5370526" y="12424219"/>
                </a:moveTo>
                <a:cubicBezTo>
                  <a:pt x="5333778" y="12427091"/>
                  <a:pt x="5381992" y="12461669"/>
                  <a:pt x="5438437" y="12435346"/>
                </a:cubicBezTo>
                <a:cubicBezTo>
                  <a:pt x="5479290" y="12457666"/>
                  <a:pt x="5499101" y="12452343"/>
                  <a:pt x="5519781" y="12434576"/>
                </a:cubicBezTo>
                <a:cubicBezTo>
                  <a:pt x="5488235" y="12425738"/>
                  <a:pt x="5455821" y="12429342"/>
                  <a:pt x="5438437" y="12435346"/>
                </a:cubicBezTo>
                <a:cubicBezTo>
                  <a:pt x="5404465" y="12425828"/>
                  <a:pt x="5382775" y="12423262"/>
                  <a:pt x="5370526" y="12424219"/>
                </a:cubicBezTo>
                <a:close/>
                <a:moveTo>
                  <a:pt x="5763167" y="12423573"/>
                </a:moveTo>
                <a:cubicBezTo>
                  <a:pt x="5733398" y="12418082"/>
                  <a:pt x="5769957" y="12466384"/>
                  <a:pt x="5780256" y="12429624"/>
                </a:cubicBezTo>
                <a:cubicBezTo>
                  <a:pt x="5806549" y="12447865"/>
                  <a:pt x="5809374" y="12437782"/>
                  <a:pt x="5812200" y="12427700"/>
                </a:cubicBezTo>
                <a:cubicBezTo>
                  <a:pt x="5797640" y="12423620"/>
                  <a:pt x="5780256" y="12429624"/>
                  <a:pt x="5780256" y="12429624"/>
                </a:cubicBezTo>
                <a:cubicBezTo>
                  <a:pt x="5773026" y="12426239"/>
                  <a:pt x="5767420" y="12424357"/>
                  <a:pt x="5763167" y="12423573"/>
                </a:cubicBezTo>
                <a:close/>
                <a:moveTo>
                  <a:pt x="5918072" y="12418341"/>
                </a:moveTo>
                <a:lnTo>
                  <a:pt x="5922220" y="12420283"/>
                </a:lnTo>
                <a:lnTo>
                  <a:pt x="5934339" y="12425957"/>
                </a:lnTo>
                <a:cubicBezTo>
                  <a:pt x="5938858" y="12428072"/>
                  <a:pt x="5942473" y="12429765"/>
                  <a:pt x="5942473" y="12429765"/>
                </a:cubicBezTo>
                <a:cubicBezTo>
                  <a:pt x="5935243" y="12426380"/>
                  <a:pt x="5929820" y="12423841"/>
                  <a:pt x="5925867" y="12421990"/>
                </a:cubicBezTo>
                <a:lnTo>
                  <a:pt x="5922220" y="12420283"/>
                </a:lnTo>
                <a:lnTo>
                  <a:pt x="5920783" y="12419610"/>
                </a:lnTo>
                <a:cubicBezTo>
                  <a:pt x="5917168" y="12417917"/>
                  <a:pt x="5915361" y="12417071"/>
                  <a:pt x="5918072" y="12418341"/>
                </a:cubicBezTo>
                <a:close/>
                <a:moveTo>
                  <a:pt x="6323859" y="12406584"/>
                </a:moveTo>
                <a:cubicBezTo>
                  <a:pt x="6313800" y="12405125"/>
                  <a:pt x="6304501" y="12407957"/>
                  <a:pt x="6301676" y="12418039"/>
                </a:cubicBezTo>
                <a:cubicBezTo>
                  <a:pt x="6287117" y="12413960"/>
                  <a:pt x="6272557" y="12409881"/>
                  <a:pt x="6269732" y="12419963"/>
                </a:cubicBezTo>
                <a:cubicBezTo>
                  <a:pt x="6240614" y="12411805"/>
                  <a:pt x="6240614" y="12411805"/>
                  <a:pt x="6220332" y="12418809"/>
                </a:cubicBezTo>
                <a:cubicBezTo>
                  <a:pt x="6205773" y="12414730"/>
                  <a:pt x="6191213" y="12410651"/>
                  <a:pt x="6188388" y="12420733"/>
                </a:cubicBezTo>
                <a:cubicBezTo>
                  <a:pt x="6115990" y="12389575"/>
                  <a:pt x="6179914" y="12450981"/>
                  <a:pt x="6188388" y="12420733"/>
                </a:cubicBezTo>
                <a:cubicBezTo>
                  <a:pt x="6202948" y="12424812"/>
                  <a:pt x="6217507" y="12428892"/>
                  <a:pt x="6220332" y="12418809"/>
                </a:cubicBezTo>
                <a:cubicBezTo>
                  <a:pt x="6251877" y="12427647"/>
                  <a:pt x="6251877" y="12427647"/>
                  <a:pt x="6269732" y="12419963"/>
                </a:cubicBezTo>
                <a:cubicBezTo>
                  <a:pt x="6284292" y="12424043"/>
                  <a:pt x="6298851" y="12428122"/>
                  <a:pt x="6301676" y="12418039"/>
                </a:cubicBezTo>
                <a:cubicBezTo>
                  <a:pt x="6318662" y="12422798"/>
                  <a:pt x="6347781" y="12430957"/>
                  <a:pt x="6350606" y="12420874"/>
                </a:cubicBezTo>
                <a:cubicBezTo>
                  <a:pt x="6344738" y="12413793"/>
                  <a:pt x="6333918" y="12408043"/>
                  <a:pt x="6323859" y="12406584"/>
                </a:cubicBezTo>
                <a:close/>
                <a:moveTo>
                  <a:pt x="6753063" y="12388163"/>
                </a:moveTo>
                <a:cubicBezTo>
                  <a:pt x="6684101" y="12384729"/>
                  <a:pt x="6632349" y="12396055"/>
                  <a:pt x="6581962" y="12407763"/>
                </a:cubicBezTo>
                <a:cubicBezTo>
                  <a:pt x="6567403" y="12403684"/>
                  <a:pt x="6550417" y="12398925"/>
                  <a:pt x="6547592" y="12409008"/>
                </a:cubicBezTo>
                <a:cubicBezTo>
                  <a:pt x="6518473" y="12400849"/>
                  <a:pt x="6518473" y="12400849"/>
                  <a:pt x="6501089" y="12406853"/>
                </a:cubicBezTo>
                <a:cubicBezTo>
                  <a:pt x="6486529" y="12402774"/>
                  <a:pt x="6469543" y="12398015"/>
                  <a:pt x="6466719" y="12408097"/>
                </a:cubicBezTo>
                <a:cubicBezTo>
                  <a:pt x="6452159" y="12404018"/>
                  <a:pt x="6437600" y="12399939"/>
                  <a:pt x="6434775" y="12410021"/>
                </a:cubicBezTo>
                <a:cubicBezTo>
                  <a:pt x="6362376" y="12378863"/>
                  <a:pt x="6423004" y="12452033"/>
                  <a:pt x="6434775" y="12410021"/>
                </a:cubicBezTo>
                <a:cubicBezTo>
                  <a:pt x="6449334" y="12414101"/>
                  <a:pt x="6463894" y="12418180"/>
                  <a:pt x="6466719" y="12408097"/>
                </a:cubicBezTo>
                <a:cubicBezTo>
                  <a:pt x="6483704" y="12412856"/>
                  <a:pt x="6498264" y="12416935"/>
                  <a:pt x="6501089" y="12406853"/>
                </a:cubicBezTo>
                <a:cubicBezTo>
                  <a:pt x="6530207" y="12415011"/>
                  <a:pt x="6530207" y="12415011"/>
                  <a:pt x="6547592" y="12409008"/>
                </a:cubicBezTo>
                <a:cubicBezTo>
                  <a:pt x="6564578" y="12413767"/>
                  <a:pt x="6579137" y="12417846"/>
                  <a:pt x="6581962" y="12407763"/>
                </a:cubicBezTo>
                <a:cubicBezTo>
                  <a:pt x="6675040" y="12421155"/>
                  <a:pt x="6744179" y="12407904"/>
                  <a:pt x="6828348" y="12397051"/>
                </a:cubicBezTo>
                <a:cubicBezTo>
                  <a:pt x="6800950" y="12392093"/>
                  <a:pt x="6776050" y="12389308"/>
                  <a:pt x="6753063" y="12388163"/>
                </a:cubicBezTo>
                <a:close/>
                <a:moveTo>
                  <a:pt x="6907469" y="12383199"/>
                </a:moveTo>
                <a:cubicBezTo>
                  <a:pt x="6901245" y="12384400"/>
                  <a:pt x="6896075" y="12388841"/>
                  <a:pt x="6894662" y="12393883"/>
                </a:cubicBezTo>
                <a:cubicBezTo>
                  <a:pt x="6822264" y="12362724"/>
                  <a:pt x="6886187" y="12424131"/>
                  <a:pt x="6894662" y="12393883"/>
                </a:cubicBezTo>
                <a:cubicBezTo>
                  <a:pt x="6909221" y="12397962"/>
                  <a:pt x="6926606" y="12391959"/>
                  <a:pt x="6926606" y="12391959"/>
                </a:cubicBezTo>
                <a:cubicBezTo>
                  <a:pt x="6920974" y="12384037"/>
                  <a:pt x="6913694" y="12381998"/>
                  <a:pt x="6907469" y="12383199"/>
                </a:cubicBezTo>
                <a:close/>
                <a:moveTo>
                  <a:pt x="7245695" y="12362283"/>
                </a:moveTo>
                <a:cubicBezTo>
                  <a:pt x="7238994" y="12361679"/>
                  <a:pt x="7231329" y="12364516"/>
                  <a:pt x="7224747" y="12373999"/>
                </a:cubicBezTo>
                <a:cubicBezTo>
                  <a:pt x="7210586" y="12359157"/>
                  <a:pt x="7193201" y="12365161"/>
                  <a:pt x="7190376" y="12375243"/>
                </a:cubicBezTo>
                <a:cubicBezTo>
                  <a:pt x="7175817" y="12371164"/>
                  <a:pt x="7161258" y="12367085"/>
                  <a:pt x="7158433" y="12377168"/>
                </a:cubicBezTo>
                <a:cubicBezTo>
                  <a:pt x="7143873" y="12373088"/>
                  <a:pt x="7126887" y="12368329"/>
                  <a:pt x="7124062" y="12378412"/>
                </a:cubicBezTo>
                <a:cubicBezTo>
                  <a:pt x="7051664" y="12347253"/>
                  <a:pt x="7100558" y="12406261"/>
                  <a:pt x="7124062" y="12378412"/>
                </a:cubicBezTo>
                <a:cubicBezTo>
                  <a:pt x="7141048" y="12383171"/>
                  <a:pt x="7155608" y="12387250"/>
                  <a:pt x="7158433" y="12377168"/>
                </a:cubicBezTo>
                <a:cubicBezTo>
                  <a:pt x="7172992" y="12381247"/>
                  <a:pt x="7187551" y="12385326"/>
                  <a:pt x="7190376" y="12375243"/>
                </a:cubicBezTo>
                <a:cubicBezTo>
                  <a:pt x="7204936" y="12379322"/>
                  <a:pt x="7224747" y="12373999"/>
                  <a:pt x="7224747" y="12373999"/>
                </a:cubicBezTo>
                <a:cubicBezTo>
                  <a:pt x="7277226" y="12396858"/>
                  <a:pt x="7265797" y="12364092"/>
                  <a:pt x="7245695" y="12362283"/>
                </a:cubicBezTo>
                <a:close/>
                <a:moveTo>
                  <a:pt x="7741507" y="12338765"/>
                </a:moveTo>
                <a:cubicBezTo>
                  <a:pt x="7738724" y="12339939"/>
                  <a:pt x="7735963" y="12342790"/>
                  <a:pt x="7734433" y="12348252"/>
                </a:cubicBezTo>
                <a:cubicBezTo>
                  <a:pt x="7719873" y="12344173"/>
                  <a:pt x="7702888" y="12339414"/>
                  <a:pt x="7700063" y="12349497"/>
                </a:cubicBezTo>
                <a:cubicBezTo>
                  <a:pt x="7592896" y="12330345"/>
                  <a:pt x="7523286" y="12345277"/>
                  <a:pt x="7454147" y="12358528"/>
                </a:cubicBezTo>
                <a:cubicBezTo>
                  <a:pt x="7425028" y="12350370"/>
                  <a:pt x="7450851" y="12370291"/>
                  <a:pt x="7454147" y="12358528"/>
                </a:cubicBezTo>
                <a:cubicBezTo>
                  <a:pt x="7549181" y="12374280"/>
                  <a:pt x="7615894" y="12360349"/>
                  <a:pt x="7700063" y="12349497"/>
                </a:cubicBezTo>
                <a:cubicBezTo>
                  <a:pt x="7717048" y="12354256"/>
                  <a:pt x="7731608" y="12358335"/>
                  <a:pt x="7734433" y="12348252"/>
                </a:cubicBezTo>
                <a:cubicBezTo>
                  <a:pt x="7758391" y="12346809"/>
                  <a:pt x="7749855" y="12335242"/>
                  <a:pt x="7741507" y="12338765"/>
                </a:cubicBezTo>
                <a:close/>
                <a:moveTo>
                  <a:pt x="7784232" y="12338644"/>
                </a:moveTo>
                <a:cubicBezTo>
                  <a:pt x="7784232" y="12338644"/>
                  <a:pt x="7801218" y="12343403"/>
                  <a:pt x="7784232" y="12338644"/>
                </a:cubicBezTo>
                <a:close/>
                <a:moveTo>
                  <a:pt x="8966419" y="12301505"/>
                </a:moveTo>
                <a:cubicBezTo>
                  <a:pt x="8968592" y="12300755"/>
                  <a:pt x="8972231" y="12301774"/>
                  <a:pt x="8979511" y="12303814"/>
                </a:cubicBezTo>
                <a:cubicBezTo>
                  <a:pt x="8979511" y="12303814"/>
                  <a:pt x="8976686" y="12313896"/>
                  <a:pt x="8962127" y="12309817"/>
                </a:cubicBezTo>
                <a:cubicBezTo>
                  <a:pt x="8963539" y="12304776"/>
                  <a:pt x="8964246" y="12302255"/>
                  <a:pt x="8966419" y="12301505"/>
                </a:cubicBezTo>
                <a:close/>
                <a:moveTo>
                  <a:pt x="8992318" y="12293130"/>
                </a:moveTo>
                <a:cubicBezTo>
                  <a:pt x="8998543" y="12291929"/>
                  <a:pt x="9005823" y="12293968"/>
                  <a:pt x="9011455" y="12301889"/>
                </a:cubicBezTo>
                <a:cubicBezTo>
                  <a:pt x="9008630" y="12311972"/>
                  <a:pt x="8994071" y="12307893"/>
                  <a:pt x="8979511" y="12303814"/>
                </a:cubicBezTo>
                <a:cubicBezTo>
                  <a:pt x="8980924" y="12298773"/>
                  <a:pt x="8986094" y="12294331"/>
                  <a:pt x="8992318" y="12293130"/>
                </a:cubicBezTo>
                <a:close/>
                <a:moveTo>
                  <a:pt x="9023057" y="12288064"/>
                </a:moveTo>
                <a:cubicBezTo>
                  <a:pt x="9025365" y="12289022"/>
                  <a:pt x="9028197" y="12291175"/>
                  <a:pt x="9031737" y="12294885"/>
                </a:cubicBezTo>
                <a:cubicBezTo>
                  <a:pt x="9031737" y="12294885"/>
                  <a:pt x="9028441" y="12306649"/>
                  <a:pt x="9011455" y="12301889"/>
                </a:cubicBezTo>
                <a:cubicBezTo>
                  <a:pt x="9013927" y="12293067"/>
                  <a:pt x="9016134" y="12285190"/>
                  <a:pt x="9023057" y="12288064"/>
                </a:cubicBezTo>
                <a:close/>
                <a:moveTo>
                  <a:pt x="9051946" y="12278799"/>
                </a:moveTo>
                <a:cubicBezTo>
                  <a:pt x="9049121" y="12288882"/>
                  <a:pt x="9046296" y="12298965"/>
                  <a:pt x="9031737" y="12294885"/>
                </a:cubicBezTo>
                <a:cubicBezTo>
                  <a:pt x="9034561" y="12284803"/>
                  <a:pt x="9037386" y="12274720"/>
                  <a:pt x="9051946" y="12278799"/>
                </a:cubicBezTo>
                <a:close/>
                <a:moveTo>
                  <a:pt x="9035032" y="12161694"/>
                </a:moveTo>
                <a:lnTo>
                  <a:pt x="8967479" y="12179522"/>
                </a:lnTo>
                <a:lnTo>
                  <a:pt x="8949386" y="12181503"/>
                </a:lnTo>
                <a:cubicBezTo>
                  <a:pt x="8913778" y="12184358"/>
                  <a:pt x="8971561" y="12172229"/>
                  <a:pt x="9035032" y="12161694"/>
                </a:cubicBezTo>
                <a:close/>
                <a:moveTo>
                  <a:pt x="9133290" y="12156601"/>
                </a:moveTo>
                <a:lnTo>
                  <a:pt x="9127035" y="12157525"/>
                </a:lnTo>
                <a:lnTo>
                  <a:pt x="9097610" y="12159745"/>
                </a:lnTo>
                <a:cubicBezTo>
                  <a:pt x="9076761" y="12161039"/>
                  <a:pt x="9055250" y="12161922"/>
                  <a:pt x="9035032" y="12161694"/>
                </a:cubicBezTo>
                <a:cubicBezTo>
                  <a:pt x="9069402" y="12160450"/>
                  <a:pt x="9101346" y="12158526"/>
                  <a:pt x="9133290" y="12156601"/>
                </a:cubicBezTo>
                <a:close/>
                <a:moveTo>
                  <a:pt x="10638334" y="11072213"/>
                </a:moveTo>
                <a:cubicBezTo>
                  <a:pt x="10667453" y="11080371"/>
                  <a:pt x="10638334" y="11072213"/>
                  <a:pt x="10638334" y="11072213"/>
                </a:cubicBezTo>
                <a:close/>
                <a:moveTo>
                  <a:pt x="11334394" y="10614784"/>
                </a:moveTo>
                <a:cubicBezTo>
                  <a:pt x="11336567" y="10614034"/>
                  <a:pt x="11336977" y="10614177"/>
                  <a:pt x="11336013" y="10614954"/>
                </a:cubicBezTo>
                <a:lnTo>
                  <a:pt x="11335800" y="10615082"/>
                </a:lnTo>
                <a:close/>
                <a:moveTo>
                  <a:pt x="11187153" y="10455670"/>
                </a:moveTo>
                <a:cubicBezTo>
                  <a:pt x="11153133" y="10461940"/>
                  <a:pt x="11115126" y="10489011"/>
                  <a:pt x="11177899" y="10482132"/>
                </a:cubicBezTo>
                <a:cubicBezTo>
                  <a:pt x="11177899" y="10482132"/>
                  <a:pt x="11227698" y="10472524"/>
                  <a:pt x="11215963" y="10458362"/>
                </a:cubicBezTo>
                <a:cubicBezTo>
                  <a:pt x="11209390" y="10453802"/>
                  <a:pt x="11198493" y="10453581"/>
                  <a:pt x="11187153" y="10455670"/>
                </a:cubicBezTo>
                <a:close/>
                <a:moveTo>
                  <a:pt x="11752558" y="10103056"/>
                </a:moveTo>
                <a:cubicBezTo>
                  <a:pt x="11752558" y="10103056"/>
                  <a:pt x="11746908" y="10123222"/>
                  <a:pt x="11752558" y="10103056"/>
                </a:cubicBezTo>
                <a:close/>
                <a:moveTo>
                  <a:pt x="11753765" y="10075105"/>
                </a:moveTo>
                <a:cubicBezTo>
                  <a:pt x="11754167" y="10065788"/>
                  <a:pt x="11752558" y="10103056"/>
                  <a:pt x="11752558" y="10103056"/>
                </a:cubicBezTo>
                <a:cubicBezTo>
                  <a:pt x="11753273" y="10086492"/>
                  <a:pt x="11753631" y="10078210"/>
                  <a:pt x="11753765" y="10075105"/>
                </a:cubicBezTo>
                <a:close/>
                <a:moveTo>
                  <a:pt x="11743981" y="10001621"/>
                </a:moveTo>
                <a:lnTo>
                  <a:pt x="11759266" y="10010208"/>
                </a:lnTo>
                <a:cubicBezTo>
                  <a:pt x="11787862" y="10026273"/>
                  <a:pt x="11763351" y="10012503"/>
                  <a:pt x="11747011" y="10003324"/>
                </a:cubicBezTo>
                <a:close/>
                <a:moveTo>
                  <a:pt x="11735246" y="9996714"/>
                </a:moveTo>
                <a:cubicBezTo>
                  <a:pt x="11735246" y="9996714"/>
                  <a:pt x="11736553" y="9997448"/>
                  <a:pt x="11738677" y="9998642"/>
                </a:cubicBezTo>
                <a:lnTo>
                  <a:pt x="11743981" y="10001621"/>
                </a:lnTo>
                <a:close/>
                <a:moveTo>
                  <a:pt x="11768420" y="9299190"/>
                </a:moveTo>
                <a:cubicBezTo>
                  <a:pt x="11768420" y="9299190"/>
                  <a:pt x="11782979" y="9303269"/>
                  <a:pt x="11768420" y="9299190"/>
                </a:cubicBezTo>
                <a:close/>
                <a:moveTo>
                  <a:pt x="11241444" y="8106031"/>
                </a:moveTo>
                <a:lnTo>
                  <a:pt x="11246558" y="8121122"/>
                </a:lnTo>
                <a:cubicBezTo>
                  <a:pt x="11248572" y="8127067"/>
                  <a:pt x="11250184" y="8131823"/>
                  <a:pt x="11250184" y="8131823"/>
                </a:cubicBezTo>
                <a:cubicBezTo>
                  <a:pt x="11246961" y="8122311"/>
                  <a:pt x="11244543" y="8115177"/>
                  <a:pt x="11242781" y="8109975"/>
                </a:cubicBezTo>
                <a:close/>
                <a:moveTo>
                  <a:pt x="11238852" y="8098383"/>
                </a:moveTo>
                <a:cubicBezTo>
                  <a:pt x="11238600" y="8097640"/>
                  <a:pt x="11238701" y="8097937"/>
                  <a:pt x="11239305" y="8099720"/>
                </a:cubicBezTo>
                <a:lnTo>
                  <a:pt x="11241444" y="8106031"/>
                </a:lnTo>
                <a:lnTo>
                  <a:pt x="11240514" y="8103287"/>
                </a:lnTo>
                <a:cubicBezTo>
                  <a:pt x="11239708" y="8100909"/>
                  <a:pt x="11239104" y="8099126"/>
                  <a:pt x="11238852" y="8098383"/>
                </a:cubicBezTo>
                <a:close/>
                <a:moveTo>
                  <a:pt x="11291893" y="7935088"/>
                </a:moveTo>
                <a:cubicBezTo>
                  <a:pt x="11281784" y="7934973"/>
                  <a:pt x="11273798" y="7935454"/>
                  <a:pt x="11273798" y="7935454"/>
                </a:cubicBezTo>
                <a:cubicBezTo>
                  <a:pt x="11285532" y="7949616"/>
                  <a:pt x="11319902" y="7948372"/>
                  <a:pt x="11322727" y="7938290"/>
                </a:cubicBezTo>
                <a:cubicBezTo>
                  <a:pt x="11314234" y="7935910"/>
                  <a:pt x="11302002" y="7935201"/>
                  <a:pt x="11291893" y="7935088"/>
                </a:cubicBezTo>
                <a:close/>
                <a:moveTo>
                  <a:pt x="11082377" y="7854921"/>
                </a:moveTo>
                <a:cubicBezTo>
                  <a:pt x="11057664" y="7872633"/>
                  <a:pt x="11129653" y="7985233"/>
                  <a:pt x="11183979" y="7966472"/>
                </a:cubicBezTo>
                <a:cubicBezTo>
                  <a:pt x="11166594" y="7972476"/>
                  <a:pt x="11143560" y="7877217"/>
                  <a:pt x="11143560" y="7877217"/>
                </a:cubicBezTo>
                <a:cubicBezTo>
                  <a:pt x="11109597" y="7853655"/>
                  <a:pt x="11090615" y="7849017"/>
                  <a:pt x="11082377" y="7854921"/>
                </a:cubicBezTo>
                <a:close/>
                <a:moveTo>
                  <a:pt x="7499790" y="7816014"/>
                </a:moveTo>
                <a:cubicBezTo>
                  <a:pt x="7496208" y="7816540"/>
                  <a:pt x="7493706" y="7817878"/>
                  <a:pt x="7493000" y="7820399"/>
                </a:cubicBezTo>
                <a:cubicBezTo>
                  <a:pt x="7507559" y="7824478"/>
                  <a:pt x="7541930" y="7823233"/>
                  <a:pt x="7541930" y="7823233"/>
                </a:cubicBezTo>
                <a:cubicBezTo>
                  <a:pt x="7531010" y="7820174"/>
                  <a:pt x="7510536" y="7814437"/>
                  <a:pt x="7499790" y="7816014"/>
                </a:cubicBezTo>
                <a:close/>
                <a:moveTo>
                  <a:pt x="7441236" y="7811333"/>
                </a:moveTo>
                <a:cubicBezTo>
                  <a:pt x="7430824" y="7811134"/>
                  <a:pt x="7422232" y="7811445"/>
                  <a:pt x="7429511" y="7813485"/>
                </a:cubicBezTo>
                <a:cubicBezTo>
                  <a:pt x="7429511" y="7813485"/>
                  <a:pt x="7478441" y="7816320"/>
                  <a:pt x="7463881" y="7812240"/>
                </a:cubicBezTo>
                <a:cubicBezTo>
                  <a:pt x="7463881" y="7812240"/>
                  <a:pt x="7451649" y="7811532"/>
                  <a:pt x="7441236" y="7811333"/>
                </a:cubicBezTo>
                <a:close/>
                <a:moveTo>
                  <a:pt x="7386240" y="7806798"/>
                </a:moveTo>
                <a:cubicBezTo>
                  <a:pt x="7376435" y="7806770"/>
                  <a:pt x="7368449" y="7807251"/>
                  <a:pt x="7368449" y="7807251"/>
                </a:cubicBezTo>
                <a:cubicBezTo>
                  <a:pt x="7380183" y="7821412"/>
                  <a:pt x="7412127" y="7819488"/>
                  <a:pt x="7414952" y="7809406"/>
                </a:cubicBezTo>
                <a:cubicBezTo>
                  <a:pt x="7407672" y="7807366"/>
                  <a:pt x="7396046" y="7806827"/>
                  <a:pt x="7386240" y="7806798"/>
                </a:cubicBezTo>
                <a:close/>
                <a:moveTo>
                  <a:pt x="6990879" y="7770107"/>
                </a:moveTo>
                <a:cubicBezTo>
                  <a:pt x="6981367" y="7769028"/>
                  <a:pt x="6973263" y="7769929"/>
                  <a:pt x="6971615" y="7775810"/>
                </a:cubicBezTo>
                <a:cubicBezTo>
                  <a:pt x="6986175" y="7779890"/>
                  <a:pt x="7018590" y="7776285"/>
                  <a:pt x="7018590" y="7776285"/>
                </a:cubicBezTo>
                <a:cubicBezTo>
                  <a:pt x="7011310" y="7774246"/>
                  <a:pt x="7000390" y="7771186"/>
                  <a:pt x="6990879" y="7770107"/>
                </a:cubicBezTo>
                <a:close/>
                <a:moveTo>
                  <a:pt x="6721694" y="7745434"/>
                </a:moveTo>
                <a:cubicBezTo>
                  <a:pt x="6710869" y="7746705"/>
                  <a:pt x="6701453" y="7749957"/>
                  <a:pt x="6699805" y="7755839"/>
                </a:cubicBezTo>
                <a:cubicBezTo>
                  <a:pt x="6714364" y="7759918"/>
                  <a:pt x="6749205" y="7756992"/>
                  <a:pt x="6752030" y="7746910"/>
                </a:cubicBezTo>
                <a:cubicBezTo>
                  <a:pt x="6744750" y="7744871"/>
                  <a:pt x="6732518" y="7744162"/>
                  <a:pt x="6721694" y="7745434"/>
                </a:cubicBezTo>
                <a:close/>
                <a:moveTo>
                  <a:pt x="6671569" y="7744529"/>
                </a:moveTo>
                <a:cubicBezTo>
                  <a:pt x="6663524" y="7745220"/>
                  <a:pt x="6654714" y="7748642"/>
                  <a:pt x="6653301" y="7753683"/>
                </a:cubicBezTo>
                <a:cubicBezTo>
                  <a:pt x="6653301" y="7753683"/>
                  <a:pt x="6699805" y="7755839"/>
                  <a:pt x="6685245" y="7751759"/>
                </a:cubicBezTo>
                <a:cubicBezTo>
                  <a:pt x="6686893" y="7745877"/>
                  <a:pt x="6679614" y="7743838"/>
                  <a:pt x="6671569" y="7744529"/>
                </a:cubicBezTo>
                <a:close/>
                <a:moveTo>
                  <a:pt x="6604263" y="7737225"/>
                </a:moveTo>
                <a:cubicBezTo>
                  <a:pt x="6592637" y="7736687"/>
                  <a:pt x="6583945" y="7739688"/>
                  <a:pt x="6589812" y="7746769"/>
                </a:cubicBezTo>
                <a:cubicBezTo>
                  <a:pt x="6589812" y="7746769"/>
                  <a:pt x="6653301" y="7753683"/>
                  <a:pt x="6636315" y="7748924"/>
                </a:cubicBezTo>
                <a:cubicBezTo>
                  <a:pt x="6630448" y="7741843"/>
                  <a:pt x="6615889" y="7737764"/>
                  <a:pt x="6604263" y="7737225"/>
                </a:cubicBezTo>
                <a:close/>
                <a:moveTo>
                  <a:pt x="6531675" y="7727762"/>
                </a:moveTo>
                <a:cubicBezTo>
                  <a:pt x="6518229" y="7726713"/>
                  <a:pt x="6505897" y="7728695"/>
                  <a:pt x="6511764" y="7735776"/>
                </a:cubicBezTo>
                <a:cubicBezTo>
                  <a:pt x="6523499" y="7749938"/>
                  <a:pt x="6575253" y="7742690"/>
                  <a:pt x="6558267" y="7737931"/>
                </a:cubicBezTo>
                <a:cubicBezTo>
                  <a:pt x="6559680" y="7732889"/>
                  <a:pt x="6545120" y="7728810"/>
                  <a:pt x="6531675" y="7727762"/>
                </a:cubicBezTo>
                <a:close/>
                <a:moveTo>
                  <a:pt x="6418116" y="7726755"/>
                </a:moveTo>
                <a:cubicBezTo>
                  <a:pt x="6407586" y="7726977"/>
                  <a:pt x="6398875" y="7727708"/>
                  <a:pt x="6398875" y="7727708"/>
                </a:cubicBezTo>
                <a:cubicBezTo>
                  <a:pt x="6413036" y="7742549"/>
                  <a:pt x="6444980" y="7740625"/>
                  <a:pt x="6448275" y="7728862"/>
                </a:cubicBezTo>
                <a:cubicBezTo>
                  <a:pt x="6440996" y="7726822"/>
                  <a:pt x="6428646" y="7726534"/>
                  <a:pt x="6418116" y="7726755"/>
                </a:cubicBezTo>
                <a:close/>
                <a:moveTo>
                  <a:pt x="5783279" y="7656695"/>
                </a:moveTo>
                <a:cubicBezTo>
                  <a:pt x="5759420" y="7659101"/>
                  <a:pt x="5801190" y="7693911"/>
                  <a:pt x="5831856" y="7668522"/>
                </a:cubicBezTo>
                <a:cubicBezTo>
                  <a:pt x="5863402" y="7677360"/>
                  <a:pt x="5889225" y="7697281"/>
                  <a:pt x="5909905" y="7679515"/>
                </a:cubicBezTo>
                <a:cubicBezTo>
                  <a:pt x="5924464" y="7683594"/>
                  <a:pt x="5967744" y="7706594"/>
                  <a:pt x="5973394" y="7686429"/>
                </a:cubicBezTo>
                <a:cubicBezTo>
                  <a:pt x="6002513" y="7694587"/>
                  <a:pt x="6031233" y="7713508"/>
                  <a:pt x="6051442" y="7697422"/>
                </a:cubicBezTo>
                <a:cubicBezTo>
                  <a:pt x="6129961" y="7706735"/>
                  <a:pt x="6190625" y="7723731"/>
                  <a:pt x="6242778" y="7705721"/>
                </a:cubicBezTo>
                <a:cubicBezTo>
                  <a:pt x="6274323" y="7714560"/>
                  <a:pt x="6300617" y="7732801"/>
                  <a:pt x="6320827" y="7716715"/>
                </a:cubicBezTo>
                <a:cubicBezTo>
                  <a:pt x="6291708" y="7708556"/>
                  <a:pt x="6245603" y="7695639"/>
                  <a:pt x="6242778" y="7705721"/>
                </a:cubicBezTo>
                <a:cubicBezTo>
                  <a:pt x="6167156" y="7695408"/>
                  <a:pt x="6103667" y="7688494"/>
                  <a:pt x="6051442" y="7697422"/>
                </a:cubicBezTo>
                <a:cubicBezTo>
                  <a:pt x="6022324" y="7689264"/>
                  <a:pt x="5979515" y="7664583"/>
                  <a:pt x="5973394" y="7686429"/>
                </a:cubicBezTo>
                <a:cubicBezTo>
                  <a:pt x="5944275" y="7678270"/>
                  <a:pt x="5915555" y="7659350"/>
                  <a:pt x="5909905" y="7679515"/>
                </a:cubicBezTo>
                <a:cubicBezTo>
                  <a:pt x="5880786" y="7671356"/>
                  <a:pt x="5834681" y="7658439"/>
                  <a:pt x="5831856" y="7668522"/>
                </a:cubicBezTo>
                <a:cubicBezTo>
                  <a:pt x="5806477" y="7658692"/>
                  <a:pt x="5791232" y="7655894"/>
                  <a:pt x="5783279" y="7656695"/>
                </a:cubicBezTo>
                <a:close/>
                <a:moveTo>
                  <a:pt x="5667711" y="7654248"/>
                </a:moveTo>
                <a:cubicBezTo>
                  <a:pt x="5657905" y="7654219"/>
                  <a:pt x="5649213" y="7657221"/>
                  <a:pt x="5655080" y="7664302"/>
                </a:cubicBezTo>
                <a:cubicBezTo>
                  <a:pt x="5655080" y="7664302"/>
                  <a:pt x="5704010" y="7667137"/>
                  <a:pt x="5687024" y="7662378"/>
                </a:cubicBezTo>
                <a:cubicBezTo>
                  <a:pt x="5688436" y="7657336"/>
                  <a:pt x="5677517" y="7654277"/>
                  <a:pt x="5667711" y="7654248"/>
                </a:cubicBezTo>
                <a:close/>
                <a:moveTo>
                  <a:pt x="7776097" y="7608606"/>
                </a:moveTo>
                <a:cubicBezTo>
                  <a:pt x="7764059" y="7609538"/>
                  <a:pt x="7755249" y="7612960"/>
                  <a:pt x="7762529" y="7614999"/>
                </a:cubicBezTo>
                <a:cubicBezTo>
                  <a:pt x="7759704" y="7625082"/>
                  <a:pt x="7823193" y="7631996"/>
                  <a:pt x="7809032" y="7617154"/>
                </a:cubicBezTo>
                <a:cubicBezTo>
                  <a:pt x="7803401" y="7609233"/>
                  <a:pt x="7788135" y="7607674"/>
                  <a:pt x="7776097" y="7608606"/>
                </a:cubicBezTo>
                <a:close/>
                <a:moveTo>
                  <a:pt x="11141314" y="7595672"/>
                </a:moveTo>
                <a:cubicBezTo>
                  <a:pt x="11210852" y="7693086"/>
                  <a:pt x="11106437" y="7776198"/>
                  <a:pt x="11123858" y="7714021"/>
                </a:cubicBezTo>
                <a:cubicBezTo>
                  <a:pt x="11129508" y="7693856"/>
                  <a:pt x="11083004" y="7691701"/>
                  <a:pt x="11071270" y="7677539"/>
                </a:cubicBezTo>
                <a:cubicBezTo>
                  <a:pt x="11074566" y="7665776"/>
                  <a:pt x="11118244" y="7678014"/>
                  <a:pt x="11121069" y="7667931"/>
                </a:cubicBezTo>
                <a:cubicBezTo>
                  <a:pt x="11123894" y="7657848"/>
                  <a:pt x="11068880" y="7620687"/>
                  <a:pt x="11066055" y="7630769"/>
                </a:cubicBezTo>
                <a:cubicBezTo>
                  <a:pt x="11089161" y="7613683"/>
                  <a:pt x="11172823" y="7660684"/>
                  <a:pt x="11141314" y="7595672"/>
                </a:cubicBezTo>
                <a:close/>
                <a:moveTo>
                  <a:pt x="11341198" y="7582805"/>
                </a:moveTo>
                <a:cubicBezTo>
                  <a:pt x="11370316" y="7590964"/>
                  <a:pt x="11341198" y="7582805"/>
                  <a:pt x="11341198" y="7582805"/>
                </a:cubicBezTo>
                <a:close/>
                <a:moveTo>
                  <a:pt x="7538705" y="7578731"/>
                </a:moveTo>
                <a:cubicBezTo>
                  <a:pt x="7501633" y="7577668"/>
                  <a:pt x="7489690" y="7580014"/>
                  <a:pt x="7542943" y="7586099"/>
                </a:cubicBezTo>
                <a:cubicBezTo>
                  <a:pt x="7603607" y="7603096"/>
                  <a:pt x="7745144" y="7621003"/>
                  <a:pt x="7747969" y="7610920"/>
                </a:cubicBezTo>
                <a:cubicBezTo>
                  <a:pt x="7732079" y="7591742"/>
                  <a:pt x="7600491" y="7580502"/>
                  <a:pt x="7538705" y="7578731"/>
                </a:cubicBezTo>
                <a:close/>
                <a:moveTo>
                  <a:pt x="11041164" y="7530459"/>
                </a:moveTo>
                <a:cubicBezTo>
                  <a:pt x="11031358" y="7530430"/>
                  <a:pt x="11022666" y="7533432"/>
                  <a:pt x="11028533" y="7540513"/>
                </a:cubicBezTo>
                <a:cubicBezTo>
                  <a:pt x="11028533" y="7540513"/>
                  <a:pt x="11075036" y="7542668"/>
                  <a:pt x="11060477" y="7538589"/>
                </a:cubicBezTo>
                <a:cubicBezTo>
                  <a:pt x="11061889" y="7533547"/>
                  <a:pt x="11050970" y="7530488"/>
                  <a:pt x="11041164" y="7530459"/>
                </a:cubicBezTo>
                <a:close/>
                <a:moveTo>
                  <a:pt x="6289085" y="7464951"/>
                </a:moveTo>
                <a:cubicBezTo>
                  <a:pt x="6259919" y="7464298"/>
                  <a:pt x="6259949" y="7468129"/>
                  <a:pt x="6323796" y="7481940"/>
                </a:cubicBezTo>
                <a:cubicBezTo>
                  <a:pt x="6521217" y="7524566"/>
                  <a:pt x="6668404" y="7522308"/>
                  <a:pt x="6891285" y="7539446"/>
                </a:cubicBezTo>
                <a:cubicBezTo>
                  <a:pt x="7033293" y="7555673"/>
                  <a:pt x="7192215" y="7567576"/>
                  <a:pt x="7331796" y="7583123"/>
                </a:cubicBezTo>
                <a:cubicBezTo>
                  <a:pt x="7539648" y="7597862"/>
                  <a:pt x="7453161" y="7560944"/>
                  <a:pt x="7262223" y="7541882"/>
                </a:cubicBezTo>
                <a:cubicBezTo>
                  <a:pt x="7106126" y="7519896"/>
                  <a:pt x="6723454" y="7503297"/>
                  <a:pt x="6517957" y="7480156"/>
                </a:cubicBezTo>
                <a:cubicBezTo>
                  <a:pt x="6467411" y="7479587"/>
                  <a:pt x="6337697" y="7466040"/>
                  <a:pt x="6289085" y="7464951"/>
                </a:cubicBezTo>
                <a:close/>
                <a:moveTo>
                  <a:pt x="8851771" y="7326973"/>
                </a:moveTo>
                <a:cubicBezTo>
                  <a:pt x="8846148" y="7327777"/>
                  <a:pt x="8843470" y="7329745"/>
                  <a:pt x="8846404" y="7333285"/>
                </a:cubicBezTo>
                <a:cubicBezTo>
                  <a:pt x="8857667" y="7349128"/>
                  <a:pt x="8921627" y="7354361"/>
                  <a:pt x="8909893" y="7340199"/>
                </a:cubicBezTo>
                <a:cubicBezTo>
                  <a:pt x="8912012" y="7332637"/>
                  <a:pt x="8868639" y="7324563"/>
                  <a:pt x="8851771" y="7326973"/>
                </a:cubicBezTo>
                <a:close/>
                <a:moveTo>
                  <a:pt x="8716121" y="7314907"/>
                </a:moveTo>
                <a:cubicBezTo>
                  <a:pt x="8705708" y="7314708"/>
                  <a:pt x="8697116" y="7315019"/>
                  <a:pt x="8704396" y="7317059"/>
                </a:cubicBezTo>
                <a:cubicBezTo>
                  <a:pt x="8701571" y="7327141"/>
                  <a:pt x="8750500" y="7329976"/>
                  <a:pt x="8738766" y="7315814"/>
                </a:cubicBezTo>
                <a:cubicBezTo>
                  <a:pt x="8738766" y="7315814"/>
                  <a:pt x="8726533" y="7315105"/>
                  <a:pt x="8716121" y="7314907"/>
                </a:cubicBezTo>
                <a:close/>
                <a:moveTo>
                  <a:pt x="11009223" y="7246315"/>
                </a:moveTo>
                <a:cubicBezTo>
                  <a:pt x="10977507" y="7236919"/>
                  <a:pt x="10906951" y="7292590"/>
                  <a:pt x="11008867" y="7321145"/>
                </a:cubicBezTo>
                <a:cubicBezTo>
                  <a:pt x="11101475" y="7336217"/>
                  <a:pt x="11014517" y="7300979"/>
                  <a:pt x="11020167" y="7280814"/>
                </a:cubicBezTo>
                <a:cubicBezTo>
                  <a:pt x="11026052" y="7259808"/>
                  <a:pt x="11019796" y="7249447"/>
                  <a:pt x="11009223" y="7246315"/>
                </a:cubicBezTo>
                <a:close/>
                <a:moveTo>
                  <a:pt x="7540770" y="7192208"/>
                </a:moveTo>
                <a:cubicBezTo>
                  <a:pt x="7552033" y="7208051"/>
                  <a:pt x="7615993" y="7213284"/>
                  <a:pt x="7618818" y="7203202"/>
                </a:cubicBezTo>
                <a:cubicBezTo>
                  <a:pt x="7601832" y="7198442"/>
                  <a:pt x="7540770" y="7192208"/>
                  <a:pt x="7540770" y="7192208"/>
                </a:cubicBezTo>
                <a:close/>
                <a:moveTo>
                  <a:pt x="7427122" y="7183927"/>
                </a:moveTo>
                <a:cubicBezTo>
                  <a:pt x="7421132" y="7184288"/>
                  <a:pt x="7415548" y="7186122"/>
                  <a:pt x="7410496" y="7190143"/>
                </a:cubicBezTo>
                <a:cubicBezTo>
                  <a:pt x="7439614" y="7198302"/>
                  <a:pt x="7485719" y="7211219"/>
                  <a:pt x="7488544" y="7201137"/>
                </a:cubicBezTo>
                <a:cubicBezTo>
                  <a:pt x="7560943" y="7232295"/>
                  <a:pt x="7500315" y="7159125"/>
                  <a:pt x="7488544" y="7201137"/>
                </a:cubicBezTo>
                <a:cubicBezTo>
                  <a:pt x="7466705" y="7195018"/>
                  <a:pt x="7445090" y="7182845"/>
                  <a:pt x="7427122" y="7183927"/>
                </a:cubicBezTo>
                <a:close/>
                <a:moveTo>
                  <a:pt x="8028175" y="7059371"/>
                </a:moveTo>
                <a:cubicBezTo>
                  <a:pt x="7995693" y="7057470"/>
                  <a:pt x="7991933" y="7061259"/>
                  <a:pt x="8041981" y="7075282"/>
                </a:cubicBezTo>
                <a:cubicBezTo>
                  <a:pt x="8151574" y="7095113"/>
                  <a:pt x="8218359" y="7090264"/>
                  <a:pt x="8342910" y="7103412"/>
                </a:cubicBezTo>
                <a:cubicBezTo>
                  <a:pt x="8357469" y="7107492"/>
                  <a:pt x="8655574" y="7145705"/>
                  <a:pt x="8641015" y="7141626"/>
                </a:cubicBezTo>
                <a:cubicBezTo>
                  <a:pt x="8620842" y="7101539"/>
                  <a:pt x="8391840" y="7106247"/>
                  <a:pt x="8313791" y="7095254"/>
                </a:cubicBezTo>
                <a:cubicBezTo>
                  <a:pt x="8216231" y="7081512"/>
                  <a:pt x="8082312" y="7062539"/>
                  <a:pt x="8028175" y="7059371"/>
                </a:cubicBezTo>
                <a:close/>
                <a:moveTo>
                  <a:pt x="7942148" y="7053597"/>
                </a:moveTo>
                <a:cubicBezTo>
                  <a:pt x="7941333" y="7053879"/>
                  <a:pt x="7939160" y="7054629"/>
                  <a:pt x="7934814" y="7056130"/>
                </a:cubicBezTo>
                <a:cubicBezTo>
                  <a:pt x="7934814" y="7056130"/>
                  <a:pt x="7944593" y="7052753"/>
                  <a:pt x="7942148" y="7053597"/>
                </a:cubicBezTo>
                <a:close/>
                <a:moveTo>
                  <a:pt x="10439890" y="6625777"/>
                </a:moveTo>
                <a:lnTo>
                  <a:pt x="10448999" y="6626905"/>
                </a:lnTo>
                <a:cubicBezTo>
                  <a:pt x="10452531" y="6627342"/>
                  <a:pt x="10454705" y="6627611"/>
                  <a:pt x="10454705" y="6627611"/>
                </a:cubicBezTo>
                <a:close/>
                <a:moveTo>
                  <a:pt x="10393572" y="6620040"/>
                </a:moveTo>
                <a:cubicBezTo>
                  <a:pt x="10390855" y="6619704"/>
                  <a:pt x="10395746" y="6620310"/>
                  <a:pt x="10414765" y="6622665"/>
                </a:cubicBezTo>
                <a:lnTo>
                  <a:pt x="10439890" y="6625777"/>
                </a:lnTo>
                <a:lnTo>
                  <a:pt x="10435142" y="6625189"/>
                </a:lnTo>
                <a:cubicBezTo>
                  <a:pt x="10418840" y="6623170"/>
                  <a:pt x="10397648" y="6620545"/>
                  <a:pt x="10393572" y="6620040"/>
                </a:cubicBezTo>
                <a:close/>
                <a:moveTo>
                  <a:pt x="10078189" y="6532995"/>
                </a:moveTo>
                <a:cubicBezTo>
                  <a:pt x="10188181" y="6542063"/>
                  <a:pt x="10384697" y="6653305"/>
                  <a:pt x="10454705" y="6627611"/>
                </a:cubicBezTo>
                <a:cubicBezTo>
                  <a:pt x="10512544" y="6654691"/>
                  <a:pt x="10633872" y="6688684"/>
                  <a:pt x="10592983" y="6722536"/>
                </a:cubicBezTo>
                <a:cubicBezTo>
                  <a:pt x="10497984" y="6650612"/>
                  <a:pt x="10161851" y="6579995"/>
                  <a:pt x="10119043" y="6555314"/>
                </a:cubicBezTo>
                <a:cubicBezTo>
                  <a:pt x="10104483" y="6551235"/>
                  <a:pt x="10092749" y="6537074"/>
                  <a:pt x="10078189" y="6532995"/>
                </a:cubicBezTo>
                <a:close/>
                <a:moveTo>
                  <a:pt x="9884645" y="6496372"/>
                </a:moveTo>
                <a:cubicBezTo>
                  <a:pt x="9891139" y="6496155"/>
                  <a:pt x="9907920" y="6498541"/>
                  <a:pt x="9939477" y="6505004"/>
                </a:cubicBezTo>
                <a:cubicBezTo>
                  <a:pt x="9954036" y="6509083"/>
                  <a:pt x="10000141" y="6522001"/>
                  <a:pt x="10014700" y="6526080"/>
                </a:cubicBezTo>
                <a:cubicBezTo>
                  <a:pt x="10021557" y="6547144"/>
                  <a:pt x="9856507" y="6497312"/>
                  <a:pt x="9884645" y="6496372"/>
                </a:cubicBezTo>
                <a:close/>
                <a:moveTo>
                  <a:pt x="9744863" y="6475567"/>
                </a:moveTo>
                <a:cubicBezTo>
                  <a:pt x="9745576" y="6474918"/>
                  <a:pt x="9759857" y="6478239"/>
                  <a:pt x="9797469" y="6488777"/>
                </a:cubicBezTo>
                <a:cubicBezTo>
                  <a:pt x="9797469" y="6488777"/>
                  <a:pt x="9843972" y="6490933"/>
                  <a:pt x="9841147" y="6501015"/>
                </a:cubicBezTo>
                <a:cubicBezTo>
                  <a:pt x="9862687" y="6515206"/>
                  <a:pt x="9742722" y="6477516"/>
                  <a:pt x="9744863" y="6475567"/>
                </a:cubicBezTo>
                <a:close/>
                <a:moveTo>
                  <a:pt x="9672831" y="6457255"/>
                </a:moveTo>
                <a:cubicBezTo>
                  <a:pt x="9689822" y="6454992"/>
                  <a:pt x="9709333" y="6457740"/>
                  <a:pt x="9719420" y="6477784"/>
                </a:cubicBezTo>
                <a:lnTo>
                  <a:pt x="9641372" y="6466791"/>
                </a:lnTo>
                <a:cubicBezTo>
                  <a:pt x="9641372" y="6466791"/>
                  <a:pt x="9655841" y="6459517"/>
                  <a:pt x="9672831" y="6457255"/>
                </a:cubicBezTo>
                <a:close/>
                <a:moveTo>
                  <a:pt x="9564125" y="6442429"/>
                </a:moveTo>
                <a:cubicBezTo>
                  <a:pt x="9582827" y="6442232"/>
                  <a:pt x="9606585" y="6446170"/>
                  <a:pt x="9626813" y="6462711"/>
                </a:cubicBezTo>
                <a:cubicBezTo>
                  <a:pt x="9626813" y="6462711"/>
                  <a:pt x="9545939" y="6461801"/>
                  <a:pt x="9531778" y="6446959"/>
                </a:cubicBezTo>
                <a:cubicBezTo>
                  <a:pt x="9531778" y="6446959"/>
                  <a:pt x="9545423" y="6442627"/>
                  <a:pt x="9564125" y="6442429"/>
                </a:cubicBezTo>
                <a:close/>
                <a:moveTo>
                  <a:pt x="9389951" y="6149868"/>
                </a:moveTo>
                <a:cubicBezTo>
                  <a:pt x="9401685" y="6164029"/>
                  <a:pt x="9450615" y="6166864"/>
                  <a:pt x="9453440" y="6156781"/>
                </a:cubicBezTo>
                <a:cubicBezTo>
                  <a:pt x="9436454" y="6152022"/>
                  <a:pt x="9389951" y="6149868"/>
                  <a:pt x="9389951" y="6149868"/>
                </a:cubicBezTo>
                <a:close/>
                <a:moveTo>
                  <a:pt x="5243647" y="5256397"/>
                </a:moveTo>
                <a:cubicBezTo>
                  <a:pt x="5061148" y="5263260"/>
                  <a:pt x="4745188" y="5354158"/>
                  <a:pt x="4637985" y="5391179"/>
                </a:cubicBezTo>
                <a:cubicBezTo>
                  <a:pt x="4637985" y="5391179"/>
                  <a:pt x="4678838" y="5413500"/>
                  <a:pt x="4664279" y="5409421"/>
                </a:cubicBezTo>
                <a:cubicBezTo>
                  <a:pt x="4664279" y="5409421"/>
                  <a:pt x="4475731" y="5447212"/>
                  <a:pt x="4539691" y="5452446"/>
                </a:cubicBezTo>
                <a:cubicBezTo>
                  <a:pt x="4568810" y="5460604"/>
                  <a:pt x="4557076" y="5446442"/>
                  <a:pt x="4571635" y="5450521"/>
                </a:cubicBezTo>
                <a:cubicBezTo>
                  <a:pt x="4686878" y="5450187"/>
                  <a:pt x="4777096" y="5408407"/>
                  <a:pt x="4901756" y="5374465"/>
                </a:cubicBezTo>
                <a:cubicBezTo>
                  <a:pt x="5020693" y="5351605"/>
                  <a:pt x="5135936" y="5351272"/>
                  <a:pt x="5228580" y="5310170"/>
                </a:cubicBezTo>
                <a:cubicBezTo>
                  <a:pt x="5266646" y="5286401"/>
                  <a:pt x="5307136" y="5263311"/>
                  <a:pt x="5243647" y="5256397"/>
                </a:cubicBezTo>
                <a:close/>
                <a:moveTo>
                  <a:pt x="9647020" y="5232346"/>
                </a:moveTo>
                <a:cubicBezTo>
                  <a:pt x="9647722" y="5236847"/>
                  <a:pt x="9647389" y="5239642"/>
                  <a:pt x="9646296" y="5240985"/>
                </a:cubicBezTo>
                <a:lnTo>
                  <a:pt x="9644282" y="5240959"/>
                </a:lnTo>
                <a:close/>
                <a:moveTo>
                  <a:pt x="682075" y="4630796"/>
                </a:moveTo>
                <a:cubicBezTo>
                  <a:pt x="682075" y="4630796"/>
                  <a:pt x="696635" y="4634875"/>
                  <a:pt x="682075" y="4630796"/>
                </a:cubicBezTo>
                <a:close/>
                <a:moveTo>
                  <a:pt x="346602" y="4354663"/>
                </a:moveTo>
                <a:cubicBezTo>
                  <a:pt x="332550" y="4353444"/>
                  <a:pt x="319611" y="4355256"/>
                  <a:pt x="318199" y="4360297"/>
                </a:cubicBezTo>
                <a:cubicBezTo>
                  <a:pt x="329933" y="4374458"/>
                  <a:pt x="381688" y="4367211"/>
                  <a:pt x="381688" y="4367211"/>
                </a:cubicBezTo>
                <a:cubicBezTo>
                  <a:pt x="375821" y="4360130"/>
                  <a:pt x="360655" y="4355881"/>
                  <a:pt x="346602" y="4354663"/>
                </a:cubicBezTo>
                <a:close/>
                <a:moveTo>
                  <a:pt x="238892" y="4312931"/>
                </a:moveTo>
                <a:cubicBezTo>
                  <a:pt x="218918" y="4312998"/>
                  <a:pt x="202122" y="4316901"/>
                  <a:pt x="202122" y="4316901"/>
                </a:cubicBezTo>
                <a:cubicBezTo>
                  <a:pt x="213857" y="4331063"/>
                  <a:pt x="294730" y="4331973"/>
                  <a:pt x="294730" y="4331973"/>
                </a:cubicBezTo>
                <a:cubicBezTo>
                  <a:pt x="282018" y="4316631"/>
                  <a:pt x="258866" y="4312863"/>
                  <a:pt x="238892" y="4312931"/>
                </a:cubicBezTo>
                <a:close/>
                <a:moveTo>
                  <a:pt x="223273" y="4176026"/>
                </a:moveTo>
                <a:cubicBezTo>
                  <a:pt x="236963" y="4192548"/>
                  <a:pt x="283937" y="4193023"/>
                  <a:pt x="286762" y="4182940"/>
                </a:cubicBezTo>
                <a:cubicBezTo>
                  <a:pt x="272203" y="4178861"/>
                  <a:pt x="223273" y="4176026"/>
                  <a:pt x="223273" y="4176026"/>
                </a:cubicBezTo>
                <a:close/>
                <a:moveTo>
                  <a:pt x="8361643" y="4072057"/>
                </a:moveTo>
                <a:cubicBezTo>
                  <a:pt x="8345367" y="4072934"/>
                  <a:pt x="8332329" y="4077436"/>
                  <a:pt x="8332329" y="4077436"/>
                </a:cubicBezTo>
                <a:cubicBezTo>
                  <a:pt x="8329505" y="4087519"/>
                  <a:pt x="8410377" y="4088430"/>
                  <a:pt x="8410377" y="4088430"/>
                </a:cubicBezTo>
                <a:cubicBezTo>
                  <a:pt x="8397430" y="4073929"/>
                  <a:pt x="8377917" y="4071180"/>
                  <a:pt x="8361643" y="4072057"/>
                </a:cubicBezTo>
                <a:close/>
                <a:moveTo>
                  <a:pt x="8444723" y="4011302"/>
                </a:moveTo>
                <a:lnTo>
                  <a:pt x="8440268" y="4015022"/>
                </a:lnTo>
                <a:cubicBezTo>
                  <a:pt x="8437375" y="4016590"/>
                  <a:pt x="8434263" y="4017191"/>
                  <a:pt x="8430623" y="4016171"/>
                </a:cubicBezTo>
                <a:close/>
                <a:moveTo>
                  <a:pt x="8488897" y="3976315"/>
                </a:moveTo>
                <a:cubicBezTo>
                  <a:pt x="8503456" y="3980394"/>
                  <a:pt x="8520442" y="3985153"/>
                  <a:pt x="8535001" y="3989232"/>
                </a:cubicBezTo>
                <a:cubicBezTo>
                  <a:pt x="8517816" y="3989854"/>
                  <a:pt x="8500531" y="3993167"/>
                  <a:pt x="8483138" y="3998036"/>
                </a:cubicBezTo>
                <a:lnTo>
                  <a:pt x="8444723" y="4011302"/>
                </a:lnTo>
                <a:lnTo>
                  <a:pt x="8448596" y="4008067"/>
                </a:lnTo>
                <a:cubicBezTo>
                  <a:pt x="8454119" y="4002365"/>
                  <a:pt x="8459995" y="3995403"/>
                  <a:pt x="8468687" y="3992401"/>
                </a:cubicBezTo>
                <a:lnTo>
                  <a:pt x="8478015" y="3984976"/>
                </a:lnTo>
                <a:lnTo>
                  <a:pt x="8486072" y="3986397"/>
                </a:lnTo>
                <a:cubicBezTo>
                  <a:pt x="8488897" y="3976315"/>
                  <a:pt x="8488897" y="3976315"/>
                  <a:pt x="8488897" y="3976315"/>
                </a:cubicBezTo>
                <a:close/>
                <a:moveTo>
                  <a:pt x="8794901" y="3886768"/>
                </a:moveTo>
                <a:cubicBezTo>
                  <a:pt x="8768457" y="3890765"/>
                  <a:pt x="8609276" y="3940720"/>
                  <a:pt x="8488897" y="3976315"/>
                </a:cubicBezTo>
                <a:cubicBezTo>
                  <a:pt x="8487485" y="3981356"/>
                  <a:pt x="8483139" y="3982857"/>
                  <a:pt x="8478792" y="3984358"/>
                </a:cubicBezTo>
                <a:lnTo>
                  <a:pt x="8478015" y="3984976"/>
                </a:lnTo>
                <a:lnTo>
                  <a:pt x="8472979" y="3984088"/>
                </a:lnTo>
                <a:cubicBezTo>
                  <a:pt x="8470806" y="3984839"/>
                  <a:pt x="8470100" y="3987360"/>
                  <a:pt x="8468687" y="3992401"/>
                </a:cubicBezTo>
                <a:cubicBezTo>
                  <a:pt x="8399077" y="4007333"/>
                  <a:pt x="8361484" y="4029423"/>
                  <a:pt x="8358188" y="4041185"/>
                </a:cubicBezTo>
                <a:cubicBezTo>
                  <a:pt x="8381657" y="4069510"/>
                  <a:pt x="8451267" y="4054578"/>
                  <a:pt x="8483211" y="4052653"/>
                </a:cubicBezTo>
                <a:cubicBezTo>
                  <a:pt x="8500197" y="4057412"/>
                  <a:pt x="8587154" y="4092650"/>
                  <a:pt x="8604538" y="4086647"/>
                </a:cubicBezTo>
                <a:cubicBezTo>
                  <a:pt x="8604538" y="4086647"/>
                  <a:pt x="8732422" y="4031858"/>
                  <a:pt x="8720687" y="4017697"/>
                </a:cubicBezTo>
                <a:cubicBezTo>
                  <a:pt x="8735247" y="4021776"/>
                  <a:pt x="8598961" y="3994466"/>
                  <a:pt x="8535001" y="3989232"/>
                </a:cubicBezTo>
                <a:cubicBezTo>
                  <a:pt x="8755739" y="3908355"/>
                  <a:pt x="8815468" y="3883660"/>
                  <a:pt x="8794901" y="3886768"/>
                </a:cubicBezTo>
                <a:close/>
                <a:moveTo>
                  <a:pt x="373987" y="3879794"/>
                </a:moveTo>
                <a:cubicBezTo>
                  <a:pt x="356245" y="3878901"/>
                  <a:pt x="339566" y="3882384"/>
                  <a:pt x="339566" y="3882384"/>
                </a:cubicBezTo>
                <a:cubicBezTo>
                  <a:pt x="336271" y="3894147"/>
                  <a:pt x="408669" y="3925306"/>
                  <a:pt x="414790" y="3903460"/>
                </a:cubicBezTo>
                <a:cubicBezTo>
                  <a:pt x="410534" y="3885956"/>
                  <a:pt x="391728" y="3880687"/>
                  <a:pt x="373987" y="3879794"/>
                </a:cubicBezTo>
                <a:close/>
                <a:moveTo>
                  <a:pt x="5660959" y="3695734"/>
                </a:moveTo>
                <a:cubicBezTo>
                  <a:pt x="5661666" y="3696038"/>
                  <a:pt x="5663363" y="3696768"/>
                  <a:pt x="5665626" y="3697742"/>
                </a:cubicBezTo>
                <a:lnTo>
                  <a:pt x="5678332" y="3703211"/>
                </a:lnTo>
                <a:lnTo>
                  <a:pt x="5692775" y="3709427"/>
                </a:lnTo>
                <a:cubicBezTo>
                  <a:pt x="5692775" y="3709427"/>
                  <a:pt x="5688251" y="3707479"/>
                  <a:pt x="5682594" y="3705045"/>
                </a:cubicBezTo>
                <a:lnTo>
                  <a:pt x="5678332" y="3703211"/>
                </a:lnTo>
                <a:lnTo>
                  <a:pt x="5671989" y="3700481"/>
                </a:lnTo>
                <a:cubicBezTo>
                  <a:pt x="5662091" y="3696221"/>
                  <a:pt x="5659545" y="3695125"/>
                  <a:pt x="5660959" y="3695734"/>
                </a:cubicBezTo>
                <a:close/>
                <a:moveTo>
                  <a:pt x="9452988" y="3318392"/>
                </a:moveTo>
                <a:cubicBezTo>
                  <a:pt x="9448158" y="3313300"/>
                  <a:pt x="9492033" y="3361614"/>
                  <a:pt x="9492006" y="3403744"/>
                </a:cubicBezTo>
                <a:cubicBezTo>
                  <a:pt x="9497656" y="3505006"/>
                  <a:pt x="9369773" y="3559794"/>
                  <a:pt x="9355178" y="3611888"/>
                </a:cubicBezTo>
                <a:cubicBezTo>
                  <a:pt x="9352353" y="3621971"/>
                  <a:pt x="9401681" y="3614043"/>
                  <a:pt x="9387121" y="3609964"/>
                </a:cubicBezTo>
                <a:cubicBezTo>
                  <a:pt x="9430799" y="3622201"/>
                  <a:pt x="9488675" y="3593108"/>
                  <a:pt x="9506059" y="3587104"/>
                </a:cubicBezTo>
                <a:cubicBezTo>
                  <a:pt x="9525870" y="3581780"/>
                  <a:pt x="9572916" y="3469909"/>
                  <a:pt x="9552670" y="3420741"/>
                </a:cubicBezTo>
                <a:cubicBezTo>
                  <a:pt x="9547056" y="3384733"/>
                  <a:pt x="9503777" y="3361733"/>
                  <a:pt x="9477483" y="3343491"/>
                </a:cubicBezTo>
                <a:cubicBezTo>
                  <a:pt x="9461620" y="3327720"/>
                  <a:pt x="9454598" y="3320089"/>
                  <a:pt x="9452988" y="3318392"/>
                </a:cubicBezTo>
                <a:close/>
                <a:moveTo>
                  <a:pt x="2113816" y="3313568"/>
                </a:moveTo>
                <a:cubicBezTo>
                  <a:pt x="2064544" y="3314290"/>
                  <a:pt x="2029293" y="3322763"/>
                  <a:pt x="2005634" y="3316135"/>
                </a:cubicBezTo>
                <a:cubicBezTo>
                  <a:pt x="2066298" y="3333132"/>
                  <a:pt x="2318299" y="3358428"/>
                  <a:pt x="2410906" y="3373501"/>
                </a:cubicBezTo>
                <a:cubicBezTo>
                  <a:pt x="3331043" y="3508061"/>
                  <a:pt x="4301016" y="3576842"/>
                  <a:pt x="5168964" y="3664159"/>
                </a:cubicBezTo>
                <a:cubicBezTo>
                  <a:pt x="5241362" y="3695318"/>
                  <a:pt x="5197720" y="3626907"/>
                  <a:pt x="5168964" y="3664159"/>
                </a:cubicBezTo>
                <a:cubicBezTo>
                  <a:pt x="4193378" y="3559371"/>
                  <a:pt x="3232351" y="3458662"/>
                  <a:pt x="2167852" y="3316277"/>
                </a:cubicBezTo>
                <a:cubicBezTo>
                  <a:pt x="2148222" y="3313948"/>
                  <a:pt x="2130240" y="3313328"/>
                  <a:pt x="2113816" y="3313568"/>
                </a:cubicBezTo>
                <a:close/>
                <a:moveTo>
                  <a:pt x="1911755" y="3285754"/>
                </a:moveTo>
                <a:cubicBezTo>
                  <a:pt x="1897652" y="3285881"/>
                  <a:pt x="1885320" y="3287863"/>
                  <a:pt x="1883908" y="3292904"/>
                </a:cubicBezTo>
                <a:cubicBezTo>
                  <a:pt x="1898467" y="3296983"/>
                  <a:pt x="1947397" y="3299818"/>
                  <a:pt x="1950222" y="3289735"/>
                </a:cubicBezTo>
                <a:cubicBezTo>
                  <a:pt x="1941729" y="3287356"/>
                  <a:pt x="1925857" y="3285627"/>
                  <a:pt x="1911755" y="3285754"/>
                </a:cubicBezTo>
                <a:close/>
                <a:moveTo>
                  <a:pt x="1798082" y="3262968"/>
                </a:moveTo>
                <a:cubicBezTo>
                  <a:pt x="1777393" y="3264420"/>
                  <a:pt x="1759284" y="3270674"/>
                  <a:pt x="1759284" y="3270674"/>
                </a:cubicBezTo>
                <a:cubicBezTo>
                  <a:pt x="1773844" y="3274753"/>
                  <a:pt x="1852363" y="3284066"/>
                  <a:pt x="1852363" y="3284066"/>
                </a:cubicBezTo>
                <a:cubicBezTo>
                  <a:pt x="1842041" y="3264863"/>
                  <a:pt x="1818771" y="3261515"/>
                  <a:pt x="1798082" y="3262968"/>
                </a:cubicBezTo>
                <a:close/>
                <a:moveTo>
                  <a:pt x="1675387" y="3239692"/>
                </a:moveTo>
                <a:cubicBezTo>
                  <a:pt x="1655060" y="3241020"/>
                  <a:pt x="1637558" y="3247443"/>
                  <a:pt x="1637558" y="3247443"/>
                </a:cubicBezTo>
                <a:cubicBezTo>
                  <a:pt x="1652117" y="3251522"/>
                  <a:pt x="1730166" y="3262516"/>
                  <a:pt x="1730166" y="3262516"/>
                </a:cubicBezTo>
                <a:cubicBezTo>
                  <a:pt x="1718866" y="3242132"/>
                  <a:pt x="1695714" y="3238364"/>
                  <a:pt x="1675387" y="3239692"/>
                </a:cubicBezTo>
                <a:close/>
                <a:moveTo>
                  <a:pt x="1585790" y="3230220"/>
                </a:moveTo>
                <a:cubicBezTo>
                  <a:pt x="1575681" y="3230107"/>
                  <a:pt x="1566989" y="3233108"/>
                  <a:pt x="1574069" y="3240529"/>
                </a:cubicBezTo>
                <a:cubicBezTo>
                  <a:pt x="1574069" y="3240529"/>
                  <a:pt x="1620572" y="3242684"/>
                  <a:pt x="1606013" y="3238605"/>
                </a:cubicBezTo>
                <a:cubicBezTo>
                  <a:pt x="1607425" y="3233563"/>
                  <a:pt x="1595899" y="3230334"/>
                  <a:pt x="1585790" y="3230220"/>
                </a:cubicBezTo>
                <a:close/>
                <a:moveTo>
                  <a:pt x="7239869" y="3222210"/>
                </a:moveTo>
                <a:cubicBezTo>
                  <a:pt x="7324002" y="3267531"/>
                  <a:pt x="7239869" y="3222210"/>
                  <a:pt x="7239869" y="3222210"/>
                </a:cubicBezTo>
                <a:close/>
                <a:moveTo>
                  <a:pt x="6856291" y="3183157"/>
                </a:moveTo>
                <a:cubicBezTo>
                  <a:pt x="6841886" y="3183198"/>
                  <a:pt x="6828947" y="3185010"/>
                  <a:pt x="6828947" y="3185010"/>
                </a:cubicBezTo>
                <a:cubicBezTo>
                  <a:pt x="6840682" y="3199172"/>
                  <a:pt x="6889612" y="3202007"/>
                  <a:pt x="6892436" y="3191925"/>
                </a:cubicBezTo>
                <a:cubicBezTo>
                  <a:pt x="6886569" y="3184844"/>
                  <a:pt x="6870696" y="3183115"/>
                  <a:pt x="6856291" y="3183157"/>
                </a:cubicBezTo>
                <a:close/>
                <a:moveTo>
                  <a:pt x="6766961" y="3176818"/>
                </a:moveTo>
                <a:cubicBezTo>
                  <a:pt x="6763057" y="3176744"/>
                  <a:pt x="6761818" y="3177076"/>
                  <a:pt x="6765458" y="3178096"/>
                </a:cubicBezTo>
                <a:cubicBezTo>
                  <a:pt x="6762633" y="3188179"/>
                  <a:pt x="6826122" y="3195093"/>
                  <a:pt x="6814388" y="3180931"/>
                </a:cubicBezTo>
                <a:cubicBezTo>
                  <a:pt x="6814388" y="3180931"/>
                  <a:pt x="6778675" y="3177042"/>
                  <a:pt x="6766961" y="3176818"/>
                </a:cubicBezTo>
                <a:close/>
                <a:moveTo>
                  <a:pt x="6721780" y="3165858"/>
                </a:moveTo>
                <a:lnTo>
                  <a:pt x="6687410" y="3167103"/>
                </a:lnTo>
                <a:cubicBezTo>
                  <a:pt x="6698674" y="3182945"/>
                  <a:pt x="6733515" y="3180020"/>
                  <a:pt x="6721780" y="3165858"/>
                </a:cubicBezTo>
                <a:close/>
                <a:moveTo>
                  <a:pt x="9355539" y="2868017"/>
                </a:moveTo>
                <a:cubicBezTo>
                  <a:pt x="9347553" y="2868498"/>
                  <a:pt x="9342500" y="2872519"/>
                  <a:pt x="9348367" y="2879600"/>
                </a:cubicBezTo>
                <a:lnTo>
                  <a:pt x="9380311" y="2877676"/>
                </a:lnTo>
                <a:cubicBezTo>
                  <a:pt x="9374444" y="2870595"/>
                  <a:pt x="9363525" y="2867536"/>
                  <a:pt x="9355539" y="2868017"/>
                </a:cubicBezTo>
                <a:close/>
                <a:moveTo>
                  <a:pt x="4267948" y="2770140"/>
                </a:moveTo>
                <a:cubicBezTo>
                  <a:pt x="4267948" y="2770140"/>
                  <a:pt x="4279682" y="2784302"/>
                  <a:pt x="4267948" y="2770140"/>
                </a:cubicBezTo>
                <a:close/>
                <a:moveTo>
                  <a:pt x="4175159" y="2762719"/>
                </a:moveTo>
                <a:cubicBezTo>
                  <a:pt x="4185436" y="2761068"/>
                  <a:pt x="4197179" y="2761186"/>
                  <a:pt x="4204459" y="2763226"/>
                </a:cubicBezTo>
                <a:cubicBezTo>
                  <a:pt x="4202811" y="2769107"/>
                  <a:pt x="4194001" y="2772529"/>
                  <a:pt x="4183783" y="2773971"/>
                </a:cubicBezTo>
                <a:lnTo>
                  <a:pt x="4178672" y="2773771"/>
                </a:lnTo>
                <a:lnTo>
                  <a:pt x="4158086" y="2769704"/>
                </a:lnTo>
                <a:lnTo>
                  <a:pt x="4161586" y="2766505"/>
                </a:lnTo>
                <a:cubicBezTo>
                  <a:pt x="4165249" y="2764813"/>
                  <a:pt x="4170021" y="2763545"/>
                  <a:pt x="4175159" y="2762719"/>
                </a:cubicBezTo>
                <a:close/>
                <a:moveTo>
                  <a:pt x="3973542" y="2756524"/>
                </a:moveTo>
                <a:cubicBezTo>
                  <a:pt x="3971154" y="2755855"/>
                  <a:pt x="3980709" y="2758532"/>
                  <a:pt x="3980709" y="2758532"/>
                </a:cubicBezTo>
                <a:cubicBezTo>
                  <a:pt x="3976462" y="2757342"/>
                  <a:pt x="3974339" y="2756747"/>
                  <a:pt x="3973542" y="2756524"/>
                </a:cubicBezTo>
                <a:close/>
                <a:moveTo>
                  <a:pt x="3903911" y="2747889"/>
                </a:moveTo>
                <a:cubicBezTo>
                  <a:pt x="3905390" y="2748303"/>
                  <a:pt x="3909333" y="2749408"/>
                  <a:pt x="3917220" y="2751618"/>
                </a:cubicBezTo>
                <a:cubicBezTo>
                  <a:pt x="3917220" y="2751618"/>
                  <a:pt x="3899475" y="2746646"/>
                  <a:pt x="3903911" y="2747889"/>
                </a:cubicBezTo>
                <a:close/>
                <a:moveTo>
                  <a:pt x="3386579" y="2691749"/>
                </a:moveTo>
                <a:lnTo>
                  <a:pt x="3392610" y="2693439"/>
                </a:lnTo>
                <a:cubicBezTo>
                  <a:pt x="3394884" y="2694076"/>
                  <a:pt x="3396704" y="2694586"/>
                  <a:pt x="3396704" y="2694586"/>
                </a:cubicBezTo>
                <a:close/>
                <a:moveTo>
                  <a:pt x="3384420" y="2691144"/>
                </a:moveTo>
                <a:lnTo>
                  <a:pt x="3386579" y="2691749"/>
                </a:lnTo>
                <a:lnTo>
                  <a:pt x="3385785" y="2691527"/>
                </a:lnTo>
                <a:cubicBezTo>
                  <a:pt x="3383965" y="2691017"/>
                  <a:pt x="3383055" y="2690762"/>
                  <a:pt x="3384420" y="2691144"/>
                </a:cubicBezTo>
                <a:close/>
                <a:moveTo>
                  <a:pt x="9418520" y="2629214"/>
                </a:moveTo>
                <a:cubicBezTo>
                  <a:pt x="9325912" y="2614142"/>
                  <a:pt x="9362999" y="2771333"/>
                  <a:pt x="9435434" y="2746319"/>
                </a:cubicBezTo>
                <a:cubicBezTo>
                  <a:pt x="9487587" y="2728308"/>
                  <a:pt x="9450463" y="2627290"/>
                  <a:pt x="9418520" y="2629214"/>
                </a:cubicBezTo>
                <a:close/>
                <a:moveTo>
                  <a:pt x="2744413" y="2597541"/>
                </a:moveTo>
                <a:cubicBezTo>
                  <a:pt x="2737493" y="2597393"/>
                  <a:pt x="2731872" y="2597461"/>
                  <a:pt x="2727698" y="2597764"/>
                </a:cubicBezTo>
                <a:cubicBezTo>
                  <a:pt x="2707887" y="2603087"/>
                  <a:pt x="2646825" y="2596853"/>
                  <a:pt x="2739432" y="2611926"/>
                </a:cubicBezTo>
                <a:cubicBezTo>
                  <a:pt x="2939207" y="2646149"/>
                  <a:pt x="3147529" y="2659208"/>
                  <a:pt x="3396704" y="2694586"/>
                </a:cubicBezTo>
                <a:cubicBezTo>
                  <a:pt x="3442809" y="2707504"/>
                  <a:pt x="3457368" y="2711583"/>
                  <a:pt x="3433899" y="2683260"/>
                </a:cubicBezTo>
                <a:cubicBezTo>
                  <a:pt x="3520857" y="2718498"/>
                  <a:pt x="3555625" y="2706490"/>
                  <a:pt x="3601730" y="2719408"/>
                </a:cubicBezTo>
                <a:cubicBezTo>
                  <a:pt x="3633674" y="2717483"/>
                  <a:pt x="3648233" y="2721563"/>
                  <a:pt x="3679779" y="2730401"/>
                </a:cubicBezTo>
                <a:cubicBezTo>
                  <a:pt x="3679779" y="2730401"/>
                  <a:pt x="3679779" y="2730401"/>
                  <a:pt x="3694339" y="2734481"/>
                </a:cubicBezTo>
                <a:lnTo>
                  <a:pt x="3679779" y="2730401"/>
                </a:lnTo>
                <a:cubicBezTo>
                  <a:pt x="3665219" y="2726322"/>
                  <a:pt x="3761123" y="2729631"/>
                  <a:pt x="3824612" y="2736545"/>
                </a:cubicBezTo>
                <a:cubicBezTo>
                  <a:pt x="3793067" y="2727707"/>
                  <a:pt x="3848117" y="2708696"/>
                  <a:pt x="3839171" y="2740625"/>
                </a:cubicBezTo>
                <a:cubicBezTo>
                  <a:pt x="3868290" y="2748783"/>
                  <a:pt x="3897010" y="2767704"/>
                  <a:pt x="3917220" y="2751618"/>
                </a:cubicBezTo>
                <a:cubicBezTo>
                  <a:pt x="3931779" y="2755697"/>
                  <a:pt x="3975059" y="2778697"/>
                  <a:pt x="3980709" y="2758532"/>
                </a:cubicBezTo>
                <a:cubicBezTo>
                  <a:pt x="4033296" y="2795014"/>
                  <a:pt x="4076612" y="2761841"/>
                  <a:pt x="4015948" y="2744844"/>
                </a:cubicBezTo>
                <a:cubicBezTo>
                  <a:pt x="4045067" y="2753003"/>
                  <a:pt x="4062053" y="2757762"/>
                  <a:pt x="4091171" y="2765920"/>
                </a:cubicBezTo>
                <a:cubicBezTo>
                  <a:pt x="4093290" y="2758358"/>
                  <a:pt x="4111788" y="2755385"/>
                  <a:pt x="4119713" y="2758625"/>
                </a:cubicBezTo>
                <a:lnTo>
                  <a:pt x="4122244" y="2762621"/>
                </a:lnTo>
                <a:lnTo>
                  <a:pt x="4108556" y="2759917"/>
                </a:lnTo>
                <a:cubicBezTo>
                  <a:pt x="4123115" y="2763996"/>
                  <a:pt x="4123115" y="2763996"/>
                  <a:pt x="4123115" y="2763996"/>
                </a:cubicBezTo>
                <a:lnTo>
                  <a:pt x="4122244" y="2762621"/>
                </a:lnTo>
                <a:lnTo>
                  <a:pt x="4158086" y="2769704"/>
                </a:lnTo>
                <a:lnTo>
                  <a:pt x="4154660" y="2772834"/>
                </a:lnTo>
                <a:lnTo>
                  <a:pt x="4178672" y="2773771"/>
                </a:lnTo>
                <a:lnTo>
                  <a:pt x="4188368" y="2775687"/>
                </a:lnTo>
                <a:cubicBezTo>
                  <a:pt x="4385086" y="2810039"/>
                  <a:pt x="4646229" y="2828098"/>
                  <a:pt x="4782813" y="2847336"/>
                </a:cubicBezTo>
                <a:cubicBezTo>
                  <a:pt x="4878246" y="2852327"/>
                  <a:pt x="4953469" y="2873402"/>
                  <a:pt x="4959590" y="2851557"/>
                </a:cubicBezTo>
                <a:cubicBezTo>
                  <a:pt x="4956294" y="2863320"/>
                  <a:pt x="4916310" y="2828556"/>
                  <a:pt x="4916310" y="2828556"/>
                </a:cubicBezTo>
                <a:cubicBezTo>
                  <a:pt x="4901751" y="2824477"/>
                  <a:pt x="4895630" y="2846323"/>
                  <a:pt x="4881071" y="2842244"/>
                </a:cubicBezTo>
                <a:cubicBezTo>
                  <a:pt x="4724974" y="2820258"/>
                  <a:pt x="4557144" y="2784108"/>
                  <a:pt x="4397751" y="2773885"/>
                </a:cubicBezTo>
                <a:cubicBezTo>
                  <a:pt x="4397751" y="2773885"/>
                  <a:pt x="4392101" y="2794051"/>
                  <a:pt x="4377542" y="2789972"/>
                </a:cubicBezTo>
                <a:cubicBezTo>
                  <a:pt x="4328612" y="2787137"/>
                  <a:pt x="4285332" y="2764136"/>
                  <a:pt x="4241654" y="2751899"/>
                </a:cubicBezTo>
                <a:cubicBezTo>
                  <a:pt x="3975493" y="2711761"/>
                  <a:pt x="3685900" y="2708556"/>
                  <a:pt x="3433899" y="2683260"/>
                </a:cubicBezTo>
                <a:cubicBezTo>
                  <a:pt x="3244336" y="2650537"/>
                  <a:pt x="2848216" y="2599764"/>
                  <a:pt x="2744413" y="2597541"/>
                </a:cubicBezTo>
                <a:close/>
                <a:moveTo>
                  <a:pt x="1321294" y="2389835"/>
                </a:moveTo>
                <a:cubicBezTo>
                  <a:pt x="1261458" y="2385409"/>
                  <a:pt x="1563306" y="2460465"/>
                  <a:pt x="1657078" y="2477224"/>
                </a:cubicBezTo>
                <a:cubicBezTo>
                  <a:pt x="1952358" y="2525519"/>
                  <a:pt x="2435678" y="2593878"/>
                  <a:pt x="2626543" y="2603857"/>
                </a:cubicBezTo>
                <a:cubicBezTo>
                  <a:pt x="2788326" y="2670933"/>
                  <a:pt x="2583372" y="2533766"/>
                  <a:pt x="2626543" y="2603857"/>
                </a:cubicBezTo>
                <a:cubicBezTo>
                  <a:pt x="2536760" y="2578702"/>
                  <a:pt x="2409384" y="2575637"/>
                  <a:pt x="2252816" y="2555331"/>
                </a:cubicBezTo>
                <a:cubicBezTo>
                  <a:pt x="1987126" y="2513513"/>
                  <a:pt x="1683408" y="2439292"/>
                  <a:pt x="1370743" y="2396999"/>
                </a:cubicBezTo>
                <a:cubicBezTo>
                  <a:pt x="1345772" y="2392721"/>
                  <a:pt x="1329842" y="2390467"/>
                  <a:pt x="1321294" y="2389835"/>
                </a:cubicBezTo>
                <a:close/>
                <a:moveTo>
                  <a:pt x="9338226" y="2336676"/>
                </a:moveTo>
                <a:cubicBezTo>
                  <a:pt x="9349489" y="2352519"/>
                  <a:pt x="9338226" y="2336676"/>
                  <a:pt x="9338226" y="2336676"/>
                </a:cubicBezTo>
                <a:close/>
                <a:moveTo>
                  <a:pt x="9278685" y="2266632"/>
                </a:moveTo>
                <a:cubicBezTo>
                  <a:pt x="9262495" y="2266184"/>
                  <a:pt x="9261644" y="2281918"/>
                  <a:pt x="9292121" y="2323759"/>
                </a:cubicBezTo>
                <a:cubicBezTo>
                  <a:pt x="9329280" y="2368605"/>
                  <a:pt x="9401643" y="2455936"/>
                  <a:pt x="9419027" y="2449932"/>
                </a:cubicBezTo>
                <a:cubicBezTo>
                  <a:pt x="9470781" y="2442685"/>
                  <a:pt x="9375385" y="2381522"/>
                  <a:pt x="9381035" y="2361357"/>
                </a:cubicBezTo>
                <a:cubicBezTo>
                  <a:pt x="9381035" y="2361357"/>
                  <a:pt x="9424713" y="2373594"/>
                  <a:pt x="9413449" y="2357752"/>
                </a:cubicBezTo>
                <a:cubicBezTo>
                  <a:pt x="9375263" y="2313071"/>
                  <a:pt x="9305669" y="2267378"/>
                  <a:pt x="9278685" y="2266632"/>
                </a:cubicBezTo>
                <a:close/>
                <a:moveTo>
                  <a:pt x="9310139" y="1718127"/>
                </a:moveTo>
                <a:cubicBezTo>
                  <a:pt x="9310781" y="1718902"/>
                  <a:pt x="9312492" y="1720967"/>
                  <a:pt x="9315915" y="1725097"/>
                </a:cubicBezTo>
                <a:cubicBezTo>
                  <a:pt x="9315915" y="1725097"/>
                  <a:pt x="9308214" y="1715804"/>
                  <a:pt x="9310139" y="1718127"/>
                </a:cubicBezTo>
                <a:close/>
                <a:moveTo>
                  <a:pt x="1414046" y="956641"/>
                </a:moveTo>
                <a:cubicBezTo>
                  <a:pt x="1373937" y="953559"/>
                  <a:pt x="1448065" y="981464"/>
                  <a:pt x="1549981" y="1010018"/>
                </a:cubicBezTo>
                <a:cubicBezTo>
                  <a:pt x="2140903" y="1152021"/>
                  <a:pt x="2731027" y="1194121"/>
                  <a:pt x="3295691" y="1261708"/>
                </a:cubicBezTo>
                <a:cubicBezTo>
                  <a:pt x="4464569" y="1377156"/>
                  <a:pt x="5521499" y="1481174"/>
                  <a:pt x="6661729" y="1586783"/>
                </a:cubicBezTo>
                <a:cubicBezTo>
                  <a:pt x="7133713" y="1630216"/>
                  <a:pt x="7686643" y="1683642"/>
                  <a:pt x="8282345" y="1817923"/>
                </a:cubicBezTo>
                <a:cubicBezTo>
                  <a:pt x="8589359" y="1880380"/>
                  <a:pt x="8077355" y="1736928"/>
                  <a:pt x="7906228" y="1712543"/>
                </a:cubicBezTo>
                <a:cubicBezTo>
                  <a:pt x="7721013" y="1682398"/>
                  <a:pt x="7579476" y="1664490"/>
                  <a:pt x="7469013" y="1657102"/>
                </a:cubicBezTo>
                <a:cubicBezTo>
                  <a:pt x="5428456" y="1411609"/>
                  <a:pt x="3651129" y="1384854"/>
                  <a:pt x="1495437" y="971176"/>
                </a:cubicBezTo>
                <a:cubicBezTo>
                  <a:pt x="1453479" y="962139"/>
                  <a:pt x="1427416" y="957668"/>
                  <a:pt x="1414046" y="956641"/>
                </a:cubicBezTo>
                <a:close/>
                <a:moveTo>
                  <a:pt x="1304055" y="623274"/>
                </a:moveTo>
                <a:cubicBezTo>
                  <a:pt x="1292891" y="619919"/>
                  <a:pt x="1283492" y="625442"/>
                  <a:pt x="1282080" y="630483"/>
                </a:cubicBezTo>
                <a:cubicBezTo>
                  <a:pt x="1267521" y="626403"/>
                  <a:pt x="1269802" y="851776"/>
                  <a:pt x="1307396" y="829686"/>
                </a:cubicBezTo>
                <a:cubicBezTo>
                  <a:pt x="1362446" y="810675"/>
                  <a:pt x="1339448" y="659243"/>
                  <a:pt x="1336623" y="669325"/>
                </a:cubicBezTo>
                <a:cubicBezTo>
                  <a:pt x="1328148" y="638859"/>
                  <a:pt x="1315219" y="626628"/>
                  <a:pt x="1304055" y="623274"/>
                </a:cubicBezTo>
                <a:close/>
                <a:moveTo>
                  <a:pt x="996434" y="90112"/>
                </a:moveTo>
                <a:cubicBezTo>
                  <a:pt x="1010993" y="94192"/>
                  <a:pt x="1010993" y="94192"/>
                  <a:pt x="1037287" y="112433"/>
                </a:cubicBezTo>
                <a:cubicBezTo>
                  <a:pt x="1062711" y="143117"/>
                  <a:pt x="1068796" y="177444"/>
                  <a:pt x="1088969" y="217531"/>
                </a:cubicBezTo>
                <a:lnTo>
                  <a:pt x="1081235" y="212166"/>
                </a:lnTo>
                <a:lnTo>
                  <a:pt x="1080929" y="211201"/>
                </a:lnTo>
                <a:cubicBezTo>
                  <a:pt x="1076528" y="205890"/>
                  <a:pt x="1069955" y="201330"/>
                  <a:pt x="1062675" y="199290"/>
                </a:cubicBezTo>
                <a:cubicBezTo>
                  <a:pt x="1034462" y="122515"/>
                  <a:pt x="1010993" y="94192"/>
                  <a:pt x="996434" y="90112"/>
                </a:cubicBezTo>
                <a:close/>
                <a:moveTo>
                  <a:pt x="746469" y="1597"/>
                </a:moveTo>
                <a:cubicBezTo>
                  <a:pt x="747039" y="-18189"/>
                  <a:pt x="895849" y="152549"/>
                  <a:pt x="883110" y="148980"/>
                </a:cubicBezTo>
                <a:cubicBezTo>
                  <a:pt x="1004836" y="172210"/>
                  <a:pt x="880754" y="35954"/>
                  <a:pt x="898610" y="28270"/>
                </a:cubicBezTo>
                <a:cubicBezTo>
                  <a:pt x="901434" y="18188"/>
                  <a:pt x="981874" y="86033"/>
                  <a:pt x="993609" y="100195"/>
                </a:cubicBezTo>
                <a:lnTo>
                  <a:pt x="996434" y="90112"/>
                </a:lnTo>
                <a:cubicBezTo>
                  <a:pt x="1010993" y="94192"/>
                  <a:pt x="1028341" y="144361"/>
                  <a:pt x="1062675" y="199290"/>
                </a:cubicBezTo>
                <a:cubicBezTo>
                  <a:pt x="1069955" y="201330"/>
                  <a:pt x="1072888" y="204870"/>
                  <a:pt x="1075822" y="208411"/>
                </a:cubicBezTo>
                <a:lnTo>
                  <a:pt x="1081235" y="212166"/>
                </a:lnTo>
                <a:lnTo>
                  <a:pt x="1086144" y="227614"/>
                </a:lnTo>
                <a:lnTo>
                  <a:pt x="1088969" y="217531"/>
                </a:lnTo>
                <a:cubicBezTo>
                  <a:pt x="1112039" y="256617"/>
                  <a:pt x="1135037" y="286622"/>
                  <a:pt x="1149597" y="290701"/>
                </a:cubicBezTo>
                <a:cubicBezTo>
                  <a:pt x="1219206" y="275769"/>
                  <a:pt x="1152458" y="224445"/>
                  <a:pt x="1152458" y="224445"/>
                </a:cubicBezTo>
                <a:cubicBezTo>
                  <a:pt x="1115335" y="123426"/>
                  <a:pt x="1300043" y="332853"/>
                  <a:pt x="1288309" y="318691"/>
                </a:cubicBezTo>
                <a:cubicBezTo>
                  <a:pt x="1302868" y="322770"/>
                  <a:pt x="1279834" y="348939"/>
                  <a:pt x="1277009" y="359021"/>
                </a:cubicBezTo>
                <a:cubicBezTo>
                  <a:pt x="1293959" y="419953"/>
                  <a:pt x="1311271" y="526296"/>
                  <a:pt x="1323005" y="540458"/>
                </a:cubicBezTo>
                <a:cubicBezTo>
                  <a:pt x="1323005" y="540458"/>
                  <a:pt x="1346039" y="514289"/>
                  <a:pt x="1348864" y="504206"/>
                </a:cubicBezTo>
                <a:cubicBezTo>
                  <a:pt x="1386458" y="603545"/>
                  <a:pt x="1379903" y="692325"/>
                  <a:pt x="1379831" y="804672"/>
                </a:cubicBezTo>
                <a:cubicBezTo>
                  <a:pt x="1368025" y="902856"/>
                  <a:pt x="1446544" y="912168"/>
                  <a:pt x="1570696" y="936080"/>
                </a:cubicBezTo>
                <a:cubicBezTo>
                  <a:pt x="2328617" y="1070500"/>
                  <a:pt x="2878722" y="1134009"/>
                  <a:pt x="3565112" y="1224828"/>
                </a:cubicBezTo>
                <a:cubicBezTo>
                  <a:pt x="3891865" y="1272880"/>
                  <a:pt x="4230461" y="1288003"/>
                  <a:pt x="4526138" y="1325536"/>
                </a:cubicBezTo>
                <a:cubicBezTo>
                  <a:pt x="5269535" y="1399705"/>
                  <a:pt x="6013801" y="1461430"/>
                  <a:pt x="6725653" y="1526761"/>
                </a:cubicBezTo>
                <a:cubicBezTo>
                  <a:pt x="6977652" y="1552056"/>
                  <a:pt x="7234904" y="1567949"/>
                  <a:pt x="7466623" y="1600250"/>
                </a:cubicBezTo>
                <a:cubicBezTo>
                  <a:pt x="7657560" y="1619311"/>
                  <a:pt x="7822566" y="1665542"/>
                  <a:pt x="8013903" y="1673841"/>
                </a:cubicBezTo>
                <a:cubicBezTo>
                  <a:pt x="8045448" y="1682680"/>
                  <a:pt x="8068482" y="1656511"/>
                  <a:pt x="8097601" y="1664669"/>
                </a:cubicBezTo>
                <a:cubicBezTo>
                  <a:pt x="8305923" y="1677727"/>
                  <a:pt x="8589432" y="1768034"/>
                  <a:pt x="8751613" y="1824348"/>
                </a:cubicBezTo>
                <a:cubicBezTo>
                  <a:pt x="8974458" y="1897658"/>
                  <a:pt x="9205706" y="2053067"/>
                  <a:pt x="9370278" y="2166233"/>
                </a:cubicBezTo>
                <a:cubicBezTo>
                  <a:pt x="9436556" y="2219237"/>
                  <a:pt x="9494322" y="2358663"/>
                  <a:pt x="9499936" y="2394670"/>
                </a:cubicBezTo>
                <a:cubicBezTo>
                  <a:pt x="9488636" y="2435000"/>
                  <a:pt x="9433586" y="2454011"/>
                  <a:pt x="9427936" y="2474177"/>
                </a:cubicBezTo>
                <a:cubicBezTo>
                  <a:pt x="9427031" y="2542793"/>
                  <a:pt x="9522898" y="2602275"/>
                  <a:pt x="9516742" y="2680294"/>
                </a:cubicBezTo>
                <a:cubicBezTo>
                  <a:pt x="9530866" y="2751308"/>
                  <a:pt x="9481901" y="2804647"/>
                  <a:pt x="9455571" y="2842579"/>
                </a:cubicBezTo>
                <a:cubicBezTo>
                  <a:pt x="9397261" y="2938607"/>
                  <a:pt x="9455100" y="2965687"/>
                  <a:pt x="9460678" y="3057868"/>
                </a:cubicBezTo>
                <a:cubicBezTo>
                  <a:pt x="9455028" y="3078033"/>
                  <a:pt x="9411748" y="3055033"/>
                  <a:pt x="9411748" y="3055033"/>
                </a:cubicBezTo>
                <a:cubicBezTo>
                  <a:pt x="9399978" y="3097044"/>
                  <a:pt x="9423012" y="3192303"/>
                  <a:pt x="9440360" y="3242472"/>
                </a:cubicBezTo>
                <a:cubicBezTo>
                  <a:pt x="9492042" y="3347571"/>
                  <a:pt x="9619455" y="3415891"/>
                  <a:pt x="9604824" y="3524157"/>
                </a:cubicBezTo>
                <a:cubicBezTo>
                  <a:pt x="9589793" y="3643187"/>
                  <a:pt x="9447749" y="3683133"/>
                  <a:pt x="9424679" y="3765475"/>
                </a:cubicBezTo>
                <a:cubicBezTo>
                  <a:pt x="9406788" y="3829332"/>
                  <a:pt x="9461838" y="3810321"/>
                  <a:pt x="9458977" y="3876577"/>
                </a:cubicBezTo>
                <a:cubicBezTo>
                  <a:pt x="9464591" y="3912584"/>
                  <a:pt x="9366225" y="4086196"/>
                  <a:pt x="9394474" y="4106798"/>
                </a:cubicBezTo>
                <a:cubicBezTo>
                  <a:pt x="9446664" y="4154042"/>
                  <a:pt x="9458869" y="4045095"/>
                  <a:pt x="9484293" y="4075779"/>
                </a:cubicBezTo>
                <a:cubicBezTo>
                  <a:pt x="9522321" y="4108183"/>
                  <a:pt x="9472958" y="4172282"/>
                  <a:pt x="9481396" y="4198207"/>
                </a:cubicBezTo>
                <a:cubicBezTo>
                  <a:pt x="9548109" y="4305705"/>
                  <a:pt x="9591859" y="4205596"/>
                  <a:pt x="9637927" y="4274686"/>
                </a:cubicBezTo>
                <a:cubicBezTo>
                  <a:pt x="9675087" y="4319532"/>
                  <a:pt x="9617211" y="4348627"/>
                  <a:pt x="9590881" y="4386558"/>
                </a:cubicBezTo>
                <a:cubicBezTo>
                  <a:pt x="9582406" y="4416806"/>
                  <a:pt x="9579546" y="4483061"/>
                  <a:pt x="9553216" y="4520994"/>
                </a:cubicBezTo>
                <a:cubicBezTo>
                  <a:pt x="9544270" y="4552922"/>
                  <a:pt x="9509501" y="4564929"/>
                  <a:pt x="9503381" y="4586775"/>
                </a:cubicBezTo>
                <a:cubicBezTo>
                  <a:pt x="9497731" y="4606940"/>
                  <a:pt x="9550354" y="4587250"/>
                  <a:pt x="9547059" y="4599012"/>
                </a:cubicBezTo>
                <a:cubicBezTo>
                  <a:pt x="9561220" y="4613854"/>
                  <a:pt x="9509465" y="4621102"/>
                  <a:pt x="9506640" y="4631185"/>
                </a:cubicBezTo>
                <a:cubicBezTo>
                  <a:pt x="9494870" y="4673195"/>
                  <a:pt x="9642419" y="4837776"/>
                  <a:pt x="9618444" y="4988733"/>
                </a:cubicBezTo>
                <a:cubicBezTo>
                  <a:pt x="9606673" y="5030745"/>
                  <a:pt x="9566653" y="5052154"/>
                  <a:pt x="9592078" y="5082838"/>
                </a:cubicBezTo>
                <a:cubicBezTo>
                  <a:pt x="9627281" y="5125324"/>
                  <a:pt x="9621197" y="5090997"/>
                  <a:pt x="9606601" y="5143091"/>
                </a:cubicBezTo>
                <a:cubicBezTo>
                  <a:pt x="9595655" y="5182161"/>
                  <a:pt x="9627021" y="5233086"/>
                  <a:pt x="9641021" y="5240916"/>
                </a:cubicBezTo>
                <a:lnTo>
                  <a:pt x="9644282" y="5240959"/>
                </a:lnTo>
                <a:lnTo>
                  <a:pt x="9637381" y="5262664"/>
                </a:lnTo>
                <a:cubicBezTo>
                  <a:pt x="9619884" y="5283078"/>
                  <a:pt x="9584083" y="5279505"/>
                  <a:pt x="9577374" y="5303451"/>
                </a:cubicBezTo>
                <a:cubicBezTo>
                  <a:pt x="9574549" y="5313534"/>
                  <a:pt x="9586247" y="5383869"/>
                  <a:pt x="9574513" y="5369707"/>
                </a:cubicBezTo>
                <a:cubicBezTo>
                  <a:pt x="9589072" y="5373786"/>
                  <a:pt x="9632352" y="5396786"/>
                  <a:pt x="9635177" y="5386704"/>
                </a:cubicBezTo>
                <a:cubicBezTo>
                  <a:pt x="9632352" y="5396786"/>
                  <a:pt x="9603197" y="5444800"/>
                  <a:pt x="9614932" y="5458962"/>
                </a:cubicBezTo>
                <a:cubicBezTo>
                  <a:pt x="9626195" y="5474804"/>
                  <a:pt x="9695805" y="5459873"/>
                  <a:pt x="9704715" y="5484117"/>
                </a:cubicBezTo>
                <a:cubicBezTo>
                  <a:pt x="9741874" y="5528963"/>
                  <a:pt x="9675560" y="5532132"/>
                  <a:pt x="9663789" y="5574143"/>
                </a:cubicBezTo>
                <a:lnTo>
                  <a:pt x="9721628" y="5601222"/>
                </a:lnTo>
                <a:cubicBezTo>
                  <a:pt x="9721628" y="5601222"/>
                  <a:pt x="9680739" y="5635075"/>
                  <a:pt x="9683564" y="5624992"/>
                </a:cubicBezTo>
                <a:cubicBezTo>
                  <a:pt x="9637423" y="5668248"/>
                  <a:pt x="9660023" y="5709014"/>
                  <a:pt x="9666144" y="5687168"/>
                </a:cubicBezTo>
                <a:cubicBezTo>
                  <a:pt x="9657198" y="5719096"/>
                  <a:pt x="9663319" y="5697251"/>
                  <a:pt x="9622828" y="5720341"/>
                </a:cubicBezTo>
                <a:cubicBezTo>
                  <a:pt x="9602618" y="5736427"/>
                  <a:pt x="9550393" y="5745356"/>
                  <a:pt x="9573463" y="5784442"/>
                </a:cubicBezTo>
                <a:cubicBezTo>
                  <a:pt x="9570168" y="5796205"/>
                  <a:pt x="9677806" y="5813676"/>
                  <a:pt x="9674510" y="5825440"/>
                </a:cubicBezTo>
                <a:cubicBezTo>
                  <a:pt x="9663210" y="5865771"/>
                  <a:pt x="9535363" y="5864385"/>
                  <a:pt x="9486397" y="5917723"/>
                </a:cubicBezTo>
                <a:cubicBezTo>
                  <a:pt x="9465717" y="5935489"/>
                  <a:pt x="9442647" y="6017831"/>
                  <a:pt x="9428088" y="6013752"/>
                </a:cubicBezTo>
                <a:cubicBezTo>
                  <a:pt x="9451086" y="6043756"/>
                  <a:pt x="9529641" y="5996896"/>
                  <a:pt x="9523520" y="6018742"/>
                </a:cubicBezTo>
                <a:cubicBezTo>
                  <a:pt x="9515045" y="6048990"/>
                  <a:pt x="9387560" y="6093015"/>
                  <a:pt x="9381911" y="6113180"/>
                </a:cubicBezTo>
                <a:cubicBezTo>
                  <a:pt x="9396072" y="6128022"/>
                  <a:pt x="9462385" y="6124854"/>
                  <a:pt x="9462385" y="6124854"/>
                </a:cubicBezTo>
                <a:lnTo>
                  <a:pt x="9456736" y="6145018"/>
                </a:lnTo>
                <a:cubicBezTo>
                  <a:pt x="9561078" y="6174253"/>
                  <a:pt x="9575673" y="6122160"/>
                  <a:pt x="9641951" y="6175164"/>
                </a:cubicBezTo>
                <a:cubicBezTo>
                  <a:pt x="9656510" y="6179243"/>
                  <a:pt x="9636301" y="6195329"/>
                  <a:pt x="9618446" y="6203012"/>
                </a:cubicBezTo>
                <a:cubicBezTo>
                  <a:pt x="9618446" y="6203012"/>
                  <a:pt x="9621742" y="6191249"/>
                  <a:pt x="9618446" y="6203012"/>
                </a:cubicBezTo>
                <a:cubicBezTo>
                  <a:pt x="9633005" y="6207092"/>
                  <a:pt x="9659263" y="6281506"/>
                  <a:pt x="9656438" y="6291589"/>
                </a:cubicBezTo>
                <a:cubicBezTo>
                  <a:pt x="9632933" y="6319439"/>
                  <a:pt x="9552060" y="6318528"/>
                  <a:pt x="9528555" y="6346377"/>
                </a:cubicBezTo>
                <a:cubicBezTo>
                  <a:pt x="9508346" y="6362463"/>
                  <a:pt x="9571835" y="6369378"/>
                  <a:pt x="9571835" y="6369378"/>
                </a:cubicBezTo>
                <a:cubicBezTo>
                  <a:pt x="9577919" y="6403703"/>
                  <a:pt x="9470716" y="6440725"/>
                  <a:pt x="9456157" y="6436646"/>
                </a:cubicBezTo>
                <a:cubicBezTo>
                  <a:pt x="9499328" y="6506737"/>
                  <a:pt x="9954000" y="6565256"/>
                  <a:pt x="10107272" y="6597325"/>
                </a:cubicBezTo>
                <a:cubicBezTo>
                  <a:pt x="10275103" y="6633473"/>
                  <a:pt x="10523844" y="6735788"/>
                  <a:pt x="10592983" y="6722536"/>
                </a:cubicBezTo>
                <a:cubicBezTo>
                  <a:pt x="10624890" y="6776785"/>
                  <a:pt x="10729232" y="6806019"/>
                  <a:pt x="10815792" y="6852020"/>
                </a:cubicBezTo>
                <a:cubicBezTo>
                  <a:pt x="10882069" y="6905024"/>
                  <a:pt x="10855739" y="6942956"/>
                  <a:pt x="10896593" y="6965276"/>
                </a:cubicBezTo>
                <a:cubicBezTo>
                  <a:pt x="10893768" y="6975359"/>
                  <a:pt x="11174416" y="7131922"/>
                  <a:pt x="11118967" y="7161695"/>
                </a:cubicBezTo>
                <a:cubicBezTo>
                  <a:pt x="11118967" y="7161695"/>
                  <a:pt x="10931361" y="7074697"/>
                  <a:pt x="10916802" y="7070618"/>
                </a:cubicBezTo>
                <a:cubicBezTo>
                  <a:pt x="10913506" y="7082381"/>
                  <a:pt x="10936975" y="7110705"/>
                  <a:pt x="10936975" y="7110705"/>
                </a:cubicBezTo>
                <a:cubicBezTo>
                  <a:pt x="11006078" y="7153626"/>
                  <a:pt x="11148014" y="7282199"/>
                  <a:pt x="11142364" y="7302364"/>
                </a:cubicBezTo>
                <a:cubicBezTo>
                  <a:pt x="11142364" y="7302364"/>
                  <a:pt x="11084090" y="7342221"/>
                  <a:pt x="11095354" y="7358063"/>
                </a:cubicBezTo>
                <a:cubicBezTo>
                  <a:pt x="11138598" y="7437236"/>
                  <a:pt x="11355358" y="7476219"/>
                  <a:pt x="11341198" y="7582805"/>
                </a:cubicBezTo>
                <a:cubicBezTo>
                  <a:pt x="11274449" y="7531482"/>
                  <a:pt x="11132948" y="7457401"/>
                  <a:pt x="11086843" y="7444484"/>
                </a:cubicBezTo>
                <a:cubicBezTo>
                  <a:pt x="11072284" y="7440405"/>
                  <a:pt x="10990940" y="7441174"/>
                  <a:pt x="10990940" y="7441174"/>
                </a:cubicBezTo>
                <a:cubicBezTo>
                  <a:pt x="10979640" y="7481505"/>
                  <a:pt x="11020058" y="7449333"/>
                  <a:pt x="11060513" y="7482416"/>
                </a:cubicBezTo>
                <a:cubicBezTo>
                  <a:pt x="11072248" y="7496577"/>
                  <a:pt x="11051568" y="7514344"/>
                  <a:pt x="11048743" y="7524427"/>
                </a:cubicBezTo>
                <a:cubicBezTo>
                  <a:pt x="11060477" y="7538589"/>
                  <a:pt x="11178980" y="7582665"/>
                  <a:pt x="11141314" y="7595672"/>
                </a:cubicBezTo>
                <a:cubicBezTo>
                  <a:pt x="11109370" y="7597596"/>
                  <a:pt x="11040268" y="7554675"/>
                  <a:pt x="11022413" y="7562359"/>
                </a:cubicBezTo>
                <a:cubicBezTo>
                  <a:pt x="11040268" y="7554675"/>
                  <a:pt x="11048200" y="7759881"/>
                  <a:pt x="11034039" y="7745039"/>
                </a:cubicBezTo>
                <a:cubicBezTo>
                  <a:pt x="11068373" y="7799968"/>
                  <a:pt x="11351882" y="7890275"/>
                  <a:pt x="11363580" y="7960609"/>
                </a:cubicBezTo>
                <a:cubicBezTo>
                  <a:pt x="11386144" y="8057549"/>
                  <a:pt x="11346124" y="8078959"/>
                  <a:pt x="11264780" y="8079729"/>
                </a:cubicBezTo>
                <a:cubicBezTo>
                  <a:pt x="11299621" y="8076804"/>
                  <a:pt x="11375315" y="7974771"/>
                  <a:pt x="11310957" y="7980300"/>
                </a:cubicBezTo>
                <a:cubicBezTo>
                  <a:pt x="11264852" y="7967383"/>
                  <a:pt x="11056023" y="8133606"/>
                  <a:pt x="11250184" y="8131823"/>
                </a:cubicBezTo>
                <a:cubicBezTo>
                  <a:pt x="11229975" y="8147909"/>
                  <a:pt x="11227150" y="8157991"/>
                  <a:pt x="11198032" y="8149833"/>
                </a:cubicBezTo>
                <a:cubicBezTo>
                  <a:pt x="11209331" y="8109502"/>
                  <a:pt x="11134543" y="8142919"/>
                  <a:pt x="11198032" y="8149833"/>
                </a:cubicBezTo>
                <a:cubicBezTo>
                  <a:pt x="11050301" y="8266117"/>
                  <a:pt x="11276008" y="8273172"/>
                  <a:pt x="11385565" y="8349176"/>
                </a:cubicBezTo>
                <a:cubicBezTo>
                  <a:pt x="11426418" y="8371496"/>
                  <a:pt x="11489871" y="8434584"/>
                  <a:pt x="11501207" y="8459508"/>
                </a:cubicBezTo>
                <a:cubicBezTo>
                  <a:pt x="11527465" y="8533922"/>
                  <a:pt x="11434350" y="8576703"/>
                  <a:pt x="11437610" y="8621113"/>
                </a:cubicBezTo>
                <a:cubicBezTo>
                  <a:pt x="11416459" y="8761988"/>
                  <a:pt x="11674037" y="8879464"/>
                  <a:pt x="11667917" y="9022738"/>
                </a:cubicBezTo>
                <a:cubicBezTo>
                  <a:pt x="11670705" y="9068828"/>
                  <a:pt x="11578062" y="9109928"/>
                  <a:pt x="11595410" y="9160098"/>
                </a:cubicBezTo>
                <a:cubicBezTo>
                  <a:pt x="11618009" y="9200865"/>
                  <a:pt x="11794750" y="9261258"/>
                  <a:pt x="11768420" y="9299190"/>
                </a:cubicBezTo>
                <a:cubicBezTo>
                  <a:pt x="11733651" y="9311196"/>
                  <a:pt x="11638689" y="9183098"/>
                  <a:pt x="11586464" y="9192026"/>
                </a:cubicBezTo>
                <a:cubicBezTo>
                  <a:pt x="11583639" y="9202109"/>
                  <a:pt x="11702106" y="9302358"/>
                  <a:pt x="11690372" y="9288196"/>
                </a:cubicBezTo>
                <a:cubicBezTo>
                  <a:pt x="11724706" y="9343125"/>
                  <a:pt x="11643760" y="9454560"/>
                  <a:pt x="11646549" y="9500651"/>
                </a:cubicBezTo>
                <a:cubicBezTo>
                  <a:pt x="11657849" y="9581748"/>
                  <a:pt x="11770630" y="9636907"/>
                  <a:pt x="11753209" y="9699083"/>
                </a:cubicBezTo>
                <a:cubicBezTo>
                  <a:pt x="11759294" y="9733411"/>
                  <a:pt x="11703845" y="9763184"/>
                  <a:pt x="11700550" y="9774947"/>
                </a:cubicBezTo>
                <a:cubicBezTo>
                  <a:pt x="11706634" y="9809274"/>
                  <a:pt x="11793592" y="9844512"/>
                  <a:pt x="11799206" y="9880520"/>
                </a:cubicBezTo>
                <a:cubicBezTo>
                  <a:pt x="11801995" y="9926610"/>
                  <a:pt x="11677407" y="9969635"/>
                  <a:pt x="11735246" y="9996714"/>
                </a:cubicBezTo>
                <a:cubicBezTo>
                  <a:pt x="11668461" y="10001563"/>
                  <a:pt x="11683021" y="10005642"/>
                  <a:pt x="11645427" y="10027732"/>
                </a:cubicBezTo>
                <a:cubicBezTo>
                  <a:pt x="11624747" y="10045498"/>
                  <a:pt x="11427689" y="10169711"/>
                  <a:pt x="11439423" y="10183873"/>
                </a:cubicBezTo>
                <a:cubicBezTo>
                  <a:pt x="11439423" y="10183873"/>
                  <a:pt x="11572921" y="10165092"/>
                  <a:pt x="11575745" y="10155009"/>
                </a:cubicBezTo>
                <a:cubicBezTo>
                  <a:pt x="11694321" y="10086740"/>
                  <a:pt x="11526381" y="10219110"/>
                  <a:pt x="11526381" y="10219110"/>
                </a:cubicBezTo>
                <a:cubicBezTo>
                  <a:pt x="11505701" y="10236876"/>
                  <a:pt x="11540905" y="10279362"/>
                  <a:pt x="11538080" y="10289445"/>
                </a:cubicBezTo>
                <a:cubicBezTo>
                  <a:pt x="11508925" y="10337459"/>
                  <a:pt x="11369307" y="10378085"/>
                  <a:pt x="11366446" y="10444341"/>
                </a:cubicBezTo>
                <a:cubicBezTo>
                  <a:pt x="11363621" y="10454424"/>
                  <a:pt x="11392740" y="10462582"/>
                  <a:pt x="11395565" y="10452499"/>
                </a:cubicBezTo>
                <a:cubicBezTo>
                  <a:pt x="11392740" y="10462582"/>
                  <a:pt x="11415340" y="10503349"/>
                  <a:pt x="11372024" y="10536522"/>
                </a:cubicBezTo>
                <a:cubicBezTo>
                  <a:pt x="11325485" y="10590540"/>
                  <a:pt x="11223931" y="10607396"/>
                  <a:pt x="11247400" y="10635719"/>
                </a:cubicBezTo>
                <a:cubicBezTo>
                  <a:pt x="11254083" y="10653903"/>
                  <a:pt x="11309454" y="10629658"/>
                  <a:pt x="11329388" y="10618932"/>
                </a:cubicBezTo>
                <a:lnTo>
                  <a:pt x="11335800" y="10615082"/>
                </a:lnTo>
                <a:lnTo>
                  <a:pt x="11350529" y="10618201"/>
                </a:lnTo>
                <a:cubicBezTo>
                  <a:pt x="11369151" y="10627921"/>
                  <a:pt x="11393401" y="10651706"/>
                  <a:pt x="11406793" y="10645943"/>
                </a:cubicBezTo>
                <a:cubicBezTo>
                  <a:pt x="11388937" y="10653627"/>
                  <a:pt x="11482523" y="10487737"/>
                  <a:pt x="11519682" y="10532583"/>
                </a:cubicBezTo>
                <a:cubicBezTo>
                  <a:pt x="11562925" y="10611756"/>
                  <a:pt x="11426966" y="10686029"/>
                  <a:pt x="11386076" y="10719882"/>
                </a:cubicBezTo>
                <a:cubicBezTo>
                  <a:pt x="11330628" y="10749656"/>
                  <a:pt x="11284487" y="10792911"/>
                  <a:pt x="11246893" y="10815001"/>
                </a:cubicBezTo>
                <a:cubicBezTo>
                  <a:pt x="11110934" y="10889274"/>
                  <a:pt x="10907827" y="10922986"/>
                  <a:pt x="10777988" y="10975413"/>
                </a:cubicBezTo>
                <a:cubicBezTo>
                  <a:pt x="10794965" y="10963858"/>
                  <a:pt x="10799209" y="10960970"/>
                  <a:pt x="10774662" y="10976775"/>
                </a:cubicBezTo>
                <a:lnTo>
                  <a:pt x="10774067" y="10977160"/>
                </a:lnTo>
                <a:lnTo>
                  <a:pt x="10753320" y="10986399"/>
                </a:lnTo>
                <a:cubicBezTo>
                  <a:pt x="10746389" y="10990121"/>
                  <a:pt x="10741337" y="10994142"/>
                  <a:pt x="10739924" y="10999183"/>
                </a:cubicBezTo>
                <a:lnTo>
                  <a:pt x="10774067" y="10977160"/>
                </a:lnTo>
                <a:lnTo>
                  <a:pt x="10777988" y="10975413"/>
                </a:lnTo>
                <a:cubicBezTo>
                  <a:pt x="10754483" y="11003263"/>
                  <a:pt x="10693385" y="11053202"/>
                  <a:pt x="10707944" y="11057281"/>
                </a:cubicBezTo>
                <a:cubicBezTo>
                  <a:pt x="10707944" y="11057281"/>
                  <a:pt x="10875811" y="11037256"/>
                  <a:pt x="10928435" y="11017565"/>
                </a:cubicBezTo>
                <a:cubicBezTo>
                  <a:pt x="11087393" y="10973296"/>
                  <a:pt x="11116548" y="10925282"/>
                  <a:pt x="11261381" y="10931426"/>
                </a:cubicBezTo>
                <a:cubicBezTo>
                  <a:pt x="11125023" y="11016462"/>
                  <a:pt x="10965630" y="11006238"/>
                  <a:pt x="10815111" y="11076432"/>
                </a:cubicBezTo>
                <a:cubicBezTo>
                  <a:pt x="10815111" y="11076432"/>
                  <a:pt x="10797691" y="11138609"/>
                  <a:pt x="10780306" y="11144612"/>
                </a:cubicBezTo>
                <a:cubicBezTo>
                  <a:pt x="10739417" y="11178465"/>
                  <a:pt x="10638262" y="11184558"/>
                  <a:pt x="10533884" y="11211497"/>
                </a:cubicBezTo>
                <a:cubicBezTo>
                  <a:pt x="10499115" y="11223504"/>
                  <a:pt x="10270548" y="11282705"/>
                  <a:pt x="10267252" y="11294468"/>
                </a:cubicBezTo>
                <a:cubicBezTo>
                  <a:pt x="10281413" y="11309310"/>
                  <a:pt x="10785920" y="11180620"/>
                  <a:pt x="10536673" y="11257587"/>
                </a:cubicBezTo>
                <a:cubicBezTo>
                  <a:pt x="10487345" y="11265515"/>
                  <a:pt x="10293148" y="11323471"/>
                  <a:pt x="10293148" y="11323471"/>
                </a:cubicBezTo>
                <a:cubicBezTo>
                  <a:pt x="10272938" y="11339558"/>
                  <a:pt x="10281377" y="11365483"/>
                  <a:pt x="10266818" y="11361403"/>
                </a:cubicBezTo>
                <a:cubicBezTo>
                  <a:pt x="10208943" y="11390497"/>
                  <a:pt x="10125244" y="11399669"/>
                  <a:pt x="10052810" y="11424683"/>
                </a:cubicBezTo>
                <a:cubicBezTo>
                  <a:pt x="9583542" y="11539686"/>
                  <a:pt x="9100114" y="11639846"/>
                  <a:pt x="8618641" y="11742367"/>
                </a:cubicBezTo>
                <a:cubicBezTo>
                  <a:pt x="8390073" y="11801568"/>
                  <a:pt x="8656669" y="11774770"/>
                  <a:pt x="8737542" y="11775681"/>
                </a:cubicBezTo>
                <a:cubicBezTo>
                  <a:pt x="8804327" y="11770832"/>
                  <a:pt x="8879587" y="11735735"/>
                  <a:pt x="9013084" y="11716955"/>
                </a:cubicBezTo>
                <a:cubicBezTo>
                  <a:pt x="9082222" y="11703703"/>
                  <a:pt x="9403868" y="11657894"/>
                  <a:pt x="9293369" y="11706679"/>
                </a:cubicBezTo>
                <a:cubicBezTo>
                  <a:pt x="9131116" y="11762711"/>
                  <a:pt x="8931305" y="11784660"/>
                  <a:pt x="8761011" y="11804005"/>
                </a:cubicBezTo>
                <a:cubicBezTo>
                  <a:pt x="8624690" y="11832867"/>
                  <a:pt x="8702738" y="11843861"/>
                  <a:pt x="8798170" y="11848850"/>
                </a:cubicBezTo>
                <a:cubicBezTo>
                  <a:pt x="8882339" y="11837998"/>
                  <a:pt x="9131116" y="11762711"/>
                  <a:pt x="9174396" y="11785711"/>
                </a:cubicBezTo>
                <a:cubicBezTo>
                  <a:pt x="9275913" y="11825028"/>
                  <a:pt x="9108046" y="11845053"/>
                  <a:pt x="9119780" y="11859215"/>
                </a:cubicBezTo>
                <a:cubicBezTo>
                  <a:pt x="9183233" y="11922302"/>
                  <a:pt x="9299418" y="11797179"/>
                  <a:pt x="9394814" y="11858342"/>
                </a:cubicBezTo>
                <a:cubicBezTo>
                  <a:pt x="9353961" y="11836021"/>
                  <a:pt x="9328066" y="11928446"/>
                  <a:pt x="9348275" y="11912359"/>
                </a:cubicBezTo>
                <a:cubicBezTo>
                  <a:pt x="9324770" y="11940209"/>
                  <a:pt x="9180372" y="11988557"/>
                  <a:pt x="9345414" y="11978615"/>
                </a:cubicBezTo>
                <a:cubicBezTo>
                  <a:pt x="9507632" y="11978756"/>
                  <a:pt x="9342082" y="12046551"/>
                  <a:pt x="9307314" y="12058558"/>
                </a:cubicBezTo>
                <a:cubicBezTo>
                  <a:pt x="8890163" y="12211723"/>
                  <a:pt x="8311374" y="12194548"/>
                  <a:pt x="7966658" y="12322699"/>
                </a:cubicBezTo>
                <a:cubicBezTo>
                  <a:pt x="7934715" y="12324623"/>
                  <a:pt x="7963833" y="12332781"/>
                  <a:pt x="7966658" y="12322699"/>
                </a:cubicBezTo>
                <a:cubicBezTo>
                  <a:pt x="8183455" y="12305509"/>
                  <a:pt x="8348497" y="12295567"/>
                  <a:pt x="8603358" y="12254607"/>
                </a:cubicBezTo>
                <a:cubicBezTo>
                  <a:pt x="8669908" y="12250598"/>
                  <a:pt x="8742433" y="12236936"/>
                  <a:pt x="8816017" y="12219494"/>
                </a:cubicBezTo>
                <a:lnTo>
                  <a:pt x="8967479" y="12179522"/>
                </a:lnTo>
                <a:lnTo>
                  <a:pt x="8982660" y="12177859"/>
                </a:lnTo>
                <a:cubicBezTo>
                  <a:pt x="9005603" y="12175006"/>
                  <a:pt x="9038529" y="12170505"/>
                  <a:pt x="9083807" y="12163911"/>
                </a:cubicBezTo>
                <a:lnTo>
                  <a:pt x="9127035" y="12157525"/>
                </a:lnTo>
                <a:lnTo>
                  <a:pt x="9156220" y="12155323"/>
                </a:lnTo>
                <a:cubicBezTo>
                  <a:pt x="9191364" y="12152484"/>
                  <a:pt x="9216047" y="12150791"/>
                  <a:pt x="9214634" y="12155832"/>
                </a:cubicBezTo>
                <a:lnTo>
                  <a:pt x="9121990" y="12196932"/>
                </a:lnTo>
                <a:cubicBezTo>
                  <a:pt x="8837974" y="12285906"/>
                  <a:pt x="8458091" y="12315398"/>
                  <a:pt x="8171684" y="12347520"/>
                </a:cubicBezTo>
                <a:cubicBezTo>
                  <a:pt x="7905560" y="12372637"/>
                  <a:pt x="7650699" y="12413597"/>
                  <a:pt x="7349733" y="12441640"/>
                </a:cubicBezTo>
                <a:cubicBezTo>
                  <a:pt x="7265564" y="12452492"/>
                  <a:pt x="6909185" y="12454135"/>
                  <a:pt x="7164010" y="12469348"/>
                </a:cubicBezTo>
                <a:cubicBezTo>
                  <a:pt x="7503004" y="12473709"/>
                  <a:pt x="7887668" y="12436494"/>
                  <a:pt x="8122320" y="12411621"/>
                </a:cubicBezTo>
                <a:cubicBezTo>
                  <a:pt x="8403475" y="12388902"/>
                  <a:pt x="8707266" y="12350777"/>
                  <a:pt x="8962127" y="12309817"/>
                </a:cubicBezTo>
                <a:cubicBezTo>
                  <a:pt x="9115399" y="12341886"/>
                  <a:pt x="9161938" y="12287868"/>
                  <a:pt x="9243282" y="12287098"/>
                </a:cubicBezTo>
                <a:cubicBezTo>
                  <a:pt x="9341539" y="12282006"/>
                  <a:pt x="9437443" y="12285315"/>
                  <a:pt x="9376345" y="12335254"/>
                </a:cubicBezTo>
                <a:cubicBezTo>
                  <a:pt x="9321294" y="12354265"/>
                  <a:pt x="9210795" y="12403049"/>
                  <a:pt x="9159041" y="12410297"/>
                </a:cubicBezTo>
                <a:cubicBezTo>
                  <a:pt x="8843081" y="12501195"/>
                  <a:pt x="8692598" y="12515217"/>
                  <a:pt x="8374248" y="12549262"/>
                </a:cubicBezTo>
                <a:cubicBezTo>
                  <a:pt x="8324449" y="12558871"/>
                  <a:pt x="8133946" y="12594301"/>
                  <a:pt x="8281604" y="12590363"/>
                </a:cubicBezTo>
                <a:cubicBezTo>
                  <a:pt x="8561890" y="12580087"/>
                  <a:pt x="8733053" y="12548299"/>
                  <a:pt x="8973355" y="12503260"/>
                </a:cubicBezTo>
                <a:cubicBezTo>
                  <a:pt x="9008123" y="12491254"/>
                  <a:pt x="9214055" y="12447459"/>
                  <a:pt x="9239479" y="12478143"/>
                </a:cubicBezTo>
                <a:cubicBezTo>
                  <a:pt x="9239479" y="12478143"/>
                  <a:pt x="9095081" y="12526491"/>
                  <a:pt x="9092256" y="12536574"/>
                </a:cubicBezTo>
                <a:cubicBezTo>
                  <a:pt x="9095081" y="12526491"/>
                  <a:pt x="9129415" y="12581420"/>
                  <a:pt x="9109604" y="12586743"/>
                </a:cubicBezTo>
                <a:cubicBezTo>
                  <a:pt x="8981685" y="12697704"/>
                  <a:pt x="8428719" y="12700451"/>
                  <a:pt x="8168208" y="12761576"/>
                </a:cubicBezTo>
                <a:cubicBezTo>
                  <a:pt x="8136265" y="12763500"/>
                  <a:pt x="8109935" y="12801432"/>
                  <a:pt x="8075565" y="12802676"/>
                </a:cubicBezTo>
                <a:cubicBezTo>
                  <a:pt x="7956627" y="12825536"/>
                  <a:pt x="7785500" y="12801151"/>
                  <a:pt x="8005557" y="12828371"/>
                </a:cubicBezTo>
                <a:cubicBezTo>
                  <a:pt x="7319057" y="12906070"/>
                  <a:pt x="6572800" y="12898157"/>
                  <a:pt x="5880687" y="12939849"/>
                </a:cubicBezTo>
                <a:cubicBezTo>
                  <a:pt x="5828462" y="12948778"/>
                  <a:pt x="5793693" y="12960785"/>
                  <a:pt x="5741468" y="12969713"/>
                </a:cubicBezTo>
                <a:cubicBezTo>
                  <a:pt x="5411383" y="12989597"/>
                  <a:pt x="5049391" y="12955232"/>
                  <a:pt x="4641258" y="12964123"/>
                </a:cubicBezTo>
                <a:cubicBezTo>
                  <a:pt x="4542530" y="12970896"/>
                  <a:pt x="4377487" y="12980838"/>
                  <a:pt x="4233126" y="12973013"/>
                </a:cubicBezTo>
                <a:cubicBezTo>
                  <a:pt x="4100026" y="12981031"/>
                  <a:pt x="3972180" y="12979646"/>
                  <a:pt x="3827818" y="12971821"/>
                </a:cubicBezTo>
                <a:cubicBezTo>
                  <a:pt x="3025676" y="12939189"/>
                  <a:pt x="2215061" y="12936806"/>
                  <a:pt x="1485788" y="12933652"/>
                </a:cubicBezTo>
                <a:cubicBezTo>
                  <a:pt x="1323571" y="12933511"/>
                  <a:pt x="776725" y="12914412"/>
                  <a:pt x="724536" y="12867167"/>
                </a:cubicBezTo>
                <a:cubicBezTo>
                  <a:pt x="672420" y="12829005"/>
                  <a:pt x="765063" y="12787904"/>
                  <a:pt x="759848" y="12741134"/>
                </a:cubicBezTo>
                <a:cubicBezTo>
                  <a:pt x="771148" y="12700803"/>
                  <a:pt x="716170" y="12728896"/>
                  <a:pt x="724645" y="12698648"/>
                </a:cubicBezTo>
                <a:cubicBezTo>
                  <a:pt x="719031" y="12662641"/>
                  <a:pt x="768359" y="12654713"/>
                  <a:pt x="774480" y="12632867"/>
                </a:cubicBezTo>
                <a:cubicBezTo>
                  <a:pt x="789075" y="12580773"/>
                  <a:pt x="713816" y="12615871"/>
                  <a:pt x="710556" y="12571461"/>
                </a:cubicBezTo>
                <a:cubicBezTo>
                  <a:pt x="719502" y="12539532"/>
                  <a:pt x="785779" y="12592537"/>
                  <a:pt x="768431" y="12542367"/>
                </a:cubicBezTo>
                <a:cubicBezTo>
                  <a:pt x="756697" y="12528205"/>
                  <a:pt x="710592" y="12515288"/>
                  <a:pt x="696033" y="12511209"/>
                </a:cubicBezTo>
                <a:cubicBezTo>
                  <a:pt x="713888" y="12503525"/>
                  <a:pt x="745868" y="12445427"/>
                  <a:pt x="731308" y="12441348"/>
                </a:cubicBezTo>
                <a:cubicBezTo>
                  <a:pt x="745868" y="12445427"/>
                  <a:pt x="817795" y="12478266"/>
                  <a:pt x="823916" y="12456421"/>
                </a:cubicBezTo>
                <a:cubicBezTo>
                  <a:pt x="823952" y="12400248"/>
                  <a:pt x="667349" y="12436115"/>
                  <a:pt x="711570" y="12334326"/>
                </a:cubicBezTo>
                <a:cubicBezTo>
                  <a:pt x="720045" y="12304078"/>
                  <a:pt x="780708" y="12321075"/>
                  <a:pt x="786829" y="12299229"/>
                </a:cubicBezTo>
                <a:cubicBezTo>
                  <a:pt x="795304" y="12268981"/>
                  <a:pt x="639208" y="12246995"/>
                  <a:pt x="760572" y="12224815"/>
                </a:cubicBezTo>
                <a:cubicBezTo>
                  <a:pt x="827284" y="12210884"/>
                  <a:pt x="809899" y="12216887"/>
                  <a:pt x="772342" y="12182804"/>
                </a:cubicBezTo>
                <a:cubicBezTo>
                  <a:pt x="720153" y="12135559"/>
                  <a:pt x="792588" y="12110545"/>
                  <a:pt x="798237" y="12090379"/>
                </a:cubicBezTo>
                <a:cubicBezTo>
                  <a:pt x="804358" y="12068534"/>
                  <a:pt x="793022" y="12043609"/>
                  <a:pt x="804793" y="12001598"/>
                </a:cubicBezTo>
                <a:cubicBezTo>
                  <a:pt x="810442" y="11981433"/>
                  <a:pt x="850933" y="11958343"/>
                  <a:pt x="839199" y="11944181"/>
                </a:cubicBezTo>
                <a:cubicBezTo>
                  <a:pt x="831159" y="11907493"/>
                  <a:pt x="694873" y="11880183"/>
                  <a:pt x="700523" y="11860018"/>
                </a:cubicBezTo>
                <a:cubicBezTo>
                  <a:pt x="683573" y="11799086"/>
                  <a:pt x="836845" y="11831155"/>
                  <a:pt x="845790" y="11799227"/>
                </a:cubicBezTo>
                <a:cubicBezTo>
                  <a:pt x="851440" y="11779061"/>
                  <a:pt x="787951" y="11772147"/>
                  <a:pt x="764482" y="11743824"/>
                </a:cubicBezTo>
                <a:cubicBezTo>
                  <a:pt x="730148" y="11688895"/>
                  <a:pt x="796498" y="11629554"/>
                  <a:pt x="802619" y="11607708"/>
                </a:cubicBezTo>
                <a:cubicBezTo>
                  <a:pt x="837424" y="11539528"/>
                  <a:pt x="811601" y="11519606"/>
                  <a:pt x="785705" y="11490603"/>
                </a:cubicBezTo>
                <a:cubicBezTo>
                  <a:pt x="666840" y="11401116"/>
                  <a:pt x="1017097" y="11421319"/>
                  <a:pt x="892945" y="11397409"/>
                </a:cubicBezTo>
                <a:cubicBezTo>
                  <a:pt x="693170" y="11363185"/>
                  <a:pt x="844087" y="11282228"/>
                  <a:pt x="855858" y="11240217"/>
                </a:cubicBezTo>
                <a:cubicBezTo>
                  <a:pt x="864333" y="11209969"/>
                  <a:pt x="832389" y="11211893"/>
                  <a:pt x="808920" y="11183570"/>
                </a:cubicBezTo>
                <a:cubicBezTo>
                  <a:pt x="812216" y="11171806"/>
                  <a:pt x="844159" y="11169882"/>
                  <a:pt x="829600" y="11165803"/>
                </a:cubicBezTo>
                <a:cubicBezTo>
                  <a:pt x="832425" y="11155720"/>
                  <a:pt x="786321" y="11142803"/>
                  <a:pt x="789146" y="11132720"/>
                </a:cubicBezTo>
                <a:cubicBezTo>
                  <a:pt x="791970" y="11122637"/>
                  <a:pt x="838582" y="11077702"/>
                  <a:pt x="835286" y="11089465"/>
                </a:cubicBezTo>
                <a:cubicBezTo>
                  <a:pt x="852707" y="11027288"/>
                  <a:pt x="789218" y="11020374"/>
                  <a:pt x="783604" y="10984367"/>
                </a:cubicBezTo>
                <a:cubicBezTo>
                  <a:pt x="774694" y="10960122"/>
                  <a:pt x="818373" y="10972360"/>
                  <a:pt x="818373" y="10972360"/>
                </a:cubicBezTo>
                <a:cubicBezTo>
                  <a:pt x="844703" y="10934428"/>
                  <a:pt x="734711" y="10925359"/>
                  <a:pt x="803849" y="10912108"/>
                </a:cubicBezTo>
                <a:cubicBezTo>
                  <a:pt x="856473" y="10892417"/>
                  <a:pt x="772340" y="10847096"/>
                  <a:pt x="839161" y="10786074"/>
                </a:cubicBezTo>
                <a:cubicBezTo>
                  <a:pt x="862195" y="10759906"/>
                  <a:pt x="943539" y="10759136"/>
                  <a:pt x="934630" y="10734891"/>
                </a:cubicBezTo>
                <a:cubicBezTo>
                  <a:pt x="943575" y="10702963"/>
                  <a:pt x="871141" y="10727977"/>
                  <a:pt x="818952" y="10680733"/>
                </a:cubicBezTo>
                <a:cubicBezTo>
                  <a:pt x="822247" y="10668970"/>
                  <a:pt x="874002" y="10661722"/>
                  <a:pt x="874002" y="10661722"/>
                </a:cubicBezTo>
                <a:cubicBezTo>
                  <a:pt x="876827" y="10651639"/>
                  <a:pt x="807724" y="10608717"/>
                  <a:pt x="807724" y="10608717"/>
                </a:cubicBezTo>
                <a:cubicBezTo>
                  <a:pt x="805334" y="10551864"/>
                  <a:pt x="888633" y="10553455"/>
                  <a:pt x="900404" y="10511444"/>
                </a:cubicBezTo>
                <a:cubicBezTo>
                  <a:pt x="891893" y="10476437"/>
                  <a:pt x="839740" y="10494447"/>
                  <a:pt x="825579" y="10479605"/>
                </a:cubicBezTo>
                <a:cubicBezTo>
                  <a:pt x="793671" y="10425357"/>
                  <a:pt x="900875" y="10388335"/>
                  <a:pt x="895261" y="10352328"/>
                </a:cubicBezTo>
                <a:cubicBezTo>
                  <a:pt x="903736" y="10322080"/>
                  <a:pt x="845861" y="10351173"/>
                  <a:pt x="837422" y="10325248"/>
                </a:cubicBezTo>
                <a:cubicBezTo>
                  <a:pt x="828512" y="10301004"/>
                  <a:pt x="852053" y="10216981"/>
                  <a:pt x="872263" y="10200896"/>
                </a:cubicBezTo>
                <a:cubicBezTo>
                  <a:pt x="901418" y="10152881"/>
                  <a:pt x="1072110" y="10122774"/>
                  <a:pt x="941908" y="10129791"/>
                </a:cubicBezTo>
                <a:cubicBezTo>
                  <a:pt x="829018" y="10121722"/>
                  <a:pt x="910363" y="10120953"/>
                  <a:pt x="901454" y="10096708"/>
                </a:cubicBezTo>
                <a:cubicBezTo>
                  <a:pt x="889718" y="10082546"/>
                  <a:pt x="837964" y="10089794"/>
                  <a:pt x="829054" y="10065549"/>
                </a:cubicBezTo>
                <a:cubicBezTo>
                  <a:pt x="829054" y="10065549"/>
                  <a:pt x="832386" y="9997614"/>
                  <a:pt x="838036" y="9977448"/>
                </a:cubicBezTo>
                <a:cubicBezTo>
                  <a:pt x="843686" y="9957283"/>
                  <a:pt x="904350" y="9974279"/>
                  <a:pt x="896310" y="9937592"/>
                </a:cubicBezTo>
                <a:cubicBezTo>
                  <a:pt x="899135" y="9927509"/>
                  <a:pt x="843722" y="9901110"/>
                  <a:pt x="843722" y="9901110"/>
                </a:cubicBezTo>
                <a:cubicBezTo>
                  <a:pt x="852668" y="9869181"/>
                  <a:pt x="887436" y="9857175"/>
                  <a:pt x="896382" y="9825246"/>
                </a:cubicBezTo>
                <a:cubicBezTo>
                  <a:pt x="905328" y="9793318"/>
                  <a:pt x="867263" y="9817088"/>
                  <a:pt x="855927" y="9792163"/>
                </a:cubicBezTo>
                <a:cubicBezTo>
                  <a:pt x="832929" y="9762159"/>
                  <a:pt x="882293" y="9698058"/>
                  <a:pt x="899279" y="9702818"/>
                </a:cubicBezTo>
                <a:cubicBezTo>
                  <a:pt x="873384" y="9673814"/>
                  <a:pt x="812285" y="9723753"/>
                  <a:pt x="809497" y="9677662"/>
                </a:cubicBezTo>
                <a:cubicBezTo>
                  <a:pt x="815146" y="9657497"/>
                  <a:pt x="833002" y="9649813"/>
                  <a:pt x="835826" y="9639731"/>
                </a:cubicBezTo>
                <a:cubicBezTo>
                  <a:pt x="835826" y="9639731"/>
                  <a:pt x="844301" y="9609483"/>
                  <a:pt x="847597" y="9597719"/>
                </a:cubicBezTo>
                <a:cubicBezTo>
                  <a:pt x="864981" y="9591716"/>
                  <a:pt x="928470" y="9598630"/>
                  <a:pt x="949150" y="9580864"/>
                </a:cubicBezTo>
                <a:lnTo>
                  <a:pt x="992430" y="9482436"/>
                </a:lnTo>
                <a:cubicBezTo>
                  <a:pt x="972257" y="9442349"/>
                  <a:pt x="781319" y="9423287"/>
                  <a:pt x="784615" y="9411524"/>
                </a:cubicBezTo>
                <a:cubicBezTo>
                  <a:pt x="763971" y="9373118"/>
                  <a:pt x="871645" y="9334416"/>
                  <a:pt x="871681" y="9278243"/>
                </a:cubicBezTo>
                <a:cubicBezTo>
                  <a:pt x="865597" y="9243916"/>
                  <a:pt x="822317" y="9220916"/>
                  <a:pt x="813878" y="9194991"/>
                </a:cubicBezTo>
                <a:cubicBezTo>
                  <a:pt x="819528" y="9174826"/>
                  <a:pt x="883017" y="9181740"/>
                  <a:pt x="889138" y="9159894"/>
                </a:cubicBezTo>
                <a:cubicBezTo>
                  <a:pt x="894787" y="9139728"/>
                  <a:pt x="845894" y="9080721"/>
                  <a:pt x="834160" y="9066559"/>
                </a:cubicBezTo>
                <a:cubicBezTo>
                  <a:pt x="834160" y="9066559"/>
                  <a:pt x="903733" y="9107800"/>
                  <a:pt x="906558" y="9097717"/>
                </a:cubicBezTo>
                <a:cubicBezTo>
                  <a:pt x="909383" y="9087635"/>
                  <a:pt x="839809" y="9046394"/>
                  <a:pt x="805476" y="8991465"/>
                </a:cubicBezTo>
                <a:cubicBezTo>
                  <a:pt x="733113" y="8904133"/>
                  <a:pt x="620803" y="8725866"/>
                  <a:pt x="649994" y="8621678"/>
                </a:cubicBezTo>
                <a:cubicBezTo>
                  <a:pt x="655644" y="8601513"/>
                  <a:pt x="696497" y="8623834"/>
                  <a:pt x="699322" y="8613751"/>
                </a:cubicBezTo>
                <a:cubicBezTo>
                  <a:pt x="725254" y="8586581"/>
                  <a:pt x="684799" y="8553499"/>
                  <a:pt x="690956" y="8475480"/>
                </a:cubicBezTo>
                <a:cubicBezTo>
                  <a:pt x="684871" y="8441153"/>
                  <a:pt x="722935" y="8417383"/>
                  <a:pt x="717322" y="8381375"/>
                </a:cubicBezTo>
                <a:cubicBezTo>
                  <a:pt x="708412" y="8357131"/>
                  <a:pt x="685812" y="8316364"/>
                  <a:pt x="688637" y="8306281"/>
                </a:cubicBezTo>
                <a:cubicBezTo>
                  <a:pt x="679727" y="8282037"/>
                  <a:pt x="714967" y="8268350"/>
                  <a:pt x="720617" y="8248184"/>
                </a:cubicBezTo>
                <a:cubicBezTo>
                  <a:pt x="729563" y="8216256"/>
                  <a:pt x="706093" y="8187932"/>
                  <a:pt x="711743" y="8167767"/>
                </a:cubicBezTo>
                <a:cubicBezTo>
                  <a:pt x="706129" y="8131759"/>
                  <a:pt x="744194" y="8107989"/>
                  <a:pt x="752668" y="8077741"/>
                </a:cubicBezTo>
                <a:cubicBezTo>
                  <a:pt x="770089" y="8015565"/>
                  <a:pt x="729743" y="7935391"/>
                  <a:pt x="744338" y="7883297"/>
                </a:cubicBezTo>
                <a:cubicBezTo>
                  <a:pt x="752813" y="7853049"/>
                  <a:pt x="787581" y="7841043"/>
                  <a:pt x="781968" y="7805035"/>
                </a:cubicBezTo>
                <a:cubicBezTo>
                  <a:pt x="788125" y="7727016"/>
                  <a:pt x="744881" y="7647843"/>
                  <a:pt x="750567" y="7571505"/>
                </a:cubicBezTo>
                <a:cubicBezTo>
                  <a:pt x="745388" y="7468562"/>
                  <a:pt x="814563" y="7399137"/>
                  <a:pt x="791999" y="7302198"/>
                </a:cubicBezTo>
                <a:cubicBezTo>
                  <a:pt x="789211" y="7256107"/>
                  <a:pt x="737021" y="7208863"/>
                  <a:pt x="748792" y="7166852"/>
                </a:cubicBezTo>
                <a:cubicBezTo>
                  <a:pt x="746003" y="7120761"/>
                  <a:pt x="789717" y="7076826"/>
                  <a:pt x="801488" y="7034815"/>
                </a:cubicBezTo>
                <a:cubicBezTo>
                  <a:pt x="813258" y="6992804"/>
                  <a:pt x="778055" y="6950319"/>
                  <a:pt x="789826" y="6908307"/>
                </a:cubicBezTo>
                <a:cubicBezTo>
                  <a:pt x="784610" y="6861537"/>
                  <a:pt x="816192" y="6814203"/>
                  <a:pt x="827962" y="6772192"/>
                </a:cubicBezTo>
                <a:cubicBezTo>
                  <a:pt x="816626" y="6747267"/>
                  <a:pt x="793157" y="6718944"/>
                  <a:pt x="799278" y="6697098"/>
                </a:cubicBezTo>
                <a:cubicBezTo>
                  <a:pt x="808224" y="6665169"/>
                  <a:pt x="848642" y="6632997"/>
                  <a:pt x="840203" y="6607072"/>
                </a:cubicBezTo>
                <a:cubicBezTo>
                  <a:pt x="843065" y="6540816"/>
                  <a:pt x="779612" y="6477729"/>
                  <a:pt x="779648" y="6421557"/>
                </a:cubicBezTo>
                <a:cubicBezTo>
                  <a:pt x="751000" y="6290290"/>
                  <a:pt x="840891" y="6146926"/>
                  <a:pt x="835712" y="6043983"/>
                </a:cubicBezTo>
                <a:cubicBezTo>
                  <a:pt x="841398" y="5967645"/>
                  <a:pt x="777945" y="5904558"/>
                  <a:pt x="763422" y="5844305"/>
                </a:cubicBezTo>
                <a:cubicBezTo>
                  <a:pt x="749333" y="5717118"/>
                  <a:pt x="862729" y="5545905"/>
                  <a:pt x="851429" y="5464808"/>
                </a:cubicBezTo>
                <a:cubicBezTo>
                  <a:pt x="859904" y="5434560"/>
                  <a:pt x="866025" y="5412714"/>
                  <a:pt x="842556" y="5384391"/>
                </a:cubicBezTo>
                <a:cubicBezTo>
                  <a:pt x="793661" y="5325383"/>
                  <a:pt x="805432" y="5283371"/>
                  <a:pt x="799384" y="5192872"/>
                </a:cubicBezTo>
                <a:cubicBezTo>
                  <a:pt x="811226" y="5038515"/>
                  <a:pt x="872832" y="4930722"/>
                  <a:pt x="976776" y="4849291"/>
                </a:cubicBezTo>
                <a:cubicBezTo>
                  <a:pt x="1000281" y="4821442"/>
                  <a:pt x="1096221" y="4768579"/>
                  <a:pt x="1107484" y="4784421"/>
                </a:cubicBezTo>
                <a:cubicBezTo>
                  <a:pt x="1090136" y="4734251"/>
                  <a:pt x="1009263" y="4733341"/>
                  <a:pt x="1009263" y="4733341"/>
                </a:cubicBezTo>
                <a:cubicBezTo>
                  <a:pt x="985793" y="4705016"/>
                  <a:pt x="1072752" y="4740254"/>
                  <a:pt x="1072752" y="4740254"/>
                </a:cubicBezTo>
                <a:cubicBezTo>
                  <a:pt x="1081698" y="4708326"/>
                  <a:pt x="847081" y="4677027"/>
                  <a:pt x="890759" y="4689265"/>
                </a:cubicBezTo>
                <a:cubicBezTo>
                  <a:pt x="635970" y="4617878"/>
                  <a:pt x="534888" y="4511626"/>
                  <a:pt x="358147" y="4451233"/>
                </a:cubicBezTo>
                <a:cubicBezTo>
                  <a:pt x="210996" y="4397319"/>
                  <a:pt x="22920" y="4312001"/>
                  <a:pt x="5571" y="4261832"/>
                </a:cubicBezTo>
                <a:cubicBezTo>
                  <a:pt x="-19853" y="4231148"/>
                  <a:pt x="48851" y="4284831"/>
                  <a:pt x="69060" y="4268746"/>
                </a:cubicBezTo>
                <a:cubicBezTo>
                  <a:pt x="112774" y="4224810"/>
                  <a:pt x="31901" y="4223900"/>
                  <a:pt x="61056" y="4175885"/>
                </a:cubicBezTo>
                <a:cubicBezTo>
                  <a:pt x="63881" y="4165803"/>
                  <a:pt x="136279" y="4196961"/>
                  <a:pt x="153265" y="4201720"/>
                </a:cubicBezTo>
                <a:cubicBezTo>
                  <a:pt x="176299" y="4175551"/>
                  <a:pt x="84633" y="4035690"/>
                  <a:pt x="84633" y="4035690"/>
                </a:cubicBezTo>
                <a:cubicBezTo>
                  <a:pt x="78549" y="4001362"/>
                  <a:pt x="150983" y="3976349"/>
                  <a:pt x="162754" y="3934337"/>
                </a:cubicBezTo>
                <a:cubicBezTo>
                  <a:pt x="168404" y="3914172"/>
                  <a:pt x="136967" y="3736815"/>
                  <a:pt x="145912" y="3704887"/>
                </a:cubicBezTo>
                <a:cubicBezTo>
                  <a:pt x="131751" y="3690045"/>
                  <a:pt x="171772" y="3668635"/>
                  <a:pt x="171772" y="3668635"/>
                </a:cubicBezTo>
                <a:cubicBezTo>
                  <a:pt x="163333" y="3642710"/>
                  <a:pt x="120053" y="3619710"/>
                  <a:pt x="111615" y="3593785"/>
                </a:cubicBezTo>
                <a:cubicBezTo>
                  <a:pt x="88580" y="3498526"/>
                  <a:pt x="163912" y="3351083"/>
                  <a:pt x="195892" y="3292985"/>
                </a:cubicBezTo>
                <a:cubicBezTo>
                  <a:pt x="213276" y="3286983"/>
                  <a:pt x="193103" y="3246896"/>
                  <a:pt x="193103" y="3246896"/>
                </a:cubicBezTo>
                <a:cubicBezTo>
                  <a:pt x="195928" y="3236813"/>
                  <a:pt x="225046" y="3244972"/>
                  <a:pt x="227871" y="3234889"/>
                </a:cubicBezTo>
                <a:cubicBezTo>
                  <a:pt x="236817" y="3202960"/>
                  <a:pt x="185099" y="3154035"/>
                  <a:pt x="193574" y="3123787"/>
                </a:cubicBezTo>
                <a:cubicBezTo>
                  <a:pt x="190821" y="3021524"/>
                  <a:pt x="289658" y="2846232"/>
                  <a:pt x="292917" y="2769214"/>
                </a:cubicBezTo>
                <a:cubicBezTo>
                  <a:pt x="292953" y="2713041"/>
                  <a:pt x="275605" y="2662871"/>
                  <a:pt x="275641" y="2606698"/>
                </a:cubicBezTo>
                <a:cubicBezTo>
                  <a:pt x="299617" y="2455741"/>
                  <a:pt x="342498" y="2368075"/>
                  <a:pt x="354703" y="2259129"/>
                </a:cubicBezTo>
                <a:cubicBezTo>
                  <a:pt x="363648" y="2227201"/>
                  <a:pt x="346301" y="2177031"/>
                  <a:pt x="354775" y="2146783"/>
                </a:cubicBezTo>
                <a:cubicBezTo>
                  <a:pt x="358071" y="2135020"/>
                  <a:pt x="387190" y="2143178"/>
                  <a:pt x="390015" y="2133095"/>
                </a:cubicBezTo>
                <a:cubicBezTo>
                  <a:pt x="410260" y="2060837"/>
                  <a:pt x="410332" y="1948491"/>
                  <a:pt x="407580" y="1846228"/>
                </a:cubicBezTo>
                <a:cubicBezTo>
                  <a:pt x="399104" y="1755047"/>
                  <a:pt x="356367" y="1618020"/>
                  <a:pt x="385522" y="1570007"/>
                </a:cubicBezTo>
                <a:cubicBezTo>
                  <a:pt x="388347" y="1559924"/>
                  <a:pt x="440101" y="1552676"/>
                  <a:pt x="442926" y="1542593"/>
                </a:cubicBezTo>
                <a:cubicBezTo>
                  <a:pt x="475377" y="1482815"/>
                  <a:pt x="463679" y="1412480"/>
                  <a:pt x="461288" y="1355628"/>
                </a:cubicBezTo>
                <a:cubicBezTo>
                  <a:pt x="470270" y="1267527"/>
                  <a:pt x="478781" y="1181105"/>
                  <a:pt x="487762" y="1093005"/>
                </a:cubicBezTo>
                <a:cubicBezTo>
                  <a:pt x="493485" y="960493"/>
                  <a:pt x="476571" y="843388"/>
                  <a:pt x="505762" y="739200"/>
                </a:cubicBezTo>
                <a:cubicBezTo>
                  <a:pt x="514708" y="707272"/>
                  <a:pt x="479903" y="654025"/>
                  <a:pt x="486023" y="632179"/>
                </a:cubicBezTo>
                <a:cubicBezTo>
                  <a:pt x="491673" y="612013"/>
                  <a:pt x="537778" y="624931"/>
                  <a:pt x="543898" y="603085"/>
                </a:cubicBezTo>
                <a:cubicBezTo>
                  <a:pt x="587613" y="559149"/>
                  <a:pt x="535460" y="455731"/>
                  <a:pt x="541617" y="377713"/>
                </a:cubicBezTo>
                <a:cubicBezTo>
                  <a:pt x="529882" y="363551"/>
                  <a:pt x="567476" y="341462"/>
                  <a:pt x="567476" y="341462"/>
                </a:cubicBezTo>
                <a:cubicBezTo>
                  <a:pt x="561862" y="305454"/>
                  <a:pt x="526659" y="262968"/>
                  <a:pt x="518618" y="226281"/>
                </a:cubicBezTo>
                <a:cubicBezTo>
                  <a:pt x="527600" y="138180"/>
                  <a:pt x="596775" y="68755"/>
                  <a:pt x="660264" y="75669"/>
                </a:cubicBezTo>
                <a:cubicBezTo>
                  <a:pt x="707238" y="76144"/>
                  <a:pt x="718501" y="91986"/>
                  <a:pt x="718501" y="91986"/>
                </a:cubicBezTo>
                <a:cubicBezTo>
                  <a:pt x="718501" y="91986"/>
                  <a:pt x="724622" y="70140"/>
                  <a:pt x="719008" y="34133"/>
                </a:cubicBezTo>
                <a:cubicBezTo>
                  <a:pt x="719008" y="34133"/>
                  <a:pt x="761817" y="58813"/>
                  <a:pt x="756204" y="22805"/>
                </a:cubicBezTo>
                <a:cubicBezTo>
                  <a:pt x="749331" y="11139"/>
                  <a:pt x="746387" y="4424"/>
                  <a:pt x="746469" y="1597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s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icture Placeholder 1127"/>
          <p:cNvSpPr>
            <a:spLocks noGrp="1"/>
          </p:cNvSpPr>
          <p:nvPr>
            <p:ph type="pic" sz="quarter" idx="16"/>
          </p:nvPr>
        </p:nvSpPr>
        <p:spPr>
          <a:xfrm>
            <a:off x="670617" y="1793"/>
            <a:ext cx="7896771" cy="3150755"/>
          </a:xfrm>
          <a:custGeom>
            <a:avLst/>
            <a:gdLst>
              <a:gd name="connsiteX0" fmla="*/ 4359536 w 21052572"/>
              <a:gd name="connsiteY0" fmla="*/ 8270801 h 8402012"/>
              <a:gd name="connsiteX1" fmla="*/ 4346407 w 21052572"/>
              <a:gd name="connsiteY1" fmla="*/ 8302874 h 8402012"/>
              <a:gd name="connsiteX2" fmla="*/ 4359536 w 21052572"/>
              <a:gd name="connsiteY2" fmla="*/ 8270801 h 8402012"/>
              <a:gd name="connsiteX3" fmla="*/ 4550215 w 21052572"/>
              <a:gd name="connsiteY3" fmla="*/ 8202009 h 8402012"/>
              <a:gd name="connsiteX4" fmla="*/ 4672395 w 21052572"/>
              <a:gd name="connsiteY4" fmla="*/ 8237067 h 8402012"/>
              <a:gd name="connsiteX5" fmla="*/ 4493316 w 21052572"/>
              <a:gd name="connsiteY5" fmla="*/ 8256305 h 8402012"/>
              <a:gd name="connsiteX6" fmla="*/ 4417182 w 21052572"/>
              <a:gd name="connsiteY6" fmla="*/ 8269130 h 8402012"/>
              <a:gd name="connsiteX7" fmla="*/ 4346407 w 21052572"/>
              <a:gd name="connsiteY7" fmla="*/ 8224241 h 8402012"/>
              <a:gd name="connsiteX8" fmla="*/ 4550215 w 21052572"/>
              <a:gd name="connsiteY8" fmla="*/ 8202009 h 8402012"/>
              <a:gd name="connsiteX9" fmla="*/ 5056320 w 21052572"/>
              <a:gd name="connsiteY9" fmla="*/ 8161791 h 8402012"/>
              <a:gd name="connsiteX10" fmla="*/ 4791963 w 21052572"/>
              <a:gd name="connsiteY10" fmla="*/ 8241261 h 8402012"/>
              <a:gd name="connsiteX11" fmla="*/ 5056320 w 21052572"/>
              <a:gd name="connsiteY11" fmla="*/ 8161791 h 8402012"/>
              <a:gd name="connsiteX12" fmla="*/ 3625921 w 21052572"/>
              <a:gd name="connsiteY12" fmla="*/ 8024337 h 8402012"/>
              <a:gd name="connsiteX13" fmla="*/ 3643884 w 21052572"/>
              <a:gd name="connsiteY13" fmla="*/ 8051637 h 8402012"/>
              <a:gd name="connsiteX14" fmla="*/ 3625921 w 21052572"/>
              <a:gd name="connsiteY14" fmla="*/ 8024337 h 8402012"/>
              <a:gd name="connsiteX15" fmla="*/ 2886695 w 21052572"/>
              <a:gd name="connsiteY15" fmla="*/ 7992782 h 8402012"/>
              <a:gd name="connsiteX16" fmla="*/ 2906043 w 21052572"/>
              <a:gd name="connsiteY16" fmla="*/ 8025022 h 8402012"/>
              <a:gd name="connsiteX17" fmla="*/ 2886695 w 21052572"/>
              <a:gd name="connsiteY17" fmla="*/ 7992782 h 8402012"/>
              <a:gd name="connsiteX18" fmla="*/ 5678745 w 21052572"/>
              <a:gd name="connsiteY18" fmla="*/ 7989786 h 8402012"/>
              <a:gd name="connsiteX19" fmla="*/ 5679590 w 21052572"/>
              <a:gd name="connsiteY19" fmla="*/ 8008981 h 8402012"/>
              <a:gd name="connsiteX20" fmla="*/ 5673597 w 21052572"/>
              <a:gd name="connsiteY20" fmla="*/ 7995331 h 8402012"/>
              <a:gd name="connsiteX21" fmla="*/ 5678745 w 21052572"/>
              <a:gd name="connsiteY21" fmla="*/ 7989786 h 8402012"/>
              <a:gd name="connsiteX22" fmla="*/ 3008685 w 21052572"/>
              <a:gd name="connsiteY22" fmla="*/ 7984722 h 8402012"/>
              <a:gd name="connsiteX23" fmla="*/ 2925388 w 21052572"/>
              <a:gd name="connsiteY23" fmla="*/ 7992782 h 8402012"/>
              <a:gd name="connsiteX24" fmla="*/ 3072635 w 21052572"/>
              <a:gd name="connsiteY24" fmla="*/ 8025022 h 8402012"/>
              <a:gd name="connsiteX25" fmla="*/ 3008685 w 21052572"/>
              <a:gd name="connsiteY25" fmla="*/ 7984722 h 8402012"/>
              <a:gd name="connsiteX26" fmla="*/ 5645057 w 21052572"/>
              <a:gd name="connsiteY26" fmla="*/ 7982520 h 8402012"/>
              <a:gd name="connsiteX27" fmla="*/ 5677279 w 21052572"/>
              <a:gd name="connsiteY27" fmla="*/ 8008698 h 8402012"/>
              <a:gd name="connsiteX28" fmla="*/ 5582516 w 21052572"/>
              <a:gd name="connsiteY28" fmla="*/ 8060648 h 8402012"/>
              <a:gd name="connsiteX29" fmla="*/ 5544183 w 21052572"/>
              <a:gd name="connsiteY29" fmla="*/ 8080129 h 8402012"/>
              <a:gd name="connsiteX30" fmla="*/ 5531404 w 21052572"/>
              <a:gd name="connsiteY30" fmla="*/ 8028179 h 8402012"/>
              <a:gd name="connsiteX31" fmla="*/ 5645057 w 21052572"/>
              <a:gd name="connsiteY31" fmla="*/ 7982520 h 8402012"/>
              <a:gd name="connsiteX32" fmla="*/ 5813583 w 21052572"/>
              <a:gd name="connsiteY32" fmla="*/ 7956299 h 8402012"/>
              <a:gd name="connsiteX33" fmla="*/ 5857391 w 21052572"/>
              <a:gd name="connsiteY33" fmla="*/ 7963331 h 8402012"/>
              <a:gd name="connsiteX34" fmla="*/ 5678343 w 21052572"/>
              <a:gd name="connsiteY34" fmla="*/ 7982898 h 8402012"/>
              <a:gd name="connsiteX35" fmla="*/ 5813583 w 21052572"/>
              <a:gd name="connsiteY35" fmla="*/ 7956299 h 8402012"/>
              <a:gd name="connsiteX36" fmla="*/ 2780829 w 21052572"/>
              <a:gd name="connsiteY36" fmla="*/ 7954901 h 8402012"/>
              <a:gd name="connsiteX37" fmla="*/ 2733002 w 21052572"/>
              <a:gd name="connsiteY37" fmla="*/ 7960543 h 8402012"/>
              <a:gd name="connsiteX38" fmla="*/ 2809310 w 21052572"/>
              <a:gd name="connsiteY38" fmla="*/ 7992782 h 8402012"/>
              <a:gd name="connsiteX39" fmla="*/ 2780829 w 21052572"/>
              <a:gd name="connsiteY39" fmla="*/ 7954901 h 8402012"/>
              <a:gd name="connsiteX40" fmla="*/ 2659646 w 21052572"/>
              <a:gd name="connsiteY40" fmla="*/ 7930721 h 8402012"/>
              <a:gd name="connsiteX41" fmla="*/ 2623371 w 21052572"/>
              <a:gd name="connsiteY41" fmla="*/ 7934751 h 8402012"/>
              <a:gd name="connsiteX42" fmla="*/ 2681410 w 21052572"/>
              <a:gd name="connsiteY42" fmla="*/ 7960543 h 8402012"/>
              <a:gd name="connsiteX43" fmla="*/ 2659646 w 21052572"/>
              <a:gd name="connsiteY43" fmla="*/ 7930721 h 8402012"/>
              <a:gd name="connsiteX44" fmla="*/ 2508367 w 21052572"/>
              <a:gd name="connsiteY44" fmla="*/ 7902511 h 8402012"/>
              <a:gd name="connsiteX45" fmla="*/ 2547061 w 21052572"/>
              <a:gd name="connsiteY45" fmla="*/ 7934751 h 8402012"/>
              <a:gd name="connsiteX46" fmla="*/ 2508367 w 21052572"/>
              <a:gd name="connsiteY46" fmla="*/ 7902511 h 8402012"/>
              <a:gd name="connsiteX47" fmla="*/ 2421443 w 21052572"/>
              <a:gd name="connsiteY47" fmla="*/ 7863152 h 8402012"/>
              <a:gd name="connsiteX48" fmla="*/ 2374056 w 21052572"/>
              <a:gd name="connsiteY48" fmla="*/ 7871346 h 8402012"/>
              <a:gd name="connsiteX49" fmla="*/ 2450330 w 21052572"/>
              <a:gd name="connsiteY49" fmla="*/ 7902511 h 8402012"/>
              <a:gd name="connsiteX50" fmla="*/ 2421443 w 21052572"/>
              <a:gd name="connsiteY50" fmla="*/ 7863152 h 8402012"/>
              <a:gd name="connsiteX51" fmla="*/ 2320053 w 21052572"/>
              <a:gd name="connsiteY51" fmla="*/ 7835883 h 8402012"/>
              <a:gd name="connsiteX52" fmla="*/ 2283782 w 21052572"/>
              <a:gd name="connsiteY52" fmla="*/ 7839107 h 8402012"/>
              <a:gd name="connsiteX53" fmla="*/ 2341814 w 21052572"/>
              <a:gd name="connsiteY53" fmla="*/ 7871346 h 8402012"/>
              <a:gd name="connsiteX54" fmla="*/ 2320053 w 21052572"/>
              <a:gd name="connsiteY54" fmla="*/ 7835883 h 8402012"/>
              <a:gd name="connsiteX55" fmla="*/ 6285585 w 21052572"/>
              <a:gd name="connsiteY55" fmla="*/ 7782608 h 8402012"/>
              <a:gd name="connsiteX56" fmla="*/ 6298222 w 21052572"/>
              <a:gd name="connsiteY56" fmla="*/ 7839818 h 8402012"/>
              <a:gd name="connsiteX57" fmla="*/ 6223440 w 21052572"/>
              <a:gd name="connsiteY57" fmla="*/ 7871602 h 8402012"/>
              <a:gd name="connsiteX58" fmla="*/ 6285585 w 21052572"/>
              <a:gd name="connsiteY58" fmla="*/ 7782608 h 8402012"/>
              <a:gd name="connsiteX59" fmla="*/ 6359901 w 21052572"/>
              <a:gd name="connsiteY59" fmla="*/ 7773131 h 8402012"/>
              <a:gd name="connsiteX60" fmla="*/ 6341937 w 21052572"/>
              <a:gd name="connsiteY60" fmla="*/ 7805237 h 8402012"/>
              <a:gd name="connsiteX61" fmla="*/ 6359901 w 21052572"/>
              <a:gd name="connsiteY61" fmla="*/ 7773131 h 8402012"/>
              <a:gd name="connsiteX62" fmla="*/ 6492564 w 21052572"/>
              <a:gd name="connsiteY62" fmla="*/ 7716253 h 8402012"/>
              <a:gd name="connsiteX63" fmla="*/ 6474654 w 21052572"/>
              <a:gd name="connsiteY63" fmla="*/ 7748359 h 8402012"/>
              <a:gd name="connsiteX64" fmla="*/ 6492564 w 21052572"/>
              <a:gd name="connsiteY64" fmla="*/ 7716253 h 8402012"/>
              <a:gd name="connsiteX65" fmla="*/ 6023014 w 21052572"/>
              <a:gd name="connsiteY65" fmla="*/ 7713609 h 8402012"/>
              <a:gd name="connsiteX66" fmla="*/ 6060266 w 21052572"/>
              <a:gd name="connsiteY66" fmla="*/ 7728489 h 8402012"/>
              <a:gd name="connsiteX67" fmla="*/ 6000663 w 21052572"/>
              <a:gd name="connsiteY67" fmla="*/ 7748330 h 8402012"/>
              <a:gd name="connsiteX68" fmla="*/ 6023014 w 21052572"/>
              <a:gd name="connsiteY68" fmla="*/ 7713609 h 8402012"/>
              <a:gd name="connsiteX69" fmla="*/ 6132353 w 21052572"/>
              <a:gd name="connsiteY69" fmla="*/ 7684485 h 8402012"/>
              <a:gd name="connsiteX70" fmla="*/ 6095461 w 21052572"/>
              <a:gd name="connsiteY70" fmla="*/ 7715228 h 8402012"/>
              <a:gd name="connsiteX71" fmla="*/ 6132353 w 21052572"/>
              <a:gd name="connsiteY71" fmla="*/ 7684485 h 8402012"/>
              <a:gd name="connsiteX72" fmla="*/ 6611612 w 21052572"/>
              <a:gd name="connsiteY72" fmla="*/ 7659376 h 8402012"/>
              <a:gd name="connsiteX73" fmla="*/ 6662687 w 21052572"/>
              <a:gd name="connsiteY73" fmla="*/ 7671786 h 8402012"/>
              <a:gd name="connsiteX74" fmla="*/ 6611612 w 21052572"/>
              <a:gd name="connsiteY74" fmla="*/ 7715220 h 8402012"/>
              <a:gd name="connsiteX75" fmla="*/ 6611612 w 21052572"/>
              <a:gd name="connsiteY75" fmla="*/ 7659376 h 8402012"/>
              <a:gd name="connsiteX76" fmla="*/ 6656227 w 21052572"/>
              <a:gd name="connsiteY76" fmla="*/ 7650005 h 8402012"/>
              <a:gd name="connsiteX77" fmla="*/ 6655396 w 21052572"/>
              <a:gd name="connsiteY77" fmla="*/ 7653539 h 8402012"/>
              <a:gd name="connsiteX78" fmla="*/ 6654271 w 21052572"/>
              <a:gd name="connsiteY78" fmla="*/ 7658323 h 8402012"/>
              <a:gd name="connsiteX79" fmla="*/ 6659809 w 21052572"/>
              <a:gd name="connsiteY79" fmla="*/ 7634772 h 8402012"/>
              <a:gd name="connsiteX80" fmla="*/ 6658040 w 21052572"/>
              <a:gd name="connsiteY80" fmla="*/ 7642295 h 8402012"/>
              <a:gd name="connsiteX81" fmla="*/ 6656227 w 21052572"/>
              <a:gd name="connsiteY81" fmla="*/ 7650005 h 8402012"/>
              <a:gd name="connsiteX82" fmla="*/ 6657732 w 21052572"/>
              <a:gd name="connsiteY82" fmla="*/ 7643603 h 8402012"/>
              <a:gd name="connsiteX83" fmla="*/ 6659809 w 21052572"/>
              <a:gd name="connsiteY83" fmla="*/ 7634772 h 8402012"/>
              <a:gd name="connsiteX84" fmla="*/ 6695874 w 21052572"/>
              <a:gd name="connsiteY84" fmla="*/ 7626197 h 8402012"/>
              <a:gd name="connsiteX85" fmla="*/ 6671649 w 21052572"/>
              <a:gd name="connsiteY85" fmla="*/ 7658270 h 8402012"/>
              <a:gd name="connsiteX86" fmla="*/ 6659010 w 21052572"/>
              <a:gd name="connsiteY86" fmla="*/ 7639469 h 8402012"/>
              <a:gd name="connsiteX87" fmla="*/ 6695874 w 21052572"/>
              <a:gd name="connsiteY87" fmla="*/ 7626197 h 8402012"/>
              <a:gd name="connsiteX88" fmla="*/ 4731846 w 21052572"/>
              <a:gd name="connsiteY88" fmla="*/ 7624042 h 8402012"/>
              <a:gd name="connsiteX89" fmla="*/ 4695573 w 21052572"/>
              <a:gd name="connsiteY89" fmla="*/ 7627400 h 8402012"/>
              <a:gd name="connsiteX90" fmla="*/ 4753611 w 21052572"/>
              <a:gd name="connsiteY90" fmla="*/ 7658565 h 8402012"/>
              <a:gd name="connsiteX91" fmla="*/ 4731846 w 21052572"/>
              <a:gd name="connsiteY91" fmla="*/ 7624042 h 8402012"/>
              <a:gd name="connsiteX92" fmla="*/ 6736842 w 21052572"/>
              <a:gd name="connsiteY92" fmla="*/ 7622692 h 8402012"/>
              <a:gd name="connsiteX93" fmla="*/ 6748068 w 21052572"/>
              <a:gd name="connsiteY93" fmla="*/ 7630370 h 8402012"/>
              <a:gd name="connsiteX94" fmla="*/ 6730106 w 21052572"/>
              <a:gd name="connsiteY94" fmla="*/ 7630370 h 8402012"/>
              <a:gd name="connsiteX95" fmla="*/ 6736842 w 21052572"/>
              <a:gd name="connsiteY95" fmla="*/ 7622692 h 8402012"/>
              <a:gd name="connsiteX96" fmla="*/ 4772957 w 21052572"/>
              <a:gd name="connsiteY96" fmla="*/ 7595161 h 8402012"/>
              <a:gd name="connsiteX97" fmla="*/ 4811648 w 21052572"/>
              <a:gd name="connsiteY97" fmla="*/ 7627400 h 8402012"/>
              <a:gd name="connsiteX98" fmla="*/ 4772957 w 21052572"/>
              <a:gd name="connsiteY98" fmla="*/ 7595161 h 8402012"/>
              <a:gd name="connsiteX99" fmla="*/ 6362876 w 21052572"/>
              <a:gd name="connsiteY99" fmla="*/ 7580021 h 8402012"/>
              <a:gd name="connsiteX100" fmla="*/ 6416690 w 21052572"/>
              <a:gd name="connsiteY100" fmla="*/ 7608077 h 8402012"/>
              <a:gd name="connsiteX101" fmla="*/ 6299277 w 21052572"/>
              <a:gd name="connsiteY101" fmla="*/ 7658310 h 8402012"/>
              <a:gd name="connsiteX102" fmla="*/ 6299277 w 21052572"/>
              <a:gd name="connsiteY102" fmla="*/ 7595252 h 8402012"/>
              <a:gd name="connsiteX103" fmla="*/ 6362876 w 21052572"/>
              <a:gd name="connsiteY103" fmla="*/ 7580021 h 8402012"/>
              <a:gd name="connsiteX104" fmla="*/ 6923436 w 21052572"/>
              <a:gd name="connsiteY104" fmla="*/ 7564581 h 8402012"/>
              <a:gd name="connsiteX105" fmla="*/ 6905474 w 21052572"/>
              <a:gd name="connsiteY105" fmla="*/ 7596687 h 8402012"/>
              <a:gd name="connsiteX106" fmla="*/ 6923436 w 21052572"/>
              <a:gd name="connsiteY106" fmla="*/ 7564581 h 8402012"/>
              <a:gd name="connsiteX107" fmla="*/ 6961258 w 21052572"/>
              <a:gd name="connsiteY107" fmla="*/ 7531402 h 8402012"/>
              <a:gd name="connsiteX108" fmla="*/ 6948133 w 21052572"/>
              <a:gd name="connsiteY108" fmla="*/ 7563511 h 8402012"/>
              <a:gd name="connsiteX109" fmla="*/ 6961258 w 21052572"/>
              <a:gd name="connsiteY109" fmla="*/ 7531402 h 8402012"/>
              <a:gd name="connsiteX110" fmla="*/ 6519027 w 21052572"/>
              <a:gd name="connsiteY110" fmla="*/ 7531284 h 8402012"/>
              <a:gd name="connsiteX111" fmla="*/ 6554142 w 21052572"/>
              <a:gd name="connsiteY111" fmla="*/ 7544174 h 8402012"/>
              <a:gd name="connsiteX112" fmla="*/ 6433301 w 21052572"/>
              <a:gd name="connsiteY112" fmla="*/ 7594061 h 8402012"/>
              <a:gd name="connsiteX113" fmla="*/ 6421498 w 21052572"/>
              <a:gd name="connsiteY113" fmla="*/ 7580258 h 8402012"/>
              <a:gd name="connsiteX114" fmla="*/ 6424521 w 21052572"/>
              <a:gd name="connsiteY114" fmla="*/ 7590114 h 8402012"/>
              <a:gd name="connsiteX115" fmla="*/ 6419598 w 21052572"/>
              <a:gd name="connsiteY115" fmla="*/ 7606167 h 8402012"/>
              <a:gd name="connsiteX116" fmla="*/ 6413034 w 21052572"/>
              <a:gd name="connsiteY116" fmla="*/ 7593325 h 8402012"/>
              <a:gd name="connsiteX117" fmla="*/ 6418630 w 21052572"/>
              <a:gd name="connsiteY117" fmla="*/ 7576903 h 8402012"/>
              <a:gd name="connsiteX118" fmla="*/ 6417775 w 21052572"/>
              <a:gd name="connsiteY118" fmla="*/ 7575903 h 8402012"/>
              <a:gd name="connsiteX119" fmla="*/ 6419363 w 21052572"/>
              <a:gd name="connsiteY119" fmla="*/ 7574751 h 8402012"/>
              <a:gd name="connsiteX120" fmla="*/ 6419598 w 21052572"/>
              <a:gd name="connsiteY120" fmla="*/ 7574061 h 8402012"/>
              <a:gd name="connsiteX121" fmla="*/ 6419730 w 21052572"/>
              <a:gd name="connsiteY121" fmla="*/ 7574486 h 8402012"/>
              <a:gd name="connsiteX122" fmla="*/ 6449207 w 21052572"/>
              <a:gd name="connsiteY122" fmla="*/ 7553098 h 8402012"/>
              <a:gd name="connsiteX123" fmla="*/ 6519027 w 21052572"/>
              <a:gd name="connsiteY123" fmla="*/ 7531284 h 8402012"/>
              <a:gd name="connsiteX124" fmla="*/ 5068792 w 21052572"/>
              <a:gd name="connsiteY124" fmla="*/ 7529070 h 8402012"/>
              <a:gd name="connsiteX125" fmla="*/ 5010484 w 21052572"/>
              <a:gd name="connsiteY125" fmla="*/ 7556473 h 8402012"/>
              <a:gd name="connsiteX126" fmla="*/ 4939551 w 21052572"/>
              <a:gd name="connsiteY126" fmla="*/ 7582265 h 8402012"/>
              <a:gd name="connsiteX127" fmla="*/ 4868615 w 21052572"/>
              <a:gd name="connsiteY127" fmla="*/ 7595161 h 8402012"/>
              <a:gd name="connsiteX128" fmla="*/ 4900856 w 21052572"/>
              <a:gd name="connsiteY128" fmla="*/ 7620952 h 8402012"/>
              <a:gd name="connsiteX129" fmla="*/ 4965344 w 21052572"/>
              <a:gd name="connsiteY129" fmla="*/ 7588713 h 8402012"/>
              <a:gd name="connsiteX130" fmla="*/ 5023383 w 21052572"/>
              <a:gd name="connsiteY130" fmla="*/ 7575817 h 8402012"/>
              <a:gd name="connsiteX131" fmla="*/ 5042727 w 21052572"/>
              <a:gd name="connsiteY131" fmla="*/ 7562921 h 8402012"/>
              <a:gd name="connsiteX132" fmla="*/ 5131933 w 21052572"/>
              <a:gd name="connsiteY132" fmla="*/ 7562921 h 8402012"/>
              <a:gd name="connsiteX133" fmla="*/ 5131933 w 21052572"/>
              <a:gd name="connsiteY133" fmla="*/ 7530682 h 8402012"/>
              <a:gd name="connsiteX134" fmla="*/ 5068792 w 21052572"/>
              <a:gd name="connsiteY134" fmla="*/ 7529070 h 8402012"/>
              <a:gd name="connsiteX135" fmla="*/ 6549994 w 21052572"/>
              <a:gd name="connsiteY135" fmla="*/ 7520599 h 8402012"/>
              <a:gd name="connsiteX136" fmla="*/ 6558975 w 21052572"/>
              <a:gd name="connsiteY136" fmla="*/ 7530836 h 8402012"/>
              <a:gd name="connsiteX137" fmla="*/ 6541013 w 21052572"/>
              <a:gd name="connsiteY137" fmla="*/ 7530836 h 8402012"/>
              <a:gd name="connsiteX138" fmla="*/ 6549994 w 21052572"/>
              <a:gd name="connsiteY138" fmla="*/ 7520599 h 8402012"/>
              <a:gd name="connsiteX139" fmla="*/ 7037161 w 21052572"/>
              <a:gd name="connsiteY139" fmla="*/ 7498226 h 8402012"/>
              <a:gd name="connsiteX140" fmla="*/ 7000269 w 21052572"/>
              <a:gd name="connsiteY140" fmla="*/ 7528970 h 8402012"/>
              <a:gd name="connsiteX141" fmla="*/ 7037161 w 21052572"/>
              <a:gd name="connsiteY141" fmla="*/ 7498226 h 8402012"/>
              <a:gd name="connsiteX142" fmla="*/ 6675160 w 21052572"/>
              <a:gd name="connsiteY142" fmla="*/ 7469436 h 8402012"/>
              <a:gd name="connsiteX143" fmla="*/ 6714821 w 21052572"/>
              <a:gd name="connsiteY143" fmla="*/ 7485882 h 8402012"/>
              <a:gd name="connsiteX144" fmla="*/ 6550492 w 21052572"/>
              <a:gd name="connsiteY144" fmla="*/ 7518468 h 8402012"/>
              <a:gd name="connsiteX145" fmla="*/ 6675160 w 21052572"/>
              <a:gd name="connsiteY145" fmla="*/ 7469436 h 8402012"/>
              <a:gd name="connsiteX146" fmla="*/ 6708736 w 21052572"/>
              <a:gd name="connsiteY146" fmla="*/ 7466812 h 8402012"/>
              <a:gd name="connsiteX147" fmla="*/ 6707944 w 21052572"/>
              <a:gd name="connsiteY147" fmla="*/ 7469064 h 8402012"/>
              <a:gd name="connsiteX148" fmla="*/ 6706404 w 21052572"/>
              <a:gd name="connsiteY148" fmla="*/ 7473438 h 8402012"/>
              <a:gd name="connsiteX149" fmla="*/ 6713340 w 21052572"/>
              <a:gd name="connsiteY149" fmla="*/ 7453728 h 8402012"/>
              <a:gd name="connsiteX150" fmla="*/ 6711562 w 21052572"/>
              <a:gd name="connsiteY150" fmla="*/ 7458781 h 8402012"/>
              <a:gd name="connsiteX151" fmla="*/ 6708736 w 21052572"/>
              <a:gd name="connsiteY151" fmla="*/ 7466812 h 8402012"/>
              <a:gd name="connsiteX152" fmla="*/ 6711140 w 21052572"/>
              <a:gd name="connsiteY152" fmla="*/ 7459978 h 8402012"/>
              <a:gd name="connsiteX153" fmla="*/ 6713982 w 21052572"/>
              <a:gd name="connsiteY153" fmla="*/ 7451902 h 8402012"/>
              <a:gd name="connsiteX154" fmla="*/ 6713864 w 21052572"/>
              <a:gd name="connsiteY154" fmla="*/ 7452238 h 8402012"/>
              <a:gd name="connsiteX155" fmla="*/ 6713340 w 21052572"/>
              <a:gd name="connsiteY155" fmla="*/ 7453728 h 8402012"/>
              <a:gd name="connsiteX156" fmla="*/ 7157576 w 21052572"/>
              <a:gd name="connsiteY156" fmla="*/ 7408170 h 8402012"/>
              <a:gd name="connsiteX157" fmla="*/ 7169873 w 21052572"/>
              <a:gd name="connsiteY157" fmla="*/ 7473422 h 8402012"/>
              <a:gd name="connsiteX158" fmla="*/ 7132981 w 21052572"/>
              <a:gd name="connsiteY158" fmla="*/ 7473422 h 8402012"/>
              <a:gd name="connsiteX159" fmla="*/ 7157576 w 21052572"/>
              <a:gd name="connsiteY159" fmla="*/ 7408170 h 8402012"/>
              <a:gd name="connsiteX160" fmla="*/ 6859755 w 21052572"/>
              <a:gd name="connsiteY160" fmla="*/ 7367654 h 8402012"/>
              <a:gd name="connsiteX161" fmla="*/ 6899676 w 21052572"/>
              <a:gd name="connsiteY161" fmla="*/ 7397813 h 8402012"/>
              <a:gd name="connsiteX162" fmla="*/ 6792377 w 21052572"/>
              <a:gd name="connsiteY162" fmla="*/ 7443280 h 8402012"/>
              <a:gd name="connsiteX163" fmla="*/ 6715887 w 21052572"/>
              <a:gd name="connsiteY163" fmla="*/ 7455188 h 8402012"/>
              <a:gd name="connsiteX164" fmla="*/ 6859755 w 21052572"/>
              <a:gd name="connsiteY164" fmla="*/ 7367654 h 8402012"/>
              <a:gd name="connsiteX165" fmla="*/ 6906002 w 21052572"/>
              <a:gd name="connsiteY165" fmla="*/ 7365514 h 8402012"/>
              <a:gd name="connsiteX166" fmla="*/ 6918642 w 21052572"/>
              <a:gd name="connsiteY166" fmla="*/ 7384778 h 8402012"/>
              <a:gd name="connsiteX167" fmla="*/ 6900735 w 21052572"/>
              <a:gd name="connsiteY167" fmla="*/ 7384778 h 8402012"/>
              <a:gd name="connsiteX168" fmla="*/ 6906002 w 21052572"/>
              <a:gd name="connsiteY168" fmla="*/ 7365514 h 8402012"/>
              <a:gd name="connsiteX169" fmla="*/ 6951772 w 21052572"/>
              <a:gd name="connsiteY169" fmla="*/ 7346553 h 8402012"/>
              <a:gd name="connsiteX170" fmla="*/ 6905477 w 21052572"/>
              <a:gd name="connsiteY170" fmla="*/ 7364999 h 8402012"/>
              <a:gd name="connsiteX171" fmla="*/ 6951772 w 21052572"/>
              <a:gd name="connsiteY171" fmla="*/ 7346553 h 8402012"/>
              <a:gd name="connsiteX172" fmla="*/ 7174557 w 21052572"/>
              <a:gd name="connsiteY172" fmla="*/ 7199619 h 8402012"/>
              <a:gd name="connsiteX173" fmla="*/ 7128936 w 21052572"/>
              <a:gd name="connsiteY173" fmla="*/ 7287993 h 8402012"/>
              <a:gd name="connsiteX174" fmla="*/ 7019229 w 21052572"/>
              <a:gd name="connsiteY174" fmla="*/ 7345489 h 8402012"/>
              <a:gd name="connsiteX175" fmla="*/ 7174557 w 21052572"/>
              <a:gd name="connsiteY175" fmla="*/ 7199619 h 8402012"/>
              <a:gd name="connsiteX176" fmla="*/ 7300454 w 21052572"/>
              <a:gd name="connsiteY176" fmla="*/ 7180662 h 8402012"/>
              <a:gd name="connsiteX177" fmla="*/ 7312041 w 21052572"/>
              <a:gd name="connsiteY177" fmla="*/ 7199927 h 8402012"/>
              <a:gd name="connsiteX178" fmla="*/ 7294134 w 21052572"/>
              <a:gd name="connsiteY178" fmla="*/ 7199927 h 8402012"/>
              <a:gd name="connsiteX179" fmla="*/ 7300454 w 21052572"/>
              <a:gd name="connsiteY179" fmla="*/ 7180662 h 8402012"/>
              <a:gd name="connsiteX180" fmla="*/ 7393171 w 21052572"/>
              <a:gd name="connsiteY180" fmla="*/ 7122257 h 8402012"/>
              <a:gd name="connsiteX181" fmla="*/ 7402152 w 21052572"/>
              <a:gd name="connsiteY181" fmla="*/ 7131889 h 8402012"/>
              <a:gd name="connsiteX182" fmla="*/ 7399159 w 21052572"/>
              <a:gd name="connsiteY182" fmla="*/ 7139112 h 8402012"/>
              <a:gd name="connsiteX183" fmla="*/ 7396276 w 21052572"/>
              <a:gd name="connsiteY183" fmla="*/ 7150706 h 8402012"/>
              <a:gd name="connsiteX184" fmla="*/ 7397356 w 21052572"/>
              <a:gd name="connsiteY184" fmla="*/ 7152336 h 8402012"/>
              <a:gd name="connsiteX185" fmla="*/ 7303614 w 21052572"/>
              <a:gd name="connsiteY185" fmla="*/ 7177764 h 8402012"/>
              <a:gd name="connsiteX186" fmla="*/ 7384716 w 21052572"/>
              <a:gd name="connsiteY186" fmla="*/ 7133265 h 8402012"/>
              <a:gd name="connsiteX187" fmla="*/ 7390024 w 21052572"/>
              <a:gd name="connsiteY187" fmla="*/ 7141273 h 8402012"/>
              <a:gd name="connsiteX188" fmla="*/ 7384190 w 21052572"/>
              <a:gd name="connsiteY188" fmla="*/ 7131889 h 8402012"/>
              <a:gd name="connsiteX189" fmla="*/ 7393171 w 21052572"/>
              <a:gd name="connsiteY189" fmla="*/ 7122257 h 8402012"/>
              <a:gd name="connsiteX190" fmla="*/ 5888582 w 21052572"/>
              <a:gd name="connsiteY190" fmla="*/ 7100821 h 8402012"/>
              <a:gd name="connsiteX191" fmla="*/ 5907925 w 21052572"/>
              <a:gd name="connsiteY191" fmla="*/ 7133060 h 8402012"/>
              <a:gd name="connsiteX192" fmla="*/ 5888582 w 21052572"/>
              <a:gd name="connsiteY192" fmla="*/ 7100821 h 8402012"/>
              <a:gd name="connsiteX193" fmla="*/ 7447974 w 21052572"/>
              <a:gd name="connsiteY193" fmla="*/ 7098071 h 8402012"/>
              <a:gd name="connsiteX194" fmla="*/ 7463679 w 21052572"/>
              <a:gd name="connsiteY194" fmla="*/ 7103016 h 8402012"/>
              <a:gd name="connsiteX195" fmla="*/ 7398409 w 21052572"/>
              <a:gd name="connsiteY195" fmla="*/ 7121631 h 8402012"/>
              <a:gd name="connsiteX196" fmla="*/ 7447974 w 21052572"/>
              <a:gd name="connsiteY196" fmla="*/ 7098071 h 8402012"/>
              <a:gd name="connsiteX197" fmla="*/ 6649030 w 21052572"/>
              <a:gd name="connsiteY197" fmla="*/ 7074116 h 8402012"/>
              <a:gd name="connsiteX198" fmla="*/ 6658011 w 21052572"/>
              <a:gd name="connsiteY198" fmla="*/ 7089472 h 8402012"/>
              <a:gd name="connsiteX199" fmla="*/ 6640049 w 21052572"/>
              <a:gd name="connsiteY199" fmla="*/ 7089472 h 8402012"/>
              <a:gd name="connsiteX200" fmla="*/ 6649030 w 21052572"/>
              <a:gd name="connsiteY200" fmla="*/ 7074116 h 8402012"/>
              <a:gd name="connsiteX201" fmla="*/ 6017554 w 21052572"/>
              <a:gd name="connsiteY201" fmla="*/ 7068581 h 8402012"/>
              <a:gd name="connsiteX202" fmla="*/ 6036901 w 21052572"/>
              <a:gd name="connsiteY202" fmla="*/ 7100821 h 8402012"/>
              <a:gd name="connsiteX203" fmla="*/ 6017554 w 21052572"/>
              <a:gd name="connsiteY203" fmla="*/ 7068581 h 8402012"/>
              <a:gd name="connsiteX204" fmla="*/ 7572643 w 21052572"/>
              <a:gd name="connsiteY204" fmla="*/ 7066910 h 8402012"/>
              <a:gd name="connsiteX205" fmla="*/ 7545343 w 21052572"/>
              <a:gd name="connsiteY205" fmla="*/ 7099019 h 8402012"/>
              <a:gd name="connsiteX206" fmla="*/ 7572643 w 21052572"/>
              <a:gd name="connsiteY206" fmla="*/ 7066910 h 8402012"/>
              <a:gd name="connsiteX207" fmla="*/ 7601219 w 21052572"/>
              <a:gd name="connsiteY207" fmla="*/ 7038470 h 8402012"/>
              <a:gd name="connsiteX208" fmla="*/ 7583257 w 21052572"/>
              <a:gd name="connsiteY208" fmla="*/ 7070543 h 8402012"/>
              <a:gd name="connsiteX209" fmla="*/ 7601219 w 21052572"/>
              <a:gd name="connsiteY209" fmla="*/ 7038470 h 8402012"/>
              <a:gd name="connsiteX210" fmla="*/ 5831616 w 21052572"/>
              <a:gd name="connsiteY210" fmla="*/ 6979385 h 8402012"/>
              <a:gd name="connsiteX211" fmla="*/ 5870309 w 21052572"/>
              <a:gd name="connsiteY211" fmla="*/ 7011624 h 8402012"/>
              <a:gd name="connsiteX212" fmla="*/ 5831616 w 21052572"/>
              <a:gd name="connsiteY212" fmla="*/ 6979385 h 8402012"/>
              <a:gd name="connsiteX213" fmla="*/ 7684776 w 21052572"/>
              <a:gd name="connsiteY213" fmla="*/ 6978552 h 8402012"/>
              <a:gd name="connsiteX214" fmla="*/ 7719678 w 21052572"/>
              <a:gd name="connsiteY214" fmla="*/ 6981736 h 8402012"/>
              <a:gd name="connsiteX215" fmla="*/ 7663834 w 21052572"/>
              <a:gd name="connsiteY215" fmla="*/ 7013570 h 8402012"/>
              <a:gd name="connsiteX216" fmla="*/ 7684776 w 21052572"/>
              <a:gd name="connsiteY216" fmla="*/ 6978552 h 8402012"/>
              <a:gd name="connsiteX217" fmla="*/ 5959517 w 21052572"/>
              <a:gd name="connsiteY217" fmla="*/ 6947145 h 8402012"/>
              <a:gd name="connsiteX218" fmla="*/ 5907925 w 21052572"/>
              <a:gd name="connsiteY218" fmla="*/ 6979385 h 8402012"/>
              <a:gd name="connsiteX219" fmla="*/ 5888582 w 21052572"/>
              <a:gd name="connsiteY219" fmla="*/ 7011624 h 8402012"/>
              <a:gd name="connsiteX220" fmla="*/ 5933720 w 21052572"/>
              <a:gd name="connsiteY220" fmla="*/ 6979385 h 8402012"/>
              <a:gd name="connsiteX221" fmla="*/ 5959517 w 21052572"/>
              <a:gd name="connsiteY221" fmla="*/ 6947145 h 8402012"/>
              <a:gd name="connsiteX222" fmla="*/ 6863995 w 21052572"/>
              <a:gd name="connsiteY222" fmla="*/ 6945961 h 8402012"/>
              <a:gd name="connsiteX223" fmla="*/ 6894929 w 21052572"/>
              <a:gd name="connsiteY223" fmla="*/ 6948945 h 8402012"/>
              <a:gd name="connsiteX224" fmla="*/ 6766828 w 21052572"/>
              <a:gd name="connsiteY224" fmla="*/ 7033381 h 8402012"/>
              <a:gd name="connsiteX225" fmla="*/ 6684864 w 21052572"/>
              <a:gd name="connsiteY225" fmla="*/ 7075244 h 8402012"/>
              <a:gd name="connsiteX226" fmla="*/ 6671792 w 21052572"/>
              <a:gd name="connsiteY226" fmla="*/ 7070841 h 8402012"/>
              <a:gd name="connsiteX227" fmla="*/ 6661007 w 21052572"/>
              <a:gd name="connsiteY227" fmla="*/ 7084722 h 8402012"/>
              <a:gd name="connsiteX228" fmla="*/ 6654271 w 21052572"/>
              <a:gd name="connsiteY228" fmla="*/ 7070274 h 8402012"/>
              <a:gd name="connsiteX229" fmla="*/ 6661007 w 21052572"/>
              <a:gd name="connsiteY229" fmla="*/ 7060641 h 8402012"/>
              <a:gd name="connsiteX230" fmla="*/ 6663692 w 21052572"/>
              <a:gd name="connsiteY230" fmla="*/ 7062945 h 8402012"/>
              <a:gd name="connsiteX231" fmla="*/ 6659010 w 21052572"/>
              <a:gd name="connsiteY231" fmla="*/ 7058279 h 8402012"/>
              <a:gd name="connsiteX232" fmla="*/ 6863995 w 21052572"/>
              <a:gd name="connsiteY232" fmla="*/ 6945961 h 8402012"/>
              <a:gd name="connsiteX233" fmla="*/ 6951737 w 21052572"/>
              <a:gd name="connsiteY233" fmla="*/ 6919979 h 8402012"/>
              <a:gd name="connsiteX234" fmla="*/ 6924437 w 21052572"/>
              <a:gd name="connsiteY234" fmla="*/ 6947279 h 8402012"/>
              <a:gd name="connsiteX235" fmla="*/ 6951737 w 21052572"/>
              <a:gd name="connsiteY235" fmla="*/ 6919979 h 8402012"/>
              <a:gd name="connsiteX236" fmla="*/ 6999271 w 21052572"/>
              <a:gd name="connsiteY236" fmla="*/ 6891539 h 8402012"/>
              <a:gd name="connsiteX237" fmla="*/ 6981309 w 21052572"/>
              <a:gd name="connsiteY237" fmla="*/ 6923645 h 8402012"/>
              <a:gd name="connsiteX238" fmla="*/ 6999271 w 21052572"/>
              <a:gd name="connsiteY238" fmla="*/ 6891539 h 8402012"/>
              <a:gd name="connsiteX239" fmla="*/ 6056250 w 21052572"/>
              <a:gd name="connsiteY239" fmla="*/ 6889114 h 8402012"/>
              <a:gd name="connsiteX240" fmla="*/ 6093865 w 21052572"/>
              <a:gd name="connsiteY240" fmla="*/ 6921354 h 8402012"/>
              <a:gd name="connsiteX241" fmla="*/ 6056250 w 21052572"/>
              <a:gd name="connsiteY241" fmla="*/ 6889114 h 8402012"/>
              <a:gd name="connsiteX242" fmla="*/ 7913961 w 21052572"/>
              <a:gd name="connsiteY242" fmla="*/ 6858360 h 8402012"/>
              <a:gd name="connsiteX243" fmla="*/ 7868655 w 21052572"/>
              <a:gd name="connsiteY243" fmla="*/ 6935760 h 8402012"/>
              <a:gd name="connsiteX244" fmla="*/ 7758626 w 21052572"/>
              <a:gd name="connsiteY244" fmla="*/ 6948660 h 8402012"/>
              <a:gd name="connsiteX245" fmla="*/ 7913961 w 21052572"/>
              <a:gd name="connsiteY245" fmla="*/ 6858360 h 8402012"/>
              <a:gd name="connsiteX246" fmla="*/ 7040171 w 21052572"/>
              <a:gd name="connsiteY246" fmla="*/ 6855718 h 8402012"/>
              <a:gd name="connsiteX247" fmla="*/ 7075073 w 21052572"/>
              <a:gd name="connsiteY247" fmla="*/ 6858981 h 8402012"/>
              <a:gd name="connsiteX248" fmla="*/ 7019229 w 21052572"/>
              <a:gd name="connsiteY248" fmla="*/ 6891616 h 8402012"/>
              <a:gd name="connsiteX249" fmla="*/ 7040171 w 21052572"/>
              <a:gd name="connsiteY249" fmla="*/ 6855718 h 8402012"/>
              <a:gd name="connsiteX250" fmla="*/ 8302674 w 21052572"/>
              <a:gd name="connsiteY250" fmla="*/ 6855494 h 8402012"/>
              <a:gd name="connsiteX251" fmla="*/ 8265782 w 21052572"/>
              <a:gd name="connsiteY251" fmla="*/ 6888561 h 8402012"/>
              <a:gd name="connsiteX252" fmla="*/ 8302674 w 21052572"/>
              <a:gd name="connsiteY252" fmla="*/ 6855494 h 8402012"/>
              <a:gd name="connsiteX253" fmla="*/ 7151945 w 21052572"/>
              <a:gd name="connsiteY253" fmla="*/ 6792002 h 8402012"/>
              <a:gd name="connsiteX254" fmla="*/ 7179245 w 21052572"/>
              <a:gd name="connsiteY254" fmla="*/ 6825181 h 8402012"/>
              <a:gd name="connsiteX255" fmla="*/ 7151945 w 21052572"/>
              <a:gd name="connsiteY255" fmla="*/ 6857254 h 8402012"/>
              <a:gd name="connsiteX256" fmla="*/ 7151945 w 21052572"/>
              <a:gd name="connsiteY256" fmla="*/ 6792002 h 8402012"/>
              <a:gd name="connsiteX257" fmla="*/ 7321499 w 21052572"/>
              <a:gd name="connsiteY257" fmla="*/ 6749346 h 8402012"/>
              <a:gd name="connsiteX258" fmla="*/ 7232518 w 21052572"/>
              <a:gd name="connsiteY258" fmla="*/ 6828816 h 8402012"/>
              <a:gd name="connsiteX259" fmla="*/ 7232518 w 21052572"/>
              <a:gd name="connsiteY259" fmla="*/ 6762591 h 8402012"/>
              <a:gd name="connsiteX260" fmla="*/ 7321499 w 21052572"/>
              <a:gd name="connsiteY260" fmla="*/ 6749346 h 8402012"/>
              <a:gd name="connsiteX261" fmla="*/ 6793031 w 21052572"/>
              <a:gd name="connsiteY261" fmla="*/ 6735439 h 8402012"/>
              <a:gd name="connsiteX262" fmla="*/ 6812376 w 21052572"/>
              <a:gd name="connsiteY262" fmla="*/ 6761230 h 8402012"/>
              <a:gd name="connsiteX263" fmla="*/ 6793031 w 21052572"/>
              <a:gd name="connsiteY263" fmla="*/ 6735439 h 8402012"/>
              <a:gd name="connsiteX264" fmla="*/ 8137805 w 21052572"/>
              <a:gd name="connsiteY264" fmla="*/ 6735125 h 8402012"/>
              <a:gd name="connsiteX265" fmla="*/ 8174697 w 21052572"/>
              <a:gd name="connsiteY265" fmla="*/ 6735125 h 8402012"/>
              <a:gd name="connsiteX266" fmla="*/ 8174697 w 21052572"/>
              <a:gd name="connsiteY266" fmla="*/ 6790969 h 8402012"/>
              <a:gd name="connsiteX267" fmla="*/ 8137805 w 21052572"/>
              <a:gd name="connsiteY267" fmla="*/ 6790969 h 8402012"/>
              <a:gd name="connsiteX268" fmla="*/ 8137805 w 21052572"/>
              <a:gd name="connsiteY268" fmla="*/ 6735125 h 8402012"/>
              <a:gd name="connsiteX269" fmla="*/ 7184054 w 21052572"/>
              <a:gd name="connsiteY269" fmla="*/ 6703356 h 8402012"/>
              <a:gd name="connsiteX270" fmla="*/ 7151945 w 21052572"/>
              <a:gd name="connsiteY270" fmla="*/ 6734099 h 8402012"/>
              <a:gd name="connsiteX271" fmla="*/ 7184054 w 21052572"/>
              <a:gd name="connsiteY271" fmla="*/ 6703356 h 8402012"/>
              <a:gd name="connsiteX272" fmla="*/ 6831721 w 21052572"/>
              <a:gd name="connsiteY272" fmla="*/ 6703199 h 8402012"/>
              <a:gd name="connsiteX273" fmla="*/ 6870411 w 21052572"/>
              <a:gd name="connsiteY273" fmla="*/ 6735439 h 8402012"/>
              <a:gd name="connsiteX274" fmla="*/ 6831721 w 21052572"/>
              <a:gd name="connsiteY274" fmla="*/ 6703199 h 8402012"/>
              <a:gd name="connsiteX275" fmla="*/ 6434573 w 21052572"/>
              <a:gd name="connsiteY275" fmla="*/ 6703199 h 8402012"/>
              <a:gd name="connsiteX276" fmla="*/ 6473264 w 21052572"/>
              <a:gd name="connsiteY276" fmla="*/ 6735439 h 8402012"/>
              <a:gd name="connsiteX277" fmla="*/ 6434573 w 21052572"/>
              <a:gd name="connsiteY277" fmla="*/ 6703199 h 8402012"/>
              <a:gd name="connsiteX278" fmla="*/ 8265779 w 21052572"/>
              <a:gd name="connsiteY278" fmla="*/ 6701949 h 8402012"/>
              <a:gd name="connsiteX279" fmla="*/ 8283741 w 21052572"/>
              <a:gd name="connsiteY279" fmla="*/ 6734055 h 8402012"/>
              <a:gd name="connsiteX280" fmla="*/ 8265779 w 21052572"/>
              <a:gd name="connsiteY280" fmla="*/ 6701949 h 8402012"/>
              <a:gd name="connsiteX281" fmla="*/ 7378379 w 21052572"/>
              <a:gd name="connsiteY281" fmla="*/ 6701949 h 8402012"/>
              <a:gd name="connsiteX282" fmla="*/ 7359115 w 21052572"/>
              <a:gd name="connsiteY282" fmla="*/ 6757793 h 8402012"/>
              <a:gd name="connsiteX283" fmla="*/ 7346273 w 21052572"/>
              <a:gd name="connsiteY283" fmla="*/ 6720564 h 8402012"/>
              <a:gd name="connsiteX284" fmla="*/ 7378379 w 21052572"/>
              <a:gd name="connsiteY284" fmla="*/ 6701949 h 8402012"/>
              <a:gd name="connsiteX285" fmla="*/ 8227862 w 21052572"/>
              <a:gd name="connsiteY285" fmla="*/ 6673512 h 8402012"/>
              <a:gd name="connsiteX286" fmla="*/ 8245824 w 21052572"/>
              <a:gd name="connsiteY286" fmla="*/ 6673512 h 8402012"/>
              <a:gd name="connsiteX287" fmla="*/ 8245824 w 21052572"/>
              <a:gd name="connsiteY287" fmla="*/ 6738782 h 8402012"/>
              <a:gd name="connsiteX288" fmla="*/ 8227862 w 21052572"/>
              <a:gd name="connsiteY288" fmla="*/ 6738782 h 8402012"/>
              <a:gd name="connsiteX289" fmla="*/ 8227862 w 21052572"/>
              <a:gd name="connsiteY289" fmla="*/ 6673512 h 8402012"/>
              <a:gd name="connsiteX290" fmla="*/ 7417366 w 21052572"/>
              <a:gd name="connsiteY290" fmla="*/ 6673512 h 8402012"/>
              <a:gd name="connsiteX291" fmla="*/ 7435328 w 21052572"/>
              <a:gd name="connsiteY291" fmla="*/ 6705618 h 8402012"/>
              <a:gd name="connsiteX292" fmla="*/ 7417366 w 21052572"/>
              <a:gd name="connsiteY292" fmla="*/ 6673512 h 8402012"/>
              <a:gd name="connsiteX293" fmla="*/ 6901578 w 21052572"/>
              <a:gd name="connsiteY293" fmla="*/ 6670960 h 8402012"/>
              <a:gd name="connsiteX294" fmla="*/ 6920924 w 21052572"/>
              <a:gd name="connsiteY294" fmla="*/ 6703199 h 8402012"/>
              <a:gd name="connsiteX295" fmla="*/ 6901578 w 21052572"/>
              <a:gd name="connsiteY295" fmla="*/ 6670960 h 8402012"/>
              <a:gd name="connsiteX296" fmla="*/ 6530226 w 21052572"/>
              <a:gd name="connsiteY296" fmla="*/ 6670960 h 8402012"/>
              <a:gd name="connsiteX297" fmla="*/ 6562471 w 21052572"/>
              <a:gd name="connsiteY297" fmla="*/ 6703199 h 8402012"/>
              <a:gd name="connsiteX298" fmla="*/ 6530226 w 21052572"/>
              <a:gd name="connsiteY298" fmla="*/ 6670960 h 8402012"/>
              <a:gd name="connsiteX299" fmla="*/ 7473745 w 21052572"/>
              <a:gd name="connsiteY299" fmla="*/ 6664909 h 8402012"/>
              <a:gd name="connsiteX300" fmla="*/ 7482726 w 21052572"/>
              <a:gd name="connsiteY300" fmla="*/ 6672134 h 8402012"/>
              <a:gd name="connsiteX301" fmla="*/ 7476739 w 21052572"/>
              <a:gd name="connsiteY301" fmla="*/ 6691399 h 8402012"/>
              <a:gd name="connsiteX302" fmla="*/ 7464764 w 21052572"/>
              <a:gd name="connsiteY302" fmla="*/ 6672134 h 8402012"/>
              <a:gd name="connsiteX303" fmla="*/ 7473745 w 21052572"/>
              <a:gd name="connsiteY303" fmla="*/ 6664909 h 8402012"/>
              <a:gd name="connsiteX304" fmla="*/ 7492690 w 21052572"/>
              <a:gd name="connsiteY304" fmla="*/ 6650186 h 8402012"/>
              <a:gd name="connsiteX305" fmla="*/ 7511136 w 21052572"/>
              <a:gd name="connsiteY305" fmla="*/ 6657236 h 8402012"/>
              <a:gd name="connsiteX306" fmla="*/ 7474244 w 21052572"/>
              <a:gd name="connsiteY306" fmla="*/ 6657236 h 8402012"/>
              <a:gd name="connsiteX307" fmla="*/ 7492690 w 21052572"/>
              <a:gd name="connsiteY307" fmla="*/ 6650186 h 8402012"/>
              <a:gd name="connsiteX308" fmla="*/ 6959614 w 21052572"/>
              <a:gd name="connsiteY308" fmla="*/ 6638720 h 8402012"/>
              <a:gd name="connsiteX309" fmla="*/ 6998304 w 21052572"/>
              <a:gd name="connsiteY309" fmla="*/ 6670960 h 8402012"/>
              <a:gd name="connsiteX310" fmla="*/ 6959614 w 21052572"/>
              <a:gd name="connsiteY310" fmla="*/ 6638720 h 8402012"/>
              <a:gd name="connsiteX311" fmla="*/ 7507300 w 21052572"/>
              <a:gd name="connsiteY311" fmla="*/ 6626078 h 8402012"/>
              <a:gd name="connsiteX312" fmla="*/ 7504216 w 21052572"/>
              <a:gd name="connsiteY312" fmla="*/ 6634870 h 8402012"/>
              <a:gd name="connsiteX313" fmla="*/ 7502681 w 21052572"/>
              <a:gd name="connsiteY313" fmla="*/ 6639244 h 8402012"/>
              <a:gd name="connsiteX314" fmla="*/ 7507470 w 21052572"/>
              <a:gd name="connsiteY314" fmla="*/ 6625594 h 8402012"/>
              <a:gd name="connsiteX315" fmla="*/ 7507300 w 21052572"/>
              <a:gd name="connsiteY315" fmla="*/ 6626078 h 8402012"/>
              <a:gd name="connsiteX316" fmla="*/ 7507403 w 21052572"/>
              <a:gd name="connsiteY316" fmla="*/ 6625784 h 8402012"/>
              <a:gd name="connsiteX317" fmla="*/ 7509878 w 21052572"/>
              <a:gd name="connsiteY317" fmla="*/ 6618728 h 8402012"/>
              <a:gd name="connsiteX318" fmla="*/ 7507470 w 21052572"/>
              <a:gd name="connsiteY318" fmla="*/ 6625594 h 8402012"/>
              <a:gd name="connsiteX319" fmla="*/ 7507823 w 21052572"/>
              <a:gd name="connsiteY319" fmla="*/ 6624587 h 8402012"/>
              <a:gd name="connsiteX320" fmla="*/ 7510236 w 21052572"/>
              <a:gd name="connsiteY320" fmla="*/ 6617708 h 8402012"/>
              <a:gd name="connsiteX321" fmla="*/ 7509878 w 21052572"/>
              <a:gd name="connsiteY321" fmla="*/ 6618728 h 8402012"/>
              <a:gd name="connsiteX322" fmla="*/ 7510118 w 21052572"/>
              <a:gd name="connsiteY322" fmla="*/ 6618044 h 8402012"/>
              <a:gd name="connsiteX323" fmla="*/ 7510236 w 21052572"/>
              <a:gd name="connsiteY323" fmla="*/ 6617708 h 8402012"/>
              <a:gd name="connsiteX324" fmla="*/ 7601148 w 21052572"/>
              <a:gd name="connsiteY324" fmla="*/ 6592935 h 8402012"/>
              <a:gd name="connsiteX325" fmla="*/ 7517524 w 21052572"/>
              <a:gd name="connsiteY325" fmla="*/ 6639204 h 8402012"/>
              <a:gd name="connsiteX326" fmla="*/ 7512164 w 21052572"/>
              <a:gd name="connsiteY326" fmla="*/ 6626790 h 8402012"/>
              <a:gd name="connsiteX327" fmla="*/ 7601148 w 21052572"/>
              <a:gd name="connsiteY327" fmla="*/ 6592935 h 8402012"/>
              <a:gd name="connsiteX328" fmla="*/ 6171250 w 21052572"/>
              <a:gd name="connsiteY328" fmla="*/ 6517284 h 8402012"/>
              <a:gd name="connsiteX329" fmla="*/ 6209943 w 21052572"/>
              <a:gd name="connsiteY329" fmla="*/ 6549524 h 8402012"/>
              <a:gd name="connsiteX330" fmla="*/ 6171250 w 21052572"/>
              <a:gd name="connsiteY330" fmla="*/ 6517284 h 8402012"/>
              <a:gd name="connsiteX331" fmla="*/ 7718890 w 21052572"/>
              <a:gd name="connsiteY331" fmla="*/ 6517098 h 8402012"/>
              <a:gd name="connsiteX332" fmla="*/ 7705765 w 21052572"/>
              <a:gd name="connsiteY332" fmla="*/ 6618706 h 8402012"/>
              <a:gd name="connsiteX333" fmla="*/ 7640138 w 21052572"/>
              <a:gd name="connsiteY333" fmla="*/ 6606005 h 8402012"/>
              <a:gd name="connsiteX334" fmla="*/ 7718890 w 21052572"/>
              <a:gd name="connsiteY334" fmla="*/ 6517098 h 8402012"/>
              <a:gd name="connsiteX335" fmla="*/ 7804924 w 21052572"/>
              <a:gd name="connsiteY335" fmla="*/ 6512359 h 8402012"/>
              <a:gd name="connsiteX336" fmla="*/ 7758629 w 21052572"/>
              <a:gd name="connsiteY336" fmla="*/ 6549251 h 8402012"/>
              <a:gd name="connsiteX337" fmla="*/ 7804924 w 21052572"/>
              <a:gd name="connsiteY337" fmla="*/ 6512359 h 8402012"/>
              <a:gd name="connsiteX338" fmla="*/ 8643876 w 21052572"/>
              <a:gd name="connsiteY338" fmla="*/ 6498140 h 8402012"/>
              <a:gd name="connsiteX339" fmla="*/ 8417452 w 21052572"/>
              <a:gd name="connsiteY339" fmla="*/ 6639255 h 8402012"/>
              <a:gd name="connsiteX340" fmla="*/ 8643876 w 21052572"/>
              <a:gd name="connsiteY340" fmla="*/ 6498140 h 8402012"/>
              <a:gd name="connsiteX341" fmla="*/ 6998304 w 21052572"/>
              <a:gd name="connsiteY341" fmla="*/ 6497941 h 8402012"/>
              <a:gd name="connsiteX342" fmla="*/ 6678035 w 21052572"/>
              <a:gd name="connsiteY342" fmla="*/ 6638720 h 8402012"/>
              <a:gd name="connsiteX343" fmla="*/ 6998304 w 21052572"/>
              <a:gd name="connsiteY343" fmla="*/ 6497941 h 8402012"/>
              <a:gd name="connsiteX344" fmla="*/ 6434573 w 21052572"/>
              <a:gd name="connsiteY344" fmla="*/ 6485045 h 8402012"/>
              <a:gd name="connsiteX345" fmla="*/ 6473264 w 21052572"/>
              <a:gd name="connsiteY345" fmla="*/ 6517284 h 8402012"/>
              <a:gd name="connsiteX346" fmla="*/ 6434573 w 21052572"/>
              <a:gd name="connsiteY346" fmla="*/ 6485045 h 8402012"/>
              <a:gd name="connsiteX347" fmla="*/ 7834466 w 21052572"/>
              <a:gd name="connsiteY347" fmla="*/ 6461630 h 8402012"/>
              <a:gd name="connsiteX348" fmla="*/ 7866575 w 21052572"/>
              <a:gd name="connsiteY348" fmla="*/ 6486225 h 8402012"/>
              <a:gd name="connsiteX349" fmla="*/ 7834466 w 21052572"/>
              <a:gd name="connsiteY349" fmla="*/ 6461630 h 8402012"/>
              <a:gd name="connsiteX350" fmla="*/ 6527810 w 21052572"/>
              <a:gd name="connsiteY350" fmla="*/ 6455626 h 8402012"/>
              <a:gd name="connsiteX351" fmla="*/ 6491536 w 21052572"/>
              <a:gd name="connsiteY351" fmla="*/ 6459253 h 8402012"/>
              <a:gd name="connsiteX352" fmla="*/ 6549574 w 21052572"/>
              <a:gd name="connsiteY352" fmla="*/ 6485045 h 8402012"/>
              <a:gd name="connsiteX353" fmla="*/ 6527810 w 21052572"/>
              <a:gd name="connsiteY353" fmla="*/ 6455626 h 8402012"/>
              <a:gd name="connsiteX354" fmla="*/ 8689650 w 21052572"/>
              <a:gd name="connsiteY354" fmla="*/ 6452844 h 8402012"/>
              <a:gd name="connsiteX355" fmla="*/ 8689155 w 21052572"/>
              <a:gd name="connsiteY355" fmla="*/ 6454383 h 8402012"/>
              <a:gd name="connsiteX356" fmla="*/ 8687615 w 21052572"/>
              <a:gd name="connsiteY356" fmla="*/ 6459167 h 8402012"/>
              <a:gd name="connsiteX357" fmla="*/ 8694544 w 21052572"/>
              <a:gd name="connsiteY357" fmla="*/ 6437633 h 8402012"/>
              <a:gd name="connsiteX358" fmla="*/ 8692773 w 21052572"/>
              <a:gd name="connsiteY358" fmla="*/ 6443139 h 8402012"/>
              <a:gd name="connsiteX359" fmla="*/ 8689650 w 21052572"/>
              <a:gd name="connsiteY359" fmla="*/ 6452844 h 8402012"/>
              <a:gd name="connsiteX360" fmla="*/ 8692351 w 21052572"/>
              <a:gd name="connsiteY360" fmla="*/ 6444447 h 8402012"/>
              <a:gd name="connsiteX361" fmla="*/ 8695193 w 21052572"/>
              <a:gd name="connsiteY361" fmla="*/ 6435616 h 8402012"/>
              <a:gd name="connsiteX362" fmla="*/ 8695075 w 21052572"/>
              <a:gd name="connsiteY362" fmla="*/ 6435984 h 8402012"/>
              <a:gd name="connsiteX363" fmla="*/ 8694544 w 21052572"/>
              <a:gd name="connsiteY363" fmla="*/ 6437633 h 8402012"/>
              <a:gd name="connsiteX364" fmla="*/ 8738701 w 21052572"/>
              <a:gd name="connsiteY364" fmla="*/ 6427044 h 8402012"/>
              <a:gd name="connsiteX365" fmla="*/ 8708156 w 21052572"/>
              <a:gd name="connsiteY365" fmla="*/ 6459150 h 8402012"/>
              <a:gd name="connsiteX366" fmla="*/ 8701837 w 21052572"/>
              <a:gd name="connsiteY366" fmla="*/ 6440957 h 8402012"/>
              <a:gd name="connsiteX367" fmla="*/ 8738701 w 21052572"/>
              <a:gd name="connsiteY367" fmla="*/ 6427044 h 8402012"/>
              <a:gd name="connsiteX368" fmla="*/ 6562471 w 21052572"/>
              <a:gd name="connsiteY368" fmla="*/ 6427013 h 8402012"/>
              <a:gd name="connsiteX369" fmla="*/ 6581817 w 21052572"/>
              <a:gd name="connsiteY369" fmla="*/ 6459253 h 8402012"/>
              <a:gd name="connsiteX370" fmla="*/ 6562471 w 21052572"/>
              <a:gd name="connsiteY370" fmla="*/ 6427013 h 8402012"/>
              <a:gd name="connsiteX371" fmla="*/ 8829238 w 21052572"/>
              <a:gd name="connsiteY371" fmla="*/ 6396940 h 8402012"/>
              <a:gd name="connsiteX372" fmla="*/ 8847698 w 21052572"/>
              <a:gd name="connsiteY372" fmla="*/ 6418240 h 8402012"/>
              <a:gd name="connsiteX373" fmla="*/ 8815592 w 21052572"/>
              <a:gd name="connsiteY373" fmla="*/ 6430654 h 8402012"/>
              <a:gd name="connsiteX374" fmla="*/ 8829238 w 21052572"/>
              <a:gd name="connsiteY374" fmla="*/ 6396940 h 8402012"/>
              <a:gd name="connsiteX375" fmla="*/ 6620000 w 21052572"/>
              <a:gd name="connsiteY375" fmla="*/ 6395849 h 8402012"/>
              <a:gd name="connsiteX376" fmla="*/ 6639344 w 21052572"/>
              <a:gd name="connsiteY376" fmla="*/ 6427013 h 8402012"/>
              <a:gd name="connsiteX377" fmla="*/ 6620000 w 21052572"/>
              <a:gd name="connsiteY377" fmla="*/ 6395849 h 8402012"/>
              <a:gd name="connsiteX378" fmla="*/ 7943480 w 21052572"/>
              <a:gd name="connsiteY378" fmla="*/ 6393865 h 8402012"/>
              <a:gd name="connsiteX379" fmla="*/ 7975550 w 21052572"/>
              <a:gd name="connsiteY379" fmla="*/ 6420408 h 8402012"/>
              <a:gd name="connsiteX380" fmla="*/ 7943480 w 21052572"/>
              <a:gd name="connsiteY380" fmla="*/ 6459117 h 8402012"/>
              <a:gd name="connsiteX381" fmla="*/ 7943480 w 21052572"/>
              <a:gd name="connsiteY381" fmla="*/ 6393865 h 8402012"/>
              <a:gd name="connsiteX382" fmla="*/ 8879017 w 21052572"/>
              <a:gd name="connsiteY382" fmla="*/ 6369515 h 8402012"/>
              <a:gd name="connsiteX383" fmla="*/ 8904612 w 21052572"/>
              <a:gd name="connsiteY383" fmla="*/ 6381486 h 8402012"/>
              <a:gd name="connsiteX384" fmla="*/ 8862729 w 21052572"/>
              <a:gd name="connsiteY384" fmla="*/ 6392259 h 8402012"/>
              <a:gd name="connsiteX385" fmla="*/ 8853277 w 21052572"/>
              <a:gd name="connsiteY385" fmla="*/ 6384965 h 8402012"/>
              <a:gd name="connsiteX386" fmla="*/ 8853053 w 21052572"/>
              <a:gd name="connsiteY386" fmla="*/ 6391814 h 8402012"/>
              <a:gd name="connsiteX387" fmla="*/ 8850592 w 21052572"/>
              <a:gd name="connsiteY387" fmla="*/ 6411797 h 8402012"/>
              <a:gd name="connsiteX388" fmla="*/ 8844029 w 21052572"/>
              <a:gd name="connsiteY388" fmla="*/ 6393351 h 8402012"/>
              <a:gd name="connsiteX389" fmla="*/ 8847311 w 21052572"/>
              <a:gd name="connsiteY389" fmla="*/ 6384897 h 8402012"/>
              <a:gd name="connsiteX390" fmla="*/ 8849645 w 21052572"/>
              <a:gd name="connsiteY390" fmla="*/ 6382163 h 8402012"/>
              <a:gd name="connsiteX391" fmla="*/ 8848768 w 21052572"/>
              <a:gd name="connsiteY391" fmla="*/ 6381486 h 8402012"/>
              <a:gd name="connsiteX392" fmla="*/ 8879017 w 21052572"/>
              <a:gd name="connsiteY392" fmla="*/ 6369515 h 8402012"/>
              <a:gd name="connsiteX393" fmla="*/ 8056234 w 21052572"/>
              <a:gd name="connsiteY393" fmla="*/ 6365428 h 8402012"/>
              <a:gd name="connsiteX394" fmla="*/ 8038272 w 21052572"/>
              <a:gd name="connsiteY394" fmla="*/ 6397537 h 8402012"/>
              <a:gd name="connsiteX395" fmla="*/ 8056234 w 21052572"/>
              <a:gd name="connsiteY395" fmla="*/ 6365428 h 8402012"/>
              <a:gd name="connsiteX396" fmla="*/ 622265 w 21052572"/>
              <a:gd name="connsiteY396" fmla="*/ 6344265 h 8402012"/>
              <a:gd name="connsiteX397" fmla="*/ 686749 w 21052572"/>
              <a:gd name="connsiteY397" fmla="*/ 6472149 h 8402012"/>
              <a:gd name="connsiteX398" fmla="*/ 737259 w 21052572"/>
              <a:gd name="connsiteY398" fmla="*/ 6440984 h 8402012"/>
              <a:gd name="connsiteX399" fmla="*/ 622265 w 21052572"/>
              <a:gd name="connsiteY399" fmla="*/ 6344265 h 8402012"/>
              <a:gd name="connsiteX400" fmla="*/ 8999387 w 21052572"/>
              <a:gd name="connsiteY400" fmla="*/ 6313289 h 8402012"/>
              <a:gd name="connsiteX401" fmla="*/ 8918284 w 21052572"/>
              <a:gd name="connsiteY401" fmla="*/ 6364361 h 8402012"/>
              <a:gd name="connsiteX402" fmla="*/ 8907470 w 21052572"/>
              <a:gd name="connsiteY402" fmla="*/ 6347975 h 8402012"/>
              <a:gd name="connsiteX403" fmla="*/ 8907470 w 21052572"/>
              <a:gd name="connsiteY403" fmla="*/ 6383360 h 8402012"/>
              <a:gd name="connsiteX404" fmla="*/ 8900907 w 21052572"/>
              <a:gd name="connsiteY404" fmla="*/ 6364914 h 8402012"/>
              <a:gd name="connsiteX405" fmla="*/ 8907122 w 21052572"/>
              <a:gd name="connsiteY405" fmla="*/ 6347447 h 8402012"/>
              <a:gd name="connsiteX406" fmla="*/ 8905645 w 21052572"/>
              <a:gd name="connsiteY406" fmla="*/ 6345209 h 8402012"/>
              <a:gd name="connsiteX407" fmla="*/ 8999387 w 21052572"/>
              <a:gd name="connsiteY407" fmla="*/ 6313289 h 8402012"/>
              <a:gd name="connsiteX408" fmla="*/ 7415298 w 21052572"/>
              <a:gd name="connsiteY408" fmla="*/ 6299130 h 8402012"/>
              <a:gd name="connsiteX409" fmla="*/ 7357262 w 21052572"/>
              <a:gd name="connsiteY409" fmla="*/ 6344265 h 8402012"/>
              <a:gd name="connsiteX410" fmla="*/ 7415298 w 21052572"/>
              <a:gd name="connsiteY410" fmla="*/ 6331369 h 8402012"/>
              <a:gd name="connsiteX411" fmla="*/ 7415298 w 21052572"/>
              <a:gd name="connsiteY411" fmla="*/ 6299130 h 8402012"/>
              <a:gd name="connsiteX412" fmla="*/ 564229 w 21052572"/>
              <a:gd name="connsiteY412" fmla="*/ 6299130 h 8402012"/>
              <a:gd name="connsiteX413" fmla="*/ 583570 w 21052572"/>
              <a:gd name="connsiteY413" fmla="*/ 6331369 h 8402012"/>
              <a:gd name="connsiteX414" fmla="*/ 564229 w 21052572"/>
              <a:gd name="connsiteY414" fmla="*/ 6299130 h 8402012"/>
              <a:gd name="connsiteX415" fmla="*/ 6879379 w 21052572"/>
              <a:gd name="connsiteY415" fmla="*/ 6282003 h 8402012"/>
              <a:gd name="connsiteX416" fmla="*/ 6747892 w 21052572"/>
              <a:gd name="connsiteY416" fmla="*/ 6363609 h 8402012"/>
              <a:gd name="connsiteX417" fmla="*/ 6696306 w 21052572"/>
              <a:gd name="connsiteY417" fmla="*/ 6363609 h 8402012"/>
              <a:gd name="connsiteX418" fmla="*/ 6767238 w 21052572"/>
              <a:gd name="connsiteY418" fmla="*/ 6363609 h 8402012"/>
              <a:gd name="connsiteX419" fmla="*/ 6901578 w 21052572"/>
              <a:gd name="connsiteY419" fmla="*/ 6299130 h 8402012"/>
              <a:gd name="connsiteX420" fmla="*/ 6879379 w 21052572"/>
              <a:gd name="connsiteY420" fmla="*/ 6282003 h 8402012"/>
              <a:gd name="connsiteX421" fmla="*/ 8154840 w 21052572"/>
              <a:gd name="connsiteY421" fmla="*/ 6281133 h 8402012"/>
              <a:gd name="connsiteX422" fmla="*/ 8168351 w 21052572"/>
              <a:gd name="connsiteY422" fmla="*/ 6281729 h 8402012"/>
              <a:gd name="connsiteX423" fmla="*/ 8193630 w 21052572"/>
              <a:gd name="connsiteY423" fmla="*/ 6332582 h 8402012"/>
              <a:gd name="connsiteX424" fmla="*/ 8136753 w 21052572"/>
              <a:gd name="connsiteY424" fmla="*/ 6364366 h 8402012"/>
              <a:gd name="connsiteX425" fmla="*/ 8118848 w 21052572"/>
              <a:gd name="connsiteY425" fmla="*/ 6300799 h 8402012"/>
              <a:gd name="connsiteX426" fmla="*/ 8154840 w 21052572"/>
              <a:gd name="connsiteY426" fmla="*/ 6281133 h 8402012"/>
              <a:gd name="connsiteX427" fmla="*/ 7504366 w 21052572"/>
              <a:gd name="connsiteY427" fmla="*/ 6265278 h 8402012"/>
              <a:gd name="connsiteX428" fmla="*/ 7473333 w 21052572"/>
              <a:gd name="connsiteY428" fmla="*/ 6273338 h 8402012"/>
              <a:gd name="connsiteX429" fmla="*/ 7512024 w 21052572"/>
              <a:gd name="connsiteY429" fmla="*/ 6286234 h 8402012"/>
              <a:gd name="connsiteX430" fmla="*/ 7504366 w 21052572"/>
              <a:gd name="connsiteY430" fmla="*/ 6265278 h 8402012"/>
              <a:gd name="connsiteX431" fmla="*/ 9126779 w 21052572"/>
              <a:gd name="connsiteY431" fmla="*/ 6248991 h 8402012"/>
              <a:gd name="connsiteX432" fmla="*/ 9136866 w 21052572"/>
              <a:gd name="connsiteY432" fmla="*/ 6255359 h 8402012"/>
              <a:gd name="connsiteX433" fmla="*/ 9099974 w 21052572"/>
              <a:gd name="connsiteY433" fmla="*/ 6274318 h 8402012"/>
              <a:gd name="connsiteX434" fmla="*/ 9126779 w 21052572"/>
              <a:gd name="connsiteY434" fmla="*/ 6248991 h 8402012"/>
              <a:gd name="connsiteX435" fmla="*/ 6715650 w 21052572"/>
              <a:gd name="connsiteY435" fmla="*/ 6241099 h 8402012"/>
              <a:gd name="connsiteX436" fmla="*/ 6734996 w 21052572"/>
              <a:gd name="connsiteY436" fmla="*/ 6273338 h 8402012"/>
              <a:gd name="connsiteX437" fmla="*/ 6715650 w 21052572"/>
              <a:gd name="connsiteY437" fmla="*/ 6241099 h 8402012"/>
              <a:gd name="connsiteX438" fmla="*/ 9126317 w 21052572"/>
              <a:gd name="connsiteY438" fmla="*/ 6233591 h 8402012"/>
              <a:gd name="connsiteX439" fmla="*/ 9125212 w 21052572"/>
              <a:gd name="connsiteY439" fmla="*/ 6236733 h 8402012"/>
              <a:gd name="connsiteX440" fmla="*/ 9123672 w 21052572"/>
              <a:gd name="connsiteY440" fmla="*/ 6241107 h 8402012"/>
              <a:gd name="connsiteX441" fmla="*/ 9130440 w 21052572"/>
              <a:gd name="connsiteY441" fmla="*/ 6221873 h 8402012"/>
              <a:gd name="connsiteX442" fmla="*/ 9128830 w 21052572"/>
              <a:gd name="connsiteY442" fmla="*/ 6226450 h 8402012"/>
              <a:gd name="connsiteX443" fmla="*/ 9126317 w 21052572"/>
              <a:gd name="connsiteY443" fmla="*/ 6233591 h 8402012"/>
              <a:gd name="connsiteX444" fmla="*/ 9128408 w 21052572"/>
              <a:gd name="connsiteY444" fmla="*/ 6227647 h 8402012"/>
              <a:gd name="connsiteX445" fmla="*/ 9131250 w 21052572"/>
              <a:gd name="connsiteY445" fmla="*/ 6219571 h 8402012"/>
              <a:gd name="connsiteX446" fmla="*/ 9131132 w 21052572"/>
              <a:gd name="connsiteY446" fmla="*/ 6219907 h 8402012"/>
              <a:gd name="connsiteX447" fmla="*/ 9130440 w 21052572"/>
              <a:gd name="connsiteY447" fmla="*/ 6221873 h 8402012"/>
              <a:gd name="connsiteX448" fmla="*/ 7581880 w 21052572"/>
              <a:gd name="connsiteY448" fmla="*/ 6209934 h 8402012"/>
              <a:gd name="connsiteX449" fmla="*/ 7601226 w 21052572"/>
              <a:gd name="connsiteY449" fmla="*/ 6241099 h 8402012"/>
              <a:gd name="connsiteX450" fmla="*/ 7581880 w 21052572"/>
              <a:gd name="connsiteY450" fmla="*/ 6209934 h 8402012"/>
              <a:gd name="connsiteX451" fmla="*/ 9226875 w 21052572"/>
              <a:gd name="connsiteY451" fmla="*/ 6209017 h 8402012"/>
              <a:gd name="connsiteX452" fmla="*/ 9226875 w 21052572"/>
              <a:gd name="connsiteY452" fmla="*/ 6274269 h 8402012"/>
              <a:gd name="connsiteX453" fmla="*/ 9144326 w 21052572"/>
              <a:gd name="connsiteY453" fmla="*/ 6241090 h 8402012"/>
              <a:gd name="connsiteX454" fmla="*/ 9137894 w 21052572"/>
              <a:gd name="connsiteY454" fmla="*/ 6228925 h 8402012"/>
              <a:gd name="connsiteX455" fmla="*/ 9226875 w 21052572"/>
              <a:gd name="connsiteY455" fmla="*/ 6209017 h 8402012"/>
              <a:gd name="connsiteX456" fmla="*/ 8340564 w 21052572"/>
              <a:gd name="connsiteY456" fmla="*/ 6209017 h 8402012"/>
              <a:gd name="connsiteX457" fmla="*/ 8322657 w 21052572"/>
              <a:gd name="connsiteY457" fmla="*/ 6241087 h 8402012"/>
              <a:gd name="connsiteX458" fmla="*/ 8340564 w 21052572"/>
              <a:gd name="connsiteY458" fmla="*/ 6209017 h 8402012"/>
              <a:gd name="connsiteX459" fmla="*/ 6920924 w 21052572"/>
              <a:gd name="connsiteY459" fmla="*/ 6164798 h 8402012"/>
              <a:gd name="connsiteX460" fmla="*/ 6793031 w 21052572"/>
              <a:gd name="connsiteY460" fmla="*/ 6241099 h 8402012"/>
              <a:gd name="connsiteX461" fmla="*/ 6920924 w 21052572"/>
              <a:gd name="connsiteY461" fmla="*/ 6164798 h 8402012"/>
              <a:gd name="connsiteX462" fmla="*/ 7774257 w 21052572"/>
              <a:gd name="connsiteY462" fmla="*/ 6119663 h 8402012"/>
              <a:gd name="connsiteX463" fmla="*/ 7678606 w 21052572"/>
              <a:gd name="connsiteY463" fmla="*/ 6184142 h 8402012"/>
              <a:gd name="connsiteX464" fmla="*/ 7774257 w 21052572"/>
              <a:gd name="connsiteY464" fmla="*/ 6151902 h 8402012"/>
              <a:gd name="connsiteX465" fmla="*/ 7774257 w 21052572"/>
              <a:gd name="connsiteY465" fmla="*/ 6119663 h 8402012"/>
              <a:gd name="connsiteX466" fmla="*/ 8455372 w 21052572"/>
              <a:gd name="connsiteY466" fmla="*/ 6118961 h 8402012"/>
              <a:gd name="connsiteX467" fmla="*/ 8482672 w 21052572"/>
              <a:gd name="connsiteY467" fmla="*/ 6145069 h 8402012"/>
              <a:gd name="connsiteX468" fmla="*/ 8455372 w 21052572"/>
              <a:gd name="connsiteY468" fmla="*/ 6184231 h 8402012"/>
              <a:gd name="connsiteX469" fmla="*/ 8455372 w 21052572"/>
              <a:gd name="connsiteY469" fmla="*/ 6118961 h 8402012"/>
              <a:gd name="connsiteX470" fmla="*/ 8545423 w 21052572"/>
              <a:gd name="connsiteY470" fmla="*/ 6085782 h 8402012"/>
              <a:gd name="connsiteX471" fmla="*/ 8563385 w 21052572"/>
              <a:gd name="connsiteY471" fmla="*/ 6117888 h 8402012"/>
              <a:gd name="connsiteX472" fmla="*/ 8545423 w 21052572"/>
              <a:gd name="connsiteY472" fmla="*/ 6085782 h 8402012"/>
              <a:gd name="connsiteX473" fmla="*/ 7033386 w 21052572"/>
              <a:gd name="connsiteY473" fmla="*/ 6084385 h 8402012"/>
              <a:gd name="connsiteX474" fmla="*/ 7023695 w 21052572"/>
              <a:gd name="connsiteY474" fmla="*/ 6085207 h 8402012"/>
              <a:gd name="connsiteX475" fmla="*/ 7017649 w 21052572"/>
              <a:gd name="connsiteY475" fmla="*/ 6100319 h 8402012"/>
              <a:gd name="connsiteX476" fmla="*/ 6966062 w 21052572"/>
              <a:gd name="connsiteY476" fmla="*/ 6119663 h 8402012"/>
              <a:gd name="connsiteX477" fmla="*/ 6972510 w 21052572"/>
              <a:gd name="connsiteY477" fmla="*/ 6151902 h 8402012"/>
              <a:gd name="connsiteX478" fmla="*/ 7011200 w 21052572"/>
              <a:gd name="connsiteY478" fmla="*/ 6126111 h 8402012"/>
              <a:gd name="connsiteX479" fmla="*/ 7056339 w 21052572"/>
              <a:gd name="connsiteY479" fmla="*/ 6119663 h 8402012"/>
              <a:gd name="connsiteX480" fmla="*/ 7033386 w 21052572"/>
              <a:gd name="connsiteY480" fmla="*/ 6084385 h 8402012"/>
              <a:gd name="connsiteX481" fmla="*/ 9496976 w 21052572"/>
              <a:gd name="connsiteY481" fmla="*/ 6057344 h 8402012"/>
              <a:gd name="connsiteX482" fmla="*/ 9469676 w 21052572"/>
              <a:gd name="connsiteY482" fmla="*/ 6089450 h 8402012"/>
              <a:gd name="connsiteX483" fmla="*/ 9496976 w 21052572"/>
              <a:gd name="connsiteY483" fmla="*/ 6057344 h 8402012"/>
              <a:gd name="connsiteX484" fmla="*/ 8602300 w 21052572"/>
              <a:gd name="connsiteY484" fmla="*/ 6057344 h 8402012"/>
              <a:gd name="connsiteX485" fmla="*/ 8620262 w 21052572"/>
              <a:gd name="connsiteY485" fmla="*/ 6089450 h 8402012"/>
              <a:gd name="connsiteX486" fmla="*/ 8602300 w 21052572"/>
              <a:gd name="connsiteY486" fmla="*/ 6057344 h 8402012"/>
              <a:gd name="connsiteX487" fmla="*/ 7909672 w 21052572"/>
              <a:gd name="connsiteY487" fmla="*/ 6035840 h 8402012"/>
              <a:gd name="connsiteX488" fmla="*/ 7800050 w 21052572"/>
              <a:gd name="connsiteY488" fmla="*/ 6087423 h 8402012"/>
              <a:gd name="connsiteX489" fmla="*/ 7870982 w 21052572"/>
              <a:gd name="connsiteY489" fmla="*/ 6087423 h 8402012"/>
              <a:gd name="connsiteX490" fmla="*/ 7909672 w 21052572"/>
              <a:gd name="connsiteY490" fmla="*/ 6055184 h 8402012"/>
              <a:gd name="connsiteX491" fmla="*/ 7909672 w 21052572"/>
              <a:gd name="connsiteY491" fmla="*/ 6035840 h 8402012"/>
              <a:gd name="connsiteX492" fmla="*/ 564229 w 21052572"/>
              <a:gd name="connsiteY492" fmla="*/ 6024019 h 8402012"/>
              <a:gd name="connsiteX493" fmla="*/ 557782 w 21052572"/>
              <a:gd name="connsiteY493" fmla="*/ 6087423 h 8402012"/>
              <a:gd name="connsiteX494" fmla="*/ 544887 w 21052572"/>
              <a:gd name="connsiteY494" fmla="*/ 6184142 h 8402012"/>
              <a:gd name="connsiteX495" fmla="*/ 775945 w 21052572"/>
              <a:gd name="connsiteY495" fmla="*/ 6382953 h 8402012"/>
              <a:gd name="connsiteX496" fmla="*/ 743708 w 21052572"/>
              <a:gd name="connsiteY496" fmla="*/ 6331369 h 8402012"/>
              <a:gd name="connsiteX497" fmla="*/ 667405 w 21052572"/>
              <a:gd name="connsiteY497" fmla="*/ 6235725 h 8402012"/>
              <a:gd name="connsiteX498" fmla="*/ 564229 w 21052572"/>
              <a:gd name="connsiteY498" fmla="*/ 6024019 h 8402012"/>
              <a:gd name="connsiteX499" fmla="*/ 8696596 w 21052572"/>
              <a:gd name="connsiteY499" fmla="*/ 6013265 h 8402012"/>
              <a:gd name="connsiteX500" fmla="*/ 8705577 w 21052572"/>
              <a:gd name="connsiteY500" fmla="*/ 6023218 h 8402012"/>
              <a:gd name="connsiteX501" fmla="*/ 8699590 w 21052572"/>
              <a:gd name="connsiteY501" fmla="*/ 6042017 h 8402012"/>
              <a:gd name="connsiteX502" fmla="*/ 8687615 w 21052572"/>
              <a:gd name="connsiteY502" fmla="*/ 6023218 h 8402012"/>
              <a:gd name="connsiteX503" fmla="*/ 8696596 w 21052572"/>
              <a:gd name="connsiteY503" fmla="*/ 6013265 h 8402012"/>
              <a:gd name="connsiteX504" fmla="*/ 7232998 w 21052572"/>
              <a:gd name="connsiteY504" fmla="*/ 6003264 h 8402012"/>
              <a:gd name="connsiteX505" fmla="*/ 7171335 w 21052572"/>
              <a:gd name="connsiteY505" fmla="*/ 6030467 h 8402012"/>
              <a:gd name="connsiteX506" fmla="*/ 7095029 w 21052572"/>
              <a:gd name="connsiteY506" fmla="*/ 6087423 h 8402012"/>
              <a:gd name="connsiteX507" fmla="*/ 7164886 w 21052572"/>
              <a:gd name="connsiteY507" fmla="*/ 6048736 h 8402012"/>
              <a:gd name="connsiteX508" fmla="*/ 7216474 w 21052572"/>
              <a:gd name="connsiteY508" fmla="*/ 6024019 h 8402012"/>
              <a:gd name="connsiteX509" fmla="*/ 7242267 w 21052572"/>
              <a:gd name="connsiteY509" fmla="*/ 6024019 h 8402012"/>
              <a:gd name="connsiteX510" fmla="*/ 7232998 w 21052572"/>
              <a:gd name="connsiteY510" fmla="*/ 6003264 h 8402012"/>
              <a:gd name="connsiteX511" fmla="*/ 8725009 w 21052572"/>
              <a:gd name="connsiteY511" fmla="*/ 6001748 h 8402012"/>
              <a:gd name="connsiteX512" fmla="*/ 8738701 w 21052572"/>
              <a:gd name="connsiteY512" fmla="*/ 6021731 h 8402012"/>
              <a:gd name="connsiteX513" fmla="*/ 8701837 w 21052572"/>
              <a:gd name="connsiteY513" fmla="*/ 6009433 h 8402012"/>
              <a:gd name="connsiteX514" fmla="*/ 8725009 w 21052572"/>
              <a:gd name="connsiteY514" fmla="*/ 6001748 h 8402012"/>
              <a:gd name="connsiteX515" fmla="*/ 9696114 w 21052572"/>
              <a:gd name="connsiteY515" fmla="*/ 5963957 h 8402012"/>
              <a:gd name="connsiteX516" fmla="*/ 9664005 w 21052572"/>
              <a:gd name="connsiteY516" fmla="*/ 5994700 h 8402012"/>
              <a:gd name="connsiteX517" fmla="*/ 9696114 w 21052572"/>
              <a:gd name="connsiteY517" fmla="*/ 5963957 h 8402012"/>
              <a:gd name="connsiteX518" fmla="*/ 19597496 w 21052572"/>
              <a:gd name="connsiteY518" fmla="*/ 5934112 h 8402012"/>
              <a:gd name="connsiteX519" fmla="*/ 19579536 w 21052572"/>
              <a:gd name="connsiteY519" fmla="*/ 5966218 h 8402012"/>
              <a:gd name="connsiteX520" fmla="*/ 19597496 w 21052572"/>
              <a:gd name="connsiteY520" fmla="*/ 5934112 h 8402012"/>
              <a:gd name="connsiteX521" fmla="*/ 19488484 w 21052572"/>
              <a:gd name="connsiteY521" fmla="*/ 5934112 h 8402012"/>
              <a:gd name="connsiteX522" fmla="*/ 19470520 w 21052572"/>
              <a:gd name="connsiteY522" fmla="*/ 5966218 h 8402012"/>
              <a:gd name="connsiteX523" fmla="*/ 19488484 w 21052572"/>
              <a:gd name="connsiteY523" fmla="*/ 5934112 h 8402012"/>
              <a:gd name="connsiteX524" fmla="*/ 9753060 w 21052572"/>
              <a:gd name="connsiteY524" fmla="*/ 5934112 h 8402012"/>
              <a:gd name="connsiteX525" fmla="*/ 9735098 w 21052572"/>
              <a:gd name="connsiteY525" fmla="*/ 5966218 h 8402012"/>
              <a:gd name="connsiteX526" fmla="*/ 9753060 w 21052572"/>
              <a:gd name="connsiteY526" fmla="*/ 5934112 h 8402012"/>
              <a:gd name="connsiteX527" fmla="*/ 19450568 w 21052572"/>
              <a:gd name="connsiteY527" fmla="*/ 5900933 h 8402012"/>
              <a:gd name="connsiteX528" fmla="*/ 19432604 w 21052572"/>
              <a:gd name="connsiteY528" fmla="*/ 5933042 h 8402012"/>
              <a:gd name="connsiteX529" fmla="*/ 19450568 w 21052572"/>
              <a:gd name="connsiteY529" fmla="*/ 5900933 h 8402012"/>
              <a:gd name="connsiteX530" fmla="*/ 7661679 w 21052572"/>
              <a:gd name="connsiteY530" fmla="*/ 5898284 h 8402012"/>
              <a:gd name="connsiteX531" fmla="*/ 7639916 w 21052572"/>
              <a:gd name="connsiteY531" fmla="*/ 5933748 h 8402012"/>
              <a:gd name="connsiteX532" fmla="*/ 7697951 w 21052572"/>
              <a:gd name="connsiteY532" fmla="*/ 5901508 h 8402012"/>
              <a:gd name="connsiteX533" fmla="*/ 7661679 w 21052572"/>
              <a:gd name="connsiteY533" fmla="*/ 5898284 h 8402012"/>
              <a:gd name="connsiteX534" fmla="*/ 7492678 w 21052572"/>
              <a:gd name="connsiteY534" fmla="*/ 5869269 h 8402012"/>
              <a:gd name="connsiteX535" fmla="*/ 7473333 w 21052572"/>
              <a:gd name="connsiteY535" fmla="*/ 5901508 h 8402012"/>
              <a:gd name="connsiteX536" fmla="*/ 7492678 w 21052572"/>
              <a:gd name="connsiteY536" fmla="*/ 5869269 h 8402012"/>
              <a:gd name="connsiteX537" fmla="*/ 7434643 w 21052572"/>
              <a:gd name="connsiteY537" fmla="*/ 5869269 h 8402012"/>
              <a:gd name="connsiteX538" fmla="*/ 7331469 w 21052572"/>
              <a:gd name="connsiteY538" fmla="*/ 5927300 h 8402012"/>
              <a:gd name="connsiteX539" fmla="*/ 7280957 w 21052572"/>
              <a:gd name="connsiteY539" fmla="*/ 5959540 h 8402012"/>
              <a:gd name="connsiteX540" fmla="*/ 7268060 w 21052572"/>
              <a:gd name="connsiteY540" fmla="*/ 5991779 h 8402012"/>
              <a:gd name="connsiteX541" fmla="*/ 7325021 w 21052572"/>
              <a:gd name="connsiteY541" fmla="*/ 5959540 h 8402012"/>
              <a:gd name="connsiteX542" fmla="*/ 7434643 w 21052572"/>
              <a:gd name="connsiteY542" fmla="*/ 5933748 h 8402012"/>
              <a:gd name="connsiteX543" fmla="*/ 7434643 w 21052572"/>
              <a:gd name="connsiteY543" fmla="*/ 5869269 h 8402012"/>
              <a:gd name="connsiteX544" fmla="*/ 19526400 w 21052572"/>
              <a:gd name="connsiteY544" fmla="*/ 5867755 h 8402012"/>
              <a:gd name="connsiteX545" fmla="*/ 19508440 w 21052572"/>
              <a:gd name="connsiteY545" fmla="*/ 5899861 h 8402012"/>
              <a:gd name="connsiteX546" fmla="*/ 19526400 w 21052572"/>
              <a:gd name="connsiteY546" fmla="*/ 5867755 h 8402012"/>
              <a:gd name="connsiteX547" fmla="*/ 19412648 w 21052572"/>
              <a:gd name="connsiteY547" fmla="*/ 5867755 h 8402012"/>
              <a:gd name="connsiteX548" fmla="*/ 19394688 w 21052572"/>
              <a:gd name="connsiteY548" fmla="*/ 5899861 h 8402012"/>
              <a:gd name="connsiteX549" fmla="*/ 19412648 w 21052572"/>
              <a:gd name="connsiteY549" fmla="*/ 5867755 h 8402012"/>
              <a:gd name="connsiteX550" fmla="*/ 9847855 w 21052572"/>
              <a:gd name="connsiteY550" fmla="*/ 5867755 h 8402012"/>
              <a:gd name="connsiteX551" fmla="*/ 9829893 w 21052572"/>
              <a:gd name="connsiteY551" fmla="*/ 5899861 h 8402012"/>
              <a:gd name="connsiteX552" fmla="*/ 9847855 w 21052572"/>
              <a:gd name="connsiteY552" fmla="*/ 5867755 h 8402012"/>
              <a:gd name="connsiteX553" fmla="*/ 7753417 w 21052572"/>
              <a:gd name="connsiteY553" fmla="*/ 5863425 h 8402012"/>
              <a:gd name="connsiteX554" fmla="*/ 7717296 w 21052572"/>
              <a:gd name="connsiteY554" fmla="*/ 5901508 h 8402012"/>
              <a:gd name="connsiteX555" fmla="*/ 7767808 w 21052572"/>
              <a:gd name="connsiteY555" fmla="*/ 5875717 h 8402012"/>
              <a:gd name="connsiteX556" fmla="*/ 7753417 w 21052572"/>
              <a:gd name="connsiteY556" fmla="*/ 5863425 h 8402012"/>
              <a:gd name="connsiteX557" fmla="*/ 9904733 w 21052572"/>
              <a:gd name="connsiteY557" fmla="*/ 5839317 h 8402012"/>
              <a:gd name="connsiteX558" fmla="*/ 9886771 w 21052572"/>
              <a:gd name="connsiteY558" fmla="*/ 5871423 h 8402012"/>
              <a:gd name="connsiteX559" fmla="*/ 9904733 w 21052572"/>
              <a:gd name="connsiteY559" fmla="*/ 5839317 h 8402012"/>
              <a:gd name="connsiteX560" fmla="*/ 7512024 w 21052572"/>
              <a:gd name="connsiteY560" fmla="*/ 5837029 h 8402012"/>
              <a:gd name="connsiteX561" fmla="*/ 7543190 w 21052572"/>
              <a:gd name="connsiteY561" fmla="*/ 5869269 h 8402012"/>
              <a:gd name="connsiteX562" fmla="*/ 7512024 w 21052572"/>
              <a:gd name="connsiteY562" fmla="*/ 5837029 h 8402012"/>
              <a:gd name="connsiteX563" fmla="*/ 7568984 w 21052572"/>
              <a:gd name="connsiteY563" fmla="*/ 5811238 h 8402012"/>
              <a:gd name="connsiteX564" fmla="*/ 7601226 w 21052572"/>
              <a:gd name="connsiteY564" fmla="*/ 5837029 h 8402012"/>
              <a:gd name="connsiteX565" fmla="*/ 7568984 w 21052572"/>
              <a:gd name="connsiteY565" fmla="*/ 5811238 h 8402012"/>
              <a:gd name="connsiteX566" fmla="*/ 7318572 w 21052572"/>
              <a:gd name="connsiteY566" fmla="*/ 5811238 h 8402012"/>
              <a:gd name="connsiteX567" fmla="*/ 7337918 w 21052572"/>
              <a:gd name="connsiteY567" fmla="*/ 5837029 h 8402012"/>
              <a:gd name="connsiteX568" fmla="*/ 7318572 w 21052572"/>
              <a:gd name="connsiteY568" fmla="*/ 5811238 h 8402012"/>
              <a:gd name="connsiteX569" fmla="*/ 507270 w 21052572"/>
              <a:gd name="connsiteY569" fmla="*/ 5811238 h 8402012"/>
              <a:gd name="connsiteX570" fmla="*/ 526613 w 21052572"/>
              <a:gd name="connsiteY570" fmla="*/ 5837029 h 8402012"/>
              <a:gd name="connsiteX571" fmla="*/ 507270 w 21052572"/>
              <a:gd name="connsiteY571" fmla="*/ 5811238 h 8402012"/>
              <a:gd name="connsiteX572" fmla="*/ 9975826 w 21052572"/>
              <a:gd name="connsiteY572" fmla="*/ 5810880 h 8402012"/>
              <a:gd name="connsiteX573" fmla="*/ 9957864 w 21052572"/>
              <a:gd name="connsiteY573" fmla="*/ 5838180 h 8402012"/>
              <a:gd name="connsiteX574" fmla="*/ 9975826 w 21052572"/>
              <a:gd name="connsiteY574" fmla="*/ 5810880 h 8402012"/>
              <a:gd name="connsiteX575" fmla="*/ 19331148 w 21052572"/>
              <a:gd name="connsiteY575" fmla="*/ 5810877 h 8402012"/>
              <a:gd name="connsiteX576" fmla="*/ 19355744 w 21052572"/>
              <a:gd name="connsiteY576" fmla="*/ 5824790 h 8402012"/>
              <a:gd name="connsiteX577" fmla="*/ 19318852 w 21052572"/>
              <a:gd name="connsiteY577" fmla="*/ 5824790 h 8402012"/>
              <a:gd name="connsiteX578" fmla="*/ 19331148 w 21052572"/>
              <a:gd name="connsiteY578" fmla="*/ 5810877 h 8402012"/>
              <a:gd name="connsiteX579" fmla="*/ 19412648 w 21052572"/>
              <a:gd name="connsiteY579" fmla="*/ 5782440 h 8402012"/>
              <a:gd name="connsiteX580" fmla="*/ 19394688 w 21052572"/>
              <a:gd name="connsiteY580" fmla="*/ 5814510 h 8402012"/>
              <a:gd name="connsiteX581" fmla="*/ 19412648 w 21052572"/>
              <a:gd name="connsiteY581" fmla="*/ 5782440 h 8402012"/>
              <a:gd name="connsiteX582" fmla="*/ 19285672 w 21052572"/>
              <a:gd name="connsiteY582" fmla="*/ 5782440 h 8402012"/>
              <a:gd name="connsiteX583" fmla="*/ 19317780 w 21052572"/>
              <a:gd name="connsiteY583" fmla="*/ 5794738 h 8402012"/>
              <a:gd name="connsiteX584" fmla="*/ 19285672 w 21052572"/>
              <a:gd name="connsiteY584" fmla="*/ 5782440 h 8402012"/>
              <a:gd name="connsiteX585" fmla="*/ 7922569 w 21052572"/>
              <a:gd name="connsiteY585" fmla="*/ 5780073 h 8402012"/>
              <a:gd name="connsiteX586" fmla="*/ 7941914 w 21052572"/>
              <a:gd name="connsiteY586" fmla="*/ 5811238 h 8402012"/>
              <a:gd name="connsiteX587" fmla="*/ 7922569 w 21052572"/>
              <a:gd name="connsiteY587" fmla="*/ 5780073 h 8402012"/>
              <a:gd name="connsiteX588" fmla="*/ 7639916 w 21052572"/>
              <a:gd name="connsiteY588" fmla="*/ 5780073 h 8402012"/>
              <a:gd name="connsiteX589" fmla="*/ 7639916 w 21052572"/>
              <a:gd name="connsiteY589" fmla="*/ 5811238 h 8402012"/>
              <a:gd name="connsiteX590" fmla="*/ 7678606 w 21052572"/>
              <a:gd name="connsiteY590" fmla="*/ 5811238 h 8402012"/>
              <a:gd name="connsiteX591" fmla="*/ 7678606 w 21052572"/>
              <a:gd name="connsiteY591" fmla="*/ 5780073 h 8402012"/>
              <a:gd name="connsiteX592" fmla="*/ 7639916 w 21052572"/>
              <a:gd name="connsiteY592" fmla="*/ 5780073 h 8402012"/>
              <a:gd name="connsiteX593" fmla="*/ 7376608 w 21052572"/>
              <a:gd name="connsiteY593" fmla="*/ 5780073 h 8402012"/>
              <a:gd name="connsiteX594" fmla="*/ 7357262 w 21052572"/>
              <a:gd name="connsiteY594" fmla="*/ 5811238 h 8402012"/>
              <a:gd name="connsiteX595" fmla="*/ 7376608 w 21052572"/>
              <a:gd name="connsiteY595" fmla="*/ 5780073 h 8402012"/>
              <a:gd name="connsiteX596" fmla="*/ 833981 w 21052572"/>
              <a:gd name="connsiteY596" fmla="*/ 5780073 h 8402012"/>
              <a:gd name="connsiteX597" fmla="*/ 846885 w 21052572"/>
              <a:gd name="connsiteY597" fmla="*/ 5811238 h 8402012"/>
              <a:gd name="connsiteX598" fmla="*/ 833981 w 21052572"/>
              <a:gd name="connsiteY598" fmla="*/ 5780073 h 8402012"/>
              <a:gd name="connsiteX599" fmla="*/ 9258384 w 21052572"/>
              <a:gd name="connsiteY599" fmla="*/ 5749261 h 8402012"/>
              <a:gd name="connsiteX600" fmla="*/ 9264796 w 21052572"/>
              <a:gd name="connsiteY600" fmla="*/ 5768559 h 8402012"/>
              <a:gd name="connsiteX601" fmla="*/ 9156851 w 21052572"/>
              <a:gd name="connsiteY601" fmla="*/ 5838245 h 8402012"/>
              <a:gd name="connsiteX602" fmla="*/ 9156851 w 21052572"/>
              <a:gd name="connsiteY602" fmla="*/ 5781424 h 8402012"/>
              <a:gd name="connsiteX603" fmla="*/ 9181433 w 21052572"/>
              <a:gd name="connsiteY603" fmla="*/ 5768559 h 8402012"/>
              <a:gd name="connsiteX604" fmla="*/ 9258384 w 21052572"/>
              <a:gd name="connsiteY604" fmla="*/ 5749261 h 8402012"/>
              <a:gd name="connsiteX605" fmla="*/ 19232894 w 21052572"/>
              <a:gd name="connsiteY605" fmla="*/ 5722699 h 8402012"/>
              <a:gd name="connsiteX606" fmla="*/ 19240580 w 21052572"/>
              <a:gd name="connsiteY606" fmla="*/ 5742539 h 8402012"/>
              <a:gd name="connsiteX607" fmla="*/ 19209836 w 21052572"/>
              <a:gd name="connsiteY607" fmla="*/ 5735926 h 8402012"/>
              <a:gd name="connsiteX608" fmla="*/ 19215984 w 21052572"/>
              <a:gd name="connsiteY608" fmla="*/ 5722699 h 8402012"/>
              <a:gd name="connsiteX609" fmla="*/ 19232894 w 21052572"/>
              <a:gd name="connsiteY609" fmla="*/ 5722699 h 8402012"/>
              <a:gd name="connsiteX610" fmla="*/ 7979530 w 21052572"/>
              <a:gd name="connsiteY610" fmla="*/ 5722041 h 8402012"/>
              <a:gd name="connsiteX611" fmla="*/ 7979530 w 21052572"/>
              <a:gd name="connsiteY611" fmla="*/ 5780073 h 8402012"/>
              <a:gd name="connsiteX612" fmla="*/ 8024668 w 21052572"/>
              <a:gd name="connsiteY612" fmla="*/ 5747833 h 8402012"/>
              <a:gd name="connsiteX613" fmla="*/ 7979530 w 21052572"/>
              <a:gd name="connsiteY613" fmla="*/ 5722041 h 8402012"/>
              <a:gd name="connsiteX614" fmla="*/ 19322948 w 21052572"/>
              <a:gd name="connsiteY614" fmla="*/ 5721336 h 8402012"/>
              <a:gd name="connsiteX615" fmla="*/ 19336784 w 21052572"/>
              <a:gd name="connsiteY615" fmla="*/ 5748236 h 8402012"/>
              <a:gd name="connsiteX616" fmla="*/ 19299892 w 21052572"/>
              <a:gd name="connsiteY616" fmla="*/ 5735939 h 8402012"/>
              <a:gd name="connsiteX617" fmla="*/ 19322948 w 21052572"/>
              <a:gd name="connsiteY617" fmla="*/ 5721336 h 8402012"/>
              <a:gd name="connsiteX618" fmla="*/ 20507472 w 21052572"/>
              <a:gd name="connsiteY618" fmla="*/ 5720824 h 8402012"/>
              <a:gd name="connsiteX619" fmla="*/ 20489564 w 21052572"/>
              <a:gd name="connsiteY619" fmla="*/ 5748124 h 8402012"/>
              <a:gd name="connsiteX620" fmla="*/ 20507472 w 21052572"/>
              <a:gd name="connsiteY620" fmla="*/ 5720824 h 8402012"/>
              <a:gd name="connsiteX621" fmla="*/ 18929052 w 21052572"/>
              <a:gd name="connsiteY621" fmla="*/ 5720821 h 8402012"/>
              <a:gd name="connsiteX622" fmla="*/ 18908580 w 21052572"/>
              <a:gd name="connsiteY622" fmla="*/ 5776665 h 8402012"/>
              <a:gd name="connsiteX623" fmla="*/ 18929052 w 21052572"/>
              <a:gd name="connsiteY623" fmla="*/ 5720821 h 8402012"/>
              <a:gd name="connsiteX624" fmla="*/ 9383272 w 21052572"/>
              <a:gd name="connsiteY624" fmla="*/ 5701863 h 8402012"/>
              <a:gd name="connsiteX625" fmla="*/ 9328645 w 21052572"/>
              <a:gd name="connsiteY625" fmla="*/ 5722530 h 8402012"/>
              <a:gd name="connsiteX626" fmla="*/ 9278922 w 21052572"/>
              <a:gd name="connsiteY626" fmla="*/ 5748152 h 8402012"/>
              <a:gd name="connsiteX627" fmla="*/ 9267113 w 21052572"/>
              <a:gd name="connsiteY627" fmla="*/ 5767148 h 8402012"/>
              <a:gd name="connsiteX628" fmla="*/ 9261126 w 21052572"/>
              <a:gd name="connsiteY628" fmla="*/ 5747885 h 8402012"/>
              <a:gd name="connsiteX629" fmla="*/ 9269638 w 21052572"/>
              <a:gd name="connsiteY629" fmla="*/ 5738756 h 8402012"/>
              <a:gd name="connsiteX630" fmla="*/ 9265865 w 21052572"/>
              <a:gd name="connsiteY630" fmla="*/ 5734931 h 8402012"/>
              <a:gd name="connsiteX631" fmla="*/ 9383272 w 21052572"/>
              <a:gd name="connsiteY631" fmla="*/ 5701863 h 8402012"/>
              <a:gd name="connsiteX632" fmla="*/ 19197256 w 21052572"/>
              <a:gd name="connsiteY632" fmla="*/ 5701391 h 8402012"/>
              <a:gd name="connsiteX633" fmla="*/ 19208740 w 21052572"/>
              <a:gd name="connsiteY633" fmla="*/ 5703950 h 8402012"/>
              <a:gd name="connsiteX634" fmla="*/ 19195616 w 21052572"/>
              <a:gd name="connsiteY634" fmla="*/ 5724425 h 8402012"/>
              <a:gd name="connsiteX635" fmla="*/ 19197256 w 21052572"/>
              <a:gd name="connsiteY635" fmla="*/ 5701391 h 8402012"/>
              <a:gd name="connsiteX636" fmla="*/ 19886620 w 21052572"/>
              <a:gd name="connsiteY636" fmla="*/ 5692386 h 8402012"/>
              <a:gd name="connsiteX637" fmla="*/ 19868660 w 21052572"/>
              <a:gd name="connsiteY637" fmla="*/ 5724495 h 8402012"/>
              <a:gd name="connsiteX638" fmla="*/ 19886620 w 21052572"/>
              <a:gd name="connsiteY638" fmla="*/ 5692386 h 8402012"/>
              <a:gd name="connsiteX639" fmla="*/ 8056910 w 21052572"/>
              <a:gd name="connsiteY639" fmla="*/ 5689802 h 8402012"/>
              <a:gd name="connsiteX640" fmla="*/ 8056910 w 21052572"/>
              <a:gd name="connsiteY640" fmla="*/ 5747833 h 8402012"/>
              <a:gd name="connsiteX641" fmla="*/ 8114946 w 21052572"/>
              <a:gd name="connsiteY641" fmla="*/ 5734937 h 8402012"/>
              <a:gd name="connsiteX642" fmla="*/ 8056910 w 21052572"/>
              <a:gd name="connsiteY642" fmla="*/ 5689802 h 8402012"/>
              <a:gd name="connsiteX643" fmla="*/ 321342 w 21052572"/>
              <a:gd name="connsiteY643" fmla="*/ 5689802 h 8402012"/>
              <a:gd name="connsiteX644" fmla="*/ 358957 w 21052572"/>
              <a:gd name="connsiteY644" fmla="*/ 5734937 h 8402012"/>
              <a:gd name="connsiteX645" fmla="*/ 397648 w 21052572"/>
              <a:gd name="connsiteY645" fmla="*/ 5747833 h 8402012"/>
              <a:gd name="connsiteX646" fmla="*/ 321342 w 21052572"/>
              <a:gd name="connsiteY646" fmla="*/ 5689802 h 8402012"/>
              <a:gd name="connsiteX647" fmla="*/ 10273257 w 21052572"/>
              <a:gd name="connsiteY647" fmla="*/ 5681344 h 8402012"/>
              <a:gd name="connsiteX648" fmla="*/ 10272228 w 21052572"/>
              <a:gd name="connsiteY648" fmla="*/ 5683458 h 8402012"/>
              <a:gd name="connsiteX649" fmla="*/ 10270689 w 21052572"/>
              <a:gd name="connsiteY649" fmla="*/ 5686619 h 8402012"/>
              <a:gd name="connsiteX650" fmla="*/ 19249732 w 21052572"/>
              <a:gd name="connsiteY650" fmla="*/ 5676443 h 8402012"/>
              <a:gd name="connsiteX651" fmla="*/ 19298812 w 21052572"/>
              <a:gd name="connsiteY651" fmla="*/ 5704896 h 8402012"/>
              <a:gd name="connsiteX652" fmla="*/ 19292352 w 21052572"/>
              <a:gd name="connsiteY652" fmla="*/ 5724477 h 8402012"/>
              <a:gd name="connsiteX653" fmla="*/ 19256532 w 21052572"/>
              <a:gd name="connsiteY653" fmla="*/ 5717134 h 8402012"/>
              <a:gd name="connsiteX654" fmla="*/ 19244084 w 21052572"/>
              <a:gd name="connsiteY654" fmla="*/ 5708343 h 8402012"/>
              <a:gd name="connsiteX655" fmla="*/ 19251508 w 21052572"/>
              <a:gd name="connsiteY655" fmla="*/ 5722338 h 8402012"/>
              <a:gd name="connsiteX656" fmla="*/ 19239780 w 21052572"/>
              <a:gd name="connsiteY656" fmla="*/ 5722338 h 8402012"/>
              <a:gd name="connsiteX657" fmla="*/ 19240480 w 21052572"/>
              <a:gd name="connsiteY657" fmla="*/ 5705798 h 8402012"/>
              <a:gd name="connsiteX658" fmla="*/ 19239636 w 21052572"/>
              <a:gd name="connsiteY658" fmla="*/ 5705202 h 8402012"/>
              <a:gd name="connsiteX659" fmla="*/ 19235260 w 21052572"/>
              <a:gd name="connsiteY659" fmla="*/ 5685315 h 8402012"/>
              <a:gd name="connsiteX660" fmla="*/ 19249732 w 21052572"/>
              <a:gd name="connsiteY660" fmla="*/ 5676443 h 8402012"/>
              <a:gd name="connsiteX661" fmla="*/ 10275971 w 21052572"/>
              <a:gd name="connsiteY661" fmla="*/ 5675771 h 8402012"/>
              <a:gd name="connsiteX662" fmla="*/ 10273257 w 21052572"/>
              <a:gd name="connsiteY662" fmla="*/ 5681344 h 8402012"/>
              <a:gd name="connsiteX663" fmla="*/ 10275425 w 21052572"/>
              <a:gd name="connsiteY663" fmla="*/ 5676892 h 8402012"/>
              <a:gd name="connsiteX664" fmla="*/ 10278267 w 21052572"/>
              <a:gd name="connsiteY664" fmla="*/ 5671055 h 8402012"/>
              <a:gd name="connsiteX665" fmla="*/ 10275971 w 21052572"/>
              <a:gd name="connsiteY665" fmla="*/ 5675771 h 8402012"/>
              <a:gd name="connsiteX666" fmla="*/ 10278148 w 21052572"/>
              <a:gd name="connsiteY666" fmla="*/ 5671298 h 8402012"/>
              <a:gd name="connsiteX667" fmla="*/ 10278267 w 21052572"/>
              <a:gd name="connsiteY667" fmla="*/ 5671055 h 8402012"/>
              <a:gd name="connsiteX668" fmla="*/ 8415869 w 21052572"/>
              <a:gd name="connsiteY668" fmla="*/ 5657562 h 8402012"/>
              <a:gd name="connsiteX669" fmla="*/ 8435214 w 21052572"/>
              <a:gd name="connsiteY669" fmla="*/ 5689802 h 8402012"/>
              <a:gd name="connsiteX670" fmla="*/ 8415869 w 21052572"/>
              <a:gd name="connsiteY670" fmla="*/ 5657562 h 8402012"/>
              <a:gd name="connsiteX671" fmla="*/ 7581880 w 21052572"/>
              <a:gd name="connsiteY671" fmla="*/ 5657562 h 8402012"/>
              <a:gd name="connsiteX672" fmla="*/ 7601226 w 21052572"/>
              <a:gd name="connsiteY672" fmla="*/ 5689802 h 8402012"/>
              <a:gd name="connsiteX673" fmla="*/ 7581880 w 21052572"/>
              <a:gd name="connsiteY673" fmla="*/ 5657562 h 8402012"/>
              <a:gd name="connsiteX674" fmla="*/ 9454956 w 21052572"/>
              <a:gd name="connsiteY674" fmla="*/ 5650608 h 8402012"/>
              <a:gd name="connsiteX675" fmla="*/ 9463937 w 21052572"/>
              <a:gd name="connsiteY675" fmla="*/ 5657833 h 8402012"/>
              <a:gd name="connsiteX676" fmla="*/ 9451962 w 21052572"/>
              <a:gd name="connsiteY676" fmla="*/ 5677098 h 8402012"/>
              <a:gd name="connsiteX677" fmla="*/ 9445975 w 21052572"/>
              <a:gd name="connsiteY677" fmla="*/ 5657833 h 8402012"/>
              <a:gd name="connsiteX678" fmla="*/ 9454956 w 21052572"/>
              <a:gd name="connsiteY678" fmla="*/ 5650608 h 8402012"/>
              <a:gd name="connsiteX679" fmla="*/ 10297753 w 21052572"/>
              <a:gd name="connsiteY679" fmla="*/ 5644986 h 8402012"/>
              <a:gd name="connsiteX680" fmla="*/ 10317017 w 21052572"/>
              <a:gd name="connsiteY680" fmla="*/ 5691281 h 8402012"/>
              <a:gd name="connsiteX681" fmla="*/ 10284911 w 21052572"/>
              <a:gd name="connsiteY681" fmla="*/ 5678054 h 8402012"/>
              <a:gd name="connsiteX682" fmla="*/ 10297753 w 21052572"/>
              <a:gd name="connsiteY682" fmla="*/ 5644986 h 8402012"/>
              <a:gd name="connsiteX683" fmla="*/ 9473864 w 21052572"/>
              <a:gd name="connsiteY683" fmla="*/ 5634183 h 8402012"/>
              <a:gd name="connsiteX684" fmla="*/ 9497011 w 21052572"/>
              <a:gd name="connsiteY684" fmla="*/ 5644420 h 8402012"/>
              <a:gd name="connsiteX685" fmla="*/ 9450716 w 21052572"/>
              <a:gd name="connsiteY685" fmla="*/ 5644420 h 8402012"/>
              <a:gd name="connsiteX686" fmla="*/ 9473864 w 21052572"/>
              <a:gd name="connsiteY686" fmla="*/ 5634183 h 8402012"/>
              <a:gd name="connsiteX687" fmla="*/ 7261612 w 21052572"/>
              <a:gd name="connsiteY687" fmla="*/ 5625323 h 8402012"/>
              <a:gd name="connsiteX688" fmla="*/ 7242267 w 21052572"/>
              <a:gd name="connsiteY688" fmla="*/ 5657562 h 8402012"/>
              <a:gd name="connsiteX689" fmla="*/ 7261612 w 21052572"/>
              <a:gd name="connsiteY689" fmla="*/ 5625323 h 8402012"/>
              <a:gd name="connsiteX690" fmla="*/ 9486616 w 21052572"/>
              <a:gd name="connsiteY690" fmla="*/ 5614347 h 8402012"/>
              <a:gd name="connsiteX691" fmla="*/ 9483892 w 21052572"/>
              <a:gd name="connsiteY691" fmla="*/ 5624940 h 8402012"/>
              <a:gd name="connsiteX692" fmla="*/ 9485738 w 21052572"/>
              <a:gd name="connsiteY692" fmla="*/ 5617761 h 8402012"/>
              <a:gd name="connsiteX693" fmla="*/ 9488543 w 21052572"/>
              <a:gd name="connsiteY693" fmla="*/ 5606855 h 8402012"/>
              <a:gd name="connsiteX694" fmla="*/ 9486616 w 21052572"/>
              <a:gd name="connsiteY694" fmla="*/ 5614347 h 8402012"/>
              <a:gd name="connsiteX695" fmla="*/ 9487661 w 21052572"/>
              <a:gd name="connsiteY695" fmla="*/ 5610283 h 8402012"/>
              <a:gd name="connsiteX696" fmla="*/ 9489431 w 21052572"/>
              <a:gd name="connsiteY696" fmla="*/ 5603404 h 8402012"/>
              <a:gd name="connsiteX697" fmla="*/ 9488543 w 21052572"/>
              <a:gd name="connsiteY697" fmla="*/ 5606855 h 8402012"/>
              <a:gd name="connsiteX698" fmla="*/ 9488815 w 21052572"/>
              <a:gd name="connsiteY698" fmla="*/ 5605797 h 8402012"/>
              <a:gd name="connsiteX699" fmla="*/ 9489431 w 21052572"/>
              <a:gd name="connsiteY699" fmla="*/ 5603404 h 8402012"/>
              <a:gd name="connsiteX700" fmla="*/ 7678606 w 21052572"/>
              <a:gd name="connsiteY700" fmla="*/ 5594158 h 8402012"/>
              <a:gd name="connsiteX701" fmla="*/ 7659261 w 21052572"/>
              <a:gd name="connsiteY701" fmla="*/ 5625323 h 8402012"/>
              <a:gd name="connsiteX702" fmla="*/ 7678606 w 21052572"/>
              <a:gd name="connsiteY702" fmla="*/ 5594158 h 8402012"/>
              <a:gd name="connsiteX703" fmla="*/ 19090348 w 21052572"/>
              <a:gd name="connsiteY703" fmla="*/ 5592850 h 8402012"/>
              <a:gd name="connsiteX704" fmla="*/ 19072384 w 21052572"/>
              <a:gd name="connsiteY704" fmla="*/ 5624920 h 8402012"/>
              <a:gd name="connsiteX705" fmla="*/ 19090348 w 21052572"/>
              <a:gd name="connsiteY705" fmla="*/ 5592850 h 8402012"/>
              <a:gd name="connsiteX706" fmla="*/ 20374812 w 21052572"/>
              <a:gd name="connsiteY706" fmla="*/ 5564413 h 8402012"/>
              <a:gd name="connsiteX707" fmla="*/ 20356852 w 21052572"/>
              <a:gd name="connsiteY707" fmla="*/ 5596519 h 8402012"/>
              <a:gd name="connsiteX708" fmla="*/ 20374812 w 21052572"/>
              <a:gd name="connsiteY708" fmla="*/ 5564413 h 8402012"/>
              <a:gd name="connsiteX709" fmla="*/ 19810784 w 21052572"/>
              <a:gd name="connsiteY709" fmla="*/ 5564413 h 8402012"/>
              <a:gd name="connsiteX710" fmla="*/ 19792824 w 21052572"/>
              <a:gd name="connsiteY710" fmla="*/ 5596519 h 8402012"/>
              <a:gd name="connsiteX711" fmla="*/ 19810784 w 21052572"/>
              <a:gd name="connsiteY711" fmla="*/ 5564413 h 8402012"/>
              <a:gd name="connsiteX712" fmla="*/ 10828980 w 21052572"/>
              <a:gd name="connsiteY712" fmla="*/ 5564413 h 8402012"/>
              <a:gd name="connsiteX713" fmla="*/ 10811018 w 21052572"/>
              <a:gd name="connsiteY713" fmla="*/ 5596519 h 8402012"/>
              <a:gd name="connsiteX714" fmla="*/ 10828980 w 21052572"/>
              <a:gd name="connsiteY714" fmla="*/ 5564413 h 8402012"/>
              <a:gd name="connsiteX715" fmla="*/ 7774257 w 21052572"/>
              <a:gd name="connsiteY715" fmla="*/ 5561918 h 8402012"/>
              <a:gd name="connsiteX716" fmla="*/ 7754912 w 21052572"/>
              <a:gd name="connsiteY716" fmla="*/ 5594158 h 8402012"/>
              <a:gd name="connsiteX717" fmla="*/ 7774257 w 21052572"/>
              <a:gd name="connsiteY717" fmla="*/ 5561918 h 8402012"/>
              <a:gd name="connsiteX718" fmla="*/ 9600691 w 21052572"/>
              <a:gd name="connsiteY718" fmla="*/ 5555468 h 8402012"/>
              <a:gd name="connsiteX719" fmla="*/ 9615105 w 21052572"/>
              <a:gd name="connsiteY719" fmla="*/ 5563402 h 8402012"/>
              <a:gd name="connsiteX720" fmla="*/ 9619348 w 21052572"/>
              <a:gd name="connsiteY720" fmla="*/ 5571868 h 8402012"/>
              <a:gd name="connsiteX721" fmla="*/ 9616604 w 21052572"/>
              <a:gd name="connsiteY721" fmla="*/ 5563038 h 8402012"/>
              <a:gd name="connsiteX722" fmla="*/ 9634566 w 21052572"/>
              <a:gd name="connsiteY722" fmla="*/ 5563038 h 8402012"/>
              <a:gd name="connsiteX723" fmla="*/ 9623691 w 21052572"/>
              <a:gd name="connsiteY723" fmla="*/ 5580533 h 8402012"/>
              <a:gd name="connsiteX724" fmla="*/ 9625019 w 21052572"/>
              <a:gd name="connsiteY724" fmla="*/ 5583182 h 8402012"/>
              <a:gd name="connsiteX725" fmla="*/ 9498114 w 21052572"/>
              <a:gd name="connsiteY725" fmla="*/ 5607892 h 8402012"/>
              <a:gd name="connsiteX726" fmla="*/ 9600691 w 21052572"/>
              <a:gd name="connsiteY726" fmla="*/ 5555468 h 8402012"/>
              <a:gd name="connsiteX727" fmla="*/ 9649142 w 21052572"/>
              <a:gd name="connsiteY727" fmla="*/ 5541994 h 8402012"/>
              <a:gd name="connsiteX728" fmla="*/ 9662976 w 21052572"/>
              <a:gd name="connsiteY728" fmla="*/ 5561978 h 8402012"/>
              <a:gd name="connsiteX729" fmla="*/ 9626084 w 21052572"/>
              <a:gd name="connsiteY729" fmla="*/ 5549680 h 8402012"/>
              <a:gd name="connsiteX730" fmla="*/ 9649142 w 21052572"/>
              <a:gd name="connsiteY730" fmla="*/ 5541994 h 8402012"/>
              <a:gd name="connsiteX731" fmla="*/ 904916 w 21052572"/>
              <a:gd name="connsiteY731" fmla="*/ 5536127 h 8402012"/>
              <a:gd name="connsiteX732" fmla="*/ 924259 w 21052572"/>
              <a:gd name="connsiteY732" fmla="*/ 5561918 h 8402012"/>
              <a:gd name="connsiteX733" fmla="*/ 904916 w 21052572"/>
              <a:gd name="connsiteY733" fmla="*/ 5536127 h 8402012"/>
              <a:gd name="connsiteX734" fmla="*/ 20336892 w 21052572"/>
              <a:gd name="connsiteY734" fmla="*/ 5535975 h 8402012"/>
              <a:gd name="connsiteX735" fmla="*/ 20318932 w 21052572"/>
              <a:gd name="connsiteY735" fmla="*/ 5563275 h 8402012"/>
              <a:gd name="connsiteX736" fmla="*/ 20336892 w 21052572"/>
              <a:gd name="connsiteY736" fmla="*/ 5535975 h 8402012"/>
              <a:gd name="connsiteX737" fmla="*/ 20298976 w 21052572"/>
              <a:gd name="connsiteY737" fmla="*/ 5502796 h 8402012"/>
              <a:gd name="connsiteX738" fmla="*/ 20281016 w 21052572"/>
              <a:gd name="connsiteY738" fmla="*/ 5534905 h 8402012"/>
              <a:gd name="connsiteX739" fmla="*/ 20298976 w 21052572"/>
              <a:gd name="connsiteY739" fmla="*/ 5502796 h 8402012"/>
              <a:gd name="connsiteX740" fmla="*/ 18451480 w 21052572"/>
              <a:gd name="connsiteY740" fmla="*/ 5502793 h 8402012"/>
              <a:gd name="connsiteX741" fmla="*/ 18471348 w 21052572"/>
              <a:gd name="connsiteY741" fmla="*/ 5502793 h 8402012"/>
              <a:gd name="connsiteX742" fmla="*/ 18530952 w 21052572"/>
              <a:gd name="connsiteY742" fmla="*/ 5515562 h 8402012"/>
              <a:gd name="connsiteX743" fmla="*/ 18451480 w 21052572"/>
              <a:gd name="connsiteY743" fmla="*/ 5502793 h 8402012"/>
              <a:gd name="connsiteX744" fmla="*/ 8200538 w 21052572"/>
              <a:gd name="connsiteY744" fmla="*/ 5493610 h 8402012"/>
              <a:gd name="connsiteX745" fmla="*/ 8147187 w 21052572"/>
              <a:gd name="connsiteY745" fmla="*/ 5542574 h 8402012"/>
              <a:gd name="connsiteX746" fmla="*/ 8056910 w 21052572"/>
              <a:gd name="connsiteY746" fmla="*/ 5587710 h 8402012"/>
              <a:gd name="connsiteX747" fmla="*/ 7960184 w 21052572"/>
              <a:gd name="connsiteY747" fmla="*/ 5631771 h 8402012"/>
              <a:gd name="connsiteX748" fmla="*/ 7864534 w 21052572"/>
              <a:gd name="connsiteY748" fmla="*/ 5676906 h 8402012"/>
              <a:gd name="connsiteX749" fmla="*/ 7832292 w 21052572"/>
              <a:gd name="connsiteY749" fmla="*/ 5689802 h 8402012"/>
              <a:gd name="connsiteX750" fmla="*/ 7793602 w 21052572"/>
              <a:gd name="connsiteY750" fmla="*/ 5728489 h 8402012"/>
              <a:gd name="connsiteX751" fmla="*/ 7697951 w 21052572"/>
              <a:gd name="connsiteY751" fmla="*/ 5760729 h 8402012"/>
              <a:gd name="connsiteX752" fmla="*/ 7966633 w 21052572"/>
              <a:gd name="connsiteY752" fmla="*/ 5644666 h 8402012"/>
              <a:gd name="connsiteX753" fmla="*/ 8217044 w 21052572"/>
              <a:gd name="connsiteY753" fmla="*/ 5510335 h 8402012"/>
              <a:gd name="connsiteX754" fmla="*/ 8200538 w 21052572"/>
              <a:gd name="connsiteY754" fmla="*/ 5493610 h 8402012"/>
              <a:gd name="connsiteX755" fmla="*/ 7531368 w 21052572"/>
              <a:gd name="connsiteY755" fmla="*/ 5478095 h 8402012"/>
              <a:gd name="connsiteX756" fmla="*/ 7486230 w 21052572"/>
              <a:gd name="connsiteY756" fmla="*/ 5503887 h 8402012"/>
              <a:gd name="connsiteX757" fmla="*/ 7428194 w 21052572"/>
              <a:gd name="connsiteY757" fmla="*/ 5555470 h 8402012"/>
              <a:gd name="connsiteX758" fmla="*/ 7318572 w 21052572"/>
              <a:gd name="connsiteY758" fmla="*/ 5625323 h 8402012"/>
              <a:gd name="connsiteX759" fmla="*/ 7370160 w 21052572"/>
              <a:gd name="connsiteY759" fmla="*/ 5625323 h 8402012"/>
              <a:gd name="connsiteX760" fmla="*/ 7543190 w 21052572"/>
              <a:gd name="connsiteY760" fmla="*/ 5536127 h 8402012"/>
              <a:gd name="connsiteX761" fmla="*/ 7531368 w 21052572"/>
              <a:gd name="connsiteY761" fmla="*/ 5478095 h 8402012"/>
              <a:gd name="connsiteX762" fmla="*/ 10653612 w 21052572"/>
              <a:gd name="connsiteY762" fmla="*/ 5469618 h 8402012"/>
              <a:gd name="connsiteX763" fmla="*/ 10635650 w 21052572"/>
              <a:gd name="connsiteY763" fmla="*/ 5501724 h 8402012"/>
              <a:gd name="connsiteX764" fmla="*/ 10653612 w 21052572"/>
              <a:gd name="connsiteY764" fmla="*/ 5469618 h 8402012"/>
              <a:gd name="connsiteX765" fmla="*/ 8890927 w 21052572"/>
              <a:gd name="connsiteY765" fmla="*/ 5465756 h 8402012"/>
              <a:gd name="connsiteX766" fmla="*/ 8899908 w 21052572"/>
              <a:gd name="connsiteY766" fmla="*/ 5472980 h 8402012"/>
              <a:gd name="connsiteX767" fmla="*/ 8887933 w 21052572"/>
              <a:gd name="connsiteY767" fmla="*/ 5492243 h 8402012"/>
              <a:gd name="connsiteX768" fmla="*/ 8881946 w 21052572"/>
              <a:gd name="connsiteY768" fmla="*/ 5472980 h 8402012"/>
              <a:gd name="connsiteX769" fmla="*/ 8890927 w 21052572"/>
              <a:gd name="connsiteY769" fmla="*/ 5465756 h 8402012"/>
              <a:gd name="connsiteX770" fmla="*/ 8594024 w 21052572"/>
              <a:gd name="connsiteY770" fmla="*/ 5442358 h 8402012"/>
              <a:gd name="connsiteX771" fmla="*/ 8596889 w 21052572"/>
              <a:gd name="connsiteY771" fmla="*/ 5446490 h 8402012"/>
              <a:gd name="connsiteX772" fmla="*/ 8595384 w 21052572"/>
              <a:gd name="connsiteY772" fmla="*/ 5444320 h 8402012"/>
              <a:gd name="connsiteX773" fmla="*/ 8583343 w 21052572"/>
              <a:gd name="connsiteY773" fmla="*/ 5426959 h 8402012"/>
              <a:gd name="connsiteX774" fmla="*/ 8587859 w 21052572"/>
              <a:gd name="connsiteY774" fmla="*/ 5433469 h 8402012"/>
              <a:gd name="connsiteX775" fmla="*/ 8594024 w 21052572"/>
              <a:gd name="connsiteY775" fmla="*/ 5442358 h 8402012"/>
              <a:gd name="connsiteX776" fmla="*/ 8592562 w 21052572"/>
              <a:gd name="connsiteY776" fmla="*/ 5440251 h 8402012"/>
              <a:gd name="connsiteX777" fmla="*/ 8583343 w 21052572"/>
              <a:gd name="connsiteY777" fmla="*/ 5426959 h 8402012"/>
              <a:gd name="connsiteX778" fmla="*/ 18830936 w 21052572"/>
              <a:gd name="connsiteY778" fmla="*/ 5411343 h 8402012"/>
              <a:gd name="connsiteX779" fmla="*/ 18886480 w 21052572"/>
              <a:gd name="connsiteY779" fmla="*/ 5459060 h 8402012"/>
              <a:gd name="connsiteX780" fmla="*/ 18811700 w 21052572"/>
              <a:gd name="connsiteY780" fmla="*/ 5426744 h 8402012"/>
              <a:gd name="connsiteX781" fmla="*/ 18830936 w 21052572"/>
              <a:gd name="connsiteY781" fmla="*/ 5411343 h 8402012"/>
              <a:gd name="connsiteX782" fmla="*/ 18799940 w 21052572"/>
              <a:gd name="connsiteY782" fmla="*/ 5393307 h 8402012"/>
              <a:gd name="connsiteX783" fmla="*/ 18810604 w 21052572"/>
              <a:gd name="connsiteY783" fmla="*/ 5395866 h 8402012"/>
              <a:gd name="connsiteX784" fmla="*/ 18804040 w 21052572"/>
              <a:gd name="connsiteY784" fmla="*/ 5416341 h 8402012"/>
              <a:gd name="connsiteX785" fmla="*/ 18799940 w 21052572"/>
              <a:gd name="connsiteY785" fmla="*/ 5393307 h 8402012"/>
              <a:gd name="connsiteX786" fmla="*/ 8700838 w 21052572"/>
              <a:gd name="connsiteY786" fmla="*/ 5384303 h 8402012"/>
              <a:gd name="connsiteX787" fmla="*/ 8682876 w 21052572"/>
              <a:gd name="connsiteY787" fmla="*/ 5416409 h 8402012"/>
              <a:gd name="connsiteX788" fmla="*/ 8700838 w 21052572"/>
              <a:gd name="connsiteY788" fmla="*/ 5384303 h 8402012"/>
              <a:gd name="connsiteX789" fmla="*/ 18245036 w 21052572"/>
              <a:gd name="connsiteY789" fmla="*/ 5365343 h 8402012"/>
              <a:gd name="connsiteX790" fmla="*/ 18247404 w 21052572"/>
              <a:gd name="connsiteY790" fmla="*/ 5381396 h 8402012"/>
              <a:gd name="connsiteX791" fmla="*/ 18245400 w 21052572"/>
              <a:gd name="connsiteY791" fmla="*/ 5394978 h 8402012"/>
              <a:gd name="connsiteX792" fmla="*/ 18246616 w 21052572"/>
              <a:gd name="connsiteY792" fmla="*/ 5396535 h 8402012"/>
              <a:gd name="connsiteX793" fmla="*/ 18245044 w 21052572"/>
              <a:gd name="connsiteY793" fmla="*/ 5397380 h 8402012"/>
              <a:gd name="connsiteX794" fmla="*/ 18245036 w 21052572"/>
              <a:gd name="connsiteY794" fmla="*/ 5397449 h 8402012"/>
              <a:gd name="connsiteX795" fmla="*/ 18245004 w 21052572"/>
              <a:gd name="connsiteY795" fmla="*/ 5397403 h 8402012"/>
              <a:gd name="connsiteX796" fmla="*/ 18209752 w 21052572"/>
              <a:gd name="connsiteY796" fmla="*/ 5416376 h 8402012"/>
              <a:gd name="connsiteX797" fmla="*/ 18223840 w 21052572"/>
              <a:gd name="connsiteY797" fmla="*/ 5381655 h 8402012"/>
              <a:gd name="connsiteX798" fmla="*/ 18234564 w 21052572"/>
              <a:gd name="connsiteY798" fmla="*/ 5382751 h 8402012"/>
              <a:gd name="connsiteX799" fmla="*/ 9586345 w 21052572"/>
              <a:gd name="connsiteY799" fmla="*/ 5365343 h 8402012"/>
              <a:gd name="connsiteX800" fmla="*/ 9591815 w 21052572"/>
              <a:gd name="connsiteY800" fmla="*/ 5384607 h 8402012"/>
              <a:gd name="connsiteX801" fmla="*/ 9586345 w 21052572"/>
              <a:gd name="connsiteY801" fmla="*/ 5397449 h 8402012"/>
              <a:gd name="connsiteX802" fmla="*/ 9586345 w 21052572"/>
              <a:gd name="connsiteY802" fmla="*/ 5365343 h 8402012"/>
              <a:gd name="connsiteX803" fmla="*/ 8002180 w 21052572"/>
              <a:gd name="connsiteY803" fmla="*/ 5365343 h 8402012"/>
              <a:gd name="connsiteX804" fmla="*/ 8008744 w 21052572"/>
              <a:gd name="connsiteY804" fmla="*/ 5384607 h 8402012"/>
              <a:gd name="connsiteX805" fmla="*/ 8002180 w 21052572"/>
              <a:gd name="connsiteY805" fmla="*/ 5397449 h 8402012"/>
              <a:gd name="connsiteX806" fmla="*/ 8002180 w 21052572"/>
              <a:gd name="connsiteY806" fmla="*/ 5365343 h 8402012"/>
              <a:gd name="connsiteX807" fmla="*/ 9618055 w 21052572"/>
              <a:gd name="connsiteY807" fmla="*/ 5351565 h 8402012"/>
              <a:gd name="connsiteX808" fmla="*/ 9643992 w 21052572"/>
              <a:gd name="connsiteY808" fmla="*/ 5361485 h 8402012"/>
              <a:gd name="connsiteX809" fmla="*/ 9588167 w 21052572"/>
              <a:gd name="connsiteY809" fmla="*/ 5361485 h 8402012"/>
              <a:gd name="connsiteX810" fmla="*/ 9618055 w 21052572"/>
              <a:gd name="connsiteY810" fmla="*/ 5351565 h 8402012"/>
              <a:gd name="connsiteX811" fmla="*/ 20116532 w 21052572"/>
              <a:gd name="connsiteY811" fmla="*/ 5351124 h 8402012"/>
              <a:gd name="connsiteX812" fmla="*/ 20147276 w 21052572"/>
              <a:gd name="connsiteY812" fmla="*/ 5363968 h 8402012"/>
              <a:gd name="connsiteX813" fmla="*/ 20110384 w 21052572"/>
              <a:gd name="connsiteY813" fmla="*/ 5363968 h 8402012"/>
              <a:gd name="connsiteX814" fmla="*/ 20116532 w 21052572"/>
              <a:gd name="connsiteY814" fmla="*/ 5351124 h 8402012"/>
              <a:gd name="connsiteX815" fmla="*/ 18772784 w 21052572"/>
              <a:gd name="connsiteY815" fmla="*/ 5351124 h 8402012"/>
              <a:gd name="connsiteX816" fmla="*/ 18754820 w 21052572"/>
              <a:gd name="connsiteY816" fmla="*/ 5383233 h 8402012"/>
              <a:gd name="connsiteX817" fmla="*/ 18772784 w 21052572"/>
              <a:gd name="connsiteY817" fmla="*/ 5351124 h 8402012"/>
              <a:gd name="connsiteX818" fmla="*/ 9642129 w 21052572"/>
              <a:gd name="connsiteY818" fmla="*/ 5332164 h 8402012"/>
              <a:gd name="connsiteX819" fmla="*/ 9648693 w 21052572"/>
              <a:gd name="connsiteY819" fmla="*/ 5350610 h 8402012"/>
              <a:gd name="connsiteX820" fmla="*/ 9642129 w 21052572"/>
              <a:gd name="connsiteY820" fmla="*/ 5332164 h 8402012"/>
              <a:gd name="connsiteX821" fmla="*/ 7806498 w 21052572"/>
              <a:gd name="connsiteY821" fmla="*/ 5330868 h 8402012"/>
              <a:gd name="connsiteX822" fmla="*/ 7742015 w 21052572"/>
              <a:gd name="connsiteY822" fmla="*/ 5382451 h 8402012"/>
              <a:gd name="connsiteX823" fmla="*/ 7581880 w 21052572"/>
              <a:gd name="connsiteY823" fmla="*/ 5445856 h 8402012"/>
              <a:gd name="connsiteX824" fmla="*/ 7601226 w 21052572"/>
              <a:gd name="connsiteY824" fmla="*/ 5536127 h 8402012"/>
              <a:gd name="connsiteX825" fmla="*/ 7845189 w 21052572"/>
              <a:gd name="connsiteY825" fmla="*/ 5382451 h 8402012"/>
              <a:gd name="connsiteX826" fmla="*/ 7806498 w 21052572"/>
              <a:gd name="connsiteY826" fmla="*/ 5330868 h 8402012"/>
              <a:gd name="connsiteX827" fmla="*/ 7922569 w 21052572"/>
              <a:gd name="connsiteY827" fmla="*/ 5317972 h 8402012"/>
              <a:gd name="connsiteX828" fmla="*/ 7941914 w 21052572"/>
              <a:gd name="connsiteY828" fmla="*/ 5350212 h 8402012"/>
              <a:gd name="connsiteX829" fmla="*/ 7922569 w 21052572"/>
              <a:gd name="connsiteY829" fmla="*/ 5317972 h 8402012"/>
              <a:gd name="connsiteX830" fmla="*/ 7864534 w 21052572"/>
              <a:gd name="connsiteY830" fmla="*/ 5317972 h 8402012"/>
              <a:gd name="connsiteX831" fmla="*/ 7883879 w 21052572"/>
              <a:gd name="connsiteY831" fmla="*/ 5350212 h 8402012"/>
              <a:gd name="connsiteX832" fmla="*/ 7864534 w 21052572"/>
              <a:gd name="connsiteY832" fmla="*/ 5317972 h 8402012"/>
              <a:gd name="connsiteX833" fmla="*/ 20848784 w 21052572"/>
              <a:gd name="connsiteY833" fmla="*/ 5317945 h 8402012"/>
              <a:gd name="connsiteX834" fmla="*/ 20830824 w 21052572"/>
              <a:gd name="connsiteY834" fmla="*/ 5350051 h 8402012"/>
              <a:gd name="connsiteX835" fmla="*/ 20848784 w 21052572"/>
              <a:gd name="connsiteY835" fmla="*/ 5317945 h 8402012"/>
              <a:gd name="connsiteX836" fmla="*/ 20079640 w 21052572"/>
              <a:gd name="connsiteY836" fmla="*/ 5317945 h 8402012"/>
              <a:gd name="connsiteX837" fmla="*/ 20109360 w 21052572"/>
              <a:gd name="connsiteY837" fmla="*/ 5330788 h 8402012"/>
              <a:gd name="connsiteX838" fmla="*/ 20072468 w 21052572"/>
              <a:gd name="connsiteY838" fmla="*/ 5330788 h 8402012"/>
              <a:gd name="connsiteX839" fmla="*/ 20079640 w 21052572"/>
              <a:gd name="connsiteY839" fmla="*/ 5317945 h 8402012"/>
              <a:gd name="connsiteX840" fmla="*/ 18692208 w 21052572"/>
              <a:gd name="connsiteY840" fmla="*/ 5317945 h 8402012"/>
              <a:gd name="connsiteX841" fmla="*/ 18674244 w 21052572"/>
              <a:gd name="connsiteY841" fmla="*/ 5350051 h 8402012"/>
              <a:gd name="connsiteX842" fmla="*/ 18692208 w 21052572"/>
              <a:gd name="connsiteY842" fmla="*/ 5317945 h 8402012"/>
              <a:gd name="connsiteX843" fmla="*/ 9706095 w 21052572"/>
              <a:gd name="connsiteY843" fmla="*/ 5307543 h 8402012"/>
              <a:gd name="connsiteX844" fmla="*/ 9729280 w 21052572"/>
              <a:gd name="connsiteY844" fmla="*/ 5311721 h 8402012"/>
              <a:gd name="connsiteX845" fmla="*/ 9645045 w 21052572"/>
              <a:gd name="connsiteY845" fmla="*/ 5330821 h 8402012"/>
              <a:gd name="connsiteX846" fmla="*/ 9706095 w 21052572"/>
              <a:gd name="connsiteY846" fmla="*/ 5307543 h 8402012"/>
              <a:gd name="connsiteX847" fmla="*/ 20810868 w 21052572"/>
              <a:gd name="connsiteY847" fmla="*/ 5284766 h 8402012"/>
              <a:gd name="connsiteX848" fmla="*/ 20792908 w 21052572"/>
              <a:gd name="connsiteY848" fmla="*/ 5316875 h 8402012"/>
              <a:gd name="connsiteX849" fmla="*/ 20810868 w 21052572"/>
              <a:gd name="connsiteY849" fmla="*/ 5284766 h 8402012"/>
              <a:gd name="connsiteX850" fmla="*/ 8102340 w 21052572"/>
              <a:gd name="connsiteY850" fmla="*/ 5284766 h 8402012"/>
              <a:gd name="connsiteX851" fmla="*/ 8165018 w 21052572"/>
              <a:gd name="connsiteY851" fmla="*/ 5348224 h 8402012"/>
              <a:gd name="connsiteX852" fmla="*/ 8051348 w 21052572"/>
              <a:gd name="connsiteY852" fmla="*/ 5411683 h 8402012"/>
              <a:gd name="connsiteX853" fmla="*/ 8000355 w 21052572"/>
              <a:gd name="connsiteY853" fmla="*/ 5360916 h 8402012"/>
              <a:gd name="connsiteX854" fmla="*/ 8076844 w 21052572"/>
              <a:gd name="connsiteY854" fmla="*/ 5354570 h 8402012"/>
              <a:gd name="connsiteX855" fmla="*/ 8102340 w 21052572"/>
              <a:gd name="connsiteY855" fmla="*/ 5284766 h 8402012"/>
              <a:gd name="connsiteX856" fmla="*/ 8584081 w 21052572"/>
              <a:gd name="connsiteY856" fmla="*/ 5279889 h 8402012"/>
              <a:gd name="connsiteX857" fmla="*/ 8512595 w 21052572"/>
              <a:gd name="connsiteY857" fmla="*/ 5317972 h 8402012"/>
              <a:gd name="connsiteX858" fmla="*/ 8428766 w 21052572"/>
              <a:gd name="connsiteY858" fmla="*/ 5369555 h 8402012"/>
              <a:gd name="connsiteX859" fmla="*/ 8390076 w 21052572"/>
              <a:gd name="connsiteY859" fmla="*/ 5414691 h 8402012"/>
              <a:gd name="connsiteX860" fmla="*/ 8333115 w 21052572"/>
              <a:gd name="connsiteY860" fmla="*/ 5408243 h 8402012"/>
              <a:gd name="connsiteX861" fmla="*/ 8242838 w 21052572"/>
              <a:gd name="connsiteY861" fmla="*/ 5445856 h 8402012"/>
              <a:gd name="connsiteX862" fmla="*/ 8242838 w 21052572"/>
              <a:gd name="connsiteY862" fmla="*/ 5503887 h 8402012"/>
              <a:gd name="connsiteX863" fmla="*/ 8435214 w 21052572"/>
              <a:gd name="connsiteY863" fmla="*/ 5388899 h 8402012"/>
              <a:gd name="connsiteX864" fmla="*/ 8608245 w 21052572"/>
              <a:gd name="connsiteY864" fmla="*/ 5285733 h 8402012"/>
              <a:gd name="connsiteX865" fmla="*/ 8584081 w 21052572"/>
              <a:gd name="connsiteY865" fmla="*/ 5279889 h 8402012"/>
              <a:gd name="connsiteX866" fmla="*/ 9449896 w 21052572"/>
              <a:gd name="connsiteY866" fmla="*/ 5275286 h 8402012"/>
              <a:gd name="connsiteX867" fmla="*/ 9521091 w 21052572"/>
              <a:gd name="connsiteY867" fmla="*/ 5287987 h 8402012"/>
              <a:gd name="connsiteX868" fmla="*/ 9566397 w 21052572"/>
              <a:gd name="connsiteY868" fmla="*/ 5294338 h 8402012"/>
              <a:gd name="connsiteX869" fmla="*/ 9546980 w 21052572"/>
              <a:gd name="connsiteY869" fmla="*/ 5332441 h 8402012"/>
              <a:gd name="connsiteX870" fmla="*/ 9417534 w 21052572"/>
              <a:gd name="connsiteY870" fmla="*/ 5383245 h 8402012"/>
              <a:gd name="connsiteX871" fmla="*/ 9449896 w 21052572"/>
              <a:gd name="connsiteY871" fmla="*/ 5275286 h 8402012"/>
              <a:gd name="connsiteX872" fmla="*/ 9629789 w 21052572"/>
              <a:gd name="connsiteY872" fmla="*/ 5262125 h 8402012"/>
              <a:gd name="connsiteX873" fmla="*/ 9643992 w 21052572"/>
              <a:gd name="connsiteY873" fmla="*/ 5271444 h 8402012"/>
              <a:gd name="connsiteX874" fmla="*/ 9588167 w 21052572"/>
              <a:gd name="connsiteY874" fmla="*/ 5283741 h 8402012"/>
              <a:gd name="connsiteX875" fmla="*/ 9629789 w 21052572"/>
              <a:gd name="connsiteY875" fmla="*/ 5262125 h 8402012"/>
              <a:gd name="connsiteX876" fmla="*/ 18583192 w 21052572"/>
              <a:gd name="connsiteY876" fmla="*/ 5261070 h 8402012"/>
              <a:gd name="connsiteX877" fmla="*/ 18565232 w 21052572"/>
              <a:gd name="connsiteY877" fmla="*/ 5288370 h 8402012"/>
              <a:gd name="connsiteX878" fmla="*/ 18583192 w 21052572"/>
              <a:gd name="connsiteY878" fmla="*/ 5261070 h 8402012"/>
              <a:gd name="connsiteX879" fmla="*/ 8365316 w 21052572"/>
              <a:gd name="connsiteY879" fmla="*/ 5261070 h 8402012"/>
              <a:gd name="connsiteX880" fmla="*/ 8365316 w 21052572"/>
              <a:gd name="connsiteY880" fmla="*/ 5288370 h 8402012"/>
              <a:gd name="connsiteX881" fmla="*/ 8365316 w 21052572"/>
              <a:gd name="connsiteY881" fmla="*/ 5261070 h 8402012"/>
              <a:gd name="connsiteX882" fmla="*/ 19977672 w 21052572"/>
              <a:gd name="connsiteY882" fmla="*/ 5242110 h 8402012"/>
              <a:gd name="connsiteX883" fmla="*/ 20071412 w 21052572"/>
              <a:gd name="connsiteY883" fmla="*/ 5305677 h 8402012"/>
              <a:gd name="connsiteX884" fmla="*/ 19977672 w 21052572"/>
              <a:gd name="connsiteY884" fmla="*/ 5242110 h 8402012"/>
              <a:gd name="connsiteX885" fmla="*/ 9642129 w 21052572"/>
              <a:gd name="connsiteY885" fmla="*/ 5242110 h 8402012"/>
              <a:gd name="connsiteX886" fmla="*/ 9635565 w 21052572"/>
              <a:gd name="connsiteY886" fmla="*/ 5260556 h 8402012"/>
              <a:gd name="connsiteX887" fmla="*/ 9642129 w 21052572"/>
              <a:gd name="connsiteY887" fmla="*/ 5242110 h 8402012"/>
              <a:gd name="connsiteX888" fmla="*/ 8718550 w 21052572"/>
              <a:gd name="connsiteY888" fmla="*/ 5242110 h 8402012"/>
              <a:gd name="connsiteX889" fmla="*/ 8724537 w 21052572"/>
              <a:gd name="connsiteY889" fmla="*/ 5262585 h 8402012"/>
              <a:gd name="connsiteX890" fmla="*/ 8718550 w 21052572"/>
              <a:gd name="connsiteY890" fmla="*/ 5242110 h 8402012"/>
              <a:gd name="connsiteX891" fmla="*/ 18905496 w 21052572"/>
              <a:gd name="connsiteY891" fmla="*/ 5227892 h 8402012"/>
              <a:gd name="connsiteX892" fmla="*/ 18887532 w 21052572"/>
              <a:gd name="connsiteY892" fmla="*/ 5260001 h 8402012"/>
              <a:gd name="connsiteX893" fmla="*/ 18905496 w 21052572"/>
              <a:gd name="connsiteY893" fmla="*/ 5227892 h 8402012"/>
              <a:gd name="connsiteX894" fmla="*/ 18507356 w 21052572"/>
              <a:gd name="connsiteY894" fmla="*/ 5227892 h 8402012"/>
              <a:gd name="connsiteX895" fmla="*/ 18489392 w 21052572"/>
              <a:gd name="connsiteY895" fmla="*/ 5260001 h 8402012"/>
              <a:gd name="connsiteX896" fmla="*/ 18507356 w 21052572"/>
              <a:gd name="connsiteY896" fmla="*/ 5227892 h 8402012"/>
              <a:gd name="connsiteX897" fmla="*/ 9262754 w 21052572"/>
              <a:gd name="connsiteY897" fmla="*/ 5227701 h 8402012"/>
              <a:gd name="connsiteX898" fmla="*/ 9301444 w 21052572"/>
              <a:gd name="connsiteY898" fmla="*/ 5259941 h 8402012"/>
              <a:gd name="connsiteX899" fmla="*/ 9262754 w 21052572"/>
              <a:gd name="connsiteY899" fmla="*/ 5227701 h 8402012"/>
              <a:gd name="connsiteX900" fmla="*/ 8640487 w 21052572"/>
              <a:gd name="connsiteY900" fmla="*/ 5227701 h 8402012"/>
              <a:gd name="connsiteX901" fmla="*/ 8679177 w 21052572"/>
              <a:gd name="connsiteY901" fmla="*/ 5259941 h 8402012"/>
              <a:gd name="connsiteX902" fmla="*/ 8640487 w 21052572"/>
              <a:gd name="connsiteY902" fmla="*/ 5227701 h 8402012"/>
              <a:gd name="connsiteX903" fmla="*/ 8444887 w 21052572"/>
              <a:gd name="connsiteY903" fmla="*/ 5213596 h 8402012"/>
              <a:gd name="connsiteX904" fmla="*/ 8422317 w 21052572"/>
              <a:gd name="connsiteY904" fmla="*/ 5221253 h 8402012"/>
              <a:gd name="connsiteX905" fmla="*/ 8390076 w 21052572"/>
              <a:gd name="connsiteY905" fmla="*/ 5253493 h 8402012"/>
              <a:gd name="connsiteX906" fmla="*/ 8387050 w 21052572"/>
              <a:gd name="connsiteY906" fmla="*/ 5252196 h 8402012"/>
              <a:gd name="connsiteX907" fmla="*/ 8392755 w 21052572"/>
              <a:gd name="connsiteY907" fmla="*/ 5261374 h 8402012"/>
              <a:gd name="connsiteX908" fmla="*/ 8380780 w 21052572"/>
              <a:gd name="connsiteY908" fmla="*/ 5274216 h 8402012"/>
              <a:gd name="connsiteX909" fmla="*/ 8376290 w 21052572"/>
              <a:gd name="connsiteY909" fmla="*/ 5258163 h 8402012"/>
              <a:gd name="connsiteX910" fmla="*/ 8378932 w 21052572"/>
              <a:gd name="connsiteY910" fmla="*/ 5248717 h 8402012"/>
              <a:gd name="connsiteX911" fmla="*/ 8367506 w 21052572"/>
              <a:gd name="connsiteY911" fmla="*/ 5243821 h 8402012"/>
              <a:gd name="connsiteX912" fmla="*/ 8344937 w 21052572"/>
              <a:gd name="connsiteY912" fmla="*/ 5234149 h 8402012"/>
              <a:gd name="connsiteX913" fmla="*/ 8300874 w 21052572"/>
              <a:gd name="connsiteY913" fmla="*/ 5227701 h 8402012"/>
              <a:gd name="connsiteX914" fmla="*/ 8300874 w 21052572"/>
              <a:gd name="connsiteY914" fmla="*/ 5285733 h 8402012"/>
              <a:gd name="connsiteX915" fmla="*/ 8333115 w 21052572"/>
              <a:gd name="connsiteY915" fmla="*/ 5292180 h 8402012"/>
              <a:gd name="connsiteX916" fmla="*/ 8370730 w 21052572"/>
              <a:gd name="connsiteY916" fmla="*/ 5298628 h 8402012"/>
              <a:gd name="connsiteX917" fmla="*/ 8467456 w 21052572"/>
              <a:gd name="connsiteY917" fmla="*/ 5214805 h 8402012"/>
              <a:gd name="connsiteX918" fmla="*/ 8444887 w 21052572"/>
              <a:gd name="connsiteY918" fmla="*/ 5213596 h 8402012"/>
              <a:gd name="connsiteX919" fmla="*/ 9340135 w 21052572"/>
              <a:gd name="connsiteY919" fmla="*/ 5195462 h 8402012"/>
              <a:gd name="connsiteX920" fmla="*/ 9359480 w 21052572"/>
              <a:gd name="connsiteY920" fmla="*/ 5227701 h 8402012"/>
              <a:gd name="connsiteX921" fmla="*/ 9340135 w 21052572"/>
              <a:gd name="connsiteY921" fmla="*/ 5195462 h 8402012"/>
              <a:gd name="connsiteX922" fmla="*/ 8768815 w 21052572"/>
              <a:gd name="connsiteY922" fmla="*/ 5195360 h 8402012"/>
              <a:gd name="connsiteX923" fmla="*/ 8814504 w 21052572"/>
              <a:gd name="connsiteY923" fmla="*/ 5259993 h 8402012"/>
              <a:gd name="connsiteX924" fmla="*/ 8755761 w 21052572"/>
              <a:gd name="connsiteY924" fmla="*/ 5259993 h 8402012"/>
              <a:gd name="connsiteX925" fmla="*/ 8768815 w 21052572"/>
              <a:gd name="connsiteY925" fmla="*/ 5195360 h 8402012"/>
              <a:gd name="connsiteX926" fmla="*/ 19166180 w 21052572"/>
              <a:gd name="connsiteY926" fmla="*/ 5194713 h 8402012"/>
              <a:gd name="connsiteX927" fmla="*/ 19148220 w 21052572"/>
              <a:gd name="connsiteY927" fmla="*/ 5226819 h 8402012"/>
              <a:gd name="connsiteX928" fmla="*/ 19166180 w 21052572"/>
              <a:gd name="connsiteY928" fmla="*/ 5194713 h 8402012"/>
              <a:gd name="connsiteX929" fmla="*/ 8876071 w 21052572"/>
              <a:gd name="connsiteY929" fmla="*/ 5194713 h 8402012"/>
              <a:gd name="connsiteX930" fmla="*/ 8848771 w 21052572"/>
              <a:gd name="connsiteY930" fmla="*/ 5226819 h 8402012"/>
              <a:gd name="connsiteX931" fmla="*/ 8876071 w 21052572"/>
              <a:gd name="connsiteY931" fmla="*/ 5194713 h 8402012"/>
              <a:gd name="connsiteX932" fmla="*/ 8175723 w 21052572"/>
              <a:gd name="connsiteY932" fmla="*/ 5194713 h 8402012"/>
              <a:gd name="connsiteX933" fmla="*/ 8193685 w 21052572"/>
              <a:gd name="connsiteY933" fmla="*/ 5226819 h 8402012"/>
              <a:gd name="connsiteX934" fmla="*/ 8175723 w 21052572"/>
              <a:gd name="connsiteY934" fmla="*/ 5194713 h 8402012"/>
              <a:gd name="connsiteX935" fmla="*/ 20714900 w 21052572"/>
              <a:gd name="connsiteY935" fmla="*/ 5166276 h 8402012"/>
              <a:gd name="connsiteX936" fmla="*/ 20698116 w 21052572"/>
              <a:gd name="connsiteY936" fmla="*/ 5231528 h 8402012"/>
              <a:gd name="connsiteX937" fmla="*/ 20714900 w 21052572"/>
              <a:gd name="connsiteY937" fmla="*/ 5166276 h 8402012"/>
              <a:gd name="connsiteX938" fmla="*/ 9875939 w 21052572"/>
              <a:gd name="connsiteY938" fmla="*/ 5166276 h 8402012"/>
              <a:gd name="connsiteX939" fmla="*/ 9875939 w 21052572"/>
              <a:gd name="connsiteY939" fmla="*/ 5198346 h 8402012"/>
              <a:gd name="connsiteX940" fmla="*/ 9875939 w 21052572"/>
              <a:gd name="connsiteY940" fmla="*/ 5166276 h 8402012"/>
              <a:gd name="connsiteX941" fmla="*/ 8486801 w 21052572"/>
              <a:gd name="connsiteY941" fmla="*/ 5164297 h 8402012"/>
              <a:gd name="connsiteX942" fmla="*/ 8506146 w 21052572"/>
              <a:gd name="connsiteY942" fmla="*/ 5195462 h 8402012"/>
              <a:gd name="connsiteX943" fmla="*/ 8486801 w 21052572"/>
              <a:gd name="connsiteY943" fmla="*/ 5164297 h 8402012"/>
              <a:gd name="connsiteX944" fmla="*/ 9707680 w 21052572"/>
              <a:gd name="connsiteY944" fmla="*/ 5150309 h 8402012"/>
              <a:gd name="connsiteX945" fmla="*/ 9714790 w 21052572"/>
              <a:gd name="connsiteY945" fmla="*/ 5153303 h 8402012"/>
              <a:gd name="connsiteX946" fmla="*/ 9706664 w 21052572"/>
              <a:gd name="connsiteY946" fmla="*/ 5165277 h 8402012"/>
              <a:gd name="connsiteX947" fmla="*/ 9707680 w 21052572"/>
              <a:gd name="connsiteY947" fmla="*/ 5150309 h 8402012"/>
              <a:gd name="connsiteX948" fmla="*/ 19071332 w 21052572"/>
              <a:gd name="connsiteY948" fmla="*/ 5133097 h 8402012"/>
              <a:gd name="connsiteX949" fmla="*/ 19053424 w 21052572"/>
              <a:gd name="connsiteY949" fmla="*/ 5165206 h 8402012"/>
              <a:gd name="connsiteX950" fmla="*/ 19071332 w 21052572"/>
              <a:gd name="connsiteY950" fmla="*/ 5133097 h 8402012"/>
              <a:gd name="connsiteX951" fmla="*/ 18355684 w 21052572"/>
              <a:gd name="connsiteY951" fmla="*/ 5133097 h 8402012"/>
              <a:gd name="connsiteX952" fmla="*/ 18337724 w 21052572"/>
              <a:gd name="connsiteY952" fmla="*/ 5165206 h 8402012"/>
              <a:gd name="connsiteX953" fmla="*/ 18355684 w 21052572"/>
              <a:gd name="connsiteY953" fmla="*/ 5133097 h 8402012"/>
              <a:gd name="connsiteX954" fmla="*/ 17848536 w 21052572"/>
              <a:gd name="connsiteY954" fmla="*/ 5133094 h 8402012"/>
              <a:gd name="connsiteX955" fmla="*/ 17830572 w 21052572"/>
              <a:gd name="connsiteY955" fmla="*/ 5198346 h 8402012"/>
              <a:gd name="connsiteX956" fmla="*/ 17848536 w 21052572"/>
              <a:gd name="connsiteY956" fmla="*/ 5133094 h 8402012"/>
              <a:gd name="connsiteX957" fmla="*/ 8530865 w 21052572"/>
              <a:gd name="connsiteY957" fmla="*/ 5132057 h 8402012"/>
              <a:gd name="connsiteX958" fmla="*/ 8563107 w 21052572"/>
              <a:gd name="connsiteY958" fmla="*/ 5164297 h 8402012"/>
              <a:gd name="connsiteX959" fmla="*/ 8530865 w 21052572"/>
              <a:gd name="connsiteY959" fmla="*/ 5132057 h 8402012"/>
              <a:gd name="connsiteX960" fmla="*/ 10132162 w 21052572"/>
              <a:gd name="connsiteY960" fmla="*/ 5118878 h 8402012"/>
              <a:gd name="connsiteX961" fmla="*/ 9803189 w 21052572"/>
              <a:gd name="connsiteY961" fmla="*/ 5312127 h 8402012"/>
              <a:gd name="connsiteX962" fmla="*/ 9832311 w 21052572"/>
              <a:gd name="connsiteY962" fmla="*/ 5205550 h 8402012"/>
              <a:gd name="connsiteX963" fmla="*/ 9854815 w 21052572"/>
              <a:gd name="connsiteY963" fmla="*/ 5195595 h 8402012"/>
              <a:gd name="connsiteX964" fmla="*/ 9853592 w 21052572"/>
              <a:gd name="connsiteY964" fmla="*/ 5193658 h 8402012"/>
              <a:gd name="connsiteX965" fmla="*/ 9859579 w 21052572"/>
              <a:gd name="connsiteY965" fmla="*/ 5182073 h 8402012"/>
              <a:gd name="connsiteX966" fmla="*/ 9867064 w 21052572"/>
              <a:gd name="connsiteY966" fmla="*/ 5194975 h 8402012"/>
              <a:gd name="connsiteX967" fmla="*/ 9866331 w 21052572"/>
              <a:gd name="connsiteY967" fmla="*/ 5206713 h 8402012"/>
              <a:gd name="connsiteX968" fmla="*/ 9867640 w 21052572"/>
              <a:gd name="connsiteY968" fmla="*/ 5208000 h 8402012"/>
              <a:gd name="connsiteX969" fmla="*/ 9958507 w 21052572"/>
              <a:gd name="connsiteY969" fmla="*/ 5164221 h 8402012"/>
              <a:gd name="connsiteX970" fmla="*/ 10132162 w 21052572"/>
              <a:gd name="connsiteY970" fmla="*/ 5118878 h 8402012"/>
              <a:gd name="connsiteX971" fmla="*/ 19597496 w 21052572"/>
              <a:gd name="connsiteY971" fmla="*/ 5099918 h 8402012"/>
              <a:gd name="connsiteX972" fmla="*/ 19579536 w 21052572"/>
              <a:gd name="connsiteY972" fmla="*/ 5132024 h 8402012"/>
              <a:gd name="connsiteX973" fmla="*/ 19597496 w 21052572"/>
              <a:gd name="connsiteY973" fmla="*/ 5099918 h 8402012"/>
              <a:gd name="connsiteX974" fmla="*/ 17810560 w 21052572"/>
              <a:gd name="connsiteY974" fmla="*/ 5099918 h 8402012"/>
              <a:gd name="connsiteX975" fmla="*/ 17792656 w 21052572"/>
              <a:gd name="connsiteY975" fmla="*/ 5132024 h 8402012"/>
              <a:gd name="connsiteX976" fmla="*/ 17810560 w 21052572"/>
              <a:gd name="connsiteY976" fmla="*/ 5099918 h 8402012"/>
              <a:gd name="connsiteX977" fmla="*/ 9894469 w 21052572"/>
              <a:gd name="connsiteY977" fmla="*/ 5094662 h 8402012"/>
              <a:gd name="connsiteX978" fmla="*/ 9933092 w 21052572"/>
              <a:gd name="connsiteY978" fmla="*/ 5100447 h 8402012"/>
              <a:gd name="connsiteX979" fmla="*/ 9855643 w 21052572"/>
              <a:gd name="connsiteY979" fmla="*/ 5165398 h 8402012"/>
              <a:gd name="connsiteX980" fmla="*/ 9682459 w 21052572"/>
              <a:gd name="connsiteY980" fmla="*/ 5248752 h 8402012"/>
              <a:gd name="connsiteX981" fmla="*/ 9643734 w 21052572"/>
              <a:gd name="connsiteY981" fmla="*/ 5242257 h 8402012"/>
              <a:gd name="connsiteX982" fmla="*/ 9656642 w 21052572"/>
              <a:gd name="connsiteY982" fmla="*/ 5184883 h 8402012"/>
              <a:gd name="connsiteX983" fmla="*/ 9714729 w 21052572"/>
              <a:gd name="connsiteY983" fmla="*/ 5178388 h 8402012"/>
              <a:gd name="connsiteX984" fmla="*/ 9784648 w 21052572"/>
              <a:gd name="connsiteY984" fmla="*/ 5139417 h 8402012"/>
              <a:gd name="connsiteX985" fmla="*/ 9894469 w 21052572"/>
              <a:gd name="connsiteY985" fmla="*/ 5094662 h 8402012"/>
              <a:gd name="connsiteX986" fmla="*/ 10170157 w 21052572"/>
              <a:gd name="connsiteY986" fmla="*/ 5076219 h 8402012"/>
              <a:gd name="connsiteX987" fmla="*/ 10152195 w 21052572"/>
              <a:gd name="connsiteY987" fmla="*/ 5103519 h 8402012"/>
              <a:gd name="connsiteX988" fmla="*/ 10170157 w 21052572"/>
              <a:gd name="connsiteY988" fmla="*/ 5076219 h 8402012"/>
              <a:gd name="connsiteX989" fmla="*/ 8640487 w 21052572"/>
              <a:gd name="connsiteY989" fmla="*/ 5074026 h 8402012"/>
              <a:gd name="connsiteX990" fmla="*/ 8621142 w 21052572"/>
              <a:gd name="connsiteY990" fmla="*/ 5164297 h 8402012"/>
              <a:gd name="connsiteX991" fmla="*/ 8717867 w 21052572"/>
              <a:gd name="connsiteY991" fmla="*/ 5119161 h 8402012"/>
              <a:gd name="connsiteX992" fmla="*/ 8640487 w 21052572"/>
              <a:gd name="connsiteY992" fmla="*/ 5074026 h 8402012"/>
              <a:gd name="connsiteX993" fmla="*/ 8454559 w 21052572"/>
              <a:gd name="connsiteY993" fmla="*/ 5074026 h 8402012"/>
              <a:gd name="connsiteX994" fmla="*/ 8473904 w 21052572"/>
              <a:gd name="connsiteY994" fmla="*/ 5099818 h 8402012"/>
              <a:gd name="connsiteX995" fmla="*/ 8454559 w 21052572"/>
              <a:gd name="connsiteY995" fmla="*/ 5074026 h 8402012"/>
              <a:gd name="connsiteX996" fmla="*/ 19004928 w 21052572"/>
              <a:gd name="connsiteY996" fmla="*/ 5073353 h 8402012"/>
              <a:gd name="connsiteX997" fmla="*/ 18958632 w 21052572"/>
              <a:gd name="connsiteY997" fmla="*/ 5099807 h 8402012"/>
              <a:gd name="connsiteX998" fmla="*/ 19004928 w 21052572"/>
              <a:gd name="connsiteY998" fmla="*/ 5073353 h 8402012"/>
              <a:gd name="connsiteX999" fmla="*/ 564229 w 21052572"/>
              <a:gd name="connsiteY999" fmla="*/ 5054682 h 8402012"/>
              <a:gd name="connsiteX1000" fmla="*/ 564229 w 21052572"/>
              <a:gd name="connsiteY1000" fmla="*/ 5086922 h 8402012"/>
              <a:gd name="connsiteX1001" fmla="*/ 660959 w 21052572"/>
              <a:gd name="connsiteY1001" fmla="*/ 5119161 h 8402012"/>
              <a:gd name="connsiteX1002" fmla="*/ 585688 w 21052572"/>
              <a:gd name="connsiteY1002" fmla="*/ 5081078 h 8402012"/>
              <a:gd name="connsiteX1003" fmla="*/ 579117 w 21052572"/>
              <a:gd name="connsiteY1003" fmla="*/ 5072998 h 8402012"/>
              <a:gd name="connsiteX1004" fmla="*/ 564733 w 21052572"/>
              <a:gd name="connsiteY1004" fmla="*/ 5072998 h 8402012"/>
              <a:gd name="connsiteX1005" fmla="*/ 567180 w 21052572"/>
              <a:gd name="connsiteY1005" fmla="*/ 5058312 h 8402012"/>
              <a:gd name="connsiteX1006" fmla="*/ 10246302 w 21052572"/>
              <a:gd name="connsiteY1006" fmla="*/ 5014603 h 8402012"/>
              <a:gd name="connsiteX1007" fmla="*/ 10264917 w 21052572"/>
              <a:gd name="connsiteY1007" fmla="*/ 5070447 h 8402012"/>
              <a:gd name="connsiteX1008" fmla="*/ 10209073 w 21052572"/>
              <a:gd name="connsiteY1008" fmla="*/ 5070447 h 8402012"/>
              <a:gd name="connsiteX1009" fmla="*/ 10246302 w 21052572"/>
              <a:gd name="connsiteY1009" fmla="*/ 5014603 h 8402012"/>
              <a:gd name="connsiteX1010" fmla="*/ 19470520 w 21052572"/>
              <a:gd name="connsiteY1010" fmla="*/ 5009861 h 8402012"/>
              <a:gd name="connsiteX1011" fmla="*/ 19507412 w 21052572"/>
              <a:gd name="connsiteY1011" fmla="*/ 5028307 h 8402012"/>
              <a:gd name="connsiteX1012" fmla="*/ 19470520 w 21052572"/>
              <a:gd name="connsiteY1012" fmla="*/ 5009861 h 8402012"/>
              <a:gd name="connsiteX1013" fmla="*/ 756601 w 21052572"/>
              <a:gd name="connsiteY1013" fmla="*/ 5009547 h 8402012"/>
              <a:gd name="connsiteX1014" fmla="*/ 775945 w 21052572"/>
              <a:gd name="connsiteY1014" fmla="*/ 5041786 h 8402012"/>
              <a:gd name="connsiteX1015" fmla="*/ 756601 w 21052572"/>
              <a:gd name="connsiteY1015" fmla="*/ 5009547 h 8402012"/>
              <a:gd name="connsiteX1016" fmla="*/ 20526484 w 21052572"/>
              <a:gd name="connsiteY1016" fmla="*/ 4986166 h 8402012"/>
              <a:gd name="connsiteX1017" fmla="*/ 20508520 w 21052572"/>
              <a:gd name="connsiteY1017" fmla="*/ 5008875 h 8402012"/>
              <a:gd name="connsiteX1018" fmla="*/ 20526484 w 21052572"/>
              <a:gd name="connsiteY1018" fmla="*/ 4986166 h 8402012"/>
              <a:gd name="connsiteX1019" fmla="*/ 10620430 w 21052572"/>
              <a:gd name="connsiteY1019" fmla="*/ 4986166 h 8402012"/>
              <a:gd name="connsiteX1020" fmla="*/ 10602468 w 21052572"/>
              <a:gd name="connsiteY1020" fmla="*/ 5008875 h 8402012"/>
              <a:gd name="connsiteX1021" fmla="*/ 10620430 w 21052572"/>
              <a:gd name="connsiteY1021" fmla="*/ 4986166 h 8402012"/>
              <a:gd name="connsiteX1022" fmla="*/ 18511956 w 21052572"/>
              <a:gd name="connsiteY1022" fmla="*/ 4986163 h 8402012"/>
              <a:gd name="connsiteX1023" fmla="*/ 18491480 w 21052572"/>
              <a:gd name="connsiteY1023" fmla="*/ 5041988 h 8402012"/>
              <a:gd name="connsiteX1024" fmla="*/ 18511956 w 21052572"/>
              <a:gd name="connsiteY1024" fmla="*/ 4986163 h 8402012"/>
              <a:gd name="connsiteX1025" fmla="*/ 10471575 w 21052572"/>
              <a:gd name="connsiteY1025" fmla="*/ 4953900 h 8402012"/>
              <a:gd name="connsiteX1026" fmla="*/ 10511311 w 21052572"/>
              <a:gd name="connsiteY1026" fmla="*/ 4967634 h 8402012"/>
              <a:gd name="connsiteX1027" fmla="*/ 10431839 w 21052572"/>
              <a:gd name="connsiteY1027" fmla="*/ 4954708 h 8402012"/>
              <a:gd name="connsiteX1028" fmla="*/ 10471575 w 21052572"/>
              <a:gd name="connsiteY1028" fmla="*/ 4953900 h 8402012"/>
              <a:gd name="connsiteX1029" fmla="*/ 20071412 w 21052572"/>
              <a:gd name="connsiteY1029" fmla="*/ 4952987 h 8402012"/>
              <a:gd name="connsiteX1030" fmla="*/ 20053508 w 21052572"/>
              <a:gd name="connsiteY1030" fmla="*/ 4985096 h 8402012"/>
              <a:gd name="connsiteX1031" fmla="*/ 20071412 w 21052572"/>
              <a:gd name="connsiteY1031" fmla="*/ 4952987 h 8402012"/>
              <a:gd name="connsiteX1032" fmla="*/ 10500786 w 21052572"/>
              <a:gd name="connsiteY1032" fmla="*/ 4948464 h 8402012"/>
              <a:gd name="connsiteX1033" fmla="*/ 10500539 w 21052572"/>
              <a:gd name="connsiteY1033" fmla="*/ 4948798 h 8402012"/>
              <a:gd name="connsiteX1034" fmla="*/ 10498199 w 21052572"/>
              <a:gd name="connsiteY1034" fmla="*/ 4951959 h 8402012"/>
              <a:gd name="connsiteX1035" fmla="*/ 10507348 w 21052572"/>
              <a:gd name="connsiteY1035" fmla="*/ 4939596 h 8402012"/>
              <a:gd name="connsiteX1036" fmla="*/ 10500786 w 21052572"/>
              <a:gd name="connsiteY1036" fmla="*/ 4948464 h 8402012"/>
              <a:gd name="connsiteX1037" fmla="*/ 10505397 w 21052572"/>
              <a:gd name="connsiteY1037" fmla="*/ 4942232 h 8402012"/>
              <a:gd name="connsiteX1038" fmla="*/ 9030624 w 21052572"/>
              <a:gd name="connsiteY1038" fmla="*/ 4938515 h 8402012"/>
              <a:gd name="connsiteX1039" fmla="*/ 9037359 w 21052572"/>
              <a:gd name="connsiteY1039" fmla="*/ 4951986 h 8402012"/>
              <a:gd name="connsiteX1040" fmla="*/ 9019397 w 21052572"/>
              <a:gd name="connsiteY1040" fmla="*/ 4951986 h 8402012"/>
              <a:gd name="connsiteX1041" fmla="*/ 9030624 w 21052572"/>
              <a:gd name="connsiteY1041" fmla="*/ 4938515 h 8402012"/>
              <a:gd name="connsiteX1042" fmla="*/ 10509716 w 21052572"/>
              <a:gd name="connsiteY1042" fmla="*/ 4936395 h 8402012"/>
              <a:gd name="connsiteX1043" fmla="*/ 10509536 w 21052572"/>
              <a:gd name="connsiteY1043" fmla="*/ 4936639 h 8402012"/>
              <a:gd name="connsiteX1044" fmla="*/ 10507348 w 21052572"/>
              <a:gd name="connsiteY1044" fmla="*/ 4939596 h 8402012"/>
              <a:gd name="connsiteX1045" fmla="*/ 20469608 w 21052572"/>
              <a:gd name="connsiteY1045" fmla="*/ 4919808 h 8402012"/>
              <a:gd name="connsiteX1046" fmla="*/ 20451648 w 21052572"/>
              <a:gd name="connsiteY1046" fmla="*/ 4951914 h 8402012"/>
              <a:gd name="connsiteX1047" fmla="*/ 20469608 w 21052572"/>
              <a:gd name="connsiteY1047" fmla="*/ 4919808 h 8402012"/>
              <a:gd name="connsiteX1048" fmla="*/ 20033552 w 21052572"/>
              <a:gd name="connsiteY1048" fmla="*/ 4919808 h 8402012"/>
              <a:gd name="connsiteX1049" fmla="*/ 20015588 w 21052572"/>
              <a:gd name="connsiteY1049" fmla="*/ 4951914 h 8402012"/>
              <a:gd name="connsiteX1050" fmla="*/ 20033552 w 21052572"/>
              <a:gd name="connsiteY1050" fmla="*/ 4919808 h 8402012"/>
              <a:gd name="connsiteX1051" fmla="*/ 19318852 w 21052572"/>
              <a:gd name="connsiteY1051" fmla="*/ 4919808 h 8402012"/>
              <a:gd name="connsiteX1052" fmla="*/ 19355744 w 21052572"/>
              <a:gd name="connsiteY1052" fmla="*/ 4938254 h 8402012"/>
              <a:gd name="connsiteX1053" fmla="*/ 19318852 w 21052572"/>
              <a:gd name="connsiteY1053" fmla="*/ 4919808 h 8402012"/>
              <a:gd name="connsiteX1054" fmla="*/ 18811700 w 21052572"/>
              <a:gd name="connsiteY1054" fmla="*/ 4919808 h 8402012"/>
              <a:gd name="connsiteX1055" fmla="*/ 18834408 w 21052572"/>
              <a:gd name="connsiteY1055" fmla="*/ 4945916 h 8402012"/>
              <a:gd name="connsiteX1056" fmla="*/ 18811700 w 21052572"/>
              <a:gd name="connsiteY1056" fmla="*/ 4985078 h 8402012"/>
              <a:gd name="connsiteX1057" fmla="*/ 18811700 w 21052572"/>
              <a:gd name="connsiteY1057" fmla="*/ 4919808 h 8402012"/>
              <a:gd name="connsiteX1058" fmla="*/ 10360246 w 21052572"/>
              <a:gd name="connsiteY1058" fmla="*/ 4911208 h 8402012"/>
              <a:gd name="connsiteX1059" fmla="*/ 10369227 w 21052572"/>
              <a:gd name="connsiteY1059" fmla="*/ 4918433 h 8402012"/>
              <a:gd name="connsiteX1060" fmla="*/ 10357252 w 21052572"/>
              <a:gd name="connsiteY1060" fmla="*/ 4937698 h 8402012"/>
              <a:gd name="connsiteX1061" fmla="*/ 10351265 w 21052572"/>
              <a:gd name="connsiteY1061" fmla="*/ 4918433 h 8402012"/>
              <a:gd name="connsiteX1062" fmla="*/ 10360246 w 21052572"/>
              <a:gd name="connsiteY1062" fmla="*/ 4911208 h 8402012"/>
              <a:gd name="connsiteX1063" fmla="*/ 8774828 w 21052572"/>
              <a:gd name="connsiteY1063" fmla="*/ 4907455 h 8402012"/>
              <a:gd name="connsiteX1064" fmla="*/ 8755483 w 21052572"/>
              <a:gd name="connsiteY1064" fmla="*/ 4952590 h 8402012"/>
              <a:gd name="connsiteX1065" fmla="*/ 8794173 w 21052572"/>
              <a:gd name="connsiteY1065" fmla="*/ 4952590 h 8402012"/>
              <a:gd name="connsiteX1066" fmla="*/ 8774828 w 21052572"/>
              <a:gd name="connsiteY1066" fmla="*/ 4907455 h 8402012"/>
              <a:gd name="connsiteX1067" fmla="*/ 10303105 w 21052572"/>
              <a:gd name="connsiteY1067" fmla="*/ 4893974 h 8402012"/>
              <a:gd name="connsiteX1068" fmla="*/ 10318280 w 21052572"/>
              <a:gd name="connsiteY1068" fmla="*/ 4916251 h 8402012"/>
              <a:gd name="connsiteX1069" fmla="*/ 10170446 w 21052572"/>
              <a:gd name="connsiteY1069" fmla="*/ 5011947 h 8402012"/>
              <a:gd name="connsiteX1070" fmla="*/ 9957867 w 21052572"/>
              <a:gd name="connsiteY1070" fmla="*/ 5089363 h 8402012"/>
              <a:gd name="connsiteX1071" fmla="*/ 10015058 w 21052572"/>
              <a:gd name="connsiteY1071" fmla="*/ 5044203 h 8402012"/>
              <a:gd name="connsiteX1072" fmla="*/ 10221163 w 21052572"/>
              <a:gd name="connsiteY1072" fmla="*/ 4942057 h 8402012"/>
              <a:gd name="connsiteX1073" fmla="*/ 10303105 w 21052572"/>
              <a:gd name="connsiteY1073" fmla="*/ 4893974 h 8402012"/>
              <a:gd name="connsiteX1074" fmla="*/ 18749056 w 21052572"/>
              <a:gd name="connsiteY1074" fmla="*/ 4888505 h 8402012"/>
              <a:gd name="connsiteX1075" fmla="*/ 18712164 w 21052572"/>
              <a:gd name="connsiteY1075" fmla="*/ 4921572 h 8402012"/>
              <a:gd name="connsiteX1076" fmla="*/ 18749056 w 21052572"/>
              <a:gd name="connsiteY1076" fmla="*/ 4888505 h 8402012"/>
              <a:gd name="connsiteX1077" fmla="*/ 18673220 w 21052572"/>
              <a:gd name="connsiteY1077" fmla="*/ 4888505 h 8402012"/>
              <a:gd name="connsiteX1078" fmla="*/ 18636328 w 21052572"/>
              <a:gd name="connsiteY1078" fmla="*/ 4921572 h 8402012"/>
              <a:gd name="connsiteX1079" fmla="*/ 18673220 w 21052572"/>
              <a:gd name="connsiteY1079" fmla="*/ 4888505 h 8402012"/>
              <a:gd name="connsiteX1080" fmla="*/ 10319911 w 21052572"/>
              <a:gd name="connsiteY1080" fmla="*/ 4867669 h 8402012"/>
              <a:gd name="connsiteX1081" fmla="*/ 10319911 w 21052572"/>
              <a:gd name="connsiteY1081" fmla="*/ 4904561 h 8402012"/>
              <a:gd name="connsiteX1082" fmla="*/ 10313348 w 21052572"/>
              <a:gd name="connsiteY1082" fmla="*/ 4886115 h 8402012"/>
              <a:gd name="connsiteX1083" fmla="*/ 10319911 w 21052572"/>
              <a:gd name="connsiteY1083" fmla="*/ 4867669 h 8402012"/>
              <a:gd name="connsiteX1084" fmla="*/ 17791656 w 21052572"/>
              <a:gd name="connsiteY1084" fmla="*/ 4858192 h 8402012"/>
              <a:gd name="connsiteX1085" fmla="*/ 17773696 w 21052572"/>
              <a:gd name="connsiteY1085" fmla="*/ 4890301 h 8402012"/>
              <a:gd name="connsiteX1086" fmla="*/ 17791656 w 21052572"/>
              <a:gd name="connsiteY1086" fmla="*/ 4858192 h 8402012"/>
              <a:gd name="connsiteX1087" fmla="*/ 10473929 w 21052572"/>
              <a:gd name="connsiteY1087" fmla="*/ 4849945 h 8402012"/>
              <a:gd name="connsiteX1088" fmla="*/ 10487579 w 21052572"/>
              <a:gd name="connsiteY1088" fmla="*/ 4857623 h 8402012"/>
              <a:gd name="connsiteX1089" fmla="*/ 10460279 w 21052572"/>
              <a:gd name="connsiteY1089" fmla="*/ 4857623 h 8402012"/>
              <a:gd name="connsiteX1090" fmla="*/ 10473929 w 21052572"/>
              <a:gd name="connsiteY1090" fmla="*/ 4849945 h 8402012"/>
              <a:gd name="connsiteX1091" fmla="*/ 10433287 w 21052572"/>
              <a:gd name="connsiteY1091" fmla="*/ 4848262 h 8402012"/>
              <a:gd name="connsiteX1092" fmla="*/ 10468703 w 21052572"/>
              <a:gd name="connsiteY1092" fmla="*/ 4866891 h 8402012"/>
              <a:gd name="connsiteX1093" fmla="*/ 10393921 w 21052572"/>
              <a:gd name="connsiteY1093" fmla="*/ 4918728 h 8402012"/>
              <a:gd name="connsiteX1094" fmla="*/ 10393921 w 21052572"/>
              <a:gd name="connsiteY1094" fmla="*/ 4853932 h 8402012"/>
              <a:gd name="connsiteX1095" fmla="*/ 10433287 w 21052572"/>
              <a:gd name="connsiteY1095" fmla="*/ 4848262 h 8402012"/>
              <a:gd name="connsiteX1096" fmla="*/ 18692208 w 21052572"/>
              <a:gd name="connsiteY1096" fmla="*/ 4825013 h 8402012"/>
              <a:gd name="connsiteX1097" fmla="*/ 18674244 w 21052572"/>
              <a:gd name="connsiteY1097" fmla="*/ 4857119 h 8402012"/>
              <a:gd name="connsiteX1098" fmla="*/ 18692208 w 21052572"/>
              <a:gd name="connsiteY1098" fmla="*/ 4825013 h 8402012"/>
              <a:gd name="connsiteX1099" fmla="*/ 17034300 w 21052572"/>
              <a:gd name="connsiteY1099" fmla="*/ 4825013 h 8402012"/>
              <a:gd name="connsiteX1100" fmla="*/ 17113768 w 21052572"/>
              <a:gd name="connsiteY1100" fmla="*/ 4825013 h 8402012"/>
              <a:gd name="connsiteX1101" fmla="*/ 17093900 w 21052572"/>
              <a:gd name="connsiteY1101" fmla="*/ 4890283 h 8402012"/>
              <a:gd name="connsiteX1102" fmla="*/ 17034300 w 21052572"/>
              <a:gd name="connsiteY1102" fmla="*/ 4825013 h 8402012"/>
              <a:gd name="connsiteX1103" fmla="*/ 18128180 w 21052572"/>
              <a:gd name="connsiteY1103" fmla="*/ 4801314 h 8402012"/>
              <a:gd name="connsiteX1104" fmla="*/ 18110216 w 21052572"/>
              <a:gd name="connsiteY1104" fmla="*/ 4824026 h 8402012"/>
              <a:gd name="connsiteX1105" fmla="*/ 18128180 w 21052572"/>
              <a:gd name="connsiteY1105" fmla="*/ 4801314 h 8402012"/>
              <a:gd name="connsiteX1106" fmla="*/ 10792058 w 21052572"/>
              <a:gd name="connsiteY1106" fmla="*/ 4801314 h 8402012"/>
              <a:gd name="connsiteX1107" fmla="*/ 10847883 w 21052572"/>
              <a:gd name="connsiteY1107" fmla="*/ 4813728 h 8402012"/>
              <a:gd name="connsiteX1108" fmla="*/ 10792058 w 21052572"/>
              <a:gd name="connsiteY1108" fmla="*/ 4801314 h 8402012"/>
              <a:gd name="connsiteX1109" fmla="*/ 16981132 w 21052572"/>
              <a:gd name="connsiteY1109" fmla="*/ 4798154 h 8402012"/>
              <a:gd name="connsiteX1110" fmla="*/ 16944240 w 21052572"/>
              <a:gd name="connsiteY1110" fmla="*/ 4822378 h 8402012"/>
              <a:gd name="connsiteX1111" fmla="*/ 16981132 w 21052572"/>
              <a:gd name="connsiteY1111" fmla="*/ 4798154 h 8402012"/>
              <a:gd name="connsiteX1112" fmla="*/ 10836717 w 21052572"/>
              <a:gd name="connsiteY1112" fmla="*/ 4794560 h 8402012"/>
              <a:gd name="connsiteX1113" fmla="*/ 10834717 w 21052572"/>
              <a:gd name="connsiteY1113" fmla="*/ 4800247 h 8402012"/>
              <a:gd name="connsiteX1114" fmla="*/ 10836256 w 21052572"/>
              <a:gd name="connsiteY1114" fmla="*/ 4795871 h 8402012"/>
              <a:gd name="connsiteX1115" fmla="*/ 10839455 w 21052572"/>
              <a:gd name="connsiteY1115" fmla="*/ 4786775 h 8402012"/>
              <a:gd name="connsiteX1116" fmla="*/ 10839453 w 21052572"/>
              <a:gd name="connsiteY1116" fmla="*/ 4786781 h 8402012"/>
              <a:gd name="connsiteX1117" fmla="*/ 10836717 w 21052572"/>
              <a:gd name="connsiteY1117" fmla="*/ 4794560 h 8402012"/>
              <a:gd name="connsiteX1118" fmla="*/ 10841932 w 21052572"/>
              <a:gd name="connsiteY1118" fmla="*/ 4779733 h 8402012"/>
              <a:gd name="connsiteX1119" fmla="*/ 10839455 w 21052572"/>
              <a:gd name="connsiteY1119" fmla="*/ 4786775 h 8402012"/>
              <a:gd name="connsiteX1120" fmla="*/ 10839874 w 21052572"/>
              <a:gd name="connsiteY1120" fmla="*/ 4785584 h 8402012"/>
              <a:gd name="connsiteX1121" fmla="*/ 18546272 w 21052572"/>
              <a:gd name="connsiteY1121" fmla="*/ 4779392 h 8402012"/>
              <a:gd name="connsiteX1122" fmla="*/ 18635256 w 21052572"/>
              <a:gd name="connsiteY1122" fmla="*/ 4810892 h 8402012"/>
              <a:gd name="connsiteX1123" fmla="*/ 18584868 w 21052572"/>
              <a:gd name="connsiteY1123" fmla="*/ 4823927 h 8402012"/>
              <a:gd name="connsiteX1124" fmla="*/ 18546272 w 21052572"/>
              <a:gd name="connsiteY1124" fmla="*/ 4779392 h 8402012"/>
              <a:gd name="connsiteX1125" fmla="*/ 10842295 w 21052572"/>
              <a:gd name="connsiteY1125" fmla="*/ 4778701 h 8402012"/>
              <a:gd name="connsiteX1126" fmla="*/ 10842177 w 21052572"/>
              <a:gd name="connsiteY1126" fmla="*/ 4779038 h 8402012"/>
              <a:gd name="connsiteX1127" fmla="*/ 10841932 w 21052572"/>
              <a:gd name="connsiteY1127" fmla="*/ 4779733 h 8402012"/>
              <a:gd name="connsiteX1128" fmla="*/ 10137816 w 21052572"/>
              <a:gd name="connsiteY1128" fmla="*/ 4777406 h 8402012"/>
              <a:gd name="connsiteX1129" fmla="*/ 10151170 w 21052572"/>
              <a:gd name="connsiteY1129" fmla="*/ 4779645 h 8402012"/>
              <a:gd name="connsiteX1130" fmla="*/ 10126575 w 21052572"/>
              <a:gd name="connsiteY1130" fmla="*/ 4819143 h 8402012"/>
              <a:gd name="connsiteX1131" fmla="*/ 10137816 w 21052572"/>
              <a:gd name="connsiteY1131" fmla="*/ 4777406 h 8402012"/>
              <a:gd name="connsiteX1132" fmla="*/ 9125313 w 21052572"/>
              <a:gd name="connsiteY1132" fmla="*/ 4777143 h 8402012"/>
              <a:gd name="connsiteX1133" fmla="*/ 9136800 w 21052572"/>
              <a:gd name="connsiteY1133" fmla="*/ 4779702 h 8402012"/>
              <a:gd name="connsiteX1134" fmla="*/ 9123672 w 21052572"/>
              <a:gd name="connsiteY1134" fmla="*/ 4800177 h 8402012"/>
              <a:gd name="connsiteX1135" fmla="*/ 9125313 w 21052572"/>
              <a:gd name="connsiteY1135" fmla="*/ 4777143 h 8402012"/>
              <a:gd name="connsiteX1136" fmla="*/ 10876858 w 21052572"/>
              <a:gd name="connsiteY1136" fmla="*/ 4773666 h 8402012"/>
              <a:gd name="connsiteX1137" fmla="*/ 10904780 w 21052572"/>
              <a:gd name="connsiteY1137" fmla="*/ 4780775 h 8402012"/>
              <a:gd name="connsiteX1138" fmla="*/ 10848936 w 21052572"/>
              <a:gd name="connsiteY1138" fmla="*/ 4780775 h 8402012"/>
              <a:gd name="connsiteX1139" fmla="*/ 10876858 w 21052572"/>
              <a:gd name="connsiteY1139" fmla="*/ 4773666 h 8402012"/>
              <a:gd name="connsiteX1140" fmla="*/ 10603896 w 21052572"/>
              <a:gd name="connsiteY1140" fmla="*/ 4772874 h 8402012"/>
              <a:gd name="connsiteX1141" fmla="*/ 10623303 w 21052572"/>
              <a:gd name="connsiteY1141" fmla="*/ 4823262 h 8402012"/>
              <a:gd name="connsiteX1142" fmla="*/ 10566161 w 21052572"/>
              <a:gd name="connsiteY1142" fmla="*/ 4823262 h 8402012"/>
              <a:gd name="connsiteX1143" fmla="*/ 10629772 w 21052572"/>
              <a:gd name="connsiteY1143" fmla="*/ 4861857 h 8402012"/>
              <a:gd name="connsiteX1144" fmla="*/ 10687992 w 21052572"/>
              <a:gd name="connsiteY1144" fmla="*/ 4855425 h 8402012"/>
              <a:gd name="connsiteX1145" fmla="*/ 10681523 w 21052572"/>
              <a:gd name="connsiteY1145" fmla="*/ 4894020 h 8402012"/>
              <a:gd name="connsiteX1146" fmla="*/ 10528426 w 21052572"/>
              <a:gd name="connsiteY1146" fmla="*/ 4945480 h 8402012"/>
              <a:gd name="connsiteX1147" fmla="*/ 10540285 w 21052572"/>
              <a:gd name="connsiteY1147" fmla="*/ 4881155 h 8402012"/>
              <a:gd name="connsiteX1148" fmla="*/ 10483144 w 21052572"/>
              <a:gd name="connsiteY1148" fmla="*/ 4816830 h 8402012"/>
              <a:gd name="connsiteX1149" fmla="*/ 10553223 w 21052572"/>
              <a:gd name="connsiteY1149" fmla="*/ 4785739 h 8402012"/>
              <a:gd name="connsiteX1150" fmla="*/ 10603896 w 21052572"/>
              <a:gd name="connsiteY1150" fmla="*/ 4772874 h 8402012"/>
              <a:gd name="connsiteX1151" fmla="*/ 18469436 w 21052572"/>
              <a:gd name="connsiteY1151" fmla="*/ 4768136 h 8402012"/>
              <a:gd name="connsiteX1152" fmla="*/ 18451476 w 21052572"/>
              <a:gd name="connsiteY1152" fmla="*/ 4800242 h 8402012"/>
              <a:gd name="connsiteX1153" fmla="*/ 18469436 w 21052572"/>
              <a:gd name="connsiteY1153" fmla="*/ 4768136 h 8402012"/>
              <a:gd name="connsiteX1154" fmla="*/ 18052244 w 21052572"/>
              <a:gd name="connsiteY1154" fmla="*/ 4768136 h 8402012"/>
              <a:gd name="connsiteX1155" fmla="*/ 18039120 w 21052572"/>
              <a:gd name="connsiteY1155" fmla="*/ 4800242 h 8402012"/>
              <a:gd name="connsiteX1156" fmla="*/ 18052244 w 21052572"/>
              <a:gd name="connsiteY1156" fmla="*/ 4768136 h 8402012"/>
              <a:gd name="connsiteX1157" fmla="*/ 17791656 w 21052572"/>
              <a:gd name="connsiteY1157" fmla="*/ 4768136 h 8402012"/>
              <a:gd name="connsiteX1158" fmla="*/ 17773696 w 21052572"/>
              <a:gd name="connsiteY1158" fmla="*/ 4800242 h 8402012"/>
              <a:gd name="connsiteX1159" fmla="*/ 17791656 w 21052572"/>
              <a:gd name="connsiteY1159" fmla="*/ 4768136 h 8402012"/>
              <a:gd name="connsiteX1160" fmla="*/ 10635650 w 21052572"/>
              <a:gd name="connsiteY1160" fmla="*/ 4768136 h 8402012"/>
              <a:gd name="connsiteX1161" fmla="*/ 10672542 w 21052572"/>
              <a:gd name="connsiteY1161" fmla="*/ 4768136 h 8402012"/>
              <a:gd name="connsiteX1162" fmla="*/ 10672542 w 21052572"/>
              <a:gd name="connsiteY1162" fmla="*/ 4800242 h 8402012"/>
              <a:gd name="connsiteX1163" fmla="*/ 10635650 w 21052572"/>
              <a:gd name="connsiteY1163" fmla="*/ 4800242 h 8402012"/>
              <a:gd name="connsiteX1164" fmla="*/ 10635650 w 21052572"/>
              <a:gd name="connsiteY1164" fmla="*/ 4768136 h 8402012"/>
              <a:gd name="connsiteX1165" fmla="*/ 10949944 w 21052572"/>
              <a:gd name="connsiteY1165" fmla="*/ 4767878 h 8402012"/>
              <a:gd name="connsiteX1166" fmla="*/ 10975884 w 21052572"/>
              <a:gd name="connsiteY1166" fmla="*/ 4795547 h 8402012"/>
              <a:gd name="connsiteX1167" fmla="*/ 10938992 w 21052572"/>
              <a:gd name="connsiteY1167" fmla="*/ 4777101 h 8402012"/>
              <a:gd name="connsiteX1168" fmla="*/ 10949944 w 21052572"/>
              <a:gd name="connsiteY1168" fmla="*/ 4767878 h 8402012"/>
              <a:gd name="connsiteX1169" fmla="*/ 10185638 w 21052572"/>
              <a:gd name="connsiteY1169" fmla="*/ 4763302 h 8402012"/>
              <a:gd name="connsiteX1170" fmla="*/ 10193801 w 21052572"/>
              <a:gd name="connsiteY1170" fmla="*/ 4767567 h 8402012"/>
              <a:gd name="connsiteX1171" fmla="*/ 10188534 w 21052572"/>
              <a:gd name="connsiteY1171" fmla="*/ 4781217 h 8402012"/>
              <a:gd name="connsiteX1172" fmla="*/ 10182214 w 21052572"/>
              <a:gd name="connsiteY1172" fmla="*/ 4774392 h 8402012"/>
              <a:gd name="connsiteX1173" fmla="*/ 10185638 w 21052572"/>
              <a:gd name="connsiteY1173" fmla="*/ 4763302 h 8402012"/>
              <a:gd name="connsiteX1174" fmla="*/ 10895156 w 21052572"/>
              <a:gd name="connsiteY1174" fmla="*/ 4759796 h 8402012"/>
              <a:gd name="connsiteX1175" fmla="*/ 10894121 w 21052572"/>
              <a:gd name="connsiteY1175" fmla="*/ 4761922 h 8402012"/>
              <a:gd name="connsiteX1176" fmla="*/ 10891595 w 21052572"/>
              <a:gd name="connsiteY1176" fmla="*/ 4767110 h 8402012"/>
              <a:gd name="connsiteX1177" fmla="*/ 10899173 w 21052572"/>
              <a:gd name="connsiteY1177" fmla="*/ 4751546 h 8402012"/>
              <a:gd name="connsiteX1178" fmla="*/ 10898331 w 21052572"/>
              <a:gd name="connsiteY1178" fmla="*/ 4753276 h 8402012"/>
              <a:gd name="connsiteX1179" fmla="*/ 10895156 w 21052572"/>
              <a:gd name="connsiteY1179" fmla="*/ 4759796 h 8402012"/>
              <a:gd name="connsiteX1180" fmla="*/ 16830588 w 21052572"/>
              <a:gd name="connsiteY1180" fmla="*/ 4734957 h 8402012"/>
              <a:gd name="connsiteX1181" fmla="*/ 16824072 w 21052572"/>
              <a:gd name="connsiteY1181" fmla="*/ 4798153 h 8402012"/>
              <a:gd name="connsiteX1182" fmla="*/ 16753468 w 21052572"/>
              <a:gd name="connsiteY1182" fmla="*/ 4798153 h 8402012"/>
              <a:gd name="connsiteX1183" fmla="*/ 16740434 w 21052572"/>
              <a:gd name="connsiteY1183" fmla="*/ 4760236 h 8402012"/>
              <a:gd name="connsiteX1184" fmla="*/ 16830588 w 21052572"/>
              <a:gd name="connsiteY1184" fmla="*/ 4734957 h 8402012"/>
              <a:gd name="connsiteX1185" fmla="*/ 10772103 w 21052572"/>
              <a:gd name="connsiteY1185" fmla="*/ 4734957 h 8402012"/>
              <a:gd name="connsiteX1186" fmla="*/ 10754141 w 21052572"/>
              <a:gd name="connsiteY1186" fmla="*/ 4767066 h 8402012"/>
              <a:gd name="connsiteX1187" fmla="*/ 10772103 w 21052572"/>
              <a:gd name="connsiteY1187" fmla="*/ 4734957 h 8402012"/>
              <a:gd name="connsiteX1188" fmla="*/ 17720956 w 21052572"/>
              <a:gd name="connsiteY1188" fmla="*/ 4731916 h 8402012"/>
              <a:gd name="connsiteX1189" fmla="*/ 17753672 w 21052572"/>
              <a:gd name="connsiteY1189" fmla="*/ 4735100 h 8402012"/>
              <a:gd name="connsiteX1190" fmla="*/ 17702600 w 21052572"/>
              <a:gd name="connsiteY1190" fmla="*/ 4766934 h 8402012"/>
              <a:gd name="connsiteX1191" fmla="*/ 17720956 w 21052572"/>
              <a:gd name="connsiteY1191" fmla="*/ 4731916 h 8402012"/>
              <a:gd name="connsiteX1192" fmla="*/ 10073497 w 21052572"/>
              <a:gd name="connsiteY1192" fmla="*/ 4706519 h 8402012"/>
              <a:gd name="connsiteX1193" fmla="*/ 10113178 w 21052572"/>
              <a:gd name="connsiteY1193" fmla="*/ 4706519 h 8402012"/>
              <a:gd name="connsiteX1194" fmla="*/ 10113178 w 21052572"/>
              <a:gd name="connsiteY1194" fmla="*/ 4751409 h 8402012"/>
              <a:gd name="connsiteX1195" fmla="*/ 10066883 w 21052572"/>
              <a:gd name="connsiteY1195" fmla="*/ 4814467 h 8402012"/>
              <a:gd name="connsiteX1196" fmla="*/ 10073497 w 21052572"/>
              <a:gd name="connsiteY1196" fmla="*/ 4706519 h 8402012"/>
              <a:gd name="connsiteX1197" fmla="*/ 11170162 w 21052572"/>
              <a:gd name="connsiteY1197" fmla="*/ 4687559 h 8402012"/>
              <a:gd name="connsiteX1198" fmla="*/ 11014830 w 21052572"/>
              <a:gd name="connsiteY1198" fmla="*/ 4767031 h 8402012"/>
              <a:gd name="connsiteX1199" fmla="*/ 11170162 w 21052572"/>
              <a:gd name="connsiteY1199" fmla="*/ 4687559 h 8402012"/>
              <a:gd name="connsiteX1200" fmla="*/ 18254092 w 21052572"/>
              <a:gd name="connsiteY1200" fmla="*/ 4678082 h 8402012"/>
              <a:gd name="connsiteX1201" fmla="*/ 18279776 w 21052572"/>
              <a:gd name="connsiteY1201" fmla="*/ 4710191 h 8402012"/>
              <a:gd name="connsiteX1202" fmla="*/ 18247672 w 21052572"/>
              <a:gd name="connsiteY1202" fmla="*/ 4690926 h 8402012"/>
              <a:gd name="connsiteX1203" fmla="*/ 18254092 w 21052572"/>
              <a:gd name="connsiteY1203" fmla="*/ 4678082 h 8402012"/>
              <a:gd name="connsiteX1204" fmla="*/ 15943158 w 21052572"/>
              <a:gd name="connsiteY1204" fmla="*/ 4678082 h 8402012"/>
              <a:gd name="connsiteX1205" fmla="*/ 15925194 w 21052572"/>
              <a:gd name="connsiteY1205" fmla="*/ 4710191 h 8402012"/>
              <a:gd name="connsiteX1206" fmla="*/ 15943158 w 21052572"/>
              <a:gd name="connsiteY1206" fmla="*/ 4678082 h 8402012"/>
              <a:gd name="connsiteX1207" fmla="*/ 9137891 w 21052572"/>
              <a:gd name="connsiteY1207" fmla="*/ 4678082 h 8402012"/>
              <a:gd name="connsiteX1208" fmla="*/ 9155853 w 21052572"/>
              <a:gd name="connsiteY1208" fmla="*/ 4710191 h 8402012"/>
              <a:gd name="connsiteX1209" fmla="*/ 9137891 w 21052572"/>
              <a:gd name="connsiteY1209" fmla="*/ 4678082 h 8402012"/>
              <a:gd name="connsiteX1210" fmla="*/ 10144541 w 21052572"/>
              <a:gd name="connsiteY1210" fmla="*/ 4678079 h 8402012"/>
              <a:gd name="connsiteX1211" fmla="*/ 10151105 w 21052572"/>
              <a:gd name="connsiteY1211" fmla="*/ 4691207 h 8402012"/>
              <a:gd name="connsiteX1212" fmla="*/ 10144541 w 21052572"/>
              <a:gd name="connsiteY1212" fmla="*/ 4678079 h 8402012"/>
              <a:gd name="connsiteX1213" fmla="*/ 18415404 w 21052572"/>
              <a:gd name="connsiteY1213" fmla="*/ 4675440 h 8402012"/>
              <a:gd name="connsiteX1214" fmla="*/ 18450424 w 21052572"/>
              <a:gd name="connsiteY1214" fmla="*/ 4678703 h 8402012"/>
              <a:gd name="connsiteX1215" fmla="*/ 18394600 w 21052572"/>
              <a:gd name="connsiteY1215" fmla="*/ 4711338 h 8402012"/>
              <a:gd name="connsiteX1216" fmla="*/ 18415404 w 21052572"/>
              <a:gd name="connsiteY1216" fmla="*/ 4675440 h 8402012"/>
              <a:gd name="connsiteX1217" fmla="*/ 17583080 w 21052572"/>
              <a:gd name="connsiteY1217" fmla="*/ 4675216 h 8402012"/>
              <a:gd name="connsiteX1218" fmla="*/ 17546188 w 21052572"/>
              <a:gd name="connsiteY1218" fmla="*/ 4708283 h 8402012"/>
              <a:gd name="connsiteX1219" fmla="*/ 17583080 w 21052572"/>
              <a:gd name="connsiteY1219" fmla="*/ 4675216 h 8402012"/>
              <a:gd name="connsiteX1220" fmla="*/ 10144937 w 21052572"/>
              <a:gd name="connsiteY1220" fmla="*/ 4662858 h 8402012"/>
              <a:gd name="connsiteX1221" fmla="*/ 10142715 w 21052572"/>
              <a:gd name="connsiteY1221" fmla="*/ 4672307 h 8402012"/>
              <a:gd name="connsiteX1222" fmla="*/ 10144561 w 21052572"/>
              <a:gd name="connsiteY1222" fmla="*/ 4664454 h 8402012"/>
              <a:gd name="connsiteX1223" fmla="*/ 11203470 w 21052572"/>
              <a:gd name="connsiteY1223" fmla="*/ 4659122 h 8402012"/>
              <a:gd name="connsiteX1224" fmla="*/ 11222271 w 21052572"/>
              <a:gd name="connsiteY1224" fmla="*/ 4678275 h 8402012"/>
              <a:gd name="connsiteX1225" fmla="*/ 11190198 w 21052572"/>
              <a:gd name="connsiteY1225" fmla="*/ 4710197 h 8402012"/>
              <a:gd name="connsiteX1226" fmla="*/ 11203470 w 21052572"/>
              <a:gd name="connsiteY1226" fmla="*/ 4659122 h 8402012"/>
              <a:gd name="connsiteX1227" fmla="*/ 10152195 w 21052572"/>
              <a:gd name="connsiteY1227" fmla="*/ 4659122 h 8402012"/>
              <a:gd name="connsiteX1228" fmla="*/ 10208020 w 21052572"/>
              <a:gd name="connsiteY1228" fmla="*/ 4659122 h 8402012"/>
              <a:gd name="connsiteX1229" fmla="*/ 10152195 w 21052572"/>
              <a:gd name="connsiteY1229" fmla="*/ 4659122 h 8402012"/>
              <a:gd name="connsiteX1230" fmla="*/ 10146747 w 21052572"/>
              <a:gd name="connsiteY1230" fmla="*/ 4655152 h 8402012"/>
              <a:gd name="connsiteX1231" fmla="*/ 10146484 w 21052572"/>
              <a:gd name="connsiteY1231" fmla="*/ 4656274 h 8402012"/>
              <a:gd name="connsiteX1232" fmla="*/ 10144937 w 21052572"/>
              <a:gd name="connsiteY1232" fmla="*/ 4662858 h 8402012"/>
              <a:gd name="connsiteX1233" fmla="*/ 10148253 w 21052572"/>
              <a:gd name="connsiteY1233" fmla="*/ 4648748 h 8402012"/>
              <a:gd name="connsiteX1234" fmla="*/ 10146747 w 21052572"/>
              <a:gd name="connsiteY1234" fmla="*/ 4655152 h 8402012"/>
              <a:gd name="connsiteX1235" fmla="*/ 10147637 w 21052572"/>
              <a:gd name="connsiteY1235" fmla="*/ 4651366 h 8402012"/>
              <a:gd name="connsiteX1236" fmla="*/ 10148253 w 21052572"/>
              <a:gd name="connsiteY1236" fmla="*/ 4648748 h 8402012"/>
              <a:gd name="connsiteX1237" fmla="*/ 11273693 w 21052572"/>
              <a:gd name="connsiteY1237" fmla="*/ 4647442 h 8402012"/>
              <a:gd name="connsiteX1238" fmla="*/ 11276244 w 21052572"/>
              <a:gd name="connsiteY1238" fmla="*/ 4651947 h 8402012"/>
              <a:gd name="connsiteX1239" fmla="*/ 11276013 w 21052572"/>
              <a:gd name="connsiteY1239" fmla="*/ 4649220 h 8402012"/>
              <a:gd name="connsiteX1240" fmla="*/ 18209752 w 21052572"/>
              <a:gd name="connsiteY1240" fmla="*/ 4644903 h 8402012"/>
              <a:gd name="connsiteX1241" fmla="*/ 18246616 w 21052572"/>
              <a:gd name="connsiteY1241" fmla="*/ 4657201 h 8402012"/>
              <a:gd name="connsiteX1242" fmla="*/ 18209752 w 21052572"/>
              <a:gd name="connsiteY1242" fmla="*/ 4644903 h 8402012"/>
              <a:gd name="connsiteX1243" fmla="*/ 17488316 w 21052572"/>
              <a:gd name="connsiteY1243" fmla="*/ 4644903 h 8402012"/>
              <a:gd name="connsiteX1244" fmla="*/ 17470352 w 21052572"/>
              <a:gd name="connsiteY1244" fmla="*/ 4677009 h 8402012"/>
              <a:gd name="connsiteX1245" fmla="*/ 17488316 w 21052572"/>
              <a:gd name="connsiteY1245" fmla="*/ 4644903 h 8402012"/>
              <a:gd name="connsiteX1246" fmla="*/ 9178628 w 21052572"/>
              <a:gd name="connsiteY1246" fmla="*/ 4644903 h 8402012"/>
              <a:gd name="connsiteX1247" fmla="*/ 9203223 w 21052572"/>
              <a:gd name="connsiteY1247" fmla="*/ 4677538 h 8402012"/>
              <a:gd name="connsiteX1248" fmla="*/ 9166331 w 21052572"/>
              <a:gd name="connsiteY1248" fmla="*/ 4710173 h 8402012"/>
              <a:gd name="connsiteX1249" fmla="*/ 9178628 w 21052572"/>
              <a:gd name="connsiteY1249" fmla="*/ 4644903 h 8402012"/>
              <a:gd name="connsiteX1250" fmla="*/ 8530865 w 21052572"/>
              <a:gd name="connsiteY1250" fmla="*/ 4644165 h 8402012"/>
              <a:gd name="connsiteX1251" fmla="*/ 8543762 w 21052572"/>
              <a:gd name="connsiteY1251" fmla="*/ 4676405 h 8402012"/>
              <a:gd name="connsiteX1252" fmla="*/ 8530865 w 21052572"/>
              <a:gd name="connsiteY1252" fmla="*/ 4644165 h 8402012"/>
              <a:gd name="connsiteX1253" fmla="*/ 10433502 w 21052572"/>
              <a:gd name="connsiteY1253" fmla="*/ 4642838 h 8402012"/>
              <a:gd name="connsiteX1254" fmla="*/ 10472107 w 21052572"/>
              <a:gd name="connsiteY1254" fmla="*/ 4674957 h 8402012"/>
              <a:gd name="connsiteX1255" fmla="*/ 10433502 w 21052572"/>
              <a:gd name="connsiteY1255" fmla="*/ 4642838 h 8402012"/>
              <a:gd name="connsiteX1256" fmla="*/ 10395969 w 21052572"/>
              <a:gd name="connsiteY1256" fmla="*/ 4642838 h 8402012"/>
              <a:gd name="connsiteX1257" fmla="*/ 10414199 w 21052572"/>
              <a:gd name="connsiteY1257" fmla="*/ 4674957 h 8402012"/>
              <a:gd name="connsiteX1258" fmla="*/ 10395969 w 21052572"/>
              <a:gd name="connsiteY1258" fmla="*/ 4642838 h 8402012"/>
              <a:gd name="connsiteX1259" fmla="*/ 18906392 w 21052572"/>
              <a:gd name="connsiteY1259" fmla="*/ 4640853 h 8402012"/>
              <a:gd name="connsiteX1260" fmla="*/ 18990800 w 21052572"/>
              <a:gd name="connsiteY1260" fmla="*/ 4696762 h 8402012"/>
              <a:gd name="connsiteX1261" fmla="*/ 19189800 w 21052572"/>
              <a:gd name="connsiteY1261" fmla="*/ 4823944 h 8402012"/>
              <a:gd name="connsiteX1262" fmla="*/ 18887532 w 21052572"/>
              <a:gd name="connsiteY1262" fmla="*/ 4658287 h 8402012"/>
              <a:gd name="connsiteX1263" fmla="*/ 18906392 w 21052572"/>
              <a:gd name="connsiteY1263" fmla="*/ 4640853 h 8402012"/>
              <a:gd name="connsiteX1264" fmla="*/ 17702600 w 21052572"/>
              <a:gd name="connsiteY1264" fmla="*/ 4625946 h 8402012"/>
              <a:gd name="connsiteX1265" fmla="*/ 17868580 w 21052572"/>
              <a:gd name="connsiteY1265" fmla="*/ 4645427 h 8402012"/>
              <a:gd name="connsiteX1266" fmla="*/ 17990656 w 21052572"/>
              <a:gd name="connsiteY1266" fmla="*/ 4736340 h 8402012"/>
              <a:gd name="connsiteX1267" fmla="*/ 17702600 w 21052572"/>
              <a:gd name="connsiteY1267" fmla="*/ 4625946 h 8402012"/>
              <a:gd name="connsiteX1268" fmla="*/ 11276761 w 21052572"/>
              <a:gd name="connsiteY1268" fmla="*/ 4625943 h 8402012"/>
              <a:gd name="connsiteX1269" fmla="*/ 11283497 w 21052572"/>
              <a:gd name="connsiteY1269" fmla="*/ 4641996 h 8402012"/>
              <a:gd name="connsiteX1270" fmla="*/ 11278012 w 21052572"/>
              <a:gd name="connsiteY1270" fmla="*/ 4655068 h 8402012"/>
              <a:gd name="connsiteX1271" fmla="*/ 11279185 w 21052572"/>
              <a:gd name="connsiteY1271" fmla="*/ 4657139 h 8402012"/>
              <a:gd name="connsiteX1272" fmla="*/ 11247076 w 21052572"/>
              <a:gd name="connsiteY1272" fmla="*/ 4676980 h 8402012"/>
              <a:gd name="connsiteX1273" fmla="*/ 11260722 w 21052572"/>
              <a:gd name="connsiteY1273" fmla="*/ 4642259 h 8402012"/>
              <a:gd name="connsiteX1274" fmla="*/ 11271310 w 21052572"/>
              <a:gd name="connsiteY1274" fmla="*/ 4643482 h 8402012"/>
              <a:gd name="connsiteX1275" fmla="*/ 9296740 w 21052572"/>
              <a:gd name="connsiteY1275" fmla="*/ 4618208 h 8402012"/>
              <a:gd name="connsiteX1276" fmla="*/ 9360790 w 21052572"/>
              <a:gd name="connsiteY1276" fmla="*/ 4639049 h 8402012"/>
              <a:gd name="connsiteX1277" fmla="*/ 9468608 w 21052572"/>
              <a:gd name="connsiteY1277" fmla="*/ 4645462 h 8402012"/>
              <a:gd name="connsiteX1278" fmla="*/ 9264714 w 21052572"/>
              <a:gd name="connsiteY1278" fmla="*/ 4767300 h 8402012"/>
              <a:gd name="connsiteX1279" fmla="*/ 9258309 w 21052572"/>
              <a:gd name="connsiteY1279" fmla="*/ 4823944 h 8402012"/>
              <a:gd name="connsiteX1280" fmla="*/ 9258309 w 21052572"/>
              <a:gd name="connsiteY1280" fmla="*/ 4709587 h 8402012"/>
              <a:gd name="connsiteX1281" fmla="*/ 9303145 w 21052572"/>
              <a:gd name="connsiteY1281" fmla="*/ 4735237 h 8402012"/>
              <a:gd name="connsiteX1282" fmla="*/ 9303145 w 21052572"/>
              <a:gd name="connsiteY1282" fmla="*/ 4658287 h 8402012"/>
              <a:gd name="connsiteX1283" fmla="*/ 9277524 w 21052572"/>
              <a:gd name="connsiteY1283" fmla="*/ 4671112 h 8402012"/>
              <a:gd name="connsiteX1284" fmla="*/ 9232689 w 21052572"/>
              <a:gd name="connsiteY1284" fmla="*/ 4645462 h 8402012"/>
              <a:gd name="connsiteX1285" fmla="*/ 9296740 w 21052572"/>
              <a:gd name="connsiteY1285" fmla="*/ 4618208 h 8402012"/>
              <a:gd name="connsiteX1286" fmla="*/ 17431380 w 21052572"/>
              <a:gd name="connsiteY1286" fmla="*/ 4613600 h 8402012"/>
              <a:gd name="connsiteX1287" fmla="*/ 17394520 w 21052572"/>
              <a:gd name="connsiteY1287" fmla="*/ 4646667 h 8402012"/>
              <a:gd name="connsiteX1288" fmla="*/ 17431380 w 21052572"/>
              <a:gd name="connsiteY1288" fmla="*/ 4613600 h 8402012"/>
              <a:gd name="connsiteX1289" fmla="*/ 11298217 w 21052572"/>
              <a:gd name="connsiteY1289" fmla="*/ 4611724 h 8402012"/>
              <a:gd name="connsiteX1290" fmla="*/ 11280255 w 21052572"/>
              <a:gd name="connsiteY1290" fmla="*/ 4624568 h 8402012"/>
              <a:gd name="connsiteX1291" fmla="*/ 11298217 w 21052572"/>
              <a:gd name="connsiteY1291" fmla="*/ 4611724 h 8402012"/>
              <a:gd name="connsiteX1292" fmla="*/ 8777674 w 21052572"/>
              <a:gd name="connsiteY1292" fmla="*/ 4578549 h 8402012"/>
              <a:gd name="connsiteX1293" fmla="*/ 8814566 w 21052572"/>
              <a:gd name="connsiteY1293" fmla="*/ 4592091 h 8402012"/>
              <a:gd name="connsiteX1294" fmla="*/ 8777674 w 21052572"/>
              <a:gd name="connsiteY1294" fmla="*/ 4578549 h 8402012"/>
              <a:gd name="connsiteX1295" fmla="*/ 17673164 w 21052572"/>
              <a:gd name="connsiteY1295" fmla="*/ 4578546 h 8402012"/>
              <a:gd name="connsiteX1296" fmla="*/ 17655200 w 21052572"/>
              <a:gd name="connsiteY1296" fmla="*/ 4610616 h 8402012"/>
              <a:gd name="connsiteX1297" fmla="*/ 17673164 w 21052572"/>
              <a:gd name="connsiteY1297" fmla="*/ 4578546 h 8402012"/>
              <a:gd name="connsiteX1298" fmla="*/ 8738767 w 21052572"/>
              <a:gd name="connsiteY1298" fmla="*/ 4578546 h 8402012"/>
              <a:gd name="connsiteX1299" fmla="*/ 8733706 w 21052572"/>
              <a:gd name="connsiteY1299" fmla="*/ 4608269 h 8402012"/>
              <a:gd name="connsiteX1300" fmla="*/ 8728037 w 21052572"/>
              <a:gd name="connsiteY1300" fmla="*/ 4642987 h 8402012"/>
              <a:gd name="connsiteX1301" fmla="*/ 8729183 w 21052572"/>
              <a:gd name="connsiteY1301" fmla="*/ 4644335 h 8402012"/>
              <a:gd name="connsiteX1302" fmla="*/ 8722619 w 21052572"/>
              <a:gd name="connsiteY1302" fmla="*/ 4657985 h 8402012"/>
              <a:gd name="connsiteX1303" fmla="*/ 8724465 w 21052572"/>
              <a:gd name="connsiteY1303" fmla="*/ 4638790 h 8402012"/>
              <a:gd name="connsiteX1304" fmla="*/ 8727446 w 21052572"/>
              <a:gd name="connsiteY1304" fmla="*/ 4642293 h 8402012"/>
              <a:gd name="connsiteX1305" fmla="*/ 8722242 w 21052572"/>
              <a:gd name="connsiteY1305" fmla="*/ 4625204 h 8402012"/>
              <a:gd name="connsiteX1306" fmla="*/ 8738767 w 21052572"/>
              <a:gd name="connsiteY1306" fmla="*/ 4578546 h 8402012"/>
              <a:gd name="connsiteX1307" fmla="*/ 18831844 w 21052572"/>
              <a:gd name="connsiteY1307" fmla="*/ 4554847 h 8402012"/>
              <a:gd name="connsiteX1308" fmla="*/ 18837272 w 21052572"/>
              <a:gd name="connsiteY1308" fmla="*/ 4610672 h 8402012"/>
              <a:gd name="connsiteX1309" fmla="*/ 18792740 w 21052572"/>
              <a:gd name="connsiteY1309" fmla="*/ 4610672 h 8402012"/>
              <a:gd name="connsiteX1310" fmla="*/ 18831844 w 21052572"/>
              <a:gd name="connsiteY1310" fmla="*/ 4554847 h 8402012"/>
              <a:gd name="connsiteX1311" fmla="*/ 18886480 w 21052572"/>
              <a:gd name="connsiteY1311" fmla="*/ 4550108 h 8402012"/>
              <a:gd name="connsiteX1312" fmla="*/ 18849616 w 21052572"/>
              <a:gd name="connsiteY1312" fmla="*/ 4624891 h 8402012"/>
              <a:gd name="connsiteX1313" fmla="*/ 18886480 w 21052572"/>
              <a:gd name="connsiteY1313" fmla="*/ 4550108 h 8402012"/>
              <a:gd name="connsiteX1314" fmla="*/ 17242848 w 21052572"/>
              <a:gd name="connsiteY1314" fmla="*/ 4550108 h 8402012"/>
              <a:gd name="connsiteX1315" fmla="*/ 17298688 w 21052572"/>
              <a:gd name="connsiteY1315" fmla="*/ 4569659 h 8402012"/>
              <a:gd name="connsiteX1316" fmla="*/ 17242848 w 21052572"/>
              <a:gd name="connsiteY1316" fmla="*/ 4550108 h 8402012"/>
              <a:gd name="connsiteX1317" fmla="*/ 9398577 w 21052572"/>
              <a:gd name="connsiteY1317" fmla="*/ 4550108 h 8402012"/>
              <a:gd name="connsiteX1318" fmla="*/ 9416539 w 21052572"/>
              <a:gd name="connsiteY1318" fmla="*/ 4582214 h 8402012"/>
              <a:gd name="connsiteX1319" fmla="*/ 9398577 w 21052572"/>
              <a:gd name="connsiteY1319" fmla="*/ 4550108 h 8402012"/>
              <a:gd name="connsiteX1320" fmla="*/ 18211596 w 21052572"/>
              <a:gd name="connsiteY1320" fmla="*/ 4547306 h 8402012"/>
              <a:gd name="connsiteX1321" fmla="*/ 18246616 w 21052572"/>
              <a:gd name="connsiteY1321" fmla="*/ 4550537 h 8402012"/>
              <a:gd name="connsiteX1322" fmla="*/ 18190792 w 21052572"/>
              <a:gd name="connsiteY1322" fmla="*/ 4582852 h 8402012"/>
              <a:gd name="connsiteX1323" fmla="*/ 18211596 w 21052572"/>
              <a:gd name="connsiteY1323" fmla="*/ 4547306 h 8402012"/>
              <a:gd name="connsiteX1324" fmla="*/ 17521596 w 21052572"/>
              <a:gd name="connsiteY1324" fmla="*/ 4541769 h 8402012"/>
              <a:gd name="connsiteX1325" fmla="*/ 17568784 w 21052572"/>
              <a:gd name="connsiteY1325" fmla="*/ 4547398 h 8402012"/>
              <a:gd name="connsiteX1326" fmla="*/ 17489312 w 21052572"/>
              <a:gd name="connsiteY1326" fmla="*/ 4579559 h 8402012"/>
              <a:gd name="connsiteX1327" fmla="*/ 17521596 w 21052572"/>
              <a:gd name="connsiteY1327" fmla="*/ 4541769 h 8402012"/>
              <a:gd name="connsiteX1328" fmla="*/ 10380437 w 21052572"/>
              <a:gd name="connsiteY1328" fmla="*/ 4534505 h 8402012"/>
              <a:gd name="connsiteX1329" fmla="*/ 10299456 w 21052572"/>
              <a:gd name="connsiteY1329" fmla="*/ 4579672 h 8402012"/>
              <a:gd name="connsiteX1330" fmla="*/ 10414199 w 21052572"/>
              <a:gd name="connsiteY1330" fmla="*/ 4534705 h 8402012"/>
              <a:gd name="connsiteX1331" fmla="*/ 10380437 w 21052572"/>
              <a:gd name="connsiteY1331" fmla="*/ 4534505 h 8402012"/>
              <a:gd name="connsiteX1332" fmla="*/ 10828389 w 21052572"/>
              <a:gd name="connsiteY1332" fmla="*/ 4522962 h 8402012"/>
              <a:gd name="connsiteX1333" fmla="*/ 10867104 w 21052572"/>
              <a:gd name="connsiteY1333" fmla="*/ 4548816 h 8402012"/>
              <a:gd name="connsiteX1334" fmla="*/ 10828389 w 21052572"/>
              <a:gd name="connsiteY1334" fmla="*/ 4522962 h 8402012"/>
              <a:gd name="connsiteX1335" fmla="*/ 10433502 w 21052572"/>
              <a:gd name="connsiteY1335" fmla="*/ 4521858 h 8402012"/>
              <a:gd name="connsiteX1336" fmla="*/ 10452805 w 21052572"/>
              <a:gd name="connsiteY1336" fmla="*/ 4547553 h 8402012"/>
              <a:gd name="connsiteX1337" fmla="*/ 10433502 w 21052572"/>
              <a:gd name="connsiteY1337" fmla="*/ 4521858 h 8402012"/>
              <a:gd name="connsiteX1338" fmla="*/ 17469356 w 21052572"/>
              <a:gd name="connsiteY1338" fmla="*/ 4521671 h 8402012"/>
              <a:gd name="connsiteX1339" fmla="*/ 17451392 w 21052572"/>
              <a:gd name="connsiteY1339" fmla="*/ 4548971 h 8402012"/>
              <a:gd name="connsiteX1340" fmla="*/ 17469356 w 21052572"/>
              <a:gd name="connsiteY1340" fmla="*/ 4521671 h 8402012"/>
              <a:gd name="connsiteX1341" fmla="*/ 12132408 w 21052572"/>
              <a:gd name="connsiteY1341" fmla="*/ 4521671 h 8402012"/>
              <a:gd name="connsiteX1342" fmla="*/ 12114446 w 21052572"/>
              <a:gd name="connsiteY1342" fmla="*/ 4548971 h 8402012"/>
              <a:gd name="connsiteX1343" fmla="*/ 12132408 w 21052572"/>
              <a:gd name="connsiteY1343" fmla="*/ 4521671 h 8402012"/>
              <a:gd name="connsiteX1344" fmla="*/ 15988222 w 21052572"/>
              <a:gd name="connsiteY1344" fmla="*/ 4521668 h 8402012"/>
              <a:gd name="connsiteX1345" fmla="*/ 16018966 w 21052572"/>
              <a:gd name="connsiteY1345" fmla="*/ 4521668 h 8402012"/>
              <a:gd name="connsiteX1346" fmla="*/ 16006668 w 21052572"/>
              <a:gd name="connsiteY1346" fmla="*/ 4577512 h 8402012"/>
              <a:gd name="connsiteX1347" fmla="*/ 15982074 w 21052572"/>
              <a:gd name="connsiteY1347" fmla="*/ 4534078 h 8402012"/>
              <a:gd name="connsiteX1348" fmla="*/ 15988222 w 21052572"/>
              <a:gd name="connsiteY1348" fmla="*/ 4521668 h 8402012"/>
              <a:gd name="connsiteX1349" fmla="*/ 11593073 w 21052572"/>
              <a:gd name="connsiteY1349" fmla="*/ 4513221 h 8402012"/>
              <a:gd name="connsiteX1350" fmla="*/ 11620436 w 21052572"/>
              <a:gd name="connsiteY1350" fmla="*/ 4534554 h 8402012"/>
              <a:gd name="connsiteX1351" fmla="*/ 11375050 w 21052572"/>
              <a:gd name="connsiteY1351" fmla="*/ 4591707 h 8402012"/>
              <a:gd name="connsiteX1352" fmla="*/ 11503688 w 21052572"/>
              <a:gd name="connsiteY1352" fmla="*/ 4540904 h 8402012"/>
              <a:gd name="connsiteX1353" fmla="*/ 11593073 w 21052572"/>
              <a:gd name="connsiteY1353" fmla="*/ 4513221 h 8402012"/>
              <a:gd name="connsiteX1354" fmla="*/ 15504608 w 21052572"/>
              <a:gd name="connsiteY1354" fmla="*/ 4502711 h 8402012"/>
              <a:gd name="connsiteX1355" fmla="*/ 15516584 w 21052572"/>
              <a:gd name="connsiteY1355" fmla="*/ 4521975 h 8402012"/>
              <a:gd name="connsiteX1356" fmla="*/ 15498622 w 21052572"/>
              <a:gd name="connsiteY1356" fmla="*/ 4521975 h 8402012"/>
              <a:gd name="connsiteX1357" fmla="*/ 15504608 w 21052572"/>
              <a:gd name="connsiteY1357" fmla="*/ 4502711 h 8402012"/>
              <a:gd name="connsiteX1358" fmla="*/ 15969496 w 21052572"/>
              <a:gd name="connsiteY1358" fmla="*/ 4502238 h 8402012"/>
              <a:gd name="connsiteX1359" fmla="*/ 15980982 w 21052572"/>
              <a:gd name="connsiteY1359" fmla="*/ 4504797 h 8402012"/>
              <a:gd name="connsiteX1360" fmla="*/ 15967854 w 21052572"/>
              <a:gd name="connsiteY1360" fmla="*/ 4525272 h 8402012"/>
              <a:gd name="connsiteX1361" fmla="*/ 15969496 w 21052572"/>
              <a:gd name="connsiteY1361" fmla="*/ 4502238 h 8402012"/>
              <a:gd name="connsiteX1362" fmla="*/ 18128484 w 21052572"/>
              <a:gd name="connsiteY1362" fmla="*/ 4497969 h 8402012"/>
              <a:gd name="connsiteX1363" fmla="*/ 18147100 w 21052572"/>
              <a:gd name="connsiteY1363" fmla="*/ 4549044 h 8402012"/>
              <a:gd name="connsiteX1364" fmla="*/ 18091256 w 21052572"/>
              <a:gd name="connsiteY1364" fmla="*/ 4549044 h 8402012"/>
              <a:gd name="connsiteX1365" fmla="*/ 18128484 w 21052572"/>
              <a:gd name="connsiteY1365" fmla="*/ 4497969 h 8402012"/>
              <a:gd name="connsiteX1366" fmla="*/ 10605081 w 21052572"/>
              <a:gd name="connsiteY1366" fmla="*/ 4496163 h 8402012"/>
              <a:gd name="connsiteX1367" fmla="*/ 10580417 w 21052572"/>
              <a:gd name="connsiteY1367" fmla="*/ 4509010 h 8402012"/>
              <a:gd name="connsiteX1368" fmla="*/ 10510713 w 21052572"/>
              <a:gd name="connsiteY1368" fmla="*/ 4547553 h 8402012"/>
              <a:gd name="connsiteX1369" fmla="*/ 10510713 w 21052572"/>
              <a:gd name="connsiteY1369" fmla="*/ 4610720 h 8402012"/>
              <a:gd name="connsiteX1370" fmla="*/ 10573983 w 21052572"/>
              <a:gd name="connsiteY1370" fmla="*/ 4586095 h 8402012"/>
              <a:gd name="connsiteX1371" fmla="*/ 10624384 w 21052572"/>
              <a:gd name="connsiteY1371" fmla="*/ 4547553 h 8402012"/>
              <a:gd name="connsiteX1372" fmla="*/ 10605081 w 21052572"/>
              <a:gd name="connsiteY1372" fmla="*/ 4496163 h 8402012"/>
              <a:gd name="connsiteX1373" fmla="*/ 11329787 w 21052572"/>
              <a:gd name="connsiteY1373" fmla="*/ 4494038 h 8402012"/>
              <a:gd name="connsiteX1374" fmla="*/ 11355020 w 21052572"/>
              <a:gd name="connsiteY1374" fmla="*/ 4504829 h 8402012"/>
              <a:gd name="connsiteX1375" fmla="*/ 11027968 w 21052572"/>
              <a:gd name="connsiteY1375" fmla="*/ 4639289 h 8402012"/>
              <a:gd name="connsiteX1376" fmla="*/ 10945400 w 21052572"/>
              <a:gd name="connsiteY1376" fmla="*/ 4729646 h 8402012"/>
              <a:gd name="connsiteX1377" fmla="*/ 10913231 w 21052572"/>
              <a:gd name="connsiteY1377" fmla="*/ 4723192 h 8402012"/>
              <a:gd name="connsiteX1378" fmla="*/ 10792061 w 21052572"/>
              <a:gd name="connsiteY1378" fmla="*/ 4723192 h 8402012"/>
              <a:gd name="connsiteX1379" fmla="*/ 10848893 w 21052572"/>
              <a:gd name="connsiteY1379" fmla="*/ 4678013 h 8402012"/>
              <a:gd name="connsiteX1380" fmla="*/ 10861761 w 21052572"/>
              <a:gd name="connsiteY1380" fmla="*/ 4632835 h 8402012"/>
              <a:gd name="connsiteX1381" fmla="*/ 10913231 w 21052572"/>
              <a:gd name="connsiteY1381" fmla="*/ 4613472 h 8402012"/>
              <a:gd name="connsiteX1382" fmla="*/ 11027968 w 21052572"/>
              <a:gd name="connsiteY1382" fmla="*/ 4582278 h 8402012"/>
              <a:gd name="connsiteX1383" fmla="*/ 11079438 w 21052572"/>
              <a:gd name="connsiteY1383" fmla="*/ 4569369 h 8402012"/>
              <a:gd name="connsiteX1384" fmla="*/ 11105173 w 21052572"/>
              <a:gd name="connsiteY1384" fmla="*/ 4550007 h 8402012"/>
              <a:gd name="connsiteX1385" fmla="*/ 11245645 w 21052572"/>
              <a:gd name="connsiteY1385" fmla="*/ 4511283 h 8402012"/>
              <a:gd name="connsiteX1386" fmla="*/ 11329787 w 21052572"/>
              <a:gd name="connsiteY1386" fmla="*/ 4494038 h 8402012"/>
              <a:gd name="connsiteX1387" fmla="*/ 10886462 w 21052572"/>
              <a:gd name="connsiteY1387" fmla="*/ 4490646 h 8402012"/>
              <a:gd name="connsiteX1388" fmla="*/ 10905820 w 21052572"/>
              <a:gd name="connsiteY1388" fmla="*/ 4522962 h 8402012"/>
              <a:gd name="connsiteX1389" fmla="*/ 10886462 w 21052572"/>
              <a:gd name="connsiteY1389" fmla="*/ 4490646 h 8402012"/>
              <a:gd name="connsiteX1390" fmla="*/ 19298800 w 21052572"/>
              <a:gd name="connsiteY1390" fmla="*/ 4488492 h 8402012"/>
              <a:gd name="connsiteX1391" fmla="*/ 19285672 w 21052572"/>
              <a:gd name="connsiteY1391" fmla="*/ 4520601 h 8402012"/>
              <a:gd name="connsiteX1392" fmla="*/ 19298800 w 21052572"/>
              <a:gd name="connsiteY1392" fmla="*/ 4488492 h 8402012"/>
              <a:gd name="connsiteX1393" fmla="*/ 18045544 w 21052572"/>
              <a:gd name="connsiteY1393" fmla="*/ 4488492 h 8402012"/>
              <a:gd name="connsiteX1394" fmla="*/ 18071228 w 21052572"/>
              <a:gd name="connsiteY1394" fmla="*/ 4520601 h 8402012"/>
              <a:gd name="connsiteX1395" fmla="*/ 18039124 w 21052572"/>
              <a:gd name="connsiteY1395" fmla="*/ 4501336 h 8402012"/>
              <a:gd name="connsiteX1396" fmla="*/ 18045544 w 21052572"/>
              <a:gd name="connsiteY1396" fmla="*/ 4488492 h 8402012"/>
              <a:gd name="connsiteX1397" fmla="*/ 16786776 w 21052572"/>
              <a:gd name="connsiteY1397" fmla="*/ 4488492 h 8402012"/>
              <a:gd name="connsiteX1398" fmla="*/ 16768870 w 21052572"/>
              <a:gd name="connsiteY1398" fmla="*/ 4520601 h 8402012"/>
              <a:gd name="connsiteX1399" fmla="*/ 16786776 w 21052572"/>
              <a:gd name="connsiteY1399" fmla="*/ 4488492 h 8402012"/>
              <a:gd name="connsiteX1400" fmla="*/ 15824664 w 21052572"/>
              <a:gd name="connsiteY1400" fmla="*/ 4488492 h 8402012"/>
              <a:gd name="connsiteX1401" fmla="*/ 15806702 w 21052572"/>
              <a:gd name="connsiteY1401" fmla="*/ 4520601 h 8402012"/>
              <a:gd name="connsiteX1402" fmla="*/ 15824664 w 21052572"/>
              <a:gd name="connsiteY1402" fmla="*/ 4488492 h 8402012"/>
              <a:gd name="connsiteX1403" fmla="*/ 15203758 w 21052572"/>
              <a:gd name="connsiteY1403" fmla="*/ 4488492 h 8402012"/>
              <a:gd name="connsiteX1404" fmla="*/ 15185796 w 21052572"/>
              <a:gd name="connsiteY1404" fmla="*/ 4520601 h 8402012"/>
              <a:gd name="connsiteX1405" fmla="*/ 15203758 w 21052572"/>
              <a:gd name="connsiteY1405" fmla="*/ 4488492 h 8402012"/>
              <a:gd name="connsiteX1406" fmla="*/ 21021828 w 21052572"/>
              <a:gd name="connsiteY1406" fmla="*/ 4488489 h 8402012"/>
              <a:gd name="connsiteX1407" fmla="*/ 21052572 w 21052572"/>
              <a:gd name="connsiteY1407" fmla="*/ 4531923 h 8402012"/>
              <a:gd name="connsiteX1408" fmla="*/ 21015680 w 21052572"/>
              <a:gd name="connsiteY1408" fmla="*/ 4544333 h 8402012"/>
              <a:gd name="connsiteX1409" fmla="*/ 21021828 w 21052572"/>
              <a:gd name="connsiteY1409" fmla="*/ 4488489 h 8402012"/>
              <a:gd name="connsiteX1410" fmla="*/ 11356548 w 21052572"/>
              <a:gd name="connsiteY1410" fmla="*/ 4476785 h 8402012"/>
              <a:gd name="connsiteX1411" fmla="*/ 11351348 w 21052572"/>
              <a:gd name="connsiteY1411" fmla="*/ 4487464 h 8402012"/>
              <a:gd name="connsiteX1412" fmla="*/ 11353874 w 21052572"/>
              <a:gd name="connsiteY1412" fmla="*/ 4482276 h 8402012"/>
              <a:gd name="connsiteX1413" fmla="*/ 11358926 w 21052572"/>
              <a:gd name="connsiteY1413" fmla="*/ 4471900 h 8402012"/>
              <a:gd name="connsiteX1414" fmla="*/ 11358084 w 21052572"/>
              <a:gd name="connsiteY1414" fmla="*/ 4473630 h 8402012"/>
              <a:gd name="connsiteX1415" fmla="*/ 11356548 w 21052572"/>
              <a:gd name="connsiteY1415" fmla="*/ 4476785 h 8402012"/>
              <a:gd name="connsiteX1416" fmla="*/ 8903997 w 21052572"/>
              <a:gd name="connsiteY1416" fmla="*/ 4461474 h 8402012"/>
              <a:gd name="connsiteX1417" fmla="*/ 8858657 w 21052572"/>
              <a:gd name="connsiteY1417" fmla="*/ 4490490 h 8402012"/>
              <a:gd name="connsiteX1418" fmla="*/ 8755483 w 21052572"/>
              <a:gd name="connsiteY1418" fmla="*/ 4542073 h 8402012"/>
              <a:gd name="connsiteX1419" fmla="*/ 8640487 w 21052572"/>
              <a:gd name="connsiteY1419" fmla="*/ 4593656 h 8402012"/>
              <a:gd name="connsiteX1420" fmla="*/ 8711419 w 21052572"/>
              <a:gd name="connsiteY1420" fmla="*/ 4657061 h 8402012"/>
              <a:gd name="connsiteX1421" fmla="*/ 8679177 w 21052572"/>
              <a:gd name="connsiteY1421" fmla="*/ 4708644 h 8402012"/>
              <a:gd name="connsiteX1422" fmla="*/ 8903795 w 21052572"/>
              <a:gd name="connsiteY1422" fmla="*/ 4580760 h 8402012"/>
              <a:gd name="connsiteX1423" fmla="*/ 8916692 w 21052572"/>
              <a:gd name="connsiteY1423" fmla="*/ 4477594 h 8402012"/>
              <a:gd name="connsiteX1424" fmla="*/ 8903997 w 21052572"/>
              <a:gd name="connsiteY1424" fmla="*/ 4461474 h 8402012"/>
              <a:gd name="connsiteX1425" fmla="*/ 9096172 w 21052572"/>
              <a:gd name="connsiteY1425" fmla="*/ 4458250 h 8402012"/>
              <a:gd name="connsiteX1426" fmla="*/ 9109068 w 21052572"/>
              <a:gd name="connsiteY1426" fmla="*/ 4490490 h 8402012"/>
              <a:gd name="connsiteX1427" fmla="*/ 9096172 w 21052572"/>
              <a:gd name="connsiteY1427" fmla="*/ 4458250 h 8402012"/>
              <a:gd name="connsiteX1428" fmla="*/ 9018791 w 21052572"/>
              <a:gd name="connsiteY1428" fmla="*/ 4458250 h 8402012"/>
              <a:gd name="connsiteX1429" fmla="*/ 9038136 w 21052572"/>
              <a:gd name="connsiteY1429" fmla="*/ 4490490 h 8402012"/>
              <a:gd name="connsiteX1430" fmla="*/ 9018791 w 21052572"/>
              <a:gd name="connsiteY1430" fmla="*/ 4458250 h 8402012"/>
              <a:gd name="connsiteX1431" fmla="*/ 15336444 w 21052572"/>
              <a:gd name="connsiteY1431" fmla="*/ 4456721 h 8402012"/>
              <a:gd name="connsiteX1432" fmla="*/ 15299550 w 21052572"/>
              <a:gd name="connsiteY1432" fmla="*/ 4487464 h 8402012"/>
              <a:gd name="connsiteX1433" fmla="*/ 15336444 w 21052572"/>
              <a:gd name="connsiteY1433" fmla="*/ 4456721 h 8402012"/>
              <a:gd name="connsiteX1434" fmla="*/ 10955021 w 21052572"/>
              <a:gd name="connsiteY1434" fmla="*/ 4455098 h 8402012"/>
              <a:gd name="connsiteX1435" fmla="*/ 10918725 w 21052572"/>
              <a:gd name="connsiteY1435" fmla="*/ 4458330 h 8402012"/>
              <a:gd name="connsiteX1436" fmla="*/ 10976799 w 21052572"/>
              <a:gd name="connsiteY1436" fmla="*/ 4490646 h 8402012"/>
              <a:gd name="connsiteX1437" fmla="*/ 10955021 w 21052572"/>
              <a:gd name="connsiteY1437" fmla="*/ 4455098 h 8402012"/>
              <a:gd name="connsiteX1438" fmla="*/ 17957796 w 21052572"/>
              <a:gd name="connsiteY1438" fmla="*/ 4453298 h 8402012"/>
              <a:gd name="connsiteX1439" fmla="*/ 18038056 w 21052572"/>
              <a:gd name="connsiteY1439" fmla="*/ 4476858 h 8402012"/>
              <a:gd name="connsiteX1440" fmla="*/ 17930108 w 21052572"/>
              <a:gd name="connsiteY1440" fmla="*/ 4458243 h 8402012"/>
              <a:gd name="connsiteX1441" fmla="*/ 17957796 w 21052572"/>
              <a:gd name="connsiteY1441" fmla="*/ 4453298 h 8402012"/>
              <a:gd name="connsiteX1442" fmla="*/ 11464578 w 21052572"/>
              <a:gd name="connsiteY1442" fmla="*/ 4452268 h 8402012"/>
              <a:gd name="connsiteX1443" fmla="*/ 11506709 w 21052572"/>
              <a:gd name="connsiteY1443" fmla="*/ 4479401 h 8402012"/>
              <a:gd name="connsiteX1444" fmla="*/ 11431927 w 21052572"/>
              <a:gd name="connsiteY1444" fmla="*/ 4492170 h 8402012"/>
              <a:gd name="connsiteX1445" fmla="*/ 11464578 w 21052572"/>
              <a:gd name="connsiteY1445" fmla="*/ 4452268 h 8402012"/>
              <a:gd name="connsiteX1446" fmla="*/ 9374754 w 21052572"/>
              <a:gd name="connsiteY1446" fmla="*/ 4449044 h 8402012"/>
              <a:gd name="connsiteX1447" fmla="*/ 9383360 w 21052572"/>
              <a:gd name="connsiteY1447" fmla="*/ 4458676 h 8402012"/>
              <a:gd name="connsiteX1448" fmla="*/ 9378423 w 21052572"/>
              <a:gd name="connsiteY1448" fmla="*/ 4477742 h 8402012"/>
              <a:gd name="connsiteX1449" fmla="*/ 9378619 w 21052572"/>
              <a:gd name="connsiteY1449" fmla="*/ 4478014 h 8402012"/>
              <a:gd name="connsiteX1450" fmla="*/ 9360657 w 21052572"/>
              <a:gd name="connsiteY1450" fmla="*/ 4478014 h 8402012"/>
              <a:gd name="connsiteX1451" fmla="*/ 9365646 w 21052572"/>
              <a:gd name="connsiteY1451" fmla="*/ 4460052 h 8402012"/>
              <a:gd name="connsiteX1452" fmla="*/ 9375695 w 21052572"/>
              <a:gd name="connsiteY1452" fmla="*/ 4473966 h 8402012"/>
              <a:gd name="connsiteX1453" fmla="*/ 9365398 w 21052572"/>
              <a:gd name="connsiteY1453" fmla="*/ 4458676 h 8402012"/>
              <a:gd name="connsiteX1454" fmla="*/ 9374754 w 21052572"/>
              <a:gd name="connsiteY1454" fmla="*/ 4449044 h 8402012"/>
              <a:gd name="connsiteX1455" fmla="*/ 17366080 w 21052572"/>
              <a:gd name="connsiteY1455" fmla="*/ 4445836 h 8402012"/>
              <a:gd name="connsiteX1456" fmla="*/ 17431332 w 21052572"/>
              <a:gd name="connsiteY1456" fmla="*/ 4525306 h 8402012"/>
              <a:gd name="connsiteX1457" fmla="*/ 17372712 w 21052572"/>
              <a:gd name="connsiteY1457" fmla="*/ 4525306 h 8402012"/>
              <a:gd name="connsiteX1458" fmla="*/ 17366080 w 21052572"/>
              <a:gd name="connsiteY1458" fmla="*/ 4445836 h 8402012"/>
              <a:gd name="connsiteX1459" fmla="*/ 18455576 w 21052572"/>
              <a:gd name="connsiteY1459" fmla="*/ 4433297 h 8402012"/>
              <a:gd name="connsiteX1460" fmla="*/ 18469412 w 21052572"/>
              <a:gd name="connsiteY1460" fmla="*/ 4458982 h 8402012"/>
              <a:gd name="connsiteX1461" fmla="*/ 18432520 w 21052572"/>
              <a:gd name="connsiteY1461" fmla="*/ 4446140 h 8402012"/>
              <a:gd name="connsiteX1462" fmla="*/ 18455576 w 21052572"/>
              <a:gd name="connsiteY1462" fmla="*/ 4433297 h 8402012"/>
              <a:gd name="connsiteX1463" fmla="*/ 11540338 w 21052572"/>
              <a:gd name="connsiteY1463" fmla="*/ 4431807 h 8402012"/>
              <a:gd name="connsiteX1464" fmla="*/ 11563606 w 21052572"/>
              <a:gd name="connsiteY1464" fmla="*/ 4457345 h 8402012"/>
              <a:gd name="connsiteX1465" fmla="*/ 11519105 w 21052572"/>
              <a:gd name="connsiteY1465" fmla="*/ 4454652 h 8402012"/>
              <a:gd name="connsiteX1466" fmla="*/ 11512377 w 21052572"/>
              <a:gd name="connsiteY1466" fmla="*/ 4448676 h 8402012"/>
              <a:gd name="connsiteX1467" fmla="*/ 11513251 w 21052572"/>
              <a:gd name="connsiteY1467" fmla="*/ 4449846 h 8402012"/>
              <a:gd name="connsiteX1468" fmla="*/ 11516244 w 21052572"/>
              <a:gd name="connsiteY1468" fmla="*/ 4458676 h 8402012"/>
              <a:gd name="connsiteX1469" fmla="*/ 11510257 w 21052572"/>
              <a:gd name="connsiteY1469" fmla="*/ 4477939 h 8402012"/>
              <a:gd name="connsiteX1470" fmla="*/ 11503521 w 21052572"/>
              <a:gd name="connsiteY1470" fmla="*/ 4459478 h 8402012"/>
              <a:gd name="connsiteX1471" fmla="*/ 11509928 w 21052572"/>
              <a:gd name="connsiteY1471" fmla="*/ 4446500 h 8402012"/>
              <a:gd name="connsiteX1472" fmla="*/ 11507762 w 21052572"/>
              <a:gd name="connsiteY1472" fmla="*/ 4444576 h 8402012"/>
              <a:gd name="connsiteX1473" fmla="*/ 11540338 w 21052572"/>
              <a:gd name="connsiteY1473" fmla="*/ 4431807 h 8402012"/>
              <a:gd name="connsiteX1474" fmla="*/ 10716226 w 21052572"/>
              <a:gd name="connsiteY1474" fmla="*/ 4426876 h 8402012"/>
              <a:gd name="connsiteX1475" fmla="*/ 10748335 w 21052572"/>
              <a:gd name="connsiteY1475" fmla="*/ 4459511 h 8402012"/>
              <a:gd name="connsiteX1476" fmla="*/ 10716226 w 21052572"/>
              <a:gd name="connsiteY1476" fmla="*/ 4492146 h 8402012"/>
              <a:gd name="connsiteX1477" fmla="*/ 10716226 w 21052572"/>
              <a:gd name="connsiteY1477" fmla="*/ 4426876 h 8402012"/>
              <a:gd name="connsiteX1478" fmla="*/ 10014741 w 21052572"/>
              <a:gd name="connsiteY1478" fmla="*/ 4426876 h 8402012"/>
              <a:gd name="connsiteX1479" fmla="*/ 10032703 w 21052572"/>
              <a:gd name="connsiteY1479" fmla="*/ 4458982 h 8402012"/>
              <a:gd name="connsiteX1480" fmla="*/ 10014741 w 21052572"/>
              <a:gd name="connsiteY1480" fmla="*/ 4426876 h 8402012"/>
              <a:gd name="connsiteX1481" fmla="*/ 15539128 w 21052572"/>
              <a:gd name="connsiteY1481" fmla="*/ 4421748 h 8402012"/>
              <a:gd name="connsiteX1482" fmla="*/ 15559156 w 21052572"/>
              <a:gd name="connsiteY1482" fmla="*/ 4425881 h 8402012"/>
              <a:gd name="connsiteX1483" fmla="*/ 15489142 w 21052572"/>
              <a:gd name="connsiteY1483" fmla="*/ 4458949 h 8402012"/>
              <a:gd name="connsiteX1484" fmla="*/ 15539128 w 21052572"/>
              <a:gd name="connsiteY1484" fmla="*/ 4421748 h 8402012"/>
              <a:gd name="connsiteX1485" fmla="*/ 9661633 w 21052572"/>
              <a:gd name="connsiteY1485" fmla="*/ 4419118 h 8402012"/>
              <a:gd name="connsiteX1486" fmla="*/ 9706876 w 21052572"/>
              <a:gd name="connsiteY1486" fmla="*/ 4444971 h 8402012"/>
              <a:gd name="connsiteX1487" fmla="*/ 9732729 w 21052572"/>
              <a:gd name="connsiteY1487" fmla="*/ 4483750 h 8402012"/>
              <a:gd name="connsiteX1488" fmla="*/ 9790899 w 21052572"/>
              <a:gd name="connsiteY1488" fmla="*/ 4522530 h 8402012"/>
              <a:gd name="connsiteX1489" fmla="*/ 9609927 w 21052572"/>
              <a:gd name="connsiteY1489" fmla="*/ 4611939 h 8402012"/>
              <a:gd name="connsiteX1490" fmla="*/ 9507591 w 21052572"/>
              <a:gd name="connsiteY1490" fmla="*/ 4611939 h 8402012"/>
              <a:gd name="connsiteX1491" fmla="*/ 9546371 w 21052572"/>
              <a:gd name="connsiteY1491" fmla="*/ 4611939 h 8402012"/>
              <a:gd name="connsiteX1492" fmla="*/ 9577610 w 21052572"/>
              <a:gd name="connsiteY1492" fmla="*/ 4464361 h 8402012"/>
              <a:gd name="connsiteX1493" fmla="*/ 9674559 w 21052572"/>
              <a:gd name="connsiteY1493" fmla="*/ 4477287 h 8402012"/>
              <a:gd name="connsiteX1494" fmla="*/ 9674697 w 21052572"/>
              <a:gd name="connsiteY1494" fmla="*/ 4476977 h 8402012"/>
              <a:gd name="connsiteX1495" fmla="*/ 9673982 w 21052572"/>
              <a:gd name="connsiteY1495" fmla="*/ 4456268 h 8402012"/>
              <a:gd name="connsiteX1496" fmla="*/ 9678940 w 21052572"/>
              <a:gd name="connsiteY1496" fmla="*/ 4453559 h 8402012"/>
              <a:gd name="connsiteX1497" fmla="*/ 9686569 w 21052572"/>
              <a:gd name="connsiteY1497" fmla="*/ 4458586 h 8402012"/>
              <a:gd name="connsiteX1498" fmla="*/ 9687486 w 21052572"/>
              <a:gd name="connsiteY1498" fmla="*/ 4457897 h 8402012"/>
              <a:gd name="connsiteX1499" fmla="*/ 9661633 w 21052572"/>
              <a:gd name="connsiteY1499" fmla="*/ 4419118 h 8402012"/>
              <a:gd name="connsiteX1500" fmla="*/ 383018 w 21052572"/>
              <a:gd name="connsiteY1500" fmla="*/ 4418305 h 8402012"/>
              <a:gd name="connsiteX1501" fmla="*/ 439616 w 21052572"/>
              <a:gd name="connsiteY1501" fmla="*/ 4426508 h 8402012"/>
              <a:gd name="connsiteX1502" fmla="*/ 341176 w 21052572"/>
              <a:gd name="connsiteY1502" fmla="*/ 4459322 h 8402012"/>
              <a:gd name="connsiteX1503" fmla="*/ 383018 w 21052572"/>
              <a:gd name="connsiteY1503" fmla="*/ 4418305 h 8402012"/>
              <a:gd name="connsiteX1504" fmla="*/ 17280144 w 21052572"/>
              <a:gd name="connsiteY1504" fmla="*/ 4416376 h 8402012"/>
              <a:gd name="connsiteX1505" fmla="*/ 17341292 w 21052572"/>
              <a:gd name="connsiteY1505" fmla="*/ 4426095 h 8402012"/>
              <a:gd name="connsiteX1506" fmla="*/ 17321724 w 21052572"/>
              <a:gd name="connsiteY1506" fmla="*/ 4477932 h 8402012"/>
              <a:gd name="connsiteX1507" fmla="*/ 17289112 w 21052572"/>
              <a:gd name="connsiteY1507" fmla="*/ 4471453 h 8402012"/>
              <a:gd name="connsiteX1508" fmla="*/ 17223888 w 21052572"/>
              <a:gd name="connsiteY1508" fmla="*/ 4445534 h 8402012"/>
              <a:gd name="connsiteX1509" fmla="*/ 17280144 w 21052572"/>
              <a:gd name="connsiteY1509" fmla="*/ 4416376 h 8402012"/>
              <a:gd name="connsiteX1510" fmla="*/ 11931121 w 21052572"/>
              <a:gd name="connsiteY1510" fmla="*/ 4412654 h 8402012"/>
              <a:gd name="connsiteX1511" fmla="*/ 11956957 w 21052572"/>
              <a:gd name="connsiteY1511" fmla="*/ 4445267 h 8402012"/>
              <a:gd name="connsiteX1512" fmla="*/ 11764257 w 21052572"/>
              <a:gd name="connsiteY1512" fmla="*/ 4490926 h 8402012"/>
              <a:gd name="connsiteX1513" fmla="*/ 11680288 w 21052572"/>
              <a:gd name="connsiteY1513" fmla="*/ 4510493 h 8402012"/>
              <a:gd name="connsiteX1514" fmla="*/ 11632146 w 21052572"/>
              <a:gd name="connsiteY1514" fmla="*/ 4516914 h 8402012"/>
              <a:gd name="connsiteX1515" fmla="*/ 11619328 w 21052572"/>
              <a:gd name="connsiteY1515" fmla="*/ 4506123 h 8402012"/>
              <a:gd name="connsiteX1516" fmla="*/ 11624279 w 21052572"/>
              <a:gd name="connsiteY1516" fmla="*/ 4523463 h 8402012"/>
              <a:gd name="connsiteX1517" fmla="*/ 11612034 w 21052572"/>
              <a:gd name="connsiteY1517" fmla="*/ 4521157 h 8402012"/>
              <a:gd name="connsiteX1518" fmla="*/ 11617665 w 21052572"/>
              <a:gd name="connsiteY1518" fmla="*/ 4504723 h 8402012"/>
              <a:gd name="connsiteX1519" fmla="*/ 11616772 w 21052572"/>
              <a:gd name="connsiteY1519" fmla="*/ 4503971 h 8402012"/>
              <a:gd name="connsiteX1520" fmla="*/ 11618067 w 21052572"/>
              <a:gd name="connsiteY1520" fmla="*/ 4503548 h 8402012"/>
              <a:gd name="connsiteX1521" fmla="*/ 11618354 w 21052572"/>
              <a:gd name="connsiteY1521" fmla="*/ 4502711 h 8402012"/>
              <a:gd name="connsiteX1522" fmla="*/ 11618548 w 21052572"/>
              <a:gd name="connsiteY1522" fmla="*/ 4503391 h 8402012"/>
              <a:gd name="connsiteX1523" fmla="*/ 11796554 w 21052572"/>
              <a:gd name="connsiteY1523" fmla="*/ 4445267 h 8402012"/>
              <a:gd name="connsiteX1524" fmla="*/ 11885906 w 21052572"/>
              <a:gd name="connsiteY1524" fmla="*/ 4425699 h 8402012"/>
              <a:gd name="connsiteX1525" fmla="*/ 11931121 w 21052572"/>
              <a:gd name="connsiteY1525" fmla="*/ 4412654 h 8402012"/>
              <a:gd name="connsiteX1526" fmla="*/ 10624384 w 21052572"/>
              <a:gd name="connsiteY1526" fmla="*/ 4412654 h 8402012"/>
              <a:gd name="connsiteX1527" fmla="*/ 10605081 w 21052572"/>
              <a:gd name="connsiteY1527" fmla="*/ 4444773 h 8402012"/>
              <a:gd name="connsiteX1528" fmla="*/ 10660275 w 21052572"/>
              <a:gd name="connsiteY1528" fmla="*/ 4459226 h 8402012"/>
              <a:gd name="connsiteX1529" fmla="*/ 10673742 w 21052572"/>
              <a:gd name="connsiteY1529" fmla="*/ 4474493 h 8402012"/>
              <a:gd name="connsiteX1530" fmla="*/ 10668826 w 21052572"/>
              <a:gd name="connsiteY1530" fmla="*/ 4458676 h 8402012"/>
              <a:gd name="connsiteX1531" fmla="*/ 10686788 w 21052572"/>
              <a:gd name="connsiteY1531" fmla="*/ 4458676 h 8402012"/>
              <a:gd name="connsiteX1532" fmla="*/ 10675627 w 21052572"/>
              <a:gd name="connsiteY1532" fmla="*/ 4476630 h 8402012"/>
              <a:gd name="connsiteX1533" fmla="*/ 10675858 w 21052572"/>
              <a:gd name="connsiteY1533" fmla="*/ 4476892 h 8402012"/>
              <a:gd name="connsiteX1534" fmla="*/ 10675464 w 21052572"/>
              <a:gd name="connsiteY1534" fmla="*/ 4476892 h 8402012"/>
              <a:gd name="connsiteX1535" fmla="*/ 10674813 w 21052572"/>
              <a:gd name="connsiteY1535" fmla="*/ 4477939 h 8402012"/>
              <a:gd name="connsiteX1536" fmla="*/ 10674487 w 21052572"/>
              <a:gd name="connsiteY1536" fmla="*/ 4476892 h 8402012"/>
              <a:gd name="connsiteX1537" fmla="*/ 10659772 w 21052572"/>
              <a:gd name="connsiteY1537" fmla="*/ 4476892 h 8402012"/>
              <a:gd name="connsiteX1538" fmla="*/ 10643687 w 21052572"/>
              <a:gd name="connsiteY1538" fmla="*/ 4496163 h 8402012"/>
              <a:gd name="connsiteX1539" fmla="*/ 10637253 w 21052572"/>
              <a:gd name="connsiteY1539" fmla="*/ 4579672 h 8402012"/>
              <a:gd name="connsiteX1540" fmla="*/ 10753069 w 21052572"/>
              <a:gd name="connsiteY1540" fmla="*/ 4592519 h 8402012"/>
              <a:gd name="connsiteX1541" fmla="*/ 10439936 w 21052572"/>
              <a:gd name="connsiteY1541" fmla="*/ 4758466 h 8402012"/>
              <a:gd name="connsiteX1542" fmla="*/ 10363798 w 21052572"/>
              <a:gd name="connsiteY1542" fmla="*/ 4784161 h 8402012"/>
              <a:gd name="connsiteX1543" fmla="*/ 10293021 w 21052572"/>
              <a:gd name="connsiteY1543" fmla="*/ 4834480 h 8402012"/>
              <a:gd name="connsiteX1544" fmla="*/ 10133238 w 21052572"/>
              <a:gd name="connsiteY1544" fmla="*/ 4866599 h 8402012"/>
              <a:gd name="connsiteX1545" fmla="*/ 10241548 w 21052572"/>
              <a:gd name="connsiteY1545" fmla="*/ 4784161 h 8402012"/>
              <a:gd name="connsiteX1546" fmla="*/ 10254416 w 21052572"/>
              <a:gd name="connsiteY1546" fmla="*/ 4674957 h 8402012"/>
              <a:gd name="connsiteX1547" fmla="*/ 10273719 w 21052572"/>
              <a:gd name="connsiteY1547" fmla="*/ 4707076 h 8402012"/>
              <a:gd name="connsiteX1548" fmla="*/ 10267284 w 21052572"/>
              <a:gd name="connsiteY1548" fmla="*/ 4597872 h 8402012"/>
              <a:gd name="connsiteX1549" fmla="*/ 10191146 w 21052572"/>
              <a:gd name="connsiteY1549" fmla="*/ 4560400 h 8402012"/>
              <a:gd name="connsiteX1550" fmla="*/ 10472107 w 21052572"/>
              <a:gd name="connsiteY1550" fmla="*/ 4457620 h 8402012"/>
              <a:gd name="connsiteX1551" fmla="*/ 10472107 w 21052572"/>
              <a:gd name="connsiteY1551" fmla="*/ 4521858 h 8402012"/>
              <a:gd name="connsiteX1552" fmla="*/ 10624384 w 21052572"/>
              <a:gd name="connsiteY1552" fmla="*/ 4412654 h 8402012"/>
              <a:gd name="connsiteX1553" fmla="*/ 20902204 w 21052572"/>
              <a:gd name="connsiteY1553" fmla="*/ 4396919 h 8402012"/>
              <a:gd name="connsiteX1554" fmla="*/ 20957748 w 21052572"/>
              <a:gd name="connsiteY1554" fmla="*/ 4425789 h 8402012"/>
              <a:gd name="connsiteX1555" fmla="*/ 20945108 w 21052572"/>
              <a:gd name="connsiteY1555" fmla="*/ 4477926 h 8402012"/>
              <a:gd name="connsiteX1556" fmla="*/ 20882964 w 21052572"/>
              <a:gd name="connsiteY1556" fmla="*/ 4412754 h 8402012"/>
              <a:gd name="connsiteX1557" fmla="*/ 20902204 w 21052572"/>
              <a:gd name="connsiteY1557" fmla="*/ 4396919 h 8402012"/>
              <a:gd name="connsiteX1558" fmla="*/ 17149400 w 21052572"/>
              <a:gd name="connsiteY1558" fmla="*/ 4395190 h 8402012"/>
              <a:gd name="connsiteX1559" fmla="*/ 17165976 w 21052572"/>
              <a:gd name="connsiteY1559" fmla="*/ 4396383 h 8402012"/>
              <a:gd name="connsiteX1560" fmla="*/ 17110132 w 21052572"/>
              <a:gd name="connsiteY1560" fmla="*/ 4429562 h 8402012"/>
              <a:gd name="connsiteX1561" fmla="*/ 17149400 w 21052572"/>
              <a:gd name="connsiteY1561" fmla="*/ 4395190 h 8402012"/>
              <a:gd name="connsiteX1562" fmla="*/ 11655876 w 21052572"/>
              <a:gd name="connsiteY1562" fmla="*/ 4395190 h 8402012"/>
              <a:gd name="connsiteX1563" fmla="*/ 11672597 w 21052572"/>
              <a:gd name="connsiteY1563" fmla="*/ 4396383 h 8402012"/>
              <a:gd name="connsiteX1564" fmla="*/ 11616772 w 21052572"/>
              <a:gd name="connsiteY1564" fmla="*/ 4429562 h 8402012"/>
              <a:gd name="connsiteX1565" fmla="*/ 11655876 w 21052572"/>
              <a:gd name="connsiteY1565" fmla="*/ 4395190 h 8402012"/>
              <a:gd name="connsiteX1566" fmla="*/ 19189880 w 21052572"/>
              <a:gd name="connsiteY1566" fmla="*/ 4393697 h 8402012"/>
              <a:gd name="connsiteX1567" fmla="*/ 19171920 w 21052572"/>
              <a:gd name="connsiteY1567" fmla="*/ 4425806 h 8402012"/>
              <a:gd name="connsiteX1568" fmla="*/ 19189880 w 21052572"/>
              <a:gd name="connsiteY1568" fmla="*/ 4393697 h 8402012"/>
              <a:gd name="connsiteX1569" fmla="*/ 17848536 w 21052572"/>
              <a:gd name="connsiteY1569" fmla="*/ 4393697 h 8402012"/>
              <a:gd name="connsiteX1570" fmla="*/ 17830572 w 21052572"/>
              <a:gd name="connsiteY1570" fmla="*/ 4425806 h 8402012"/>
              <a:gd name="connsiteX1571" fmla="*/ 17848536 w 21052572"/>
              <a:gd name="connsiteY1571" fmla="*/ 4393697 h 8402012"/>
              <a:gd name="connsiteX1572" fmla="*/ 17185968 w 21052572"/>
              <a:gd name="connsiteY1572" fmla="*/ 4393697 h 8402012"/>
              <a:gd name="connsiteX1573" fmla="*/ 17222832 w 21052572"/>
              <a:gd name="connsiteY1573" fmla="*/ 4412850 h 8402012"/>
              <a:gd name="connsiteX1574" fmla="*/ 17197552 w 21052572"/>
              <a:gd name="connsiteY1574" fmla="*/ 4444772 h 8402012"/>
              <a:gd name="connsiteX1575" fmla="*/ 17185968 w 21052572"/>
              <a:gd name="connsiteY1575" fmla="*/ 4393697 h 8402012"/>
              <a:gd name="connsiteX1576" fmla="*/ 10828980 w 21052572"/>
              <a:gd name="connsiteY1576" fmla="*/ 4393697 h 8402012"/>
              <a:gd name="connsiteX1577" fmla="*/ 10811018 w 21052572"/>
              <a:gd name="connsiteY1577" fmla="*/ 4425806 h 8402012"/>
              <a:gd name="connsiteX1578" fmla="*/ 10828980 w 21052572"/>
              <a:gd name="connsiteY1578" fmla="*/ 4393697 h 8402012"/>
              <a:gd name="connsiteX1579" fmla="*/ 10450799 w 21052572"/>
              <a:gd name="connsiteY1579" fmla="*/ 4393697 h 8402012"/>
              <a:gd name="connsiteX1580" fmla="*/ 10468761 w 21052572"/>
              <a:gd name="connsiteY1580" fmla="*/ 4425806 h 8402012"/>
              <a:gd name="connsiteX1581" fmla="*/ 10450799 w 21052572"/>
              <a:gd name="connsiteY1581" fmla="*/ 4393697 h 8402012"/>
              <a:gd name="connsiteX1582" fmla="*/ 16602978 w 21052572"/>
              <a:gd name="connsiteY1582" fmla="*/ 4393694 h 8402012"/>
              <a:gd name="connsiteX1583" fmla="*/ 16658822 w 21052572"/>
              <a:gd name="connsiteY1583" fmla="*/ 4492136 h 8402012"/>
              <a:gd name="connsiteX1584" fmla="*/ 16602978 w 21052572"/>
              <a:gd name="connsiteY1584" fmla="*/ 4393694 h 8402012"/>
              <a:gd name="connsiteX1585" fmla="*/ 9189528 w 21052572"/>
              <a:gd name="connsiteY1585" fmla="*/ 4387259 h 8402012"/>
              <a:gd name="connsiteX1586" fmla="*/ 9198509 w 21052572"/>
              <a:gd name="connsiteY1586" fmla="*/ 4396383 h 8402012"/>
              <a:gd name="connsiteX1587" fmla="*/ 9180547 w 21052572"/>
              <a:gd name="connsiteY1587" fmla="*/ 4396383 h 8402012"/>
              <a:gd name="connsiteX1588" fmla="*/ 9189528 w 21052572"/>
              <a:gd name="connsiteY1588" fmla="*/ 4387259 h 8402012"/>
              <a:gd name="connsiteX1589" fmla="*/ 17062408 w 21052572"/>
              <a:gd name="connsiteY1589" fmla="*/ 4365915 h 8402012"/>
              <a:gd name="connsiteX1590" fmla="*/ 17080592 w 21052572"/>
              <a:gd name="connsiteY1590" fmla="*/ 4392641 h 8402012"/>
              <a:gd name="connsiteX1591" fmla="*/ 17034300 w 21052572"/>
              <a:gd name="connsiteY1591" fmla="*/ 4381055 h 8402012"/>
              <a:gd name="connsiteX1592" fmla="*/ 17062408 w 21052572"/>
              <a:gd name="connsiteY1592" fmla="*/ 4365915 h 8402012"/>
              <a:gd name="connsiteX1593" fmla="*/ 17638076 w 21052572"/>
              <a:gd name="connsiteY1593" fmla="*/ 4362945 h 8402012"/>
              <a:gd name="connsiteX1594" fmla="*/ 17654136 w 21052572"/>
              <a:gd name="connsiteY1594" fmla="*/ 4364310 h 8402012"/>
              <a:gd name="connsiteX1595" fmla="*/ 17603064 w 21052572"/>
              <a:gd name="connsiteY1595" fmla="*/ 4396383 h 8402012"/>
              <a:gd name="connsiteX1596" fmla="*/ 17638076 w 21052572"/>
              <a:gd name="connsiteY1596" fmla="*/ 4362945 h 8402012"/>
              <a:gd name="connsiteX1597" fmla="*/ 17754896 w 21052572"/>
              <a:gd name="connsiteY1597" fmla="*/ 4361613 h 8402012"/>
              <a:gd name="connsiteX1598" fmla="*/ 17786880 w 21052572"/>
              <a:gd name="connsiteY1598" fmla="*/ 4392642 h 8402012"/>
              <a:gd name="connsiteX1599" fmla="*/ 17731036 w 21052572"/>
              <a:gd name="connsiteY1599" fmla="*/ 4381056 h 8402012"/>
              <a:gd name="connsiteX1600" fmla="*/ 17743252 w 21052572"/>
              <a:gd name="connsiteY1600" fmla="*/ 4361685 h 8402012"/>
              <a:gd name="connsiteX1601" fmla="*/ 17754896 w 21052572"/>
              <a:gd name="connsiteY1601" fmla="*/ 4361613 h 8402012"/>
              <a:gd name="connsiteX1602" fmla="*/ 20033552 w 21052572"/>
              <a:gd name="connsiteY1602" fmla="*/ 4360518 h 8402012"/>
              <a:gd name="connsiteX1603" fmla="*/ 20015588 w 21052572"/>
              <a:gd name="connsiteY1603" fmla="*/ 4392588 h 8402012"/>
              <a:gd name="connsiteX1604" fmla="*/ 20033552 w 21052572"/>
              <a:gd name="connsiteY1604" fmla="*/ 4360518 h 8402012"/>
              <a:gd name="connsiteX1605" fmla="*/ 12070792 w 21052572"/>
              <a:gd name="connsiteY1605" fmla="*/ 4360518 h 8402012"/>
              <a:gd name="connsiteX1606" fmla="*/ 12052830 w 21052572"/>
              <a:gd name="connsiteY1606" fmla="*/ 4392588 h 8402012"/>
              <a:gd name="connsiteX1607" fmla="*/ 12070792 w 21052572"/>
              <a:gd name="connsiteY1607" fmla="*/ 4360518 h 8402012"/>
              <a:gd name="connsiteX1608" fmla="*/ 11506764 w 21052572"/>
              <a:gd name="connsiteY1608" fmla="*/ 4360518 h 8402012"/>
              <a:gd name="connsiteX1609" fmla="*/ 11488802 w 21052572"/>
              <a:gd name="connsiteY1609" fmla="*/ 4392588 h 8402012"/>
              <a:gd name="connsiteX1610" fmla="*/ 11506764 w 21052572"/>
              <a:gd name="connsiteY1610" fmla="*/ 4360518 h 8402012"/>
              <a:gd name="connsiteX1611" fmla="*/ 10710459 w 21052572"/>
              <a:gd name="connsiteY1611" fmla="*/ 4360518 h 8402012"/>
              <a:gd name="connsiteX1612" fmla="*/ 10673567 w 21052572"/>
              <a:gd name="connsiteY1612" fmla="*/ 4391062 h 8402012"/>
              <a:gd name="connsiteX1613" fmla="*/ 10710459 w 21052572"/>
              <a:gd name="connsiteY1613" fmla="*/ 4360518 h 8402012"/>
              <a:gd name="connsiteX1614" fmla="*/ 16412890 w 21052572"/>
              <a:gd name="connsiteY1614" fmla="*/ 4356657 h 8402012"/>
              <a:gd name="connsiteX1615" fmla="*/ 16421872 w 21052572"/>
              <a:gd name="connsiteY1615" fmla="*/ 4363881 h 8402012"/>
              <a:gd name="connsiteX1616" fmla="*/ 16409896 w 21052572"/>
              <a:gd name="connsiteY1616" fmla="*/ 4383144 h 8402012"/>
              <a:gd name="connsiteX1617" fmla="*/ 16408446 w 21052572"/>
              <a:gd name="connsiteY1617" fmla="*/ 4378480 h 8402012"/>
              <a:gd name="connsiteX1618" fmla="*/ 16399170 w 21052572"/>
              <a:gd name="connsiteY1618" fmla="*/ 4378480 h 8402012"/>
              <a:gd name="connsiteX1619" fmla="*/ 16404182 w 21052572"/>
              <a:gd name="connsiteY1619" fmla="*/ 4364759 h 8402012"/>
              <a:gd name="connsiteX1620" fmla="*/ 16403910 w 21052572"/>
              <a:gd name="connsiteY1620" fmla="*/ 4363881 h 8402012"/>
              <a:gd name="connsiteX1621" fmla="*/ 16404750 w 21052572"/>
              <a:gd name="connsiteY1621" fmla="*/ 4363205 h 8402012"/>
              <a:gd name="connsiteX1622" fmla="*/ 16405732 w 21052572"/>
              <a:gd name="connsiteY1622" fmla="*/ 4360518 h 8402012"/>
              <a:gd name="connsiteX1623" fmla="*/ 16406268 w 21052572"/>
              <a:gd name="connsiteY1623" fmla="*/ 4361984 h 8402012"/>
              <a:gd name="connsiteX1624" fmla="*/ 11772498 w 21052572"/>
              <a:gd name="connsiteY1624" fmla="*/ 4341558 h 8402012"/>
              <a:gd name="connsiteX1625" fmla="*/ 11791113 w 21052572"/>
              <a:gd name="connsiteY1625" fmla="*/ 4392608 h 8402012"/>
              <a:gd name="connsiteX1626" fmla="*/ 11735269 w 21052572"/>
              <a:gd name="connsiteY1626" fmla="*/ 4392608 h 8402012"/>
              <a:gd name="connsiteX1627" fmla="*/ 11772498 w 21052572"/>
              <a:gd name="connsiteY1627" fmla="*/ 4341558 h 8402012"/>
              <a:gd name="connsiteX1628" fmla="*/ 17531328 w 21052572"/>
              <a:gd name="connsiteY1628" fmla="*/ 4338502 h 8402012"/>
              <a:gd name="connsiteX1629" fmla="*/ 17545164 w 21052572"/>
              <a:gd name="connsiteY1629" fmla="*/ 4364187 h 8402012"/>
              <a:gd name="connsiteX1630" fmla="*/ 17508272 w 21052572"/>
              <a:gd name="connsiteY1630" fmla="*/ 4351345 h 8402012"/>
              <a:gd name="connsiteX1631" fmla="*/ 17531328 w 21052572"/>
              <a:gd name="connsiteY1631" fmla="*/ 4338502 h 8402012"/>
              <a:gd name="connsiteX1632" fmla="*/ 12468874 w 21052572"/>
              <a:gd name="connsiteY1632" fmla="*/ 4338230 h 8402012"/>
              <a:gd name="connsiteX1633" fmla="*/ 12432010 w 21052572"/>
              <a:gd name="connsiteY1633" fmla="*/ 4362825 h 8402012"/>
              <a:gd name="connsiteX1634" fmla="*/ 12468874 w 21052572"/>
              <a:gd name="connsiteY1634" fmla="*/ 4338230 h 8402012"/>
              <a:gd name="connsiteX1635" fmla="*/ 20837212 w 21052572"/>
              <a:gd name="connsiteY1635" fmla="*/ 4336820 h 8402012"/>
              <a:gd name="connsiteX1636" fmla="*/ 20881900 w 21052572"/>
              <a:gd name="connsiteY1636" fmla="*/ 4381057 h 8402012"/>
              <a:gd name="connsiteX1637" fmla="*/ 20830828 w 21052572"/>
              <a:gd name="connsiteY1637" fmla="*/ 4349459 h 8402012"/>
              <a:gd name="connsiteX1638" fmla="*/ 20837212 w 21052572"/>
              <a:gd name="connsiteY1638" fmla="*/ 4336820 h 8402012"/>
              <a:gd name="connsiteX1639" fmla="*/ 19686628 w 21052572"/>
              <a:gd name="connsiteY1639" fmla="*/ 4336820 h 8402012"/>
              <a:gd name="connsiteX1640" fmla="*/ 19711224 w 21052572"/>
              <a:gd name="connsiteY1640" fmla="*/ 4364120 h 8402012"/>
              <a:gd name="connsiteX1641" fmla="*/ 19674332 w 21052572"/>
              <a:gd name="connsiteY1641" fmla="*/ 4350470 h 8402012"/>
              <a:gd name="connsiteX1642" fmla="*/ 19686628 w 21052572"/>
              <a:gd name="connsiteY1642" fmla="*/ 4336820 h 8402012"/>
              <a:gd name="connsiteX1643" fmla="*/ 9975299 w 21052572"/>
              <a:gd name="connsiteY1643" fmla="*/ 4336814 h 8402012"/>
              <a:gd name="connsiteX1644" fmla="*/ 10000017 w 21052572"/>
              <a:gd name="connsiteY1644" fmla="*/ 4362606 h 8402012"/>
              <a:gd name="connsiteX1645" fmla="*/ 9975299 w 21052572"/>
              <a:gd name="connsiteY1645" fmla="*/ 4336814 h 8402012"/>
              <a:gd name="connsiteX1646" fmla="*/ 12145384 w 21052572"/>
              <a:gd name="connsiteY1646" fmla="*/ 4332868 h 8402012"/>
              <a:gd name="connsiteX1647" fmla="*/ 12170219 w 21052572"/>
              <a:gd name="connsiteY1647" fmla="*/ 4362097 h 8402012"/>
              <a:gd name="connsiteX1648" fmla="*/ 12130483 w 21052572"/>
              <a:gd name="connsiteY1648" fmla="*/ 4398962 h 8402012"/>
              <a:gd name="connsiteX1649" fmla="*/ 12090747 w 21052572"/>
              <a:gd name="connsiteY1649" fmla="*/ 4424241 h 8402012"/>
              <a:gd name="connsiteX1650" fmla="*/ 12110615 w 21052572"/>
              <a:gd name="connsiteY1650" fmla="*/ 4336818 h 8402012"/>
              <a:gd name="connsiteX1651" fmla="*/ 12145384 w 21052572"/>
              <a:gd name="connsiteY1651" fmla="*/ 4332868 h 8402012"/>
              <a:gd name="connsiteX1652" fmla="*/ 11874848 w 21052572"/>
              <a:gd name="connsiteY1652" fmla="*/ 4313538 h 8402012"/>
              <a:gd name="connsiteX1653" fmla="*/ 11895870 w 21052572"/>
              <a:gd name="connsiteY1653" fmla="*/ 4315004 h 8402012"/>
              <a:gd name="connsiteX1654" fmla="*/ 11919049 w 21052572"/>
              <a:gd name="connsiteY1654" fmla="*/ 4343511 h 8402012"/>
              <a:gd name="connsiteX1655" fmla="*/ 11811104 w 21052572"/>
              <a:gd name="connsiteY1655" fmla="*/ 4349868 h 8402012"/>
              <a:gd name="connsiteX1656" fmla="*/ 11874848 w 21052572"/>
              <a:gd name="connsiteY1656" fmla="*/ 4313538 h 8402012"/>
              <a:gd name="connsiteX1657" fmla="*/ 16957108 w 21052572"/>
              <a:gd name="connsiteY1657" fmla="*/ 4313124 h 8402012"/>
              <a:gd name="connsiteX1658" fmla="*/ 17033224 w 21052572"/>
              <a:gd name="connsiteY1658" fmla="*/ 4352500 h 8402012"/>
              <a:gd name="connsiteX1659" fmla="*/ 16944244 w 21052572"/>
              <a:gd name="connsiteY1659" fmla="*/ 4365626 h 8402012"/>
              <a:gd name="connsiteX1660" fmla="*/ 16957108 w 21052572"/>
              <a:gd name="connsiteY1660" fmla="*/ 4313124 h 8402012"/>
              <a:gd name="connsiteX1661" fmla="*/ 19636412 w 21052572"/>
              <a:gd name="connsiteY1661" fmla="*/ 4303641 h 8402012"/>
              <a:gd name="connsiteX1662" fmla="*/ 19673276 w 21052572"/>
              <a:gd name="connsiteY1662" fmla="*/ 4316484 h 8402012"/>
              <a:gd name="connsiteX1663" fmla="*/ 19636412 w 21052572"/>
              <a:gd name="connsiteY1663" fmla="*/ 4303641 h 8402012"/>
              <a:gd name="connsiteX1664" fmla="*/ 16298638 w 21052572"/>
              <a:gd name="connsiteY1664" fmla="*/ 4303641 h 8402012"/>
              <a:gd name="connsiteX1665" fmla="*/ 16280676 w 21052572"/>
              <a:gd name="connsiteY1665" fmla="*/ 4335747 h 8402012"/>
              <a:gd name="connsiteX1666" fmla="*/ 16298638 w 21052572"/>
              <a:gd name="connsiteY1666" fmla="*/ 4303641 h 8402012"/>
              <a:gd name="connsiteX1667" fmla="*/ 11958035 w 21052572"/>
              <a:gd name="connsiteY1667" fmla="*/ 4303641 h 8402012"/>
              <a:gd name="connsiteX1668" fmla="*/ 11994927 w 21052572"/>
              <a:gd name="connsiteY1668" fmla="*/ 4335747 h 8402012"/>
              <a:gd name="connsiteX1669" fmla="*/ 11958035 w 21052572"/>
              <a:gd name="connsiteY1669" fmla="*/ 4303641 h 8402012"/>
              <a:gd name="connsiteX1670" fmla="*/ 10835613 w 21052572"/>
              <a:gd name="connsiteY1670" fmla="*/ 4303641 h 8402012"/>
              <a:gd name="connsiteX1671" fmla="*/ 10847910 w 21052572"/>
              <a:gd name="connsiteY1671" fmla="*/ 4359485 h 8402012"/>
              <a:gd name="connsiteX1672" fmla="*/ 10811018 w 21052572"/>
              <a:gd name="connsiteY1672" fmla="*/ 4359485 h 8402012"/>
              <a:gd name="connsiteX1673" fmla="*/ 10835613 w 21052572"/>
              <a:gd name="connsiteY1673" fmla="*/ 4303641 h 8402012"/>
              <a:gd name="connsiteX1674" fmla="*/ 16846688 w 21052572"/>
              <a:gd name="connsiteY1674" fmla="*/ 4300601 h 8402012"/>
              <a:gd name="connsiteX1675" fmla="*/ 16881592 w 21052572"/>
              <a:gd name="connsiteY1675" fmla="*/ 4303784 h 8402012"/>
              <a:gd name="connsiteX1676" fmla="*/ 16825748 w 21052572"/>
              <a:gd name="connsiteY1676" fmla="*/ 4335617 h 8402012"/>
              <a:gd name="connsiteX1677" fmla="*/ 16846688 w 21052572"/>
              <a:gd name="connsiteY1677" fmla="*/ 4300601 h 8402012"/>
              <a:gd name="connsiteX1678" fmla="*/ 15149724 w 21052572"/>
              <a:gd name="connsiteY1678" fmla="*/ 4300601 h 8402012"/>
              <a:gd name="connsiteX1679" fmla="*/ 15184746 w 21052572"/>
              <a:gd name="connsiteY1679" fmla="*/ 4303784 h 8402012"/>
              <a:gd name="connsiteX1680" fmla="*/ 15128922 w 21052572"/>
              <a:gd name="connsiteY1680" fmla="*/ 4335617 h 8402012"/>
              <a:gd name="connsiteX1681" fmla="*/ 15149724 w 21052572"/>
              <a:gd name="connsiteY1681" fmla="*/ 4300601 h 8402012"/>
              <a:gd name="connsiteX1682" fmla="*/ 11661276 w 21052572"/>
              <a:gd name="connsiteY1682" fmla="*/ 4300601 h 8402012"/>
              <a:gd name="connsiteX1683" fmla="*/ 11696299 w 21052572"/>
              <a:gd name="connsiteY1683" fmla="*/ 4303784 h 8402012"/>
              <a:gd name="connsiteX1684" fmla="*/ 11640474 w 21052572"/>
              <a:gd name="connsiteY1684" fmla="*/ 4335617 h 8402012"/>
              <a:gd name="connsiteX1685" fmla="*/ 11661276 w 21052572"/>
              <a:gd name="connsiteY1685" fmla="*/ 4300601 h 8402012"/>
              <a:gd name="connsiteX1686" fmla="*/ 19015508 w 21052572"/>
              <a:gd name="connsiteY1686" fmla="*/ 4284684 h 8402012"/>
              <a:gd name="connsiteX1687" fmla="*/ 19071328 w 21052572"/>
              <a:gd name="connsiteY1687" fmla="*/ 4284684 h 8402012"/>
              <a:gd name="connsiteX1688" fmla="*/ 19090288 w 21052572"/>
              <a:gd name="connsiteY1688" fmla="*/ 4364154 h 8402012"/>
              <a:gd name="connsiteX1689" fmla="*/ 19015508 w 21052572"/>
              <a:gd name="connsiteY1689" fmla="*/ 4284684 h 8402012"/>
              <a:gd name="connsiteX1690" fmla="*/ 17375560 w 21052572"/>
              <a:gd name="connsiteY1690" fmla="*/ 4284681 h 8402012"/>
              <a:gd name="connsiteX1691" fmla="*/ 17511920 w 21052572"/>
              <a:gd name="connsiteY1691" fmla="*/ 4315706 h 8402012"/>
              <a:gd name="connsiteX1692" fmla="*/ 17453012 w 21052572"/>
              <a:gd name="connsiteY1692" fmla="*/ 4315706 h 8402012"/>
              <a:gd name="connsiteX1693" fmla="*/ 17375560 w 21052572"/>
              <a:gd name="connsiteY1693" fmla="*/ 4284681 h 8402012"/>
              <a:gd name="connsiteX1694" fmla="*/ 10128997 w 21052572"/>
              <a:gd name="connsiteY1694" fmla="*/ 4272551 h 8402012"/>
              <a:gd name="connsiteX1695" fmla="*/ 10141720 w 21052572"/>
              <a:gd name="connsiteY1695" fmla="*/ 4272551 h 8402012"/>
              <a:gd name="connsiteX1696" fmla="*/ 10129745 w 21052572"/>
              <a:gd name="connsiteY1696" fmla="*/ 4293026 h 8402012"/>
              <a:gd name="connsiteX1697" fmla="*/ 10128997 w 21052572"/>
              <a:gd name="connsiteY1697" fmla="*/ 4272551 h 8402012"/>
              <a:gd name="connsiteX1698" fmla="*/ 16582964 w 21052572"/>
              <a:gd name="connsiteY1698" fmla="*/ 4270465 h 8402012"/>
              <a:gd name="connsiteX1699" fmla="*/ 16565058 w 21052572"/>
              <a:gd name="connsiteY1699" fmla="*/ 4302574 h 8402012"/>
              <a:gd name="connsiteX1700" fmla="*/ 16582964 w 21052572"/>
              <a:gd name="connsiteY1700" fmla="*/ 4270465 h 8402012"/>
              <a:gd name="connsiteX1701" fmla="*/ 16222802 w 21052572"/>
              <a:gd name="connsiteY1701" fmla="*/ 4270465 h 8402012"/>
              <a:gd name="connsiteX1702" fmla="*/ 16204838 w 21052572"/>
              <a:gd name="connsiteY1702" fmla="*/ 4302574 h 8402012"/>
              <a:gd name="connsiteX1703" fmla="*/ 16222802 w 21052572"/>
              <a:gd name="connsiteY1703" fmla="*/ 4270465 h 8402012"/>
              <a:gd name="connsiteX1704" fmla="*/ 12114446 w 21052572"/>
              <a:gd name="connsiteY1704" fmla="*/ 4270465 h 8402012"/>
              <a:gd name="connsiteX1705" fmla="*/ 12132408 w 21052572"/>
              <a:gd name="connsiteY1705" fmla="*/ 4302574 h 8402012"/>
              <a:gd name="connsiteX1706" fmla="*/ 12114446 w 21052572"/>
              <a:gd name="connsiteY1706" fmla="*/ 4270465 h 8402012"/>
              <a:gd name="connsiteX1707" fmla="*/ 19875044 w 21052572"/>
              <a:gd name="connsiteY1707" fmla="*/ 4270462 h 8402012"/>
              <a:gd name="connsiteX1708" fmla="*/ 19919732 w 21052572"/>
              <a:gd name="connsiteY1708" fmla="*/ 4290303 h 8402012"/>
              <a:gd name="connsiteX1709" fmla="*/ 19868660 w 21052572"/>
              <a:gd name="connsiteY1709" fmla="*/ 4290303 h 8402012"/>
              <a:gd name="connsiteX1710" fmla="*/ 19875044 w 21052572"/>
              <a:gd name="connsiteY1710" fmla="*/ 4270462 h 8402012"/>
              <a:gd name="connsiteX1711" fmla="*/ 17622024 w 21052572"/>
              <a:gd name="connsiteY1711" fmla="*/ 4270462 h 8402012"/>
              <a:gd name="connsiteX1712" fmla="*/ 17726776 w 21052572"/>
              <a:gd name="connsiteY1712" fmla="*/ 4359459 h 8402012"/>
              <a:gd name="connsiteX1713" fmla="*/ 17661304 w 21052572"/>
              <a:gd name="connsiteY1713" fmla="*/ 4334031 h 8402012"/>
              <a:gd name="connsiteX1714" fmla="*/ 17622024 w 21052572"/>
              <a:gd name="connsiteY1714" fmla="*/ 4334031 h 8402012"/>
              <a:gd name="connsiteX1715" fmla="*/ 17622024 w 21052572"/>
              <a:gd name="connsiteY1715" fmla="*/ 4270462 h 8402012"/>
              <a:gd name="connsiteX1716" fmla="*/ 10190116 w 21052572"/>
              <a:gd name="connsiteY1716" fmla="*/ 4270462 h 8402012"/>
              <a:gd name="connsiteX1717" fmla="*/ 10226980 w 21052572"/>
              <a:gd name="connsiteY1717" fmla="*/ 4270462 h 8402012"/>
              <a:gd name="connsiteX1718" fmla="*/ 10202755 w 21052572"/>
              <a:gd name="connsiteY1718" fmla="*/ 4349934 h 8402012"/>
              <a:gd name="connsiteX1719" fmla="*/ 10190116 w 21052572"/>
              <a:gd name="connsiteY1719" fmla="*/ 4270462 h 8402012"/>
              <a:gd name="connsiteX1720" fmla="*/ 10124654 w 21052572"/>
              <a:gd name="connsiteY1720" fmla="*/ 4270462 h 8402012"/>
              <a:gd name="connsiteX1721" fmla="*/ 10130803 w 21052572"/>
              <a:gd name="connsiteY1721" fmla="*/ 4359459 h 8402012"/>
              <a:gd name="connsiteX1722" fmla="*/ 10100059 w 21052572"/>
              <a:gd name="connsiteY1722" fmla="*/ 4340388 h 8402012"/>
              <a:gd name="connsiteX1723" fmla="*/ 10124654 w 21052572"/>
              <a:gd name="connsiteY1723" fmla="*/ 4270462 h 8402012"/>
              <a:gd name="connsiteX1724" fmla="*/ 10092404 w 21052572"/>
              <a:gd name="connsiteY1724" fmla="*/ 4257651 h 8402012"/>
              <a:gd name="connsiteX1725" fmla="*/ 10095172 w 21052572"/>
              <a:gd name="connsiteY1725" fmla="*/ 4259861 h 8402012"/>
              <a:gd name="connsiteX1726" fmla="*/ 10095141 w 21052572"/>
              <a:gd name="connsiteY1726" fmla="*/ 4260982 h 8402012"/>
              <a:gd name="connsiteX1727" fmla="*/ 10108541 w 21052572"/>
              <a:gd name="connsiteY1727" fmla="*/ 4260982 h 8402012"/>
              <a:gd name="connsiteX1728" fmla="*/ 10099560 w 21052572"/>
              <a:gd name="connsiteY1728" fmla="*/ 4268367 h 8402012"/>
              <a:gd name="connsiteX1729" fmla="*/ 10095037 w 21052572"/>
              <a:gd name="connsiteY1729" fmla="*/ 4264647 h 8402012"/>
              <a:gd name="connsiteX1730" fmla="*/ 10094865 w 21052572"/>
              <a:gd name="connsiteY1730" fmla="*/ 4270717 h 8402012"/>
              <a:gd name="connsiteX1731" fmla="*/ 10092404 w 21052572"/>
              <a:gd name="connsiteY1731" fmla="*/ 4288394 h 8402012"/>
              <a:gd name="connsiteX1732" fmla="*/ 10085841 w 21052572"/>
              <a:gd name="connsiteY1732" fmla="*/ 4269948 h 8402012"/>
              <a:gd name="connsiteX1733" fmla="*/ 10092404 w 21052572"/>
              <a:gd name="connsiteY1733" fmla="*/ 4257651 h 8402012"/>
              <a:gd name="connsiteX1734" fmla="*/ 19830740 w 21052572"/>
              <a:gd name="connsiteY1734" fmla="*/ 4246766 h 8402012"/>
              <a:gd name="connsiteX1735" fmla="*/ 19867604 w 21052572"/>
              <a:gd name="connsiteY1735" fmla="*/ 4259609 h 8402012"/>
              <a:gd name="connsiteX1736" fmla="*/ 19830740 w 21052572"/>
              <a:gd name="connsiteY1736" fmla="*/ 4246766 h 8402012"/>
              <a:gd name="connsiteX1737" fmla="*/ 16767872 w 21052572"/>
              <a:gd name="connsiteY1737" fmla="*/ 4246766 h 8402012"/>
              <a:gd name="connsiteX1738" fmla="*/ 16749910 w 21052572"/>
              <a:gd name="connsiteY1738" fmla="*/ 4274066 h 8402012"/>
              <a:gd name="connsiteX1739" fmla="*/ 16767872 w 21052572"/>
              <a:gd name="connsiteY1739" fmla="*/ 4246766 h 8402012"/>
              <a:gd name="connsiteX1740" fmla="*/ 15981076 w 21052572"/>
              <a:gd name="connsiteY1740" fmla="*/ 4246766 h 8402012"/>
              <a:gd name="connsiteX1741" fmla="*/ 15963114 w 21052572"/>
              <a:gd name="connsiteY1741" fmla="*/ 4274066 h 8402012"/>
              <a:gd name="connsiteX1742" fmla="*/ 15981076 w 21052572"/>
              <a:gd name="connsiteY1742" fmla="*/ 4246766 h 8402012"/>
              <a:gd name="connsiteX1743" fmla="*/ 14786664 w 21052572"/>
              <a:gd name="connsiteY1743" fmla="*/ 4246766 h 8402012"/>
              <a:gd name="connsiteX1744" fmla="*/ 14768702 w 21052572"/>
              <a:gd name="connsiteY1744" fmla="*/ 4274066 h 8402012"/>
              <a:gd name="connsiteX1745" fmla="*/ 14786664 w 21052572"/>
              <a:gd name="connsiteY1745" fmla="*/ 4246766 h 8402012"/>
              <a:gd name="connsiteX1746" fmla="*/ 13279425 w 21052572"/>
              <a:gd name="connsiteY1746" fmla="*/ 4246766 h 8402012"/>
              <a:gd name="connsiteX1747" fmla="*/ 13261463 w 21052572"/>
              <a:gd name="connsiteY1747" fmla="*/ 4274066 h 8402012"/>
              <a:gd name="connsiteX1748" fmla="*/ 13279425 w 21052572"/>
              <a:gd name="connsiteY1748" fmla="*/ 4246766 h 8402012"/>
              <a:gd name="connsiteX1749" fmla="*/ 9469676 w 21052572"/>
              <a:gd name="connsiteY1749" fmla="*/ 4246766 h 8402012"/>
              <a:gd name="connsiteX1750" fmla="*/ 9496976 w 21052572"/>
              <a:gd name="connsiteY1750" fmla="*/ 4274066 h 8402012"/>
              <a:gd name="connsiteX1751" fmla="*/ 9469676 w 21052572"/>
              <a:gd name="connsiteY1751" fmla="*/ 4246766 h 8402012"/>
              <a:gd name="connsiteX1752" fmla="*/ 18870020 w 21052572"/>
              <a:gd name="connsiteY1752" fmla="*/ 4242537 h 8402012"/>
              <a:gd name="connsiteX1753" fmla="*/ 18886480 w 21052572"/>
              <a:gd name="connsiteY1753" fmla="*/ 4269437 h 8402012"/>
              <a:gd name="connsiteX1754" fmla="*/ 18849616 w 21052572"/>
              <a:gd name="connsiteY1754" fmla="*/ 4257140 h 8402012"/>
              <a:gd name="connsiteX1755" fmla="*/ 18870020 w 21052572"/>
              <a:gd name="connsiteY1755" fmla="*/ 4242537 h 8402012"/>
              <a:gd name="connsiteX1756" fmla="*/ 17336000 w 21052572"/>
              <a:gd name="connsiteY1756" fmla="*/ 4242218 h 8402012"/>
              <a:gd name="connsiteX1757" fmla="*/ 17364976 w 21052572"/>
              <a:gd name="connsiteY1757" fmla="*/ 4274140 h 8402012"/>
              <a:gd name="connsiteX1758" fmla="*/ 17285504 w 21052572"/>
              <a:gd name="connsiteY1758" fmla="*/ 4261371 h 8402012"/>
              <a:gd name="connsiteX1759" fmla="*/ 17292124 w 21052572"/>
              <a:gd name="connsiteY1759" fmla="*/ 4248603 h 8402012"/>
              <a:gd name="connsiteX1760" fmla="*/ 17336000 w 21052572"/>
              <a:gd name="connsiteY1760" fmla="*/ 4242218 h 8402012"/>
              <a:gd name="connsiteX1761" fmla="*/ 14599314 w 21052572"/>
              <a:gd name="connsiteY1761" fmla="*/ 4227806 h 8402012"/>
              <a:gd name="connsiteX1762" fmla="*/ 14611289 w 21052572"/>
              <a:gd name="connsiteY1762" fmla="*/ 4247070 h 8402012"/>
              <a:gd name="connsiteX1763" fmla="*/ 14593327 w 21052572"/>
              <a:gd name="connsiteY1763" fmla="*/ 4247070 h 8402012"/>
              <a:gd name="connsiteX1764" fmla="*/ 14599314 w 21052572"/>
              <a:gd name="connsiteY1764" fmla="*/ 4227806 h 8402012"/>
              <a:gd name="connsiteX1765" fmla="*/ 12754312 w 21052572"/>
              <a:gd name="connsiteY1765" fmla="*/ 4214995 h 8402012"/>
              <a:gd name="connsiteX1766" fmla="*/ 12791204 w 21052572"/>
              <a:gd name="connsiteY1766" fmla="*/ 4245738 h 8402012"/>
              <a:gd name="connsiteX1767" fmla="*/ 12754312 w 21052572"/>
              <a:gd name="connsiteY1767" fmla="*/ 4214995 h 8402012"/>
              <a:gd name="connsiteX1768" fmla="*/ 9621713 w 21052572"/>
              <a:gd name="connsiteY1768" fmla="*/ 4214304 h 8402012"/>
              <a:gd name="connsiteX1769" fmla="*/ 9641058 w 21052572"/>
              <a:gd name="connsiteY1769" fmla="*/ 4246544 h 8402012"/>
              <a:gd name="connsiteX1770" fmla="*/ 9621713 w 21052572"/>
              <a:gd name="connsiteY1770" fmla="*/ 4214304 h 8402012"/>
              <a:gd name="connsiteX1771" fmla="*/ 20260964 w 21052572"/>
              <a:gd name="connsiteY1771" fmla="*/ 4213587 h 8402012"/>
              <a:gd name="connsiteX1772" fmla="*/ 20247840 w 21052572"/>
              <a:gd name="connsiteY1772" fmla="*/ 4245696 h 8402012"/>
              <a:gd name="connsiteX1773" fmla="*/ 20260964 w 21052572"/>
              <a:gd name="connsiteY1773" fmla="*/ 4213587 h 8402012"/>
              <a:gd name="connsiteX1774" fmla="*/ 17242848 w 21052572"/>
              <a:gd name="connsiteY1774" fmla="*/ 4213587 h 8402012"/>
              <a:gd name="connsiteX1775" fmla="*/ 17279740 w 21052572"/>
              <a:gd name="connsiteY1775" fmla="*/ 4226431 h 8402012"/>
              <a:gd name="connsiteX1776" fmla="*/ 17242848 w 21052572"/>
              <a:gd name="connsiteY1776" fmla="*/ 4213587 h 8402012"/>
              <a:gd name="connsiteX1777" fmla="*/ 16090088 w 21052572"/>
              <a:gd name="connsiteY1777" fmla="*/ 4213587 h 8402012"/>
              <a:gd name="connsiteX1778" fmla="*/ 16072126 w 21052572"/>
              <a:gd name="connsiteY1778" fmla="*/ 4245696 h 8402012"/>
              <a:gd name="connsiteX1779" fmla="*/ 16090088 w 21052572"/>
              <a:gd name="connsiteY1779" fmla="*/ 4213587 h 8402012"/>
              <a:gd name="connsiteX1780" fmla="*/ 14639700 w 21052572"/>
              <a:gd name="connsiteY1780" fmla="*/ 4213587 h 8402012"/>
              <a:gd name="connsiteX1781" fmla="*/ 14615105 w 21052572"/>
              <a:gd name="connsiteY1781" fmla="*/ 4245696 h 8402012"/>
              <a:gd name="connsiteX1782" fmla="*/ 14602808 w 21052572"/>
              <a:gd name="connsiteY1782" fmla="*/ 4226431 h 8402012"/>
              <a:gd name="connsiteX1783" fmla="*/ 14639700 w 21052572"/>
              <a:gd name="connsiteY1783" fmla="*/ 4213587 h 8402012"/>
              <a:gd name="connsiteX1784" fmla="*/ 10920032 w 21052572"/>
              <a:gd name="connsiteY1784" fmla="*/ 4213587 h 8402012"/>
              <a:gd name="connsiteX1785" fmla="*/ 10937994 w 21052572"/>
              <a:gd name="connsiteY1785" fmla="*/ 4245696 h 8402012"/>
              <a:gd name="connsiteX1786" fmla="*/ 10920032 w 21052572"/>
              <a:gd name="connsiteY1786" fmla="*/ 4213587 h 8402012"/>
              <a:gd name="connsiteX1787" fmla="*/ 13204588 w 21052572"/>
              <a:gd name="connsiteY1787" fmla="*/ 4213584 h 8402012"/>
              <a:gd name="connsiteX1788" fmla="*/ 13236694 w 21052572"/>
              <a:gd name="connsiteY1788" fmla="*/ 4238404 h 8402012"/>
              <a:gd name="connsiteX1789" fmla="*/ 13204588 w 21052572"/>
              <a:gd name="connsiteY1789" fmla="*/ 4269428 h 8402012"/>
              <a:gd name="connsiteX1790" fmla="*/ 13204588 w 21052572"/>
              <a:gd name="connsiteY1790" fmla="*/ 4213584 h 8402012"/>
              <a:gd name="connsiteX1791" fmla="*/ 18923704 w 21052572"/>
              <a:gd name="connsiteY1791" fmla="*/ 4212190 h 8402012"/>
              <a:gd name="connsiteX1792" fmla="*/ 18976528 w 21052572"/>
              <a:gd name="connsiteY1792" fmla="*/ 4259905 h 8402012"/>
              <a:gd name="connsiteX1793" fmla="*/ 18906492 w 21052572"/>
              <a:gd name="connsiteY1793" fmla="*/ 4227590 h 8402012"/>
              <a:gd name="connsiteX1794" fmla="*/ 18923704 w 21052572"/>
              <a:gd name="connsiteY1794" fmla="*/ 4212190 h 8402012"/>
              <a:gd name="connsiteX1795" fmla="*/ 9852780 w 21052572"/>
              <a:gd name="connsiteY1795" fmla="*/ 4202483 h 8402012"/>
              <a:gd name="connsiteX1796" fmla="*/ 9856906 w 21052572"/>
              <a:gd name="connsiteY1796" fmla="*/ 4210132 h 8402012"/>
              <a:gd name="connsiteX1797" fmla="*/ 9861159 w 21052572"/>
              <a:gd name="connsiteY1797" fmla="*/ 4205901 h 8402012"/>
              <a:gd name="connsiteX1798" fmla="*/ 10206818 w 21052572"/>
              <a:gd name="connsiteY1798" fmla="*/ 4198726 h 8402012"/>
              <a:gd name="connsiteX1799" fmla="*/ 10241183 w 21052572"/>
              <a:gd name="connsiteY1799" fmla="*/ 4248399 h 8402012"/>
              <a:gd name="connsiteX1800" fmla="*/ 10171714 w 21052572"/>
              <a:gd name="connsiteY1800" fmla="*/ 4307289 h 8402012"/>
              <a:gd name="connsiteX1801" fmla="*/ 10133238 w 21052572"/>
              <a:gd name="connsiteY1801" fmla="*/ 4235312 h 8402012"/>
              <a:gd name="connsiteX1802" fmla="*/ 10165301 w 21052572"/>
              <a:gd name="connsiteY1802" fmla="*/ 4203687 h 8402012"/>
              <a:gd name="connsiteX1803" fmla="*/ 10187979 w 21052572"/>
              <a:gd name="connsiteY1803" fmla="*/ 4199018 h 8402012"/>
              <a:gd name="connsiteX1804" fmla="*/ 10206818 w 21052572"/>
              <a:gd name="connsiteY1804" fmla="*/ 4198726 h 8402012"/>
              <a:gd name="connsiteX1805" fmla="*/ 13616354 w 21052572"/>
              <a:gd name="connsiteY1805" fmla="*/ 4185241 h 8402012"/>
              <a:gd name="connsiteX1806" fmla="*/ 13739093 w 21052572"/>
              <a:gd name="connsiteY1806" fmla="*/ 4185241 h 8402012"/>
              <a:gd name="connsiteX1807" fmla="*/ 13706507 w 21052572"/>
              <a:gd name="connsiteY1807" fmla="*/ 4245722 h 8402012"/>
              <a:gd name="connsiteX1808" fmla="*/ 13583768 w 21052572"/>
              <a:gd name="connsiteY1808" fmla="*/ 4245722 h 8402012"/>
              <a:gd name="connsiteX1809" fmla="*/ 13616354 w 21052572"/>
              <a:gd name="connsiteY1809" fmla="*/ 4185241 h 8402012"/>
              <a:gd name="connsiteX1810" fmla="*/ 10395818 w 21052572"/>
              <a:gd name="connsiteY1810" fmla="*/ 4185241 h 8402012"/>
              <a:gd name="connsiteX1811" fmla="*/ 10414618 w 21052572"/>
              <a:gd name="connsiteY1811" fmla="*/ 4245722 h 8402012"/>
              <a:gd name="connsiteX1812" fmla="*/ 10395818 w 21052572"/>
              <a:gd name="connsiteY1812" fmla="*/ 4185241 h 8402012"/>
              <a:gd name="connsiteX1813" fmla="*/ 14146699 w 21052572"/>
              <a:gd name="connsiteY1813" fmla="*/ 4185240 h 8402012"/>
              <a:gd name="connsiteX1814" fmla="*/ 14133574 w 21052572"/>
              <a:gd name="connsiteY1814" fmla="*/ 4217182 h 8402012"/>
              <a:gd name="connsiteX1815" fmla="*/ 14146699 w 21052572"/>
              <a:gd name="connsiteY1815" fmla="*/ 4185240 h 8402012"/>
              <a:gd name="connsiteX1816" fmla="*/ 12862275 w 21052572"/>
              <a:gd name="connsiteY1816" fmla="*/ 4185240 h 8402012"/>
              <a:gd name="connsiteX1817" fmla="*/ 12844368 w 21052572"/>
              <a:gd name="connsiteY1817" fmla="*/ 4217182 h 8402012"/>
              <a:gd name="connsiteX1818" fmla="*/ 12862275 w 21052572"/>
              <a:gd name="connsiteY1818" fmla="*/ 4185240 h 8402012"/>
              <a:gd name="connsiteX1819" fmla="*/ 10320813 w 21052572"/>
              <a:gd name="connsiteY1819" fmla="*/ 4184981 h 8402012"/>
              <a:gd name="connsiteX1820" fmla="*/ 10360096 w 21052572"/>
              <a:gd name="connsiteY1820" fmla="*/ 4215141 h 8402012"/>
              <a:gd name="connsiteX1821" fmla="*/ 10320813 w 21052572"/>
              <a:gd name="connsiteY1821" fmla="*/ 4184981 h 8402012"/>
              <a:gd name="connsiteX1822" fmla="*/ 14358325 w 21052572"/>
              <a:gd name="connsiteY1822" fmla="*/ 4182416 h 8402012"/>
              <a:gd name="connsiteX1823" fmla="*/ 14393227 w 21052572"/>
              <a:gd name="connsiteY1823" fmla="*/ 4185971 h 8402012"/>
              <a:gd name="connsiteX1824" fmla="*/ 14337383 w 21052572"/>
              <a:gd name="connsiteY1824" fmla="*/ 4216504 h 8402012"/>
              <a:gd name="connsiteX1825" fmla="*/ 14358325 w 21052572"/>
              <a:gd name="connsiteY1825" fmla="*/ 4182416 h 8402012"/>
              <a:gd name="connsiteX1826" fmla="*/ 10962691 w 21052572"/>
              <a:gd name="connsiteY1826" fmla="*/ 4182260 h 8402012"/>
              <a:gd name="connsiteX1827" fmla="*/ 10994800 w 21052572"/>
              <a:gd name="connsiteY1827" fmla="*/ 4212501 h 8402012"/>
              <a:gd name="connsiteX1828" fmla="*/ 10962691 w 21052572"/>
              <a:gd name="connsiteY1828" fmla="*/ 4182260 h 8402012"/>
              <a:gd name="connsiteX1829" fmla="*/ 19772840 w 21052572"/>
              <a:gd name="connsiteY1829" fmla="*/ 4182259 h 8402012"/>
              <a:gd name="connsiteX1830" fmla="*/ 19735948 w 21052572"/>
              <a:gd name="connsiteY1830" fmla="*/ 4212501 h 8402012"/>
              <a:gd name="connsiteX1831" fmla="*/ 19772840 w 21052572"/>
              <a:gd name="connsiteY1831" fmla="*/ 4182259 h 8402012"/>
              <a:gd name="connsiteX1832" fmla="*/ 15924684 w 21052572"/>
              <a:gd name="connsiteY1832" fmla="*/ 4171024 h 8402012"/>
              <a:gd name="connsiteX1833" fmla="*/ 15943130 w 21052572"/>
              <a:gd name="connsiteY1833" fmla="*/ 4212547 h 8402012"/>
              <a:gd name="connsiteX1834" fmla="*/ 15906238 w 21052572"/>
              <a:gd name="connsiteY1834" fmla="*/ 4212547 h 8402012"/>
              <a:gd name="connsiteX1835" fmla="*/ 15924684 w 21052572"/>
              <a:gd name="connsiteY1835" fmla="*/ 4171024 h 8402012"/>
              <a:gd name="connsiteX1836" fmla="*/ 16609386 w 21052572"/>
              <a:gd name="connsiteY1836" fmla="*/ 4161827 h 8402012"/>
              <a:gd name="connsiteX1837" fmla="*/ 16687922 w 21052572"/>
              <a:gd name="connsiteY1837" fmla="*/ 4211054 h 8402012"/>
              <a:gd name="connsiteX1838" fmla="*/ 16720390 w 21052572"/>
              <a:gd name="connsiteY1838" fmla="*/ 4302552 h 8402012"/>
              <a:gd name="connsiteX1839" fmla="*/ 16622982 w 21052572"/>
              <a:gd name="connsiteY1839" fmla="*/ 4243732 h 8402012"/>
              <a:gd name="connsiteX1840" fmla="*/ 16584018 w 21052572"/>
              <a:gd name="connsiteY1840" fmla="*/ 4187187 h 8402012"/>
              <a:gd name="connsiteX1841" fmla="*/ 16609386 w 21052572"/>
              <a:gd name="connsiteY1841" fmla="*/ 4161827 h 8402012"/>
              <a:gd name="connsiteX1842" fmla="*/ 15824664 w 21052572"/>
              <a:gd name="connsiteY1842" fmla="*/ 4152063 h 8402012"/>
              <a:gd name="connsiteX1843" fmla="*/ 15806702 w 21052572"/>
              <a:gd name="connsiteY1843" fmla="*/ 4184169 h 8402012"/>
              <a:gd name="connsiteX1844" fmla="*/ 15824664 w 21052572"/>
              <a:gd name="connsiteY1844" fmla="*/ 4152063 h 8402012"/>
              <a:gd name="connsiteX1845" fmla="*/ 10457627 w 21052572"/>
              <a:gd name="connsiteY1845" fmla="*/ 4152062 h 8402012"/>
              <a:gd name="connsiteX1846" fmla="*/ 10450802 w 21052572"/>
              <a:gd name="connsiteY1846" fmla="*/ 4245698 h 8402012"/>
              <a:gd name="connsiteX1847" fmla="*/ 10457627 w 21052572"/>
              <a:gd name="connsiteY1847" fmla="*/ 4152062 h 8402012"/>
              <a:gd name="connsiteX1848" fmla="*/ 10392831 w 21052572"/>
              <a:gd name="connsiteY1848" fmla="*/ 4146077 h 8402012"/>
              <a:gd name="connsiteX1849" fmla="*/ 10242249 w 21052572"/>
              <a:gd name="connsiteY1849" fmla="*/ 4247560 h 8402012"/>
              <a:gd name="connsiteX1850" fmla="*/ 10268437 w 21052572"/>
              <a:gd name="connsiteY1850" fmla="*/ 4247560 h 8402012"/>
              <a:gd name="connsiteX1851" fmla="*/ 10242249 w 21052572"/>
              <a:gd name="connsiteY1851" fmla="*/ 4215141 h 8402012"/>
              <a:gd name="connsiteX1852" fmla="*/ 10392831 w 21052572"/>
              <a:gd name="connsiteY1852" fmla="*/ 4146077 h 8402012"/>
              <a:gd name="connsiteX1853" fmla="*/ 17223884 w 21052572"/>
              <a:gd name="connsiteY1853" fmla="*/ 4133111 h 8402012"/>
              <a:gd name="connsiteX1854" fmla="*/ 17500408 w 21052572"/>
              <a:gd name="connsiteY1854" fmla="*/ 4209261 h 8402012"/>
              <a:gd name="connsiteX1855" fmla="*/ 17584336 w 21052572"/>
              <a:gd name="connsiteY1855" fmla="*/ 4255009 h 8402012"/>
              <a:gd name="connsiteX1856" fmla="*/ 17545600 w 21052572"/>
              <a:gd name="connsiteY1856" fmla="*/ 4307293 h 8402012"/>
              <a:gd name="connsiteX1857" fmla="*/ 17223884 w 21052572"/>
              <a:gd name="connsiteY1857" fmla="*/ 4133111 h 8402012"/>
              <a:gd name="connsiteX1858" fmla="*/ 10507545 w 21052572"/>
              <a:gd name="connsiteY1858" fmla="*/ 4123451 h 8402012"/>
              <a:gd name="connsiteX1859" fmla="*/ 10544541 w 21052572"/>
              <a:gd name="connsiteY1859" fmla="*/ 4132757 h 8402012"/>
              <a:gd name="connsiteX1860" fmla="*/ 10486036 w 21052572"/>
              <a:gd name="connsiteY1860" fmla="*/ 4153699 h 8402012"/>
              <a:gd name="connsiteX1861" fmla="*/ 10485752 w 21052572"/>
              <a:gd name="connsiteY1861" fmla="*/ 4153333 h 8402012"/>
              <a:gd name="connsiteX1862" fmla="*/ 10473929 w 21052572"/>
              <a:gd name="connsiteY1862" fmla="*/ 4159591 h 8402012"/>
              <a:gd name="connsiteX1863" fmla="*/ 10460279 w 21052572"/>
              <a:gd name="connsiteY1863" fmla="*/ 4152366 h 8402012"/>
              <a:gd name="connsiteX1864" fmla="*/ 10472069 w 21052572"/>
              <a:gd name="connsiteY1864" fmla="*/ 4135729 h 8402012"/>
              <a:gd name="connsiteX1865" fmla="*/ 10469759 w 21052572"/>
              <a:gd name="connsiteY1865" fmla="*/ 4132757 h 8402012"/>
              <a:gd name="connsiteX1866" fmla="*/ 10507545 w 21052572"/>
              <a:gd name="connsiteY1866" fmla="*/ 4123451 h 8402012"/>
              <a:gd name="connsiteX1867" fmla="*/ 16355418 w 21052572"/>
              <a:gd name="connsiteY1867" fmla="*/ 4118885 h 8402012"/>
              <a:gd name="connsiteX1868" fmla="*/ 16342294 w 21052572"/>
              <a:gd name="connsiteY1868" fmla="*/ 4150990 h 8402012"/>
              <a:gd name="connsiteX1869" fmla="*/ 16355418 w 21052572"/>
              <a:gd name="connsiteY1869" fmla="*/ 4118885 h 8402012"/>
              <a:gd name="connsiteX1870" fmla="*/ 16317568 w 21052572"/>
              <a:gd name="connsiteY1870" fmla="*/ 4118881 h 8402012"/>
              <a:gd name="connsiteX1871" fmla="*/ 16280676 w 21052572"/>
              <a:gd name="connsiteY1871" fmla="*/ 4149624 h 8402012"/>
              <a:gd name="connsiteX1872" fmla="*/ 16317568 w 21052572"/>
              <a:gd name="connsiteY1872" fmla="*/ 4118881 h 8402012"/>
              <a:gd name="connsiteX1873" fmla="*/ 17915124 w 21052572"/>
              <a:gd name="connsiteY1873" fmla="*/ 4113134 h 8402012"/>
              <a:gd name="connsiteX1874" fmla="*/ 17914988 w 21052572"/>
              <a:gd name="connsiteY1874" fmla="*/ 4113295 h 8402012"/>
              <a:gd name="connsiteX1875" fmla="*/ 17911148 w 21052572"/>
              <a:gd name="connsiteY1875" fmla="*/ 4117810 h 8402012"/>
              <a:gd name="connsiteX1876" fmla="*/ 9809865 w 21052572"/>
              <a:gd name="connsiteY1876" fmla="*/ 4112770 h 8402012"/>
              <a:gd name="connsiteX1877" fmla="*/ 9814581 w 21052572"/>
              <a:gd name="connsiteY1877" fmla="*/ 4118314 h 8402012"/>
              <a:gd name="connsiteX1878" fmla="*/ 9808019 w 21052572"/>
              <a:gd name="connsiteY1878" fmla="*/ 4131964 h 8402012"/>
              <a:gd name="connsiteX1879" fmla="*/ 9809865 w 21052572"/>
              <a:gd name="connsiteY1879" fmla="*/ 4112770 h 8402012"/>
              <a:gd name="connsiteX1880" fmla="*/ 9760697 w 21052572"/>
              <a:gd name="connsiteY1880" fmla="*/ 4109923 h 8402012"/>
              <a:gd name="connsiteX1881" fmla="*/ 9804785 w 21052572"/>
              <a:gd name="connsiteY1881" fmla="*/ 4120006 h 8402012"/>
              <a:gd name="connsiteX1882" fmla="*/ 9735101 w 21052572"/>
              <a:gd name="connsiteY1882" fmla="*/ 4151029 h 8402012"/>
              <a:gd name="connsiteX1883" fmla="*/ 9760697 w 21052572"/>
              <a:gd name="connsiteY1883" fmla="*/ 4109923 h 8402012"/>
              <a:gd name="connsiteX1884" fmla="*/ 17922024 w 21052572"/>
              <a:gd name="connsiteY1884" fmla="*/ 4105021 h 8402012"/>
              <a:gd name="connsiteX1885" fmla="*/ 17921388 w 21052572"/>
              <a:gd name="connsiteY1885" fmla="*/ 4105771 h 8402012"/>
              <a:gd name="connsiteX1886" fmla="*/ 17915124 w 21052572"/>
              <a:gd name="connsiteY1886" fmla="*/ 4113134 h 8402012"/>
              <a:gd name="connsiteX1887" fmla="*/ 9821601 w 21052572"/>
              <a:gd name="connsiteY1887" fmla="*/ 4102913 h 8402012"/>
              <a:gd name="connsiteX1888" fmla="*/ 9817499 w 21052572"/>
              <a:gd name="connsiteY1888" fmla="*/ 4117882 h 8402012"/>
              <a:gd name="connsiteX1889" fmla="*/ 9810936 w 21052572"/>
              <a:gd name="connsiteY1889" fmla="*/ 4105908 h 8402012"/>
              <a:gd name="connsiteX1890" fmla="*/ 9821601 w 21052572"/>
              <a:gd name="connsiteY1890" fmla="*/ 4102913 h 8402012"/>
              <a:gd name="connsiteX1891" fmla="*/ 9885021 w 21052572"/>
              <a:gd name="connsiteY1891" fmla="*/ 4087636 h 8402012"/>
              <a:gd name="connsiteX1892" fmla="*/ 9923712 w 21052572"/>
              <a:gd name="connsiteY1892" fmla="*/ 4119876 h 8402012"/>
              <a:gd name="connsiteX1893" fmla="*/ 9885021 w 21052572"/>
              <a:gd name="connsiteY1893" fmla="*/ 4087636 h 8402012"/>
              <a:gd name="connsiteX1894" fmla="*/ 10673567 w 21052572"/>
              <a:gd name="connsiteY1894" fmla="*/ 4085706 h 8402012"/>
              <a:gd name="connsiteX1895" fmla="*/ 10691529 w 21052572"/>
              <a:gd name="connsiteY1895" fmla="*/ 4117810 h 8402012"/>
              <a:gd name="connsiteX1896" fmla="*/ 10673567 w 21052572"/>
              <a:gd name="connsiteY1896" fmla="*/ 4085706 h 8402012"/>
              <a:gd name="connsiteX1897" fmla="*/ 10623518 w 21052572"/>
              <a:gd name="connsiteY1897" fmla="*/ 4085706 h 8402012"/>
              <a:gd name="connsiteX1898" fmla="*/ 10637168 w 21052572"/>
              <a:gd name="connsiteY1898" fmla="*/ 4150975 h 8402012"/>
              <a:gd name="connsiteX1899" fmla="*/ 10623518 w 21052572"/>
              <a:gd name="connsiteY1899" fmla="*/ 4085706 h 8402012"/>
              <a:gd name="connsiteX1900" fmla="*/ 10412881 w 21052572"/>
              <a:gd name="connsiteY1900" fmla="*/ 4085706 h 8402012"/>
              <a:gd name="connsiteX1901" fmla="*/ 10430843 w 21052572"/>
              <a:gd name="connsiteY1901" fmla="*/ 4117810 h 8402012"/>
              <a:gd name="connsiteX1902" fmla="*/ 10412881 w 21052572"/>
              <a:gd name="connsiteY1902" fmla="*/ 4085706 h 8402012"/>
              <a:gd name="connsiteX1903" fmla="*/ 17791656 w 21052572"/>
              <a:gd name="connsiteY1903" fmla="*/ 4085705 h 8402012"/>
              <a:gd name="connsiteX1904" fmla="*/ 17773696 w 21052572"/>
              <a:gd name="connsiteY1904" fmla="*/ 4117809 h 8402012"/>
              <a:gd name="connsiteX1905" fmla="*/ 17791656 w 21052572"/>
              <a:gd name="connsiteY1905" fmla="*/ 4085705 h 8402012"/>
              <a:gd name="connsiteX1906" fmla="*/ 17165984 w 21052572"/>
              <a:gd name="connsiteY1906" fmla="*/ 4085705 h 8402012"/>
              <a:gd name="connsiteX1907" fmla="*/ 17129092 w 21052572"/>
              <a:gd name="connsiteY1907" fmla="*/ 4116447 h 8402012"/>
              <a:gd name="connsiteX1908" fmla="*/ 17165984 w 21052572"/>
              <a:gd name="connsiteY1908" fmla="*/ 4085705 h 8402012"/>
              <a:gd name="connsiteX1909" fmla="*/ 15981076 w 21052572"/>
              <a:gd name="connsiteY1909" fmla="*/ 4085705 h 8402012"/>
              <a:gd name="connsiteX1910" fmla="*/ 15963114 w 21052572"/>
              <a:gd name="connsiteY1910" fmla="*/ 4117809 h 8402012"/>
              <a:gd name="connsiteX1911" fmla="*/ 15981076 w 21052572"/>
              <a:gd name="connsiteY1911" fmla="*/ 4085705 h 8402012"/>
              <a:gd name="connsiteX1912" fmla="*/ 13204588 w 21052572"/>
              <a:gd name="connsiteY1912" fmla="*/ 4085705 h 8402012"/>
              <a:gd name="connsiteX1913" fmla="*/ 13222550 w 21052572"/>
              <a:gd name="connsiteY1913" fmla="*/ 4117810 h 8402012"/>
              <a:gd name="connsiteX1914" fmla="*/ 13204588 w 21052572"/>
              <a:gd name="connsiteY1914" fmla="*/ 4085705 h 8402012"/>
              <a:gd name="connsiteX1915" fmla="*/ 11070709 w 21052572"/>
              <a:gd name="connsiteY1915" fmla="*/ 4085705 h 8402012"/>
              <a:gd name="connsiteX1916" fmla="*/ 11052747 w 21052572"/>
              <a:gd name="connsiteY1916" fmla="*/ 4117810 h 8402012"/>
              <a:gd name="connsiteX1917" fmla="*/ 11070709 w 21052572"/>
              <a:gd name="connsiteY1917" fmla="*/ 4085705 h 8402012"/>
              <a:gd name="connsiteX1918" fmla="*/ 17887452 w 21052572"/>
              <a:gd name="connsiteY1918" fmla="*/ 4076241 h 8402012"/>
              <a:gd name="connsiteX1919" fmla="*/ 18381860 w 21052572"/>
              <a:gd name="connsiteY1919" fmla="*/ 4255454 h 8402012"/>
              <a:gd name="connsiteX1920" fmla="*/ 18606496 w 21052572"/>
              <a:gd name="connsiteY1920" fmla="*/ 4372118 h 8402012"/>
              <a:gd name="connsiteX1921" fmla="*/ 18663460 w 21052572"/>
              <a:gd name="connsiteY1921" fmla="*/ 4461776 h 8402012"/>
              <a:gd name="connsiteX1922" fmla="*/ 18753744 w 21052572"/>
              <a:gd name="connsiteY1922" fmla="*/ 4539552 h 8402012"/>
              <a:gd name="connsiteX1923" fmla="*/ 18561356 w 21052572"/>
              <a:gd name="connsiteY1923" fmla="*/ 4455295 h 8402012"/>
              <a:gd name="connsiteX1924" fmla="*/ 18464620 w 21052572"/>
              <a:gd name="connsiteY1924" fmla="*/ 4416407 h 8402012"/>
              <a:gd name="connsiteX1925" fmla="*/ 18420556 w 21052572"/>
              <a:gd name="connsiteY1925" fmla="*/ 4429369 h 8402012"/>
              <a:gd name="connsiteX1926" fmla="*/ 18394760 w 21052572"/>
              <a:gd name="connsiteY1926" fmla="*/ 4416407 h 8402012"/>
              <a:gd name="connsiteX1927" fmla="*/ 18414104 w 21052572"/>
              <a:gd name="connsiteY1927" fmla="*/ 4385080 h 8402012"/>
              <a:gd name="connsiteX1928" fmla="*/ 18073392 w 21052572"/>
              <a:gd name="connsiteY1928" fmla="*/ 4248973 h 8402012"/>
              <a:gd name="connsiteX1929" fmla="*/ 18073392 w 21052572"/>
              <a:gd name="connsiteY1929" fmla="*/ 4186426 h 8402012"/>
              <a:gd name="connsiteX1930" fmla="*/ 18047596 w 21052572"/>
              <a:gd name="connsiteY1930" fmla="*/ 4173463 h 8402012"/>
              <a:gd name="connsiteX1931" fmla="*/ 17990632 w 21052572"/>
              <a:gd name="connsiteY1931" fmla="*/ 4147538 h 8402012"/>
              <a:gd name="connsiteX1932" fmla="*/ 17939040 w 21052572"/>
              <a:gd name="connsiteY1932" fmla="*/ 4119183 h 8402012"/>
              <a:gd name="connsiteX1933" fmla="*/ 17922024 w 21052572"/>
              <a:gd name="connsiteY1933" fmla="*/ 4105021 h 8402012"/>
              <a:gd name="connsiteX1934" fmla="*/ 10450799 w 21052572"/>
              <a:gd name="connsiteY1934" fmla="*/ 4062004 h 8402012"/>
              <a:gd name="connsiteX1935" fmla="*/ 10487691 w 21052572"/>
              <a:gd name="connsiteY1935" fmla="*/ 4089304 h 8402012"/>
              <a:gd name="connsiteX1936" fmla="*/ 10450799 w 21052572"/>
              <a:gd name="connsiteY1936" fmla="*/ 4062004 h 8402012"/>
              <a:gd name="connsiteX1937" fmla="*/ 16121250 w 21052572"/>
              <a:gd name="connsiteY1937" fmla="*/ 4062002 h 8402012"/>
              <a:gd name="connsiteX1938" fmla="*/ 16127714 w 21052572"/>
              <a:gd name="connsiteY1938" fmla="*/ 4074411 h 8402012"/>
              <a:gd name="connsiteX1939" fmla="*/ 16184804 w 21052572"/>
              <a:gd name="connsiteY1939" fmla="*/ 4117846 h 8402012"/>
              <a:gd name="connsiteX1940" fmla="*/ 16114788 w 21052572"/>
              <a:gd name="connsiteY1940" fmla="*/ 4117846 h 8402012"/>
              <a:gd name="connsiteX1941" fmla="*/ 16121250 w 21052572"/>
              <a:gd name="connsiteY1941" fmla="*/ 4062002 h 8402012"/>
              <a:gd name="connsiteX1942" fmla="*/ 10716226 w 21052572"/>
              <a:gd name="connsiteY1942" fmla="*/ 4062002 h 8402012"/>
              <a:gd name="connsiteX1943" fmla="*/ 10748335 w 21052572"/>
              <a:gd name="connsiteY1943" fmla="*/ 4086822 h 8402012"/>
              <a:gd name="connsiteX1944" fmla="*/ 10716226 w 21052572"/>
              <a:gd name="connsiteY1944" fmla="*/ 4117846 h 8402012"/>
              <a:gd name="connsiteX1945" fmla="*/ 10716226 w 21052572"/>
              <a:gd name="connsiteY1945" fmla="*/ 4062002 h 8402012"/>
              <a:gd name="connsiteX1946" fmla="*/ 10570538 w 21052572"/>
              <a:gd name="connsiteY1946" fmla="*/ 4062002 h 8402012"/>
              <a:gd name="connsiteX1947" fmla="*/ 10564551 w 21052572"/>
              <a:gd name="connsiteY1947" fmla="*/ 4117846 h 8402012"/>
              <a:gd name="connsiteX1948" fmla="*/ 10570538 w 21052572"/>
              <a:gd name="connsiteY1948" fmla="*/ 4062002 h 8402012"/>
              <a:gd name="connsiteX1949" fmla="*/ 17053256 w 21052572"/>
              <a:gd name="connsiteY1949" fmla="*/ 4062001 h 8402012"/>
              <a:gd name="connsiteX1950" fmla="*/ 17109100 w 21052572"/>
              <a:gd name="connsiteY1950" fmla="*/ 4062001 h 8402012"/>
              <a:gd name="connsiteX1951" fmla="*/ 17090484 w 21052572"/>
              <a:gd name="connsiteY1951" fmla="*/ 4117846 h 8402012"/>
              <a:gd name="connsiteX1952" fmla="*/ 17053256 w 21052572"/>
              <a:gd name="connsiteY1952" fmla="*/ 4062001 h 8402012"/>
              <a:gd name="connsiteX1953" fmla="*/ 11111606 w 21052572"/>
              <a:gd name="connsiteY1953" fmla="*/ 4058546 h 8402012"/>
              <a:gd name="connsiteX1954" fmla="*/ 11146509 w 21052572"/>
              <a:gd name="connsiteY1954" fmla="*/ 4062625 h 8402012"/>
              <a:gd name="connsiteX1955" fmla="*/ 11090665 w 21052572"/>
              <a:gd name="connsiteY1955" fmla="*/ 4088734 h 8402012"/>
              <a:gd name="connsiteX1956" fmla="*/ 11111606 w 21052572"/>
              <a:gd name="connsiteY1956" fmla="*/ 4058546 h 8402012"/>
              <a:gd name="connsiteX1957" fmla="*/ 16128438 w 21052572"/>
              <a:gd name="connsiteY1957" fmla="*/ 4043045 h 8402012"/>
              <a:gd name="connsiteX1958" fmla="*/ 16142088 w 21052572"/>
              <a:gd name="connsiteY1958" fmla="*/ 4063520 h 8402012"/>
              <a:gd name="connsiteX1959" fmla="*/ 16128438 w 21052572"/>
              <a:gd name="connsiteY1959" fmla="*/ 4043045 h 8402012"/>
              <a:gd name="connsiteX1960" fmla="*/ 11317603 w 21052572"/>
              <a:gd name="connsiteY1960" fmla="*/ 4043045 h 8402012"/>
              <a:gd name="connsiteX1961" fmla="*/ 11331253 w 21052572"/>
              <a:gd name="connsiteY1961" fmla="*/ 4063520 h 8402012"/>
              <a:gd name="connsiteX1962" fmla="*/ 11317603 w 21052572"/>
              <a:gd name="connsiteY1962" fmla="*/ 4043045 h 8402012"/>
              <a:gd name="connsiteX1963" fmla="*/ 20064620 w 21052572"/>
              <a:gd name="connsiteY1963" fmla="*/ 4042570 h 8402012"/>
              <a:gd name="connsiteX1964" fmla="*/ 20076028 w 21052572"/>
              <a:gd name="connsiteY1964" fmla="*/ 4045132 h 8402012"/>
              <a:gd name="connsiteX1965" fmla="*/ 20062992 w 21052572"/>
              <a:gd name="connsiteY1965" fmla="*/ 4065605 h 8402012"/>
              <a:gd name="connsiteX1966" fmla="*/ 20064620 w 21052572"/>
              <a:gd name="connsiteY1966" fmla="*/ 4042570 h 8402012"/>
              <a:gd name="connsiteX1967" fmla="*/ 19837124 w 21052572"/>
              <a:gd name="connsiteY1967" fmla="*/ 4042570 h 8402012"/>
              <a:gd name="connsiteX1968" fmla="*/ 19848612 w 21052572"/>
              <a:gd name="connsiteY1968" fmla="*/ 4045133 h 8402012"/>
              <a:gd name="connsiteX1969" fmla="*/ 19835484 w 21052572"/>
              <a:gd name="connsiteY1969" fmla="*/ 4065605 h 8402012"/>
              <a:gd name="connsiteX1970" fmla="*/ 19837124 w 21052572"/>
              <a:gd name="connsiteY1970" fmla="*/ 4042570 h 8402012"/>
              <a:gd name="connsiteX1971" fmla="*/ 10051604 w 21052572"/>
              <a:gd name="connsiteY1971" fmla="*/ 4029605 h 8402012"/>
              <a:gd name="connsiteX1972" fmla="*/ 9955953 w 21052572"/>
              <a:gd name="connsiteY1972" fmla="*/ 4074739 h 8402012"/>
              <a:gd name="connsiteX1973" fmla="*/ 10051604 w 21052572"/>
              <a:gd name="connsiteY1973" fmla="*/ 4029605 h 8402012"/>
              <a:gd name="connsiteX1974" fmla="*/ 15490658 w 21052572"/>
              <a:gd name="connsiteY1974" fmla="*/ 4028822 h 8402012"/>
              <a:gd name="connsiteX1975" fmla="*/ 15470184 w 21052572"/>
              <a:gd name="connsiteY1975" fmla="*/ 4084667 h 8402012"/>
              <a:gd name="connsiteX1976" fmla="*/ 15490658 w 21052572"/>
              <a:gd name="connsiteY1976" fmla="*/ 4028822 h 8402012"/>
              <a:gd name="connsiteX1977" fmla="*/ 10975819 w 21052572"/>
              <a:gd name="connsiteY1977" fmla="*/ 4028822 h 8402012"/>
              <a:gd name="connsiteX1978" fmla="*/ 10962691 w 21052572"/>
              <a:gd name="connsiteY1978" fmla="*/ 4060930 h 8402012"/>
              <a:gd name="connsiteX1979" fmla="*/ 10975819 w 21052572"/>
              <a:gd name="connsiteY1979" fmla="*/ 4028822 h 8402012"/>
              <a:gd name="connsiteX1980" fmla="*/ 19228796 w 21052572"/>
              <a:gd name="connsiteY1980" fmla="*/ 4028819 h 8402012"/>
              <a:gd name="connsiteX1981" fmla="*/ 19241924 w 21052572"/>
              <a:gd name="connsiteY1981" fmla="*/ 4060929 h 8402012"/>
              <a:gd name="connsiteX1982" fmla="*/ 19228796 w 21052572"/>
              <a:gd name="connsiteY1982" fmla="*/ 4028819 h 8402012"/>
              <a:gd name="connsiteX1983" fmla="*/ 15374392 w 21052572"/>
              <a:gd name="connsiteY1983" fmla="*/ 4028819 h 8402012"/>
              <a:gd name="connsiteX1984" fmla="*/ 15356430 w 21052572"/>
              <a:gd name="connsiteY1984" fmla="*/ 4060930 h 8402012"/>
              <a:gd name="connsiteX1985" fmla="*/ 15374392 w 21052572"/>
              <a:gd name="connsiteY1985" fmla="*/ 4028819 h 8402012"/>
              <a:gd name="connsiteX1986" fmla="*/ 9933170 w 21052572"/>
              <a:gd name="connsiteY1986" fmla="*/ 4028819 h 8402012"/>
              <a:gd name="connsiteX1987" fmla="*/ 9930340 w 21052572"/>
              <a:gd name="connsiteY1987" fmla="*/ 4033882 h 8402012"/>
              <a:gd name="connsiteX1988" fmla="*/ 9930644 w 21052572"/>
              <a:gd name="connsiteY1988" fmla="*/ 4033338 h 8402012"/>
              <a:gd name="connsiteX1989" fmla="*/ 9933170 w 21052572"/>
              <a:gd name="connsiteY1989" fmla="*/ 4028819 h 8402012"/>
              <a:gd name="connsiteX1990" fmla="*/ 11260567 w 21052572"/>
              <a:gd name="connsiteY1990" fmla="*/ 4025783 h 8402012"/>
              <a:gd name="connsiteX1991" fmla="*/ 11279169 w 21052572"/>
              <a:gd name="connsiteY1991" fmla="*/ 4060799 h 8402012"/>
              <a:gd name="connsiteX1992" fmla="*/ 11228116 w 21052572"/>
              <a:gd name="connsiteY1992" fmla="*/ 4028965 h 8402012"/>
              <a:gd name="connsiteX1993" fmla="*/ 11260567 w 21052572"/>
              <a:gd name="connsiteY1993" fmla="*/ 4025783 h 8402012"/>
              <a:gd name="connsiteX1994" fmla="*/ 17012168 w 21052572"/>
              <a:gd name="connsiteY1994" fmla="*/ 4025782 h 8402012"/>
              <a:gd name="connsiteX1995" fmla="*/ 17033212 w 21052572"/>
              <a:gd name="connsiteY1995" fmla="*/ 4060799 h 8402012"/>
              <a:gd name="connsiteX1996" fmla="*/ 16982160 w 21052572"/>
              <a:gd name="connsiteY1996" fmla="*/ 4028962 h 8402012"/>
              <a:gd name="connsiteX1997" fmla="*/ 17012168 w 21052572"/>
              <a:gd name="connsiteY1997" fmla="*/ 4025782 h 8402012"/>
              <a:gd name="connsiteX1998" fmla="*/ 9924688 w 21052572"/>
              <a:gd name="connsiteY1998" fmla="*/ 4014601 h 8402012"/>
              <a:gd name="connsiteX1999" fmla="*/ 9942650 w 21052572"/>
              <a:gd name="connsiteY1999" fmla="*/ 4014601 h 8402012"/>
              <a:gd name="connsiteX2000" fmla="*/ 9924688 w 21052572"/>
              <a:gd name="connsiteY2000" fmla="*/ 4014601 h 8402012"/>
              <a:gd name="connsiteX2001" fmla="*/ 10691475 w 21052572"/>
              <a:gd name="connsiteY2001" fmla="*/ 4009865 h 8402012"/>
              <a:gd name="connsiteX2002" fmla="*/ 10591392 w 21052572"/>
              <a:gd name="connsiteY2002" fmla="*/ 4056286 h 8402012"/>
              <a:gd name="connsiteX2003" fmla="*/ 10581228 w 21052572"/>
              <a:gd name="connsiteY2003" fmla="*/ 4044994 h 8402012"/>
              <a:gd name="connsiteX2004" fmla="*/ 10591993 w 21052572"/>
              <a:gd name="connsiteY2004" fmla="*/ 4062312 h 8402012"/>
              <a:gd name="connsiteX2005" fmla="*/ 10574031 w 21052572"/>
              <a:gd name="connsiteY2005" fmla="*/ 4062312 h 8402012"/>
              <a:gd name="connsiteX2006" fmla="*/ 10579879 w 21052572"/>
              <a:gd name="connsiteY2006" fmla="*/ 4043490 h 8402012"/>
              <a:gd name="connsiteX2007" fmla="*/ 10578773 w 21052572"/>
              <a:gd name="connsiteY2007" fmla="*/ 4042265 h 8402012"/>
              <a:gd name="connsiteX2008" fmla="*/ 10691475 w 21052572"/>
              <a:gd name="connsiteY2008" fmla="*/ 4009865 h 8402012"/>
              <a:gd name="connsiteX2009" fmla="*/ 19192672 w 21052572"/>
              <a:gd name="connsiteY2009" fmla="*/ 4001460 h 8402012"/>
              <a:gd name="connsiteX2010" fmla="*/ 19208812 w 21052572"/>
              <a:gd name="connsiteY2010" fmla="*/ 4032461 h 8402012"/>
              <a:gd name="connsiteX2011" fmla="*/ 19171920 w 21052572"/>
              <a:gd name="connsiteY2011" fmla="*/ 4019234 h 8402012"/>
              <a:gd name="connsiteX2012" fmla="*/ 19192672 w 21052572"/>
              <a:gd name="connsiteY2012" fmla="*/ 4001460 h 8402012"/>
              <a:gd name="connsiteX2013" fmla="*/ 15773526 w 21052572"/>
              <a:gd name="connsiteY2013" fmla="*/ 4000387 h 8402012"/>
              <a:gd name="connsiteX2014" fmla="*/ 15805632 w 21052572"/>
              <a:gd name="connsiteY2014" fmla="*/ 4011972 h 8402012"/>
              <a:gd name="connsiteX2015" fmla="*/ 15779948 w 21052572"/>
              <a:gd name="connsiteY2015" fmla="*/ 4056211 h 8402012"/>
              <a:gd name="connsiteX2016" fmla="*/ 15773526 w 21052572"/>
              <a:gd name="connsiteY2016" fmla="*/ 4000387 h 8402012"/>
              <a:gd name="connsiteX2017" fmla="*/ 16962200 w 21052572"/>
              <a:gd name="connsiteY2017" fmla="*/ 4000386 h 8402012"/>
              <a:gd name="connsiteX2018" fmla="*/ 16944240 w 21052572"/>
              <a:gd name="connsiteY2018" fmla="*/ 4032456 h 8402012"/>
              <a:gd name="connsiteX2019" fmla="*/ 16962200 w 21052572"/>
              <a:gd name="connsiteY2019" fmla="*/ 4000386 h 8402012"/>
              <a:gd name="connsiteX2020" fmla="*/ 15303196 w 21052572"/>
              <a:gd name="connsiteY2020" fmla="*/ 4000386 h 8402012"/>
              <a:gd name="connsiteX2021" fmla="*/ 15303196 w 21052572"/>
              <a:gd name="connsiteY2021" fmla="*/ 4032456 h 8402012"/>
              <a:gd name="connsiteX2022" fmla="*/ 15303196 w 21052572"/>
              <a:gd name="connsiteY2022" fmla="*/ 4000386 h 8402012"/>
              <a:gd name="connsiteX2023" fmla="*/ 13336302 w 21052572"/>
              <a:gd name="connsiteY2023" fmla="*/ 4000386 h 8402012"/>
              <a:gd name="connsiteX2024" fmla="*/ 13318340 w 21052572"/>
              <a:gd name="connsiteY2024" fmla="*/ 4032456 h 8402012"/>
              <a:gd name="connsiteX2025" fmla="*/ 13336302 w 21052572"/>
              <a:gd name="connsiteY2025" fmla="*/ 4000386 h 8402012"/>
              <a:gd name="connsiteX2026" fmla="*/ 13241507 w 21052572"/>
              <a:gd name="connsiteY2026" fmla="*/ 4000386 h 8402012"/>
              <a:gd name="connsiteX2027" fmla="*/ 13223545 w 21052572"/>
              <a:gd name="connsiteY2027" fmla="*/ 4032456 h 8402012"/>
              <a:gd name="connsiteX2028" fmla="*/ 13241507 w 21052572"/>
              <a:gd name="connsiteY2028" fmla="*/ 4000386 h 8402012"/>
              <a:gd name="connsiteX2029" fmla="*/ 20602224 w 21052572"/>
              <a:gd name="connsiteY2029" fmla="*/ 4000385 h 8402012"/>
              <a:gd name="connsiteX2030" fmla="*/ 20589100 w 21052572"/>
              <a:gd name="connsiteY2030" fmla="*/ 4032455 h 8402012"/>
              <a:gd name="connsiteX2031" fmla="*/ 20602224 w 21052572"/>
              <a:gd name="connsiteY2031" fmla="*/ 4000385 h 8402012"/>
              <a:gd name="connsiteX2032" fmla="*/ 20033552 w 21052572"/>
              <a:gd name="connsiteY2032" fmla="*/ 4000385 h 8402012"/>
              <a:gd name="connsiteX2033" fmla="*/ 20015588 w 21052572"/>
              <a:gd name="connsiteY2033" fmla="*/ 4032455 h 8402012"/>
              <a:gd name="connsiteX2034" fmla="*/ 20033552 w 21052572"/>
              <a:gd name="connsiteY2034" fmla="*/ 4000385 h 8402012"/>
              <a:gd name="connsiteX2035" fmla="*/ 19578440 w 21052572"/>
              <a:gd name="connsiteY2035" fmla="*/ 4000385 h 8402012"/>
              <a:gd name="connsiteX2036" fmla="*/ 19565316 w 21052572"/>
              <a:gd name="connsiteY2036" fmla="*/ 4032455 h 8402012"/>
              <a:gd name="connsiteX2037" fmla="*/ 19578440 w 21052572"/>
              <a:gd name="connsiteY2037" fmla="*/ 4000385 h 8402012"/>
              <a:gd name="connsiteX2038" fmla="*/ 17702600 w 21052572"/>
              <a:gd name="connsiteY2038" fmla="*/ 4000385 h 8402012"/>
              <a:gd name="connsiteX2039" fmla="*/ 17715728 w 21052572"/>
              <a:gd name="connsiteY2039" fmla="*/ 4032456 h 8402012"/>
              <a:gd name="connsiteX2040" fmla="*/ 17702600 w 21052572"/>
              <a:gd name="connsiteY2040" fmla="*/ 4000385 h 8402012"/>
              <a:gd name="connsiteX2041" fmla="*/ 18617096 w 21052572"/>
              <a:gd name="connsiteY2041" fmla="*/ 3982954 h 8402012"/>
              <a:gd name="connsiteX2042" fmla="*/ 18614008 w 21052572"/>
              <a:gd name="connsiteY2042" fmla="*/ 4005724 h 8402012"/>
              <a:gd name="connsiteX2043" fmla="*/ 18617896 w 21052572"/>
              <a:gd name="connsiteY2043" fmla="*/ 4011435 h 8402012"/>
              <a:gd name="connsiteX2044" fmla="*/ 18619000 w 21052572"/>
              <a:gd name="connsiteY2044" fmla="*/ 3997137 h 8402012"/>
              <a:gd name="connsiteX2045" fmla="*/ 18630404 w 21052572"/>
              <a:gd name="connsiteY2045" fmla="*/ 4000079 h 8402012"/>
              <a:gd name="connsiteX2046" fmla="*/ 18624332 w 21052572"/>
              <a:gd name="connsiteY2046" fmla="*/ 4006367 h 8402012"/>
              <a:gd name="connsiteX2047" fmla="*/ 18619764 w 21052572"/>
              <a:gd name="connsiteY2047" fmla="*/ 4014180 h 8402012"/>
              <a:gd name="connsiteX2048" fmla="*/ 18627040 w 21052572"/>
              <a:gd name="connsiteY2048" fmla="*/ 4024867 h 8402012"/>
              <a:gd name="connsiteX2049" fmla="*/ 18661160 w 21052572"/>
              <a:gd name="connsiteY2049" fmla="*/ 4047437 h 8402012"/>
              <a:gd name="connsiteX2050" fmla="*/ 18783684 w 21052572"/>
              <a:gd name="connsiteY2050" fmla="*/ 4086126 h 8402012"/>
              <a:gd name="connsiteX2051" fmla="*/ 18680508 w 21052572"/>
              <a:gd name="connsiteY2051" fmla="*/ 4028090 h 8402012"/>
              <a:gd name="connsiteX2052" fmla="*/ 18617096 w 21052572"/>
              <a:gd name="connsiteY2052" fmla="*/ 3982954 h 8402012"/>
              <a:gd name="connsiteX2053" fmla="*/ 15127852 w 21052572"/>
              <a:gd name="connsiteY2053" fmla="*/ 3973524 h 8402012"/>
              <a:gd name="connsiteX2054" fmla="*/ 15095742 w 21052572"/>
              <a:gd name="connsiteY2054" fmla="*/ 3998802 h 8402012"/>
              <a:gd name="connsiteX2055" fmla="*/ 15127852 w 21052572"/>
              <a:gd name="connsiteY2055" fmla="*/ 3973524 h 8402012"/>
              <a:gd name="connsiteX2056" fmla="*/ 16825748 w 21052572"/>
              <a:gd name="connsiteY2056" fmla="*/ 3973523 h 8402012"/>
              <a:gd name="connsiteX2057" fmla="*/ 16862640 w 21052572"/>
              <a:gd name="connsiteY2057" fmla="*/ 3998802 h 8402012"/>
              <a:gd name="connsiteX2058" fmla="*/ 16825748 w 21052572"/>
              <a:gd name="connsiteY2058" fmla="*/ 3973523 h 8402012"/>
              <a:gd name="connsiteX2059" fmla="*/ 17828948 w 21052572"/>
              <a:gd name="connsiteY2059" fmla="*/ 3971948 h 8402012"/>
              <a:gd name="connsiteX2060" fmla="*/ 17867424 w 21052572"/>
              <a:gd name="connsiteY2060" fmla="*/ 4117814 h 8402012"/>
              <a:gd name="connsiteX2061" fmla="*/ 17772300 w 21052572"/>
              <a:gd name="connsiteY2061" fmla="*/ 4047544 h 8402012"/>
              <a:gd name="connsiteX2062" fmla="*/ 17828948 w 21052572"/>
              <a:gd name="connsiteY2062" fmla="*/ 3971948 h 8402012"/>
              <a:gd name="connsiteX2063" fmla="*/ 15925198 w 21052572"/>
              <a:gd name="connsiteY2063" fmla="*/ 3971945 h 8402012"/>
              <a:gd name="connsiteX2064" fmla="*/ 15962062 w 21052572"/>
              <a:gd name="connsiteY2064" fmla="*/ 3984110 h 8402012"/>
              <a:gd name="connsiteX2065" fmla="*/ 15925198 w 21052572"/>
              <a:gd name="connsiteY2065" fmla="*/ 3971945 h 8402012"/>
              <a:gd name="connsiteX2066" fmla="*/ 13601727 w 21052572"/>
              <a:gd name="connsiteY2066" fmla="*/ 3971945 h 8402012"/>
              <a:gd name="connsiteX2067" fmla="*/ 13583765 w 21052572"/>
              <a:gd name="connsiteY2067" fmla="*/ 3999245 h 8402012"/>
              <a:gd name="connsiteX2068" fmla="*/ 13601727 w 21052572"/>
              <a:gd name="connsiteY2068" fmla="*/ 3971945 h 8402012"/>
              <a:gd name="connsiteX2069" fmla="*/ 10976910 w 21052572"/>
              <a:gd name="connsiteY2069" fmla="*/ 3971945 h 8402012"/>
              <a:gd name="connsiteX2070" fmla="*/ 10994872 w 21052572"/>
              <a:gd name="connsiteY2070" fmla="*/ 3999245 h 8402012"/>
              <a:gd name="connsiteX2071" fmla="*/ 10976910 w 21052572"/>
              <a:gd name="connsiteY2071" fmla="*/ 3971945 h 8402012"/>
              <a:gd name="connsiteX2072" fmla="*/ 20541704 w 21052572"/>
              <a:gd name="connsiteY2072" fmla="*/ 3971944 h 8402012"/>
              <a:gd name="connsiteX2073" fmla="*/ 20554828 w 21052572"/>
              <a:gd name="connsiteY2073" fmla="*/ 3999245 h 8402012"/>
              <a:gd name="connsiteX2074" fmla="*/ 20541704 w 21052572"/>
              <a:gd name="connsiteY2074" fmla="*/ 3971944 h 8402012"/>
              <a:gd name="connsiteX2075" fmla="*/ 18565508 w 21052572"/>
              <a:gd name="connsiteY2075" fmla="*/ 3971132 h 8402012"/>
              <a:gd name="connsiteX2076" fmla="*/ 18584852 w 21052572"/>
              <a:gd name="connsiteY2076" fmla="*/ 3996927 h 8402012"/>
              <a:gd name="connsiteX2077" fmla="*/ 18565508 w 21052572"/>
              <a:gd name="connsiteY2077" fmla="*/ 3971132 h 8402012"/>
              <a:gd name="connsiteX2078" fmla="*/ 16566904 w 21052572"/>
              <a:gd name="connsiteY2078" fmla="*/ 3967637 h 8402012"/>
              <a:gd name="connsiteX2079" fmla="*/ 16601926 w 21052572"/>
              <a:gd name="connsiteY2079" fmla="*/ 3974099 h 8402012"/>
              <a:gd name="connsiteX2080" fmla="*/ 16546102 w 21052572"/>
              <a:gd name="connsiteY2080" fmla="*/ 3999954 h 8402012"/>
              <a:gd name="connsiteX2081" fmla="*/ 16566904 w 21052572"/>
              <a:gd name="connsiteY2081" fmla="*/ 3967637 h 8402012"/>
              <a:gd name="connsiteX2082" fmla="*/ 12227107 w 21052572"/>
              <a:gd name="connsiteY2082" fmla="*/ 3941563 h 8402012"/>
              <a:gd name="connsiteX2083" fmla="*/ 12213982 w 21052572"/>
              <a:gd name="connsiteY2083" fmla="*/ 3947178 h 8402012"/>
              <a:gd name="connsiteX2084" fmla="*/ 12226912 w 21052572"/>
              <a:gd name="connsiteY2084" fmla="*/ 3941576 h 8402012"/>
              <a:gd name="connsiteX2085" fmla="*/ 16526116 w 21052572"/>
              <a:gd name="connsiteY2085" fmla="*/ 3940173 h 8402012"/>
              <a:gd name="connsiteX2086" fmla="*/ 16489224 w 21052572"/>
              <a:gd name="connsiteY2086" fmla="*/ 3970916 h 8402012"/>
              <a:gd name="connsiteX2087" fmla="*/ 16526116 w 21052572"/>
              <a:gd name="connsiteY2087" fmla="*/ 3940173 h 8402012"/>
              <a:gd name="connsiteX2088" fmla="*/ 19526372 w 21052572"/>
              <a:gd name="connsiteY2088" fmla="*/ 3940172 h 8402012"/>
              <a:gd name="connsiteX2089" fmla="*/ 19489480 w 21052572"/>
              <a:gd name="connsiteY2089" fmla="*/ 3970916 h 8402012"/>
              <a:gd name="connsiteX2090" fmla="*/ 19526372 w 21052572"/>
              <a:gd name="connsiteY2090" fmla="*/ 3940172 h 8402012"/>
              <a:gd name="connsiteX2091" fmla="*/ 13460727 w 21052572"/>
              <a:gd name="connsiteY2091" fmla="*/ 3938769 h 8402012"/>
              <a:gd name="connsiteX2092" fmla="*/ 13492647 w 21052572"/>
              <a:gd name="connsiteY2092" fmla="*/ 3985036 h 8402012"/>
              <a:gd name="connsiteX2093" fmla="*/ 13460727 w 21052572"/>
              <a:gd name="connsiteY2093" fmla="*/ 3938769 h 8402012"/>
              <a:gd name="connsiteX2094" fmla="*/ 19735948 w 21052572"/>
              <a:gd name="connsiteY2094" fmla="*/ 3938767 h 8402012"/>
              <a:gd name="connsiteX2095" fmla="*/ 19753908 w 21052572"/>
              <a:gd name="connsiteY2095" fmla="*/ 3970875 h 8402012"/>
              <a:gd name="connsiteX2096" fmla="*/ 19735948 w 21052572"/>
              <a:gd name="connsiteY2096" fmla="*/ 3938767 h 8402012"/>
              <a:gd name="connsiteX2097" fmla="*/ 14881456 w 21052572"/>
              <a:gd name="connsiteY2097" fmla="*/ 3938767 h 8402012"/>
              <a:gd name="connsiteX2098" fmla="*/ 14863494 w 21052572"/>
              <a:gd name="connsiteY2098" fmla="*/ 3970875 h 8402012"/>
              <a:gd name="connsiteX2099" fmla="*/ 14881456 w 21052572"/>
              <a:gd name="connsiteY2099" fmla="*/ 3938767 h 8402012"/>
              <a:gd name="connsiteX2100" fmla="*/ 10133238 w 21052572"/>
              <a:gd name="connsiteY2100" fmla="*/ 3938767 h 8402012"/>
              <a:gd name="connsiteX2101" fmla="*/ 10151200 w 21052572"/>
              <a:gd name="connsiteY2101" fmla="*/ 3970875 h 8402012"/>
              <a:gd name="connsiteX2102" fmla="*/ 10133238 w 21052572"/>
              <a:gd name="connsiteY2102" fmla="*/ 3938767 h 8402012"/>
              <a:gd name="connsiteX2103" fmla="*/ 15625454 w 21052572"/>
              <a:gd name="connsiteY2103" fmla="*/ 3938765 h 8402012"/>
              <a:gd name="connsiteX2104" fmla="*/ 15604980 w 21052572"/>
              <a:gd name="connsiteY2104" fmla="*/ 3994609 h 8402012"/>
              <a:gd name="connsiteX2105" fmla="*/ 15625454 w 21052572"/>
              <a:gd name="connsiteY2105" fmla="*/ 3938765 h 8402012"/>
              <a:gd name="connsiteX2106" fmla="*/ 14925110 w 21052572"/>
              <a:gd name="connsiteY2106" fmla="*/ 3938765 h 8402012"/>
              <a:gd name="connsiteX2107" fmla="*/ 14961974 w 21052572"/>
              <a:gd name="connsiteY2107" fmla="*/ 3951175 h 8402012"/>
              <a:gd name="connsiteX2108" fmla="*/ 14925110 w 21052572"/>
              <a:gd name="connsiteY2108" fmla="*/ 3994609 h 8402012"/>
              <a:gd name="connsiteX2109" fmla="*/ 14925110 w 21052572"/>
              <a:gd name="connsiteY2109" fmla="*/ 3938765 h 8402012"/>
              <a:gd name="connsiteX2110" fmla="*/ 13941227 w 21052572"/>
              <a:gd name="connsiteY2110" fmla="*/ 3936396 h 8402012"/>
              <a:gd name="connsiteX2111" fmla="*/ 13976130 w 21052572"/>
              <a:gd name="connsiteY2111" fmla="*/ 3939713 h 8402012"/>
              <a:gd name="connsiteX2112" fmla="*/ 13920286 w 21052572"/>
              <a:gd name="connsiteY2112" fmla="*/ 3972892 h 8402012"/>
              <a:gd name="connsiteX2113" fmla="*/ 13941227 w 21052572"/>
              <a:gd name="connsiteY2113" fmla="*/ 3936396 h 8402012"/>
              <a:gd name="connsiteX2114" fmla="*/ 12242336 w 21052572"/>
              <a:gd name="connsiteY2114" fmla="*/ 3936380 h 8402012"/>
              <a:gd name="connsiteX2115" fmla="*/ 12239842 w 21052572"/>
              <a:gd name="connsiteY2115" fmla="*/ 3940774 h 8402012"/>
              <a:gd name="connsiteX2116" fmla="*/ 12227107 w 21052572"/>
              <a:gd name="connsiteY2116" fmla="*/ 3941563 h 8402012"/>
              <a:gd name="connsiteX2117" fmla="*/ 12237603 w 21052572"/>
              <a:gd name="connsiteY2117" fmla="*/ 3937073 h 8402012"/>
              <a:gd name="connsiteX2118" fmla="*/ 10939187 w 21052572"/>
              <a:gd name="connsiteY2118" fmla="*/ 3929286 h 8402012"/>
              <a:gd name="connsiteX2119" fmla="*/ 10971107 w 21052572"/>
              <a:gd name="connsiteY2119" fmla="*/ 3929286 h 8402012"/>
              <a:gd name="connsiteX2120" fmla="*/ 10964723 w 21052572"/>
              <a:gd name="connsiteY2120" fmla="*/ 3999323 h 8402012"/>
              <a:gd name="connsiteX2121" fmla="*/ 10920035 w 21052572"/>
              <a:gd name="connsiteY2121" fmla="*/ 3999323 h 8402012"/>
              <a:gd name="connsiteX2122" fmla="*/ 10939187 w 21052572"/>
              <a:gd name="connsiteY2122" fmla="*/ 3929286 h 8402012"/>
              <a:gd name="connsiteX2123" fmla="*/ 13184670 w 21052572"/>
              <a:gd name="connsiteY2123" fmla="*/ 3919831 h 8402012"/>
              <a:gd name="connsiteX2124" fmla="*/ 13229838 w 21052572"/>
              <a:gd name="connsiteY2124" fmla="*/ 3952146 h 8402012"/>
              <a:gd name="connsiteX2125" fmla="*/ 13107238 w 21052572"/>
              <a:gd name="connsiteY2125" fmla="*/ 4009238 h 8402012"/>
              <a:gd name="connsiteX2126" fmla="*/ 12741590 w 21052572"/>
              <a:gd name="connsiteY2126" fmla="*/ 4060945 h 8402012"/>
              <a:gd name="connsiteX2127" fmla="*/ 12542634 w 21052572"/>
              <a:gd name="connsiteY2127" fmla="*/ 4060945 h 8402012"/>
              <a:gd name="connsiteX2128" fmla="*/ 12510371 w 21052572"/>
              <a:gd name="connsiteY2128" fmla="*/ 4106189 h 8402012"/>
              <a:gd name="connsiteX2129" fmla="*/ 12452298 w 21052572"/>
              <a:gd name="connsiteY2129" fmla="*/ 4112651 h 8402012"/>
              <a:gd name="connsiteX2130" fmla="*/ 12073744 w 21052572"/>
              <a:gd name="connsiteY2130" fmla="*/ 4164358 h 8402012"/>
              <a:gd name="connsiteX2131" fmla="*/ 11323089 w 21052572"/>
              <a:gd name="connsiteY2131" fmla="*/ 4393697 h 8402012"/>
              <a:gd name="connsiteX2132" fmla="*/ 10957441 w 21052572"/>
              <a:gd name="connsiteY2132" fmla="*/ 4535889 h 8402012"/>
              <a:gd name="connsiteX2133" fmla="*/ 10867104 w 21052572"/>
              <a:gd name="connsiteY2133" fmla="*/ 4581132 h 8402012"/>
              <a:gd name="connsiteX2134" fmla="*/ 10809031 w 21052572"/>
              <a:gd name="connsiteY2134" fmla="*/ 4587595 h 8402012"/>
              <a:gd name="connsiteX2135" fmla="*/ 10816559 w 21052572"/>
              <a:gd name="connsiteY2135" fmla="*/ 4458330 h 8402012"/>
              <a:gd name="connsiteX2136" fmla="*/ 10883555 w 21052572"/>
              <a:gd name="connsiteY2136" fmla="*/ 4435607 h 8402012"/>
              <a:gd name="connsiteX2137" fmla="*/ 10892077 w 21052572"/>
              <a:gd name="connsiteY2137" fmla="*/ 4397451 h 8402012"/>
              <a:gd name="connsiteX2138" fmla="*/ 10891595 w 21052572"/>
              <a:gd name="connsiteY2138" fmla="*/ 4396383 h 8402012"/>
              <a:gd name="connsiteX2139" fmla="*/ 10892628 w 21052572"/>
              <a:gd name="connsiteY2139" fmla="*/ 4394984 h 8402012"/>
              <a:gd name="connsiteX2140" fmla="*/ 10892915 w 21052572"/>
              <a:gd name="connsiteY2140" fmla="*/ 4393697 h 8402012"/>
              <a:gd name="connsiteX2141" fmla="*/ 10893270 w 21052572"/>
              <a:gd name="connsiteY2141" fmla="*/ 4394113 h 8402012"/>
              <a:gd name="connsiteX2142" fmla="*/ 10898330 w 21052572"/>
              <a:gd name="connsiteY2142" fmla="*/ 4387259 h 8402012"/>
              <a:gd name="connsiteX2143" fmla="*/ 10909557 w 21052572"/>
              <a:gd name="connsiteY2143" fmla="*/ 4396383 h 8402012"/>
              <a:gd name="connsiteX2144" fmla="*/ 10902831 w 21052572"/>
              <a:gd name="connsiteY2144" fmla="*/ 4405328 h 8402012"/>
              <a:gd name="connsiteX2145" fmla="*/ 10904711 w 21052572"/>
              <a:gd name="connsiteY2145" fmla="*/ 4407532 h 8402012"/>
              <a:gd name="connsiteX2146" fmla="*/ 10950988 w 21052572"/>
              <a:gd name="connsiteY2146" fmla="*/ 4406623 h 8402012"/>
              <a:gd name="connsiteX2147" fmla="*/ 11033797 w 21052572"/>
              <a:gd name="connsiteY2147" fmla="*/ 4393697 h 8402012"/>
              <a:gd name="connsiteX2148" fmla="*/ 11014439 w 21052572"/>
              <a:gd name="connsiteY2148" fmla="*/ 4349531 h 8402012"/>
              <a:gd name="connsiteX2149" fmla="*/ 10950988 w 21052572"/>
              <a:gd name="connsiteY2149" fmla="*/ 4375384 h 8402012"/>
              <a:gd name="connsiteX2150" fmla="*/ 10867104 w 21052572"/>
              <a:gd name="connsiteY2150" fmla="*/ 4330141 h 8402012"/>
              <a:gd name="connsiteX2151" fmla="*/ 12036104 w 21052572"/>
              <a:gd name="connsiteY2151" fmla="*/ 4009238 h 8402012"/>
              <a:gd name="connsiteX2152" fmla="*/ 11547856 w 21052572"/>
              <a:gd name="connsiteY2152" fmla="*/ 4195489 h 8402012"/>
              <a:gd name="connsiteX2153" fmla="*/ 11310184 w 21052572"/>
              <a:gd name="connsiteY2153" fmla="*/ 4265508 h 8402012"/>
              <a:gd name="connsiteX2154" fmla="*/ 11188660 w 21052572"/>
              <a:gd name="connsiteY2154" fmla="*/ 4284898 h 8402012"/>
              <a:gd name="connsiteX2155" fmla="*/ 11130586 w 21052572"/>
              <a:gd name="connsiteY2155" fmla="*/ 4284898 h 8402012"/>
              <a:gd name="connsiteX2156" fmla="*/ 11091870 w 21052572"/>
              <a:gd name="connsiteY2156" fmla="*/ 4349531 h 8402012"/>
              <a:gd name="connsiteX2157" fmla="*/ 11476877 w 21052572"/>
              <a:gd name="connsiteY2157" fmla="*/ 4265508 h 8402012"/>
              <a:gd name="connsiteX2158" fmla="*/ 11650022 w 21052572"/>
              <a:gd name="connsiteY2158" fmla="*/ 4195489 h 8402012"/>
              <a:gd name="connsiteX2159" fmla="*/ 11824243 w 21052572"/>
              <a:gd name="connsiteY2159" fmla="*/ 4138506 h 8402012"/>
              <a:gd name="connsiteX2160" fmla="*/ 12196344 w 21052572"/>
              <a:gd name="connsiteY2160" fmla="*/ 4048019 h 8402012"/>
              <a:gd name="connsiteX2161" fmla="*/ 12382394 w 21052572"/>
              <a:gd name="connsiteY2161" fmla="*/ 4015703 h 8402012"/>
              <a:gd name="connsiteX2162" fmla="*/ 12529729 w 21052572"/>
              <a:gd name="connsiteY2162" fmla="*/ 3971537 h 8402012"/>
              <a:gd name="connsiteX2163" fmla="*/ 13184670 w 21052572"/>
              <a:gd name="connsiteY2163" fmla="*/ 3919831 h 8402012"/>
              <a:gd name="connsiteX2164" fmla="*/ 14203682 w 21052572"/>
              <a:gd name="connsiteY2164" fmla="*/ 3919806 h 8402012"/>
              <a:gd name="connsiteX2165" fmla="*/ 14236750 w 21052572"/>
              <a:gd name="connsiteY2165" fmla="*/ 3938958 h 8402012"/>
              <a:gd name="connsiteX2166" fmla="*/ 14190455 w 21052572"/>
              <a:gd name="connsiteY2166" fmla="*/ 3970880 h 8402012"/>
              <a:gd name="connsiteX2167" fmla="*/ 14203682 w 21052572"/>
              <a:gd name="connsiteY2167" fmla="*/ 3919806 h 8402012"/>
              <a:gd name="connsiteX2168" fmla="*/ 13443216 w 21052572"/>
              <a:gd name="connsiteY2168" fmla="*/ 3919332 h 8402012"/>
              <a:gd name="connsiteX2169" fmla="*/ 13454700 w 21052572"/>
              <a:gd name="connsiteY2169" fmla="*/ 3921891 h 8402012"/>
              <a:gd name="connsiteX2170" fmla="*/ 13441575 w 21052572"/>
              <a:gd name="connsiteY2170" fmla="*/ 3942365 h 8402012"/>
              <a:gd name="connsiteX2171" fmla="*/ 13443216 w 21052572"/>
              <a:gd name="connsiteY2171" fmla="*/ 3919332 h 8402012"/>
              <a:gd name="connsiteX2172" fmla="*/ 13860136 w 21052572"/>
              <a:gd name="connsiteY2172" fmla="*/ 3910327 h 8402012"/>
              <a:gd name="connsiteX2173" fmla="*/ 13886031 w 21052572"/>
              <a:gd name="connsiteY2173" fmla="*/ 3954824 h 8402012"/>
              <a:gd name="connsiteX2174" fmla="*/ 13782451 w 21052572"/>
              <a:gd name="connsiteY2174" fmla="*/ 3991909 h 8402012"/>
              <a:gd name="connsiteX2175" fmla="*/ 13621685 w 21052572"/>
              <a:gd name="connsiteY2175" fmla="*/ 3999323 h 8402012"/>
              <a:gd name="connsiteX2176" fmla="*/ 13621685 w 21052572"/>
              <a:gd name="connsiteY2176" fmla="*/ 3942111 h 8402012"/>
              <a:gd name="connsiteX2177" fmla="*/ 13654054 w 21052572"/>
              <a:gd name="connsiteY2177" fmla="*/ 3935754 h 8402012"/>
              <a:gd name="connsiteX2178" fmla="*/ 13711239 w 21052572"/>
              <a:gd name="connsiteY2178" fmla="*/ 3935754 h 8402012"/>
              <a:gd name="connsiteX2179" fmla="*/ 13853662 w 21052572"/>
              <a:gd name="connsiteY2179" fmla="*/ 3923040 h 8402012"/>
              <a:gd name="connsiteX2180" fmla="*/ 13860136 w 21052572"/>
              <a:gd name="connsiteY2180" fmla="*/ 3910327 h 8402012"/>
              <a:gd name="connsiteX2181" fmla="*/ 10171155 w 21052572"/>
              <a:gd name="connsiteY2181" fmla="*/ 3910325 h 8402012"/>
              <a:gd name="connsiteX2182" fmla="*/ 10189117 w 21052572"/>
              <a:gd name="connsiteY2182" fmla="*/ 3942433 h 8402012"/>
              <a:gd name="connsiteX2183" fmla="*/ 10171155 w 21052572"/>
              <a:gd name="connsiteY2183" fmla="*/ 3910325 h 8402012"/>
              <a:gd name="connsiteX2184" fmla="*/ 16710998 w 21052572"/>
              <a:gd name="connsiteY2184" fmla="*/ 3910324 h 8402012"/>
              <a:gd name="connsiteX2185" fmla="*/ 16693034 w 21052572"/>
              <a:gd name="connsiteY2185" fmla="*/ 3942432 h 8402012"/>
              <a:gd name="connsiteX2186" fmla="*/ 16710998 w 21052572"/>
              <a:gd name="connsiteY2186" fmla="*/ 3910324 h 8402012"/>
              <a:gd name="connsiteX2187" fmla="*/ 16659854 w 21052572"/>
              <a:gd name="connsiteY2187" fmla="*/ 3910324 h 8402012"/>
              <a:gd name="connsiteX2188" fmla="*/ 16677816 w 21052572"/>
              <a:gd name="connsiteY2188" fmla="*/ 3942432 h 8402012"/>
              <a:gd name="connsiteX2189" fmla="*/ 16659854 w 21052572"/>
              <a:gd name="connsiteY2189" fmla="*/ 3910324 h 8402012"/>
              <a:gd name="connsiteX2190" fmla="*/ 13298330 w 21052572"/>
              <a:gd name="connsiteY2190" fmla="*/ 3910324 h 8402012"/>
              <a:gd name="connsiteX2191" fmla="*/ 13280423 w 21052572"/>
              <a:gd name="connsiteY2191" fmla="*/ 3942433 h 8402012"/>
              <a:gd name="connsiteX2192" fmla="*/ 13298330 w 21052572"/>
              <a:gd name="connsiteY2192" fmla="*/ 3910324 h 8402012"/>
              <a:gd name="connsiteX2193" fmla="*/ 11734271 w 21052572"/>
              <a:gd name="connsiteY2193" fmla="*/ 3910324 h 8402012"/>
              <a:gd name="connsiteX2194" fmla="*/ 11716309 w 21052572"/>
              <a:gd name="connsiteY2194" fmla="*/ 3942433 h 8402012"/>
              <a:gd name="connsiteX2195" fmla="*/ 11734271 w 21052572"/>
              <a:gd name="connsiteY2195" fmla="*/ 3910324 h 8402012"/>
              <a:gd name="connsiteX2196" fmla="*/ 19579536 w 21052572"/>
              <a:gd name="connsiteY2196" fmla="*/ 3910323 h 8402012"/>
              <a:gd name="connsiteX2197" fmla="*/ 19597496 w 21052572"/>
              <a:gd name="connsiteY2197" fmla="*/ 3942431 h 8402012"/>
              <a:gd name="connsiteX2198" fmla="*/ 19579536 w 21052572"/>
              <a:gd name="connsiteY2198" fmla="*/ 3910323 h 8402012"/>
              <a:gd name="connsiteX2199" fmla="*/ 19451560 w 21052572"/>
              <a:gd name="connsiteY2199" fmla="*/ 3910323 h 8402012"/>
              <a:gd name="connsiteX2200" fmla="*/ 19469468 w 21052572"/>
              <a:gd name="connsiteY2200" fmla="*/ 3942431 h 8402012"/>
              <a:gd name="connsiteX2201" fmla="*/ 19451560 w 21052572"/>
              <a:gd name="connsiteY2201" fmla="*/ 3910323 h 8402012"/>
              <a:gd name="connsiteX2202" fmla="*/ 17375560 w 21052572"/>
              <a:gd name="connsiteY2202" fmla="*/ 3910323 h 8402012"/>
              <a:gd name="connsiteX2203" fmla="*/ 17412452 w 21052572"/>
              <a:gd name="connsiteY2203" fmla="*/ 3910323 h 8402012"/>
              <a:gd name="connsiteX2204" fmla="*/ 17412452 w 21052572"/>
              <a:gd name="connsiteY2204" fmla="*/ 3942432 h 8402012"/>
              <a:gd name="connsiteX2205" fmla="*/ 17375560 w 21052572"/>
              <a:gd name="connsiteY2205" fmla="*/ 3942432 h 8402012"/>
              <a:gd name="connsiteX2206" fmla="*/ 17375560 w 21052572"/>
              <a:gd name="connsiteY2206" fmla="*/ 3910323 h 8402012"/>
              <a:gd name="connsiteX2207" fmla="*/ 9711990 w 21052572"/>
              <a:gd name="connsiteY2207" fmla="*/ 3908169 h 8402012"/>
              <a:gd name="connsiteX2208" fmla="*/ 9731335 w 21052572"/>
              <a:gd name="connsiteY2208" fmla="*/ 3940409 h 8402012"/>
              <a:gd name="connsiteX2209" fmla="*/ 9711990 w 21052572"/>
              <a:gd name="connsiteY2209" fmla="*/ 3908169 h 8402012"/>
              <a:gd name="connsiteX2210" fmla="*/ 14696577 w 21052572"/>
              <a:gd name="connsiteY2210" fmla="*/ 3907457 h 8402012"/>
              <a:gd name="connsiteX2211" fmla="*/ 14659685 w 21052572"/>
              <a:gd name="connsiteY2211" fmla="*/ 3940525 h 8402012"/>
              <a:gd name="connsiteX2212" fmla="*/ 14696577 w 21052572"/>
              <a:gd name="connsiteY2212" fmla="*/ 3907457 h 8402012"/>
              <a:gd name="connsiteX2213" fmla="*/ 19034468 w 21052572"/>
              <a:gd name="connsiteY2213" fmla="*/ 3906992 h 8402012"/>
              <a:gd name="connsiteX2214" fmla="*/ 19071332 w 21052572"/>
              <a:gd name="connsiteY2214" fmla="*/ 3937736 h 8402012"/>
              <a:gd name="connsiteX2215" fmla="*/ 19034468 w 21052572"/>
              <a:gd name="connsiteY2215" fmla="*/ 3906992 h 8402012"/>
              <a:gd name="connsiteX2216" fmla="*/ 15364180 w 21052572"/>
              <a:gd name="connsiteY2216" fmla="*/ 3890681 h 8402012"/>
              <a:gd name="connsiteX2217" fmla="*/ 15428808 w 21052572"/>
              <a:gd name="connsiteY2217" fmla="*/ 3908982 h 8402012"/>
              <a:gd name="connsiteX2218" fmla="*/ 15396222 w 21052572"/>
              <a:gd name="connsiteY2218" fmla="*/ 3947181 h 8402012"/>
              <a:gd name="connsiteX2219" fmla="*/ 15319102 w 21052572"/>
              <a:gd name="connsiteY2219" fmla="*/ 3940814 h 8402012"/>
              <a:gd name="connsiteX2220" fmla="*/ 15299550 w 21052572"/>
              <a:gd name="connsiteY2220" fmla="*/ 3896249 h 8402012"/>
              <a:gd name="connsiteX2221" fmla="*/ 15364180 w 21052572"/>
              <a:gd name="connsiteY2221" fmla="*/ 3890681 h 8402012"/>
              <a:gd name="connsiteX2222" fmla="*/ 10209271 w 21052572"/>
              <a:gd name="connsiteY2222" fmla="*/ 3877149 h 8402012"/>
              <a:gd name="connsiteX2223" fmla="*/ 10227046 w 21052572"/>
              <a:gd name="connsiteY2223" fmla="*/ 3942420 h 8402012"/>
              <a:gd name="connsiteX2224" fmla="*/ 10209271 w 21052572"/>
              <a:gd name="connsiteY2224" fmla="*/ 3877149 h 8402012"/>
              <a:gd name="connsiteX2225" fmla="*/ 13393180 w 21052572"/>
              <a:gd name="connsiteY2225" fmla="*/ 3877148 h 8402012"/>
              <a:gd name="connsiteX2226" fmla="*/ 13375218 w 21052572"/>
              <a:gd name="connsiteY2226" fmla="*/ 3942419 h 8402012"/>
              <a:gd name="connsiteX2227" fmla="*/ 13393180 w 21052572"/>
              <a:gd name="connsiteY2227" fmla="*/ 3877148 h 8402012"/>
              <a:gd name="connsiteX2228" fmla="*/ 13806534 w 21052572"/>
              <a:gd name="connsiteY2228" fmla="*/ 3877147 h 8402012"/>
              <a:gd name="connsiteX2229" fmla="*/ 13852829 w 21052572"/>
              <a:gd name="connsiteY2229" fmla="*/ 3889449 h 8402012"/>
              <a:gd name="connsiteX2230" fmla="*/ 13806534 w 21052572"/>
              <a:gd name="connsiteY2230" fmla="*/ 3877147 h 8402012"/>
              <a:gd name="connsiteX2231" fmla="*/ 13659603 w 21052572"/>
              <a:gd name="connsiteY2231" fmla="*/ 3877147 h 8402012"/>
              <a:gd name="connsiteX2232" fmla="*/ 13677565 w 21052572"/>
              <a:gd name="connsiteY2232" fmla="*/ 3909253 h 8402012"/>
              <a:gd name="connsiteX2233" fmla="*/ 13659603 w 21052572"/>
              <a:gd name="connsiteY2233" fmla="*/ 3877147 h 8402012"/>
              <a:gd name="connsiteX2234" fmla="*/ 11792144 w 21052572"/>
              <a:gd name="connsiteY2234" fmla="*/ 3877147 h 8402012"/>
              <a:gd name="connsiteX2235" fmla="*/ 11810106 w 21052572"/>
              <a:gd name="connsiteY2235" fmla="*/ 3909253 h 8402012"/>
              <a:gd name="connsiteX2236" fmla="*/ 11792144 w 21052572"/>
              <a:gd name="connsiteY2236" fmla="*/ 3877147 h 8402012"/>
              <a:gd name="connsiteX2237" fmla="*/ 20014596 w 21052572"/>
              <a:gd name="connsiteY2237" fmla="*/ 3877146 h 8402012"/>
              <a:gd name="connsiteX2238" fmla="*/ 19996632 w 21052572"/>
              <a:gd name="connsiteY2238" fmla="*/ 3909252 h 8402012"/>
              <a:gd name="connsiteX2239" fmla="*/ 20014596 w 21052572"/>
              <a:gd name="connsiteY2239" fmla="*/ 3877146 h 8402012"/>
              <a:gd name="connsiteX2240" fmla="*/ 19564320 w 21052572"/>
              <a:gd name="connsiteY2240" fmla="*/ 3877146 h 8402012"/>
              <a:gd name="connsiteX2241" fmla="*/ 19546356 w 21052572"/>
              <a:gd name="connsiteY2241" fmla="*/ 3909253 h 8402012"/>
              <a:gd name="connsiteX2242" fmla="*/ 19564320 w 21052572"/>
              <a:gd name="connsiteY2242" fmla="*/ 3877146 h 8402012"/>
              <a:gd name="connsiteX2243" fmla="*/ 11051722 w 21052572"/>
              <a:gd name="connsiteY2243" fmla="*/ 3874280 h 8402012"/>
              <a:gd name="connsiteX2244" fmla="*/ 11014830 w 21052572"/>
              <a:gd name="connsiteY2244" fmla="*/ 3907348 h 8402012"/>
              <a:gd name="connsiteX2245" fmla="*/ 11051722 w 21052572"/>
              <a:gd name="connsiteY2245" fmla="*/ 3874280 h 8402012"/>
              <a:gd name="connsiteX2246" fmla="*/ 18615336 w 21052572"/>
              <a:gd name="connsiteY2246" fmla="*/ 3873366 h 8402012"/>
              <a:gd name="connsiteX2247" fmla="*/ 18616408 w 21052572"/>
              <a:gd name="connsiteY2247" fmla="*/ 3875546 h 8402012"/>
              <a:gd name="connsiteX2248" fmla="*/ 18617472 w 21052572"/>
              <a:gd name="connsiteY2248" fmla="*/ 3877715 h 8402012"/>
              <a:gd name="connsiteX2249" fmla="*/ 20396188 w 21052572"/>
              <a:gd name="connsiteY2249" fmla="*/ 3864633 h 8402012"/>
              <a:gd name="connsiteX2250" fmla="*/ 20480392 w 21052572"/>
              <a:gd name="connsiteY2250" fmla="*/ 3916069 h 8402012"/>
              <a:gd name="connsiteX2251" fmla="*/ 20514264 w 21052572"/>
              <a:gd name="connsiteY2251" fmla="*/ 3962547 h 8402012"/>
              <a:gd name="connsiteX2252" fmla="*/ 20542032 w 21052572"/>
              <a:gd name="connsiteY2252" fmla="*/ 4014060 h 8402012"/>
              <a:gd name="connsiteX2253" fmla="*/ 20543344 w 21052572"/>
              <a:gd name="connsiteY2253" fmla="*/ 3997137 h 8402012"/>
              <a:gd name="connsiteX2254" fmla="*/ 20554828 w 21052572"/>
              <a:gd name="connsiteY2254" fmla="*/ 4000079 h 8402012"/>
              <a:gd name="connsiteX2255" fmla="*/ 20548264 w 21052572"/>
              <a:gd name="connsiteY2255" fmla="*/ 4006367 h 8402012"/>
              <a:gd name="connsiteX2256" fmla="*/ 20543016 w 21052572"/>
              <a:gd name="connsiteY2256" fmla="*/ 4015889 h 8402012"/>
              <a:gd name="connsiteX2257" fmla="*/ 20544084 w 21052572"/>
              <a:gd name="connsiteY2257" fmla="*/ 4017869 h 8402012"/>
              <a:gd name="connsiteX2258" fmla="*/ 20834484 w 21052572"/>
              <a:gd name="connsiteY2258" fmla="*/ 4317819 h 8402012"/>
              <a:gd name="connsiteX2259" fmla="*/ 20763236 w 21052572"/>
              <a:gd name="connsiteY2259" fmla="*/ 4285671 h 8402012"/>
              <a:gd name="connsiteX2260" fmla="*/ 20667156 w 21052572"/>
              <a:gd name="connsiteY2260" fmla="*/ 4190300 h 8402012"/>
              <a:gd name="connsiteX2261" fmla="*/ 20448004 w 21052572"/>
              <a:gd name="connsiteY2261" fmla="*/ 3980365 h 8402012"/>
              <a:gd name="connsiteX2262" fmla="*/ 20396188 w 21052572"/>
              <a:gd name="connsiteY2262" fmla="*/ 3864633 h 8402012"/>
              <a:gd name="connsiteX2263" fmla="*/ 17478732 w 21052572"/>
              <a:gd name="connsiteY2263" fmla="*/ 3848707 h 8402012"/>
              <a:gd name="connsiteX2264" fmla="*/ 17472116 w 21052572"/>
              <a:gd name="connsiteY2264" fmla="*/ 3937701 h 8402012"/>
              <a:gd name="connsiteX2265" fmla="*/ 17432436 w 21052572"/>
              <a:gd name="connsiteY2265" fmla="*/ 3886845 h 8402012"/>
              <a:gd name="connsiteX2266" fmla="*/ 17478732 w 21052572"/>
              <a:gd name="connsiteY2266" fmla="*/ 3848707 h 8402012"/>
              <a:gd name="connsiteX2267" fmla="*/ 10507676 w 21052572"/>
              <a:gd name="connsiteY2267" fmla="*/ 3843969 h 8402012"/>
              <a:gd name="connsiteX2268" fmla="*/ 10538564 w 21052572"/>
              <a:gd name="connsiteY2268" fmla="*/ 3843969 h 8402012"/>
              <a:gd name="connsiteX2269" fmla="*/ 10601406 w 21052572"/>
              <a:gd name="connsiteY2269" fmla="*/ 3843969 h 8402012"/>
              <a:gd name="connsiteX2270" fmla="*/ 10507676 w 21052572"/>
              <a:gd name="connsiteY2270" fmla="*/ 3909239 h 8402012"/>
              <a:gd name="connsiteX2271" fmla="*/ 10507676 w 21052572"/>
              <a:gd name="connsiteY2271" fmla="*/ 3843969 h 8402012"/>
              <a:gd name="connsiteX2272" fmla="*/ 16710998 w 21052572"/>
              <a:gd name="connsiteY2272" fmla="*/ 3843968 h 8402012"/>
              <a:gd name="connsiteX2273" fmla="*/ 16693034 w 21052572"/>
              <a:gd name="connsiteY2273" fmla="*/ 3876075 h 8402012"/>
              <a:gd name="connsiteX2274" fmla="*/ 16710998 w 21052572"/>
              <a:gd name="connsiteY2274" fmla="*/ 3843968 h 8402012"/>
              <a:gd name="connsiteX2275" fmla="*/ 11090665 w 21052572"/>
              <a:gd name="connsiteY2275" fmla="*/ 3843968 h 8402012"/>
              <a:gd name="connsiteX2276" fmla="*/ 11127557 w 21052572"/>
              <a:gd name="connsiteY2276" fmla="*/ 3843968 h 8402012"/>
              <a:gd name="connsiteX2277" fmla="*/ 11127557 w 21052572"/>
              <a:gd name="connsiteY2277" fmla="*/ 3876075 h 8402012"/>
              <a:gd name="connsiteX2278" fmla="*/ 11090665 w 21052572"/>
              <a:gd name="connsiteY2278" fmla="*/ 3876075 h 8402012"/>
              <a:gd name="connsiteX2279" fmla="*/ 11090665 w 21052572"/>
              <a:gd name="connsiteY2279" fmla="*/ 3843968 h 8402012"/>
              <a:gd name="connsiteX2280" fmla="*/ 19110300 w 21052572"/>
              <a:gd name="connsiteY2280" fmla="*/ 3843967 h 8402012"/>
              <a:gd name="connsiteX2281" fmla="*/ 19166144 w 21052572"/>
              <a:gd name="connsiteY2281" fmla="*/ 3856810 h 8402012"/>
              <a:gd name="connsiteX2282" fmla="*/ 19110300 w 21052572"/>
              <a:gd name="connsiteY2282" fmla="*/ 3876075 h 8402012"/>
              <a:gd name="connsiteX2283" fmla="*/ 19110300 w 21052572"/>
              <a:gd name="connsiteY2283" fmla="*/ 3843967 h 8402012"/>
              <a:gd name="connsiteX2284" fmla="*/ 18924452 w 21052572"/>
              <a:gd name="connsiteY2284" fmla="*/ 3843967 h 8402012"/>
              <a:gd name="connsiteX2285" fmla="*/ 18906492 w 21052572"/>
              <a:gd name="connsiteY2285" fmla="*/ 3876075 h 8402012"/>
              <a:gd name="connsiteX2286" fmla="*/ 18924452 w 21052572"/>
              <a:gd name="connsiteY2286" fmla="*/ 3843967 h 8402012"/>
              <a:gd name="connsiteX2287" fmla="*/ 19477720 w 21052572"/>
              <a:gd name="connsiteY2287" fmla="*/ 3827991 h 8402012"/>
              <a:gd name="connsiteX2288" fmla="*/ 19488388 w 21052572"/>
              <a:gd name="connsiteY2288" fmla="*/ 3830993 h 8402012"/>
              <a:gd name="connsiteX2289" fmla="*/ 19481824 w 21052572"/>
              <a:gd name="connsiteY2289" fmla="*/ 3842965 h 8402012"/>
              <a:gd name="connsiteX2290" fmla="*/ 19477720 w 21052572"/>
              <a:gd name="connsiteY2290" fmla="*/ 3827991 h 8402012"/>
              <a:gd name="connsiteX2291" fmla="*/ 19294872 w 21052572"/>
              <a:gd name="connsiteY2291" fmla="*/ 3820927 h 8402012"/>
              <a:gd name="connsiteX2292" fmla="*/ 19355708 w 21052572"/>
              <a:gd name="connsiteY2292" fmla="*/ 3904526 h 8402012"/>
              <a:gd name="connsiteX2293" fmla="*/ 19266712 w 21052572"/>
              <a:gd name="connsiteY2293" fmla="*/ 3872797 h 8402012"/>
              <a:gd name="connsiteX2294" fmla="*/ 19294872 w 21052572"/>
              <a:gd name="connsiteY2294" fmla="*/ 3820927 h 8402012"/>
              <a:gd name="connsiteX2295" fmla="*/ 20298920 w 21052572"/>
              <a:gd name="connsiteY2295" fmla="*/ 3812660 h 8402012"/>
              <a:gd name="connsiteX2296" fmla="*/ 20262056 w 21052572"/>
              <a:gd name="connsiteY2296" fmla="*/ 3845728 h 8402012"/>
              <a:gd name="connsiteX2297" fmla="*/ 20298920 w 21052572"/>
              <a:gd name="connsiteY2297" fmla="*/ 3812660 h 8402012"/>
              <a:gd name="connsiteX2298" fmla="*/ 19906080 w 21052572"/>
              <a:gd name="connsiteY2298" fmla="*/ 3811447 h 8402012"/>
              <a:gd name="connsiteX2299" fmla="*/ 19919724 w 21052572"/>
              <a:gd name="connsiteY2299" fmla="*/ 3842863 h 8402012"/>
              <a:gd name="connsiteX2300" fmla="*/ 19887620 w 21052572"/>
              <a:gd name="connsiteY2300" fmla="*/ 3829633 h 8402012"/>
              <a:gd name="connsiteX2301" fmla="*/ 19906080 w 21052572"/>
              <a:gd name="connsiteY2301" fmla="*/ 3811447 h 8402012"/>
              <a:gd name="connsiteX2302" fmla="*/ 17342380 w 21052572"/>
              <a:gd name="connsiteY2302" fmla="*/ 3810788 h 8402012"/>
              <a:gd name="connsiteX2303" fmla="*/ 17393452 w 21052572"/>
              <a:gd name="connsiteY2303" fmla="*/ 3856477 h 8402012"/>
              <a:gd name="connsiteX2304" fmla="*/ 17342380 w 21052572"/>
              <a:gd name="connsiteY2304" fmla="*/ 3810788 h 8402012"/>
              <a:gd name="connsiteX2305" fmla="*/ 19020248 w 21052572"/>
              <a:gd name="connsiteY2305" fmla="*/ 3810787 h 8402012"/>
              <a:gd name="connsiteX2306" fmla="*/ 19090268 w 21052572"/>
              <a:gd name="connsiteY2306" fmla="*/ 3810787 h 8402012"/>
              <a:gd name="connsiteX2307" fmla="*/ 19070876 w 21052572"/>
              <a:gd name="connsiteY2307" fmla="*/ 3876057 h 8402012"/>
              <a:gd name="connsiteX2308" fmla="*/ 19020248 w 21052572"/>
              <a:gd name="connsiteY2308" fmla="*/ 3810787 h 8402012"/>
              <a:gd name="connsiteX2309" fmla="*/ 14204671 w 21052572"/>
              <a:gd name="connsiteY2309" fmla="*/ 3810787 h 8402012"/>
              <a:gd name="connsiteX2310" fmla="*/ 14222633 w 21052572"/>
              <a:gd name="connsiteY2310" fmla="*/ 3842894 h 8402012"/>
              <a:gd name="connsiteX2311" fmla="*/ 14204671 w 21052572"/>
              <a:gd name="connsiteY2311" fmla="*/ 3810787 h 8402012"/>
              <a:gd name="connsiteX2312" fmla="*/ 13862317 w 21052572"/>
              <a:gd name="connsiteY2312" fmla="*/ 3810787 h 8402012"/>
              <a:gd name="connsiteX2313" fmla="*/ 13849192 w 21052572"/>
              <a:gd name="connsiteY2313" fmla="*/ 3842894 h 8402012"/>
              <a:gd name="connsiteX2314" fmla="*/ 13862317 w 21052572"/>
              <a:gd name="connsiteY2314" fmla="*/ 3810787 h 8402012"/>
              <a:gd name="connsiteX2315" fmla="*/ 11189200 w 21052572"/>
              <a:gd name="connsiteY2315" fmla="*/ 3810787 h 8402012"/>
              <a:gd name="connsiteX2316" fmla="*/ 11171238 w 21052572"/>
              <a:gd name="connsiteY2316" fmla="*/ 3842894 h 8402012"/>
              <a:gd name="connsiteX2317" fmla="*/ 11189200 w 21052572"/>
              <a:gd name="connsiteY2317" fmla="*/ 3810787 h 8402012"/>
              <a:gd name="connsiteX2318" fmla="*/ 15108870 w 21052572"/>
              <a:gd name="connsiteY2318" fmla="*/ 3810786 h 8402012"/>
              <a:gd name="connsiteX2319" fmla="*/ 15095742 w 21052572"/>
              <a:gd name="connsiteY2319" fmla="*/ 3842893 h 8402012"/>
              <a:gd name="connsiteX2320" fmla="*/ 15108870 w 21052572"/>
              <a:gd name="connsiteY2320" fmla="*/ 3810786 h 8402012"/>
              <a:gd name="connsiteX2321" fmla="*/ 14811358 w 21052572"/>
              <a:gd name="connsiteY2321" fmla="*/ 3806045 h 8402012"/>
              <a:gd name="connsiteX2322" fmla="*/ 14966686 w 21052572"/>
              <a:gd name="connsiteY2322" fmla="*/ 3812193 h 8402012"/>
              <a:gd name="connsiteX2323" fmla="*/ 14824392 w 21052572"/>
              <a:gd name="connsiteY2323" fmla="*/ 3842937 h 8402012"/>
              <a:gd name="connsiteX2324" fmla="*/ 14811358 w 21052572"/>
              <a:gd name="connsiteY2324" fmla="*/ 3806045 h 8402012"/>
              <a:gd name="connsiteX2325" fmla="*/ 13142458 w 21052572"/>
              <a:gd name="connsiteY2325" fmla="*/ 3804832 h 8402012"/>
              <a:gd name="connsiteX2326" fmla="*/ 13160904 w 21052572"/>
              <a:gd name="connsiteY2326" fmla="*/ 3816408 h 8402012"/>
              <a:gd name="connsiteX2327" fmla="*/ 13124012 w 21052572"/>
              <a:gd name="connsiteY2327" fmla="*/ 3842863 h 8402012"/>
              <a:gd name="connsiteX2328" fmla="*/ 13142458 w 21052572"/>
              <a:gd name="connsiteY2328" fmla="*/ 3804832 h 8402012"/>
              <a:gd name="connsiteX2329" fmla="*/ 15147386 w 21052572"/>
              <a:gd name="connsiteY2329" fmla="*/ 3796570 h 8402012"/>
              <a:gd name="connsiteX2330" fmla="*/ 15193006 w 21052572"/>
              <a:gd name="connsiteY2330" fmla="*/ 3841474 h 8402012"/>
              <a:gd name="connsiteX2331" fmla="*/ 15219076 w 21052572"/>
              <a:gd name="connsiteY2331" fmla="*/ 3886373 h 8402012"/>
              <a:gd name="connsiteX2332" fmla="*/ 15128922 w 21052572"/>
              <a:gd name="connsiteY2332" fmla="*/ 3905620 h 8402012"/>
              <a:gd name="connsiteX2333" fmla="*/ 15147386 w 21052572"/>
              <a:gd name="connsiteY2333" fmla="*/ 3796570 h 8402012"/>
              <a:gd name="connsiteX2334" fmla="*/ 11317119 w 21052572"/>
              <a:gd name="connsiteY2334" fmla="*/ 3796569 h 8402012"/>
              <a:gd name="connsiteX2335" fmla="*/ 11204417 w 21052572"/>
              <a:gd name="connsiteY2335" fmla="*/ 3842863 h 8402012"/>
              <a:gd name="connsiteX2336" fmla="*/ 11222323 w 21052572"/>
              <a:gd name="connsiteY2336" fmla="*/ 3803181 h 8402012"/>
              <a:gd name="connsiteX2337" fmla="*/ 11317119 w 21052572"/>
              <a:gd name="connsiteY2337" fmla="*/ 3796569 h 8402012"/>
              <a:gd name="connsiteX2338" fmla="*/ 19875040 w 21052572"/>
              <a:gd name="connsiteY2338" fmla="*/ 3794722 h 8402012"/>
              <a:gd name="connsiteX2339" fmla="*/ 19886528 w 21052572"/>
              <a:gd name="connsiteY2339" fmla="*/ 3797092 h 8402012"/>
              <a:gd name="connsiteX2340" fmla="*/ 19873400 w 21052572"/>
              <a:gd name="connsiteY2340" fmla="*/ 3809732 h 8402012"/>
              <a:gd name="connsiteX2341" fmla="*/ 19875040 w 21052572"/>
              <a:gd name="connsiteY2341" fmla="*/ 3794722 h 8402012"/>
              <a:gd name="connsiteX2342" fmla="*/ 15032314 w 21052572"/>
              <a:gd name="connsiteY2342" fmla="*/ 3791826 h 8402012"/>
              <a:gd name="connsiteX2343" fmla="*/ 15075748 w 21052572"/>
              <a:gd name="connsiteY2343" fmla="*/ 3842876 h 8402012"/>
              <a:gd name="connsiteX2344" fmla="*/ 15019906 w 21052572"/>
              <a:gd name="connsiteY2344" fmla="*/ 3842876 h 8402012"/>
              <a:gd name="connsiteX2345" fmla="*/ 15032314 w 21052572"/>
              <a:gd name="connsiteY2345" fmla="*/ 3791826 h 8402012"/>
              <a:gd name="connsiteX2346" fmla="*/ 13056578 w 21052572"/>
              <a:gd name="connsiteY2346" fmla="*/ 3787095 h 8402012"/>
              <a:gd name="connsiteX2347" fmla="*/ 13017789 w 21052572"/>
              <a:gd name="connsiteY2347" fmla="*/ 3851127 h 8402012"/>
              <a:gd name="connsiteX2348" fmla="*/ 12901420 w 21052572"/>
              <a:gd name="connsiteY2348" fmla="*/ 3863935 h 8402012"/>
              <a:gd name="connsiteX2349" fmla="*/ 12669760 w 21052572"/>
              <a:gd name="connsiteY2349" fmla="*/ 3889551 h 8402012"/>
              <a:gd name="connsiteX2350" fmla="*/ 12426247 w 21052572"/>
              <a:gd name="connsiteY2350" fmla="*/ 3921564 h 8402012"/>
              <a:gd name="connsiteX2351" fmla="*/ 12309879 w 21052572"/>
              <a:gd name="connsiteY2351" fmla="*/ 3934373 h 8402012"/>
              <a:gd name="connsiteX2352" fmla="*/ 12261526 w 21052572"/>
              <a:gd name="connsiteY2352" fmla="*/ 3933574 h 8402012"/>
              <a:gd name="connsiteX2353" fmla="*/ 12242336 w 21052572"/>
              <a:gd name="connsiteY2353" fmla="*/ 3936380 h 8402012"/>
              <a:gd name="connsiteX2354" fmla="*/ 12252503 w 21052572"/>
              <a:gd name="connsiteY2354" fmla="*/ 3918460 h 8402012"/>
              <a:gd name="connsiteX2355" fmla="*/ 12303414 w 21052572"/>
              <a:gd name="connsiteY2355" fmla="*/ 3895951 h 8402012"/>
              <a:gd name="connsiteX2356" fmla="*/ 12400388 w 21052572"/>
              <a:gd name="connsiteY2356" fmla="*/ 3883144 h 8402012"/>
              <a:gd name="connsiteX2357" fmla="*/ 12619118 w 21052572"/>
              <a:gd name="connsiteY2357" fmla="*/ 3851127 h 8402012"/>
              <a:gd name="connsiteX2358" fmla="*/ 13056578 w 21052572"/>
              <a:gd name="connsiteY2358" fmla="*/ 3787095 h 8402012"/>
              <a:gd name="connsiteX2359" fmla="*/ 20109388 w 21052572"/>
              <a:gd name="connsiteY2359" fmla="*/ 3787086 h 8402012"/>
              <a:gd name="connsiteX2360" fmla="*/ 20091424 w 21052572"/>
              <a:gd name="connsiteY2360" fmla="*/ 3814385 h 8402012"/>
              <a:gd name="connsiteX2361" fmla="*/ 20109388 w 21052572"/>
              <a:gd name="connsiteY2361" fmla="*/ 3787086 h 8402012"/>
              <a:gd name="connsiteX2362" fmla="*/ 13090307 w 21052572"/>
              <a:gd name="connsiteY2362" fmla="*/ 3783594 h 8402012"/>
              <a:gd name="connsiteX2363" fmla="*/ 13113478 w 21052572"/>
              <a:gd name="connsiteY2363" fmla="*/ 3784816 h 8402012"/>
              <a:gd name="connsiteX2364" fmla="*/ 13076614 w 21052572"/>
              <a:gd name="connsiteY2364" fmla="*/ 3810883 h 8402012"/>
              <a:gd name="connsiteX2365" fmla="*/ 13090307 w 21052572"/>
              <a:gd name="connsiteY2365" fmla="*/ 3783594 h 8402012"/>
              <a:gd name="connsiteX2366" fmla="*/ 12255999 w 21052572"/>
              <a:gd name="connsiteY2366" fmla="*/ 3775756 h 8402012"/>
              <a:gd name="connsiteX2367" fmla="*/ 12317186 w 21052572"/>
              <a:gd name="connsiteY2367" fmla="*/ 3786578 h 8402012"/>
              <a:gd name="connsiteX2368" fmla="*/ 12209241 w 21052572"/>
              <a:gd name="connsiteY2368" fmla="*/ 3812228 h 8402012"/>
              <a:gd name="connsiteX2369" fmla="*/ 12255999 w 21052572"/>
              <a:gd name="connsiteY2369" fmla="*/ 3775756 h 8402012"/>
              <a:gd name="connsiteX2370" fmla="*/ 11753201 w 21052572"/>
              <a:gd name="connsiteY2370" fmla="*/ 3755783 h 8402012"/>
              <a:gd name="connsiteX2371" fmla="*/ 11716309 w 21052572"/>
              <a:gd name="connsiteY2371" fmla="*/ 3787748 h 8402012"/>
              <a:gd name="connsiteX2372" fmla="*/ 11753201 w 21052572"/>
              <a:gd name="connsiteY2372" fmla="*/ 3755783 h 8402012"/>
              <a:gd name="connsiteX2373" fmla="*/ 10051604 w 21052572"/>
              <a:gd name="connsiteY2373" fmla="*/ 3754495 h 8402012"/>
              <a:gd name="connsiteX2374" fmla="*/ 10070949 w 21052572"/>
              <a:gd name="connsiteY2374" fmla="*/ 3785658 h 8402012"/>
              <a:gd name="connsiteX2375" fmla="*/ 10051604 w 21052572"/>
              <a:gd name="connsiteY2375" fmla="*/ 3754495 h 8402012"/>
              <a:gd name="connsiteX2376" fmla="*/ 9904367 w 21052572"/>
              <a:gd name="connsiteY2376" fmla="*/ 3754495 h 8402012"/>
              <a:gd name="connsiteX2377" fmla="*/ 9885021 w 21052572"/>
              <a:gd name="connsiteY2377" fmla="*/ 3804998 h 8402012"/>
              <a:gd name="connsiteX2378" fmla="*/ 9852780 w 21052572"/>
              <a:gd name="connsiteY2378" fmla="*/ 3798554 h 8402012"/>
              <a:gd name="connsiteX2379" fmla="*/ 9750680 w 21052572"/>
              <a:gd name="connsiteY2379" fmla="*/ 3875928 h 8402012"/>
              <a:gd name="connsiteX2380" fmla="*/ 10000017 w 21052572"/>
              <a:gd name="connsiteY2380" fmla="*/ 3754495 h 8402012"/>
              <a:gd name="connsiteX2381" fmla="*/ 9904367 w 21052572"/>
              <a:gd name="connsiteY2381" fmla="*/ 3754495 h 8402012"/>
              <a:gd name="connsiteX2382" fmla="*/ 14659685 w 21052572"/>
              <a:gd name="connsiteY2382" fmla="*/ 3753910 h 8402012"/>
              <a:gd name="connsiteX2383" fmla="*/ 14767633 w 21052572"/>
              <a:gd name="connsiteY2383" fmla="*/ 3753910 h 8402012"/>
              <a:gd name="connsiteX2384" fmla="*/ 14717400 w 21052572"/>
              <a:gd name="connsiteY2384" fmla="*/ 3842889 h 8402012"/>
              <a:gd name="connsiteX2385" fmla="*/ 14659685 w 21052572"/>
              <a:gd name="connsiteY2385" fmla="*/ 3753910 h 8402012"/>
              <a:gd name="connsiteX2386" fmla="*/ 10527822 w 21052572"/>
              <a:gd name="connsiteY2386" fmla="*/ 3753909 h 8402012"/>
              <a:gd name="connsiteX2387" fmla="*/ 10544607 w 21052572"/>
              <a:gd name="connsiteY2387" fmla="*/ 3809732 h 8402012"/>
              <a:gd name="connsiteX2388" fmla="*/ 10527822 w 21052572"/>
              <a:gd name="connsiteY2388" fmla="*/ 3753909 h 8402012"/>
              <a:gd name="connsiteX2389" fmla="*/ 13203590 w 21052572"/>
              <a:gd name="connsiteY2389" fmla="*/ 3753907 h 8402012"/>
              <a:gd name="connsiteX2390" fmla="*/ 13185628 w 21052572"/>
              <a:gd name="connsiteY2390" fmla="*/ 3785977 h 8402012"/>
              <a:gd name="connsiteX2391" fmla="*/ 13203590 w 21052572"/>
              <a:gd name="connsiteY2391" fmla="*/ 3753907 h 8402012"/>
              <a:gd name="connsiteX2392" fmla="*/ 12413050 w 21052572"/>
              <a:gd name="connsiteY2392" fmla="*/ 3753907 h 8402012"/>
              <a:gd name="connsiteX2393" fmla="*/ 12431012 w 21052572"/>
              <a:gd name="connsiteY2393" fmla="*/ 3785977 h 8402012"/>
              <a:gd name="connsiteX2394" fmla="*/ 12413050 w 21052572"/>
              <a:gd name="connsiteY2394" fmla="*/ 3753907 h 8402012"/>
              <a:gd name="connsiteX2395" fmla="*/ 20190964 w 21052572"/>
              <a:gd name="connsiteY2395" fmla="*/ 3753906 h 8402012"/>
              <a:gd name="connsiteX2396" fmla="*/ 20227856 w 21052572"/>
              <a:gd name="connsiteY2396" fmla="*/ 3767177 h 8402012"/>
              <a:gd name="connsiteX2397" fmla="*/ 20190964 w 21052572"/>
              <a:gd name="connsiteY2397" fmla="*/ 3753906 h 8402012"/>
              <a:gd name="connsiteX2398" fmla="*/ 14578219 w 21052572"/>
              <a:gd name="connsiteY2398" fmla="*/ 3744712 h 8402012"/>
              <a:gd name="connsiteX2399" fmla="*/ 14625405 w 21052572"/>
              <a:gd name="connsiteY2399" fmla="*/ 3752891 h 8402012"/>
              <a:gd name="connsiteX2400" fmla="*/ 14545933 w 21052572"/>
              <a:gd name="connsiteY2400" fmla="*/ 3783981 h 8402012"/>
              <a:gd name="connsiteX2401" fmla="*/ 14578219 w 21052572"/>
              <a:gd name="connsiteY2401" fmla="*/ 3744712 h 8402012"/>
              <a:gd name="connsiteX2402" fmla="*/ 10862658 w 21052572"/>
              <a:gd name="connsiteY2402" fmla="*/ 3741860 h 8402012"/>
              <a:gd name="connsiteX2403" fmla="*/ 10871639 w 21052572"/>
              <a:gd name="connsiteY2403" fmla="*/ 3753396 h 8402012"/>
              <a:gd name="connsiteX2404" fmla="*/ 10862658 w 21052572"/>
              <a:gd name="connsiteY2404" fmla="*/ 3762618 h 8402012"/>
              <a:gd name="connsiteX2405" fmla="*/ 10861546 w 21052572"/>
              <a:gd name="connsiteY2405" fmla="*/ 3762390 h 8402012"/>
              <a:gd name="connsiteX2406" fmla="*/ 10866815 w 21052572"/>
              <a:gd name="connsiteY2406" fmla="*/ 3766549 h 8402012"/>
              <a:gd name="connsiteX2407" fmla="*/ 10757776 w 21052572"/>
              <a:gd name="connsiteY2407" fmla="*/ 3828686 h 8402012"/>
              <a:gd name="connsiteX2408" fmla="*/ 10705955 w 21052572"/>
              <a:gd name="connsiteY2408" fmla="*/ 3847652 h 8402012"/>
              <a:gd name="connsiteX2409" fmla="*/ 10673567 w 21052572"/>
              <a:gd name="connsiteY2409" fmla="*/ 3784455 h 8402012"/>
              <a:gd name="connsiteX2410" fmla="*/ 10790164 w 21052572"/>
              <a:gd name="connsiteY2410" fmla="*/ 3760229 h 8402012"/>
              <a:gd name="connsiteX2411" fmla="*/ 10828490 w 21052572"/>
              <a:gd name="connsiteY2411" fmla="*/ 3749173 h 8402012"/>
              <a:gd name="connsiteX2412" fmla="*/ 10847551 w 21052572"/>
              <a:gd name="connsiteY2412" fmla="*/ 3751343 h 8402012"/>
              <a:gd name="connsiteX2413" fmla="*/ 10858232 w 21052572"/>
              <a:gd name="connsiteY2413" fmla="*/ 3759773 h 8402012"/>
              <a:gd name="connsiteX2414" fmla="*/ 10853677 w 21052572"/>
              <a:gd name="connsiteY2414" fmla="*/ 3753396 h 8402012"/>
              <a:gd name="connsiteX2415" fmla="*/ 10862658 w 21052572"/>
              <a:gd name="connsiteY2415" fmla="*/ 3741860 h 8402012"/>
              <a:gd name="connsiteX2416" fmla="*/ 12579528 w 21052572"/>
              <a:gd name="connsiteY2416" fmla="*/ 3737177 h 8402012"/>
              <a:gd name="connsiteX2417" fmla="*/ 12627903 w 21052572"/>
              <a:gd name="connsiteY2417" fmla="*/ 3747276 h 8402012"/>
              <a:gd name="connsiteX2418" fmla="*/ 12634353 w 21052572"/>
              <a:gd name="connsiteY2418" fmla="*/ 3785980 h 8402012"/>
              <a:gd name="connsiteX2419" fmla="*/ 12550503 w 21052572"/>
              <a:gd name="connsiteY2419" fmla="*/ 3785980 h 8402012"/>
              <a:gd name="connsiteX2420" fmla="*/ 12579528 w 21052572"/>
              <a:gd name="connsiteY2420" fmla="*/ 3737177 h 8402012"/>
              <a:gd name="connsiteX2421" fmla="*/ 12489276 w 21052572"/>
              <a:gd name="connsiteY2421" fmla="*/ 3730208 h 8402012"/>
              <a:gd name="connsiteX2422" fmla="*/ 12502045 w 21052572"/>
              <a:gd name="connsiteY2422" fmla="*/ 3786033 h 8402012"/>
              <a:gd name="connsiteX2423" fmla="*/ 12450970 w 21052572"/>
              <a:gd name="connsiteY2423" fmla="*/ 3786033 h 8402012"/>
              <a:gd name="connsiteX2424" fmla="*/ 12489276 w 21052572"/>
              <a:gd name="connsiteY2424" fmla="*/ 3730208 h 8402012"/>
              <a:gd name="connsiteX2425" fmla="*/ 20472400 w 21052572"/>
              <a:gd name="connsiteY2425" fmla="*/ 3726129 h 8402012"/>
              <a:gd name="connsiteX2426" fmla="*/ 20488540 w 21052572"/>
              <a:gd name="connsiteY2426" fmla="*/ 3757544 h 8402012"/>
              <a:gd name="connsiteX2427" fmla="*/ 20451648 w 21052572"/>
              <a:gd name="connsiteY2427" fmla="*/ 3744311 h 8402012"/>
              <a:gd name="connsiteX2428" fmla="*/ 20472400 w 21052572"/>
              <a:gd name="connsiteY2428" fmla="*/ 3726129 h 8402012"/>
              <a:gd name="connsiteX2429" fmla="*/ 17167872 w 21052572"/>
              <a:gd name="connsiteY2429" fmla="*/ 3720734 h 8402012"/>
              <a:gd name="connsiteX2430" fmla="*/ 17237892 w 21052572"/>
              <a:gd name="connsiteY2430" fmla="*/ 3752638 h 8402012"/>
              <a:gd name="connsiteX2431" fmla="*/ 17263744 w 21052572"/>
              <a:gd name="connsiteY2431" fmla="*/ 3808997 h 8402012"/>
              <a:gd name="connsiteX2432" fmla="*/ 17283132 w 21052572"/>
              <a:gd name="connsiteY2432" fmla="*/ 3759018 h 8402012"/>
              <a:gd name="connsiteX2433" fmla="*/ 17309792 w 21052572"/>
              <a:gd name="connsiteY2433" fmla="*/ 3821890 h 8402012"/>
              <a:gd name="connsiteX2434" fmla="*/ 17335576 w 21052572"/>
              <a:gd name="connsiteY2434" fmla="*/ 3873991 h 8402012"/>
              <a:gd name="connsiteX2435" fmla="*/ 17340136 w 21052572"/>
              <a:gd name="connsiteY2435" fmla="*/ 3858185 h 8402012"/>
              <a:gd name="connsiteX2436" fmla="*/ 17346124 w 21052572"/>
              <a:gd name="connsiteY2436" fmla="*/ 3876632 h 8402012"/>
              <a:gd name="connsiteX2437" fmla="*/ 17339648 w 21052572"/>
              <a:gd name="connsiteY2437" fmla="*/ 3882224 h 8402012"/>
              <a:gd name="connsiteX2438" fmla="*/ 17341300 w 21052572"/>
              <a:gd name="connsiteY2438" fmla="*/ 3885561 h 8402012"/>
              <a:gd name="connsiteX2439" fmla="*/ 17129092 w 21052572"/>
              <a:gd name="connsiteY2439" fmla="*/ 3828133 h 8402012"/>
              <a:gd name="connsiteX2440" fmla="*/ 17167872 w 21052572"/>
              <a:gd name="connsiteY2440" fmla="*/ 3808997 h 8402012"/>
              <a:gd name="connsiteX2441" fmla="*/ 17167872 w 21052572"/>
              <a:gd name="connsiteY2441" fmla="*/ 3720734 h 8402012"/>
              <a:gd name="connsiteX2442" fmla="*/ 19412648 w 21052572"/>
              <a:gd name="connsiteY2442" fmla="*/ 3720728 h 8402012"/>
              <a:gd name="connsiteX2443" fmla="*/ 19394688 w 21052572"/>
              <a:gd name="connsiteY2443" fmla="*/ 3752839 h 8402012"/>
              <a:gd name="connsiteX2444" fmla="*/ 19412648 w 21052572"/>
              <a:gd name="connsiteY2444" fmla="*/ 3720728 h 8402012"/>
              <a:gd name="connsiteX2445" fmla="*/ 17304464 w 21052572"/>
              <a:gd name="connsiteY2445" fmla="*/ 3720728 h 8402012"/>
              <a:gd name="connsiteX2446" fmla="*/ 17317592 w 21052572"/>
              <a:gd name="connsiteY2446" fmla="*/ 3752840 h 8402012"/>
              <a:gd name="connsiteX2447" fmla="*/ 17304464 w 21052572"/>
              <a:gd name="connsiteY2447" fmla="*/ 3720728 h 8402012"/>
              <a:gd name="connsiteX2448" fmla="*/ 12715339 w 21052572"/>
              <a:gd name="connsiteY2448" fmla="*/ 3720728 h 8402012"/>
              <a:gd name="connsiteX2449" fmla="*/ 12715339 w 21052572"/>
              <a:gd name="connsiteY2449" fmla="*/ 3752840 h 8402012"/>
              <a:gd name="connsiteX2450" fmla="*/ 12640557 w 21052572"/>
              <a:gd name="connsiteY2450" fmla="*/ 3752840 h 8402012"/>
              <a:gd name="connsiteX2451" fmla="*/ 12715339 w 21052572"/>
              <a:gd name="connsiteY2451" fmla="*/ 3720728 h 8402012"/>
              <a:gd name="connsiteX2452" fmla="*/ 11511512 w 21052572"/>
              <a:gd name="connsiteY2452" fmla="*/ 3720728 h 8402012"/>
              <a:gd name="connsiteX2453" fmla="*/ 11531353 w 21052572"/>
              <a:gd name="connsiteY2453" fmla="*/ 3809713 h 8402012"/>
              <a:gd name="connsiteX2454" fmla="*/ 11511512 w 21052572"/>
              <a:gd name="connsiteY2454" fmla="*/ 3720728 h 8402012"/>
              <a:gd name="connsiteX2455" fmla="*/ 19110300 w 21052572"/>
              <a:gd name="connsiteY2455" fmla="*/ 3720727 h 8402012"/>
              <a:gd name="connsiteX2456" fmla="*/ 19265624 w 21052572"/>
              <a:gd name="connsiteY2456" fmla="*/ 3797848 h 8402012"/>
              <a:gd name="connsiteX2457" fmla="*/ 19201540 w 21052572"/>
              <a:gd name="connsiteY2457" fmla="*/ 3804364 h 8402012"/>
              <a:gd name="connsiteX2458" fmla="*/ 19110300 w 21052572"/>
              <a:gd name="connsiteY2458" fmla="*/ 3784814 h 8402012"/>
              <a:gd name="connsiteX2459" fmla="*/ 19110300 w 21052572"/>
              <a:gd name="connsiteY2459" fmla="*/ 3720727 h 8402012"/>
              <a:gd name="connsiteX2460" fmla="*/ 14456004 w 21052572"/>
              <a:gd name="connsiteY2460" fmla="*/ 3720727 h 8402012"/>
              <a:gd name="connsiteX2461" fmla="*/ 14525898 w 21052572"/>
              <a:gd name="connsiteY2461" fmla="*/ 3752794 h 8402012"/>
              <a:gd name="connsiteX2462" fmla="*/ 14404391 w 21052572"/>
              <a:gd name="connsiteY2462" fmla="*/ 3783788 h 8402012"/>
              <a:gd name="connsiteX2463" fmla="*/ 14276432 w 21052572"/>
              <a:gd name="connsiteY2463" fmla="*/ 3765618 h 8402012"/>
              <a:gd name="connsiteX2464" fmla="*/ 14166753 w 21052572"/>
              <a:gd name="connsiteY2464" fmla="*/ 3733553 h 8402012"/>
              <a:gd name="connsiteX2465" fmla="*/ 14456004 w 21052572"/>
              <a:gd name="connsiteY2465" fmla="*/ 3720727 h 8402012"/>
              <a:gd name="connsiteX2466" fmla="*/ 10937934 w 21052572"/>
              <a:gd name="connsiteY2466" fmla="*/ 3720725 h 8402012"/>
              <a:gd name="connsiteX2467" fmla="*/ 10937934 w 21052572"/>
              <a:gd name="connsiteY2467" fmla="*/ 3752649 h 8402012"/>
              <a:gd name="connsiteX2468" fmla="*/ 10867899 w 21052572"/>
              <a:gd name="connsiteY2468" fmla="*/ 3739877 h 8402012"/>
              <a:gd name="connsiteX2469" fmla="*/ 10937934 w 21052572"/>
              <a:gd name="connsiteY2469" fmla="*/ 3720725 h 8402012"/>
              <a:gd name="connsiteX2470" fmla="*/ 11603274 w 21052572"/>
              <a:gd name="connsiteY2470" fmla="*/ 3718975 h 8402012"/>
              <a:gd name="connsiteX2471" fmla="*/ 11611039 w 21052572"/>
              <a:gd name="connsiteY2471" fmla="*/ 3724092 h 8402012"/>
              <a:gd name="connsiteX2472" fmla="*/ 11605052 w 21052572"/>
              <a:gd name="connsiteY2472" fmla="*/ 3728908 h 8402012"/>
              <a:gd name="connsiteX2473" fmla="*/ 11600859 w 21052572"/>
              <a:gd name="connsiteY2473" fmla="*/ 3739025 h 8402012"/>
              <a:gd name="connsiteX2474" fmla="*/ 11600964 w 21052572"/>
              <a:gd name="connsiteY2474" fmla="*/ 3739320 h 8402012"/>
              <a:gd name="connsiteX2475" fmla="*/ 11588335 w 21052572"/>
              <a:gd name="connsiteY2475" fmla="*/ 3785980 h 8402012"/>
              <a:gd name="connsiteX2476" fmla="*/ 11594322 w 21052572"/>
              <a:gd name="connsiteY2476" fmla="*/ 3720727 h 8402012"/>
              <a:gd name="connsiteX2477" fmla="*/ 11598706 w 21052572"/>
              <a:gd name="connsiteY2477" fmla="*/ 3733000 h 8402012"/>
              <a:gd name="connsiteX2478" fmla="*/ 11598316 w 21052572"/>
              <a:gd name="connsiteY2478" fmla="*/ 3721684 h 8402012"/>
              <a:gd name="connsiteX2479" fmla="*/ 11603274 w 21052572"/>
              <a:gd name="connsiteY2479" fmla="*/ 3718975 h 8402012"/>
              <a:gd name="connsiteX2480" fmla="*/ 20432176 w 21052572"/>
              <a:gd name="connsiteY2480" fmla="*/ 3697181 h 8402012"/>
              <a:gd name="connsiteX2481" fmla="*/ 20450620 w 21052572"/>
              <a:gd name="connsiteY2481" fmla="*/ 3706811 h 8402012"/>
              <a:gd name="connsiteX2482" fmla="*/ 20444472 w 21052572"/>
              <a:gd name="connsiteY2482" fmla="*/ 3719654 h 8402012"/>
              <a:gd name="connsiteX2483" fmla="*/ 20413728 w 21052572"/>
              <a:gd name="connsiteY2483" fmla="*/ 3706811 h 8402012"/>
              <a:gd name="connsiteX2484" fmla="*/ 20432176 w 21052572"/>
              <a:gd name="connsiteY2484" fmla="*/ 3697181 h 8402012"/>
              <a:gd name="connsiteX2485" fmla="*/ 19753880 w 21052572"/>
              <a:gd name="connsiteY2485" fmla="*/ 3689422 h 8402012"/>
              <a:gd name="connsiteX2486" fmla="*/ 19716988 w 21052572"/>
              <a:gd name="connsiteY2486" fmla="*/ 3722488 h 8402012"/>
              <a:gd name="connsiteX2487" fmla="*/ 19753880 w 21052572"/>
              <a:gd name="connsiteY2487" fmla="*/ 3689422 h 8402012"/>
              <a:gd name="connsiteX2488" fmla="*/ 19265724 w 21052572"/>
              <a:gd name="connsiteY2488" fmla="*/ 3687553 h 8402012"/>
              <a:gd name="connsiteX2489" fmla="*/ 19243016 w 21052572"/>
              <a:gd name="connsiteY2489" fmla="*/ 3719655 h 8402012"/>
              <a:gd name="connsiteX2490" fmla="*/ 19265724 w 21052572"/>
              <a:gd name="connsiteY2490" fmla="*/ 3687553 h 8402012"/>
              <a:gd name="connsiteX2491" fmla="*/ 17076872 w 21052572"/>
              <a:gd name="connsiteY2491" fmla="*/ 3687553 h 8402012"/>
              <a:gd name="connsiteX2492" fmla="*/ 17076872 w 21052572"/>
              <a:gd name="connsiteY2492" fmla="*/ 3777274 h 8402012"/>
              <a:gd name="connsiteX2493" fmla="*/ 17102368 w 21052572"/>
              <a:gd name="connsiteY2493" fmla="*/ 3694039 h 8402012"/>
              <a:gd name="connsiteX2494" fmla="*/ 17146988 w 21052572"/>
              <a:gd name="connsiteY2494" fmla="*/ 3732953 h 8402012"/>
              <a:gd name="connsiteX2495" fmla="*/ 17127864 w 21052572"/>
              <a:gd name="connsiteY2495" fmla="*/ 3771870 h 8402012"/>
              <a:gd name="connsiteX2496" fmla="*/ 17121492 w 21052572"/>
              <a:gd name="connsiteY2496" fmla="*/ 3809704 h 8402012"/>
              <a:gd name="connsiteX2497" fmla="*/ 16963200 w 21052572"/>
              <a:gd name="connsiteY2497" fmla="*/ 3765385 h 8402012"/>
              <a:gd name="connsiteX2498" fmla="*/ 17038628 w 21052572"/>
              <a:gd name="connsiteY2498" fmla="*/ 3758899 h 8402012"/>
              <a:gd name="connsiteX2499" fmla="*/ 17076872 w 21052572"/>
              <a:gd name="connsiteY2499" fmla="*/ 3687553 h 8402012"/>
              <a:gd name="connsiteX2500" fmla="*/ 10161226 w 21052572"/>
              <a:gd name="connsiteY2500" fmla="*/ 3683566 h 8402012"/>
              <a:gd name="connsiteX2501" fmla="*/ 10051604 w 21052572"/>
              <a:gd name="connsiteY2501" fmla="*/ 3709359 h 8402012"/>
              <a:gd name="connsiteX2502" fmla="*/ 10148330 w 21052572"/>
              <a:gd name="connsiteY2502" fmla="*/ 3754495 h 8402012"/>
              <a:gd name="connsiteX2503" fmla="*/ 10161226 w 21052572"/>
              <a:gd name="connsiteY2503" fmla="*/ 3683566 h 8402012"/>
              <a:gd name="connsiteX2504" fmla="*/ 20091428 w 21052572"/>
              <a:gd name="connsiteY2504" fmla="*/ 3678070 h 8402012"/>
              <a:gd name="connsiteX2505" fmla="*/ 20135996 w 21052572"/>
              <a:gd name="connsiteY2505" fmla="*/ 3724364 h 8402012"/>
              <a:gd name="connsiteX2506" fmla="*/ 20091428 w 21052572"/>
              <a:gd name="connsiteY2506" fmla="*/ 3678070 h 8402012"/>
              <a:gd name="connsiteX2507" fmla="*/ 20394256 w 21052572"/>
              <a:gd name="connsiteY2507" fmla="*/ 3668739 h 8402012"/>
              <a:gd name="connsiteX2508" fmla="*/ 20412704 w 21052572"/>
              <a:gd name="connsiteY2508" fmla="*/ 3678371 h 8402012"/>
              <a:gd name="connsiteX2509" fmla="*/ 20400408 w 21052572"/>
              <a:gd name="connsiteY2509" fmla="*/ 3691213 h 8402012"/>
              <a:gd name="connsiteX2510" fmla="*/ 20375812 w 21052572"/>
              <a:gd name="connsiteY2510" fmla="*/ 3678371 h 8402012"/>
              <a:gd name="connsiteX2511" fmla="*/ 20394256 w 21052572"/>
              <a:gd name="connsiteY2511" fmla="*/ 3668739 h 8402012"/>
              <a:gd name="connsiteX2512" fmla="*/ 14038279 w 21052572"/>
              <a:gd name="connsiteY2512" fmla="*/ 3659114 h 8402012"/>
              <a:gd name="connsiteX2513" fmla="*/ 14146722 w 21052572"/>
              <a:gd name="connsiteY2513" fmla="*/ 3724339 h 8402012"/>
              <a:gd name="connsiteX2514" fmla="*/ 14133838 w 21052572"/>
              <a:gd name="connsiteY2514" fmla="*/ 3776516 h 8402012"/>
              <a:gd name="connsiteX2515" fmla="*/ 14102701 w 21052572"/>
              <a:gd name="connsiteY2515" fmla="*/ 3776516 h 8402012"/>
              <a:gd name="connsiteX2516" fmla="*/ 14038279 w 21052572"/>
              <a:gd name="connsiteY2516" fmla="*/ 3769997 h 8402012"/>
              <a:gd name="connsiteX2517" fmla="*/ 13904067 w 21052572"/>
              <a:gd name="connsiteY2517" fmla="*/ 3756951 h 8402012"/>
              <a:gd name="connsiteX2518" fmla="*/ 13621685 w 21052572"/>
              <a:gd name="connsiteY2518" fmla="*/ 3737382 h 8402012"/>
              <a:gd name="connsiteX2519" fmla="*/ 13878298 w 21052572"/>
              <a:gd name="connsiteY2519" fmla="*/ 3704770 h 8402012"/>
              <a:gd name="connsiteX2520" fmla="*/ 14018952 w 21052572"/>
              <a:gd name="connsiteY2520" fmla="*/ 3698248 h 8402012"/>
              <a:gd name="connsiteX2521" fmla="*/ 14064048 w 21052572"/>
              <a:gd name="connsiteY2521" fmla="*/ 3704770 h 8402012"/>
              <a:gd name="connsiteX2522" fmla="*/ 14038279 w 21052572"/>
              <a:gd name="connsiteY2522" fmla="*/ 3691726 h 8402012"/>
              <a:gd name="connsiteX2523" fmla="*/ 14038279 w 21052572"/>
              <a:gd name="connsiteY2523" fmla="*/ 3659114 h 8402012"/>
              <a:gd name="connsiteX2524" fmla="*/ 15905100 w 21052572"/>
              <a:gd name="connsiteY2524" fmla="*/ 3659108 h 8402012"/>
              <a:gd name="connsiteX2525" fmla="*/ 15905100 w 21052572"/>
              <a:gd name="connsiteY2525" fmla="*/ 3691214 h 8402012"/>
              <a:gd name="connsiteX2526" fmla="*/ 15905100 w 21052572"/>
              <a:gd name="connsiteY2526" fmla="*/ 3659108 h 8402012"/>
              <a:gd name="connsiteX2527" fmla="*/ 14165755 w 21052572"/>
              <a:gd name="connsiteY2527" fmla="*/ 3659108 h 8402012"/>
              <a:gd name="connsiteX2528" fmla="*/ 14147793 w 21052572"/>
              <a:gd name="connsiteY2528" fmla="*/ 3691214 h 8402012"/>
              <a:gd name="connsiteX2529" fmla="*/ 14165755 w 21052572"/>
              <a:gd name="connsiteY2529" fmla="*/ 3659108 h 8402012"/>
              <a:gd name="connsiteX2530" fmla="*/ 13602725 w 21052572"/>
              <a:gd name="connsiteY2530" fmla="*/ 3659108 h 8402012"/>
              <a:gd name="connsiteX2531" fmla="*/ 13620687 w 21052572"/>
              <a:gd name="connsiteY2531" fmla="*/ 3691214 h 8402012"/>
              <a:gd name="connsiteX2532" fmla="*/ 13602725 w 21052572"/>
              <a:gd name="connsiteY2532" fmla="*/ 3659108 h 8402012"/>
              <a:gd name="connsiteX2533" fmla="*/ 19995636 w 21052572"/>
              <a:gd name="connsiteY2533" fmla="*/ 3659107 h 8402012"/>
              <a:gd name="connsiteX2534" fmla="*/ 19977672 w 21052572"/>
              <a:gd name="connsiteY2534" fmla="*/ 3691213 h 8402012"/>
              <a:gd name="connsiteX2535" fmla="*/ 19995636 w 21052572"/>
              <a:gd name="connsiteY2535" fmla="*/ 3659107 h 8402012"/>
              <a:gd name="connsiteX2536" fmla="*/ 19227768 w 21052572"/>
              <a:gd name="connsiteY2536" fmla="*/ 3656244 h 8402012"/>
              <a:gd name="connsiteX2537" fmla="*/ 19190876 w 21052572"/>
              <a:gd name="connsiteY2537" fmla="*/ 3689312 h 8402012"/>
              <a:gd name="connsiteX2538" fmla="*/ 19227768 w 21052572"/>
              <a:gd name="connsiteY2538" fmla="*/ 3656244 h 8402012"/>
              <a:gd name="connsiteX2539" fmla="*/ 10199917 w 21052572"/>
              <a:gd name="connsiteY2539" fmla="*/ 3651326 h 8402012"/>
              <a:gd name="connsiteX2540" fmla="*/ 10187020 w 21052572"/>
              <a:gd name="connsiteY2540" fmla="*/ 3722252 h 8402012"/>
              <a:gd name="connsiteX2541" fmla="*/ 10237532 w 21052572"/>
              <a:gd name="connsiteY2541" fmla="*/ 3722252 h 8402012"/>
              <a:gd name="connsiteX2542" fmla="*/ 10256877 w 21052572"/>
              <a:gd name="connsiteY2542" fmla="*/ 3651326 h 8402012"/>
              <a:gd name="connsiteX2543" fmla="*/ 10199917 w 21052572"/>
              <a:gd name="connsiteY2543" fmla="*/ 3651326 h 8402012"/>
              <a:gd name="connsiteX2544" fmla="*/ 17125368 w 21052572"/>
              <a:gd name="connsiteY2544" fmla="*/ 3643141 h 8402012"/>
              <a:gd name="connsiteX2545" fmla="*/ 17132476 w 21052572"/>
              <a:gd name="connsiteY2545" fmla="*/ 3646135 h 8402012"/>
              <a:gd name="connsiteX2546" fmla="*/ 17124352 w 21052572"/>
              <a:gd name="connsiteY2546" fmla="*/ 3658110 h 8402012"/>
              <a:gd name="connsiteX2547" fmla="*/ 17125368 w 21052572"/>
              <a:gd name="connsiteY2547" fmla="*/ 3643141 h 8402012"/>
              <a:gd name="connsiteX2548" fmla="*/ 20055352 w 21052572"/>
              <a:gd name="connsiteY2548" fmla="*/ 3626594 h 8402012"/>
              <a:gd name="connsiteX2549" fmla="*/ 20071412 w 21052572"/>
              <a:gd name="connsiteY2549" fmla="*/ 3658008 h 8402012"/>
              <a:gd name="connsiteX2550" fmla="*/ 20034548 w 21052572"/>
              <a:gd name="connsiteY2550" fmla="*/ 3644781 h 8402012"/>
              <a:gd name="connsiteX2551" fmla="*/ 20055352 w 21052572"/>
              <a:gd name="connsiteY2551" fmla="*/ 3626594 h 8402012"/>
              <a:gd name="connsiteX2552" fmla="*/ 11255487 w 21052572"/>
              <a:gd name="connsiteY2552" fmla="*/ 3625935 h 8402012"/>
              <a:gd name="connsiteX2553" fmla="*/ 11160382 w 21052572"/>
              <a:gd name="connsiteY2553" fmla="*/ 3690730 h 8402012"/>
              <a:gd name="connsiteX2554" fmla="*/ 10962691 w 21052572"/>
              <a:gd name="connsiteY2554" fmla="*/ 3710169 h 8402012"/>
              <a:gd name="connsiteX2555" fmla="*/ 11255487 w 21052572"/>
              <a:gd name="connsiteY2555" fmla="*/ 3625935 h 8402012"/>
              <a:gd name="connsiteX2556" fmla="*/ 20337892 w 21052572"/>
              <a:gd name="connsiteY2556" fmla="*/ 3625930 h 8402012"/>
              <a:gd name="connsiteX2557" fmla="*/ 20374784 w 21052572"/>
              <a:gd name="connsiteY2557" fmla="*/ 3644376 h 8402012"/>
              <a:gd name="connsiteX2558" fmla="*/ 20337892 w 21052572"/>
              <a:gd name="connsiteY2558" fmla="*/ 3625930 h 8402012"/>
              <a:gd name="connsiteX2559" fmla="*/ 19266712 w 21052572"/>
              <a:gd name="connsiteY2559" fmla="*/ 3625930 h 8402012"/>
              <a:gd name="connsiteX2560" fmla="*/ 19298820 w 21052572"/>
              <a:gd name="connsiteY2560" fmla="*/ 3644376 h 8402012"/>
              <a:gd name="connsiteX2561" fmla="*/ 19266712 w 21052572"/>
              <a:gd name="connsiteY2561" fmla="*/ 3625930 h 8402012"/>
              <a:gd name="connsiteX2562" fmla="*/ 20015080 w 21052572"/>
              <a:gd name="connsiteY2562" fmla="*/ 3603459 h 8402012"/>
              <a:gd name="connsiteX2563" fmla="*/ 20033524 w 21052572"/>
              <a:gd name="connsiteY2563" fmla="*/ 3611141 h 8402012"/>
              <a:gd name="connsiteX2564" fmla="*/ 20027376 w 21052572"/>
              <a:gd name="connsiteY2564" fmla="*/ 3624791 h 8402012"/>
              <a:gd name="connsiteX2565" fmla="*/ 19996632 w 21052572"/>
              <a:gd name="connsiteY2565" fmla="*/ 3611141 h 8402012"/>
              <a:gd name="connsiteX2566" fmla="*/ 20015080 w 21052572"/>
              <a:gd name="connsiteY2566" fmla="*/ 3603459 h 8402012"/>
              <a:gd name="connsiteX2567" fmla="*/ 10429908 w 21052572"/>
              <a:gd name="connsiteY2567" fmla="*/ 3599741 h 8402012"/>
              <a:gd name="connsiteX2568" fmla="*/ 10449253 w 21052572"/>
              <a:gd name="connsiteY2568" fmla="*/ 3625537 h 8402012"/>
              <a:gd name="connsiteX2569" fmla="*/ 10429908 w 21052572"/>
              <a:gd name="connsiteY2569" fmla="*/ 3599741 h 8402012"/>
              <a:gd name="connsiteX2570" fmla="*/ 10295567 w 21052572"/>
              <a:gd name="connsiteY2570" fmla="*/ 3599741 h 8402012"/>
              <a:gd name="connsiteX2571" fmla="*/ 10334257 w 21052572"/>
              <a:gd name="connsiteY2571" fmla="*/ 3625537 h 8402012"/>
              <a:gd name="connsiteX2572" fmla="*/ 10295567 w 21052572"/>
              <a:gd name="connsiteY2572" fmla="*/ 3599741 h 8402012"/>
              <a:gd name="connsiteX2573" fmla="*/ 682360 w 21052572"/>
              <a:gd name="connsiteY2573" fmla="*/ 3597489 h 8402012"/>
              <a:gd name="connsiteX2574" fmla="*/ 738187 w 21052572"/>
              <a:gd name="connsiteY2574" fmla="*/ 3610716 h 8402012"/>
              <a:gd name="connsiteX2575" fmla="*/ 682360 w 21052572"/>
              <a:gd name="connsiteY2575" fmla="*/ 3597489 h 8402012"/>
              <a:gd name="connsiteX2576" fmla="*/ 15696664 w 21052572"/>
              <a:gd name="connsiteY2576" fmla="*/ 3597488 h 8402012"/>
              <a:gd name="connsiteX2577" fmla="*/ 15678218 w 21052572"/>
              <a:gd name="connsiteY2577" fmla="*/ 3653332 h 8402012"/>
              <a:gd name="connsiteX2578" fmla="*/ 15659770 w 21052572"/>
              <a:gd name="connsiteY2578" fmla="*/ 3616107 h 8402012"/>
              <a:gd name="connsiteX2579" fmla="*/ 15696664 w 21052572"/>
              <a:gd name="connsiteY2579" fmla="*/ 3597488 h 8402012"/>
              <a:gd name="connsiteX2580" fmla="*/ 19958664 w 21052572"/>
              <a:gd name="connsiteY2580" fmla="*/ 3582900 h 8402012"/>
              <a:gd name="connsiteX2581" fmla="*/ 19957744 w 21052572"/>
              <a:gd name="connsiteY2581" fmla="*/ 3586488 h 8402012"/>
              <a:gd name="connsiteX2582" fmla="*/ 19956464 w 21052572"/>
              <a:gd name="connsiteY2582" fmla="*/ 3591463 h 8402012"/>
              <a:gd name="connsiteX2583" fmla="*/ 19959512 w 21052572"/>
              <a:gd name="connsiteY2583" fmla="*/ 3579607 h 8402012"/>
              <a:gd name="connsiteX2584" fmla="*/ 19958896 w 21052572"/>
              <a:gd name="connsiteY2584" fmla="*/ 3582000 h 8402012"/>
              <a:gd name="connsiteX2585" fmla="*/ 19958664 w 21052572"/>
              <a:gd name="connsiteY2585" fmla="*/ 3582900 h 8402012"/>
              <a:gd name="connsiteX2586" fmla="*/ 19972936 w 21052572"/>
              <a:gd name="connsiteY2586" fmla="*/ 3574315 h 8402012"/>
              <a:gd name="connsiteX2587" fmla="*/ 20000236 w 21052572"/>
              <a:gd name="connsiteY2587" fmla="*/ 3580635 h 8402012"/>
              <a:gd name="connsiteX2588" fmla="*/ 19972936 w 21052572"/>
              <a:gd name="connsiteY2588" fmla="*/ 3574315 h 8402012"/>
              <a:gd name="connsiteX2589" fmla="*/ 20260964 w 21052572"/>
              <a:gd name="connsiteY2589" fmla="*/ 3569051 h 8402012"/>
              <a:gd name="connsiteX2590" fmla="*/ 20247840 w 21052572"/>
              <a:gd name="connsiteY2590" fmla="*/ 3601124 h 8402012"/>
              <a:gd name="connsiteX2591" fmla="*/ 20260964 w 21052572"/>
              <a:gd name="connsiteY2591" fmla="*/ 3569051 h 8402012"/>
              <a:gd name="connsiteX2592" fmla="*/ 11334144 w 21052572"/>
              <a:gd name="connsiteY2592" fmla="*/ 3569049 h 8402012"/>
              <a:gd name="connsiteX2593" fmla="*/ 11340766 w 21052572"/>
              <a:gd name="connsiteY2593" fmla="*/ 3624876 h 8402012"/>
              <a:gd name="connsiteX2594" fmla="*/ 11261297 w 21052572"/>
              <a:gd name="connsiteY2594" fmla="*/ 3624876 h 8402012"/>
              <a:gd name="connsiteX2595" fmla="*/ 11294409 w 21052572"/>
              <a:gd name="connsiteY2595" fmla="*/ 3599594 h 8402012"/>
              <a:gd name="connsiteX2596" fmla="*/ 11334144 w 21052572"/>
              <a:gd name="connsiteY2596" fmla="*/ 3569049 h 8402012"/>
              <a:gd name="connsiteX2597" fmla="*/ 12290792 w 21052572"/>
              <a:gd name="connsiteY2597" fmla="*/ 3566250 h 8402012"/>
              <a:gd name="connsiteX2598" fmla="*/ 12329787 w 21052572"/>
              <a:gd name="connsiteY2598" fmla="*/ 3569645 h 8402012"/>
              <a:gd name="connsiteX2599" fmla="*/ 12336154 w 21052572"/>
              <a:gd name="connsiteY2599" fmla="*/ 3581593 h 8402012"/>
              <a:gd name="connsiteX2600" fmla="*/ 12266122 w 21052572"/>
              <a:gd name="connsiteY2600" fmla="*/ 3601144 h 8402012"/>
              <a:gd name="connsiteX2601" fmla="*/ 12290792 w 21052572"/>
              <a:gd name="connsiteY2601" fmla="*/ 3566250 h 8402012"/>
              <a:gd name="connsiteX2602" fmla="*/ 16472248 w 21052572"/>
              <a:gd name="connsiteY2602" fmla="*/ 3566116 h 8402012"/>
              <a:gd name="connsiteX2603" fmla="*/ 16507150 w 21052572"/>
              <a:gd name="connsiteY2603" fmla="*/ 3569482 h 8402012"/>
              <a:gd name="connsiteX2604" fmla="*/ 16451306 w 21052572"/>
              <a:gd name="connsiteY2604" fmla="*/ 3600720 h 8402012"/>
              <a:gd name="connsiteX2605" fmla="*/ 16472248 w 21052572"/>
              <a:gd name="connsiteY2605" fmla="*/ 3566116 h 8402012"/>
              <a:gd name="connsiteX2606" fmla="*/ 11415205 w 21052572"/>
              <a:gd name="connsiteY2606" fmla="*/ 3566116 h 8402012"/>
              <a:gd name="connsiteX2607" fmla="*/ 11449832 w 21052572"/>
              <a:gd name="connsiteY2607" fmla="*/ 3569483 h 8402012"/>
              <a:gd name="connsiteX2608" fmla="*/ 11394007 w 21052572"/>
              <a:gd name="connsiteY2608" fmla="*/ 3600721 h 8402012"/>
              <a:gd name="connsiteX2609" fmla="*/ 11415205 w 21052572"/>
              <a:gd name="connsiteY2609" fmla="*/ 3566116 h 8402012"/>
              <a:gd name="connsiteX2610" fmla="*/ 10389337 w 21052572"/>
              <a:gd name="connsiteY2610" fmla="*/ 3565219 h 8402012"/>
              <a:gd name="connsiteX2611" fmla="*/ 10353603 w 21052572"/>
              <a:gd name="connsiteY2611" fmla="*/ 3568578 h 8402012"/>
              <a:gd name="connsiteX2612" fmla="*/ 10410563 w 21052572"/>
              <a:gd name="connsiteY2612" fmla="*/ 3599741 h 8402012"/>
              <a:gd name="connsiteX2613" fmla="*/ 10389337 w 21052572"/>
              <a:gd name="connsiteY2613" fmla="*/ 3565219 h 8402012"/>
              <a:gd name="connsiteX2614" fmla="*/ 12158264 w 21052572"/>
              <a:gd name="connsiteY2614" fmla="*/ 3564306 h 8402012"/>
              <a:gd name="connsiteX2615" fmla="*/ 12241343 w 21052572"/>
              <a:gd name="connsiteY2615" fmla="*/ 3613971 h 8402012"/>
              <a:gd name="connsiteX2616" fmla="*/ 12022670 w 21052572"/>
              <a:gd name="connsiteY2616" fmla="*/ 3659432 h 8402012"/>
              <a:gd name="connsiteX2617" fmla="*/ 11886942 w 21052572"/>
              <a:gd name="connsiteY2617" fmla="*/ 3652937 h 8402012"/>
              <a:gd name="connsiteX2618" fmla="*/ 12086225 w 21052572"/>
              <a:gd name="connsiteY2618" fmla="*/ 3569581 h 8402012"/>
              <a:gd name="connsiteX2619" fmla="*/ 12126822 w 21052572"/>
              <a:gd name="connsiteY2619" fmla="*/ 3564794 h 8402012"/>
              <a:gd name="connsiteX2620" fmla="*/ 12158264 w 21052572"/>
              <a:gd name="connsiteY2620" fmla="*/ 3564306 h 8402012"/>
              <a:gd name="connsiteX2621" fmla="*/ 12341457 w 21052572"/>
              <a:gd name="connsiteY2621" fmla="*/ 3557009 h 8402012"/>
              <a:gd name="connsiteX2622" fmla="*/ 12347116 w 21052572"/>
              <a:gd name="connsiteY2622" fmla="*/ 3564273 h 8402012"/>
              <a:gd name="connsiteX2623" fmla="*/ 12350438 w 21052572"/>
              <a:gd name="connsiteY2623" fmla="*/ 3568538 h 8402012"/>
              <a:gd name="connsiteX2624" fmla="*/ 12332476 w 21052572"/>
              <a:gd name="connsiteY2624" fmla="*/ 3568538 h 8402012"/>
              <a:gd name="connsiteX2625" fmla="*/ 12338650 w 21052572"/>
              <a:gd name="connsiteY2625" fmla="*/ 3559027 h 8402012"/>
              <a:gd name="connsiteX2626" fmla="*/ 12340249 w 21052572"/>
              <a:gd name="connsiteY2626" fmla="*/ 3557877 h 8402012"/>
              <a:gd name="connsiteX2627" fmla="*/ 10468598 w 21052572"/>
              <a:gd name="connsiteY2627" fmla="*/ 3536339 h 8402012"/>
              <a:gd name="connsiteX2628" fmla="*/ 10429908 w 21052572"/>
              <a:gd name="connsiteY2628" fmla="*/ 3568578 h 8402012"/>
              <a:gd name="connsiteX2629" fmla="*/ 10468598 w 21052572"/>
              <a:gd name="connsiteY2629" fmla="*/ 3536339 h 8402012"/>
              <a:gd name="connsiteX2630" fmla="*/ 15464444 w 21052572"/>
              <a:gd name="connsiteY2630" fmla="*/ 3535873 h 8402012"/>
              <a:gd name="connsiteX2631" fmla="*/ 15446482 w 21052572"/>
              <a:gd name="connsiteY2631" fmla="*/ 3567978 h 8402012"/>
              <a:gd name="connsiteX2632" fmla="*/ 15464444 w 21052572"/>
              <a:gd name="connsiteY2632" fmla="*/ 3535873 h 8402012"/>
              <a:gd name="connsiteX2633" fmla="*/ 12497286 w 21052572"/>
              <a:gd name="connsiteY2633" fmla="*/ 3535873 h 8402012"/>
              <a:gd name="connsiteX2634" fmla="*/ 12375135 w 21052572"/>
              <a:gd name="connsiteY2634" fmla="*/ 3567978 h 8402012"/>
              <a:gd name="connsiteX2635" fmla="*/ 12497286 w 21052572"/>
              <a:gd name="connsiteY2635" fmla="*/ 3535873 h 8402012"/>
              <a:gd name="connsiteX2636" fmla="*/ 18583192 w 21052572"/>
              <a:gd name="connsiteY2636" fmla="*/ 3535872 h 8402012"/>
              <a:gd name="connsiteX2637" fmla="*/ 18565232 w 21052572"/>
              <a:gd name="connsiteY2637" fmla="*/ 3567978 h 8402012"/>
              <a:gd name="connsiteX2638" fmla="*/ 18583192 w 21052572"/>
              <a:gd name="connsiteY2638" fmla="*/ 3535872 h 8402012"/>
              <a:gd name="connsiteX2639" fmla="*/ 16827728 w 21052572"/>
              <a:gd name="connsiteY2639" fmla="*/ 3532831 h 8402012"/>
              <a:gd name="connsiteX2640" fmla="*/ 16862632 w 21052572"/>
              <a:gd name="connsiteY2640" fmla="*/ 3536015 h 8402012"/>
              <a:gd name="connsiteX2641" fmla="*/ 16806788 w 21052572"/>
              <a:gd name="connsiteY2641" fmla="*/ 3567848 h 8402012"/>
              <a:gd name="connsiteX2642" fmla="*/ 16827728 w 21052572"/>
              <a:gd name="connsiteY2642" fmla="*/ 3532831 h 8402012"/>
              <a:gd name="connsiteX2643" fmla="*/ 20171004 w 21052572"/>
              <a:gd name="connsiteY2643" fmla="*/ 3512172 h 8402012"/>
              <a:gd name="connsiteX2644" fmla="*/ 20153044 w 21052572"/>
              <a:gd name="connsiteY2644" fmla="*/ 3539472 h 8402012"/>
              <a:gd name="connsiteX2645" fmla="*/ 20171004 w 21052572"/>
              <a:gd name="connsiteY2645" fmla="*/ 3512172 h 8402012"/>
              <a:gd name="connsiteX2646" fmla="*/ 16767872 w 21052572"/>
              <a:gd name="connsiteY2646" fmla="*/ 3512172 h 8402012"/>
              <a:gd name="connsiteX2647" fmla="*/ 16749910 w 21052572"/>
              <a:gd name="connsiteY2647" fmla="*/ 3539472 h 8402012"/>
              <a:gd name="connsiteX2648" fmla="*/ 16767872 w 21052572"/>
              <a:gd name="connsiteY2648" fmla="*/ 3512172 h 8402012"/>
              <a:gd name="connsiteX2649" fmla="*/ 15320598 w 21052572"/>
              <a:gd name="connsiteY2649" fmla="*/ 3512171 h 8402012"/>
              <a:gd name="connsiteX2650" fmla="*/ 15341072 w 21052572"/>
              <a:gd name="connsiteY2650" fmla="*/ 3568014 h 8402012"/>
              <a:gd name="connsiteX2651" fmla="*/ 15320598 w 21052572"/>
              <a:gd name="connsiteY2651" fmla="*/ 3512171 h 8402012"/>
              <a:gd name="connsiteX2652" fmla="*/ 11315420 w 21052572"/>
              <a:gd name="connsiteY2652" fmla="*/ 3478996 h 8402012"/>
              <a:gd name="connsiteX2653" fmla="*/ 11308998 w 21052572"/>
              <a:gd name="connsiteY2653" fmla="*/ 3567989 h 8402012"/>
              <a:gd name="connsiteX2654" fmla="*/ 11315420 w 21052572"/>
              <a:gd name="connsiteY2654" fmla="*/ 3478996 h 8402012"/>
              <a:gd name="connsiteX2655" fmla="*/ 12773269 w 21052572"/>
              <a:gd name="connsiteY2655" fmla="*/ 3478995 h 8402012"/>
              <a:gd name="connsiteX2656" fmla="*/ 12791231 w 21052572"/>
              <a:gd name="connsiteY2656" fmla="*/ 3511099 h 8402012"/>
              <a:gd name="connsiteX2657" fmla="*/ 12773269 w 21052572"/>
              <a:gd name="connsiteY2657" fmla="*/ 3478995 h 8402012"/>
              <a:gd name="connsiteX2658" fmla="*/ 18265632 w 21052572"/>
              <a:gd name="connsiteY2658" fmla="*/ 3478994 h 8402012"/>
              <a:gd name="connsiteX2659" fmla="*/ 18247672 w 21052572"/>
              <a:gd name="connsiteY2659" fmla="*/ 3511099 h 8402012"/>
              <a:gd name="connsiteX2660" fmla="*/ 18265632 w 21052572"/>
              <a:gd name="connsiteY2660" fmla="*/ 3478994 h 8402012"/>
              <a:gd name="connsiteX2661" fmla="*/ 16489224 w 21052572"/>
              <a:gd name="connsiteY2661" fmla="*/ 3478994 h 8402012"/>
              <a:gd name="connsiteX2662" fmla="*/ 16507186 w 21052572"/>
              <a:gd name="connsiteY2662" fmla="*/ 3511099 h 8402012"/>
              <a:gd name="connsiteX2663" fmla="*/ 16489224 w 21052572"/>
              <a:gd name="connsiteY2663" fmla="*/ 3478994 h 8402012"/>
              <a:gd name="connsiteX2664" fmla="*/ 16444646 w 21052572"/>
              <a:gd name="connsiteY2664" fmla="*/ 3478994 h 8402012"/>
              <a:gd name="connsiteX2665" fmla="*/ 16469242 w 21052572"/>
              <a:gd name="connsiteY2665" fmla="*/ 3511099 h 8402012"/>
              <a:gd name="connsiteX2666" fmla="*/ 16432350 w 21052572"/>
              <a:gd name="connsiteY2666" fmla="*/ 3491837 h 8402012"/>
              <a:gd name="connsiteX2667" fmla="*/ 16444646 w 21052572"/>
              <a:gd name="connsiteY2667" fmla="*/ 3478994 h 8402012"/>
              <a:gd name="connsiteX2668" fmla="*/ 10781176 w 21052572"/>
              <a:gd name="connsiteY2668" fmla="*/ 3471639 h 8402012"/>
              <a:gd name="connsiteX2669" fmla="*/ 10785145 w 21052572"/>
              <a:gd name="connsiteY2669" fmla="*/ 3475012 h 8402012"/>
              <a:gd name="connsiteX2670" fmla="*/ 10786650 w 21052572"/>
              <a:gd name="connsiteY2670" fmla="*/ 3476291 h 8402012"/>
              <a:gd name="connsiteX2671" fmla="*/ 15057826 w 21052572"/>
              <a:gd name="connsiteY2671" fmla="*/ 3464774 h 8402012"/>
              <a:gd name="connsiteX2672" fmla="*/ 15104120 w 21052572"/>
              <a:gd name="connsiteY2672" fmla="*/ 3471390 h 8402012"/>
              <a:gd name="connsiteX2673" fmla="*/ 15077666 w 21052572"/>
              <a:gd name="connsiteY2673" fmla="*/ 3511070 h 8402012"/>
              <a:gd name="connsiteX2674" fmla="*/ 15057826 w 21052572"/>
              <a:gd name="connsiteY2674" fmla="*/ 3464774 h 8402012"/>
              <a:gd name="connsiteX2675" fmla="*/ 10780211 w 21052572"/>
              <a:gd name="connsiteY2675" fmla="*/ 3455674 h 8402012"/>
              <a:gd name="connsiteX2676" fmla="*/ 10781100 w 21052572"/>
              <a:gd name="connsiteY2676" fmla="*/ 3462286 h 8402012"/>
              <a:gd name="connsiteX2677" fmla="*/ 10781176 w 21052572"/>
              <a:gd name="connsiteY2677" fmla="*/ 3471639 h 8402012"/>
              <a:gd name="connsiteX2678" fmla="*/ 10781227 w 21052572"/>
              <a:gd name="connsiteY2678" fmla="*/ 3477854 h 8402012"/>
              <a:gd name="connsiteX2679" fmla="*/ 10777164 w 21052572"/>
              <a:gd name="connsiteY2679" fmla="*/ 3468470 h 8402012"/>
              <a:gd name="connsiteX2680" fmla="*/ 10775940 w 21052572"/>
              <a:gd name="connsiteY2680" fmla="*/ 3467185 h 8402012"/>
              <a:gd name="connsiteX2681" fmla="*/ 10773101 w 21052572"/>
              <a:gd name="connsiteY2681" fmla="*/ 3464205 h 8402012"/>
              <a:gd name="connsiteX2682" fmla="*/ 10780211 w 21052572"/>
              <a:gd name="connsiteY2682" fmla="*/ 3455674 h 8402012"/>
              <a:gd name="connsiteX2683" fmla="*/ 16678674 w 21052572"/>
              <a:gd name="connsiteY2683" fmla="*/ 3448507 h 8402012"/>
              <a:gd name="connsiteX2684" fmla="*/ 16719550 w 21052572"/>
              <a:gd name="connsiteY2684" fmla="*/ 3463798 h 8402012"/>
              <a:gd name="connsiteX2685" fmla="*/ 16706726 w 21052572"/>
              <a:gd name="connsiteY2685" fmla="*/ 3508869 h 8402012"/>
              <a:gd name="connsiteX2686" fmla="*/ 16668256 w 21052572"/>
              <a:gd name="connsiteY2686" fmla="*/ 3534628 h 8402012"/>
              <a:gd name="connsiteX2687" fmla="*/ 16789012 w 21052572"/>
              <a:gd name="connsiteY2687" fmla="*/ 3586137 h 8402012"/>
              <a:gd name="connsiteX2688" fmla="*/ 16917248 w 21052572"/>
              <a:gd name="connsiteY2688" fmla="*/ 3636575 h 8402012"/>
              <a:gd name="connsiteX2689" fmla="*/ 16962132 w 21052572"/>
              <a:gd name="connsiteY2689" fmla="*/ 3739595 h 8402012"/>
              <a:gd name="connsiteX2690" fmla="*/ 16821072 w 21052572"/>
              <a:gd name="connsiteY2690" fmla="*/ 3726719 h 8402012"/>
              <a:gd name="connsiteX2691" fmla="*/ 16642608 w 21052572"/>
              <a:gd name="connsiteY2691" fmla="*/ 3720280 h 8402012"/>
              <a:gd name="connsiteX2692" fmla="*/ 16642608 w 21052572"/>
              <a:gd name="connsiteY2692" fmla="*/ 3655891 h 8402012"/>
              <a:gd name="connsiteX2693" fmla="*/ 16566734 w 21052572"/>
              <a:gd name="connsiteY2693" fmla="*/ 3688091 h 8402012"/>
              <a:gd name="connsiteX2694" fmla="*/ 16597726 w 21052572"/>
              <a:gd name="connsiteY2694" fmla="*/ 3578624 h 8402012"/>
              <a:gd name="connsiteX2695" fmla="*/ 16642608 w 21052572"/>
              <a:gd name="connsiteY2695" fmla="*/ 3476676 h 8402012"/>
              <a:gd name="connsiteX2696" fmla="*/ 16678674 w 21052572"/>
              <a:gd name="connsiteY2696" fmla="*/ 3448507 h 8402012"/>
              <a:gd name="connsiteX2697" fmla="*/ 13075589 w 21052572"/>
              <a:gd name="connsiteY2697" fmla="*/ 3447224 h 8402012"/>
              <a:gd name="connsiteX2698" fmla="*/ 13038697 w 21052572"/>
              <a:gd name="connsiteY2698" fmla="*/ 3477967 h 8402012"/>
              <a:gd name="connsiteX2699" fmla="*/ 13075589 w 21052572"/>
              <a:gd name="connsiteY2699" fmla="*/ 3447224 h 8402012"/>
              <a:gd name="connsiteX2700" fmla="*/ 18583192 w 21052572"/>
              <a:gd name="connsiteY2700" fmla="*/ 3445817 h 8402012"/>
              <a:gd name="connsiteX2701" fmla="*/ 18565232 w 21052572"/>
              <a:gd name="connsiteY2701" fmla="*/ 3477925 h 8402012"/>
              <a:gd name="connsiteX2702" fmla="*/ 18583192 w 21052572"/>
              <a:gd name="connsiteY2702" fmla="*/ 3445817 h 8402012"/>
              <a:gd name="connsiteX2703" fmla="*/ 19033468 w 21052572"/>
              <a:gd name="connsiteY2703" fmla="*/ 3445816 h 8402012"/>
              <a:gd name="connsiteX2704" fmla="*/ 19015508 w 21052572"/>
              <a:gd name="connsiteY2704" fmla="*/ 3477925 h 8402012"/>
              <a:gd name="connsiteX2705" fmla="*/ 19033468 w 21052572"/>
              <a:gd name="connsiteY2705" fmla="*/ 3445816 h 8402012"/>
              <a:gd name="connsiteX2706" fmla="*/ 12959638 w 21052572"/>
              <a:gd name="connsiteY2706" fmla="*/ 3445815 h 8402012"/>
              <a:gd name="connsiteX2707" fmla="*/ 12939163 w 21052572"/>
              <a:gd name="connsiteY2707" fmla="*/ 3511085 h 8402012"/>
              <a:gd name="connsiteX2708" fmla="*/ 12959638 w 21052572"/>
              <a:gd name="connsiteY2708" fmla="*/ 3445815 h 8402012"/>
              <a:gd name="connsiteX2709" fmla="*/ 11394007 w 21052572"/>
              <a:gd name="connsiteY2709" fmla="*/ 3445815 h 8402012"/>
              <a:gd name="connsiteX2710" fmla="*/ 11430899 w 21052572"/>
              <a:gd name="connsiteY2710" fmla="*/ 3445815 h 8402012"/>
              <a:gd name="connsiteX2711" fmla="*/ 11430899 w 21052572"/>
              <a:gd name="connsiteY2711" fmla="*/ 3511085 h 8402012"/>
              <a:gd name="connsiteX2712" fmla="*/ 11394007 w 21052572"/>
              <a:gd name="connsiteY2712" fmla="*/ 3511085 h 8402012"/>
              <a:gd name="connsiteX2713" fmla="*/ 11394007 w 21052572"/>
              <a:gd name="connsiteY2713" fmla="*/ 3445815 h 8402012"/>
              <a:gd name="connsiteX2714" fmla="*/ 20037644 w 21052572"/>
              <a:gd name="connsiteY2714" fmla="*/ 3437353 h 8402012"/>
              <a:gd name="connsiteX2715" fmla="*/ 20128292 w 21052572"/>
              <a:gd name="connsiteY2715" fmla="*/ 3487412 h 8402012"/>
              <a:gd name="connsiteX2716" fmla="*/ 20015588 w 21052572"/>
              <a:gd name="connsiteY2716" fmla="*/ 3461985 h 8402012"/>
              <a:gd name="connsiteX2717" fmla="*/ 20037644 w 21052572"/>
              <a:gd name="connsiteY2717" fmla="*/ 3437353 h 8402012"/>
              <a:gd name="connsiteX2718" fmla="*/ 18401800 w 21052572"/>
              <a:gd name="connsiteY2718" fmla="*/ 3429847 h 8402012"/>
              <a:gd name="connsiteX2719" fmla="*/ 18412464 w 21052572"/>
              <a:gd name="connsiteY2719" fmla="*/ 3432839 h 8402012"/>
              <a:gd name="connsiteX2720" fmla="*/ 18405900 w 21052572"/>
              <a:gd name="connsiteY2720" fmla="*/ 3444815 h 8402012"/>
              <a:gd name="connsiteX2721" fmla="*/ 18401800 w 21052572"/>
              <a:gd name="connsiteY2721" fmla="*/ 3429847 h 8402012"/>
              <a:gd name="connsiteX2722" fmla="*/ 19004928 w 21052572"/>
              <a:gd name="connsiteY2722" fmla="*/ 3414509 h 8402012"/>
              <a:gd name="connsiteX2723" fmla="*/ 18958632 w 21052572"/>
              <a:gd name="connsiteY2723" fmla="*/ 3447576 h 8402012"/>
              <a:gd name="connsiteX2724" fmla="*/ 19004928 w 21052572"/>
              <a:gd name="connsiteY2724" fmla="*/ 3414509 h 8402012"/>
              <a:gd name="connsiteX2725" fmla="*/ 14862471 w 21052572"/>
              <a:gd name="connsiteY2725" fmla="*/ 3414509 h 8402012"/>
              <a:gd name="connsiteX2726" fmla="*/ 14825579 w 21052572"/>
              <a:gd name="connsiteY2726" fmla="*/ 3447576 h 8402012"/>
              <a:gd name="connsiteX2727" fmla="*/ 14862471 w 21052572"/>
              <a:gd name="connsiteY2727" fmla="*/ 3414509 h 8402012"/>
              <a:gd name="connsiteX2728" fmla="*/ 10487943 w 21052572"/>
              <a:gd name="connsiteY2728" fmla="*/ 3413830 h 8402012"/>
              <a:gd name="connsiteX2729" fmla="*/ 10526634 w 21052572"/>
              <a:gd name="connsiteY2729" fmla="*/ 3446069 h 8402012"/>
              <a:gd name="connsiteX2730" fmla="*/ 10487943 w 21052572"/>
              <a:gd name="connsiteY2730" fmla="*/ 3413830 h 8402012"/>
              <a:gd name="connsiteX2731" fmla="*/ 16268100 w 21052572"/>
              <a:gd name="connsiteY2731" fmla="*/ 3412639 h 8402012"/>
              <a:gd name="connsiteX2732" fmla="*/ 16426546 w 21052572"/>
              <a:gd name="connsiteY2732" fmla="*/ 3464475 h 8402012"/>
              <a:gd name="connsiteX2733" fmla="*/ 16357426 w 21052572"/>
              <a:gd name="connsiteY2733" fmla="*/ 3457996 h 8402012"/>
              <a:gd name="connsiteX2734" fmla="*/ 16261718 w 21052572"/>
              <a:gd name="connsiteY2734" fmla="*/ 3432076 h 8402012"/>
              <a:gd name="connsiteX2735" fmla="*/ 16268100 w 21052572"/>
              <a:gd name="connsiteY2735" fmla="*/ 3412639 h 8402012"/>
              <a:gd name="connsiteX2736" fmla="*/ 14906153 w 21052572"/>
              <a:gd name="connsiteY2736" fmla="*/ 3412639 h 8402012"/>
              <a:gd name="connsiteX2737" fmla="*/ 14980935 w 21052572"/>
              <a:gd name="connsiteY2737" fmla="*/ 3432218 h 8402012"/>
              <a:gd name="connsiteX2738" fmla="*/ 14936698 w 21052572"/>
              <a:gd name="connsiteY2738" fmla="*/ 3477909 h 8402012"/>
              <a:gd name="connsiteX2739" fmla="*/ 14906153 w 21052572"/>
              <a:gd name="connsiteY2739" fmla="*/ 3477909 h 8402012"/>
              <a:gd name="connsiteX2740" fmla="*/ 14906153 w 21052572"/>
              <a:gd name="connsiteY2740" fmla="*/ 3412639 h 8402012"/>
              <a:gd name="connsiteX2741" fmla="*/ 10944622 w 21052572"/>
              <a:gd name="connsiteY2741" fmla="*/ 3405079 h 8402012"/>
              <a:gd name="connsiteX2742" fmla="*/ 10949219 w 21052572"/>
              <a:gd name="connsiteY2742" fmla="*/ 3412066 h 8402012"/>
              <a:gd name="connsiteX2743" fmla="*/ 10945985 w 21052572"/>
              <a:gd name="connsiteY2743" fmla="*/ 3418713 h 8402012"/>
              <a:gd name="connsiteX2744" fmla="*/ 10984719 w 21052572"/>
              <a:gd name="connsiteY2744" fmla="*/ 3433376 h 8402012"/>
              <a:gd name="connsiteX2745" fmla="*/ 11012410 w 21052572"/>
              <a:gd name="connsiteY2745" fmla="*/ 3446069 h 8402012"/>
              <a:gd name="connsiteX2746" fmla="*/ 10956189 w 21052572"/>
              <a:gd name="connsiteY2746" fmla="*/ 3410707 h 8402012"/>
              <a:gd name="connsiteX2747" fmla="*/ 11899418 w 21052572"/>
              <a:gd name="connsiteY2747" fmla="*/ 3388176 h 8402012"/>
              <a:gd name="connsiteX2748" fmla="*/ 11880087 w 21052572"/>
              <a:gd name="connsiteY2748" fmla="*/ 3445969 h 8402012"/>
              <a:gd name="connsiteX2749" fmla="*/ 11938080 w 21052572"/>
              <a:gd name="connsiteY2749" fmla="*/ 3445969 h 8402012"/>
              <a:gd name="connsiteX2750" fmla="*/ 11899418 w 21052572"/>
              <a:gd name="connsiteY2750" fmla="*/ 3388176 h 8402012"/>
              <a:gd name="connsiteX2751" fmla="*/ 14697606 w 21052572"/>
              <a:gd name="connsiteY2751" fmla="*/ 3384202 h 8402012"/>
              <a:gd name="connsiteX2752" fmla="*/ 14786590 w 21052572"/>
              <a:gd name="connsiteY2752" fmla="*/ 3436181 h 8402012"/>
              <a:gd name="connsiteX2753" fmla="*/ 14697606 w 21052572"/>
              <a:gd name="connsiteY2753" fmla="*/ 3449453 h 8402012"/>
              <a:gd name="connsiteX2754" fmla="*/ 14697606 w 21052572"/>
              <a:gd name="connsiteY2754" fmla="*/ 3384202 h 8402012"/>
              <a:gd name="connsiteX2755" fmla="*/ 13416739 w 21052572"/>
              <a:gd name="connsiteY2755" fmla="*/ 3384202 h 8402012"/>
              <a:gd name="connsiteX2756" fmla="*/ 13396264 w 21052572"/>
              <a:gd name="connsiteY2756" fmla="*/ 3449453 h 8402012"/>
              <a:gd name="connsiteX2757" fmla="*/ 13416739 w 21052572"/>
              <a:gd name="connsiteY2757" fmla="*/ 3384202 h 8402012"/>
              <a:gd name="connsiteX2758" fmla="*/ 16185882 w 21052572"/>
              <a:gd name="connsiteY2758" fmla="*/ 3384201 h 8402012"/>
              <a:gd name="connsiteX2759" fmla="*/ 16265354 w 21052572"/>
              <a:gd name="connsiteY2759" fmla="*/ 3403001 h 8402012"/>
              <a:gd name="connsiteX2760" fmla="*/ 16185882 w 21052572"/>
              <a:gd name="connsiteY2760" fmla="*/ 3384201 h 8402012"/>
              <a:gd name="connsiteX2761" fmla="*/ 13185628 w 21052572"/>
              <a:gd name="connsiteY2761" fmla="*/ 3384200 h 8402012"/>
              <a:gd name="connsiteX2762" fmla="*/ 13287713 w 21052572"/>
              <a:gd name="connsiteY2762" fmla="*/ 3384200 h 8402012"/>
              <a:gd name="connsiteX2763" fmla="*/ 13337692 w 21052572"/>
              <a:gd name="connsiteY2763" fmla="*/ 3408973 h 8402012"/>
              <a:gd name="connsiteX2764" fmla="*/ 13223910 w 21052572"/>
              <a:gd name="connsiteY2764" fmla="*/ 3447749 h 8402012"/>
              <a:gd name="connsiteX2765" fmla="*/ 13185628 w 21052572"/>
              <a:gd name="connsiteY2765" fmla="*/ 3384200 h 8402012"/>
              <a:gd name="connsiteX2766" fmla="*/ 18925452 w 21052572"/>
              <a:gd name="connsiteY2766" fmla="*/ 3384199 h 8402012"/>
              <a:gd name="connsiteX2767" fmla="*/ 18943412 w 21052572"/>
              <a:gd name="connsiteY2767" fmla="*/ 3416266 h 8402012"/>
              <a:gd name="connsiteX2768" fmla="*/ 18925452 w 21052572"/>
              <a:gd name="connsiteY2768" fmla="*/ 3384199 h 8402012"/>
              <a:gd name="connsiteX2769" fmla="*/ 15723070 w 21052572"/>
              <a:gd name="connsiteY2769" fmla="*/ 3384199 h 8402012"/>
              <a:gd name="connsiteX2770" fmla="*/ 15748754 w 21052572"/>
              <a:gd name="connsiteY2770" fmla="*/ 3416266 h 8402012"/>
              <a:gd name="connsiteX2771" fmla="*/ 15716648 w 21052572"/>
              <a:gd name="connsiteY2771" fmla="*/ 3402996 h 8402012"/>
              <a:gd name="connsiteX2772" fmla="*/ 15723070 w 21052572"/>
              <a:gd name="connsiteY2772" fmla="*/ 3384199 h 8402012"/>
              <a:gd name="connsiteX2773" fmla="*/ 13540111 w 21052572"/>
              <a:gd name="connsiteY2773" fmla="*/ 3384199 h 8402012"/>
              <a:gd name="connsiteX2774" fmla="*/ 13522149 w 21052572"/>
              <a:gd name="connsiteY2774" fmla="*/ 3416266 h 8402012"/>
              <a:gd name="connsiteX2775" fmla="*/ 13540111 w 21052572"/>
              <a:gd name="connsiteY2775" fmla="*/ 3384199 h 8402012"/>
              <a:gd name="connsiteX2776" fmla="*/ 14638347 w 21052572"/>
              <a:gd name="connsiteY2776" fmla="*/ 3382625 h 8402012"/>
              <a:gd name="connsiteX2777" fmla="*/ 14677612 w 21052572"/>
              <a:gd name="connsiteY2777" fmla="*/ 3415667 h 8402012"/>
              <a:gd name="connsiteX2778" fmla="*/ 14621768 w 21052572"/>
              <a:gd name="connsiteY2778" fmla="*/ 3384122 h 8402012"/>
              <a:gd name="connsiteX2779" fmla="*/ 14638347 w 21052572"/>
              <a:gd name="connsiteY2779" fmla="*/ 3382625 h 8402012"/>
              <a:gd name="connsiteX2780" fmla="*/ 17205932 w 21052572"/>
              <a:gd name="connsiteY2780" fmla="*/ 3381122 h 8402012"/>
              <a:gd name="connsiteX2781" fmla="*/ 17224200 w 21052572"/>
              <a:gd name="connsiteY2781" fmla="*/ 3412286 h 8402012"/>
              <a:gd name="connsiteX2782" fmla="*/ 17205932 w 21052572"/>
              <a:gd name="connsiteY2782" fmla="*/ 3381122 h 8402012"/>
              <a:gd name="connsiteX2783" fmla="*/ 13616195 w 21052572"/>
              <a:gd name="connsiteY2783" fmla="*/ 3380910 h 8402012"/>
              <a:gd name="connsiteX2784" fmla="*/ 13668083 w 21052572"/>
              <a:gd name="connsiteY2784" fmla="*/ 3384200 h 8402012"/>
              <a:gd name="connsiteX2785" fmla="*/ 13829151 w 21052572"/>
              <a:gd name="connsiteY2785" fmla="*/ 3384200 h 8402012"/>
              <a:gd name="connsiteX2786" fmla="*/ 13751319 w 21052572"/>
              <a:gd name="connsiteY2786" fmla="*/ 3421061 h 8402012"/>
              <a:gd name="connsiteX2787" fmla="*/ 13583765 w 21052572"/>
              <a:gd name="connsiteY2787" fmla="*/ 3414742 h 8402012"/>
              <a:gd name="connsiteX2788" fmla="*/ 13616195 w 21052572"/>
              <a:gd name="connsiteY2788" fmla="*/ 3380910 h 8402012"/>
              <a:gd name="connsiteX2789" fmla="*/ 11707587 w 21052572"/>
              <a:gd name="connsiteY2789" fmla="*/ 3376606 h 8402012"/>
              <a:gd name="connsiteX2790" fmla="*/ 11810040 w 21052572"/>
              <a:gd name="connsiteY2790" fmla="*/ 3403092 h 8402012"/>
              <a:gd name="connsiteX2791" fmla="*/ 11803636 w 21052572"/>
              <a:gd name="connsiteY2791" fmla="*/ 3423788 h 8402012"/>
              <a:gd name="connsiteX2792" fmla="*/ 11799155 w 21052572"/>
              <a:gd name="connsiteY2792" fmla="*/ 3441749 h 8402012"/>
              <a:gd name="connsiteX2793" fmla="*/ 11800533 w 21052572"/>
              <a:gd name="connsiteY2793" fmla="*/ 3445300 h 8402012"/>
              <a:gd name="connsiteX2794" fmla="*/ 11793969 w 21052572"/>
              <a:gd name="connsiteY2794" fmla="*/ 3463746 h 8402012"/>
              <a:gd name="connsiteX2795" fmla="*/ 11791508 w 21052572"/>
              <a:gd name="connsiteY2795" fmla="*/ 3443763 h 8402012"/>
              <a:gd name="connsiteX2796" fmla="*/ 11791459 w 21052572"/>
              <a:gd name="connsiteY2796" fmla="*/ 3442265 h 8402012"/>
              <a:gd name="connsiteX2797" fmla="*/ 11781988 w 21052572"/>
              <a:gd name="connsiteY2797" fmla="*/ 3430482 h 8402012"/>
              <a:gd name="connsiteX2798" fmla="*/ 11656360 w 21052572"/>
              <a:gd name="connsiteY2798" fmla="*/ 3449452 h 8402012"/>
              <a:gd name="connsiteX2799" fmla="*/ 11662764 w 21052572"/>
              <a:gd name="connsiteY2799" fmla="*/ 3389847 h 8402012"/>
              <a:gd name="connsiteX2800" fmla="*/ 11707587 w 21052572"/>
              <a:gd name="connsiteY2800" fmla="*/ 3376606 h 8402012"/>
              <a:gd name="connsiteX2801" fmla="*/ 14076568 w 21052572"/>
              <a:gd name="connsiteY2801" fmla="*/ 3375332 h 8402012"/>
              <a:gd name="connsiteX2802" fmla="*/ 14132524 w 21052572"/>
              <a:gd name="connsiteY2802" fmla="*/ 3383606 h 8402012"/>
              <a:gd name="connsiteX2803" fmla="*/ 14038782 w 21052572"/>
              <a:gd name="connsiteY2803" fmla="*/ 3415104 h 8402012"/>
              <a:gd name="connsiteX2804" fmla="*/ 14076568 w 21052572"/>
              <a:gd name="connsiteY2804" fmla="*/ 3375332 h 8402012"/>
              <a:gd name="connsiteX2805" fmla="*/ 12091787 w 21052572"/>
              <a:gd name="connsiteY2805" fmla="*/ 3374676 h 8402012"/>
              <a:gd name="connsiteX2806" fmla="*/ 12034734 w 21052572"/>
              <a:gd name="connsiteY2806" fmla="*/ 3382825 h 8402012"/>
              <a:gd name="connsiteX2807" fmla="*/ 12130314 w 21052572"/>
              <a:gd name="connsiteY2807" fmla="*/ 3413862 h 8402012"/>
              <a:gd name="connsiteX2808" fmla="*/ 12091787 w 21052572"/>
              <a:gd name="connsiteY2808" fmla="*/ 3374676 h 8402012"/>
              <a:gd name="connsiteX2809" fmla="*/ 11808108 w 21052572"/>
              <a:gd name="connsiteY2809" fmla="*/ 3373457 h 8402012"/>
              <a:gd name="connsiteX2810" fmla="*/ 11814844 w 21052572"/>
              <a:gd name="connsiteY2810" fmla="*/ 3383891 h 8402012"/>
              <a:gd name="connsiteX2811" fmla="*/ 11796882 w 21052572"/>
              <a:gd name="connsiteY2811" fmla="*/ 3383891 h 8402012"/>
              <a:gd name="connsiteX2812" fmla="*/ 11808108 w 21052572"/>
              <a:gd name="connsiteY2812" fmla="*/ 3373457 h 8402012"/>
              <a:gd name="connsiteX2813" fmla="*/ 15708808 w 21052572"/>
              <a:gd name="connsiteY2813" fmla="*/ 3368091 h 8402012"/>
              <a:gd name="connsiteX2814" fmla="*/ 15720294 w 21052572"/>
              <a:gd name="connsiteY2814" fmla="*/ 3370213 h 8402012"/>
              <a:gd name="connsiteX2815" fmla="*/ 15707168 w 21052572"/>
              <a:gd name="connsiteY2815" fmla="*/ 3383199 h 8402012"/>
              <a:gd name="connsiteX2816" fmla="*/ 15708808 w 21052572"/>
              <a:gd name="connsiteY2816" fmla="*/ 3368091 h 8402012"/>
              <a:gd name="connsiteX2817" fmla="*/ 14583850 w 21052572"/>
              <a:gd name="connsiteY2817" fmla="*/ 3351018 h 8402012"/>
              <a:gd name="connsiteX2818" fmla="*/ 14601812 w 21052572"/>
              <a:gd name="connsiteY2818" fmla="*/ 3383130 h 8402012"/>
              <a:gd name="connsiteX2819" fmla="*/ 14583850 w 21052572"/>
              <a:gd name="connsiteY2819" fmla="*/ 3351018 h 8402012"/>
              <a:gd name="connsiteX2820" fmla="*/ 14242588 w 21052572"/>
              <a:gd name="connsiteY2820" fmla="*/ 3351018 h 8402012"/>
              <a:gd name="connsiteX2821" fmla="*/ 14260550 w 21052572"/>
              <a:gd name="connsiteY2821" fmla="*/ 3383130 h 8402012"/>
              <a:gd name="connsiteX2822" fmla="*/ 14242588 w 21052572"/>
              <a:gd name="connsiteY2822" fmla="*/ 3351018 h 8402012"/>
              <a:gd name="connsiteX2823" fmla="*/ 12394092 w 21052572"/>
              <a:gd name="connsiteY2823" fmla="*/ 3351018 h 8402012"/>
              <a:gd name="connsiteX2824" fmla="*/ 12430984 w 21052572"/>
              <a:gd name="connsiteY2824" fmla="*/ 3351018 h 8402012"/>
              <a:gd name="connsiteX2825" fmla="*/ 12430984 w 21052572"/>
              <a:gd name="connsiteY2825" fmla="*/ 3383130 h 8402012"/>
              <a:gd name="connsiteX2826" fmla="*/ 12394092 w 21052572"/>
              <a:gd name="connsiteY2826" fmla="*/ 3383130 h 8402012"/>
              <a:gd name="connsiteX2827" fmla="*/ 12394092 w 21052572"/>
              <a:gd name="connsiteY2827" fmla="*/ 3351018 h 8402012"/>
              <a:gd name="connsiteX2828" fmla="*/ 18905496 w 21052572"/>
              <a:gd name="connsiteY2828" fmla="*/ 3351017 h 8402012"/>
              <a:gd name="connsiteX2829" fmla="*/ 18887532 w 21052572"/>
              <a:gd name="connsiteY2829" fmla="*/ 3383128 h 8402012"/>
              <a:gd name="connsiteX2830" fmla="*/ 18905496 w 21052572"/>
              <a:gd name="connsiteY2830" fmla="*/ 3351017 h 8402012"/>
              <a:gd name="connsiteX2831" fmla="*/ 16323334 w 21052572"/>
              <a:gd name="connsiteY2831" fmla="*/ 3351017 h 8402012"/>
              <a:gd name="connsiteX2832" fmla="*/ 16341298 w 21052572"/>
              <a:gd name="connsiteY2832" fmla="*/ 3383128 h 8402012"/>
              <a:gd name="connsiteX2833" fmla="*/ 16323334 w 21052572"/>
              <a:gd name="connsiteY2833" fmla="*/ 3351017 h 8402012"/>
              <a:gd name="connsiteX2834" fmla="*/ 14503274 w 21052572"/>
              <a:gd name="connsiteY2834" fmla="*/ 3351016 h 8402012"/>
              <a:gd name="connsiteX2835" fmla="*/ 14521236 w 21052572"/>
              <a:gd name="connsiteY2835" fmla="*/ 3351016 h 8402012"/>
              <a:gd name="connsiteX2836" fmla="*/ 14521236 w 21052572"/>
              <a:gd name="connsiteY2836" fmla="*/ 3416268 h 8402012"/>
              <a:gd name="connsiteX2837" fmla="*/ 14503274 w 21052572"/>
              <a:gd name="connsiteY2837" fmla="*/ 3416268 h 8402012"/>
              <a:gd name="connsiteX2838" fmla="*/ 14503274 w 21052572"/>
              <a:gd name="connsiteY2838" fmla="*/ 3351016 h 8402012"/>
              <a:gd name="connsiteX2839" fmla="*/ 14394263 w 21052572"/>
              <a:gd name="connsiteY2839" fmla="*/ 3351015 h 8402012"/>
              <a:gd name="connsiteX2840" fmla="*/ 14426372 w 21052572"/>
              <a:gd name="connsiteY2840" fmla="*/ 3351015 h 8402012"/>
              <a:gd name="connsiteX2841" fmla="*/ 14394263 w 21052572"/>
              <a:gd name="connsiteY2841" fmla="*/ 3351015 h 8402012"/>
              <a:gd name="connsiteX2842" fmla="*/ 12480769 w 21052572"/>
              <a:gd name="connsiteY2842" fmla="*/ 3342679 h 8402012"/>
              <a:gd name="connsiteX2843" fmla="*/ 12530439 w 21052572"/>
              <a:gd name="connsiteY2843" fmla="*/ 3348307 h 8402012"/>
              <a:gd name="connsiteX2844" fmla="*/ 12450967 w 21052572"/>
              <a:gd name="connsiteY2844" fmla="*/ 3380474 h 8402012"/>
              <a:gd name="connsiteX2845" fmla="*/ 12480769 w 21052572"/>
              <a:gd name="connsiteY2845" fmla="*/ 3342679 h 8402012"/>
              <a:gd name="connsiteX2846" fmla="*/ 16095256 w 21052572"/>
              <a:gd name="connsiteY2846" fmla="*/ 3342278 h 8402012"/>
              <a:gd name="connsiteX2847" fmla="*/ 16146904 w 21052572"/>
              <a:gd name="connsiteY2847" fmla="*/ 3350424 h 8402012"/>
              <a:gd name="connsiteX2848" fmla="*/ 16057910 w 21052572"/>
              <a:gd name="connsiteY2848" fmla="*/ 3383014 h 8402012"/>
              <a:gd name="connsiteX2849" fmla="*/ 16095256 w 21052572"/>
              <a:gd name="connsiteY2849" fmla="*/ 3342278 h 8402012"/>
              <a:gd name="connsiteX2850" fmla="*/ 17132036 w 21052572"/>
              <a:gd name="connsiteY2850" fmla="*/ 3340947 h 8402012"/>
              <a:gd name="connsiteX2851" fmla="*/ 17137072 w 21052572"/>
              <a:gd name="connsiteY2851" fmla="*/ 3353244 h 8402012"/>
              <a:gd name="connsiteX2852" fmla="*/ 17132672 w 21052572"/>
              <a:gd name="connsiteY2852" fmla="*/ 3363445 h 8402012"/>
              <a:gd name="connsiteX2853" fmla="*/ 17147892 w 21052572"/>
              <a:gd name="connsiteY2853" fmla="*/ 3373613 h 8402012"/>
              <a:gd name="connsiteX2854" fmla="*/ 17186584 w 21052572"/>
              <a:gd name="connsiteY2854" fmla="*/ 3381122 h 8402012"/>
              <a:gd name="connsiteX2855" fmla="*/ 17147892 w 21052572"/>
              <a:gd name="connsiteY2855" fmla="*/ 3348874 h 8402012"/>
              <a:gd name="connsiteX2856" fmla="*/ 15902792 w 21052572"/>
              <a:gd name="connsiteY2856" fmla="*/ 3325880 h 8402012"/>
              <a:gd name="connsiteX2857" fmla="*/ 15864012 w 21052572"/>
              <a:gd name="connsiteY2857" fmla="*/ 3383949 h 8402012"/>
              <a:gd name="connsiteX2858" fmla="*/ 15941572 w 21052572"/>
              <a:gd name="connsiteY2858" fmla="*/ 3383949 h 8402012"/>
              <a:gd name="connsiteX2859" fmla="*/ 15902792 w 21052572"/>
              <a:gd name="connsiteY2859" fmla="*/ 3325880 h 8402012"/>
              <a:gd name="connsiteX2860" fmla="*/ 14190455 w 21052572"/>
              <a:gd name="connsiteY2860" fmla="*/ 3323987 h 8402012"/>
              <a:gd name="connsiteX2861" fmla="*/ 14222561 w 21052572"/>
              <a:gd name="connsiteY2861" fmla="*/ 3348580 h 8402012"/>
              <a:gd name="connsiteX2862" fmla="*/ 14190455 w 21052572"/>
              <a:gd name="connsiteY2862" fmla="*/ 3323987 h 8402012"/>
              <a:gd name="connsiteX2863" fmla="*/ 17076960 w 21052572"/>
              <a:gd name="connsiteY2863" fmla="*/ 3323082 h 8402012"/>
              <a:gd name="connsiteX2864" fmla="*/ 17115652 w 21052572"/>
              <a:gd name="connsiteY2864" fmla="*/ 3348874 h 8402012"/>
              <a:gd name="connsiteX2865" fmla="*/ 17127324 w 21052572"/>
              <a:gd name="connsiteY2865" fmla="*/ 3359402 h 8402012"/>
              <a:gd name="connsiteX2866" fmla="*/ 17124348 w 21052572"/>
              <a:gd name="connsiteY2866" fmla="*/ 3350065 h 8402012"/>
              <a:gd name="connsiteX2867" fmla="*/ 17127344 w 21052572"/>
              <a:gd name="connsiteY2867" fmla="*/ 3343431 h 8402012"/>
              <a:gd name="connsiteX2868" fmla="*/ 17129120 w 21052572"/>
              <a:gd name="connsiteY2868" fmla="*/ 3339489 h 8402012"/>
              <a:gd name="connsiteX2869" fmla="*/ 17128548 w 21052572"/>
              <a:gd name="connsiteY2869" fmla="*/ 3339202 h 8402012"/>
              <a:gd name="connsiteX2870" fmla="*/ 17109200 w 21052572"/>
              <a:gd name="connsiteY2870" fmla="*/ 3329530 h 8402012"/>
              <a:gd name="connsiteX2871" fmla="*/ 17076960 w 21052572"/>
              <a:gd name="connsiteY2871" fmla="*/ 3323082 h 8402012"/>
              <a:gd name="connsiteX2872" fmla="*/ 16767872 w 21052572"/>
              <a:gd name="connsiteY2872" fmla="*/ 3322576 h 8402012"/>
              <a:gd name="connsiteX2873" fmla="*/ 16749910 w 21052572"/>
              <a:gd name="connsiteY2873" fmla="*/ 3349875 h 8402012"/>
              <a:gd name="connsiteX2874" fmla="*/ 16767872 w 21052572"/>
              <a:gd name="connsiteY2874" fmla="*/ 3322576 h 8402012"/>
              <a:gd name="connsiteX2875" fmla="*/ 16037952 w 21052572"/>
              <a:gd name="connsiteY2875" fmla="*/ 3322576 h 8402012"/>
              <a:gd name="connsiteX2876" fmla="*/ 16019990 w 21052572"/>
              <a:gd name="connsiteY2876" fmla="*/ 3349875 h 8402012"/>
              <a:gd name="connsiteX2877" fmla="*/ 16037952 w 21052572"/>
              <a:gd name="connsiteY2877" fmla="*/ 3322576 h 8402012"/>
              <a:gd name="connsiteX2878" fmla="*/ 885577 w 21052572"/>
              <a:gd name="connsiteY2878" fmla="*/ 3305285 h 8402012"/>
              <a:gd name="connsiteX2879" fmla="*/ 885577 w 21052572"/>
              <a:gd name="connsiteY2879" fmla="*/ 3337527 h 8402012"/>
              <a:gd name="connsiteX2880" fmla="*/ 955422 w 21052572"/>
              <a:gd name="connsiteY2880" fmla="*/ 3350421 h 8402012"/>
              <a:gd name="connsiteX2881" fmla="*/ 885577 w 21052572"/>
              <a:gd name="connsiteY2881" fmla="*/ 3305285 h 8402012"/>
              <a:gd name="connsiteX2882" fmla="*/ 16211220 w 21052572"/>
              <a:gd name="connsiteY2882" fmla="*/ 3303146 h 8402012"/>
              <a:gd name="connsiteX2883" fmla="*/ 16222706 w 21052572"/>
              <a:gd name="connsiteY2883" fmla="*/ 3305706 h 8402012"/>
              <a:gd name="connsiteX2884" fmla="*/ 16209580 w 21052572"/>
              <a:gd name="connsiteY2884" fmla="*/ 3326180 h 8402012"/>
              <a:gd name="connsiteX2885" fmla="*/ 16211220 w 21052572"/>
              <a:gd name="connsiteY2885" fmla="*/ 3303146 h 8402012"/>
              <a:gd name="connsiteX2886" fmla="*/ 18424056 w 21052572"/>
              <a:gd name="connsiteY2886" fmla="*/ 3303145 h 8402012"/>
              <a:gd name="connsiteX2887" fmla="*/ 18431164 w 21052572"/>
              <a:gd name="connsiteY2887" fmla="*/ 3305706 h 8402012"/>
              <a:gd name="connsiteX2888" fmla="*/ 18423040 w 21052572"/>
              <a:gd name="connsiteY2888" fmla="*/ 3326179 h 8402012"/>
              <a:gd name="connsiteX2889" fmla="*/ 18424056 w 21052572"/>
              <a:gd name="connsiteY2889" fmla="*/ 3303145 h 8402012"/>
              <a:gd name="connsiteX2890" fmla="*/ 16129004 w 21052572"/>
              <a:gd name="connsiteY2890" fmla="*/ 3294139 h 8402012"/>
              <a:gd name="connsiteX2891" fmla="*/ 16146966 w 21052572"/>
              <a:gd name="connsiteY2891" fmla="*/ 3326247 h 8402012"/>
              <a:gd name="connsiteX2892" fmla="*/ 16129004 w 21052572"/>
              <a:gd name="connsiteY2892" fmla="*/ 3294139 h 8402012"/>
              <a:gd name="connsiteX2893" fmla="*/ 13185628 w 21052572"/>
              <a:gd name="connsiteY2893" fmla="*/ 3294139 h 8402012"/>
              <a:gd name="connsiteX2894" fmla="*/ 13203590 w 21052572"/>
              <a:gd name="connsiteY2894" fmla="*/ 3326248 h 8402012"/>
              <a:gd name="connsiteX2895" fmla="*/ 13185628 w 21052572"/>
              <a:gd name="connsiteY2895" fmla="*/ 3294139 h 8402012"/>
              <a:gd name="connsiteX2896" fmla="*/ 14132588 w 21052572"/>
              <a:gd name="connsiteY2896" fmla="*/ 3294136 h 8402012"/>
              <a:gd name="connsiteX2897" fmla="*/ 14114813 w 21052572"/>
              <a:gd name="connsiteY2897" fmla="*/ 3349980 h 8402012"/>
              <a:gd name="connsiteX2898" fmla="*/ 14132588 w 21052572"/>
              <a:gd name="connsiteY2898" fmla="*/ 3294136 h 8402012"/>
              <a:gd name="connsiteX2899" fmla="*/ 13298330 w 21052572"/>
              <a:gd name="connsiteY2899" fmla="*/ 3290807 h 8402012"/>
              <a:gd name="connsiteX2900" fmla="*/ 13261466 w 21052572"/>
              <a:gd name="connsiteY2900" fmla="*/ 3321551 h 8402012"/>
              <a:gd name="connsiteX2901" fmla="*/ 13298330 w 21052572"/>
              <a:gd name="connsiteY2901" fmla="*/ 3290807 h 8402012"/>
              <a:gd name="connsiteX2902" fmla="*/ 15466530 w 21052572"/>
              <a:gd name="connsiteY2902" fmla="*/ 3262042 h 8402012"/>
              <a:gd name="connsiteX2903" fmla="*/ 15485820 w 21052572"/>
              <a:gd name="connsiteY2903" fmla="*/ 3294499 h 8402012"/>
              <a:gd name="connsiteX2904" fmla="*/ 15466530 w 21052572"/>
              <a:gd name="connsiteY2904" fmla="*/ 3262042 h 8402012"/>
              <a:gd name="connsiteX2905" fmla="*/ 13602725 w 21052572"/>
              <a:gd name="connsiteY2905" fmla="*/ 3260959 h 8402012"/>
              <a:gd name="connsiteX2906" fmla="*/ 13620687 w 21052572"/>
              <a:gd name="connsiteY2906" fmla="*/ 3293065 h 8402012"/>
              <a:gd name="connsiteX2907" fmla="*/ 13602725 w 21052572"/>
              <a:gd name="connsiteY2907" fmla="*/ 3260959 h 8402012"/>
              <a:gd name="connsiteX2908" fmla="*/ 13454796 w 21052572"/>
              <a:gd name="connsiteY2908" fmla="*/ 3260959 h 8402012"/>
              <a:gd name="connsiteX2909" fmla="*/ 13436834 w 21052572"/>
              <a:gd name="connsiteY2909" fmla="*/ 3293065 h 8402012"/>
              <a:gd name="connsiteX2910" fmla="*/ 13454796 w 21052572"/>
              <a:gd name="connsiteY2910" fmla="*/ 3260959 h 8402012"/>
              <a:gd name="connsiteX2911" fmla="*/ 16767872 w 21052572"/>
              <a:gd name="connsiteY2911" fmla="*/ 3260958 h 8402012"/>
              <a:gd name="connsiteX2912" fmla="*/ 16749910 w 21052572"/>
              <a:gd name="connsiteY2912" fmla="*/ 3293064 h 8402012"/>
              <a:gd name="connsiteX2913" fmla="*/ 16767872 w 21052572"/>
              <a:gd name="connsiteY2913" fmla="*/ 3260958 h 8402012"/>
              <a:gd name="connsiteX2914" fmla="*/ 13659603 w 21052572"/>
              <a:gd name="connsiteY2914" fmla="*/ 3260958 h 8402012"/>
              <a:gd name="connsiteX2915" fmla="*/ 13677565 w 21052572"/>
              <a:gd name="connsiteY2915" fmla="*/ 3293065 h 8402012"/>
              <a:gd name="connsiteX2916" fmla="*/ 13659603 w 21052572"/>
              <a:gd name="connsiteY2916" fmla="*/ 3260958 h 8402012"/>
              <a:gd name="connsiteX2917" fmla="*/ 15800996 w 21052572"/>
              <a:gd name="connsiteY2917" fmla="*/ 3257333 h 8402012"/>
              <a:gd name="connsiteX2918" fmla="*/ 15838158 w 21052572"/>
              <a:gd name="connsiteY2918" fmla="*/ 3267815 h 8402012"/>
              <a:gd name="connsiteX2919" fmla="*/ 15959884 w 21052572"/>
              <a:gd name="connsiteY2919" fmla="*/ 3293621 h 8402012"/>
              <a:gd name="connsiteX2920" fmla="*/ 16011590 w 21052572"/>
              <a:gd name="connsiteY2920" fmla="*/ 3428033 h 8402012"/>
              <a:gd name="connsiteX2921" fmla="*/ 16191486 w 21052572"/>
              <a:gd name="connsiteY2921" fmla="*/ 3473196 h 8402012"/>
              <a:gd name="connsiteX2922" fmla="*/ 16359532 w 21052572"/>
              <a:gd name="connsiteY2922" fmla="*/ 3518357 h 8402012"/>
              <a:gd name="connsiteX2923" fmla="*/ 16416624 w 21052572"/>
              <a:gd name="connsiteY2923" fmla="*/ 3531260 h 8402012"/>
              <a:gd name="connsiteX2924" fmla="*/ 16429550 w 21052572"/>
              <a:gd name="connsiteY2924" fmla="*/ 3601152 h 8402012"/>
              <a:gd name="connsiteX2925" fmla="*/ 15779990 w 21052572"/>
              <a:gd name="connsiteY2925" fmla="*/ 3434486 h 8402012"/>
              <a:gd name="connsiteX2926" fmla="*/ 15805842 w 21052572"/>
              <a:gd name="connsiteY2926" fmla="*/ 3293621 h 8402012"/>
              <a:gd name="connsiteX2927" fmla="*/ 15773526 w 21052572"/>
              <a:gd name="connsiteY2927" fmla="*/ 3280718 h 8402012"/>
              <a:gd name="connsiteX2928" fmla="*/ 15800996 w 21052572"/>
              <a:gd name="connsiteY2928" fmla="*/ 3257333 h 8402012"/>
              <a:gd name="connsiteX2929" fmla="*/ 18247672 w 21052572"/>
              <a:gd name="connsiteY2929" fmla="*/ 3246739 h 8402012"/>
              <a:gd name="connsiteX2930" fmla="*/ 18326424 w 21052572"/>
              <a:gd name="connsiteY2930" fmla="*/ 3253360 h 8402012"/>
              <a:gd name="connsiteX2931" fmla="*/ 18339548 w 21052572"/>
              <a:gd name="connsiteY2931" fmla="*/ 3326211 h 8402012"/>
              <a:gd name="connsiteX2932" fmla="*/ 18247672 w 21052572"/>
              <a:gd name="connsiteY2932" fmla="*/ 3246739 h 8402012"/>
              <a:gd name="connsiteX2933" fmla="*/ 12501896 w 21052572"/>
              <a:gd name="connsiteY2933" fmla="*/ 3235127 h 8402012"/>
              <a:gd name="connsiteX2934" fmla="*/ 12527670 w 21052572"/>
              <a:gd name="connsiteY2934" fmla="*/ 3260813 h 8402012"/>
              <a:gd name="connsiteX2935" fmla="*/ 12501896 w 21052572"/>
              <a:gd name="connsiteY2935" fmla="*/ 3235127 h 8402012"/>
              <a:gd name="connsiteX2936" fmla="*/ 20109360 w 21052572"/>
              <a:gd name="connsiteY2936" fmla="*/ 3233928 h 8402012"/>
              <a:gd name="connsiteX2937" fmla="*/ 20072468 w 21052572"/>
              <a:gd name="connsiteY2937" fmla="*/ 3258524 h 8402012"/>
              <a:gd name="connsiteX2938" fmla="*/ 20109360 w 21052572"/>
              <a:gd name="connsiteY2938" fmla="*/ 3233928 h 8402012"/>
              <a:gd name="connsiteX2939" fmla="*/ 12586468 w 21052572"/>
              <a:gd name="connsiteY2939" fmla="*/ 3233522 h 8402012"/>
              <a:gd name="connsiteX2940" fmla="*/ 12559888 w 21052572"/>
              <a:gd name="connsiteY2940" fmla="*/ 3235127 h 8402012"/>
              <a:gd name="connsiteX2941" fmla="*/ 12598550 w 21052572"/>
              <a:gd name="connsiteY2941" fmla="*/ 3260813 h 8402012"/>
              <a:gd name="connsiteX2942" fmla="*/ 12586468 w 21052572"/>
              <a:gd name="connsiteY2942" fmla="*/ 3233522 h 8402012"/>
              <a:gd name="connsiteX2943" fmla="*/ 18090192 w 21052572"/>
              <a:gd name="connsiteY2943" fmla="*/ 3213562 h 8402012"/>
              <a:gd name="connsiteX2944" fmla="*/ 18039120 w 21052572"/>
              <a:gd name="connsiteY2944" fmla="*/ 3259856 h 8402012"/>
              <a:gd name="connsiteX2945" fmla="*/ 18090192 w 21052572"/>
              <a:gd name="connsiteY2945" fmla="*/ 3213562 h 8402012"/>
              <a:gd name="connsiteX2946" fmla="*/ 15644776 w 21052572"/>
              <a:gd name="connsiteY2946" fmla="*/ 3205553 h 8402012"/>
              <a:gd name="connsiteX2947" fmla="*/ 15658736 w 21052572"/>
              <a:gd name="connsiteY2947" fmla="*/ 3213048 h 8402012"/>
              <a:gd name="connsiteX2948" fmla="*/ 15602894 w 21052572"/>
              <a:gd name="connsiteY2948" fmla="*/ 3231492 h 8402012"/>
              <a:gd name="connsiteX2949" fmla="*/ 15644776 w 21052572"/>
              <a:gd name="connsiteY2949" fmla="*/ 3205553 h 8402012"/>
              <a:gd name="connsiteX2950" fmla="*/ 12830147 w 21052572"/>
              <a:gd name="connsiteY2950" fmla="*/ 3204081 h 8402012"/>
              <a:gd name="connsiteX2951" fmla="*/ 12843275 w 21052572"/>
              <a:gd name="connsiteY2951" fmla="*/ 3236186 h 8402012"/>
              <a:gd name="connsiteX2952" fmla="*/ 12830147 w 21052572"/>
              <a:gd name="connsiteY2952" fmla="*/ 3204081 h 8402012"/>
              <a:gd name="connsiteX2953" fmla="*/ 15963116 w 21052572"/>
              <a:gd name="connsiteY2953" fmla="*/ 3204080 h 8402012"/>
              <a:gd name="connsiteX2954" fmla="*/ 16000008 w 21052572"/>
              <a:gd name="connsiteY2954" fmla="*/ 3204080 h 8402012"/>
              <a:gd name="connsiteX2955" fmla="*/ 16000008 w 21052572"/>
              <a:gd name="connsiteY2955" fmla="*/ 3236186 h 8402012"/>
              <a:gd name="connsiteX2956" fmla="*/ 15963116 w 21052572"/>
              <a:gd name="connsiteY2956" fmla="*/ 3236186 h 8402012"/>
              <a:gd name="connsiteX2957" fmla="*/ 15963116 w 21052572"/>
              <a:gd name="connsiteY2957" fmla="*/ 3204080 h 8402012"/>
              <a:gd name="connsiteX2958" fmla="*/ 12996038 w 21052572"/>
              <a:gd name="connsiteY2958" fmla="*/ 3204080 h 8402012"/>
              <a:gd name="connsiteX2959" fmla="*/ 13014000 w 21052572"/>
              <a:gd name="connsiteY2959" fmla="*/ 3236186 h 8402012"/>
              <a:gd name="connsiteX2960" fmla="*/ 12996038 w 21052572"/>
              <a:gd name="connsiteY2960" fmla="*/ 3204080 h 8402012"/>
              <a:gd name="connsiteX2961" fmla="*/ 12957122 w 21052572"/>
              <a:gd name="connsiteY2961" fmla="*/ 3204080 h 8402012"/>
              <a:gd name="connsiteX2962" fmla="*/ 12939160 w 21052572"/>
              <a:gd name="connsiteY2962" fmla="*/ 3236186 h 8402012"/>
              <a:gd name="connsiteX2963" fmla="*/ 12957122 w 21052572"/>
              <a:gd name="connsiteY2963" fmla="*/ 3204080 h 8402012"/>
              <a:gd name="connsiteX2964" fmla="*/ 16056886 w 21052572"/>
              <a:gd name="connsiteY2964" fmla="*/ 3201217 h 8402012"/>
              <a:gd name="connsiteX2965" fmla="*/ 16019994 w 21052572"/>
              <a:gd name="connsiteY2965" fmla="*/ 3234284 h 8402012"/>
              <a:gd name="connsiteX2966" fmla="*/ 16056886 w 21052572"/>
              <a:gd name="connsiteY2966" fmla="*/ 3201217 h 8402012"/>
              <a:gd name="connsiteX2967" fmla="*/ 17167240 w 21052572"/>
              <a:gd name="connsiteY2967" fmla="*/ 3200567 h 8402012"/>
              <a:gd name="connsiteX2968" fmla="*/ 17167240 w 21052572"/>
              <a:gd name="connsiteY2968" fmla="*/ 3258601 h 8402012"/>
              <a:gd name="connsiteX2969" fmla="*/ 17191960 w 21052572"/>
              <a:gd name="connsiteY2969" fmla="*/ 3258601 h 8402012"/>
              <a:gd name="connsiteX2970" fmla="*/ 17243548 w 21052572"/>
              <a:gd name="connsiteY2970" fmla="*/ 3258601 h 8402012"/>
              <a:gd name="connsiteX2971" fmla="*/ 17411212 w 21052572"/>
              <a:gd name="connsiteY2971" fmla="*/ 3303739 h 8402012"/>
              <a:gd name="connsiteX2972" fmla="*/ 17308032 w 21052572"/>
              <a:gd name="connsiteY2972" fmla="*/ 3245706 h 8402012"/>
              <a:gd name="connsiteX2973" fmla="*/ 17167240 w 21052572"/>
              <a:gd name="connsiteY2973" fmla="*/ 3200567 h 8402012"/>
              <a:gd name="connsiteX2974" fmla="*/ 12898229 w 21052572"/>
              <a:gd name="connsiteY2974" fmla="*/ 3196698 h 8402012"/>
              <a:gd name="connsiteX2975" fmla="*/ 12919170 w 21052572"/>
              <a:gd name="connsiteY2975" fmla="*/ 3232598 h 8402012"/>
              <a:gd name="connsiteX2976" fmla="*/ 12863326 w 21052572"/>
              <a:gd name="connsiteY2976" fmla="*/ 3199963 h 8402012"/>
              <a:gd name="connsiteX2977" fmla="*/ 12898229 w 21052572"/>
              <a:gd name="connsiteY2977" fmla="*/ 3196698 h 8402012"/>
              <a:gd name="connsiteX2978" fmla="*/ 18188292 w 21052572"/>
              <a:gd name="connsiteY2978" fmla="*/ 3196697 h 8402012"/>
              <a:gd name="connsiteX2979" fmla="*/ 18222916 w 21052572"/>
              <a:gd name="connsiteY2979" fmla="*/ 3199962 h 8402012"/>
              <a:gd name="connsiteX2980" fmla="*/ 18167092 w 21052572"/>
              <a:gd name="connsiteY2980" fmla="*/ 3232596 h 8402012"/>
              <a:gd name="connsiteX2981" fmla="*/ 18188292 w 21052572"/>
              <a:gd name="connsiteY2981" fmla="*/ 3196697 h 8402012"/>
              <a:gd name="connsiteX2982" fmla="*/ 11401461 w 21052572"/>
              <a:gd name="connsiteY2982" fmla="*/ 3194061 h 8402012"/>
              <a:gd name="connsiteX2983" fmla="*/ 11353099 w 21052572"/>
              <a:gd name="connsiteY2983" fmla="*/ 3202121 h 8402012"/>
              <a:gd name="connsiteX2984" fmla="*/ 11430479 w 21052572"/>
              <a:gd name="connsiteY2984" fmla="*/ 3234361 h 8402012"/>
              <a:gd name="connsiteX2985" fmla="*/ 11401461 w 21052572"/>
              <a:gd name="connsiteY2985" fmla="*/ 3194061 h 8402012"/>
              <a:gd name="connsiteX2986" fmla="*/ 15654530 w 21052572"/>
              <a:gd name="connsiteY2986" fmla="*/ 3192852 h 8402012"/>
              <a:gd name="connsiteX2987" fmla="*/ 15663512 w 21052572"/>
              <a:gd name="connsiteY2987" fmla="*/ 3201833 h 8402012"/>
              <a:gd name="connsiteX2988" fmla="*/ 15645550 w 21052572"/>
              <a:gd name="connsiteY2988" fmla="*/ 3201833 h 8402012"/>
              <a:gd name="connsiteX2989" fmla="*/ 15654530 w 21052572"/>
              <a:gd name="connsiteY2989" fmla="*/ 3192852 h 8402012"/>
              <a:gd name="connsiteX2990" fmla="*/ 12674799 w 21052572"/>
              <a:gd name="connsiteY2990" fmla="*/ 3170912 h 8402012"/>
              <a:gd name="connsiteX2991" fmla="*/ 12674799 w 21052572"/>
              <a:gd name="connsiteY2991" fmla="*/ 3235127 h 8402012"/>
              <a:gd name="connsiteX2992" fmla="*/ 12700574 w 21052572"/>
              <a:gd name="connsiteY2992" fmla="*/ 3235127 h 8402012"/>
              <a:gd name="connsiteX2993" fmla="*/ 12765010 w 21052572"/>
              <a:gd name="connsiteY2993" fmla="*/ 3235127 h 8402012"/>
              <a:gd name="connsiteX2994" fmla="*/ 12803672 w 21052572"/>
              <a:gd name="connsiteY2994" fmla="*/ 3254393 h 8402012"/>
              <a:gd name="connsiteX2995" fmla="*/ 12719904 w 21052572"/>
              <a:gd name="connsiteY2995" fmla="*/ 3280078 h 8402012"/>
              <a:gd name="connsiteX2996" fmla="*/ 12604994 w 21052572"/>
              <a:gd name="connsiteY2996" fmla="*/ 3286500 h 8402012"/>
              <a:gd name="connsiteX2997" fmla="*/ 12335436 w 21052572"/>
              <a:gd name="connsiteY2997" fmla="*/ 3325029 h 8402012"/>
              <a:gd name="connsiteX2998" fmla="*/ 12239856 w 21052572"/>
              <a:gd name="connsiteY2998" fmla="*/ 3337872 h 8402012"/>
              <a:gd name="connsiteX2999" fmla="*/ 12175419 w 21052572"/>
              <a:gd name="connsiteY2999" fmla="*/ 3350714 h 8402012"/>
              <a:gd name="connsiteX3000" fmla="*/ 12188307 w 21052572"/>
              <a:gd name="connsiteY3000" fmla="*/ 3388176 h 8402012"/>
              <a:gd name="connsiteX3001" fmla="*/ 12239856 w 21052572"/>
              <a:gd name="connsiteY3001" fmla="*/ 3375345 h 8402012"/>
              <a:gd name="connsiteX3002" fmla="*/ 12309661 w 21052572"/>
              <a:gd name="connsiteY3002" fmla="*/ 3382825 h 8402012"/>
              <a:gd name="connsiteX3003" fmla="*/ 12283887 w 21052572"/>
              <a:gd name="connsiteY3003" fmla="*/ 3426704 h 8402012"/>
              <a:gd name="connsiteX3004" fmla="*/ 12028290 w 21052572"/>
              <a:gd name="connsiteY3004" fmla="*/ 3471657 h 8402012"/>
              <a:gd name="connsiteX3005" fmla="*/ 11489175 w 21052572"/>
              <a:gd name="connsiteY3005" fmla="*/ 3567978 h 8402012"/>
              <a:gd name="connsiteX3006" fmla="*/ 11540724 w 21052572"/>
              <a:gd name="connsiteY3006" fmla="*/ 3529449 h 8402012"/>
              <a:gd name="connsiteX3007" fmla="*/ 11469844 w 21052572"/>
              <a:gd name="connsiteY3007" fmla="*/ 3478076 h 8402012"/>
              <a:gd name="connsiteX3008" fmla="*/ 11489175 w 21052572"/>
              <a:gd name="connsiteY3008" fmla="*/ 3413862 h 8402012"/>
              <a:gd name="connsiteX3009" fmla="*/ 11527836 w 21052572"/>
              <a:gd name="connsiteY3009" fmla="*/ 3407441 h 8402012"/>
              <a:gd name="connsiteX3010" fmla="*/ 11618047 w 21052572"/>
              <a:gd name="connsiteY3010" fmla="*/ 3401019 h 8402012"/>
              <a:gd name="connsiteX3011" fmla="*/ 11585829 w 21052572"/>
              <a:gd name="connsiteY3011" fmla="*/ 3490920 h 8402012"/>
              <a:gd name="connsiteX3012" fmla="*/ 11745845 w 21052572"/>
              <a:gd name="connsiteY3012" fmla="*/ 3452390 h 8402012"/>
              <a:gd name="connsiteX3013" fmla="*/ 11790951 w 21052572"/>
              <a:gd name="connsiteY3013" fmla="*/ 3465234 h 8402012"/>
              <a:gd name="connsiteX3014" fmla="*/ 11854313 w 21052572"/>
              <a:gd name="connsiteY3014" fmla="*/ 3445969 h 8402012"/>
              <a:gd name="connsiteX3015" fmla="*/ 11810281 w 21052572"/>
              <a:gd name="connsiteY3015" fmla="*/ 3368897 h 8402012"/>
              <a:gd name="connsiteX3016" fmla="*/ 12008959 w 21052572"/>
              <a:gd name="connsiteY3016" fmla="*/ 3305765 h 8402012"/>
              <a:gd name="connsiteX3017" fmla="*/ 12233412 w 21052572"/>
              <a:gd name="connsiteY3017" fmla="*/ 3260813 h 8402012"/>
              <a:gd name="connsiteX3018" fmla="*/ 12674799 w 21052572"/>
              <a:gd name="connsiteY3018" fmla="*/ 3170912 h 8402012"/>
              <a:gd name="connsiteX3019" fmla="*/ 14980989 w 21052572"/>
              <a:gd name="connsiteY3019" fmla="*/ 3170904 h 8402012"/>
              <a:gd name="connsiteX3020" fmla="*/ 14963027 w 21052572"/>
              <a:gd name="connsiteY3020" fmla="*/ 3203012 h 8402012"/>
              <a:gd name="connsiteX3021" fmla="*/ 14980989 w 21052572"/>
              <a:gd name="connsiteY3021" fmla="*/ 3170904 h 8402012"/>
              <a:gd name="connsiteX3022" fmla="*/ 12810191 w 21052572"/>
              <a:gd name="connsiteY3022" fmla="*/ 3170904 h 8402012"/>
              <a:gd name="connsiteX3023" fmla="*/ 12792229 w 21052572"/>
              <a:gd name="connsiteY3023" fmla="*/ 3203013 h 8402012"/>
              <a:gd name="connsiteX3024" fmla="*/ 12810191 w 21052572"/>
              <a:gd name="connsiteY3024" fmla="*/ 3170904 h 8402012"/>
              <a:gd name="connsiteX3025" fmla="*/ 20014596 w 21052572"/>
              <a:gd name="connsiteY3025" fmla="*/ 3170903 h 8402012"/>
              <a:gd name="connsiteX3026" fmla="*/ 19996632 w 21052572"/>
              <a:gd name="connsiteY3026" fmla="*/ 3203011 h 8402012"/>
              <a:gd name="connsiteX3027" fmla="*/ 20014596 w 21052572"/>
              <a:gd name="connsiteY3027" fmla="*/ 3170903 h 8402012"/>
              <a:gd name="connsiteX3028" fmla="*/ 15943158 w 21052572"/>
              <a:gd name="connsiteY3028" fmla="*/ 3170903 h 8402012"/>
              <a:gd name="connsiteX3029" fmla="*/ 15925194 w 21052572"/>
              <a:gd name="connsiteY3029" fmla="*/ 3203012 h 8402012"/>
              <a:gd name="connsiteX3030" fmla="*/ 15943158 w 21052572"/>
              <a:gd name="connsiteY3030" fmla="*/ 3170903 h 8402012"/>
              <a:gd name="connsiteX3031" fmla="*/ 19185112 w 21052572"/>
              <a:gd name="connsiteY3031" fmla="*/ 3167569 h 8402012"/>
              <a:gd name="connsiteX3032" fmla="*/ 19148220 w 21052572"/>
              <a:gd name="connsiteY3032" fmla="*/ 3198313 h 8402012"/>
              <a:gd name="connsiteX3033" fmla="*/ 19185112 w 21052572"/>
              <a:gd name="connsiteY3033" fmla="*/ 3167569 h 8402012"/>
              <a:gd name="connsiteX3034" fmla="*/ 11504367 w 21052572"/>
              <a:gd name="connsiteY3034" fmla="*/ 3167062 h 8402012"/>
              <a:gd name="connsiteX3035" fmla="*/ 11468095 w 21052572"/>
              <a:gd name="connsiteY3035" fmla="*/ 3169883 h 8402012"/>
              <a:gd name="connsiteX3036" fmla="*/ 11526130 w 21052572"/>
              <a:gd name="connsiteY3036" fmla="*/ 3202121 h 8402012"/>
              <a:gd name="connsiteX3037" fmla="*/ 11504367 w 21052572"/>
              <a:gd name="connsiteY3037" fmla="*/ 3167062 h 8402012"/>
              <a:gd name="connsiteX3038" fmla="*/ 13156298 w 21052572"/>
              <a:gd name="connsiteY3038" fmla="*/ 3161176 h 8402012"/>
              <a:gd name="connsiteX3039" fmla="*/ 13203484 w 21052572"/>
              <a:gd name="connsiteY3039" fmla="*/ 3168815 h 8402012"/>
              <a:gd name="connsiteX3040" fmla="*/ 13124012 w 21052572"/>
              <a:gd name="connsiteY3040" fmla="*/ 3200975 h 8402012"/>
              <a:gd name="connsiteX3041" fmla="*/ 13156298 w 21052572"/>
              <a:gd name="connsiteY3041" fmla="*/ 3161176 h 8402012"/>
              <a:gd name="connsiteX3042" fmla="*/ 14881790 w 21052572"/>
              <a:gd name="connsiteY3042" fmla="*/ 3159429 h 8402012"/>
              <a:gd name="connsiteX3043" fmla="*/ 14924008 w 21052572"/>
              <a:gd name="connsiteY3043" fmla="*/ 3169798 h 8402012"/>
              <a:gd name="connsiteX3044" fmla="*/ 14924008 w 21052572"/>
              <a:gd name="connsiteY3044" fmla="*/ 3202976 h 8402012"/>
              <a:gd name="connsiteX3045" fmla="*/ 14844539 w 21052572"/>
              <a:gd name="connsiteY3045" fmla="*/ 3183070 h 8402012"/>
              <a:gd name="connsiteX3046" fmla="*/ 14881790 w 21052572"/>
              <a:gd name="connsiteY3046" fmla="*/ 3159429 h 8402012"/>
              <a:gd name="connsiteX3047" fmla="*/ 17943300 w 21052572"/>
              <a:gd name="connsiteY3047" fmla="*/ 3139596 h 8402012"/>
              <a:gd name="connsiteX3048" fmla="*/ 17906408 w 21052572"/>
              <a:gd name="connsiteY3048" fmla="*/ 3171561 h 8402012"/>
              <a:gd name="connsiteX3049" fmla="*/ 17943300 w 21052572"/>
              <a:gd name="connsiteY3049" fmla="*/ 3139596 h 8402012"/>
              <a:gd name="connsiteX3050" fmla="*/ 19673720 w 21052572"/>
              <a:gd name="connsiteY3050" fmla="*/ 3139159 h 8402012"/>
              <a:gd name="connsiteX3051" fmla="*/ 19715936 w 21052572"/>
              <a:gd name="connsiteY3051" fmla="*/ 3150585 h 8402012"/>
              <a:gd name="connsiteX3052" fmla="*/ 19709616 w 21052572"/>
              <a:gd name="connsiteY3052" fmla="*/ 3169770 h 8402012"/>
              <a:gd name="connsiteX3053" fmla="*/ 19660112 w 21052572"/>
              <a:gd name="connsiteY3053" fmla="*/ 3150585 h 8402012"/>
              <a:gd name="connsiteX3054" fmla="*/ 19673720 w 21052572"/>
              <a:gd name="connsiteY3054" fmla="*/ 3139159 h 8402012"/>
              <a:gd name="connsiteX3055" fmla="*/ 11616407 w 21052572"/>
              <a:gd name="connsiteY3055" fmla="*/ 3138718 h 8402012"/>
              <a:gd name="connsiteX3056" fmla="*/ 11654023 w 21052572"/>
              <a:gd name="connsiteY3056" fmla="*/ 3169883 h 8402012"/>
              <a:gd name="connsiteX3057" fmla="*/ 11616407 w 21052572"/>
              <a:gd name="connsiteY3057" fmla="*/ 3138718 h 8402012"/>
              <a:gd name="connsiteX3058" fmla="*/ 11314409 w 21052572"/>
              <a:gd name="connsiteY3058" fmla="*/ 3138718 h 8402012"/>
              <a:gd name="connsiteX3059" fmla="*/ 11089791 w 21052572"/>
              <a:gd name="connsiteY3059" fmla="*/ 3182777 h 8402012"/>
              <a:gd name="connsiteX3060" fmla="*/ 11044652 w 21052572"/>
              <a:gd name="connsiteY3060" fmla="*/ 3195674 h 8402012"/>
              <a:gd name="connsiteX3061" fmla="*/ 11007037 w 21052572"/>
              <a:gd name="connsiteY3061" fmla="*/ 3234361 h 8402012"/>
              <a:gd name="connsiteX3062" fmla="*/ 10916760 w 21052572"/>
              <a:gd name="connsiteY3062" fmla="*/ 3253706 h 8402012"/>
              <a:gd name="connsiteX3063" fmla="*/ 10705038 w 21052572"/>
              <a:gd name="connsiteY3063" fmla="*/ 3337527 h 8402012"/>
              <a:gd name="connsiteX3064" fmla="*/ 10601865 w 21052572"/>
              <a:gd name="connsiteY3064" fmla="*/ 3382670 h 8402012"/>
              <a:gd name="connsiteX3065" fmla="*/ 10564249 w 21052572"/>
              <a:gd name="connsiteY3065" fmla="*/ 3413830 h 8402012"/>
              <a:gd name="connsiteX3066" fmla="*/ 10788867 w 21052572"/>
              <a:gd name="connsiteY3066" fmla="*/ 3350421 h 8402012"/>
              <a:gd name="connsiteX3067" fmla="*/ 10743729 w 21052572"/>
              <a:gd name="connsiteY3067" fmla="*/ 3407382 h 8402012"/>
              <a:gd name="connsiteX3068" fmla="*/ 10679245 w 21052572"/>
              <a:gd name="connsiteY3068" fmla="*/ 3452516 h 8402012"/>
              <a:gd name="connsiteX3069" fmla="*/ 10596491 w 21052572"/>
              <a:gd name="connsiteY3069" fmla="*/ 3478308 h 8402012"/>
              <a:gd name="connsiteX3070" fmla="*/ 10551352 w 21052572"/>
              <a:gd name="connsiteY3070" fmla="*/ 3510547 h 8402012"/>
              <a:gd name="connsiteX3071" fmla="*/ 10487943 w 21052572"/>
              <a:gd name="connsiteY3071" fmla="*/ 3510547 h 8402012"/>
              <a:gd name="connsiteX3072" fmla="*/ 10601865 w 21052572"/>
              <a:gd name="connsiteY3072" fmla="*/ 3510547 h 8402012"/>
              <a:gd name="connsiteX3073" fmla="*/ 10705038 w 21052572"/>
              <a:gd name="connsiteY3073" fmla="*/ 3478308 h 8402012"/>
              <a:gd name="connsiteX3074" fmla="*/ 10763074 w 21052572"/>
              <a:gd name="connsiteY3074" fmla="*/ 3478308 h 8402012"/>
              <a:gd name="connsiteX3075" fmla="*/ 10807138 w 21052572"/>
              <a:gd name="connsiteY3075" fmla="*/ 3510547 h 8402012"/>
              <a:gd name="connsiteX3076" fmla="*/ 10807138 w 21052572"/>
              <a:gd name="connsiteY3076" fmla="*/ 3446069 h 8402012"/>
              <a:gd name="connsiteX3077" fmla="*/ 10916760 w 21052572"/>
              <a:gd name="connsiteY3077" fmla="*/ 3478308 h 8402012"/>
              <a:gd name="connsiteX3078" fmla="*/ 10884518 w 21052572"/>
              <a:gd name="connsiteY3078" fmla="*/ 3446069 h 8402012"/>
              <a:gd name="connsiteX3079" fmla="*/ 10920167 w 21052572"/>
              <a:gd name="connsiteY3079" fmla="*/ 3413206 h 8402012"/>
              <a:gd name="connsiteX3080" fmla="*/ 10936750 w 21052572"/>
              <a:gd name="connsiteY3080" fmla="*/ 3416184 h 8402012"/>
              <a:gd name="connsiteX3081" fmla="*/ 10935748 w 21052572"/>
              <a:gd name="connsiteY3081" fmla="*/ 3412066 h 8402012"/>
              <a:gd name="connsiteX3082" fmla="*/ 10938954 w 21052572"/>
              <a:gd name="connsiteY3082" fmla="*/ 3402320 h 8402012"/>
              <a:gd name="connsiteX3083" fmla="*/ 10936105 w 21052572"/>
              <a:gd name="connsiteY3083" fmla="*/ 3400935 h 8402012"/>
              <a:gd name="connsiteX3084" fmla="*/ 10939921 w 21052572"/>
              <a:gd name="connsiteY3084" fmla="*/ 3399383 h 8402012"/>
              <a:gd name="connsiteX3085" fmla="*/ 10940238 w 21052572"/>
              <a:gd name="connsiteY3085" fmla="*/ 3398418 h 8402012"/>
              <a:gd name="connsiteX3086" fmla="*/ 10940672 w 21052572"/>
              <a:gd name="connsiteY3086" fmla="*/ 3399077 h 8402012"/>
              <a:gd name="connsiteX3087" fmla="*/ 11066550 w 21052572"/>
              <a:gd name="connsiteY3087" fmla="*/ 3347869 h 8402012"/>
              <a:gd name="connsiteX3088" fmla="*/ 11192965 w 21052572"/>
              <a:gd name="connsiteY3088" fmla="*/ 3298846 h 8402012"/>
              <a:gd name="connsiteX3089" fmla="*/ 11269270 w 21052572"/>
              <a:gd name="connsiteY3089" fmla="*/ 3266602 h 8402012"/>
              <a:gd name="connsiteX3090" fmla="*/ 11314409 w 21052572"/>
              <a:gd name="connsiteY3090" fmla="*/ 3138718 h 8402012"/>
              <a:gd name="connsiteX3091" fmla="*/ 15828898 w 21052572"/>
              <a:gd name="connsiteY3091" fmla="*/ 3138563 h 8402012"/>
              <a:gd name="connsiteX3092" fmla="*/ 15852278 w 21052572"/>
              <a:gd name="connsiteY3092" fmla="*/ 3149757 h 8402012"/>
              <a:gd name="connsiteX3093" fmla="*/ 15852278 w 21052572"/>
              <a:gd name="connsiteY3093" fmla="*/ 3194601 h 8402012"/>
              <a:gd name="connsiteX3094" fmla="*/ 15773526 w 21052572"/>
              <a:gd name="connsiteY3094" fmla="*/ 3201164 h 8402012"/>
              <a:gd name="connsiteX3095" fmla="*/ 15828898 w 21052572"/>
              <a:gd name="connsiteY3095" fmla="*/ 3138563 h 8402012"/>
              <a:gd name="connsiteX3096" fmla="*/ 20128348 w 21052572"/>
              <a:gd name="connsiteY3096" fmla="*/ 3137724 h 8402012"/>
              <a:gd name="connsiteX3097" fmla="*/ 20110384 w 21052572"/>
              <a:gd name="connsiteY3097" fmla="*/ 3169793 h 8402012"/>
              <a:gd name="connsiteX3098" fmla="*/ 20128348 w 21052572"/>
              <a:gd name="connsiteY3098" fmla="*/ 3137724 h 8402012"/>
              <a:gd name="connsiteX3099" fmla="*/ 19848704 w 21052572"/>
              <a:gd name="connsiteY3099" fmla="*/ 3137724 h 8402012"/>
              <a:gd name="connsiteX3100" fmla="*/ 19830740 w 21052572"/>
              <a:gd name="connsiteY3100" fmla="*/ 3169793 h 8402012"/>
              <a:gd name="connsiteX3101" fmla="*/ 19848704 w 21052572"/>
              <a:gd name="connsiteY3101" fmla="*/ 3137724 h 8402012"/>
              <a:gd name="connsiteX3102" fmla="*/ 14754483 w 21052572"/>
              <a:gd name="connsiteY3102" fmla="*/ 3137724 h 8402012"/>
              <a:gd name="connsiteX3103" fmla="*/ 14843480 w 21052572"/>
              <a:gd name="connsiteY3103" fmla="*/ 3150995 h 8402012"/>
              <a:gd name="connsiteX3104" fmla="*/ 14754483 w 21052572"/>
              <a:gd name="connsiteY3104" fmla="*/ 3137724 h 8402012"/>
              <a:gd name="connsiteX3105" fmla="*/ 14038779 w 21052572"/>
              <a:gd name="connsiteY3105" fmla="*/ 3137724 h 8402012"/>
              <a:gd name="connsiteX3106" fmla="*/ 14056741 w 21052572"/>
              <a:gd name="connsiteY3106" fmla="*/ 3169794 h 8402012"/>
              <a:gd name="connsiteX3107" fmla="*/ 14038779 w 21052572"/>
              <a:gd name="connsiteY3107" fmla="*/ 3137724 h 8402012"/>
              <a:gd name="connsiteX3108" fmla="*/ 13393180 w 21052572"/>
              <a:gd name="connsiteY3108" fmla="*/ 3137724 h 8402012"/>
              <a:gd name="connsiteX3109" fmla="*/ 13375218 w 21052572"/>
              <a:gd name="connsiteY3109" fmla="*/ 3169794 h 8402012"/>
              <a:gd name="connsiteX3110" fmla="*/ 13393180 w 21052572"/>
              <a:gd name="connsiteY3110" fmla="*/ 3137724 h 8402012"/>
              <a:gd name="connsiteX3111" fmla="*/ 19615152 w 21052572"/>
              <a:gd name="connsiteY3111" fmla="*/ 3127169 h 8402012"/>
              <a:gd name="connsiteX3112" fmla="*/ 19614560 w 21052572"/>
              <a:gd name="connsiteY3112" fmla="*/ 3129476 h 8402012"/>
              <a:gd name="connsiteX3113" fmla="*/ 19612712 w 21052572"/>
              <a:gd name="connsiteY3113" fmla="*/ 3136659 h 8402012"/>
              <a:gd name="connsiteX3114" fmla="*/ 19617112 w 21052572"/>
              <a:gd name="connsiteY3114" fmla="*/ 3119540 h 8402012"/>
              <a:gd name="connsiteX3115" fmla="*/ 19615152 w 21052572"/>
              <a:gd name="connsiteY3115" fmla="*/ 3127169 h 8402012"/>
              <a:gd name="connsiteX3116" fmla="*/ 19616480 w 21052572"/>
              <a:gd name="connsiteY3116" fmla="*/ 3121992 h 8402012"/>
              <a:gd name="connsiteX3117" fmla="*/ 18432520 w 21052572"/>
              <a:gd name="connsiteY3117" fmla="*/ 3118767 h 8402012"/>
              <a:gd name="connsiteX3118" fmla="*/ 18587852 w 21052572"/>
              <a:gd name="connsiteY3118" fmla="*/ 3151581 h 8402012"/>
              <a:gd name="connsiteX3119" fmla="*/ 18529604 w 21052572"/>
              <a:gd name="connsiteY3119" fmla="*/ 3202988 h 8402012"/>
              <a:gd name="connsiteX3120" fmla="*/ 18432520 w 21052572"/>
              <a:gd name="connsiteY3120" fmla="*/ 3118767 h 8402012"/>
              <a:gd name="connsiteX3121" fmla="*/ 16711994 w 21052572"/>
              <a:gd name="connsiteY3121" fmla="*/ 3118764 h 8402012"/>
              <a:gd name="connsiteX3122" fmla="*/ 16867320 w 21052572"/>
              <a:gd name="connsiteY3122" fmla="*/ 3137724 h 8402012"/>
              <a:gd name="connsiteX3123" fmla="*/ 16711994 w 21052572"/>
              <a:gd name="connsiteY3123" fmla="*/ 3118764 h 8402012"/>
              <a:gd name="connsiteX3124" fmla="*/ 19618252 w 21052572"/>
              <a:gd name="connsiteY3124" fmla="*/ 3115111 h 8402012"/>
              <a:gd name="connsiteX3125" fmla="*/ 19617636 w 21052572"/>
              <a:gd name="connsiteY3125" fmla="*/ 3117506 h 8402012"/>
              <a:gd name="connsiteX3126" fmla="*/ 19617112 w 21052572"/>
              <a:gd name="connsiteY3126" fmla="*/ 3119540 h 8402012"/>
              <a:gd name="connsiteX3127" fmla="*/ 19635128 w 21052572"/>
              <a:gd name="connsiteY3127" fmla="*/ 3114978 h 8402012"/>
              <a:gd name="connsiteX3128" fmla="*/ 19654344 w 21052572"/>
              <a:gd name="connsiteY3128" fmla="*/ 3117386 h 8402012"/>
              <a:gd name="connsiteX3129" fmla="*/ 19629748 w 21052572"/>
              <a:gd name="connsiteY3129" fmla="*/ 3136652 h 8402012"/>
              <a:gd name="connsiteX3130" fmla="*/ 19635128 w 21052572"/>
              <a:gd name="connsiteY3130" fmla="*/ 3114978 h 8402012"/>
              <a:gd name="connsiteX3131" fmla="*/ 11994711 w 21052572"/>
              <a:gd name="connsiteY3131" fmla="*/ 3106481 h 8402012"/>
              <a:gd name="connsiteX3132" fmla="*/ 12014056 w 21052572"/>
              <a:gd name="connsiteY3132" fmla="*/ 3169883 h 8402012"/>
              <a:gd name="connsiteX3133" fmla="*/ 11994711 w 21052572"/>
              <a:gd name="connsiteY3133" fmla="*/ 3106481 h 8402012"/>
              <a:gd name="connsiteX3134" fmla="*/ 19967092 w 21052572"/>
              <a:gd name="connsiteY3134" fmla="*/ 3106419 h 8402012"/>
              <a:gd name="connsiteX3135" fmla="*/ 19920796 w 21052572"/>
              <a:gd name="connsiteY3135" fmla="*/ 3139486 h 8402012"/>
              <a:gd name="connsiteX3136" fmla="*/ 19967092 w 21052572"/>
              <a:gd name="connsiteY3136" fmla="*/ 3106419 h 8402012"/>
              <a:gd name="connsiteX3137" fmla="*/ 19338524 w 21052572"/>
              <a:gd name="connsiteY3137" fmla="*/ 3105569 h 8402012"/>
              <a:gd name="connsiteX3138" fmla="*/ 19357880 w 21052572"/>
              <a:gd name="connsiteY3138" fmla="*/ 3137801 h 8402012"/>
              <a:gd name="connsiteX3139" fmla="*/ 19338524 w 21052572"/>
              <a:gd name="connsiteY3139" fmla="*/ 3105569 h 8402012"/>
              <a:gd name="connsiteX3140" fmla="*/ 12958120 w 21052572"/>
              <a:gd name="connsiteY3140" fmla="*/ 3104543 h 8402012"/>
              <a:gd name="connsiteX3141" fmla="*/ 12976082 w 21052572"/>
              <a:gd name="connsiteY3141" fmla="*/ 3136652 h 8402012"/>
              <a:gd name="connsiteX3142" fmla="*/ 12958120 w 21052572"/>
              <a:gd name="connsiteY3142" fmla="*/ 3104543 h 8402012"/>
              <a:gd name="connsiteX3143" fmla="*/ 18039120 w 21052572"/>
              <a:gd name="connsiteY3143" fmla="*/ 3104542 h 8402012"/>
              <a:gd name="connsiteX3144" fmla="*/ 18052244 w 21052572"/>
              <a:gd name="connsiteY3144" fmla="*/ 3136652 h 8402012"/>
              <a:gd name="connsiteX3145" fmla="*/ 18039120 w 21052572"/>
              <a:gd name="connsiteY3145" fmla="*/ 3104542 h 8402012"/>
              <a:gd name="connsiteX3146" fmla="*/ 13849192 w 21052572"/>
              <a:gd name="connsiteY3146" fmla="*/ 3104542 h 8402012"/>
              <a:gd name="connsiteX3147" fmla="*/ 13862317 w 21052572"/>
              <a:gd name="connsiteY3147" fmla="*/ 3136652 h 8402012"/>
              <a:gd name="connsiteX3148" fmla="*/ 13849192 w 21052572"/>
              <a:gd name="connsiteY3148" fmla="*/ 3104542 h 8402012"/>
              <a:gd name="connsiteX3149" fmla="*/ 13203590 w 21052572"/>
              <a:gd name="connsiteY3149" fmla="*/ 3104542 h 8402012"/>
              <a:gd name="connsiteX3150" fmla="*/ 13185628 w 21052572"/>
              <a:gd name="connsiteY3150" fmla="*/ 3136652 h 8402012"/>
              <a:gd name="connsiteX3151" fmla="*/ 13203590 w 21052572"/>
              <a:gd name="connsiteY3151" fmla="*/ 3104542 h 8402012"/>
              <a:gd name="connsiteX3152" fmla="*/ 13124012 w 21052572"/>
              <a:gd name="connsiteY3152" fmla="*/ 3104542 h 8402012"/>
              <a:gd name="connsiteX3153" fmla="*/ 13170307 w 21052572"/>
              <a:gd name="connsiteY3153" fmla="*/ 3104542 h 8402012"/>
              <a:gd name="connsiteX3154" fmla="*/ 13170307 w 21052572"/>
              <a:gd name="connsiteY3154" fmla="*/ 3136652 h 8402012"/>
              <a:gd name="connsiteX3155" fmla="*/ 13124012 w 21052572"/>
              <a:gd name="connsiteY3155" fmla="*/ 3136652 h 8402012"/>
              <a:gd name="connsiteX3156" fmla="*/ 13124012 w 21052572"/>
              <a:gd name="connsiteY3156" fmla="*/ 3104542 h 8402012"/>
              <a:gd name="connsiteX3157" fmla="*/ 20431688 w 21052572"/>
              <a:gd name="connsiteY3157" fmla="*/ 3104541 h 8402012"/>
              <a:gd name="connsiteX3158" fmla="*/ 20413728 w 21052572"/>
              <a:gd name="connsiteY3158" fmla="*/ 3136650 h 8402012"/>
              <a:gd name="connsiteX3159" fmla="*/ 20431688 w 21052572"/>
              <a:gd name="connsiteY3159" fmla="*/ 3104541 h 8402012"/>
              <a:gd name="connsiteX3160" fmla="*/ 20090428 w 21052572"/>
              <a:gd name="connsiteY3160" fmla="*/ 3104541 h 8402012"/>
              <a:gd name="connsiteX3161" fmla="*/ 20072468 w 21052572"/>
              <a:gd name="connsiteY3161" fmla="*/ 3136652 h 8402012"/>
              <a:gd name="connsiteX3162" fmla="*/ 20090428 w 21052572"/>
              <a:gd name="connsiteY3162" fmla="*/ 3104541 h 8402012"/>
              <a:gd name="connsiteX3163" fmla="*/ 19810784 w 21052572"/>
              <a:gd name="connsiteY3163" fmla="*/ 3104541 h 8402012"/>
              <a:gd name="connsiteX3164" fmla="*/ 19792824 w 21052572"/>
              <a:gd name="connsiteY3164" fmla="*/ 3136652 h 8402012"/>
              <a:gd name="connsiteX3165" fmla="*/ 19810784 w 21052572"/>
              <a:gd name="connsiteY3165" fmla="*/ 3104541 h 8402012"/>
              <a:gd name="connsiteX3166" fmla="*/ 17749992 w 21052572"/>
              <a:gd name="connsiteY3166" fmla="*/ 3085585 h 8402012"/>
              <a:gd name="connsiteX3167" fmla="*/ 17862696 w 21052572"/>
              <a:gd name="connsiteY3167" fmla="*/ 3118398 h 8402012"/>
              <a:gd name="connsiteX3168" fmla="*/ 17768952 w 21052572"/>
              <a:gd name="connsiteY3168" fmla="*/ 3169805 h 8402012"/>
              <a:gd name="connsiteX3169" fmla="*/ 17781592 w 21052572"/>
              <a:gd name="connsiteY3169" fmla="*/ 3131523 h 8402012"/>
              <a:gd name="connsiteX3170" fmla="*/ 17749992 w 21052572"/>
              <a:gd name="connsiteY3170" fmla="*/ 3085585 h 8402012"/>
              <a:gd name="connsiteX3171" fmla="*/ 14427442 w 21052572"/>
              <a:gd name="connsiteY3171" fmla="*/ 3085584 h 8402012"/>
              <a:gd name="connsiteX3172" fmla="*/ 14715494 w 21052572"/>
              <a:gd name="connsiteY3172" fmla="*/ 3105268 h 8402012"/>
              <a:gd name="connsiteX3173" fmla="*/ 14619120 w 21052572"/>
              <a:gd name="connsiteY3173" fmla="*/ 3144648 h 8402012"/>
              <a:gd name="connsiteX3174" fmla="*/ 14522746 w 21052572"/>
              <a:gd name="connsiteY3174" fmla="*/ 3138085 h 8402012"/>
              <a:gd name="connsiteX3175" fmla="*/ 14427442 w 21052572"/>
              <a:gd name="connsiteY3175" fmla="*/ 3085584 h 8402012"/>
              <a:gd name="connsiteX3176" fmla="*/ 19759008 w 21052572"/>
              <a:gd name="connsiteY3176" fmla="*/ 3076766 h 8402012"/>
              <a:gd name="connsiteX3177" fmla="*/ 19772840 w 21052572"/>
              <a:gd name="connsiteY3177" fmla="*/ 3108181 h 8402012"/>
              <a:gd name="connsiteX3178" fmla="*/ 19735948 w 21052572"/>
              <a:gd name="connsiteY3178" fmla="*/ 3094954 h 8402012"/>
              <a:gd name="connsiteX3179" fmla="*/ 19759008 w 21052572"/>
              <a:gd name="connsiteY3179" fmla="*/ 3076766 h 8402012"/>
              <a:gd name="connsiteX3180" fmla="*/ 19905580 w 21052572"/>
              <a:gd name="connsiteY3180" fmla="*/ 3076105 h 8402012"/>
              <a:gd name="connsiteX3181" fmla="*/ 19887620 w 21052572"/>
              <a:gd name="connsiteY3181" fmla="*/ 3108214 h 8402012"/>
              <a:gd name="connsiteX3182" fmla="*/ 19905580 w 21052572"/>
              <a:gd name="connsiteY3182" fmla="*/ 3076105 h 8402012"/>
              <a:gd name="connsiteX3183" fmla="*/ 13260440 w 21052572"/>
              <a:gd name="connsiteY3183" fmla="*/ 3076102 h 8402012"/>
              <a:gd name="connsiteX3184" fmla="*/ 13223548 w 21052572"/>
              <a:gd name="connsiteY3184" fmla="*/ 3106847 h 8402012"/>
              <a:gd name="connsiteX3185" fmla="*/ 13260440 w 21052572"/>
              <a:gd name="connsiteY3185" fmla="*/ 3076102 h 8402012"/>
              <a:gd name="connsiteX3186" fmla="*/ 15044272 w 21052572"/>
              <a:gd name="connsiteY3186" fmla="*/ 3074878 h 8402012"/>
              <a:gd name="connsiteX3187" fmla="*/ 15127866 w 21052572"/>
              <a:gd name="connsiteY3187" fmla="*/ 3094351 h 8402012"/>
              <a:gd name="connsiteX3188" fmla="*/ 15389366 w 21052572"/>
              <a:gd name="connsiteY3188" fmla="*/ 3152773 h 8402012"/>
              <a:gd name="connsiteX3189" fmla="*/ 15203958 w 21052572"/>
              <a:gd name="connsiteY3189" fmla="*/ 3203621 h 8402012"/>
              <a:gd name="connsiteX3190" fmla="*/ 15485820 w 21052572"/>
              <a:gd name="connsiteY3190" fmla="*/ 3203621 h 8402012"/>
              <a:gd name="connsiteX3191" fmla="*/ 15434378 w 21052572"/>
              <a:gd name="connsiteY3191" fmla="*/ 3171165 h 8402012"/>
              <a:gd name="connsiteX3192" fmla="*/ 15524402 w 21052572"/>
              <a:gd name="connsiteY3192" fmla="*/ 3184146 h 8402012"/>
              <a:gd name="connsiteX3193" fmla="*/ 15581204 w 21052572"/>
              <a:gd name="connsiteY3193" fmla="*/ 3294499 h 8402012"/>
              <a:gd name="connsiteX3194" fmla="*/ 15543694 w 21052572"/>
              <a:gd name="connsiteY3194" fmla="*/ 3307482 h 8402012"/>
              <a:gd name="connsiteX3195" fmla="*/ 15574774 w 21052572"/>
              <a:gd name="connsiteY3195" fmla="*/ 3333448 h 8402012"/>
              <a:gd name="connsiteX3196" fmla="*/ 15677660 w 21052572"/>
              <a:gd name="connsiteY3196" fmla="*/ 3294499 h 8402012"/>
              <a:gd name="connsiteX3197" fmla="*/ 15658368 w 21052572"/>
              <a:gd name="connsiteY3197" fmla="*/ 3359411 h 8402012"/>
              <a:gd name="connsiteX3198" fmla="*/ 15613356 w 21052572"/>
              <a:gd name="connsiteY3198" fmla="*/ 3359411 h 8402012"/>
              <a:gd name="connsiteX3199" fmla="*/ 15524402 w 21052572"/>
              <a:gd name="connsiteY3199" fmla="*/ 3352919 h 8402012"/>
              <a:gd name="connsiteX3200" fmla="*/ 15357214 w 21052572"/>
              <a:gd name="connsiteY3200" fmla="*/ 3326957 h 8402012"/>
              <a:gd name="connsiteX3201" fmla="*/ 15018550 w 21052572"/>
              <a:gd name="connsiteY3201" fmla="*/ 3262042 h 8402012"/>
              <a:gd name="connsiteX3202" fmla="*/ 15063562 w 21052572"/>
              <a:gd name="connsiteY3202" fmla="*/ 3152773 h 8402012"/>
              <a:gd name="connsiteX3203" fmla="*/ 15165376 w 21052572"/>
              <a:gd name="connsiteY3203" fmla="*/ 3152773 h 8402012"/>
              <a:gd name="connsiteX3204" fmla="*/ 15095714 w 21052572"/>
              <a:gd name="connsiteY3204" fmla="*/ 3107335 h 8402012"/>
              <a:gd name="connsiteX3205" fmla="*/ 15076422 w 21052572"/>
              <a:gd name="connsiteY3205" fmla="*/ 3139790 h 8402012"/>
              <a:gd name="connsiteX3206" fmla="*/ 15050702 w 21052572"/>
              <a:gd name="connsiteY3206" fmla="*/ 3113825 h 8402012"/>
              <a:gd name="connsiteX3207" fmla="*/ 15024980 w 21052572"/>
              <a:gd name="connsiteY3207" fmla="*/ 3171165 h 8402012"/>
              <a:gd name="connsiteX3208" fmla="*/ 15044272 w 21052572"/>
              <a:gd name="connsiteY3208" fmla="*/ 3074878 h 8402012"/>
              <a:gd name="connsiteX3209" fmla="*/ 14143552 w 21052572"/>
              <a:gd name="connsiteY3209" fmla="*/ 3073450 h 8402012"/>
              <a:gd name="connsiteX3210" fmla="*/ 14156275 w 21052572"/>
              <a:gd name="connsiteY3210" fmla="*/ 3073450 h 8402012"/>
              <a:gd name="connsiteX3211" fmla="*/ 14145745 w 21052572"/>
              <a:gd name="connsiteY3211" fmla="*/ 3091452 h 8402012"/>
              <a:gd name="connsiteX3212" fmla="*/ 14146699 w 21052572"/>
              <a:gd name="connsiteY3212" fmla="*/ 3094064 h 8402012"/>
              <a:gd name="connsiteX3213" fmla="*/ 14133574 w 21052572"/>
              <a:gd name="connsiteY3213" fmla="*/ 3094064 h 8402012"/>
              <a:gd name="connsiteX3214" fmla="*/ 14140137 w 21052572"/>
              <a:gd name="connsiteY3214" fmla="*/ 3076102 h 8402012"/>
              <a:gd name="connsiteX3215" fmla="*/ 14144039 w 21052572"/>
              <a:gd name="connsiteY3215" fmla="*/ 3086783 h 8402012"/>
              <a:gd name="connsiteX3216" fmla="*/ 19491304 w 21052572"/>
              <a:gd name="connsiteY3216" fmla="*/ 3061880 h 8402012"/>
              <a:gd name="connsiteX3217" fmla="*/ 19491304 w 21052572"/>
              <a:gd name="connsiteY3217" fmla="*/ 3093988 h 8402012"/>
              <a:gd name="connsiteX3218" fmla="*/ 19491304 w 21052572"/>
              <a:gd name="connsiteY3218" fmla="*/ 3061880 h 8402012"/>
              <a:gd name="connsiteX3219" fmla="*/ 15613966 w 21052572"/>
              <a:gd name="connsiteY3219" fmla="*/ 3061376 h 8402012"/>
              <a:gd name="connsiteX3220" fmla="*/ 15748756 w 21052572"/>
              <a:gd name="connsiteY3220" fmla="*/ 3149818 h 8402012"/>
              <a:gd name="connsiteX3221" fmla="*/ 15665232 w 21052572"/>
              <a:gd name="connsiteY3221" fmla="*/ 3187000 h 8402012"/>
              <a:gd name="connsiteX3222" fmla="*/ 15633106 w 21052572"/>
              <a:gd name="connsiteY3222" fmla="*/ 3130693 h 8402012"/>
              <a:gd name="connsiteX3223" fmla="*/ 15549582 w 21052572"/>
              <a:gd name="connsiteY3223" fmla="*/ 3111573 h 8402012"/>
              <a:gd name="connsiteX3224" fmla="*/ 15460704 w 21052572"/>
              <a:gd name="connsiteY3224" fmla="*/ 3073328 h 8402012"/>
              <a:gd name="connsiteX3225" fmla="*/ 15613966 w 21052572"/>
              <a:gd name="connsiteY3225" fmla="*/ 3061376 h 8402012"/>
              <a:gd name="connsiteX3226" fmla="*/ 14137225 w 21052572"/>
              <a:gd name="connsiteY3226" fmla="*/ 3058554 h 8402012"/>
              <a:gd name="connsiteX3227" fmla="*/ 14000865 w 21052572"/>
              <a:gd name="connsiteY3227" fmla="*/ 3083149 h 8402012"/>
              <a:gd name="connsiteX3228" fmla="*/ 14137225 w 21052572"/>
              <a:gd name="connsiteY3228" fmla="*/ 3058554 h 8402012"/>
              <a:gd name="connsiteX3229" fmla="*/ 19725972 w 21052572"/>
              <a:gd name="connsiteY3229" fmla="*/ 3053635 h 8402012"/>
              <a:gd name="connsiteX3230" fmla="*/ 19734952 w 21052572"/>
              <a:gd name="connsiteY3230" fmla="*/ 3061312 h 8402012"/>
              <a:gd name="connsiteX3231" fmla="*/ 19722976 w 21052572"/>
              <a:gd name="connsiteY3231" fmla="*/ 3074963 h 8402012"/>
              <a:gd name="connsiteX3232" fmla="*/ 19716988 w 21052572"/>
              <a:gd name="connsiteY3232" fmla="*/ 3061312 h 8402012"/>
              <a:gd name="connsiteX3233" fmla="*/ 19725972 w 21052572"/>
              <a:gd name="connsiteY3233" fmla="*/ 3053635 h 8402012"/>
              <a:gd name="connsiteX3234" fmla="*/ 15374890 w 21052572"/>
              <a:gd name="connsiteY3234" fmla="*/ 3049345 h 8402012"/>
              <a:gd name="connsiteX3235" fmla="*/ 15388534 w 21052572"/>
              <a:gd name="connsiteY3235" fmla="*/ 3075031 h 8402012"/>
              <a:gd name="connsiteX3236" fmla="*/ 15356430 w 21052572"/>
              <a:gd name="connsiteY3236" fmla="*/ 3062187 h 8402012"/>
              <a:gd name="connsiteX3237" fmla="*/ 15374890 w 21052572"/>
              <a:gd name="connsiteY3237" fmla="*/ 3049345 h 8402012"/>
              <a:gd name="connsiteX3238" fmla="*/ 19867604 w 21052572"/>
              <a:gd name="connsiteY3238" fmla="*/ 3049072 h 8402012"/>
              <a:gd name="connsiteX3239" fmla="*/ 19830740 w 21052572"/>
              <a:gd name="connsiteY3239" fmla="*/ 3073668 h 8402012"/>
              <a:gd name="connsiteX3240" fmla="*/ 19867604 w 21052572"/>
              <a:gd name="connsiteY3240" fmla="*/ 3049072 h 8402012"/>
              <a:gd name="connsiteX3241" fmla="*/ 18958628 w 21052572"/>
              <a:gd name="connsiteY3241" fmla="*/ 3047664 h 8402012"/>
              <a:gd name="connsiteX3242" fmla="*/ 18976592 w 21052572"/>
              <a:gd name="connsiteY3242" fmla="*/ 3074964 h 8402012"/>
              <a:gd name="connsiteX3243" fmla="*/ 18958628 w 21052572"/>
              <a:gd name="connsiteY3243" fmla="*/ 3047664 h 8402012"/>
              <a:gd name="connsiteX3244" fmla="*/ 15436004 w 21052572"/>
              <a:gd name="connsiteY3244" fmla="*/ 3047664 h 8402012"/>
              <a:gd name="connsiteX3245" fmla="*/ 15418042 w 21052572"/>
              <a:gd name="connsiteY3245" fmla="*/ 3074964 h 8402012"/>
              <a:gd name="connsiteX3246" fmla="*/ 15436004 w 21052572"/>
              <a:gd name="connsiteY3246" fmla="*/ 3047664 h 8402012"/>
              <a:gd name="connsiteX3247" fmla="*/ 14981987 w 21052572"/>
              <a:gd name="connsiteY3247" fmla="*/ 3047664 h 8402012"/>
              <a:gd name="connsiteX3248" fmla="*/ 15018880 w 21052572"/>
              <a:gd name="connsiteY3248" fmla="*/ 3060507 h 8402012"/>
              <a:gd name="connsiteX3249" fmla="*/ 14981987 w 21052572"/>
              <a:gd name="connsiteY3249" fmla="*/ 3047664 h 8402012"/>
              <a:gd name="connsiteX3250" fmla="*/ 16471316 w 21052572"/>
              <a:gd name="connsiteY3250" fmla="*/ 3045891 h 8402012"/>
              <a:gd name="connsiteX3251" fmla="*/ 16490736 w 21052572"/>
              <a:gd name="connsiteY3251" fmla="*/ 3071485 h 8402012"/>
              <a:gd name="connsiteX3252" fmla="*/ 16471316 w 21052572"/>
              <a:gd name="connsiteY3252" fmla="*/ 3045891 h 8402012"/>
              <a:gd name="connsiteX3253" fmla="*/ 14333049 w 21052572"/>
              <a:gd name="connsiteY3253" fmla="*/ 3044416 h 8402012"/>
              <a:gd name="connsiteX3254" fmla="*/ 14296777 w 21052572"/>
              <a:gd name="connsiteY3254" fmla="*/ 3048447 h 8402012"/>
              <a:gd name="connsiteX3255" fmla="*/ 14354813 w 21052572"/>
              <a:gd name="connsiteY3255" fmla="*/ 3074240 h 8402012"/>
              <a:gd name="connsiteX3256" fmla="*/ 14333049 w 21052572"/>
              <a:gd name="connsiteY3256" fmla="*/ 3044416 h 8402012"/>
              <a:gd name="connsiteX3257" fmla="*/ 11750748 w 21052572"/>
              <a:gd name="connsiteY3257" fmla="*/ 3029103 h 8402012"/>
              <a:gd name="connsiteX3258" fmla="*/ 11333754 w 21052572"/>
              <a:gd name="connsiteY3258" fmla="*/ 3106481 h 8402012"/>
              <a:gd name="connsiteX3259" fmla="*/ 11404686 w 21052572"/>
              <a:gd name="connsiteY3259" fmla="*/ 3151613 h 8402012"/>
              <a:gd name="connsiteX3260" fmla="*/ 11532578 w 21052572"/>
              <a:gd name="connsiteY3260" fmla="*/ 3132271 h 8402012"/>
              <a:gd name="connsiteX3261" fmla="*/ 11660471 w 21052572"/>
              <a:gd name="connsiteY3261" fmla="*/ 3112926 h 8402012"/>
              <a:gd name="connsiteX3262" fmla="*/ 11687347 w 21052572"/>
              <a:gd name="connsiteY3262" fmla="*/ 3112926 h 8402012"/>
              <a:gd name="connsiteX3263" fmla="*/ 11683133 w 21052572"/>
              <a:gd name="connsiteY3263" fmla="*/ 3108712 h 8402012"/>
              <a:gd name="connsiteX3264" fmla="*/ 11692944 w 21052572"/>
              <a:gd name="connsiteY3264" fmla="*/ 3102206 h 8402012"/>
              <a:gd name="connsiteX3265" fmla="*/ 11695851 w 21052572"/>
              <a:gd name="connsiteY3265" fmla="*/ 3102420 h 8402012"/>
              <a:gd name="connsiteX3266" fmla="*/ 11692713 w 21052572"/>
              <a:gd name="connsiteY3266" fmla="*/ 3093583 h 8402012"/>
              <a:gd name="connsiteX3267" fmla="*/ 11750748 w 21052572"/>
              <a:gd name="connsiteY3267" fmla="*/ 3029103 h 8402012"/>
              <a:gd name="connsiteX3268" fmla="*/ 15348590 w 21052572"/>
              <a:gd name="connsiteY3268" fmla="*/ 3028233 h 8402012"/>
              <a:gd name="connsiteX3269" fmla="*/ 15360074 w 21052572"/>
              <a:gd name="connsiteY3269" fmla="*/ 3030792 h 8402012"/>
              <a:gd name="connsiteX3270" fmla="*/ 15346950 w 21052572"/>
              <a:gd name="connsiteY3270" fmla="*/ 3051267 h 8402012"/>
              <a:gd name="connsiteX3271" fmla="*/ 15348590 w 21052572"/>
              <a:gd name="connsiteY3271" fmla="*/ 3028233 h 8402012"/>
              <a:gd name="connsiteX3272" fmla="*/ 19687628 w 21052572"/>
              <a:gd name="connsiteY3272" fmla="*/ 3019060 h 8402012"/>
              <a:gd name="connsiteX3273" fmla="*/ 19715936 w 21052572"/>
              <a:gd name="connsiteY3273" fmla="*/ 3031460 h 8402012"/>
              <a:gd name="connsiteX3274" fmla="*/ 19709616 w 21052572"/>
              <a:gd name="connsiteY3274" fmla="*/ 3051301 h 8402012"/>
              <a:gd name="connsiteX3275" fmla="*/ 19660112 w 21052572"/>
              <a:gd name="connsiteY3275" fmla="*/ 3031460 h 8402012"/>
              <a:gd name="connsiteX3276" fmla="*/ 19687628 w 21052572"/>
              <a:gd name="connsiteY3276" fmla="*/ 3019060 h 8402012"/>
              <a:gd name="connsiteX3277" fmla="*/ 18886480 w 21052572"/>
              <a:gd name="connsiteY3277" fmla="*/ 3016359 h 8402012"/>
              <a:gd name="connsiteX3278" fmla="*/ 18849616 w 21052572"/>
              <a:gd name="connsiteY3278" fmla="*/ 3049425 h 8402012"/>
              <a:gd name="connsiteX3279" fmla="*/ 18886480 w 21052572"/>
              <a:gd name="connsiteY3279" fmla="*/ 3016359 h 8402012"/>
              <a:gd name="connsiteX3280" fmla="*/ 11770093 w 21052572"/>
              <a:gd name="connsiteY3280" fmla="*/ 3016207 h 8402012"/>
              <a:gd name="connsiteX3281" fmla="*/ 11789438 w 21052572"/>
              <a:gd name="connsiteY3281" fmla="*/ 3048447 h 8402012"/>
              <a:gd name="connsiteX3282" fmla="*/ 11770093 w 21052572"/>
              <a:gd name="connsiteY3282" fmla="*/ 3016207 h 8402012"/>
              <a:gd name="connsiteX3283" fmla="*/ 10653451 w 21052572"/>
              <a:gd name="connsiteY3283" fmla="*/ 3016207 h 8402012"/>
              <a:gd name="connsiteX3284" fmla="*/ 10672797 w 21052572"/>
              <a:gd name="connsiteY3284" fmla="*/ 3048447 h 8402012"/>
              <a:gd name="connsiteX3285" fmla="*/ 10653451 w 21052572"/>
              <a:gd name="connsiteY3285" fmla="*/ 3016207 h 8402012"/>
              <a:gd name="connsiteX3286" fmla="*/ 10634106 w 21052572"/>
              <a:gd name="connsiteY3286" fmla="*/ 3016207 h 8402012"/>
              <a:gd name="connsiteX3287" fmla="*/ 10621210 w 21052572"/>
              <a:gd name="connsiteY3287" fmla="*/ 3048447 h 8402012"/>
              <a:gd name="connsiteX3288" fmla="*/ 10634106 w 21052572"/>
              <a:gd name="connsiteY3288" fmla="*/ 3016207 h 8402012"/>
              <a:gd name="connsiteX3289" fmla="*/ 19976580 w 21052572"/>
              <a:gd name="connsiteY3289" fmla="*/ 3014484 h 8402012"/>
              <a:gd name="connsiteX3290" fmla="*/ 19963452 w 21052572"/>
              <a:gd name="connsiteY3290" fmla="*/ 3046589 h 8402012"/>
              <a:gd name="connsiteX3291" fmla="*/ 19976580 w 21052572"/>
              <a:gd name="connsiteY3291" fmla="*/ 3014484 h 8402012"/>
              <a:gd name="connsiteX3292" fmla="*/ 18564232 w 21052572"/>
              <a:gd name="connsiteY3292" fmla="*/ 3014484 h 8402012"/>
              <a:gd name="connsiteX3293" fmla="*/ 18546272 w 21052572"/>
              <a:gd name="connsiteY3293" fmla="*/ 3046590 h 8402012"/>
              <a:gd name="connsiteX3294" fmla="*/ 18564232 w 21052572"/>
              <a:gd name="connsiteY3294" fmla="*/ 3014484 h 8402012"/>
              <a:gd name="connsiteX3295" fmla="*/ 15640814 w 21052572"/>
              <a:gd name="connsiteY3295" fmla="*/ 3014484 h 8402012"/>
              <a:gd name="connsiteX3296" fmla="*/ 15658776 w 21052572"/>
              <a:gd name="connsiteY3296" fmla="*/ 3046590 h 8402012"/>
              <a:gd name="connsiteX3297" fmla="*/ 15640814 w 21052572"/>
              <a:gd name="connsiteY3297" fmla="*/ 3014484 h 8402012"/>
              <a:gd name="connsiteX3298" fmla="*/ 13993207 w 21052572"/>
              <a:gd name="connsiteY3298" fmla="*/ 3014484 h 8402012"/>
              <a:gd name="connsiteX3299" fmla="*/ 13999771 w 21052572"/>
              <a:gd name="connsiteY3299" fmla="*/ 3027609 h 8402012"/>
              <a:gd name="connsiteX3300" fmla="*/ 13993207 w 21052572"/>
              <a:gd name="connsiteY3300" fmla="*/ 3014484 h 8402012"/>
              <a:gd name="connsiteX3301" fmla="*/ 13883617 w 21052572"/>
              <a:gd name="connsiteY3301" fmla="*/ 3005006 h 8402012"/>
              <a:gd name="connsiteX3302" fmla="*/ 13877630 w 21052572"/>
              <a:gd name="connsiteY3302" fmla="*/ 3018656 h 8402012"/>
              <a:gd name="connsiteX3303" fmla="*/ 13883617 w 21052572"/>
              <a:gd name="connsiteY3303" fmla="*/ 3005006 h 8402012"/>
              <a:gd name="connsiteX3304" fmla="*/ 10730832 w 21052572"/>
              <a:gd name="connsiteY3304" fmla="*/ 2983968 h 8402012"/>
              <a:gd name="connsiteX3305" fmla="*/ 10769522 w 21052572"/>
              <a:gd name="connsiteY3305" fmla="*/ 2983968 h 8402012"/>
              <a:gd name="connsiteX3306" fmla="*/ 10730832 w 21052572"/>
              <a:gd name="connsiteY3306" fmla="*/ 2983968 h 8402012"/>
              <a:gd name="connsiteX3307" fmla="*/ 17905384 w 21052572"/>
              <a:gd name="connsiteY3307" fmla="*/ 2982714 h 8402012"/>
              <a:gd name="connsiteX3308" fmla="*/ 17868492 w 21052572"/>
              <a:gd name="connsiteY3308" fmla="*/ 3013458 h 8402012"/>
              <a:gd name="connsiteX3309" fmla="*/ 17905384 w 21052572"/>
              <a:gd name="connsiteY3309" fmla="*/ 2982714 h 8402012"/>
              <a:gd name="connsiteX3310" fmla="*/ 15489142 w 21052572"/>
              <a:gd name="connsiteY3310" fmla="*/ 2982714 h 8402012"/>
              <a:gd name="connsiteX3311" fmla="*/ 15526034 w 21052572"/>
              <a:gd name="connsiteY3311" fmla="*/ 3013459 h 8402012"/>
              <a:gd name="connsiteX3312" fmla="*/ 15489142 w 21052572"/>
              <a:gd name="connsiteY3312" fmla="*/ 2982714 h 8402012"/>
              <a:gd name="connsiteX3313" fmla="*/ 18266628 w 21052572"/>
              <a:gd name="connsiteY3313" fmla="*/ 2981307 h 8402012"/>
              <a:gd name="connsiteX3314" fmla="*/ 18279752 w 21052572"/>
              <a:gd name="connsiteY3314" fmla="*/ 3013415 h 8402012"/>
              <a:gd name="connsiteX3315" fmla="*/ 18266628 w 21052572"/>
              <a:gd name="connsiteY3315" fmla="*/ 2981307 h 8402012"/>
              <a:gd name="connsiteX3316" fmla="*/ 416894 w 21052572"/>
              <a:gd name="connsiteY3316" fmla="*/ 2981307 h 8402012"/>
              <a:gd name="connsiteX3317" fmla="*/ 472737 w 21052572"/>
              <a:gd name="connsiteY3317" fmla="*/ 3001148 h 8402012"/>
              <a:gd name="connsiteX3318" fmla="*/ 416894 w 21052572"/>
              <a:gd name="connsiteY3318" fmla="*/ 2981307 h 8402012"/>
              <a:gd name="connsiteX3319" fmla="*/ 955961 w 21052572"/>
              <a:gd name="connsiteY3319" fmla="*/ 2967983 h 8402012"/>
              <a:gd name="connsiteX3320" fmla="*/ 892023 w 21052572"/>
              <a:gd name="connsiteY3320" fmla="*/ 2972146 h 8402012"/>
              <a:gd name="connsiteX3321" fmla="*/ 1000565 w 21052572"/>
              <a:gd name="connsiteY3321" fmla="*/ 3016207 h 8402012"/>
              <a:gd name="connsiteX3322" fmla="*/ 955961 w 21052572"/>
              <a:gd name="connsiteY3322" fmla="*/ 2967983 h 8402012"/>
              <a:gd name="connsiteX3323" fmla="*/ 13060079 w 21052572"/>
              <a:gd name="connsiteY3323" fmla="*/ 2962897 h 8402012"/>
              <a:gd name="connsiteX3324" fmla="*/ 13058159 w 21052572"/>
              <a:gd name="connsiteY3324" fmla="*/ 2966150 h 8402012"/>
              <a:gd name="connsiteX3325" fmla="*/ 13057472 w 21052572"/>
              <a:gd name="connsiteY3325" fmla="*/ 2967312 h 8402012"/>
              <a:gd name="connsiteX3326" fmla="*/ 18448224 w 21052572"/>
              <a:gd name="connsiteY3326" fmla="*/ 2957672 h 8402012"/>
              <a:gd name="connsiteX3327" fmla="*/ 18497788 w 21052572"/>
              <a:gd name="connsiteY3327" fmla="*/ 2983181 h 8402012"/>
              <a:gd name="connsiteX3328" fmla="*/ 18432520 w 21052572"/>
              <a:gd name="connsiteY3328" fmla="*/ 2971232 h 8402012"/>
              <a:gd name="connsiteX3329" fmla="*/ 18448224 w 21052572"/>
              <a:gd name="connsiteY3329" fmla="*/ 2957672 h 8402012"/>
              <a:gd name="connsiteX3330" fmla="*/ 15436004 w 21052572"/>
              <a:gd name="connsiteY3330" fmla="*/ 2952867 h 8402012"/>
              <a:gd name="connsiteX3331" fmla="*/ 15418042 w 21052572"/>
              <a:gd name="connsiteY3331" fmla="*/ 2984939 h 8402012"/>
              <a:gd name="connsiteX3332" fmla="*/ 15436004 w 21052572"/>
              <a:gd name="connsiteY3332" fmla="*/ 2952867 h 8402012"/>
              <a:gd name="connsiteX3333" fmla="*/ 19886620 w 21052572"/>
              <a:gd name="connsiteY3333" fmla="*/ 2952866 h 8402012"/>
              <a:gd name="connsiteX3334" fmla="*/ 19868660 w 21052572"/>
              <a:gd name="connsiteY3334" fmla="*/ 2984939 h 8402012"/>
              <a:gd name="connsiteX3335" fmla="*/ 19886620 w 21052572"/>
              <a:gd name="connsiteY3335" fmla="*/ 2952866 h 8402012"/>
              <a:gd name="connsiteX3336" fmla="*/ 13065997 w 21052572"/>
              <a:gd name="connsiteY3336" fmla="*/ 2952866 h 8402012"/>
              <a:gd name="connsiteX3337" fmla="*/ 13060079 w 21052572"/>
              <a:gd name="connsiteY3337" fmla="*/ 2962897 h 8402012"/>
              <a:gd name="connsiteX3338" fmla="*/ 13062158 w 21052572"/>
              <a:gd name="connsiteY3338" fmla="*/ 2959372 h 8402012"/>
              <a:gd name="connsiteX3339" fmla="*/ 13065997 w 21052572"/>
              <a:gd name="connsiteY3339" fmla="*/ 2952866 h 8402012"/>
              <a:gd name="connsiteX3340" fmla="*/ 15351162 w 21052572"/>
              <a:gd name="connsiteY3340" fmla="*/ 2951202 h 8402012"/>
              <a:gd name="connsiteX3341" fmla="*/ 15374336 w 21052572"/>
              <a:gd name="connsiteY3341" fmla="*/ 2984916 h 8402012"/>
              <a:gd name="connsiteX3342" fmla="*/ 15318510 w 21052572"/>
              <a:gd name="connsiteY3342" fmla="*/ 2972502 h 8402012"/>
              <a:gd name="connsiteX3343" fmla="*/ 15351162 w 21052572"/>
              <a:gd name="connsiteY3343" fmla="*/ 2951202 h 8402012"/>
              <a:gd name="connsiteX3344" fmla="*/ 10882100 w 21052572"/>
              <a:gd name="connsiteY3344" fmla="*/ 2949445 h 8402012"/>
              <a:gd name="connsiteX3345" fmla="*/ 10845828 w 21052572"/>
              <a:gd name="connsiteY3345" fmla="*/ 2952806 h 8402012"/>
              <a:gd name="connsiteX3346" fmla="*/ 10903863 w 21052572"/>
              <a:gd name="connsiteY3346" fmla="*/ 2983968 h 8402012"/>
              <a:gd name="connsiteX3347" fmla="*/ 10882100 w 21052572"/>
              <a:gd name="connsiteY3347" fmla="*/ 2949445 h 8402012"/>
              <a:gd name="connsiteX3348" fmla="*/ 15301378 w 21052572"/>
              <a:gd name="connsiteY3348" fmla="*/ 2938647 h 8402012"/>
              <a:gd name="connsiteX3349" fmla="*/ 15299532 w 21052572"/>
              <a:gd name="connsiteY3349" fmla="*/ 2959415 h 8402012"/>
              <a:gd name="connsiteX3350" fmla="*/ 15298226 w 21052572"/>
              <a:gd name="connsiteY3350" fmla="*/ 2957220 h 8402012"/>
              <a:gd name="connsiteX3351" fmla="*/ 15303196 w 21052572"/>
              <a:gd name="connsiteY3351" fmla="*/ 2970825 h 8402012"/>
              <a:gd name="connsiteX3352" fmla="*/ 15292532 w 21052572"/>
              <a:gd name="connsiteY3352" fmla="*/ 2968580 h 8402012"/>
              <a:gd name="connsiteX3353" fmla="*/ 15296328 w 21052572"/>
              <a:gd name="connsiteY3353" fmla="*/ 2954034 h 8402012"/>
              <a:gd name="connsiteX3354" fmla="*/ 15294814 w 21052572"/>
              <a:gd name="connsiteY3354" fmla="*/ 2951488 h 8402012"/>
              <a:gd name="connsiteX3355" fmla="*/ 15301378 w 21052572"/>
              <a:gd name="connsiteY3355" fmla="*/ 2938647 h 8402012"/>
              <a:gd name="connsiteX3356" fmla="*/ 19834840 w 21052572"/>
              <a:gd name="connsiteY3356" fmla="*/ 2924938 h 8402012"/>
              <a:gd name="connsiteX3357" fmla="*/ 19848676 w 21052572"/>
              <a:gd name="connsiteY3357" fmla="*/ 2951840 h 8402012"/>
              <a:gd name="connsiteX3358" fmla="*/ 19811784 w 21052572"/>
              <a:gd name="connsiteY3358" fmla="*/ 2939541 h 8402012"/>
              <a:gd name="connsiteX3359" fmla="*/ 19834840 w 21052572"/>
              <a:gd name="connsiteY3359" fmla="*/ 2924938 h 8402012"/>
              <a:gd name="connsiteX3360" fmla="*/ 17397800 w 21052572"/>
              <a:gd name="connsiteY3360" fmla="*/ 2924426 h 8402012"/>
              <a:gd name="connsiteX3361" fmla="*/ 17443740 w 21052572"/>
              <a:gd name="connsiteY3361" fmla="*/ 2980249 h 8402012"/>
              <a:gd name="connsiteX3362" fmla="*/ 17445824 w 21052572"/>
              <a:gd name="connsiteY3362" fmla="*/ 2986272 h 8402012"/>
              <a:gd name="connsiteX3363" fmla="*/ 17447900 w 21052572"/>
              <a:gd name="connsiteY3363" fmla="*/ 2971826 h 8402012"/>
              <a:gd name="connsiteX3364" fmla="*/ 17451620 w 21052572"/>
              <a:gd name="connsiteY3364" fmla="*/ 2974059 h 8402012"/>
              <a:gd name="connsiteX3365" fmla="*/ 17485320 w 21052572"/>
              <a:gd name="connsiteY3365" fmla="*/ 2953747 h 8402012"/>
              <a:gd name="connsiteX3366" fmla="*/ 17519096 w 21052572"/>
              <a:gd name="connsiteY3366" fmla="*/ 2948875 h 8402012"/>
              <a:gd name="connsiteX3367" fmla="*/ 17715740 w 21052572"/>
              <a:gd name="connsiteY3367" fmla="*/ 3064347 h 8402012"/>
              <a:gd name="connsiteX3368" fmla="*/ 17587344 w 21052572"/>
              <a:gd name="connsiteY3368" fmla="*/ 3103452 h 8402012"/>
              <a:gd name="connsiteX3369" fmla="*/ 17516940 w 21052572"/>
              <a:gd name="connsiteY3369" fmla="*/ 3050637 h 8402012"/>
              <a:gd name="connsiteX3370" fmla="*/ 17459840 w 21052572"/>
              <a:gd name="connsiteY3370" fmla="*/ 2984049 h 8402012"/>
              <a:gd name="connsiteX3371" fmla="*/ 17447900 w 21052572"/>
              <a:gd name="connsiteY3371" fmla="*/ 3003900 h 8402012"/>
              <a:gd name="connsiteX3372" fmla="*/ 17447140 w 21052572"/>
              <a:gd name="connsiteY3372" fmla="*/ 2998318 h 8402012"/>
              <a:gd name="connsiteX3373" fmla="*/ 17408192 w 21052572"/>
              <a:gd name="connsiteY3373" fmla="*/ 2987359 h 8402012"/>
              <a:gd name="connsiteX3374" fmla="*/ 17366080 w 21052572"/>
              <a:gd name="connsiteY3374" fmla="*/ 2980249 h 8402012"/>
              <a:gd name="connsiteX3375" fmla="*/ 17397800 w 21052572"/>
              <a:gd name="connsiteY3375" fmla="*/ 2924426 h 8402012"/>
              <a:gd name="connsiteX3376" fmla="*/ 18394600 w 21052572"/>
              <a:gd name="connsiteY3376" fmla="*/ 2919691 h 8402012"/>
              <a:gd name="connsiteX3377" fmla="*/ 18431464 w 21052572"/>
              <a:gd name="connsiteY3377" fmla="*/ 2940002 h 8402012"/>
              <a:gd name="connsiteX3378" fmla="*/ 18394600 w 21052572"/>
              <a:gd name="connsiteY3378" fmla="*/ 2919691 h 8402012"/>
              <a:gd name="connsiteX3379" fmla="*/ 17242848 w 21052572"/>
              <a:gd name="connsiteY3379" fmla="*/ 2919691 h 8402012"/>
              <a:gd name="connsiteX3380" fmla="*/ 17312876 w 21052572"/>
              <a:gd name="connsiteY3380" fmla="*/ 2939596 h 8402012"/>
              <a:gd name="connsiteX3381" fmla="*/ 17242848 w 21052572"/>
              <a:gd name="connsiteY3381" fmla="*/ 2919691 h 8402012"/>
              <a:gd name="connsiteX3382" fmla="*/ 19711224 w 21052572"/>
              <a:gd name="connsiteY3382" fmla="*/ 2919688 h 8402012"/>
              <a:gd name="connsiteX3383" fmla="*/ 19674332 w 21052572"/>
              <a:gd name="connsiteY3383" fmla="*/ 2951282 h 8402012"/>
              <a:gd name="connsiteX3384" fmla="*/ 19711224 w 21052572"/>
              <a:gd name="connsiteY3384" fmla="*/ 2919688 h 8402012"/>
              <a:gd name="connsiteX3385" fmla="*/ 18693204 w 21052572"/>
              <a:gd name="connsiteY3385" fmla="*/ 2919688 h 8402012"/>
              <a:gd name="connsiteX3386" fmla="*/ 18730096 w 21052572"/>
              <a:gd name="connsiteY3386" fmla="*/ 2938645 h 8402012"/>
              <a:gd name="connsiteX3387" fmla="*/ 18693204 w 21052572"/>
              <a:gd name="connsiteY3387" fmla="*/ 2919688 h 8402012"/>
              <a:gd name="connsiteX3388" fmla="*/ 17767928 w 21052572"/>
              <a:gd name="connsiteY3388" fmla="*/ 2919688 h 8402012"/>
              <a:gd name="connsiteX3389" fmla="*/ 17731036 w 21052572"/>
              <a:gd name="connsiteY3389" fmla="*/ 2951284 h 8402012"/>
              <a:gd name="connsiteX3390" fmla="*/ 17767928 w 21052572"/>
              <a:gd name="connsiteY3390" fmla="*/ 2919688 h 8402012"/>
              <a:gd name="connsiteX3391" fmla="*/ 14564890 w 21052572"/>
              <a:gd name="connsiteY3391" fmla="*/ 2919688 h 8402012"/>
              <a:gd name="connsiteX3392" fmla="*/ 14601782 w 21052572"/>
              <a:gd name="connsiteY3392" fmla="*/ 2951284 h 8402012"/>
              <a:gd name="connsiteX3393" fmla="*/ 14564890 w 21052572"/>
              <a:gd name="connsiteY3393" fmla="*/ 2919688 h 8402012"/>
              <a:gd name="connsiteX3394" fmla="*/ 15973320 w 21052572"/>
              <a:gd name="connsiteY3394" fmla="*/ 2893469 h 8402012"/>
              <a:gd name="connsiteX3395" fmla="*/ 15999980 w 21052572"/>
              <a:gd name="connsiteY3395" fmla="*/ 2951785 h 8402012"/>
              <a:gd name="connsiteX3396" fmla="*/ 15962062 w 21052572"/>
              <a:gd name="connsiteY3396" fmla="*/ 2906428 h 8402012"/>
              <a:gd name="connsiteX3397" fmla="*/ 15973320 w 21052572"/>
              <a:gd name="connsiteY3397" fmla="*/ 2893469 h 8402012"/>
              <a:gd name="connsiteX3398" fmla="*/ 17529024 w 21052572"/>
              <a:gd name="connsiteY3398" fmla="*/ 2891759 h 8402012"/>
              <a:gd name="connsiteX3399" fmla="*/ 17545164 w 21052572"/>
              <a:gd name="connsiteY3399" fmla="*/ 2918658 h 8402012"/>
              <a:gd name="connsiteX3400" fmla="*/ 17508272 w 21052572"/>
              <a:gd name="connsiteY3400" fmla="*/ 2906362 h 8402012"/>
              <a:gd name="connsiteX3401" fmla="*/ 17529024 w 21052572"/>
              <a:gd name="connsiteY3401" fmla="*/ 2891759 h 8402012"/>
              <a:gd name="connsiteX3402" fmla="*/ 15059170 w 21052572"/>
              <a:gd name="connsiteY3402" fmla="*/ 2888758 h 8402012"/>
              <a:gd name="connsiteX3403" fmla="*/ 15075748 w 21052572"/>
              <a:gd name="connsiteY3403" fmla="*/ 2890082 h 8402012"/>
              <a:gd name="connsiteX3404" fmla="*/ 15019906 w 21052572"/>
              <a:gd name="connsiteY3404" fmla="*/ 2922718 h 8402012"/>
              <a:gd name="connsiteX3405" fmla="*/ 15059170 w 21052572"/>
              <a:gd name="connsiteY3405" fmla="*/ 2888758 h 8402012"/>
              <a:gd name="connsiteX3406" fmla="*/ 13732545 w 21052572"/>
              <a:gd name="connsiteY3406" fmla="*/ 2888327 h 8402012"/>
              <a:gd name="connsiteX3407" fmla="*/ 13732545 w 21052572"/>
              <a:gd name="connsiteY3407" fmla="*/ 2920566 h 8402012"/>
              <a:gd name="connsiteX3408" fmla="*/ 13732545 w 21052572"/>
              <a:gd name="connsiteY3408" fmla="*/ 2888327 h 8402012"/>
              <a:gd name="connsiteX3409" fmla="*/ 13675585 w 21052572"/>
              <a:gd name="connsiteY3409" fmla="*/ 2888327 h 8402012"/>
              <a:gd name="connsiteX3410" fmla="*/ 13680782 w 21052572"/>
              <a:gd name="connsiteY3410" fmla="*/ 2891501 h 8402012"/>
              <a:gd name="connsiteX3411" fmla="*/ 13676487 w 21052572"/>
              <a:gd name="connsiteY3411" fmla="*/ 2893083 h 8402012"/>
              <a:gd name="connsiteX3412" fmla="*/ 18905496 w 21052572"/>
              <a:gd name="connsiteY3412" fmla="*/ 2886509 h 8402012"/>
              <a:gd name="connsiteX3413" fmla="*/ 18887532 w 21052572"/>
              <a:gd name="connsiteY3413" fmla="*/ 2918616 h 8402012"/>
              <a:gd name="connsiteX3414" fmla="*/ 18905496 w 21052572"/>
              <a:gd name="connsiteY3414" fmla="*/ 2886509 h 8402012"/>
              <a:gd name="connsiteX3415" fmla="*/ 15824664 w 21052572"/>
              <a:gd name="connsiteY3415" fmla="*/ 2886509 h 8402012"/>
              <a:gd name="connsiteX3416" fmla="*/ 15806702 w 21052572"/>
              <a:gd name="connsiteY3416" fmla="*/ 2918617 h 8402012"/>
              <a:gd name="connsiteX3417" fmla="*/ 15824664 w 21052572"/>
              <a:gd name="connsiteY3417" fmla="*/ 2886509 h 8402012"/>
              <a:gd name="connsiteX3418" fmla="*/ 14787662 w 21052572"/>
              <a:gd name="connsiteY3418" fmla="*/ 2886509 h 8402012"/>
              <a:gd name="connsiteX3419" fmla="*/ 14814962 w 21052572"/>
              <a:gd name="connsiteY3419" fmla="*/ 2918618 h 8402012"/>
              <a:gd name="connsiteX3420" fmla="*/ 14787662 w 21052572"/>
              <a:gd name="connsiteY3420" fmla="*/ 2886509 h 8402012"/>
              <a:gd name="connsiteX3421" fmla="*/ 20540612 w 21052572"/>
              <a:gd name="connsiteY3421" fmla="*/ 2886508 h 8402012"/>
              <a:gd name="connsiteX3422" fmla="*/ 20527484 w 21052572"/>
              <a:gd name="connsiteY3422" fmla="*/ 2918616 h 8402012"/>
              <a:gd name="connsiteX3423" fmla="*/ 20540612 w 21052572"/>
              <a:gd name="connsiteY3423" fmla="*/ 2886508 h 8402012"/>
              <a:gd name="connsiteX3424" fmla="*/ 19773868 w 21052572"/>
              <a:gd name="connsiteY3424" fmla="*/ 2886508 h 8402012"/>
              <a:gd name="connsiteX3425" fmla="*/ 19810760 w 21052572"/>
              <a:gd name="connsiteY3425" fmla="*/ 2905773 h 8402012"/>
              <a:gd name="connsiteX3426" fmla="*/ 19798460 w 21052572"/>
              <a:gd name="connsiteY3426" fmla="*/ 2918616 h 8402012"/>
              <a:gd name="connsiteX3427" fmla="*/ 19773868 w 21052572"/>
              <a:gd name="connsiteY3427" fmla="*/ 2886508 h 8402012"/>
              <a:gd name="connsiteX3428" fmla="*/ 15322112 w 21052572"/>
              <a:gd name="connsiteY3428" fmla="*/ 2886507 h 8402012"/>
              <a:gd name="connsiteX3429" fmla="*/ 15322112 w 21052572"/>
              <a:gd name="connsiteY3429" fmla="*/ 2938724 h 8402012"/>
              <a:gd name="connsiteX3430" fmla="*/ 15308462 w 21052572"/>
              <a:gd name="connsiteY3430" fmla="*/ 2951777 h 8402012"/>
              <a:gd name="connsiteX3431" fmla="*/ 15322112 w 21052572"/>
              <a:gd name="connsiteY3431" fmla="*/ 2886507 h 8402012"/>
              <a:gd name="connsiteX3432" fmla="*/ 18636328 w 21052572"/>
              <a:gd name="connsiteY3432" fmla="*/ 2886505 h 8402012"/>
              <a:gd name="connsiteX3433" fmla="*/ 18673220 w 21052572"/>
              <a:gd name="connsiteY3433" fmla="*/ 2917249 h 8402012"/>
              <a:gd name="connsiteX3434" fmla="*/ 18636328 w 21052572"/>
              <a:gd name="connsiteY3434" fmla="*/ 2886505 h 8402012"/>
              <a:gd name="connsiteX3435" fmla="*/ 16195902 w 21052572"/>
              <a:gd name="connsiteY3435" fmla="*/ 2880282 h 8402012"/>
              <a:gd name="connsiteX3436" fmla="*/ 16355874 w 21052572"/>
              <a:gd name="connsiteY3436" fmla="*/ 2931780 h 8402012"/>
              <a:gd name="connsiteX3437" fmla="*/ 16625598 w 21052572"/>
              <a:gd name="connsiteY3437" fmla="*/ 3045891 h 8402012"/>
              <a:gd name="connsiteX3438" fmla="*/ 16599704 w 21052572"/>
              <a:gd name="connsiteY3438" fmla="*/ 3097079 h 8402012"/>
              <a:gd name="connsiteX3439" fmla="*/ 16542524 w 21052572"/>
              <a:gd name="connsiteY3439" fmla="*/ 3103477 h 8402012"/>
              <a:gd name="connsiteX3440" fmla="*/ 16426002 w 21052572"/>
              <a:gd name="connsiteY3440" fmla="*/ 3077884 h 8402012"/>
              <a:gd name="connsiteX3441" fmla="*/ 16380690 w 21052572"/>
              <a:gd name="connsiteY3441" fmla="*/ 3026695 h 8402012"/>
              <a:gd name="connsiteX3442" fmla="*/ 16317034 w 21052572"/>
              <a:gd name="connsiteY3442" fmla="*/ 3026695 h 8402012"/>
              <a:gd name="connsiteX3443" fmla="*/ 16187568 w 21052572"/>
              <a:gd name="connsiteY3443" fmla="*/ 3001100 h 8402012"/>
              <a:gd name="connsiteX3444" fmla="*/ 16200514 w 21052572"/>
              <a:gd name="connsiteY3444" fmla="*/ 2981904 h 8402012"/>
              <a:gd name="connsiteX3445" fmla="*/ 16130386 w 21052572"/>
              <a:gd name="connsiteY3445" fmla="*/ 2970173 h 8402012"/>
              <a:gd name="connsiteX3446" fmla="*/ 16072126 w 21052572"/>
              <a:gd name="connsiteY3446" fmla="*/ 2906187 h 8402012"/>
              <a:gd name="connsiteX3447" fmla="*/ 16141950 w 21052572"/>
              <a:gd name="connsiteY3447" fmla="*/ 2880492 h 8402012"/>
              <a:gd name="connsiteX3448" fmla="*/ 16195902 w 21052572"/>
              <a:gd name="connsiteY3448" fmla="*/ 2880282 h 8402012"/>
              <a:gd name="connsiteX3449" fmla="*/ 19605004 w 21052572"/>
              <a:gd name="connsiteY3449" fmla="*/ 2872561 h 8402012"/>
              <a:gd name="connsiteX3450" fmla="*/ 19649572 w 21052572"/>
              <a:gd name="connsiteY3450" fmla="*/ 2889788 h 8402012"/>
              <a:gd name="connsiteX3451" fmla="*/ 19595852 w 21052572"/>
              <a:gd name="connsiteY3451" fmla="*/ 2922088 h 8402012"/>
              <a:gd name="connsiteX3452" fmla="*/ 19592456 w 21052572"/>
              <a:gd name="connsiteY3452" fmla="*/ 2919462 h 8402012"/>
              <a:gd name="connsiteX3453" fmla="*/ 19583776 w 21052572"/>
              <a:gd name="connsiteY3453" fmla="*/ 2929354 h 8402012"/>
              <a:gd name="connsiteX3454" fmla="*/ 19574796 w 21052572"/>
              <a:gd name="connsiteY3454" fmla="*/ 2919115 h 8402012"/>
              <a:gd name="connsiteX3455" fmla="*/ 19579284 w 21052572"/>
              <a:gd name="connsiteY3455" fmla="*/ 2912398 h 8402012"/>
              <a:gd name="connsiteX3456" fmla="*/ 19582448 w 21052572"/>
              <a:gd name="connsiteY3456" fmla="*/ 2911723 h 8402012"/>
              <a:gd name="connsiteX3457" fmla="*/ 19579540 w 21052572"/>
              <a:gd name="connsiteY3457" fmla="*/ 2909476 h 8402012"/>
              <a:gd name="connsiteX3458" fmla="*/ 19605004 w 21052572"/>
              <a:gd name="connsiteY3458" fmla="*/ 2872561 h 8402012"/>
              <a:gd name="connsiteX3459" fmla="*/ 15218912 w 21052572"/>
              <a:gd name="connsiteY3459" fmla="*/ 2867551 h 8402012"/>
              <a:gd name="connsiteX3460" fmla="*/ 15265268 w 21052572"/>
              <a:gd name="connsiteY3460" fmla="*/ 2886990 h 8402012"/>
              <a:gd name="connsiteX3461" fmla="*/ 15252024 w 21052572"/>
              <a:gd name="connsiteY3461" fmla="*/ 2951785 h 8402012"/>
              <a:gd name="connsiteX3462" fmla="*/ 15185798 w 21052572"/>
              <a:gd name="connsiteY3462" fmla="*/ 2938827 h 8402012"/>
              <a:gd name="connsiteX3463" fmla="*/ 15218912 w 21052572"/>
              <a:gd name="connsiteY3463" fmla="*/ 2867551 h 8402012"/>
              <a:gd name="connsiteX3464" fmla="*/ 18602124 w 21052572"/>
              <a:gd name="connsiteY3464" fmla="*/ 2864682 h 8402012"/>
              <a:gd name="connsiteX3465" fmla="*/ 18565232 w 21052572"/>
              <a:gd name="connsiteY3465" fmla="*/ 2891134 h 8402012"/>
              <a:gd name="connsiteX3466" fmla="*/ 18602124 w 21052572"/>
              <a:gd name="connsiteY3466" fmla="*/ 2864682 h 8402012"/>
              <a:gd name="connsiteX3467" fmla="*/ 14076700 w 21052572"/>
              <a:gd name="connsiteY3467" fmla="*/ 2864216 h 8402012"/>
              <a:gd name="connsiteX3468" fmla="*/ 14113564 w 21052572"/>
              <a:gd name="connsiteY3468" fmla="*/ 2888811 h 8402012"/>
              <a:gd name="connsiteX3469" fmla="*/ 14076700 w 21052572"/>
              <a:gd name="connsiteY3469" fmla="*/ 2864216 h 8402012"/>
              <a:gd name="connsiteX3470" fmla="*/ 13578001 w 21052572"/>
              <a:gd name="connsiteY3470" fmla="*/ 2864216 h 8402012"/>
              <a:gd name="connsiteX3471" fmla="*/ 13541109 w 21052572"/>
              <a:gd name="connsiteY3471" fmla="*/ 2888811 h 8402012"/>
              <a:gd name="connsiteX3472" fmla="*/ 13578001 w 21052572"/>
              <a:gd name="connsiteY3472" fmla="*/ 2864216 h 8402012"/>
              <a:gd name="connsiteX3473" fmla="*/ 16056876 w 21052572"/>
              <a:gd name="connsiteY3473" fmla="*/ 2862810 h 8402012"/>
              <a:gd name="connsiteX3474" fmla="*/ 16044468 w 21052572"/>
              <a:gd name="connsiteY3474" fmla="*/ 2921552 h 8402012"/>
              <a:gd name="connsiteX3475" fmla="*/ 16001034 w 21052572"/>
              <a:gd name="connsiteY3475" fmla="*/ 2882392 h 8402012"/>
              <a:gd name="connsiteX3476" fmla="*/ 16056876 w 21052572"/>
              <a:gd name="connsiteY3476" fmla="*/ 2862810 h 8402012"/>
              <a:gd name="connsiteX3477" fmla="*/ 17451392 w 21052572"/>
              <a:gd name="connsiteY3477" fmla="*/ 2862808 h 8402012"/>
              <a:gd name="connsiteX3478" fmla="*/ 17507236 w 21052572"/>
              <a:gd name="connsiteY3478" fmla="*/ 2876034 h 8402012"/>
              <a:gd name="connsiteX3479" fmla="*/ 17451392 w 21052572"/>
              <a:gd name="connsiteY3479" fmla="*/ 2862808 h 8402012"/>
              <a:gd name="connsiteX3480" fmla="*/ 15697688 w 21052572"/>
              <a:gd name="connsiteY3480" fmla="*/ 2862808 h 8402012"/>
              <a:gd name="connsiteX3481" fmla="*/ 15715650 w 21052572"/>
              <a:gd name="connsiteY3481" fmla="*/ 2890107 h 8402012"/>
              <a:gd name="connsiteX3482" fmla="*/ 15697688 w 21052572"/>
              <a:gd name="connsiteY3482" fmla="*/ 2862808 h 8402012"/>
              <a:gd name="connsiteX3483" fmla="*/ 11828129 w 21052572"/>
              <a:gd name="connsiteY3483" fmla="*/ 2862535 h 8402012"/>
              <a:gd name="connsiteX3484" fmla="*/ 11846399 w 21052572"/>
              <a:gd name="connsiteY3484" fmla="*/ 2888327 h 8402012"/>
              <a:gd name="connsiteX3485" fmla="*/ 11828129 w 21052572"/>
              <a:gd name="connsiteY3485" fmla="*/ 2862535 h 8402012"/>
              <a:gd name="connsiteX3486" fmla="*/ 19230976 w 21052572"/>
              <a:gd name="connsiteY3486" fmla="*/ 2859636 h 8402012"/>
              <a:gd name="connsiteX3487" fmla="*/ 19298820 w 21052572"/>
              <a:gd name="connsiteY3487" fmla="*/ 2904400 h 8402012"/>
              <a:gd name="connsiteX3488" fmla="*/ 19209836 w 21052572"/>
              <a:gd name="connsiteY3488" fmla="*/ 2872568 h 8402012"/>
              <a:gd name="connsiteX3489" fmla="*/ 19230976 w 21052572"/>
              <a:gd name="connsiteY3489" fmla="*/ 2859636 h 8402012"/>
              <a:gd name="connsiteX3490" fmla="*/ 15155756 w 21052572"/>
              <a:gd name="connsiteY3490" fmla="*/ 2857099 h 8402012"/>
              <a:gd name="connsiteX3491" fmla="*/ 15185898 w 21052572"/>
              <a:gd name="connsiteY3491" fmla="*/ 2870343 h 8402012"/>
              <a:gd name="connsiteX3492" fmla="*/ 15166346 w 21052572"/>
              <a:gd name="connsiteY3492" fmla="*/ 2916699 h 8402012"/>
              <a:gd name="connsiteX3493" fmla="*/ 15095742 w 21052572"/>
              <a:gd name="connsiteY3493" fmla="*/ 2923322 h 8402012"/>
              <a:gd name="connsiteX3494" fmla="*/ 15120726 w 21052572"/>
              <a:gd name="connsiteY3494" fmla="*/ 2863721 h 8402012"/>
              <a:gd name="connsiteX3495" fmla="*/ 15155756 w 21052572"/>
              <a:gd name="connsiteY3495" fmla="*/ 2857099 h 8402012"/>
              <a:gd name="connsiteX3496" fmla="*/ 14905535 w 21052572"/>
              <a:gd name="connsiteY3496" fmla="*/ 2855416 h 8402012"/>
              <a:gd name="connsiteX3497" fmla="*/ 14933504 w 21052572"/>
              <a:gd name="connsiteY3497" fmla="*/ 2855416 h 8402012"/>
              <a:gd name="connsiteX3498" fmla="*/ 14882454 w 21052572"/>
              <a:gd name="connsiteY3498" fmla="*/ 2875890 h 8402012"/>
              <a:gd name="connsiteX3499" fmla="*/ 14905535 w 21052572"/>
              <a:gd name="connsiteY3499" fmla="*/ 2855416 h 8402012"/>
              <a:gd name="connsiteX3500" fmla="*/ 13028326 w 21052572"/>
              <a:gd name="connsiteY3500" fmla="*/ 2853810 h 8402012"/>
              <a:gd name="connsiteX3501" fmla="*/ 13075510 w 21052572"/>
              <a:gd name="connsiteY3501" fmla="*/ 2860290 h 8402012"/>
              <a:gd name="connsiteX3502" fmla="*/ 12996041 w 21052572"/>
              <a:gd name="connsiteY3502" fmla="*/ 2886208 h 8402012"/>
              <a:gd name="connsiteX3503" fmla="*/ 13028326 w 21052572"/>
              <a:gd name="connsiteY3503" fmla="*/ 2853810 h 8402012"/>
              <a:gd name="connsiteX3504" fmla="*/ 15960480 w 21052572"/>
              <a:gd name="connsiteY3504" fmla="*/ 2843852 h 8402012"/>
              <a:gd name="connsiteX3505" fmla="*/ 15966800 w 21052572"/>
              <a:gd name="connsiteY3505" fmla="*/ 2864325 h 8402012"/>
              <a:gd name="connsiteX3506" fmla="*/ 15960480 w 21052572"/>
              <a:gd name="connsiteY3506" fmla="*/ 2843852 h 8402012"/>
              <a:gd name="connsiteX3507" fmla="*/ 17972312 w 21052572"/>
              <a:gd name="connsiteY3507" fmla="*/ 2843851 h 8402012"/>
              <a:gd name="connsiteX3508" fmla="*/ 18075948 w 21052572"/>
              <a:gd name="connsiteY3508" fmla="*/ 2888087 h 8402012"/>
              <a:gd name="connsiteX3509" fmla="*/ 17965768 w 21052572"/>
              <a:gd name="connsiteY3509" fmla="*/ 2907045 h 8402012"/>
              <a:gd name="connsiteX3510" fmla="*/ 17972312 w 21052572"/>
              <a:gd name="connsiteY3510" fmla="*/ 2843851 h 8402012"/>
              <a:gd name="connsiteX3511" fmla="*/ 19208740 w 21052572"/>
              <a:gd name="connsiteY3511" fmla="*/ 2843848 h 8402012"/>
              <a:gd name="connsiteX3512" fmla="*/ 19195616 w 21052572"/>
              <a:gd name="connsiteY3512" fmla="*/ 2861809 h 8402012"/>
              <a:gd name="connsiteX3513" fmla="*/ 19208740 w 21052572"/>
              <a:gd name="connsiteY3513" fmla="*/ 2843848 h 8402012"/>
              <a:gd name="connsiteX3514" fmla="*/ 12033401 w 21052572"/>
              <a:gd name="connsiteY3514" fmla="*/ 2830301 h 8402012"/>
              <a:gd name="connsiteX3515" fmla="*/ 12051672 w 21052572"/>
              <a:gd name="connsiteY3515" fmla="*/ 2862535 h 8402012"/>
              <a:gd name="connsiteX3516" fmla="*/ 12033401 w 21052572"/>
              <a:gd name="connsiteY3516" fmla="*/ 2830301 h 8402012"/>
              <a:gd name="connsiteX3517" fmla="*/ 17110132 w 21052572"/>
              <a:gd name="connsiteY3517" fmla="*/ 2829636 h 8402012"/>
              <a:gd name="connsiteX3518" fmla="*/ 17193080 w 21052572"/>
              <a:gd name="connsiteY3518" fmla="*/ 2842347 h 8402012"/>
              <a:gd name="connsiteX3519" fmla="*/ 17148912 w 21052572"/>
              <a:gd name="connsiteY3519" fmla="*/ 2918627 h 8402012"/>
              <a:gd name="connsiteX3520" fmla="*/ 17110132 w 21052572"/>
              <a:gd name="connsiteY3520" fmla="*/ 2829636 h 8402012"/>
              <a:gd name="connsiteX3521" fmla="*/ 19711248 w 21052572"/>
              <a:gd name="connsiteY3521" fmla="*/ 2829631 h 8402012"/>
              <a:gd name="connsiteX3522" fmla="*/ 19693288 w 21052572"/>
              <a:gd name="connsiteY3522" fmla="*/ 2861738 h 8402012"/>
              <a:gd name="connsiteX3523" fmla="*/ 19711248 w 21052572"/>
              <a:gd name="connsiteY3523" fmla="*/ 2829631 h 8402012"/>
              <a:gd name="connsiteX3524" fmla="*/ 20488540 w 21052572"/>
              <a:gd name="connsiteY3524" fmla="*/ 2829626 h 8402012"/>
              <a:gd name="connsiteX3525" fmla="*/ 20451648 w 21052572"/>
              <a:gd name="connsiteY3525" fmla="*/ 2860369 h 8402012"/>
              <a:gd name="connsiteX3526" fmla="*/ 20488540 w 21052572"/>
              <a:gd name="connsiteY3526" fmla="*/ 2829626 h 8402012"/>
              <a:gd name="connsiteX3527" fmla="*/ 10620404 w 21052572"/>
              <a:gd name="connsiteY3527" fmla="*/ 2827080 h 8402012"/>
              <a:gd name="connsiteX3528" fmla="*/ 10601865 w 21052572"/>
              <a:gd name="connsiteY3528" fmla="*/ 2862535 h 8402012"/>
              <a:gd name="connsiteX3529" fmla="*/ 10653451 w 21052572"/>
              <a:gd name="connsiteY3529" fmla="*/ 2830301 h 8402012"/>
              <a:gd name="connsiteX3530" fmla="*/ 10620404 w 21052572"/>
              <a:gd name="connsiteY3530" fmla="*/ 2827080 h 8402012"/>
              <a:gd name="connsiteX3531" fmla="*/ 17386476 w 21052572"/>
              <a:gd name="connsiteY3531" fmla="*/ 2825331 h 8402012"/>
              <a:gd name="connsiteX3532" fmla="*/ 17412412 w 21052572"/>
              <a:gd name="connsiteY3532" fmla="*/ 2828639 h 8402012"/>
              <a:gd name="connsiteX3533" fmla="*/ 17412412 w 21052572"/>
              <a:gd name="connsiteY3533" fmla="*/ 2861705 h 8402012"/>
              <a:gd name="connsiteX3534" fmla="*/ 17361340 w 21052572"/>
              <a:gd name="connsiteY3534" fmla="*/ 2841864 h 8402012"/>
              <a:gd name="connsiteX3535" fmla="*/ 17386476 w 21052572"/>
              <a:gd name="connsiteY3535" fmla="*/ 2825331 h 8402012"/>
              <a:gd name="connsiteX3536" fmla="*/ 11956021 w 21052572"/>
              <a:gd name="connsiteY3536" fmla="*/ 2822248 h 8402012"/>
              <a:gd name="connsiteX3537" fmla="*/ 11897986 w 21052572"/>
              <a:gd name="connsiteY3537" fmla="*/ 2830301 h 8402012"/>
              <a:gd name="connsiteX3538" fmla="*/ 11994711 w 21052572"/>
              <a:gd name="connsiteY3538" fmla="*/ 2862535 h 8402012"/>
              <a:gd name="connsiteX3539" fmla="*/ 11956021 w 21052572"/>
              <a:gd name="connsiteY3539" fmla="*/ 2822248 h 8402012"/>
              <a:gd name="connsiteX3540" fmla="*/ 15870978 w 21052572"/>
              <a:gd name="connsiteY3540" fmla="*/ 2820033 h 8402012"/>
              <a:gd name="connsiteX3541" fmla="*/ 15962034 w 21052572"/>
              <a:gd name="connsiteY3541" fmla="*/ 2874477 h 8402012"/>
              <a:gd name="connsiteX3542" fmla="*/ 15915670 w 21052572"/>
              <a:gd name="connsiteY3542" fmla="*/ 2877247 h 8402012"/>
              <a:gd name="connsiteX3543" fmla="*/ 15917266 w 21052572"/>
              <a:gd name="connsiteY3543" fmla="*/ 2886254 h 8402012"/>
              <a:gd name="connsiteX3544" fmla="*/ 15922280 w 21052572"/>
              <a:gd name="connsiteY3544" fmla="*/ 2883449 h 8402012"/>
              <a:gd name="connsiteX3545" fmla="*/ 15923202 w 21052572"/>
              <a:gd name="connsiteY3545" fmla="*/ 2904219 h 8402012"/>
              <a:gd name="connsiteX3546" fmla="*/ 15923194 w 21052572"/>
              <a:gd name="connsiteY3546" fmla="*/ 2904270 h 8402012"/>
              <a:gd name="connsiteX3547" fmla="*/ 15924200 w 21052572"/>
              <a:gd name="connsiteY3547" fmla="*/ 2907288 h 8402012"/>
              <a:gd name="connsiteX3548" fmla="*/ 15922796 w 21052572"/>
              <a:gd name="connsiteY3548" fmla="*/ 2906383 h 8402012"/>
              <a:gd name="connsiteX3549" fmla="*/ 15922280 w 21052572"/>
              <a:gd name="connsiteY3549" fmla="*/ 2909137 h 8402012"/>
              <a:gd name="connsiteX3550" fmla="*/ 15920932 w 21052572"/>
              <a:gd name="connsiteY3550" fmla="*/ 2905181 h 8402012"/>
              <a:gd name="connsiteX3551" fmla="*/ 15877176 w 21052572"/>
              <a:gd name="connsiteY3551" fmla="*/ 2876938 h 8402012"/>
              <a:gd name="connsiteX3552" fmla="*/ 15839882 w 21052572"/>
              <a:gd name="connsiteY3552" fmla="*/ 2821983 h 8402012"/>
              <a:gd name="connsiteX3553" fmla="*/ 15870978 w 21052572"/>
              <a:gd name="connsiteY3553" fmla="*/ 2820033 h 8402012"/>
              <a:gd name="connsiteX3554" fmla="*/ 17348760 w 21052572"/>
              <a:gd name="connsiteY3554" fmla="*/ 2811050 h 8402012"/>
              <a:gd name="connsiteX3555" fmla="*/ 17360244 w 21052572"/>
              <a:gd name="connsiteY3555" fmla="*/ 2819586 h 8402012"/>
              <a:gd name="connsiteX3556" fmla="*/ 17347120 w 21052572"/>
              <a:gd name="connsiteY3556" fmla="*/ 2833234 h 8402012"/>
              <a:gd name="connsiteX3557" fmla="*/ 17348760 w 21052572"/>
              <a:gd name="connsiteY3557" fmla="*/ 2811050 h 8402012"/>
              <a:gd name="connsiteX3558" fmla="*/ 14763053 w 21052572"/>
              <a:gd name="connsiteY3558" fmla="*/ 2801454 h 8402012"/>
              <a:gd name="connsiteX3559" fmla="*/ 14843473 w 21052572"/>
              <a:gd name="connsiteY3559" fmla="*/ 2844944 h 8402012"/>
              <a:gd name="connsiteX3560" fmla="*/ 14754147 w 21052572"/>
              <a:gd name="connsiteY3560" fmla="*/ 2858068 h 8402012"/>
              <a:gd name="connsiteX3561" fmla="*/ 14678645 w 21052572"/>
              <a:gd name="connsiteY3561" fmla="*/ 2812121 h 8402012"/>
              <a:gd name="connsiteX3562" fmla="*/ 14763053 w 21052572"/>
              <a:gd name="connsiteY3562" fmla="*/ 2801454 h 8402012"/>
              <a:gd name="connsiteX3563" fmla="*/ 10692142 w 21052572"/>
              <a:gd name="connsiteY3563" fmla="*/ 2798035 h 8402012"/>
              <a:gd name="connsiteX3564" fmla="*/ 10672797 w 21052572"/>
              <a:gd name="connsiteY3564" fmla="*/ 2830301 h 8402012"/>
              <a:gd name="connsiteX3565" fmla="*/ 10692142 w 21052572"/>
              <a:gd name="connsiteY3565" fmla="*/ 2798035 h 8402012"/>
              <a:gd name="connsiteX3566" fmla="*/ 17052180 w 21052572"/>
              <a:gd name="connsiteY3566" fmla="*/ 2796444 h 8402012"/>
              <a:gd name="connsiteX3567" fmla="*/ 17052180 w 21052572"/>
              <a:gd name="connsiteY3567" fmla="*/ 2860116 h 8402012"/>
              <a:gd name="connsiteX3568" fmla="*/ 17001548 w 21052572"/>
              <a:gd name="connsiteY3568" fmla="*/ 2853749 h 8402012"/>
              <a:gd name="connsiteX3569" fmla="*/ 17052180 w 21052572"/>
              <a:gd name="connsiteY3569" fmla="*/ 2796444 h 8402012"/>
              <a:gd name="connsiteX3570" fmla="*/ 19654372 w 21052572"/>
              <a:gd name="connsiteY3570" fmla="*/ 2796442 h 8402012"/>
              <a:gd name="connsiteX3571" fmla="*/ 19636408 w 21052572"/>
              <a:gd name="connsiteY3571" fmla="*/ 2828557 h 8402012"/>
              <a:gd name="connsiteX3572" fmla="*/ 19654372 w 21052572"/>
              <a:gd name="connsiteY3572" fmla="*/ 2796442 h 8402012"/>
              <a:gd name="connsiteX3573" fmla="*/ 19228796 w 21052572"/>
              <a:gd name="connsiteY3573" fmla="*/ 2796442 h 8402012"/>
              <a:gd name="connsiteX3574" fmla="*/ 19241924 w 21052572"/>
              <a:gd name="connsiteY3574" fmla="*/ 2828557 h 8402012"/>
              <a:gd name="connsiteX3575" fmla="*/ 19228796 w 21052572"/>
              <a:gd name="connsiteY3575" fmla="*/ 2796442 h 8402012"/>
              <a:gd name="connsiteX3576" fmla="*/ 17317612 w 21052572"/>
              <a:gd name="connsiteY3576" fmla="*/ 2796442 h 8402012"/>
              <a:gd name="connsiteX3577" fmla="*/ 17285504 w 21052572"/>
              <a:gd name="connsiteY3577" fmla="*/ 2827196 h 8402012"/>
              <a:gd name="connsiteX3578" fmla="*/ 17317612 w 21052572"/>
              <a:gd name="connsiteY3578" fmla="*/ 2796442 h 8402012"/>
              <a:gd name="connsiteX3579" fmla="*/ 15356430 w 21052572"/>
              <a:gd name="connsiteY3579" fmla="*/ 2786970 h 8402012"/>
              <a:gd name="connsiteX3580" fmla="*/ 15580966 w 21052572"/>
              <a:gd name="connsiteY3580" fmla="*/ 2806825 h 8402012"/>
              <a:gd name="connsiteX3581" fmla="*/ 15677656 w 21052572"/>
              <a:gd name="connsiteY3581" fmla="*/ 2866442 h 8402012"/>
              <a:gd name="connsiteX3582" fmla="*/ 15561628 w 21052572"/>
              <a:gd name="connsiteY3582" fmla="*/ 2866442 h 8402012"/>
              <a:gd name="connsiteX3583" fmla="*/ 15356430 w 21052572"/>
              <a:gd name="connsiteY3583" fmla="*/ 2786970 h 8402012"/>
              <a:gd name="connsiteX3584" fmla="*/ 16981960 w 21052572"/>
              <a:gd name="connsiteY3584" fmla="*/ 2778778 h 8402012"/>
              <a:gd name="connsiteX3585" fmla="*/ 16994872 w 21052572"/>
              <a:gd name="connsiteY3585" fmla="*/ 2790923 h 8402012"/>
              <a:gd name="connsiteX3586" fmla="*/ 16944244 w 21052572"/>
              <a:gd name="connsiteY3586" fmla="*/ 2829808 h 8402012"/>
              <a:gd name="connsiteX3587" fmla="*/ 16981960 w 21052572"/>
              <a:gd name="connsiteY3587" fmla="*/ 2778778 h 8402012"/>
              <a:gd name="connsiteX3588" fmla="*/ 19129260 w 21052572"/>
              <a:gd name="connsiteY3588" fmla="*/ 2772745 h 8402012"/>
              <a:gd name="connsiteX3589" fmla="*/ 19147220 w 21052572"/>
              <a:gd name="connsiteY3589" fmla="*/ 2800041 h 8402012"/>
              <a:gd name="connsiteX3590" fmla="*/ 19129260 w 21052572"/>
              <a:gd name="connsiteY3590" fmla="*/ 2772745 h 8402012"/>
              <a:gd name="connsiteX3591" fmla="*/ 19090348 w 21052572"/>
              <a:gd name="connsiteY3591" fmla="*/ 2772744 h 8402012"/>
              <a:gd name="connsiteX3592" fmla="*/ 19072384 w 21052572"/>
              <a:gd name="connsiteY3592" fmla="*/ 2828593 h 8402012"/>
              <a:gd name="connsiteX3593" fmla="*/ 19090348 w 21052572"/>
              <a:gd name="connsiteY3593" fmla="*/ 2772744 h 8402012"/>
              <a:gd name="connsiteX3594" fmla="*/ 17260752 w 21052572"/>
              <a:gd name="connsiteY3594" fmla="*/ 2772744 h 8402012"/>
              <a:gd name="connsiteX3595" fmla="*/ 17260752 w 21052572"/>
              <a:gd name="connsiteY3595" fmla="*/ 2828593 h 8402012"/>
              <a:gd name="connsiteX3596" fmla="*/ 17222836 w 21052572"/>
              <a:gd name="connsiteY3596" fmla="*/ 2828593 h 8402012"/>
              <a:gd name="connsiteX3597" fmla="*/ 17204928 w 21052572"/>
              <a:gd name="connsiteY3597" fmla="*/ 2791359 h 8402012"/>
              <a:gd name="connsiteX3598" fmla="*/ 17260752 w 21052572"/>
              <a:gd name="connsiteY3598" fmla="*/ 2772744 h 8402012"/>
              <a:gd name="connsiteX3599" fmla="*/ 15730866 w 21052572"/>
              <a:gd name="connsiteY3599" fmla="*/ 2772744 h 8402012"/>
              <a:gd name="connsiteX3600" fmla="*/ 15819850 w 21052572"/>
              <a:gd name="connsiteY3600" fmla="*/ 2797558 h 8402012"/>
              <a:gd name="connsiteX3601" fmla="*/ 15730866 w 21052572"/>
              <a:gd name="connsiteY3601" fmla="*/ 2828593 h 8402012"/>
              <a:gd name="connsiteX3602" fmla="*/ 15730866 w 21052572"/>
              <a:gd name="connsiteY3602" fmla="*/ 2772744 h 8402012"/>
              <a:gd name="connsiteX3603" fmla="*/ 19595244 w 21052572"/>
              <a:gd name="connsiteY3603" fmla="*/ 2770102 h 8402012"/>
              <a:gd name="connsiteX3604" fmla="*/ 19625828 w 21052572"/>
              <a:gd name="connsiteY3604" fmla="*/ 2771753 h 8402012"/>
              <a:gd name="connsiteX3605" fmla="*/ 19579536 w 21052572"/>
              <a:gd name="connsiteY3605" fmla="*/ 2798205 h 8402012"/>
              <a:gd name="connsiteX3606" fmla="*/ 19595244 w 21052572"/>
              <a:gd name="connsiteY3606" fmla="*/ 2770102 h 8402012"/>
              <a:gd name="connsiteX3607" fmla="*/ 17184944 w 21052572"/>
              <a:gd name="connsiteY3607" fmla="*/ 2741601 h 8402012"/>
              <a:gd name="connsiteX3608" fmla="*/ 17148052 w 21052572"/>
              <a:gd name="connsiteY3608" fmla="*/ 2774327 h 8402012"/>
              <a:gd name="connsiteX3609" fmla="*/ 17184944 w 21052572"/>
              <a:gd name="connsiteY3609" fmla="*/ 2741601 h 8402012"/>
              <a:gd name="connsiteX3610" fmla="*/ 17730040 w 21052572"/>
              <a:gd name="connsiteY3610" fmla="*/ 2739568 h 8402012"/>
              <a:gd name="connsiteX3611" fmla="*/ 17712076 w 21052572"/>
              <a:gd name="connsiteY3611" fmla="*/ 2771638 h 8402012"/>
              <a:gd name="connsiteX3612" fmla="*/ 17730040 w 21052572"/>
              <a:gd name="connsiteY3612" fmla="*/ 2739568 h 8402012"/>
              <a:gd name="connsiteX3613" fmla="*/ 15184802 w 21052572"/>
              <a:gd name="connsiteY3613" fmla="*/ 2739568 h 8402012"/>
              <a:gd name="connsiteX3614" fmla="*/ 15166838 w 21052572"/>
              <a:gd name="connsiteY3614" fmla="*/ 2771638 h 8402012"/>
              <a:gd name="connsiteX3615" fmla="*/ 15184802 w 21052572"/>
              <a:gd name="connsiteY3615" fmla="*/ 2739568 h 8402012"/>
              <a:gd name="connsiteX3616" fmla="*/ 12595215 w 21052572"/>
              <a:gd name="connsiteY3616" fmla="*/ 2737736 h 8402012"/>
              <a:gd name="connsiteX3617" fmla="*/ 12558943 w 21052572"/>
              <a:gd name="connsiteY3617" fmla="*/ 2741094 h 8402012"/>
              <a:gd name="connsiteX3618" fmla="*/ 12616978 w 21052572"/>
              <a:gd name="connsiteY3618" fmla="*/ 2772256 h 8402012"/>
              <a:gd name="connsiteX3619" fmla="*/ 12595215 w 21052572"/>
              <a:gd name="connsiteY3619" fmla="*/ 2737736 h 8402012"/>
              <a:gd name="connsiteX3620" fmla="*/ 19019644 w 21052572"/>
              <a:gd name="connsiteY3620" fmla="*/ 2736633 h 8402012"/>
              <a:gd name="connsiteX3621" fmla="*/ 19052364 w 21052572"/>
              <a:gd name="connsiteY3621" fmla="*/ 2739999 h 8402012"/>
              <a:gd name="connsiteX3622" fmla="*/ 19001288 w 21052572"/>
              <a:gd name="connsiteY3622" fmla="*/ 2771235 h 8402012"/>
              <a:gd name="connsiteX3623" fmla="*/ 19019644 w 21052572"/>
              <a:gd name="connsiteY3623" fmla="*/ 2736633 h 8402012"/>
              <a:gd name="connsiteX3624" fmla="*/ 19515076 w 21052572"/>
              <a:gd name="connsiteY3624" fmla="*/ 2706584 h 8402012"/>
              <a:gd name="connsiteX3625" fmla="*/ 19545324 w 21052572"/>
              <a:gd name="connsiteY3625" fmla="*/ 2725737 h 8402012"/>
              <a:gd name="connsiteX3626" fmla="*/ 19532916 w 21052572"/>
              <a:gd name="connsiteY3626" fmla="*/ 2738505 h 8402012"/>
              <a:gd name="connsiteX3627" fmla="*/ 19489480 w 21052572"/>
              <a:gd name="connsiteY3627" fmla="*/ 2725737 h 8402012"/>
              <a:gd name="connsiteX3628" fmla="*/ 19515076 w 21052572"/>
              <a:gd name="connsiteY3628" fmla="*/ 2706584 h 8402012"/>
              <a:gd name="connsiteX3629" fmla="*/ 20317936 w 21052572"/>
              <a:gd name="connsiteY3629" fmla="*/ 2706391 h 8402012"/>
              <a:gd name="connsiteX3630" fmla="*/ 20299976 w 21052572"/>
              <a:gd name="connsiteY3630" fmla="*/ 2738499 h 8402012"/>
              <a:gd name="connsiteX3631" fmla="*/ 20317936 w 21052572"/>
              <a:gd name="connsiteY3631" fmla="*/ 2706391 h 8402012"/>
              <a:gd name="connsiteX3632" fmla="*/ 19938756 w 21052572"/>
              <a:gd name="connsiteY3632" fmla="*/ 2706391 h 8402012"/>
              <a:gd name="connsiteX3633" fmla="*/ 19920796 w 21052572"/>
              <a:gd name="connsiteY3633" fmla="*/ 2738499 h 8402012"/>
              <a:gd name="connsiteX3634" fmla="*/ 19938756 w 21052572"/>
              <a:gd name="connsiteY3634" fmla="*/ 2706391 h 8402012"/>
              <a:gd name="connsiteX3635" fmla="*/ 17654108 w 21052572"/>
              <a:gd name="connsiteY3635" fmla="*/ 2706391 h 8402012"/>
              <a:gd name="connsiteX3636" fmla="*/ 17640984 w 21052572"/>
              <a:gd name="connsiteY3636" fmla="*/ 2738499 h 8402012"/>
              <a:gd name="connsiteX3637" fmla="*/ 17654108 w 21052572"/>
              <a:gd name="connsiteY3637" fmla="*/ 2706391 h 8402012"/>
              <a:gd name="connsiteX3638" fmla="*/ 15557604 w 21052572"/>
              <a:gd name="connsiteY3638" fmla="*/ 2706390 h 8402012"/>
              <a:gd name="connsiteX3639" fmla="*/ 15639760 w 21052572"/>
              <a:gd name="connsiteY3639" fmla="*/ 2771641 h 8402012"/>
              <a:gd name="connsiteX3640" fmla="*/ 15527058 w 21052572"/>
              <a:gd name="connsiteY3640" fmla="*/ 2771641 h 8402012"/>
              <a:gd name="connsiteX3641" fmla="*/ 15557604 w 21052572"/>
              <a:gd name="connsiteY3641" fmla="*/ 2706390 h 8402012"/>
              <a:gd name="connsiteX3642" fmla="*/ 17071416 w 21052572"/>
              <a:gd name="connsiteY3642" fmla="*/ 2704216 h 8402012"/>
              <a:gd name="connsiteX3643" fmla="*/ 17109048 w 21052572"/>
              <a:gd name="connsiteY3643" fmla="*/ 2709548 h 8402012"/>
              <a:gd name="connsiteX3644" fmla="*/ 17050304 w 21052572"/>
              <a:gd name="connsiteY3644" fmla="*/ 2771691 h 8402012"/>
              <a:gd name="connsiteX3645" fmla="*/ 17056832 w 21052572"/>
              <a:gd name="connsiteY3645" fmla="*/ 2709548 h 8402012"/>
              <a:gd name="connsiteX3646" fmla="*/ 17071416 w 21052572"/>
              <a:gd name="connsiteY3646" fmla="*/ 2704216 h 8402012"/>
              <a:gd name="connsiteX3647" fmla="*/ 19477720 w 21052572"/>
              <a:gd name="connsiteY3647" fmla="*/ 2690421 h 8402012"/>
              <a:gd name="connsiteX3648" fmla="*/ 19488388 w 21052572"/>
              <a:gd name="connsiteY3648" fmla="*/ 2693415 h 8402012"/>
              <a:gd name="connsiteX3649" fmla="*/ 19481824 w 21052572"/>
              <a:gd name="connsiteY3649" fmla="*/ 2705389 h 8402012"/>
              <a:gd name="connsiteX3650" fmla="*/ 19477720 w 21052572"/>
              <a:gd name="connsiteY3650" fmla="*/ 2690421 h 8402012"/>
              <a:gd name="connsiteX3651" fmla="*/ 12790010 w 21052572"/>
              <a:gd name="connsiteY3651" fmla="*/ 2683064 h 8402012"/>
              <a:gd name="connsiteX3652" fmla="*/ 12636324 w 21052572"/>
              <a:gd name="connsiteY3652" fmla="*/ 2721752 h 8402012"/>
              <a:gd name="connsiteX3653" fmla="*/ 12673939 w 21052572"/>
              <a:gd name="connsiteY3653" fmla="*/ 2772256 h 8402012"/>
              <a:gd name="connsiteX3654" fmla="*/ 12719078 w 21052572"/>
              <a:gd name="connsiteY3654" fmla="*/ 2759362 h 8402012"/>
              <a:gd name="connsiteX3655" fmla="*/ 12809355 w 21052572"/>
              <a:gd name="connsiteY3655" fmla="*/ 2741094 h 8402012"/>
              <a:gd name="connsiteX3656" fmla="*/ 12790010 w 21052572"/>
              <a:gd name="connsiteY3656" fmla="*/ 2683064 h 8402012"/>
              <a:gd name="connsiteX3657" fmla="*/ 15389606 w 21052572"/>
              <a:gd name="connsiteY3657" fmla="*/ 2677952 h 8402012"/>
              <a:gd name="connsiteX3658" fmla="*/ 15421716 w 21052572"/>
              <a:gd name="connsiteY3658" fmla="*/ 2710586 h 8402012"/>
              <a:gd name="connsiteX3659" fmla="*/ 15389606 w 21052572"/>
              <a:gd name="connsiteY3659" fmla="*/ 2743221 h 8402012"/>
              <a:gd name="connsiteX3660" fmla="*/ 15389606 w 21052572"/>
              <a:gd name="connsiteY3660" fmla="*/ 2677952 h 8402012"/>
              <a:gd name="connsiteX3661" fmla="*/ 15358514 w 21052572"/>
              <a:gd name="connsiteY3661" fmla="*/ 2677952 h 8402012"/>
              <a:gd name="connsiteX3662" fmla="*/ 15378990 w 21052572"/>
              <a:gd name="connsiteY3662" fmla="*/ 2743221 h 8402012"/>
              <a:gd name="connsiteX3663" fmla="*/ 15358514 w 21052572"/>
              <a:gd name="connsiteY3663" fmla="*/ 2677952 h 8402012"/>
              <a:gd name="connsiteX3664" fmla="*/ 19090348 w 21052572"/>
              <a:gd name="connsiteY3664" fmla="*/ 2677951 h 8402012"/>
              <a:gd name="connsiteX3665" fmla="*/ 19072384 w 21052572"/>
              <a:gd name="connsiteY3665" fmla="*/ 2710058 h 8402012"/>
              <a:gd name="connsiteX3666" fmla="*/ 19090348 w 21052572"/>
              <a:gd name="connsiteY3666" fmla="*/ 2677951 h 8402012"/>
              <a:gd name="connsiteX3667" fmla="*/ 20279964 w 21052572"/>
              <a:gd name="connsiteY3667" fmla="*/ 2677950 h 8402012"/>
              <a:gd name="connsiteX3668" fmla="*/ 20262056 w 21052572"/>
              <a:gd name="connsiteY3668" fmla="*/ 2710058 h 8402012"/>
              <a:gd name="connsiteX3669" fmla="*/ 20279964 w 21052572"/>
              <a:gd name="connsiteY3669" fmla="*/ 2677950 h 8402012"/>
              <a:gd name="connsiteX3670" fmla="*/ 15317486 w 21052572"/>
              <a:gd name="connsiteY3670" fmla="*/ 2675084 h 8402012"/>
              <a:gd name="connsiteX3671" fmla="*/ 15280594 w 21052572"/>
              <a:gd name="connsiteY3671" fmla="*/ 2708152 h 8402012"/>
              <a:gd name="connsiteX3672" fmla="*/ 15317486 w 21052572"/>
              <a:gd name="connsiteY3672" fmla="*/ 2675084 h 8402012"/>
              <a:gd name="connsiteX3673" fmla="*/ 15066042 w 21052572"/>
              <a:gd name="connsiteY3673" fmla="*/ 2650925 h 8402012"/>
              <a:gd name="connsiteX3674" fmla="*/ 15151552 w 21052572"/>
              <a:gd name="connsiteY3674" fmla="*/ 2743630 h 8402012"/>
              <a:gd name="connsiteX3675" fmla="*/ 15062844 w 21052572"/>
              <a:gd name="connsiteY3675" fmla="*/ 2743630 h 8402012"/>
              <a:gd name="connsiteX3676" fmla="*/ 15056432 w 21052572"/>
              <a:gd name="connsiteY3676" fmla="*/ 2658542 h 8402012"/>
              <a:gd name="connsiteX3677" fmla="*/ 15066042 w 21052572"/>
              <a:gd name="connsiteY3677" fmla="*/ 2650925 h 8402012"/>
              <a:gd name="connsiteX3678" fmla="*/ 15203688 w 21052572"/>
              <a:gd name="connsiteY3678" fmla="*/ 2644775 h 8402012"/>
              <a:gd name="connsiteX3679" fmla="*/ 15184424 w 21052572"/>
              <a:gd name="connsiteY3679" fmla="*/ 2710044 h 8402012"/>
              <a:gd name="connsiteX3680" fmla="*/ 15171580 w 21052572"/>
              <a:gd name="connsiteY3680" fmla="*/ 2670883 h 8402012"/>
              <a:gd name="connsiteX3681" fmla="*/ 15203688 w 21052572"/>
              <a:gd name="connsiteY3681" fmla="*/ 2644775 h 8402012"/>
              <a:gd name="connsiteX3682" fmla="*/ 16426612 w 21052572"/>
              <a:gd name="connsiteY3682" fmla="*/ 2644774 h 8402012"/>
              <a:gd name="connsiteX3683" fmla="*/ 16408650 w 21052572"/>
              <a:gd name="connsiteY3683" fmla="*/ 2676880 h 8402012"/>
              <a:gd name="connsiteX3684" fmla="*/ 16426612 w 21052572"/>
              <a:gd name="connsiteY3684" fmla="*/ 2644774 h 8402012"/>
              <a:gd name="connsiteX3685" fmla="*/ 14223628 w 21052572"/>
              <a:gd name="connsiteY3685" fmla="*/ 2644774 h 8402012"/>
              <a:gd name="connsiteX3686" fmla="*/ 14241590 w 21052572"/>
              <a:gd name="connsiteY3686" fmla="*/ 2676880 h 8402012"/>
              <a:gd name="connsiteX3687" fmla="*/ 14223628 w 21052572"/>
              <a:gd name="connsiteY3687" fmla="*/ 2644774 h 8402012"/>
              <a:gd name="connsiteX3688" fmla="*/ 20246840 w 21052572"/>
              <a:gd name="connsiteY3688" fmla="*/ 2644773 h 8402012"/>
              <a:gd name="connsiteX3689" fmla="*/ 20228880 w 21052572"/>
              <a:gd name="connsiteY3689" fmla="*/ 2676879 h 8402012"/>
              <a:gd name="connsiteX3690" fmla="*/ 20246840 w 21052572"/>
              <a:gd name="connsiteY3690" fmla="*/ 2644773 h 8402012"/>
              <a:gd name="connsiteX3691" fmla="*/ 19867608 w 21052572"/>
              <a:gd name="connsiteY3691" fmla="*/ 2644773 h 8402012"/>
              <a:gd name="connsiteX3692" fmla="*/ 19849700 w 21052572"/>
              <a:gd name="connsiteY3692" fmla="*/ 2676879 h 8402012"/>
              <a:gd name="connsiteX3693" fmla="*/ 19867608 w 21052572"/>
              <a:gd name="connsiteY3693" fmla="*/ 2644773 h 8402012"/>
              <a:gd name="connsiteX3694" fmla="*/ 18110216 w 21052572"/>
              <a:gd name="connsiteY3694" fmla="*/ 2644773 h 8402012"/>
              <a:gd name="connsiteX3695" fmla="*/ 18128180 w 21052572"/>
              <a:gd name="connsiteY3695" fmla="*/ 2676880 h 8402012"/>
              <a:gd name="connsiteX3696" fmla="*/ 18110216 w 21052572"/>
              <a:gd name="connsiteY3696" fmla="*/ 2644773 h 8402012"/>
              <a:gd name="connsiteX3697" fmla="*/ 18064292 w 21052572"/>
              <a:gd name="connsiteY3697" fmla="*/ 2644517 h 8402012"/>
              <a:gd name="connsiteX3698" fmla="*/ 18090232 w 21052572"/>
              <a:gd name="connsiteY3698" fmla="*/ 2672186 h 8402012"/>
              <a:gd name="connsiteX3699" fmla="*/ 18053340 w 21052572"/>
              <a:gd name="connsiteY3699" fmla="*/ 2653740 h 8402012"/>
              <a:gd name="connsiteX3700" fmla="*/ 18064292 w 21052572"/>
              <a:gd name="connsiteY3700" fmla="*/ 2644517 h 8402012"/>
              <a:gd name="connsiteX3701" fmla="*/ 13694930 w 21052572"/>
              <a:gd name="connsiteY3701" fmla="*/ 2644376 h 8402012"/>
              <a:gd name="connsiteX3702" fmla="*/ 13713200 w 21052572"/>
              <a:gd name="connsiteY3702" fmla="*/ 2676615 h 8402012"/>
              <a:gd name="connsiteX3703" fmla="*/ 13694930 w 21052572"/>
              <a:gd name="connsiteY3703" fmla="*/ 2644376 h 8402012"/>
              <a:gd name="connsiteX3704" fmla="*/ 12956592 w 21052572"/>
              <a:gd name="connsiteY3704" fmla="*/ 2644376 h 8402012"/>
              <a:gd name="connsiteX3705" fmla="*/ 12969489 w 21052572"/>
              <a:gd name="connsiteY3705" fmla="*/ 2708855 h 8402012"/>
              <a:gd name="connsiteX3706" fmla="*/ 13040421 w 21052572"/>
              <a:gd name="connsiteY3706" fmla="*/ 2708855 h 8402012"/>
              <a:gd name="connsiteX3707" fmla="*/ 13174762 w 21052572"/>
              <a:gd name="connsiteY3707" fmla="*/ 2715302 h 8402012"/>
              <a:gd name="connsiteX3708" fmla="*/ 13373586 w 21052572"/>
              <a:gd name="connsiteY3708" fmla="*/ 2657271 h 8402012"/>
              <a:gd name="connsiteX3709" fmla="*/ 12956592 w 21052572"/>
              <a:gd name="connsiteY3709" fmla="*/ 2644376 h 8402012"/>
              <a:gd name="connsiteX3710" fmla="*/ 12148397 w 21052572"/>
              <a:gd name="connsiteY3710" fmla="*/ 2644376 h 8402012"/>
              <a:gd name="connsiteX3711" fmla="*/ 12167742 w 21052572"/>
              <a:gd name="connsiteY3711" fmla="*/ 2676615 h 8402012"/>
              <a:gd name="connsiteX3712" fmla="*/ 12148397 w 21052572"/>
              <a:gd name="connsiteY3712" fmla="*/ 2644376 h 8402012"/>
              <a:gd name="connsiteX3713" fmla="*/ 18793296 w 21052572"/>
              <a:gd name="connsiteY3713" fmla="*/ 2643603 h 8402012"/>
              <a:gd name="connsiteX3714" fmla="*/ 18812652 w 21052572"/>
              <a:gd name="connsiteY3714" fmla="*/ 2675834 h 8402012"/>
              <a:gd name="connsiteX3715" fmla="*/ 18793296 w 21052572"/>
              <a:gd name="connsiteY3715" fmla="*/ 2643603 h 8402012"/>
              <a:gd name="connsiteX3716" fmla="*/ 19036300 w 21052572"/>
              <a:gd name="connsiteY3716" fmla="*/ 2642281 h 8402012"/>
              <a:gd name="connsiteX3717" fmla="*/ 19052364 w 21052572"/>
              <a:gd name="connsiteY3717" fmla="*/ 2643606 h 8402012"/>
              <a:gd name="connsiteX3718" fmla="*/ 19001288 w 21052572"/>
              <a:gd name="connsiteY3718" fmla="*/ 2676241 h 8402012"/>
              <a:gd name="connsiteX3719" fmla="*/ 19036300 w 21052572"/>
              <a:gd name="connsiteY3719" fmla="*/ 2642281 h 8402012"/>
              <a:gd name="connsiteX3720" fmla="*/ 16888708 w 21052572"/>
              <a:gd name="connsiteY3720" fmla="*/ 2642281 h 8402012"/>
              <a:gd name="connsiteX3721" fmla="*/ 16905288 w 21052572"/>
              <a:gd name="connsiteY3721" fmla="*/ 2643608 h 8402012"/>
              <a:gd name="connsiteX3722" fmla="*/ 16849444 w 21052572"/>
              <a:gd name="connsiteY3722" fmla="*/ 2676242 h 8402012"/>
              <a:gd name="connsiteX3723" fmla="*/ 16888708 w 21052572"/>
              <a:gd name="connsiteY3723" fmla="*/ 2642281 h 8402012"/>
              <a:gd name="connsiteX3724" fmla="*/ 15084454 w 21052572"/>
              <a:gd name="connsiteY3724" fmla="*/ 2637070 h 8402012"/>
              <a:gd name="connsiteX3725" fmla="*/ 15090332 w 21052572"/>
              <a:gd name="connsiteY3725" fmla="*/ 2642069 h 8402012"/>
              <a:gd name="connsiteX3726" fmla="*/ 15088826 w 21052572"/>
              <a:gd name="connsiteY3726" fmla="*/ 2640789 h 8402012"/>
              <a:gd name="connsiteX3727" fmla="*/ 12238943 w 21052572"/>
              <a:gd name="connsiteY3727" fmla="*/ 2636316 h 8402012"/>
              <a:gd name="connsiteX3728" fmla="*/ 12187087 w 21052572"/>
              <a:gd name="connsiteY3728" fmla="*/ 2644376 h 8402012"/>
              <a:gd name="connsiteX3729" fmla="*/ 12276290 w 21052572"/>
              <a:gd name="connsiteY3729" fmla="*/ 2676615 h 8402012"/>
              <a:gd name="connsiteX3730" fmla="*/ 12238943 w 21052572"/>
              <a:gd name="connsiteY3730" fmla="*/ 2636316 h 8402012"/>
              <a:gd name="connsiteX3731" fmla="*/ 15083892 w 21052572"/>
              <a:gd name="connsiteY3731" fmla="*/ 2628806 h 8402012"/>
              <a:gd name="connsiteX3732" fmla="*/ 15084454 w 21052572"/>
              <a:gd name="connsiteY3732" fmla="*/ 2637070 h 8402012"/>
              <a:gd name="connsiteX3733" fmla="*/ 15084908 w 21052572"/>
              <a:gd name="connsiteY3733" fmla="*/ 2643775 h 8402012"/>
              <a:gd name="connsiteX3734" fmla="*/ 15076782 w 21052572"/>
              <a:gd name="connsiteY3734" fmla="*/ 2631800 h 8402012"/>
              <a:gd name="connsiteX3735" fmla="*/ 15083892 w 21052572"/>
              <a:gd name="connsiteY3735" fmla="*/ 2628806 h 8402012"/>
              <a:gd name="connsiteX3736" fmla="*/ 18245872 w 21052572"/>
              <a:gd name="connsiteY3736" fmla="*/ 2616338 h 8402012"/>
              <a:gd name="connsiteX3737" fmla="*/ 18362736 w 21052572"/>
              <a:gd name="connsiteY3737" fmla="*/ 2751760 h 8402012"/>
              <a:gd name="connsiteX3738" fmla="*/ 18549932 w 21052572"/>
              <a:gd name="connsiteY3738" fmla="*/ 2842765 h 8402012"/>
              <a:gd name="connsiteX3739" fmla="*/ 18336764 w 21052572"/>
              <a:gd name="connsiteY3739" fmla="*/ 2816767 h 8402012"/>
              <a:gd name="connsiteX3740" fmla="*/ 18349748 w 21052572"/>
              <a:gd name="connsiteY3740" fmla="*/ 2797259 h 8402012"/>
              <a:gd name="connsiteX3741" fmla="*/ 18297812 w 21052572"/>
              <a:gd name="connsiteY3741" fmla="*/ 2790759 h 8402012"/>
              <a:gd name="connsiteX3742" fmla="*/ 18278332 w 21052572"/>
              <a:gd name="connsiteY3742" fmla="*/ 2720342 h 8402012"/>
              <a:gd name="connsiteX3743" fmla="*/ 18258856 w 21052572"/>
              <a:gd name="connsiteY3743" fmla="*/ 2765843 h 8402012"/>
              <a:gd name="connsiteX3744" fmla="*/ 18226392 w 21052572"/>
              <a:gd name="connsiteY3744" fmla="*/ 2733341 h 8402012"/>
              <a:gd name="connsiteX3745" fmla="*/ 18219900 w 21052572"/>
              <a:gd name="connsiteY3745" fmla="*/ 2655340 h 8402012"/>
              <a:gd name="connsiteX3746" fmla="*/ 18245872 w 21052572"/>
              <a:gd name="connsiteY3746" fmla="*/ 2616338 h 8402012"/>
              <a:gd name="connsiteX3747" fmla="*/ 18020336 w 21052572"/>
              <a:gd name="connsiteY3747" fmla="*/ 2613509 h 8402012"/>
              <a:gd name="connsiteX3748" fmla="*/ 18052284 w 21052572"/>
              <a:gd name="connsiteY3748" fmla="*/ 2628397 h 8402012"/>
              <a:gd name="connsiteX3749" fmla="*/ 17996460 w 21052572"/>
              <a:gd name="connsiteY3749" fmla="*/ 2628397 h 8402012"/>
              <a:gd name="connsiteX3750" fmla="*/ 18008740 w 21052572"/>
              <a:gd name="connsiteY3750" fmla="*/ 2614436 h 8402012"/>
              <a:gd name="connsiteX3751" fmla="*/ 18020336 w 21052572"/>
              <a:gd name="connsiteY3751" fmla="*/ 2613509 h 8402012"/>
              <a:gd name="connsiteX3752" fmla="*/ 17683308 w 21052572"/>
              <a:gd name="connsiteY3752" fmla="*/ 2612256 h 8402012"/>
              <a:gd name="connsiteX3753" fmla="*/ 17701496 w 21052572"/>
              <a:gd name="connsiteY3753" fmla="*/ 2643671 h 8402012"/>
              <a:gd name="connsiteX3754" fmla="*/ 17655200 w 21052572"/>
              <a:gd name="connsiteY3754" fmla="*/ 2630443 h 8402012"/>
              <a:gd name="connsiteX3755" fmla="*/ 17683308 w 21052572"/>
              <a:gd name="connsiteY3755" fmla="*/ 2612256 h 8402012"/>
              <a:gd name="connsiteX3756" fmla="*/ 12488011 w 21052572"/>
              <a:gd name="connsiteY3756" fmla="*/ 2612137 h 8402012"/>
              <a:gd name="connsiteX3757" fmla="*/ 12500908 w 21052572"/>
              <a:gd name="connsiteY3757" fmla="*/ 2644376 h 8402012"/>
              <a:gd name="connsiteX3758" fmla="*/ 12488011 w 21052572"/>
              <a:gd name="connsiteY3758" fmla="*/ 2612137 h 8402012"/>
              <a:gd name="connsiteX3759" fmla="*/ 12411705 w 21052572"/>
              <a:gd name="connsiteY3759" fmla="*/ 2612137 h 8402012"/>
              <a:gd name="connsiteX3760" fmla="*/ 12449321 w 21052572"/>
              <a:gd name="connsiteY3760" fmla="*/ 2644376 h 8402012"/>
              <a:gd name="connsiteX3761" fmla="*/ 12411705 w 21052572"/>
              <a:gd name="connsiteY3761" fmla="*/ 2612137 h 8402012"/>
              <a:gd name="connsiteX3762" fmla="*/ 11975366 w 21052572"/>
              <a:gd name="connsiteY3762" fmla="*/ 2612137 h 8402012"/>
              <a:gd name="connsiteX3763" fmla="*/ 11411134 w 21052572"/>
              <a:gd name="connsiteY3763" fmla="*/ 2759362 h 8402012"/>
              <a:gd name="connsiteX3764" fmla="*/ 11282167 w 21052572"/>
              <a:gd name="connsiteY3764" fmla="*/ 2778702 h 8402012"/>
              <a:gd name="connsiteX3765" fmla="*/ 11173620 w 21052572"/>
              <a:gd name="connsiteY3765" fmla="*/ 2843195 h 8402012"/>
              <a:gd name="connsiteX3766" fmla="*/ 10916760 w 21052572"/>
              <a:gd name="connsiteY3766" fmla="*/ 2920566 h 8402012"/>
              <a:gd name="connsiteX3767" fmla="*/ 10916760 w 21052572"/>
              <a:gd name="connsiteY3767" fmla="*/ 2952806 h 8402012"/>
              <a:gd name="connsiteX3768" fmla="*/ 11539027 w 21052572"/>
              <a:gd name="connsiteY3768" fmla="*/ 2804473 h 8402012"/>
              <a:gd name="connsiteX3769" fmla="*/ 11692713 w 21052572"/>
              <a:gd name="connsiteY3769" fmla="*/ 2778702 h 8402012"/>
              <a:gd name="connsiteX3770" fmla="*/ 11744300 w 21052572"/>
              <a:gd name="connsiteY3770" fmla="*/ 2734643 h 8402012"/>
              <a:gd name="connsiteX3771" fmla="*/ 11821680 w 21052572"/>
              <a:gd name="connsiteY3771" fmla="*/ 2721752 h 8402012"/>
              <a:gd name="connsiteX3772" fmla="*/ 12129052 w 21052572"/>
              <a:gd name="connsiteY3772" fmla="*/ 2676615 h 8402012"/>
              <a:gd name="connsiteX3773" fmla="*/ 11975366 w 21052572"/>
              <a:gd name="connsiteY3773" fmla="*/ 2676615 h 8402012"/>
              <a:gd name="connsiteX3774" fmla="*/ 11975366 w 21052572"/>
              <a:gd name="connsiteY3774" fmla="*/ 2612137 h 8402012"/>
              <a:gd name="connsiteX3775" fmla="*/ 15279596 w 21052572"/>
              <a:gd name="connsiteY3775" fmla="*/ 2611594 h 8402012"/>
              <a:gd name="connsiteX3776" fmla="*/ 15261634 w 21052572"/>
              <a:gd name="connsiteY3776" fmla="*/ 2643702 h 8402012"/>
              <a:gd name="connsiteX3777" fmla="*/ 15279596 w 21052572"/>
              <a:gd name="connsiteY3777" fmla="*/ 2611594 h 8402012"/>
              <a:gd name="connsiteX3778" fmla="*/ 18154280 w 21052572"/>
              <a:gd name="connsiteY3778" fmla="*/ 2611593 h 8402012"/>
              <a:gd name="connsiteX3779" fmla="*/ 18185024 w 21052572"/>
              <a:gd name="connsiteY3779" fmla="*/ 2643702 h 8402012"/>
              <a:gd name="connsiteX3780" fmla="*/ 18148132 w 21052572"/>
              <a:gd name="connsiteY3780" fmla="*/ 2630858 h 8402012"/>
              <a:gd name="connsiteX3781" fmla="*/ 18154280 w 21052572"/>
              <a:gd name="connsiteY3781" fmla="*/ 2611593 h 8402012"/>
              <a:gd name="connsiteX3782" fmla="*/ 15019906 w 21052572"/>
              <a:gd name="connsiteY3782" fmla="*/ 2611591 h 8402012"/>
              <a:gd name="connsiteX3783" fmla="*/ 15038352 w 21052572"/>
              <a:gd name="connsiteY3783" fmla="*/ 2611591 h 8402012"/>
              <a:gd name="connsiteX3784" fmla="*/ 15056798 w 21052572"/>
              <a:gd name="connsiteY3784" fmla="*/ 2630037 h 8402012"/>
              <a:gd name="connsiteX3785" fmla="*/ 15019906 w 21052572"/>
              <a:gd name="connsiteY3785" fmla="*/ 2611591 h 8402012"/>
              <a:gd name="connsiteX3786" fmla="*/ 19375704 w 21052572"/>
              <a:gd name="connsiteY3786" fmla="*/ 2610389 h 8402012"/>
              <a:gd name="connsiteX3787" fmla="*/ 19436240 w 21052572"/>
              <a:gd name="connsiteY3787" fmla="*/ 2657884 h 8402012"/>
              <a:gd name="connsiteX3788" fmla="*/ 19356768 w 21052572"/>
              <a:gd name="connsiteY3788" fmla="*/ 2631394 h 8402012"/>
              <a:gd name="connsiteX3789" fmla="*/ 19375704 w 21052572"/>
              <a:gd name="connsiteY3789" fmla="*/ 2610389 h 8402012"/>
              <a:gd name="connsiteX3790" fmla="*/ 14057213 w 21052572"/>
              <a:gd name="connsiteY3790" fmla="*/ 2602603 h 8402012"/>
              <a:gd name="connsiteX3791" fmla="*/ 14094604 w 21052572"/>
              <a:gd name="connsiteY3791" fmla="*/ 2642914 h 8402012"/>
              <a:gd name="connsiteX3792" fmla="*/ 14000862 w 21052572"/>
              <a:gd name="connsiteY3792" fmla="*/ 2610665 h 8402012"/>
              <a:gd name="connsiteX3793" fmla="*/ 14057213 w 21052572"/>
              <a:gd name="connsiteY3793" fmla="*/ 2602603 h 8402012"/>
              <a:gd name="connsiteX3794" fmla="*/ 18522576 w 21052572"/>
              <a:gd name="connsiteY3794" fmla="*/ 2597378 h 8402012"/>
              <a:gd name="connsiteX3795" fmla="*/ 18529136 w 21052572"/>
              <a:gd name="connsiteY3795" fmla="*/ 2629481 h 8402012"/>
              <a:gd name="connsiteX3796" fmla="*/ 18522576 w 21052572"/>
              <a:gd name="connsiteY3796" fmla="*/ 2610217 h 8402012"/>
              <a:gd name="connsiteX3797" fmla="*/ 18522576 w 21052572"/>
              <a:gd name="connsiteY3797" fmla="*/ 2597378 h 8402012"/>
              <a:gd name="connsiteX3798" fmla="*/ 19318852 w 21052572"/>
              <a:gd name="connsiteY3798" fmla="*/ 2587894 h 8402012"/>
              <a:gd name="connsiteX3799" fmla="*/ 19355744 w 21052572"/>
              <a:gd name="connsiteY3799" fmla="*/ 2601543 h 8402012"/>
              <a:gd name="connsiteX3800" fmla="*/ 19349596 w 21052572"/>
              <a:gd name="connsiteY3800" fmla="*/ 2615194 h 8402012"/>
              <a:gd name="connsiteX3801" fmla="*/ 19318852 w 21052572"/>
              <a:gd name="connsiteY3801" fmla="*/ 2587894 h 8402012"/>
              <a:gd name="connsiteX3802" fmla="*/ 18091256 w 21052572"/>
              <a:gd name="connsiteY3802" fmla="*/ 2587894 h 8402012"/>
              <a:gd name="connsiteX3803" fmla="*/ 18147100 w 21052572"/>
              <a:gd name="connsiteY3803" fmla="*/ 2601122 h 8402012"/>
              <a:gd name="connsiteX3804" fmla="*/ 18091256 w 21052572"/>
              <a:gd name="connsiteY3804" fmla="*/ 2587894 h 8402012"/>
              <a:gd name="connsiteX3805" fmla="*/ 17622024 w 21052572"/>
              <a:gd name="connsiteY3805" fmla="*/ 2587894 h 8402012"/>
              <a:gd name="connsiteX3806" fmla="*/ 17654132 w 21052572"/>
              <a:gd name="connsiteY3806" fmla="*/ 2600737 h 8402012"/>
              <a:gd name="connsiteX3807" fmla="*/ 17622024 w 21052572"/>
              <a:gd name="connsiteY3807" fmla="*/ 2587894 h 8402012"/>
              <a:gd name="connsiteX3808" fmla="*/ 10773452 w 21052572"/>
              <a:gd name="connsiteY3808" fmla="*/ 2587654 h 8402012"/>
              <a:gd name="connsiteX3809" fmla="*/ 10672797 w 21052572"/>
              <a:gd name="connsiteY3809" fmla="*/ 2612137 h 8402012"/>
              <a:gd name="connsiteX3810" fmla="*/ 10564249 w 21052572"/>
              <a:gd name="connsiteY3810" fmla="*/ 2657271 h 8402012"/>
              <a:gd name="connsiteX3811" fmla="*/ 10692142 w 21052572"/>
              <a:gd name="connsiteY3811" fmla="*/ 2644376 h 8402012"/>
              <a:gd name="connsiteX3812" fmla="*/ 10737280 w 21052572"/>
              <a:gd name="connsiteY3812" fmla="*/ 2612137 h 8402012"/>
              <a:gd name="connsiteX3813" fmla="*/ 10788867 w 21052572"/>
              <a:gd name="connsiteY3813" fmla="*/ 2612137 h 8402012"/>
              <a:gd name="connsiteX3814" fmla="*/ 10773452 w 21052572"/>
              <a:gd name="connsiteY3814" fmla="*/ 2587654 h 8402012"/>
              <a:gd name="connsiteX3815" fmla="*/ 1340057 w 21052572"/>
              <a:gd name="connsiteY3815" fmla="*/ 2585027 h 8402012"/>
              <a:gd name="connsiteX3816" fmla="*/ 1303190 w 21052572"/>
              <a:gd name="connsiteY3816" fmla="*/ 2611482 h 8402012"/>
              <a:gd name="connsiteX3817" fmla="*/ 1340057 w 21052572"/>
              <a:gd name="connsiteY3817" fmla="*/ 2585027 h 8402012"/>
              <a:gd name="connsiteX3818" fmla="*/ 14844536 w 21052572"/>
              <a:gd name="connsiteY3818" fmla="*/ 2584562 h 8402012"/>
              <a:gd name="connsiteX3819" fmla="*/ 14881428 w 21052572"/>
              <a:gd name="connsiteY3819" fmla="*/ 2609157 h 8402012"/>
              <a:gd name="connsiteX3820" fmla="*/ 14844536 w 21052572"/>
              <a:gd name="connsiteY3820" fmla="*/ 2584562 h 8402012"/>
              <a:gd name="connsiteX3821" fmla="*/ 17995896 w 21052572"/>
              <a:gd name="connsiteY3821" fmla="*/ 2568937 h 8402012"/>
              <a:gd name="connsiteX3822" fmla="*/ 18009544 w 21052572"/>
              <a:gd name="connsiteY3822" fmla="*/ 2589410 h 8402012"/>
              <a:gd name="connsiteX3823" fmla="*/ 17995896 w 21052572"/>
              <a:gd name="connsiteY3823" fmla="*/ 2568937 h 8402012"/>
              <a:gd name="connsiteX3824" fmla="*/ 10564249 w 21052572"/>
              <a:gd name="connsiteY3824" fmla="*/ 2554106 h 8402012"/>
              <a:gd name="connsiteX3825" fmla="*/ 10577146 w 21052572"/>
              <a:gd name="connsiteY3825" fmla="*/ 2586345 h 8402012"/>
              <a:gd name="connsiteX3826" fmla="*/ 10564249 w 21052572"/>
              <a:gd name="connsiteY3826" fmla="*/ 2554106 h 8402012"/>
              <a:gd name="connsiteX3827" fmla="*/ 18878460 w 21052572"/>
              <a:gd name="connsiteY3827" fmla="*/ 2546713 h 8402012"/>
              <a:gd name="connsiteX3828" fmla="*/ 18875656 w 21052572"/>
              <a:gd name="connsiteY3828" fmla="*/ 2550499 h 8402012"/>
              <a:gd name="connsiteX3829" fmla="*/ 18873316 w 21052572"/>
              <a:gd name="connsiteY3829" fmla="*/ 2553657 h 8402012"/>
              <a:gd name="connsiteX3830" fmla="*/ 18829076 w 21052572"/>
              <a:gd name="connsiteY3830" fmla="*/ 2540496 h 8402012"/>
              <a:gd name="connsiteX3831" fmla="*/ 18834344 w 21052572"/>
              <a:gd name="connsiteY3831" fmla="*/ 2551357 h 8402012"/>
              <a:gd name="connsiteX3832" fmla="*/ 18831112 w 21052572"/>
              <a:gd name="connsiteY3832" fmla="*/ 2554711 h 8402012"/>
              <a:gd name="connsiteX3833" fmla="*/ 18825784 w 21052572"/>
              <a:gd name="connsiteY3833" fmla="*/ 2560242 h 8402012"/>
              <a:gd name="connsiteX3834" fmla="*/ 18816436 w 21052572"/>
              <a:gd name="connsiteY3834" fmla="*/ 2551357 h 8402012"/>
              <a:gd name="connsiteX3835" fmla="*/ 18829076 w 21052572"/>
              <a:gd name="connsiteY3835" fmla="*/ 2540496 h 8402012"/>
              <a:gd name="connsiteX3836" fmla="*/ 18883140 w 21052572"/>
              <a:gd name="connsiteY3836" fmla="*/ 2540395 h 8402012"/>
              <a:gd name="connsiteX3837" fmla="*/ 18880516 w 21052572"/>
              <a:gd name="connsiteY3837" fmla="*/ 2543938 h 8402012"/>
              <a:gd name="connsiteX3838" fmla="*/ 18878460 w 21052572"/>
              <a:gd name="connsiteY3838" fmla="*/ 2546713 h 8402012"/>
              <a:gd name="connsiteX3839" fmla="*/ 18884836 w 21052572"/>
              <a:gd name="connsiteY3839" fmla="*/ 2538105 h 8402012"/>
              <a:gd name="connsiteX3840" fmla="*/ 18884656 w 21052572"/>
              <a:gd name="connsiteY3840" fmla="*/ 2538349 h 8402012"/>
              <a:gd name="connsiteX3841" fmla="*/ 18883140 w 21052572"/>
              <a:gd name="connsiteY3841" fmla="*/ 2540395 h 8402012"/>
              <a:gd name="connsiteX3842" fmla="*/ 12449321 w 21052572"/>
              <a:gd name="connsiteY3842" fmla="*/ 2522941 h 8402012"/>
              <a:gd name="connsiteX3843" fmla="*/ 12488011 w 21052572"/>
              <a:gd name="connsiteY3843" fmla="*/ 2554106 h 8402012"/>
              <a:gd name="connsiteX3844" fmla="*/ 12449321 w 21052572"/>
              <a:gd name="connsiteY3844" fmla="*/ 2522941 h 8402012"/>
              <a:gd name="connsiteX3845" fmla="*/ 10601865 w 21052572"/>
              <a:gd name="connsiteY3845" fmla="*/ 2522941 h 8402012"/>
              <a:gd name="connsiteX3846" fmla="*/ 10601865 w 21052572"/>
              <a:gd name="connsiteY3846" fmla="*/ 2586345 h 8402012"/>
              <a:gd name="connsiteX3847" fmla="*/ 10672797 w 21052572"/>
              <a:gd name="connsiteY3847" fmla="*/ 2522941 h 8402012"/>
              <a:gd name="connsiteX3848" fmla="*/ 10601865 w 21052572"/>
              <a:gd name="connsiteY3848" fmla="*/ 2522941 h 8402012"/>
              <a:gd name="connsiteX3849" fmla="*/ 9789371 w 21052572"/>
              <a:gd name="connsiteY3849" fmla="*/ 2522941 h 8402012"/>
              <a:gd name="connsiteX3850" fmla="*/ 9826986 w 21052572"/>
              <a:gd name="connsiteY3850" fmla="*/ 2554106 h 8402012"/>
              <a:gd name="connsiteX3851" fmla="*/ 9789371 w 21052572"/>
              <a:gd name="connsiteY3851" fmla="*/ 2522941 h 8402012"/>
              <a:gd name="connsiteX3852" fmla="*/ 17848536 w 21052572"/>
              <a:gd name="connsiteY3852" fmla="*/ 2521536 h 8402012"/>
              <a:gd name="connsiteX3853" fmla="*/ 17830572 w 21052572"/>
              <a:gd name="connsiteY3853" fmla="*/ 2553605 h 8402012"/>
              <a:gd name="connsiteX3854" fmla="*/ 17848536 w 21052572"/>
              <a:gd name="connsiteY3854" fmla="*/ 2521536 h 8402012"/>
              <a:gd name="connsiteX3855" fmla="*/ 14695029 w 21052572"/>
              <a:gd name="connsiteY3855" fmla="*/ 2510960 h 8402012"/>
              <a:gd name="connsiteX3856" fmla="*/ 14757289 w 21052572"/>
              <a:gd name="connsiteY3856" fmla="*/ 2522405 h 8402012"/>
              <a:gd name="connsiteX3857" fmla="*/ 14776611 w 21052572"/>
              <a:gd name="connsiteY3857" fmla="*/ 2637665 h 8402012"/>
              <a:gd name="connsiteX3858" fmla="*/ 14815256 w 21052572"/>
              <a:gd name="connsiteY3858" fmla="*/ 2553644 h 8402012"/>
              <a:gd name="connsiteX3859" fmla="*/ 14815256 w 21052572"/>
              <a:gd name="connsiteY3859" fmla="*/ 2644129 h 8402012"/>
              <a:gd name="connsiteX3860" fmla="*/ 14853900 w 21052572"/>
              <a:gd name="connsiteY3860" fmla="*/ 2657055 h 8402012"/>
              <a:gd name="connsiteX3861" fmla="*/ 14942997 w 21052572"/>
              <a:gd name="connsiteY3861" fmla="*/ 2695834 h 8402012"/>
              <a:gd name="connsiteX3862" fmla="*/ 14681074 w 21052572"/>
              <a:gd name="connsiteY3862" fmla="*/ 2657055 h 8402012"/>
              <a:gd name="connsiteX3863" fmla="*/ 14642430 w 21052572"/>
              <a:gd name="connsiteY3863" fmla="*/ 2547181 h 8402012"/>
              <a:gd name="connsiteX3864" fmla="*/ 14695029 w 21052572"/>
              <a:gd name="connsiteY3864" fmla="*/ 2510960 h 8402012"/>
              <a:gd name="connsiteX3865" fmla="*/ 19171920 w 21052572"/>
              <a:gd name="connsiteY3865" fmla="*/ 2497837 h 8402012"/>
              <a:gd name="connsiteX3866" fmla="*/ 19237188 w 21052572"/>
              <a:gd name="connsiteY3866" fmla="*/ 2522431 h 8402012"/>
              <a:gd name="connsiteX3867" fmla="*/ 19171920 w 21052572"/>
              <a:gd name="connsiteY3867" fmla="*/ 2497837 h 8402012"/>
              <a:gd name="connsiteX3868" fmla="*/ 9860840 w 21052572"/>
              <a:gd name="connsiteY3868" fmla="*/ 2495538 h 8402012"/>
              <a:gd name="connsiteX3869" fmla="*/ 9846331 w 21052572"/>
              <a:gd name="connsiteY3869" fmla="*/ 2522941 h 8402012"/>
              <a:gd name="connsiteX3870" fmla="*/ 9885021 w 21052572"/>
              <a:gd name="connsiteY3870" fmla="*/ 2497149 h 8402012"/>
              <a:gd name="connsiteX3871" fmla="*/ 9860840 w 21052572"/>
              <a:gd name="connsiteY3871" fmla="*/ 2495538 h 8402012"/>
              <a:gd name="connsiteX3872" fmla="*/ 18479444 w 21052572"/>
              <a:gd name="connsiteY3872" fmla="*/ 2483534 h 8402012"/>
              <a:gd name="connsiteX3873" fmla="*/ 18477704 w 21052572"/>
              <a:gd name="connsiteY3873" fmla="*/ 2488949 h 8402012"/>
              <a:gd name="connsiteX3874" fmla="*/ 18475336 w 21052572"/>
              <a:gd name="connsiteY3874" fmla="*/ 2496308 h 8402012"/>
              <a:gd name="connsiteX3875" fmla="*/ 18425672 w 21052572"/>
              <a:gd name="connsiteY3875" fmla="*/ 2478984 h 8402012"/>
              <a:gd name="connsiteX3876" fmla="*/ 18451184 w 21052572"/>
              <a:gd name="connsiteY3876" fmla="*/ 2484158 h 8402012"/>
              <a:gd name="connsiteX3877" fmla="*/ 18475336 w 21052572"/>
              <a:gd name="connsiteY3877" fmla="*/ 2496308 h 8402012"/>
              <a:gd name="connsiteX3878" fmla="*/ 18475704 w 21052572"/>
              <a:gd name="connsiteY3878" fmla="*/ 2496493 h 8402012"/>
              <a:gd name="connsiteX3879" fmla="*/ 18488344 w 21052572"/>
              <a:gd name="connsiteY3879" fmla="*/ 2509226 h 8402012"/>
              <a:gd name="connsiteX3880" fmla="*/ 18375640 w 21052572"/>
              <a:gd name="connsiteY3880" fmla="*/ 2509226 h 8402012"/>
              <a:gd name="connsiteX3881" fmla="*/ 18425672 w 21052572"/>
              <a:gd name="connsiteY3881" fmla="*/ 2478984 h 8402012"/>
              <a:gd name="connsiteX3882" fmla="*/ 18481900 w 21052572"/>
              <a:gd name="connsiteY3882" fmla="*/ 2475899 h 8402012"/>
              <a:gd name="connsiteX3883" fmla="*/ 18480336 w 21052572"/>
              <a:gd name="connsiteY3883" fmla="*/ 2480767 h 8402012"/>
              <a:gd name="connsiteX3884" fmla="*/ 18479444 w 21052572"/>
              <a:gd name="connsiteY3884" fmla="*/ 2483534 h 8402012"/>
              <a:gd name="connsiteX3885" fmla="*/ 18482756 w 21052572"/>
              <a:gd name="connsiteY3885" fmla="*/ 2473243 h 8402012"/>
              <a:gd name="connsiteX3886" fmla="*/ 18481900 w 21052572"/>
              <a:gd name="connsiteY3886" fmla="*/ 2475899 h 8402012"/>
              <a:gd name="connsiteX3887" fmla="*/ 18481912 w 21052572"/>
              <a:gd name="connsiteY3887" fmla="*/ 2475861 h 8402012"/>
              <a:gd name="connsiteX3888" fmla="*/ 18482756 w 21052572"/>
              <a:gd name="connsiteY3888" fmla="*/ 2473243 h 8402012"/>
              <a:gd name="connsiteX3889" fmla="*/ 10826483 w 21052572"/>
              <a:gd name="connsiteY3889" fmla="*/ 2464911 h 8402012"/>
              <a:gd name="connsiteX3890" fmla="*/ 10826483 w 21052572"/>
              <a:gd name="connsiteY3890" fmla="*/ 2497149 h 8402012"/>
              <a:gd name="connsiteX3891" fmla="*/ 10826483 w 21052572"/>
              <a:gd name="connsiteY3891" fmla="*/ 2464911 h 8402012"/>
              <a:gd name="connsiteX3892" fmla="*/ 19170824 w 21052572"/>
              <a:gd name="connsiteY3892" fmla="*/ 2464657 h 8402012"/>
              <a:gd name="connsiteX3893" fmla="*/ 19170824 w 21052572"/>
              <a:gd name="connsiteY3893" fmla="*/ 2496762 h 8402012"/>
              <a:gd name="connsiteX3894" fmla="*/ 19170824 w 21052572"/>
              <a:gd name="connsiteY3894" fmla="*/ 2464657 h 8402012"/>
              <a:gd name="connsiteX3895" fmla="*/ 17001116 w 21052572"/>
              <a:gd name="connsiteY3895" fmla="*/ 2464657 h 8402012"/>
              <a:gd name="connsiteX3896" fmla="*/ 17019024 w 21052572"/>
              <a:gd name="connsiteY3896" fmla="*/ 2496762 h 8402012"/>
              <a:gd name="connsiteX3897" fmla="*/ 17001116 w 21052572"/>
              <a:gd name="connsiteY3897" fmla="*/ 2464657 h 8402012"/>
              <a:gd name="connsiteX3898" fmla="*/ 19625796 w 21052572"/>
              <a:gd name="connsiteY3898" fmla="*/ 2464656 h 8402012"/>
              <a:gd name="connsiteX3899" fmla="*/ 19598496 w 21052572"/>
              <a:gd name="connsiteY3899" fmla="*/ 2496762 h 8402012"/>
              <a:gd name="connsiteX3900" fmla="*/ 19625796 w 21052572"/>
              <a:gd name="connsiteY3900" fmla="*/ 2464656 h 8402012"/>
              <a:gd name="connsiteX3901" fmla="*/ 17704408 w 21052572"/>
              <a:gd name="connsiteY3901" fmla="*/ 2460359 h 8402012"/>
              <a:gd name="connsiteX3902" fmla="*/ 17730000 w 21052572"/>
              <a:gd name="connsiteY3902" fmla="*/ 2476892 h 8402012"/>
              <a:gd name="connsiteX3903" fmla="*/ 17674160 w 21052572"/>
              <a:gd name="connsiteY3903" fmla="*/ 2496733 h 8402012"/>
              <a:gd name="connsiteX3904" fmla="*/ 17674160 w 21052572"/>
              <a:gd name="connsiteY3904" fmla="*/ 2463666 h 8402012"/>
              <a:gd name="connsiteX3905" fmla="*/ 17704408 w 21052572"/>
              <a:gd name="connsiteY3905" fmla="*/ 2460359 h 8402012"/>
              <a:gd name="connsiteX3906" fmla="*/ 13332893 w 21052572"/>
              <a:gd name="connsiteY3906" fmla="*/ 2457583 h 8402012"/>
              <a:gd name="connsiteX3907" fmla="*/ 13336732 w 21052572"/>
              <a:gd name="connsiteY3907" fmla="*/ 2477737 h 8402012"/>
              <a:gd name="connsiteX3908" fmla="*/ 13323082 w 21052572"/>
              <a:gd name="connsiteY3908" fmla="*/ 2464088 h 8402012"/>
              <a:gd name="connsiteX3909" fmla="*/ 13332893 w 21052572"/>
              <a:gd name="connsiteY3909" fmla="*/ 2457583 h 8402012"/>
              <a:gd name="connsiteX3910" fmla="*/ 17730568 w 21052572"/>
              <a:gd name="connsiteY3910" fmla="*/ 2450355 h 8402012"/>
              <a:gd name="connsiteX3911" fmla="*/ 17726300 w 21052572"/>
              <a:gd name="connsiteY3911" fmla="*/ 2463623 h 8402012"/>
              <a:gd name="connsiteX3912" fmla="*/ 17728824 w 21052572"/>
              <a:gd name="connsiteY3912" fmla="*/ 2455770 h 8402012"/>
              <a:gd name="connsiteX3913" fmla="*/ 17731036 w 21052572"/>
              <a:gd name="connsiteY3913" fmla="*/ 2445698 h 8402012"/>
              <a:gd name="connsiteX3914" fmla="*/ 17732004 w 21052572"/>
              <a:gd name="connsiteY3914" fmla="*/ 2445888 h 8402012"/>
              <a:gd name="connsiteX3915" fmla="*/ 17742520 w 21052572"/>
              <a:gd name="connsiteY3915" fmla="*/ 2447943 h 8402012"/>
              <a:gd name="connsiteX3916" fmla="*/ 17744164 w 21052572"/>
              <a:gd name="connsiteY3916" fmla="*/ 2463660 h 8402012"/>
              <a:gd name="connsiteX3917" fmla="*/ 17731752 w 21052572"/>
              <a:gd name="connsiteY3917" fmla="*/ 2446677 h 8402012"/>
              <a:gd name="connsiteX3918" fmla="*/ 17731456 w 21052572"/>
              <a:gd name="connsiteY3918" fmla="*/ 2447589 h 8402012"/>
              <a:gd name="connsiteX3919" fmla="*/ 17730568 w 21052572"/>
              <a:gd name="connsiteY3919" fmla="*/ 2450355 h 8402012"/>
              <a:gd name="connsiteX3920" fmla="*/ 17731748 w 21052572"/>
              <a:gd name="connsiteY3920" fmla="*/ 2446677 h 8402012"/>
              <a:gd name="connsiteX3921" fmla="*/ 17733876 w 21052572"/>
              <a:gd name="connsiteY3921" fmla="*/ 2440064 h 8402012"/>
              <a:gd name="connsiteX3922" fmla="*/ 17733036 w 21052572"/>
              <a:gd name="connsiteY3922" fmla="*/ 2442682 h 8402012"/>
              <a:gd name="connsiteX3923" fmla="*/ 17732004 w 21052572"/>
              <a:gd name="connsiteY3923" fmla="*/ 2445888 h 8402012"/>
              <a:gd name="connsiteX3924" fmla="*/ 10916760 w 21052572"/>
              <a:gd name="connsiteY3924" fmla="*/ 2432672 h 8402012"/>
              <a:gd name="connsiteX3925" fmla="*/ 10936105 w 21052572"/>
              <a:gd name="connsiteY3925" fmla="*/ 2464911 h 8402012"/>
              <a:gd name="connsiteX3926" fmla="*/ 10916760 w 21052572"/>
              <a:gd name="connsiteY3926" fmla="*/ 2432672 h 8402012"/>
              <a:gd name="connsiteX3927" fmla="*/ 10429908 w 21052572"/>
              <a:gd name="connsiteY3927" fmla="*/ 2432672 h 8402012"/>
              <a:gd name="connsiteX3928" fmla="*/ 10174123 w 21052572"/>
              <a:gd name="connsiteY3928" fmla="*/ 2547657 h 8402012"/>
              <a:gd name="connsiteX3929" fmla="*/ 10109639 w 21052572"/>
              <a:gd name="connsiteY3929" fmla="*/ 2599243 h 8402012"/>
              <a:gd name="connsiteX3930" fmla="*/ 10167675 w 21052572"/>
              <a:gd name="connsiteY3930" fmla="*/ 2566999 h 8402012"/>
              <a:gd name="connsiteX3931" fmla="*/ 10224635 w 21052572"/>
              <a:gd name="connsiteY3931" fmla="*/ 2554106 h 8402012"/>
              <a:gd name="connsiteX3932" fmla="*/ 10308464 w 21052572"/>
              <a:gd name="connsiteY3932" fmla="*/ 2535836 h 8402012"/>
              <a:gd name="connsiteX3933" fmla="*/ 10385844 w 21052572"/>
              <a:gd name="connsiteY3933" fmla="*/ 2510046 h 8402012"/>
              <a:gd name="connsiteX3934" fmla="*/ 10429908 w 21052572"/>
              <a:gd name="connsiteY3934" fmla="*/ 2497149 h 8402012"/>
              <a:gd name="connsiteX3935" fmla="*/ 10429908 w 21052572"/>
              <a:gd name="connsiteY3935" fmla="*/ 2432672 h 8402012"/>
              <a:gd name="connsiteX3936" fmla="*/ 10032259 w 21052572"/>
              <a:gd name="connsiteY3936" fmla="*/ 2432672 h 8402012"/>
              <a:gd name="connsiteX3937" fmla="*/ 10051604 w 21052572"/>
              <a:gd name="connsiteY3937" fmla="*/ 2464911 h 8402012"/>
              <a:gd name="connsiteX3938" fmla="*/ 10032259 w 21052572"/>
              <a:gd name="connsiteY3938" fmla="*/ 2432672 h 8402012"/>
              <a:gd name="connsiteX3939" fmla="*/ 17843544 w 21052572"/>
              <a:gd name="connsiteY3939" fmla="*/ 2431480 h 8402012"/>
              <a:gd name="connsiteX3940" fmla="*/ 17888948 w 21052572"/>
              <a:gd name="connsiteY3940" fmla="*/ 2457549 h 8402012"/>
              <a:gd name="connsiteX3941" fmla="*/ 17960292 w 21052572"/>
              <a:gd name="connsiteY3941" fmla="*/ 2490135 h 8402012"/>
              <a:gd name="connsiteX3942" fmla="*/ 18031640 w 21052572"/>
              <a:gd name="connsiteY3942" fmla="*/ 2529239 h 8402012"/>
              <a:gd name="connsiteX3943" fmla="*/ 18075960 w 21052572"/>
              <a:gd name="connsiteY3943" fmla="*/ 2554221 h 8402012"/>
              <a:gd name="connsiteX3944" fmla="*/ 18075960 w 21052572"/>
              <a:gd name="connsiteY3944" fmla="*/ 2586807 h 8402012"/>
              <a:gd name="connsiteX3945" fmla="*/ 18012180 w 21052572"/>
              <a:gd name="connsiteY3945" fmla="*/ 2586807 h 8402012"/>
              <a:gd name="connsiteX3946" fmla="*/ 17960292 w 21052572"/>
              <a:gd name="connsiteY3946" fmla="*/ 2547704 h 8402012"/>
              <a:gd name="connsiteX3947" fmla="*/ 17830572 w 21052572"/>
              <a:gd name="connsiteY3947" fmla="*/ 2496652 h 8402012"/>
              <a:gd name="connsiteX3948" fmla="*/ 17843544 w 21052572"/>
              <a:gd name="connsiteY3948" fmla="*/ 2431480 h 8402012"/>
              <a:gd name="connsiteX3949" fmla="*/ 17147052 w 21052572"/>
              <a:gd name="connsiteY3949" fmla="*/ 2431480 h 8402012"/>
              <a:gd name="connsiteX3950" fmla="*/ 17129092 w 21052572"/>
              <a:gd name="connsiteY3950" fmla="*/ 2463588 h 8402012"/>
              <a:gd name="connsiteX3951" fmla="*/ 17147052 w 21052572"/>
              <a:gd name="connsiteY3951" fmla="*/ 2431480 h 8402012"/>
              <a:gd name="connsiteX3952" fmla="*/ 16322338 w 21052572"/>
              <a:gd name="connsiteY3952" fmla="*/ 2431480 h 8402012"/>
              <a:gd name="connsiteX3953" fmla="*/ 16304374 w 21052572"/>
              <a:gd name="connsiteY3953" fmla="*/ 2463588 h 8402012"/>
              <a:gd name="connsiteX3954" fmla="*/ 16322338 w 21052572"/>
              <a:gd name="connsiteY3954" fmla="*/ 2431480 h 8402012"/>
              <a:gd name="connsiteX3955" fmla="*/ 13824427 w 21052572"/>
              <a:gd name="connsiteY3955" fmla="*/ 2431480 h 8402012"/>
              <a:gd name="connsiteX3956" fmla="*/ 13773355 w 21052572"/>
              <a:gd name="connsiteY3956" fmla="*/ 2464547 h 8402012"/>
              <a:gd name="connsiteX3957" fmla="*/ 13824427 w 21052572"/>
              <a:gd name="connsiteY3957" fmla="*/ 2431480 h 8402012"/>
              <a:gd name="connsiteX3958" fmla="*/ 845495 w 21052572"/>
              <a:gd name="connsiteY3958" fmla="*/ 2427183 h 8402012"/>
              <a:gd name="connsiteX3959" fmla="*/ 1032486 w 21052572"/>
              <a:gd name="connsiteY3959" fmla="*/ 2491407 h 8402012"/>
              <a:gd name="connsiteX3960" fmla="*/ 1283154 w 21052572"/>
              <a:gd name="connsiteY3960" fmla="*/ 2586821 h 8402012"/>
              <a:gd name="connsiteX3961" fmla="*/ 1122855 w 21052572"/>
              <a:gd name="connsiteY3961" fmla="*/ 2554659 h 8402012"/>
              <a:gd name="connsiteX3962" fmla="*/ 781817 w 21052572"/>
              <a:gd name="connsiteY3962" fmla="*/ 2433515 h 8402012"/>
              <a:gd name="connsiteX3963" fmla="*/ 845495 w 21052572"/>
              <a:gd name="connsiteY3963" fmla="*/ 2427183 h 8402012"/>
              <a:gd name="connsiteX3964" fmla="*/ 11472595 w 21052572"/>
              <a:gd name="connsiteY3964" fmla="*/ 2422901 h 8402012"/>
              <a:gd name="connsiteX3965" fmla="*/ 11398238 w 21052572"/>
              <a:gd name="connsiteY3965" fmla="*/ 2445566 h 8402012"/>
              <a:gd name="connsiteX3966" fmla="*/ 11301512 w 21052572"/>
              <a:gd name="connsiteY3966" fmla="*/ 2484256 h 8402012"/>
              <a:gd name="connsiteX3967" fmla="*/ 11192965 w 21052572"/>
              <a:gd name="connsiteY3967" fmla="*/ 2522941 h 8402012"/>
              <a:gd name="connsiteX3968" fmla="*/ 11115584 w 21052572"/>
              <a:gd name="connsiteY3968" fmla="*/ 2554106 h 8402012"/>
              <a:gd name="connsiteX3969" fmla="*/ 10916760 w 21052572"/>
              <a:gd name="connsiteY3969" fmla="*/ 2599243 h 8402012"/>
              <a:gd name="connsiteX3970" fmla="*/ 11076894 w 21052572"/>
              <a:gd name="connsiteY3970" fmla="*/ 2586345 h 8402012"/>
              <a:gd name="connsiteX3971" fmla="*/ 11217683 w 21052572"/>
              <a:gd name="connsiteY3971" fmla="*/ 2542284 h 8402012"/>
              <a:gd name="connsiteX3972" fmla="*/ 11493888 w 21052572"/>
              <a:gd name="connsiteY3972" fmla="*/ 2432672 h 8402012"/>
              <a:gd name="connsiteX3973" fmla="*/ 11472595 w 21052572"/>
              <a:gd name="connsiteY3973" fmla="*/ 2422901 h 8402012"/>
              <a:gd name="connsiteX3974" fmla="*/ 13900203 w 21052572"/>
              <a:gd name="connsiteY3974" fmla="*/ 2400427 h 8402012"/>
              <a:gd name="connsiteX3975" fmla="*/ 13900203 w 21052572"/>
              <a:gd name="connsiteY3975" fmla="*/ 2464911 h 8402012"/>
              <a:gd name="connsiteX3976" fmla="*/ 13861513 w 21052572"/>
              <a:gd name="connsiteY3976" fmla="*/ 2471358 h 8402012"/>
              <a:gd name="connsiteX3977" fmla="*/ 13893755 w 21052572"/>
              <a:gd name="connsiteY3977" fmla="*/ 2503598 h 8402012"/>
              <a:gd name="connsiteX3978" fmla="*/ 13995854 w 21052572"/>
              <a:gd name="connsiteY3978" fmla="*/ 2477804 h 8402012"/>
              <a:gd name="connsiteX3979" fmla="*/ 13963612 w 21052572"/>
              <a:gd name="connsiteY3979" fmla="*/ 2452014 h 8402012"/>
              <a:gd name="connsiteX3980" fmla="*/ 13963612 w 21052572"/>
              <a:gd name="connsiteY3980" fmla="*/ 2419778 h 8402012"/>
              <a:gd name="connsiteX3981" fmla="*/ 13937818 w 21052572"/>
              <a:gd name="connsiteY3981" fmla="*/ 2419778 h 8402012"/>
              <a:gd name="connsiteX3982" fmla="*/ 13900203 w 21052572"/>
              <a:gd name="connsiteY3982" fmla="*/ 2400427 h 8402012"/>
              <a:gd name="connsiteX3983" fmla="*/ 19041560 w 21052572"/>
              <a:gd name="connsiteY3983" fmla="*/ 2393591 h 8402012"/>
              <a:gd name="connsiteX3984" fmla="*/ 19128208 w 21052572"/>
              <a:gd name="connsiteY3984" fmla="*/ 2444618 h 8402012"/>
              <a:gd name="connsiteX3985" fmla="*/ 19015508 w 21052572"/>
              <a:gd name="connsiteY3985" fmla="*/ 2412219 h 8402012"/>
              <a:gd name="connsiteX3986" fmla="*/ 19041560 w 21052572"/>
              <a:gd name="connsiteY3986" fmla="*/ 2393591 h 8402012"/>
              <a:gd name="connsiteX3987" fmla="*/ 11128481 w 21052572"/>
              <a:gd name="connsiteY3987" fmla="*/ 2381086 h 8402012"/>
              <a:gd name="connsiteX3988" fmla="*/ 10961898 w 21052572"/>
              <a:gd name="connsiteY3988" fmla="*/ 2432672 h 8402012"/>
              <a:gd name="connsiteX3989" fmla="*/ 11128481 w 21052572"/>
              <a:gd name="connsiteY3989" fmla="*/ 2381086 h 8402012"/>
              <a:gd name="connsiteX3990" fmla="*/ 16987428 w 21052572"/>
              <a:gd name="connsiteY3990" fmla="*/ 2369862 h 8402012"/>
              <a:gd name="connsiteX3991" fmla="*/ 17019024 w 21052572"/>
              <a:gd name="connsiteY3991" fmla="*/ 2401967 h 8402012"/>
              <a:gd name="connsiteX3992" fmla="*/ 16982160 w 21052572"/>
              <a:gd name="connsiteY3992" fmla="*/ 2382704 h 8402012"/>
              <a:gd name="connsiteX3993" fmla="*/ 16987428 w 21052572"/>
              <a:gd name="connsiteY3993" fmla="*/ 2369862 h 8402012"/>
              <a:gd name="connsiteX3994" fmla="*/ 18534660 w 21052572"/>
              <a:gd name="connsiteY3994" fmla="*/ 2366944 h 8402012"/>
              <a:gd name="connsiteX3995" fmla="*/ 18549180 w 21052572"/>
              <a:gd name="connsiteY3995" fmla="*/ 2419067 h 8402012"/>
              <a:gd name="connsiteX3996" fmla="*/ 18620156 w 21052572"/>
              <a:gd name="connsiteY3996" fmla="*/ 2496418 h 8402012"/>
              <a:gd name="connsiteX3997" fmla="*/ 18587892 w 21052572"/>
              <a:gd name="connsiteY3997" fmla="*/ 2522203 h 8402012"/>
              <a:gd name="connsiteX3998" fmla="*/ 18620156 w 21052572"/>
              <a:gd name="connsiteY3998" fmla="*/ 2541541 h 8402012"/>
              <a:gd name="connsiteX3999" fmla="*/ 18631984 w 21052572"/>
              <a:gd name="connsiteY3999" fmla="*/ 2546914 h 8402012"/>
              <a:gd name="connsiteX4000" fmla="*/ 18748128 w 21052572"/>
              <a:gd name="connsiteY4000" fmla="*/ 2522203 h 8402012"/>
              <a:gd name="connsiteX4001" fmla="*/ 18765596 w 21052572"/>
              <a:gd name="connsiteY4001" fmla="*/ 2529864 h 8402012"/>
              <a:gd name="connsiteX4002" fmla="*/ 18759564 w 21052572"/>
              <a:gd name="connsiteY4002" fmla="*/ 2520160 h 8402012"/>
              <a:gd name="connsiteX4003" fmla="*/ 18771536 w 21052572"/>
              <a:gd name="connsiteY4003" fmla="*/ 2507316 h 8402012"/>
              <a:gd name="connsiteX4004" fmla="*/ 18776028 w 21052572"/>
              <a:gd name="connsiteY4004" fmla="*/ 2523370 h 8402012"/>
              <a:gd name="connsiteX4005" fmla="*/ 18773268 w 21052572"/>
              <a:gd name="connsiteY4005" fmla="*/ 2533230 h 8402012"/>
              <a:gd name="connsiteX4006" fmla="*/ 18781196 w 21052572"/>
              <a:gd name="connsiteY4006" fmla="*/ 2536706 h 8402012"/>
              <a:gd name="connsiteX4007" fmla="*/ 18819104 w 21052572"/>
              <a:gd name="connsiteY4007" fmla="*/ 2560878 h 8402012"/>
              <a:gd name="connsiteX4008" fmla="*/ 18863196 w 21052572"/>
              <a:gd name="connsiteY4008" fmla="*/ 2572696 h 8402012"/>
              <a:gd name="connsiteX4009" fmla="*/ 18979340 w 21052572"/>
              <a:gd name="connsiteY4009" fmla="*/ 2624266 h 8402012"/>
              <a:gd name="connsiteX4010" fmla="*/ 18876100 w 21052572"/>
              <a:gd name="connsiteY4010" fmla="*/ 2708063 h 8402012"/>
              <a:gd name="connsiteX4011" fmla="*/ 19107312 w 21052572"/>
              <a:gd name="connsiteY4011" fmla="*/ 2906818 h 8402012"/>
              <a:gd name="connsiteX4012" fmla="*/ 19229908 w 21052572"/>
              <a:gd name="connsiteY4012" fmla="*/ 3008879 h 8402012"/>
              <a:gd name="connsiteX4013" fmla="*/ 19319168 w 21052572"/>
              <a:gd name="connsiteY4013" fmla="*/ 3060446 h 8402012"/>
              <a:gd name="connsiteX4014" fmla="*/ 19286904 w 21052572"/>
              <a:gd name="connsiteY4014" fmla="*/ 2951942 h 8402012"/>
              <a:gd name="connsiteX4015" fmla="*/ 19357880 w 21052572"/>
              <a:gd name="connsiteY4015" fmla="*/ 2919712 h 8402012"/>
              <a:gd name="connsiteX4016" fmla="*/ 19357880 w 21052572"/>
              <a:gd name="connsiteY4016" fmla="*/ 3015325 h 8402012"/>
              <a:gd name="connsiteX4017" fmla="*/ 19409500 w 21052572"/>
              <a:gd name="connsiteY4017" fmla="*/ 2976653 h 8402012"/>
              <a:gd name="connsiteX4018" fmla="*/ 19492308 w 21052572"/>
              <a:gd name="connsiteY4018" fmla="*/ 3028218 h 8402012"/>
              <a:gd name="connsiteX4019" fmla="*/ 19550380 w 21052572"/>
              <a:gd name="connsiteY4019" fmla="*/ 3073341 h 8402012"/>
              <a:gd name="connsiteX4020" fmla="*/ 19492308 w 21052572"/>
              <a:gd name="connsiteY4020" fmla="*/ 3060446 h 8402012"/>
              <a:gd name="connsiteX4021" fmla="*/ 19627808 w 21052572"/>
              <a:gd name="connsiteY4021" fmla="*/ 3092678 h 8402012"/>
              <a:gd name="connsiteX4022" fmla="*/ 19582640 w 21052572"/>
              <a:gd name="connsiteY4022" fmla="*/ 3137801 h 8402012"/>
              <a:gd name="connsiteX4023" fmla="*/ 19660068 w 21052572"/>
              <a:gd name="connsiteY4023" fmla="*/ 3226970 h 8402012"/>
              <a:gd name="connsiteX4024" fmla="*/ 19755780 w 21052572"/>
              <a:gd name="connsiteY4024" fmla="*/ 3310769 h 8402012"/>
              <a:gd name="connsiteX4025" fmla="*/ 20019256 w 21052572"/>
              <a:gd name="connsiteY4025" fmla="*/ 3432170 h 8402012"/>
              <a:gd name="connsiteX4026" fmla="*/ 19999896 w 21052572"/>
              <a:gd name="connsiteY4026" fmla="*/ 3503076 h 8402012"/>
              <a:gd name="connsiteX4027" fmla="*/ 19954732 w 21052572"/>
              <a:gd name="connsiteY4027" fmla="*/ 3528860 h 8402012"/>
              <a:gd name="connsiteX4028" fmla="*/ 19967636 w 21052572"/>
              <a:gd name="connsiteY4028" fmla="*/ 3554644 h 8402012"/>
              <a:gd name="connsiteX4029" fmla="*/ 19954732 w 21052572"/>
              <a:gd name="connsiteY4029" fmla="*/ 3567536 h 8402012"/>
              <a:gd name="connsiteX4030" fmla="*/ 19956224 w 21052572"/>
              <a:gd name="connsiteY4030" fmla="*/ 3592397 h 8402012"/>
              <a:gd name="connsiteX4031" fmla="*/ 19956344 w 21052572"/>
              <a:gd name="connsiteY4031" fmla="*/ 3594395 h 8402012"/>
              <a:gd name="connsiteX4032" fmla="*/ 19967636 w 21052572"/>
              <a:gd name="connsiteY4032" fmla="*/ 3611589 h 8402012"/>
              <a:gd name="connsiteX4033" fmla="*/ 19922468 w 21052572"/>
              <a:gd name="connsiteY4033" fmla="*/ 3643813 h 8402012"/>
              <a:gd name="connsiteX4034" fmla="*/ 19909564 w 21052572"/>
              <a:gd name="connsiteY4034" fmla="*/ 3579354 h 8402012"/>
              <a:gd name="connsiteX4035" fmla="*/ 19916016 w 21052572"/>
              <a:gd name="connsiteY4035" fmla="*/ 3561091 h 8402012"/>
              <a:gd name="connsiteX4036" fmla="*/ 19903112 w 21052572"/>
              <a:gd name="connsiteY4036" fmla="*/ 3554644 h 8402012"/>
              <a:gd name="connsiteX4037" fmla="*/ 19833208 w 21052572"/>
              <a:gd name="connsiteY4037" fmla="*/ 3535307 h 8402012"/>
              <a:gd name="connsiteX4038" fmla="*/ 19608452 w 21052572"/>
              <a:gd name="connsiteY4038" fmla="*/ 3367695 h 8402012"/>
              <a:gd name="connsiteX4039" fmla="*/ 19370788 w 21052572"/>
              <a:gd name="connsiteY4039" fmla="*/ 3194740 h 8402012"/>
              <a:gd name="connsiteX4040" fmla="*/ 19262172 w 21052572"/>
              <a:gd name="connsiteY4040" fmla="*/ 3118462 h 8402012"/>
              <a:gd name="connsiteX4041" fmla="*/ 19204100 w 21052572"/>
              <a:gd name="connsiteY4041" fmla="*/ 3086232 h 8402012"/>
              <a:gd name="connsiteX4042" fmla="*/ 19191196 w 21052572"/>
              <a:gd name="connsiteY4042" fmla="*/ 3028218 h 8402012"/>
              <a:gd name="connsiteX4043" fmla="*/ 19100860 w 21052572"/>
              <a:gd name="connsiteY4043" fmla="*/ 2957311 h 8402012"/>
              <a:gd name="connsiteX4044" fmla="*/ 18998696 w 21052572"/>
              <a:gd name="connsiteY4044" fmla="*/ 2900372 h 8402012"/>
              <a:gd name="connsiteX4045" fmla="*/ 18754580 w 21052572"/>
              <a:gd name="connsiteY4045" fmla="*/ 2752111 h 8402012"/>
              <a:gd name="connsiteX4046" fmla="*/ 18536272 w 21052572"/>
              <a:gd name="connsiteY4046" fmla="*/ 2604927 h 8402012"/>
              <a:gd name="connsiteX4047" fmla="*/ 18491108 w 21052572"/>
              <a:gd name="connsiteY4047" fmla="*/ 2535095 h 8402012"/>
              <a:gd name="connsiteX4048" fmla="*/ 18529820 w 21052572"/>
              <a:gd name="connsiteY4048" fmla="*/ 2496418 h 8402012"/>
              <a:gd name="connsiteX4049" fmla="*/ 18491108 w 21052572"/>
              <a:gd name="connsiteY4049" fmla="*/ 2477081 h 8402012"/>
              <a:gd name="connsiteX4050" fmla="*/ 18529820 w 21052572"/>
              <a:gd name="connsiteY4050" fmla="*/ 2464188 h 8402012"/>
              <a:gd name="connsiteX4051" fmla="*/ 18523368 w 21052572"/>
              <a:gd name="connsiteY4051" fmla="*/ 2367497 h 8402012"/>
              <a:gd name="connsiteX4052" fmla="*/ 18534660 w 21052572"/>
              <a:gd name="connsiteY4052" fmla="*/ 2366944 h 8402012"/>
              <a:gd name="connsiteX4053" fmla="*/ 14178042 w 21052572"/>
              <a:gd name="connsiteY4053" fmla="*/ 2365763 h 8402012"/>
              <a:gd name="connsiteX4054" fmla="*/ 14203637 w 21052572"/>
              <a:gd name="connsiteY4054" fmla="*/ 2378829 h 8402012"/>
              <a:gd name="connsiteX4055" fmla="*/ 14147793 w 21052572"/>
              <a:gd name="connsiteY4055" fmla="*/ 2397274 h 8402012"/>
              <a:gd name="connsiteX4056" fmla="*/ 14147793 w 21052572"/>
              <a:gd name="connsiteY4056" fmla="*/ 2366531 h 8402012"/>
              <a:gd name="connsiteX4057" fmla="*/ 14178042 w 21052572"/>
              <a:gd name="connsiteY4057" fmla="*/ 2365763 h 8402012"/>
              <a:gd name="connsiteX4058" fmla="*/ 15749418 w 21052572"/>
              <a:gd name="connsiteY4058" fmla="*/ 2360442 h 8402012"/>
              <a:gd name="connsiteX4059" fmla="*/ 15786672 w 21052572"/>
              <a:gd name="connsiteY4059" fmla="*/ 2400767 h 8402012"/>
              <a:gd name="connsiteX4060" fmla="*/ 15697690 w 21052572"/>
              <a:gd name="connsiteY4060" fmla="*/ 2368181 h 8402012"/>
              <a:gd name="connsiteX4061" fmla="*/ 15749418 w 21052572"/>
              <a:gd name="connsiteY4061" fmla="*/ 2360442 h 8402012"/>
              <a:gd name="connsiteX4062" fmla="*/ 18389036 w 21052572"/>
              <a:gd name="connsiteY4062" fmla="*/ 2358528 h 8402012"/>
              <a:gd name="connsiteX4063" fmla="*/ 18493048 w 21052572"/>
              <a:gd name="connsiteY4063" fmla="*/ 2411447 h 8402012"/>
              <a:gd name="connsiteX4064" fmla="*/ 18356684 w 21052572"/>
              <a:gd name="connsiteY4064" fmla="*/ 2379282 h 8402012"/>
              <a:gd name="connsiteX4065" fmla="*/ 18389036 w 21052572"/>
              <a:gd name="connsiteY4065" fmla="*/ 2358528 h 8402012"/>
              <a:gd name="connsiteX4066" fmla="*/ 18495776 w 21052572"/>
              <a:gd name="connsiteY4066" fmla="*/ 2349279 h 8402012"/>
              <a:gd name="connsiteX4067" fmla="*/ 18507260 w 21052572"/>
              <a:gd name="connsiteY4067" fmla="*/ 2353146 h 8402012"/>
              <a:gd name="connsiteX4068" fmla="*/ 18494136 w 21052572"/>
              <a:gd name="connsiteY4068" fmla="*/ 2364123 h 8402012"/>
              <a:gd name="connsiteX4069" fmla="*/ 18495776 w 21052572"/>
              <a:gd name="connsiteY4069" fmla="*/ 2349279 h 8402012"/>
              <a:gd name="connsiteX4070" fmla="*/ 16969580 w 21052572"/>
              <a:gd name="connsiteY4070" fmla="*/ 2349279 h 8402012"/>
              <a:gd name="connsiteX4071" fmla="*/ 16981068 w 21052572"/>
              <a:gd name="connsiteY4071" fmla="*/ 2353146 h 8402012"/>
              <a:gd name="connsiteX4072" fmla="*/ 16967940 w 21052572"/>
              <a:gd name="connsiteY4072" fmla="*/ 2364123 h 8402012"/>
              <a:gd name="connsiteX4073" fmla="*/ 16969580 w 21052572"/>
              <a:gd name="connsiteY4073" fmla="*/ 2349279 h 8402012"/>
              <a:gd name="connsiteX4074" fmla="*/ 11692713 w 21052572"/>
              <a:gd name="connsiteY4074" fmla="*/ 2348847 h 8402012"/>
              <a:gd name="connsiteX4075" fmla="*/ 11597062 w 21052572"/>
              <a:gd name="connsiteY4075" fmla="*/ 2400427 h 8402012"/>
              <a:gd name="connsiteX4076" fmla="*/ 11692713 w 21052572"/>
              <a:gd name="connsiteY4076" fmla="*/ 2348847 h 8402012"/>
              <a:gd name="connsiteX4077" fmla="*/ 13918473 w 21052572"/>
              <a:gd name="connsiteY4077" fmla="*/ 2337027 h 8402012"/>
              <a:gd name="connsiteX4078" fmla="*/ 13937818 w 21052572"/>
              <a:gd name="connsiteY4078" fmla="*/ 2368190 h 8402012"/>
              <a:gd name="connsiteX4079" fmla="*/ 13918473 w 21052572"/>
              <a:gd name="connsiteY4079" fmla="*/ 2337027 h 8402012"/>
              <a:gd name="connsiteX4080" fmla="*/ 15583936 w 21052572"/>
              <a:gd name="connsiteY4080" fmla="*/ 2336684 h 8402012"/>
              <a:gd name="connsiteX4081" fmla="*/ 15601898 w 21052572"/>
              <a:gd name="connsiteY4081" fmla="*/ 2368757 h 8402012"/>
              <a:gd name="connsiteX4082" fmla="*/ 15583936 w 21052572"/>
              <a:gd name="connsiteY4082" fmla="*/ 2336684 h 8402012"/>
              <a:gd name="connsiteX4083" fmla="*/ 18265900 w 21052572"/>
              <a:gd name="connsiteY4083" fmla="*/ 2322616 h 8402012"/>
              <a:gd name="connsiteX4084" fmla="*/ 18303468 w 21052572"/>
              <a:gd name="connsiteY4084" fmla="*/ 2325826 h 8402012"/>
              <a:gd name="connsiteX4085" fmla="*/ 18251764 w 21052572"/>
              <a:gd name="connsiteY4085" fmla="*/ 2338669 h 8402012"/>
              <a:gd name="connsiteX4086" fmla="*/ 18265900 w 21052572"/>
              <a:gd name="connsiteY4086" fmla="*/ 2322616 h 8402012"/>
              <a:gd name="connsiteX4087" fmla="*/ 14337383 w 21052572"/>
              <a:gd name="connsiteY4087" fmla="*/ 2322530 h 8402012"/>
              <a:gd name="connsiteX4088" fmla="*/ 15095092 w 21052572"/>
              <a:gd name="connsiteY4088" fmla="*/ 2431077 h 8402012"/>
              <a:gd name="connsiteX4089" fmla="*/ 15447614 w 21052572"/>
              <a:gd name="connsiteY4089" fmla="*/ 2502007 h 8402012"/>
              <a:gd name="connsiteX4090" fmla="*/ 15800138 w 21052572"/>
              <a:gd name="connsiteY4090" fmla="*/ 2578310 h 8402012"/>
              <a:gd name="connsiteX4091" fmla="*/ 16178454 w 21052572"/>
              <a:gd name="connsiteY4091" fmla="*/ 2694378 h 8402012"/>
              <a:gd name="connsiteX4092" fmla="*/ 16506258 w 21052572"/>
              <a:gd name="connsiteY4092" fmla="*/ 2802908 h 8402012"/>
              <a:gd name="connsiteX4093" fmla="*/ 16653500 w 21052572"/>
              <a:gd name="connsiteY4093" fmla="*/ 2854514 h 8402012"/>
              <a:gd name="connsiteX4094" fmla="*/ 16826540 w 21052572"/>
              <a:gd name="connsiteY4094" fmla="*/ 2918995 h 8402012"/>
              <a:gd name="connsiteX4095" fmla="*/ 17000652 w 21052572"/>
              <a:gd name="connsiteY4095" fmla="*/ 2988849 h 8402012"/>
              <a:gd name="connsiteX4096" fmla="*/ 17237100 w 21052572"/>
              <a:gd name="connsiteY4096" fmla="*/ 3066234 h 8402012"/>
              <a:gd name="connsiteX4097" fmla="*/ 17295136 w 21052572"/>
              <a:gd name="connsiteY4097" fmla="*/ 3079125 h 8402012"/>
              <a:gd name="connsiteX4098" fmla="*/ 17558452 w 21052572"/>
              <a:gd name="connsiteY4098" fmla="*/ 3175848 h 8402012"/>
              <a:gd name="connsiteX4099" fmla="*/ 17628312 w 21052572"/>
              <a:gd name="connsiteY4099" fmla="*/ 3226360 h 8402012"/>
              <a:gd name="connsiteX4100" fmla="*/ 17930320 w 21052572"/>
              <a:gd name="connsiteY4100" fmla="*/ 3348874 h 8402012"/>
              <a:gd name="connsiteX4101" fmla="*/ 17994808 w 21052572"/>
              <a:gd name="connsiteY4101" fmla="*/ 3373613 h 8402012"/>
              <a:gd name="connsiteX4102" fmla="*/ 18122704 w 21052572"/>
              <a:gd name="connsiteY4102" fmla="*/ 3476768 h 8402012"/>
              <a:gd name="connsiteX4103" fmla="*/ 18494572 w 21052572"/>
              <a:gd name="connsiteY4103" fmla="*/ 3669140 h 8402012"/>
              <a:gd name="connsiteX4104" fmla="*/ 18770788 w 21052572"/>
              <a:gd name="connsiteY4104" fmla="*/ 3822821 h 8402012"/>
              <a:gd name="connsiteX4105" fmla="*/ 19058824 w 21052572"/>
              <a:gd name="connsiteY4105" fmla="*/ 3989399 h 8402012"/>
              <a:gd name="connsiteX4106" fmla="*/ 19194244 w 21052572"/>
              <a:gd name="connsiteY4106" fmla="*/ 4060333 h 8402012"/>
              <a:gd name="connsiteX4107" fmla="*/ 19469384 w 21052572"/>
              <a:gd name="connsiteY4107" fmla="*/ 4163505 h 8402012"/>
              <a:gd name="connsiteX4108" fmla="*/ 19566112 w 21052572"/>
              <a:gd name="connsiteY4108" fmla="*/ 4232189 h 8402012"/>
              <a:gd name="connsiteX4109" fmla="*/ 19611252 w 21052572"/>
              <a:gd name="connsiteY4109" fmla="*/ 4335361 h 8402012"/>
              <a:gd name="connsiteX4110" fmla="*/ 19027656 w 21052572"/>
              <a:gd name="connsiteY4110" fmla="*/ 4099024 h 8402012"/>
              <a:gd name="connsiteX4111" fmla="*/ 18777236 w 21052572"/>
              <a:gd name="connsiteY4111" fmla="*/ 3977580 h 8402012"/>
              <a:gd name="connsiteX4112" fmla="*/ 18664116 w 21052572"/>
              <a:gd name="connsiteY4112" fmla="*/ 3895366 h 8402012"/>
              <a:gd name="connsiteX4113" fmla="*/ 18615336 w 21052572"/>
              <a:gd name="connsiteY4113" fmla="*/ 3873366 h 8402012"/>
              <a:gd name="connsiteX4114" fmla="*/ 18546164 w 21052572"/>
              <a:gd name="connsiteY4114" fmla="*/ 3842168 h 8402012"/>
              <a:gd name="connsiteX4115" fmla="*/ 18604200 w 21052572"/>
              <a:gd name="connsiteY4115" fmla="*/ 3893754 h 8402012"/>
              <a:gd name="connsiteX4116" fmla="*/ 18712752 w 21052572"/>
              <a:gd name="connsiteY4116" fmla="*/ 3971132 h 8402012"/>
              <a:gd name="connsiteX4117" fmla="*/ 18774348 w 21052572"/>
              <a:gd name="connsiteY4117" fmla="*/ 4005068 h 8402012"/>
              <a:gd name="connsiteX4118" fmla="*/ 18788216 w 21052572"/>
              <a:gd name="connsiteY4118" fmla="*/ 4015151 h 8402012"/>
              <a:gd name="connsiteX4119" fmla="*/ 18783260 w 21052572"/>
              <a:gd name="connsiteY4119" fmla="*/ 4000079 h 8402012"/>
              <a:gd name="connsiteX4120" fmla="*/ 18801220 w 21052572"/>
              <a:gd name="connsiteY4120" fmla="*/ 4000079 h 8402012"/>
              <a:gd name="connsiteX4121" fmla="*/ 18792988 w 21052572"/>
              <a:gd name="connsiteY4121" fmla="*/ 4006367 h 8402012"/>
              <a:gd name="connsiteX4122" fmla="*/ 18789852 w 21052572"/>
              <a:gd name="connsiteY4122" fmla="*/ 4016339 h 8402012"/>
              <a:gd name="connsiteX4123" fmla="*/ 18833932 w 21052572"/>
              <a:gd name="connsiteY4123" fmla="*/ 4048377 h 8402012"/>
              <a:gd name="connsiteX4124" fmla="*/ 18950272 w 21052572"/>
              <a:gd name="connsiteY4124" fmla="*/ 4150608 h 8402012"/>
              <a:gd name="connsiteX4125" fmla="*/ 18898684 w 21052572"/>
              <a:gd name="connsiteY4125" fmla="*/ 4194574 h 8402012"/>
              <a:gd name="connsiteX4126" fmla="*/ 18879340 w 21052572"/>
              <a:gd name="connsiteY4126" fmla="*/ 4219292 h 8402012"/>
              <a:gd name="connsiteX4127" fmla="*/ 18809480 w 21052572"/>
              <a:gd name="connsiteY4127" fmla="*/ 4182849 h 8402012"/>
              <a:gd name="connsiteX4128" fmla="*/ 18823584 w 21052572"/>
              <a:gd name="connsiteY4128" fmla="*/ 4208277 h 8402012"/>
              <a:gd name="connsiteX4129" fmla="*/ 18835700 w 21052572"/>
              <a:gd name="connsiteY4129" fmla="*/ 4214809 h 8402012"/>
              <a:gd name="connsiteX4130" fmla="*/ 18847372 w 21052572"/>
              <a:gd name="connsiteY4130" fmla="*/ 4208674 h 8402012"/>
              <a:gd name="connsiteX4131" fmla="*/ 18853360 w 21052572"/>
              <a:gd name="connsiteY4131" fmla="*/ 4214969 h 8402012"/>
              <a:gd name="connsiteX4132" fmla="*/ 18847372 w 21052572"/>
              <a:gd name="connsiteY4132" fmla="*/ 4221635 h 8402012"/>
              <a:gd name="connsiteX4133" fmla="*/ 18837244 w 21052572"/>
              <a:gd name="connsiteY4133" fmla="*/ 4215997 h 8402012"/>
              <a:gd name="connsiteX4134" fmla="*/ 18848172 w 21052572"/>
              <a:gd name="connsiteY4134" fmla="*/ 4225741 h 8402012"/>
              <a:gd name="connsiteX4135" fmla="*/ 18777236 w 21052572"/>
              <a:gd name="connsiteY4135" fmla="*/ 4212844 h 8402012"/>
              <a:gd name="connsiteX4136" fmla="*/ 18680508 w 21052572"/>
              <a:gd name="connsiteY4136" fmla="*/ 4163505 h 8402012"/>
              <a:gd name="connsiteX4137" fmla="*/ 18468780 w 21052572"/>
              <a:gd name="connsiteY4137" fmla="*/ 4047437 h 8402012"/>
              <a:gd name="connsiteX4138" fmla="*/ 18038872 w 21052572"/>
              <a:gd name="connsiteY4138" fmla="*/ 3822821 h 8402012"/>
              <a:gd name="connsiteX4139" fmla="*/ 17602520 w 21052572"/>
              <a:gd name="connsiteY4139" fmla="*/ 3630451 h 8402012"/>
              <a:gd name="connsiteX4140" fmla="*/ 17500416 w 21052572"/>
              <a:gd name="connsiteY4140" fmla="*/ 3598206 h 8402012"/>
              <a:gd name="connsiteX4141" fmla="*/ 17448828 w 21052572"/>
              <a:gd name="connsiteY4141" fmla="*/ 3528353 h 8402012"/>
              <a:gd name="connsiteX4142" fmla="*/ 17397240 w 21052572"/>
              <a:gd name="connsiteY4142" fmla="*/ 3554146 h 8402012"/>
              <a:gd name="connsiteX4143" fmla="*/ 17031820 w 21052572"/>
              <a:gd name="connsiteY4143" fmla="*/ 3392942 h 8402012"/>
              <a:gd name="connsiteX4144" fmla="*/ 16961960 w 21052572"/>
              <a:gd name="connsiteY4144" fmla="*/ 3329530 h 8402012"/>
              <a:gd name="connsiteX4145" fmla="*/ 16923268 w 21052572"/>
              <a:gd name="connsiteY4145" fmla="*/ 3290841 h 8402012"/>
              <a:gd name="connsiteX4146" fmla="*/ 16989636 w 21052572"/>
              <a:gd name="connsiteY4146" fmla="*/ 3299710 h 8402012"/>
              <a:gd name="connsiteX4147" fmla="*/ 16998876 w 21052572"/>
              <a:gd name="connsiteY4147" fmla="*/ 3303219 h 8402012"/>
              <a:gd name="connsiteX4148" fmla="*/ 16995632 w 21052572"/>
              <a:gd name="connsiteY4148" fmla="*/ 3290157 h 8402012"/>
              <a:gd name="connsiteX4149" fmla="*/ 17004860 w 21052572"/>
              <a:gd name="connsiteY4149" fmla="*/ 3293569 h 8402012"/>
              <a:gd name="connsiteX4150" fmla="*/ 17000496 w 21052572"/>
              <a:gd name="connsiteY4150" fmla="*/ 3300395 h 8402012"/>
              <a:gd name="connsiteX4151" fmla="*/ 17000192 w 21052572"/>
              <a:gd name="connsiteY4151" fmla="*/ 3303718 h 8402012"/>
              <a:gd name="connsiteX4152" fmla="*/ 17051164 w 21052572"/>
              <a:gd name="connsiteY4152" fmla="*/ 3323082 h 8402012"/>
              <a:gd name="connsiteX4153" fmla="*/ 17018920 w 21052572"/>
              <a:gd name="connsiteY4153" fmla="*/ 3290841 h 8402012"/>
              <a:gd name="connsiteX4154" fmla="*/ 16961960 w 21052572"/>
              <a:gd name="connsiteY4154" fmla="*/ 3258601 h 8402012"/>
              <a:gd name="connsiteX4155" fmla="*/ 16897472 w 21052572"/>
              <a:gd name="connsiteY4155" fmla="*/ 3239254 h 8402012"/>
              <a:gd name="connsiteX4156" fmla="*/ 16884576 w 21052572"/>
              <a:gd name="connsiteY4156" fmla="*/ 3168325 h 8402012"/>
              <a:gd name="connsiteX4157" fmla="*/ 17141444 w 21052572"/>
              <a:gd name="connsiteY4157" fmla="*/ 3194117 h 8402012"/>
              <a:gd name="connsiteX4158" fmla="*/ 17012472 w 21052572"/>
              <a:gd name="connsiteY4158" fmla="*/ 3161879 h 8402012"/>
              <a:gd name="connsiteX4159" fmla="*/ 16936164 w 21052572"/>
              <a:gd name="connsiteY4159" fmla="*/ 3143608 h 8402012"/>
              <a:gd name="connsiteX4160" fmla="*/ 16916820 w 21052572"/>
              <a:gd name="connsiteY4160" fmla="*/ 3085574 h 8402012"/>
              <a:gd name="connsiteX4161" fmla="*/ 16884576 w 21052572"/>
              <a:gd name="connsiteY4161" fmla="*/ 3053332 h 8402012"/>
              <a:gd name="connsiteX4162" fmla="*/ 16787848 w 21052572"/>
              <a:gd name="connsiteY4162" fmla="*/ 3033986 h 8402012"/>
              <a:gd name="connsiteX4163" fmla="*/ 16441772 w 21052572"/>
              <a:gd name="connsiteY4163" fmla="*/ 2931889 h 8402012"/>
              <a:gd name="connsiteX4164" fmla="*/ 15877520 w 21052572"/>
              <a:gd name="connsiteY4164" fmla="*/ 2757784 h 8402012"/>
              <a:gd name="connsiteX4165" fmla="*/ 15806586 w 21052572"/>
              <a:gd name="connsiteY4165" fmla="*/ 2745966 h 8402012"/>
              <a:gd name="connsiteX4166" fmla="*/ 15787240 w 21052572"/>
              <a:gd name="connsiteY4166" fmla="*/ 2687931 h 8402012"/>
              <a:gd name="connsiteX4167" fmla="*/ 15710932 w 21052572"/>
              <a:gd name="connsiteY4167" fmla="*/ 2662135 h 8402012"/>
              <a:gd name="connsiteX4168" fmla="*/ 15620652 w 21052572"/>
              <a:gd name="connsiteY4168" fmla="*/ 2642793 h 8402012"/>
              <a:gd name="connsiteX4169" fmla="*/ 15434718 w 21052572"/>
              <a:gd name="connsiteY4169" fmla="*/ 2604104 h 8402012"/>
              <a:gd name="connsiteX4170" fmla="*/ 15056400 w 21052572"/>
              <a:gd name="connsiteY4170" fmla="*/ 2527799 h 8402012"/>
              <a:gd name="connsiteX4171" fmla="*/ 14985466 w 21052572"/>
              <a:gd name="connsiteY4171" fmla="*/ 2482665 h 8402012"/>
              <a:gd name="connsiteX4172" fmla="*/ 14902709 w 21052572"/>
              <a:gd name="connsiteY4172" fmla="*/ 2456869 h 8402012"/>
              <a:gd name="connsiteX4173" fmla="*/ 14716775 w 21052572"/>
              <a:gd name="connsiteY4173" fmla="*/ 2418183 h 8402012"/>
              <a:gd name="connsiteX4174" fmla="*/ 14337383 w 21052572"/>
              <a:gd name="connsiteY4174" fmla="*/ 2322530 h 8402012"/>
              <a:gd name="connsiteX4175" fmla="*/ 11757197 w 21052572"/>
              <a:gd name="connsiteY4175" fmla="*/ 2317683 h 8402012"/>
              <a:gd name="connsiteX4176" fmla="*/ 11712058 w 21052572"/>
              <a:gd name="connsiteY4176" fmla="*/ 2368190 h 8402012"/>
              <a:gd name="connsiteX4177" fmla="*/ 11770093 w 21052572"/>
              <a:gd name="connsiteY4177" fmla="*/ 2368190 h 8402012"/>
              <a:gd name="connsiteX4178" fmla="*/ 11757197 w 21052572"/>
              <a:gd name="connsiteY4178" fmla="*/ 2317683 h 8402012"/>
              <a:gd name="connsiteX4179" fmla="*/ 19052428 w 21052572"/>
              <a:gd name="connsiteY4179" fmla="*/ 2312984 h 8402012"/>
              <a:gd name="connsiteX4180" fmla="*/ 19034468 w 21052572"/>
              <a:gd name="connsiteY4180" fmla="*/ 2340284 h 8402012"/>
              <a:gd name="connsiteX4181" fmla="*/ 19052428 w 21052572"/>
              <a:gd name="connsiteY4181" fmla="*/ 2312984 h 8402012"/>
              <a:gd name="connsiteX4182" fmla="*/ 14280505 w 21052572"/>
              <a:gd name="connsiteY4182" fmla="*/ 2309654 h 8402012"/>
              <a:gd name="connsiteX4183" fmla="*/ 14317369 w 21052572"/>
              <a:gd name="connsiteY4183" fmla="*/ 2334248 h 8402012"/>
              <a:gd name="connsiteX4184" fmla="*/ 14280505 w 21052572"/>
              <a:gd name="connsiteY4184" fmla="*/ 2309654 h 8402012"/>
              <a:gd name="connsiteX4185" fmla="*/ 10449253 w 21052572"/>
              <a:gd name="connsiteY4185" fmla="*/ 2291889 h 8402012"/>
              <a:gd name="connsiteX4186" fmla="*/ 10167675 w 21052572"/>
              <a:gd name="connsiteY4186" fmla="*/ 2400427 h 8402012"/>
              <a:gd name="connsiteX4187" fmla="*/ 10449253 w 21052572"/>
              <a:gd name="connsiteY4187" fmla="*/ 2291889 h 8402012"/>
              <a:gd name="connsiteX4188" fmla="*/ 15292532 w 21052572"/>
              <a:gd name="connsiteY4188" fmla="*/ 2288812 h 8402012"/>
              <a:gd name="connsiteX4189" fmla="*/ 15303196 w 21052572"/>
              <a:gd name="connsiteY4189" fmla="*/ 2291371 h 8402012"/>
              <a:gd name="connsiteX4190" fmla="*/ 15296634 w 21052572"/>
              <a:gd name="connsiteY4190" fmla="*/ 2311846 h 8402012"/>
              <a:gd name="connsiteX4191" fmla="*/ 15292532 w 21052572"/>
              <a:gd name="connsiteY4191" fmla="*/ 2288812 h 8402012"/>
              <a:gd name="connsiteX4192" fmla="*/ 15242674 w 21052572"/>
              <a:gd name="connsiteY4192" fmla="*/ 2279804 h 8402012"/>
              <a:gd name="connsiteX4193" fmla="*/ 15260636 w 21052572"/>
              <a:gd name="connsiteY4193" fmla="*/ 2311914 h 8402012"/>
              <a:gd name="connsiteX4194" fmla="*/ 15242674 w 21052572"/>
              <a:gd name="connsiteY4194" fmla="*/ 2279804 h 8402012"/>
              <a:gd name="connsiteX4195" fmla="*/ 15152620 w 21052572"/>
              <a:gd name="connsiteY4195" fmla="*/ 2279804 h 8402012"/>
              <a:gd name="connsiteX4196" fmla="*/ 15165748 w 21052572"/>
              <a:gd name="connsiteY4196" fmla="*/ 2311914 h 8402012"/>
              <a:gd name="connsiteX4197" fmla="*/ 15152620 w 21052572"/>
              <a:gd name="connsiteY4197" fmla="*/ 2279804 h 8402012"/>
              <a:gd name="connsiteX4198" fmla="*/ 11828129 w 21052572"/>
              <a:gd name="connsiteY4198" fmla="*/ 2278994 h 8402012"/>
              <a:gd name="connsiteX4199" fmla="*/ 11865744 w 21052572"/>
              <a:gd name="connsiteY4199" fmla="*/ 2311236 h 8402012"/>
              <a:gd name="connsiteX4200" fmla="*/ 11828129 w 21052572"/>
              <a:gd name="connsiteY4200" fmla="*/ 2278994 h 8402012"/>
              <a:gd name="connsiteX4201" fmla="*/ 11789438 w 21052572"/>
              <a:gd name="connsiteY4201" fmla="*/ 2278994 h 8402012"/>
              <a:gd name="connsiteX4202" fmla="*/ 11808783 w 21052572"/>
              <a:gd name="connsiteY4202" fmla="*/ 2337027 h 8402012"/>
              <a:gd name="connsiteX4203" fmla="*/ 11789438 w 21052572"/>
              <a:gd name="connsiteY4203" fmla="*/ 2278994 h 8402012"/>
              <a:gd name="connsiteX4204" fmla="*/ 19014480 w 21052572"/>
              <a:gd name="connsiteY4204" fmla="*/ 2276473 h 8402012"/>
              <a:gd name="connsiteX4205" fmla="*/ 18977588 w 21052572"/>
              <a:gd name="connsiteY4205" fmla="*/ 2307217 h 8402012"/>
              <a:gd name="connsiteX4206" fmla="*/ 19014480 w 21052572"/>
              <a:gd name="connsiteY4206" fmla="*/ 2276473 h 8402012"/>
              <a:gd name="connsiteX4207" fmla="*/ 12830150 w 21052572"/>
              <a:gd name="connsiteY4207" fmla="*/ 2246625 h 8402012"/>
              <a:gd name="connsiteX4208" fmla="*/ 12862223 w 21052572"/>
              <a:gd name="connsiteY4208" fmla="*/ 2259680 h 8402012"/>
              <a:gd name="connsiteX4209" fmla="*/ 12830150 w 21052572"/>
              <a:gd name="connsiteY4209" fmla="*/ 2311896 h 8402012"/>
              <a:gd name="connsiteX4210" fmla="*/ 12830150 w 21052572"/>
              <a:gd name="connsiteY4210" fmla="*/ 2246625 h 8402012"/>
              <a:gd name="connsiteX4211" fmla="*/ 15057822 w 21052572"/>
              <a:gd name="connsiteY4211" fmla="*/ 2246624 h 8402012"/>
              <a:gd name="connsiteX4212" fmla="*/ 15075784 w 21052572"/>
              <a:gd name="connsiteY4212" fmla="*/ 2278730 h 8402012"/>
              <a:gd name="connsiteX4213" fmla="*/ 15057822 w 21052572"/>
              <a:gd name="connsiteY4213" fmla="*/ 2246624 h 8402012"/>
              <a:gd name="connsiteX4214" fmla="*/ 15000946 w 21052572"/>
              <a:gd name="connsiteY4214" fmla="*/ 2246624 h 8402012"/>
              <a:gd name="connsiteX4215" fmla="*/ 15018908 w 21052572"/>
              <a:gd name="connsiteY4215" fmla="*/ 2278730 h 8402012"/>
              <a:gd name="connsiteX4216" fmla="*/ 15000946 w 21052572"/>
              <a:gd name="connsiteY4216" fmla="*/ 2246624 h 8402012"/>
              <a:gd name="connsiteX4217" fmla="*/ 12939160 w 21052572"/>
              <a:gd name="connsiteY4217" fmla="*/ 2246624 h 8402012"/>
              <a:gd name="connsiteX4218" fmla="*/ 12957122 w 21052572"/>
              <a:gd name="connsiteY4218" fmla="*/ 2278730 h 8402012"/>
              <a:gd name="connsiteX4219" fmla="*/ 12939160 w 21052572"/>
              <a:gd name="connsiteY4219" fmla="*/ 2246624 h 8402012"/>
              <a:gd name="connsiteX4220" fmla="*/ 12887024 w 21052572"/>
              <a:gd name="connsiteY4220" fmla="*/ 2246624 h 8402012"/>
              <a:gd name="connsiteX4221" fmla="*/ 12900152 w 21052572"/>
              <a:gd name="connsiteY4221" fmla="*/ 2278730 h 8402012"/>
              <a:gd name="connsiteX4222" fmla="*/ 12887024 w 21052572"/>
              <a:gd name="connsiteY4222" fmla="*/ 2246624 h 8402012"/>
              <a:gd name="connsiteX4223" fmla="*/ 17244828 w 21052572"/>
              <a:gd name="connsiteY4223" fmla="*/ 2243584 h 8402012"/>
              <a:gd name="connsiteX4224" fmla="*/ 17279728 w 21052572"/>
              <a:gd name="connsiteY4224" fmla="*/ 2246766 h 8402012"/>
              <a:gd name="connsiteX4225" fmla="*/ 17223884 w 21052572"/>
              <a:gd name="connsiteY4225" fmla="*/ 2278600 h 8402012"/>
              <a:gd name="connsiteX4226" fmla="*/ 17244828 w 21052572"/>
              <a:gd name="connsiteY4226" fmla="*/ 2243584 h 8402012"/>
              <a:gd name="connsiteX4227" fmla="*/ 10504870 w 21052572"/>
              <a:gd name="connsiteY4227" fmla="*/ 2243531 h 8402012"/>
              <a:gd name="connsiteX4228" fmla="*/ 10468598 w 21052572"/>
              <a:gd name="connsiteY4228" fmla="*/ 2246753 h 8402012"/>
              <a:gd name="connsiteX4229" fmla="*/ 10526634 w 21052572"/>
              <a:gd name="connsiteY4229" fmla="*/ 2278994 h 8402012"/>
              <a:gd name="connsiteX4230" fmla="*/ 10504870 w 21052572"/>
              <a:gd name="connsiteY4230" fmla="*/ 2243531 h 8402012"/>
              <a:gd name="connsiteX4231" fmla="*/ 18934424 w 21052572"/>
              <a:gd name="connsiteY4231" fmla="*/ 2241230 h 8402012"/>
              <a:gd name="connsiteX4232" fmla="*/ 18957568 w 21052572"/>
              <a:gd name="connsiteY4232" fmla="*/ 2278736 h 8402012"/>
              <a:gd name="connsiteX4233" fmla="*/ 18906492 w 21052572"/>
              <a:gd name="connsiteY4233" fmla="*/ 2265969 h 8402012"/>
              <a:gd name="connsiteX4234" fmla="*/ 18934424 w 21052572"/>
              <a:gd name="connsiteY4234" fmla="*/ 2241230 h 8402012"/>
              <a:gd name="connsiteX4235" fmla="*/ 18874764 w 21052572"/>
              <a:gd name="connsiteY4235" fmla="*/ 2221773 h 8402012"/>
              <a:gd name="connsiteX4236" fmla="*/ 18905440 w 21052572"/>
              <a:gd name="connsiteY4236" fmla="*/ 2233302 h 8402012"/>
              <a:gd name="connsiteX4237" fmla="*/ 18892800 w 21052572"/>
              <a:gd name="connsiteY4237" fmla="*/ 2245599 h 8402012"/>
              <a:gd name="connsiteX4238" fmla="*/ 18849616 w 21052572"/>
              <a:gd name="connsiteY4238" fmla="*/ 2233302 h 8402012"/>
              <a:gd name="connsiteX4239" fmla="*/ 18874764 w 21052572"/>
              <a:gd name="connsiteY4239" fmla="*/ 2221773 h 8402012"/>
              <a:gd name="connsiteX4240" fmla="*/ 11641126 w 21052572"/>
              <a:gd name="connsiteY4240" fmla="*/ 2220961 h 8402012"/>
              <a:gd name="connsiteX4241" fmla="*/ 11564820 w 21052572"/>
              <a:gd name="connsiteY4241" fmla="*/ 2298334 h 8402012"/>
              <a:gd name="connsiteX4242" fmla="*/ 11654023 w 21052572"/>
              <a:gd name="connsiteY4242" fmla="*/ 2311236 h 8402012"/>
              <a:gd name="connsiteX4243" fmla="*/ 11641126 w 21052572"/>
              <a:gd name="connsiteY4243" fmla="*/ 2220961 h 8402012"/>
              <a:gd name="connsiteX4244" fmla="*/ 17184972 w 21052572"/>
              <a:gd name="connsiteY4244" fmla="*/ 2213445 h 8402012"/>
              <a:gd name="connsiteX4245" fmla="*/ 17167008 w 21052572"/>
              <a:gd name="connsiteY4245" fmla="*/ 2245554 h 8402012"/>
              <a:gd name="connsiteX4246" fmla="*/ 17184972 w 21052572"/>
              <a:gd name="connsiteY4246" fmla="*/ 2213445 h 8402012"/>
              <a:gd name="connsiteX4247" fmla="*/ 14957293 w 21052572"/>
              <a:gd name="connsiteY4247" fmla="*/ 2213445 h 8402012"/>
              <a:gd name="connsiteX4248" fmla="*/ 14939331 w 21052572"/>
              <a:gd name="connsiteY4248" fmla="*/ 2245554 h 8402012"/>
              <a:gd name="connsiteX4249" fmla="*/ 14957293 w 21052572"/>
              <a:gd name="connsiteY4249" fmla="*/ 2213445 h 8402012"/>
              <a:gd name="connsiteX4250" fmla="*/ 14906153 w 21052572"/>
              <a:gd name="connsiteY4250" fmla="*/ 2213445 h 8402012"/>
              <a:gd name="connsiteX4251" fmla="*/ 14924115 w 21052572"/>
              <a:gd name="connsiteY4251" fmla="*/ 2245554 h 8402012"/>
              <a:gd name="connsiteX4252" fmla="*/ 14906153 w 21052572"/>
              <a:gd name="connsiteY4252" fmla="*/ 2213445 h 8402012"/>
              <a:gd name="connsiteX4253" fmla="*/ 17242848 w 21052572"/>
              <a:gd name="connsiteY4253" fmla="*/ 2199234 h 8402012"/>
              <a:gd name="connsiteX4254" fmla="*/ 17673088 w 21052572"/>
              <a:gd name="connsiteY4254" fmla="*/ 2377508 h 8402012"/>
              <a:gd name="connsiteX4255" fmla="*/ 17616080 w 21052572"/>
              <a:gd name="connsiteY4255" fmla="*/ 2409533 h 8402012"/>
              <a:gd name="connsiteX4256" fmla="*/ 17532184 w 21052572"/>
              <a:gd name="connsiteY4256" fmla="*/ 2390317 h 8402012"/>
              <a:gd name="connsiteX4257" fmla="*/ 17487008 w 21052572"/>
              <a:gd name="connsiteY4257" fmla="*/ 2345482 h 8402012"/>
              <a:gd name="connsiteX4258" fmla="*/ 17428924 w 21052572"/>
              <a:gd name="connsiteY4258" fmla="*/ 2352955 h 8402012"/>
              <a:gd name="connsiteX4259" fmla="*/ 17448284 w 21052572"/>
              <a:gd name="connsiteY4259" fmla="*/ 2308120 h 8402012"/>
              <a:gd name="connsiteX4260" fmla="*/ 17422472 w 21052572"/>
              <a:gd name="connsiteY4260" fmla="*/ 2333740 h 8402012"/>
              <a:gd name="connsiteX4261" fmla="*/ 17352556 w 21052572"/>
              <a:gd name="connsiteY4261" fmla="*/ 2244070 h 8402012"/>
              <a:gd name="connsiteX4262" fmla="*/ 17242848 w 21052572"/>
              <a:gd name="connsiteY4262" fmla="*/ 2199234 h 8402012"/>
              <a:gd name="connsiteX4263" fmla="*/ 12282738 w 21052572"/>
              <a:gd name="connsiteY4263" fmla="*/ 2188728 h 8402012"/>
              <a:gd name="connsiteX4264" fmla="*/ 12238674 w 21052572"/>
              <a:gd name="connsiteY4264" fmla="*/ 2246753 h 8402012"/>
              <a:gd name="connsiteX4265" fmla="*/ 12295635 w 21052572"/>
              <a:gd name="connsiteY4265" fmla="*/ 2246753 h 8402012"/>
              <a:gd name="connsiteX4266" fmla="*/ 12282738 w 21052572"/>
              <a:gd name="connsiteY4266" fmla="*/ 2188728 h 8402012"/>
              <a:gd name="connsiteX4267" fmla="*/ 15280434 w 21052572"/>
              <a:gd name="connsiteY4267" fmla="*/ 2183365 h 8402012"/>
              <a:gd name="connsiteX4268" fmla="*/ 15286416 w 21052572"/>
              <a:gd name="connsiteY4268" fmla="*/ 2187014 h 8402012"/>
              <a:gd name="connsiteX4269" fmla="*/ 15280844 w 21052572"/>
              <a:gd name="connsiteY4269" fmla="*/ 2185551 h 8402012"/>
              <a:gd name="connsiteX4270" fmla="*/ 12468666 w 21052572"/>
              <a:gd name="connsiteY4270" fmla="*/ 2182276 h 8402012"/>
              <a:gd name="connsiteX4271" fmla="*/ 12488011 w 21052572"/>
              <a:gd name="connsiteY4271" fmla="*/ 2214516 h 8402012"/>
              <a:gd name="connsiteX4272" fmla="*/ 12468666 w 21052572"/>
              <a:gd name="connsiteY4272" fmla="*/ 2182276 h 8402012"/>
              <a:gd name="connsiteX4273" fmla="*/ 11846399 w 21052572"/>
              <a:gd name="connsiteY4273" fmla="*/ 2182276 h 8402012"/>
              <a:gd name="connsiteX4274" fmla="*/ 11865744 w 21052572"/>
              <a:gd name="connsiteY4274" fmla="*/ 2214516 h 8402012"/>
              <a:gd name="connsiteX4275" fmla="*/ 11846399 w 21052572"/>
              <a:gd name="connsiteY4275" fmla="*/ 2182276 h 8402012"/>
              <a:gd name="connsiteX4276" fmla="*/ 18661904 w 21052572"/>
              <a:gd name="connsiteY4276" fmla="*/ 2180635 h 8402012"/>
              <a:gd name="connsiteX4277" fmla="*/ 18706440 w 21052572"/>
              <a:gd name="connsiteY4277" fmla="*/ 2199959 h 8402012"/>
              <a:gd name="connsiteX4278" fmla="*/ 18809464 w 21052572"/>
              <a:gd name="connsiteY4278" fmla="*/ 2245047 h 8402012"/>
              <a:gd name="connsiteX4279" fmla="*/ 19014432 w 21052572"/>
              <a:gd name="connsiteY4279" fmla="*/ 2379238 h 8402012"/>
              <a:gd name="connsiteX4280" fmla="*/ 18950044 w 21052572"/>
              <a:gd name="connsiteY4280" fmla="*/ 2372798 h 8402012"/>
              <a:gd name="connsiteX4281" fmla="*/ 18848096 w 21052572"/>
              <a:gd name="connsiteY4281" fmla="*/ 2322341 h 8402012"/>
              <a:gd name="connsiteX4282" fmla="*/ 18751512 w 21052572"/>
              <a:gd name="connsiteY4282" fmla="*/ 2270812 h 8402012"/>
              <a:gd name="connsiteX4283" fmla="*/ 18674244 w 21052572"/>
              <a:gd name="connsiteY4283" fmla="*/ 2212842 h 8402012"/>
              <a:gd name="connsiteX4284" fmla="*/ 18617368 w 21052572"/>
              <a:gd name="connsiteY4284" fmla="*/ 2199959 h 8402012"/>
              <a:gd name="connsiteX4285" fmla="*/ 18661904 w 21052572"/>
              <a:gd name="connsiteY4285" fmla="*/ 2180635 h 8402012"/>
              <a:gd name="connsiteX4286" fmla="*/ 11247076 w 21052572"/>
              <a:gd name="connsiteY4286" fmla="*/ 2180269 h 8402012"/>
              <a:gd name="connsiteX4287" fmla="*/ 11260204 w 21052572"/>
              <a:gd name="connsiteY4287" fmla="*/ 2212375 h 8402012"/>
              <a:gd name="connsiteX4288" fmla="*/ 11247076 w 21052572"/>
              <a:gd name="connsiteY4288" fmla="*/ 2180269 h 8402012"/>
              <a:gd name="connsiteX4289" fmla="*/ 18811700 w 21052572"/>
              <a:gd name="connsiteY4289" fmla="*/ 2180268 h 8402012"/>
              <a:gd name="connsiteX4290" fmla="*/ 18848592 w 21052572"/>
              <a:gd name="connsiteY4290" fmla="*/ 2198714 h 8402012"/>
              <a:gd name="connsiteX4291" fmla="*/ 18811700 w 21052572"/>
              <a:gd name="connsiteY4291" fmla="*/ 2180268 h 8402012"/>
              <a:gd name="connsiteX4292" fmla="*/ 14754483 w 21052572"/>
              <a:gd name="connsiteY4292" fmla="*/ 2180268 h 8402012"/>
              <a:gd name="connsiteX4293" fmla="*/ 14786592 w 21052572"/>
              <a:gd name="connsiteY4293" fmla="*/ 2211011 h 8402012"/>
              <a:gd name="connsiteX4294" fmla="*/ 14754483 w 21052572"/>
              <a:gd name="connsiteY4294" fmla="*/ 2180268 h 8402012"/>
              <a:gd name="connsiteX4295" fmla="*/ 14697603 w 21052572"/>
              <a:gd name="connsiteY4295" fmla="*/ 2180268 h 8402012"/>
              <a:gd name="connsiteX4296" fmla="*/ 14715565 w 21052572"/>
              <a:gd name="connsiteY4296" fmla="*/ 2212374 h 8402012"/>
              <a:gd name="connsiteX4297" fmla="*/ 14697603 w 21052572"/>
              <a:gd name="connsiteY4297" fmla="*/ 2180268 h 8402012"/>
              <a:gd name="connsiteX4298" fmla="*/ 10695937 w 21052572"/>
              <a:gd name="connsiteY4298" fmla="*/ 2175627 h 8402012"/>
              <a:gd name="connsiteX4299" fmla="*/ 10577146 w 21052572"/>
              <a:gd name="connsiteY4299" fmla="*/ 2278994 h 8402012"/>
              <a:gd name="connsiteX4300" fmla="*/ 10743729 w 21052572"/>
              <a:gd name="connsiteY4300" fmla="*/ 2182276 h 8402012"/>
              <a:gd name="connsiteX4301" fmla="*/ 10695937 w 21052572"/>
              <a:gd name="connsiteY4301" fmla="*/ 2175627 h 8402012"/>
              <a:gd name="connsiteX4302" fmla="*/ 16337056 w 21052572"/>
              <a:gd name="connsiteY4302" fmla="*/ 2173999 h 8402012"/>
              <a:gd name="connsiteX4303" fmla="*/ 16346036 w 21052572"/>
              <a:gd name="connsiteY4303" fmla="*/ 2183630 h 8402012"/>
              <a:gd name="connsiteX4304" fmla="*/ 16339536 w 21052572"/>
              <a:gd name="connsiteY4304" fmla="*/ 2197569 h 8402012"/>
              <a:gd name="connsiteX4305" fmla="*/ 16341268 w 21052572"/>
              <a:gd name="connsiteY4305" fmla="*/ 2198879 h 8402012"/>
              <a:gd name="connsiteX4306" fmla="*/ 16304374 w 21052572"/>
              <a:gd name="connsiteY4306" fmla="*/ 2180265 h 8402012"/>
              <a:gd name="connsiteX4307" fmla="*/ 16322820 w 21052572"/>
              <a:gd name="connsiteY4307" fmla="*/ 2184919 h 8402012"/>
              <a:gd name="connsiteX4308" fmla="*/ 16338004 w 21052572"/>
              <a:gd name="connsiteY4308" fmla="*/ 2196409 h 8402012"/>
              <a:gd name="connsiteX4309" fmla="*/ 16328074 w 21052572"/>
              <a:gd name="connsiteY4309" fmla="*/ 2183630 h 8402012"/>
              <a:gd name="connsiteX4310" fmla="*/ 16337056 w 21052572"/>
              <a:gd name="connsiteY4310" fmla="*/ 2173999 h 8402012"/>
              <a:gd name="connsiteX4311" fmla="*/ 16457660 w 21052572"/>
              <a:gd name="connsiteY4311" fmla="*/ 2170178 h 8402012"/>
              <a:gd name="connsiteX4312" fmla="*/ 16473190 w 21052572"/>
              <a:gd name="connsiteY4312" fmla="*/ 2174357 h 8402012"/>
              <a:gd name="connsiteX4313" fmla="*/ 16575380 w 21052572"/>
              <a:gd name="connsiteY4313" fmla="*/ 2206970 h 8402012"/>
              <a:gd name="connsiteX4314" fmla="*/ 16685100 w 21052572"/>
              <a:gd name="connsiteY4314" fmla="*/ 2233059 h 8402012"/>
              <a:gd name="connsiteX4315" fmla="*/ 16710916 w 21052572"/>
              <a:gd name="connsiteY4315" fmla="*/ 2278716 h 8402012"/>
              <a:gd name="connsiteX4316" fmla="*/ 16408650 w 21052572"/>
              <a:gd name="connsiteY4316" fmla="*/ 2200446 h 8402012"/>
              <a:gd name="connsiteX4317" fmla="*/ 16457660 w 21052572"/>
              <a:gd name="connsiteY4317" fmla="*/ 2170178 h 8402012"/>
              <a:gd name="connsiteX4318" fmla="*/ 18613644 w 21052572"/>
              <a:gd name="connsiteY4318" fmla="*/ 2164301 h 8402012"/>
              <a:gd name="connsiteX4319" fmla="*/ 18620752 w 21052572"/>
              <a:gd name="connsiteY4319" fmla="*/ 2167294 h 8402012"/>
              <a:gd name="connsiteX4320" fmla="*/ 18612628 w 21052572"/>
              <a:gd name="connsiteY4320" fmla="*/ 2179269 h 8402012"/>
              <a:gd name="connsiteX4321" fmla="*/ 18613644 w 21052572"/>
              <a:gd name="connsiteY4321" fmla="*/ 2164301 h 8402012"/>
              <a:gd name="connsiteX4322" fmla="*/ 14522234 w 21052572"/>
              <a:gd name="connsiteY4322" fmla="*/ 2151829 h 8402012"/>
              <a:gd name="connsiteX4323" fmla="*/ 14559126 w 21052572"/>
              <a:gd name="connsiteY4323" fmla="*/ 2170631 h 8402012"/>
              <a:gd name="connsiteX4324" fmla="*/ 14522234 w 21052572"/>
              <a:gd name="connsiteY4324" fmla="*/ 2217080 h 8402012"/>
              <a:gd name="connsiteX4325" fmla="*/ 14522234 w 21052572"/>
              <a:gd name="connsiteY4325" fmla="*/ 2151829 h 8402012"/>
              <a:gd name="connsiteX4326" fmla="*/ 16147962 w 21052572"/>
              <a:gd name="connsiteY4326" fmla="*/ 2151828 h 8402012"/>
              <a:gd name="connsiteX4327" fmla="*/ 16165868 w 21052572"/>
              <a:gd name="connsiteY4327" fmla="*/ 2183897 h 8402012"/>
              <a:gd name="connsiteX4328" fmla="*/ 16147962 w 21052572"/>
              <a:gd name="connsiteY4328" fmla="*/ 2151828 h 8402012"/>
              <a:gd name="connsiteX4329" fmla="*/ 13697520 w 21052572"/>
              <a:gd name="connsiteY4329" fmla="*/ 2151828 h 8402012"/>
              <a:gd name="connsiteX4330" fmla="*/ 13715427 w 21052572"/>
              <a:gd name="connsiteY4330" fmla="*/ 2183898 h 8402012"/>
              <a:gd name="connsiteX4331" fmla="*/ 13697520 w 21052572"/>
              <a:gd name="connsiteY4331" fmla="*/ 2151828 h 8402012"/>
              <a:gd name="connsiteX4332" fmla="*/ 11318172 w 21052572"/>
              <a:gd name="connsiteY4332" fmla="*/ 2151828 h 8402012"/>
              <a:gd name="connsiteX4333" fmla="*/ 11336134 w 21052572"/>
              <a:gd name="connsiteY4333" fmla="*/ 2183898 h 8402012"/>
              <a:gd name="connsiteX4334" fmla="*/ 11318172 w 21052572"/>
              <a:gd name="connsiteY4334" fmla="*/ 2151828 h 8402012"/>
              <a:gd name="connsiteX4335" fmla="*/ 12500908 w 21052572"/>
              <a:gd name="connsiteY4335" fmla="*/ 2151111 h 8402012"/>
              <a:gd name="connsiteX4336" fmla="*/ 12546046 w 21052572"/>
              <a:gd name="connsiteY4336" fmla="*/ 2182276 h 8402012"/>
              <a:gd name="connsiteX4337" fmla="*/ 12500908 w 21052572"/>
              <a:gd name="connsiteY4337" fmla="*/ 2151111 h 8402012"/>
              <a:gd name="connsiteX4338" fmla="*/ 12014056 w 21052572"/>
              <a:gd name="connsiteY4338" fmla="*/ 2151111 h 8402012"/>
              <a:gd name="connsiteX4339" fmla="*/ 12014056 w 21052572"/>
              <a:gd name="connsiteY4339" fmla="*/ 2246753 h 8402012"/>
              <a:gd name="connsiteX4340" fmla="*/ 11956021 w 21052572"/>
              <a:gd name="connsiteY4340" fmla="*/ 2246753 h 8402012"/>
              <a:gd name="connsiteX4341" fmla="*/ 12014056 w 21052572"/>
              <a:gd name="connsiteY4341" fmla="*/ 2278994 h 8402012"/>
              <a:gd name="connsiteX4342" fmla="*/ 12122604 w 21052572"/>
              <a:gd name="connsiteY4342" fmla="*/ 2278994 h 8402012"/>
              <a:gd name="connsiteX4343" fmla="*/ 12116155 w 21052572"/>
              <a:gd name="connsiteY4343" fmla="*/ 2240307 h 8402012"/>
              <a:gd name="connsiteX4344" fmla="*/ 12077465 w 21052572"/>
              <a:gd name="connsiteY4344" fmla="*/ 2233859 h 8402012"/>
              <a:gd name="connsiteX4345" fmla="*/ 12014056 w 21052572"/>
              <a:gd name="connsiteY4345" fmla="*/ 2151111 h 8402012"/>
              <a:gd name="connsiteX4346" fmla="*/ 14635094 w 21052572"/>
              <a:gd name="connsiteY4346" fmla="*/ 2143357 h 8402012"/>
              <a:gd name="connsiteX4347" fmla="*/ 14682280 w 21052572"/>
              <a:gd name="connsiteY4347" fmla="*/ 2149120 h 8402012"/>
              <a:gd name="connsiteX4348" fmla="*/ 14602808 w 21052572"/>
              <a:gd name="connsiteY4348" fmla="*/ 2180210 h 8402012"/>
              <a:gd name="connsiteX4349" fmla="*/ 14635094 w 21052572"/>
              <a:gd name="connsiteY4349" fmla="*/ 2143357 h 8402012"/>
              <a:gd name="connsiteX4350" fmla="*/ 15190046 w 21052572"/>
              <a:gd name="connsiteY4350" fmla="*/ 2132885 h 8402012"/>
              <a:gd name="connsiteX4351" fmla="*/ 15233206 w 21052572"/>
              <a:gd name="connsiteY4351" fmla="*/ 2173044 h 8402012"/>
              <a:gd name="connsiteX4352" fmla="*/ 15280844 w 21052572"/>
              <a:gd name="connsiteY4352" fmla="*/ 2185551 h 8402012"/>
              <a:gd name="connsiteX4353" fmla="*/ 15285276 w 21052572"/>
              <a:gd name="connsiteY4353" fmla="*/ 2209141 h 8402012"/>
              <a:gd name="connsiteX4354" fmla="*/ 15299802 w 21052572"/>
              <a:gd name="connsiteY4354" fmla="*/ 2215586 h 8402012"/>
              <a:gd name="connsiteX4355" fmla="*/ 15294960 w 21052572"/>
              <a:gd name="connsiteY4355" fmla="*/ 2192225 h 8402012"/>
              <a:gd name="connsiteX4356" fmla="*/ 15286416 w 21052572"/>
              <a:gd name="connsiteY4356" fmla="*/ 2187014 h 8402012"/>
              <a:gd name="connsiteX4357" fmla="*/ 15288370 w 21052572"/>
              <a:gd name="connsiteY4357" fmla="*/ 2187525 h 8402012"/>
              <a:gd name="connsiteX4358" fmla="*/ 15395570 w 21052572"/>
              <a:gd name="connsiteY4358" fmla="*/ 2189810 h 8402012"/>
              <a:gd name="connsiteX4359" fmla="*/ 15652742 w 21052572"/>
              <a:gd name="connsiteY4359" fmla="*/ 2247805 h 8402012"/>
              <a:gd name="connsiteX4360" fmla="*/ 15906954 w 21052572"/>
              <a:gd name="connsiteY4360" fmla="*/ 2327420 h 8402012"/>
              <a:gd name="connsiteX4361" fmla="*/ 16083400 w 21052572"/>
              <a:gd name="connsiteY4361" fmla="*/ 2390971 h 8402012"/>
              <a:gd name="connsiteX4362" fmla="*/ 16078862 w 21052572"/>
              <a:gd name="connsiteY4362" fmla="*/ 2383508 h 8402012"/>
              <a:gd name="connsiteX4363" fmla="*/ 16090088 w 21052572"/>
              <a:gd name="connsiteY4363" fmla="*/ 2369862 h 8402012"/>
              <a:gd name="connsiteX4364" fmla="*/ 16090088 w 21052572"/>
              <a:gd name="connsiteY4364" fmla="*/ 2385915 h 8402012"/>
              <a:gd name="connsiteX4365" fmla="*/ 16090088 w 21052572"/>
              <a:gd name="connsiteY4365" fmla="*/ 2393380 h 8402012"/>
              <a:gd name="connsiteX4366" fmla="*/ 16166010 w 21052572"/>
              <a:gd name="connsiteY4366" fmla="*/ 2420726 h 8402012"/>
              <a:gd name="connsiteX4367" fmla="*/ 16416724 w 21052572"/>
              <a:gd name="connsiteY4367" fmla="*/ 2517388 h 8402012"/>
              <a:gd name="connsiteX4368" fmla="*/ 16539392 w 21052572"/>
              <a:gd name="connsiteY4368" fmla="*/ 2548535 h 8402012"/>
              <a:gd name="connsiteX4369" fmla="*/ 16571674 w 21052572"/>
              <a:gd name="connsiteY4369" fmla="*/ 2600090 h 8402012"/>
              <a:gd name="connsiteX4370" fmla="*/ 16641616 w 21052572"/>
              <a:gd name="connsiteY4370" fmla="*/ 2651642 h 8402012"/>
              <a:gd name="connsiteX4371" fmla="*/ 16751372 w 21052572"/>
              <a:gd name="connsiteY4371" fmla="*/ 2683863 h 8402012"/>
              <a:gd name="connsiteX4372" fmla="*/ 16814860 w 21052572"/>
              <a:gd name="connsiteY4372" fmla="*/ 2735416 h 8402012"/>
              <a:gd name="connsiteX4373" fmla="*/ 16905244 w 21052572"/>
              <a:gd name="connsiteY4373" fmla="*/ 2785893 h 8402012"/>
              <a:gd name="connsiteX4374" fmla="*/ 16449006 w 21052572"/>
              <a:gd name="connsiteY4374" fmla="*/ 2632309 h 8402012"/>
              <a:gd name="connsiteX4375" fmla="*/ 16507112 w 21052572"/>
              <a:gd name="connsiteY4375" fmla="*/ 2587200 h 8402012"/>
              <a:gd name="connsiteX4376" fmla="*/ 16410268 w 21052572"/>
              <a:gd name="connsiteY4376" fmla="*/ 2600090 h 8402012"/>
              <a:gd name="connsiteX4377" fmla="*/ 16429638 w 21052572"/>
              <a:gd name="connsiteY4377" fmla="*/ 2567868 h 8402012"/>
              <a:gd name="connsiteX4378" fmla="*/ 15614004 w 21052572"/>
              <a:gd name="connsiteY4378" fmla="*/ 2280027 h 8402012"/>
              <a:gd name="connsiteX4379" fmla="*/ 15421394 w 21052572"/>
              <a:gd name="connsiteY4379" fmla="*/ 2228474 h 8402012"/>
              <a:gd name="connsiteX4380" fmla="*/ 15356832 w 21052572"/>
              <a:gd name="connsiteY4380" fmla="*/ 2215586 h 8402012"/>
              <a:gd name="connsiteX4381" fmla="*/ 15324550 w 21052572"/>
              <a:gd name="connsiteY4381" fmla="*/ 2267140 h 8402012"/>
              <a:gd name="connsiteX4382" fmla="*/ 15138398 w 21052572"/>
              <a:gd name="connsiteY4382" fmla="*/ 2202698 h 8402012"/>
              <a:gd name="connsiteX4383" fmla="*/ 14939331 w 21052572"/>
              <a:gd name="connsiteY4383" fmla="*/ 2139329 h 8402012"/>
              <a:gd name="connsiteX4384" fmla="*/ 15190046 w 21052572"/>
              <a:gd name="connsiteY4384" fmla="*/ 2132885 h 8402012"/>
              <a:gd name="connsiteX4385" fmla="*/ 18508352 w 21052572"/>
              <a:gd name="connsiteY4385" fmla="*/ 2125419 h 8402012"/>
              <a:gd name="connsiteX4386" fmla="*/ 18545244 w 21052572"/>
              <a:gd name="connsiteY4386" fmla="*/ 2152502 h 8402012"/>
              <a:gd name="connsiteX4387" fmla="*/ 18508352 w 21052572"/>
              <a:gd name="connsiteY4387" fmla="*/ 2125419 h 8402012"/>
              <a:gd name="connsiteX4388" fmla="*/ 14919346 w 21052572"/>
              <a:gd name="connsiteY4388" fmla="*/ 2125419 h 8402012"/>
              <a:gd name="connsiteX4389" fmla="*/ 14882454 w 21052572"/>
              <a:gd name="connsiteY4389" fmla="*/ 2152503 h 8402012"/>
              <a:gd name="connsiteX4390" fmla="*/ 14919346 w 21052572"/>
              <a:gd name="connsiteY4390" fmla="*/ 2125419 h 8402012"/>
              <a:gd name="connsiteX4391" fmla="*/ 16261716 w 21052572"/>
              <a:gd name="connsiteY4391" fmla="*/ 2123390 h 8402012"/>
              <a:gd name="connsiteX4392" fmla="*/ 16279678 w 21052572"/>
              <a:gd name="connsiteY4392" fmla="*/ 2150689 h 8402012"/>
              <a:gd name="connsiteX4393" fmla="*/ 16261716 w 21052572"/>
              <a:gd name="connsiteY4393" fmla="*/ 2123390 h 8402012"/>
              <a:gd name="connsiteX4394" fmla="*/ 18693204 w 21052572"/>
              <a:gd name="connsiteY4394" fmla="*/ 2123389 h 8402012"/>
              <a:gd name="connsiteX4395" fmla="*/ 18711168 w 21052572"/>
              <a:gd name="connsiteY4395" fmla="*/ 2150689 h 8402012"/>
              <a:gd name="connsiteX4396" fmla="*/ 18693204 w 21052572"/>
              <a:gd name="connsiteY4396" fmla="*/ 2123389 h 8402012"/>
              <a:gd name="connsiteX4397" fmla="*/ 16123246 w 21052572"/>
              <a:gd name="connsiteY4397" fmla="*/ 2118775 h 8402012"/>
              <a:gd name="connsiteX4398" fmla="*/ 16125026 w 21052572"/>
              <a:gd name="connsiteY4398" fmla="*/ 2121793 h 8402012"/>
              <a:gd name="connsiteX4399" fmla="*/ 16126884 w 21052572"/>
              <a:gd name="connsiteY4399" fmla="*/ 2124947 h 8402012"/>
              <a:gd name="connsiteX4400" fmla="*/ 16122316 w 21052572"/>
              <a:gd name="connsiteY4400" fmla="*/ 2117209 h 8402012"/>
              <a:gd name="connsiteX4401" fmla="*/ 16122626 w 21052572"/>
              <a:gd name="connsiteY4401" fmla="*/ 2117724 h 8402012"/>
              <a:gd name="connsiteX4402" fmla="*/ 16123246 w 21052572"/>
              <a:gd name="connsiteY4402" fmla="*/ 2118775 h 8402012"/>
              <a:gd name="connsiteX4403" fmla="*/ 12411705 w 21052572"/>
              <a:gd name="connsiteY4403" fmla="*/ 2105976 h 8402012"/>
              <a:gd name="connsiteX4404" fmla="*/ 12314980 w 21052572"/>
              <a:gd name="connsiteY4404" fmla="*/ 2169380 h 8402012"/>
              <a:gd name="connsiteX4405" fmla="*/ 12373015 w 21052572"/>
              <a:gd name="connsiteY4405" fmla="*/ 2220961 h 8402012"/>
              <a:gd name="connsiteX4406" fmla="*/ 12449321 w 21052572"/>
              <a:gd name="connsiteY4406" fmla="*/ 2201616 h 8402012"/>
              <a:gd name="connsiteX4407" fmla="*/ 12392360 w 21052572"/>
              <a:gd name="connsiteY4407" fmla="*/ 2138215 h 8402012"/>
              <a:gd name="connsiteX4408" fmla="*/ 12411705 w 21052572"/>
              <a:gd name="connsiteY4408" fmla="*/ 2105976 h 8402012"/>
              <a:gd name="connsiteX4409" fmla="*/ 16114788 w 21052572"/>
              <a:gd name="connsiteY4409" fmla="*/ 2104432 h 8402012"/>
              <a:gd name="connsiteX4410" fmla="*/ 16118628 w 21052572"/>
              <a:gd name="connsiteY4410" fmla="*/ 2110942 h 8402012"/>
              <a:gd name="connsiteX4411" fmla="*/ 16120838 w 21052572"/>
              <a:gd name="connsiteY4411" fmla="*/ 2114693 h 8402012"/>
              <a:gd name="connsiteX4412" fmla="*/ 17981248 w 21052572"/>
              <a:gd name="connsiteY4412" fmla="*/ 2101373 h 8402012"/>
              <a:gd name="connsiteX4413" fmla="*/ 17963284 w 21052572"/>
              <a:gd name="connsiteY4413" fmla="*/ 2127057 h 8402012"/>
              <a:gd name="connsiteX4414" fmla="*/ 17981248 w 21052572"/>
              <a:gd name="connsiteY4414" fmla="*/ 2101373 h 8402012"/>
              <a:gd name="connsiteX4415" fmla="*/ 17104208 w 21052572"/>
              <a:gd name="connsiteY4415" fmla="*/ 2099691 h 8402012"/>
              <a:gd name="connsiteX4416" fmla="*/ 17136792 w 21052572"/>
              <a:gd name="connsiteY4416" fmla="*/ 2112489 h 8402012"/>
              <a:gd name="connsiteX4417" fmla="*/ 17194360 w 21052572"/>
              <a:gd name="connsiteY4417" fmla="*/ 2131685 h 8402012"/>
              <a:gd name="connsiteX4418" fmla="*/ 17220428 w 21052572"/>
              <a:gd name="connsiteY4418" fmla="*/ 2194605 h 8402012"/>
              <a:gd name="connsiteX4419" fmla="*/ 17091172 w 21052572"/>
              <a:gd name="connsiteY4419" fmla="*/ 2150880 h 8402012"/>
              <a:gd name="connsiteX4420" fmla="*/ 17104208 w 21052572"/>
              <a:gd name="connsiteY4420" fmla="*/ 2099691 h 8402012"/>
              <a:gd name="connsiteX4421" fmla="*/ 14260920 w 21052572"/>
              <a:gd name="connsiteY4421" fmla="*/ 2099689 h 8402012"/>
              <a:gd name="connsiteX4422" fmla="*/ 14292950 w 21052572"/>
              <a:gd name="connsiteY4422" fmla="*/ 2151828 h 8402012"/>
              <a:gd name="connsiteX4423" fmla="*/ 14362347 w 21052572"/>
              <a:gd name="connsiteY4423" fmla="*/ 2144225 h 8402012"/>
              <a:gd name="connsiteX4424" fmla="*/ 14502209 w 21052572"/>
              <a:gd name="connsiteY4424" fmla="*/ 2170292 h 8402012"/>
              <a:gd name="connsiteX4425" fmla="*/ 14190455 w 21052572"/>
              <a:gd name="connsiteY4425" fmla="*/ 2170292 h 8402012"/>
              <a:gd name="connsiteX4426" fmla="*/ 14260920 w 21052572"/>
              <a:gd name="connsiteY4426" fmla="*/ 2099689 h 8402012"/>
              <a:gd name="connsiteX4427" fmla="*/ 14190452 w 21052572"/>
              <a:gd name="connsiteY4427" fmla="*/ 2094952 h 8402012"/>
              <a:gd name="connsiteX4428" fmla="*/ 14203577 w 21052572"/>
              <a:gd name="connsiteY4428" fmla="*/ 2127058 h 8402012"/>
              <a:gd name="connsiteX4429" fmla="*/ 14190452 w 21052572"/>
              <a:gd name="connsiteY4429" fmla="*/ 2094952 h 8402012"/>
              <a:gd name="connsiteX4430" fmla="*/ 14133574 w 21052572"/>
              <a:gd name="connsiteY4430" fmla="*/ 2094952 h 8402012"/>
              <a:gd name="connsiteX4431" fmla="*/ 14146699 w 21052572"/>
              <a:gd name="connsiteY4431" fmla="*/ 2127058 h 8402012"/>
              <a:gd name="connsiteX4432" fmla="*/ 14133574 w 21052572"/>
              <a:gd name="connsiteY4432" fmla="*/ 2094952 h 8402012"/>
              <a:gd name="connsiteX4433" fmla="*/ 12431051 w 21052572"/>
              <a:gd name="connsiteY4433" fmla="*/ 2093081 h 8402012"/>
              <a:gd name="connsiteX4434" fmla="*/ 12449321 w 21052572"/>
              <a:gd name="connsiteY4434" fmla="*/ 2125320 h 8402012"/>
              <a:gd name="connsiteX4435" fmla="*/ 12431051 w 21052572"/>
              <a:gd name="connsiteY4435" fmla="*/ 2093081 h 8402012"/>
              <a:gd name="connsiteX4436" fmla="*/ 14837330 w 21052572"/>
              <a:gd name="connsiteY4436" fmla="*/ 2086762 h 8402012"/>
              <a:gd name="connsiteX4437" fmla="*/ 14867131 w 21052572"/>
              <a:gd name="connsiteY4437" fmla="*/ 2124830 h 8402012"/>
              <a:gd name="connsiteX4438" fmla="*/ 14787662 w 21052572"/>
              <a:gd name="connsiteY4438" fmla="*/ 2092433 h 8402012"/>
              <a:gd name="connsiteX4439" fmla="*/ 14837330 w 21052572"/>
              <a:gd name="connsiteY4439" fmla="*/ 2086762 h 8402012"/>
              <a:gd name="connsiteX4440" fmla="*/ 16905460 w 21052572"/>
              <a:gd name="connsiteY4440" fmla="*/ 2068083 h 8402012"/>
              <a:gd name="connsiteX4441" fmla="*/ 16935248 w 21052572"/>
              <a:gd name="connsiteY4441" fmla="*/ 2068393 h 8402012"/>
              <a:gd name="connsiteX4442" fmla="*/ 16969904 w 21052572"/>
              <a:gd name="connsiteY4442" fmla="*/ 2068083 h 8402012"/>
              <a:gd name="connsiteX4443" fmla="*/ 17075880 w 21052572"/>
              <a:gd name="connsiteY4443" fmla="*/ 2108129 h 8402012"/>
              <a:gd name="connsiteX4444" fmla="*/ 16922364 w 21052572"/>
              <a:gd name="connsiteY4444" fmla="*/ 2141243 h 8402012"/>
              <a:gd name="connsiteX4445" fmla="*/ 16961012 w 21052572"/>
              <a:gd name="connsiteY4445" fmla="*/ 2094884 h 8402012"/>
              <a:gd name="connsiteX4446" fmla="*/ 16909484 w 21052572"/>
              <a:gd name="connsiteY4446" fmla="*/ 2127997 h 8402012"/>
              <a:gd name="connsiteX4447" fmla="*/ 16825748 w 21052572"/>
              <a:gd name="connsiteY4447" fmla="*/ 2108129 h 8402012"/>
              <a:gd name="connsiteX4448" fmla="*/ 16905460 w 21052572"/>
              <a:gd name="connsiteY4448" fmla="*/ 2068083 h 8402012"/>
              <a:gd name="connsiteX4449" fmla="*/ 14640725 w 21052572"/>
              <a:gd name="connsiteY4449" fmla="*/ 2061772 h 8402012"/>
              <a:gd name="connsiteX4450" fmla="*/ 14658687 w 21052572"/>
              <a:gd name="connsiteY4450" fmla="*/ 2093880 h 8402012"/>
              <a:gd name="connsiteX4451" fmla="*/ 14640725 w 21052572"/>
              <a:gd name="connsiteY4451" fmla="*/ 2061772 h 8402012"/>
              <a:gd name="connsiteX4452" fmla="*/ 14602808 w 21052572"/>
              <a:gd name="connsiteY4452" fmla="*/ 2061772 h 8402012"/>
              <a:gd name="connsiteX4453" fmla="*/ 14620770 w 21052572"/>
              <a:gd name="connsiteY4453" fmla="*/ 2093881 h 8402012"/>
              <a:gd name="connsiteX4454" fmla="*/ 14602808 w 21052572"/>
              <a:gd name="connsiteY4454" fmla="*/ 2061772 h 8402012"/>
              <a:gd name="connsiteX4455" fmla="*/ 13882368 w 21052572"/>
              <a:gd name="connsiteY4455" fmla="*/ 2061772 h 8402012"/>
              <a:gd name="connsiteX4456" fmla="*/ 13900330 w 21052572"/>
              <a:gd name="connsiteY4456" fmla="*/ 2093881 h 8402012"/>
              <a:gd name="connsiteX4457" fmla="*/ 13882368 w 21052572"/>
              <a:gd name="connsiteY4457" fmla="*/ 2061772 h 8402012"/>
              <a:gd name="connsiteX4458" fmla="*/ 18584188 w 21052572"/>
              <a:gd name="connsiteY4458" fmla="*/ 2061771 h 8402012"/>
              <a:gd name="connsiteX4459" fmla="*/ 18602152 w 21052572"/>
              <a:gd name="connsiteY4459" fmla="*/ 2093880 h 8402012"/>
              <a:gd name="connsiteX4460" fmla="*/ 18584188 w 21052572"/>
              <a:gd name="connsiteY4460" fmla="*/ 2061771 h 8402012"/>
              <a:gd name="connsiteX4461" fmla="*/ 15787742 w 21052572"/>
              <a:gd name="connsiteY4461" fmla="*/ 2061771 h 8402012"/>
              <a:gd name="connsiteX4462" fmla="*/ 15805704 w 21052572"/>
              <a:gd name="connsiteY4462" fmla="*/ 2093880 h 8402012"/>
              <a:gd name="connsiteX4463" fmla="*/ 15787742 w 21052572"/>
              <a:gd name="connsiteY4463" fmla="*/ 2061771 h 8402012"/>
              <a:gd name="connsiteX4464" fmla="*/ 14076700 w 21052572"/>
              <a:gd name="connsiteY4464" fmla="*/ 2061769 h 8402012"/>
              <a:gd name="connsiteX4465" fmla="*/ 14113564 w 21052572"/>
              <a:gd name="connsiteY4465" fmla="*/ 2092513 h 8402012"/>
              <a:gd name="connsiteX4466" fmla="*/ 14076700 w 21052572"/>
              <a:gd name="connsiteY4466" fmla="*/ 2061769 h 8402012"/>
              <a:gd name="connsiteX4467" fmla="*/ 12597633 w 21052572"/>
              <a:gd name="connsiteY4467" fmla="*/ 2060841 h 8402012"/>
              <a:gd name="connsiteX4468" fmla="*/ 12616978 w 21052572"/>
              <a:gd name="connsiteY4468" fmla="*/ 2093081 h 8402012"/>
              <a:gd name="connsiteX4469" fmla="*/ 12597633 w 21052572"/>
              <a:gd name="connsiteY4469" fmla="*/ 2060841 h 8402012"/>
              <a:gd name="connsiteX4470" fmla="*/ 11089791 w 21052572"/>
              <a:gd name="connsiteY4470" fmla="*/ 2060841 h 8402012"/>
              <a:gd name="connsiteX4471" fmla="*/ 10994140 w 21052572"/>
              <a:gd name="connsiteY4471" fmla="*/ 2080184 h 8402012"/>
              <a:gd name="connsiteX4472" fmla="*/ 10910311 w 21052572"/>
              <a:gd name="connsiteY4472" fmla="*/ 2118874 h 8402012"/>
              <a:gd name="connsiteX4473" fmla="*/ 11000588 w 21052572"/>
              <a:gd name="connsiteY4473" fmla="*/ 2099528 h 8402012"/>
              <a:gd name="connsiteX4474" fmla="*/ 11089791 w 21052572"/>
              <a:gd name="connsiteY4474" fmla="*/ 2093081 h 8402012"/>
              <a:gd name="connsiteX4475" fmla="*/ 11089791 w 21052572"/>
              <a:gd name="connsiteY4475" fmla="*/ 2060841 h 8402012"/>
              <a:gd name="connsiteX4476" fmla="*/ 14582825 w 21052572"/>
              <a:gd name="connsiteY4476" fmla="*/ 2058905 h 8402012"/>
              <a:gd name="connsiteX4477" fmla="*/ 14545933 w 21052572"/>
              <a:gd name="connsiteY4477" fmla="*/ 2091973 h 8402012"/>
              <a:gd name="connsiteX4478" fmla="*/ 14582825 w 21052572"/>
              <a:gd name="connsiteY4478" fmla="*/ 2058905 h 8402012"/>
              <a:gd name="connsiteX4479" fmla="*/ 16127910 w 21052572"/>
              <a:gd name="connsiteY4479" fmla="*/ 2047554 h 8402012"/>
              <a:gd name="connsiteX4480" fmla="*/ 16122178 w 21052572"/>
              <a:gd name="connsiteY4480" fmla="*/ 2116971 h 8402012"/>
              <a:gd name="connsiteX4481" fmla="*/ 16121348 w 21052572"/>
              <a:gd name="connsiteY4481" fmla="*/ 2127023 h 8402012"/>
              <a:gd name="connsiteX4482" fmla="*/ 16120838 w 21052572"/>
              <a:gd name="connsiteY4482" fmla="*/ 2114693 h 8402012"/>
              <a:gd name="connsiteX4483" fmla="*/ 16119708 w 21052572"/>
              <a:gd name="connsiteY4483" fmla="*/ 2087288 h 8402012"/>
              <a:gd name="connsiteX4484" fmla="*/ 16127910 w 21052572"/>
              <a:gd name="connsiteY4484" fmla="*/ 2047554 h 8402012"/>
              <a:gd name="connsiteX4485" fmla="*/ 12841596 w 21052572"/>
              <a:gd name="connsiteY4485" fmla="*/ 2035049 h 8402012"/>
              <a:gd name="connsiteX4486" fmla="*/ 12859867 w 21052572"/>
              <a:gd name="connsiteY4486" fmla="*/ 2060841 h 8402012"/>
              <a:gd name="connsiteX4487" fmla="*/ 12841596 w 21052572"/>
              <a:gd name="connsiteY4487" fmla="*/ 2035049 h 8402012"/>
              <a:gd name="connsiteX4488" fmla="*/ 11109136 w 21052572"/>
              <a:gd name="connsiteY4488" fmla="*/ 2035049 h 8402012"/>
              <a:gd name="connsiteX4489" fmla="*/ 11128481 w 21052572"/>
              <a:gd name="connsiteY4489" fmla="*/ 2060841 h 8402012"/>
              <a:gd name="connsiteX4490" fmla="*/ 11109136 w 21052572"/>
              <a:gd name="connsiteY4490" fmla="*/ 2035049 h 8402012"/>
              <a:gd name="connsiteX4491" fmla="*/ 14394263 w 21052572"/>
              <a:gd name="connsiteY4491" fmla="*/ 2033332 h 8402012"/>
              <a:gd name="connsiteX4492" fmla="*/ 14426372 w 21052572"/>
              <a:gd name="connsiteY4492" fmla="*/ 2033332 h 8402012"/>
              <a:gd name="connsiteX4493" fmla="*/ 14426372 w 21052572"/>
              <a:gd name="connsiteY4493" fmla="*/ 2089176 h 8402012"/>
              <a:gd name="connsiteX4494" fmla="*/ 14394263 w 21052572"/>
              <a:gd name="connsiteY4494" fmla="*/ 2089176 h 8402012"/>
              <a:gd name="connsiteX4495" fmla="*/ 14394263 w 21052572"/>
              <a:gd name="connsiteY4495" fmla="*/ 2033332 h 8402012"/>
              <a:gd name="connsiteX4496" fmla="*/ 19829744 w 21052572"/>
              <a:gd name="connsiteY4496" fmla="*/ 2033331 h 8402012"/>
              <a:gd name="connsiteX4497" fmla="*/ 19811784 w 21052572"/>
              <a:gd name="connsiteY4497" fmla="*/ 2060630 h 8402012"/>
              <a:gd name="connsiteX4498" fmla="*/ 19829744 w 21052572"/>
              <a:gd name="connsiteY4498" fmla="*/ 2033331 h 8402012"/>
              <a:gd name="connsiteX4499" fmla="*/ 11178456 w 21052572"/>
              <a:gd name="connsiteY4499" fmla="*/ 2031019 h 8402012"/>
              <a:gd name="connsiteX4500" fmla="*/ 11147826 w 21052572"/>
              <a:gd name="connsiteY4500" fmla="*/ 2035049 h 8402012"/>
              <a:gd name="connsiteX4501" fmla="*/ 11199413 w 21052572"/>
              <a:gd name="connsiteY4501" fmla="*/ 2060841 h 8402012"/>
              <a:gd name="connsiteX4502" fmla="*/ 11178456 w 21052572"/>
              <a:gd name="connsiteY4502" fmla="*/ 2031019 h 8402012"/>
              <a:gd name="connsiteX4503" fmla="*/ 16039142 w 21052572"/>
              <a:gd name="connsiteY4503" fmla="*/ 2016016 h 8402012"/>
              <a:gd name="connsiteX4504" fmla="*/ 16071062 w 21052572"/>
              <a:gd name="connsiteY4504" fmla="*/ 2060704 h 8402012"/>
              <a:gd name="connsiteX4505" fmla="*/ 16019990 w 21052572"/>
              <a:gd name="connsiteY4505" fmla="*/ 2060704 h 8402012"/>
              <a:gd name="connsiteX4506" fmla="*/ 16039142 w 21052572"/>
              <a:gd name="connsiteY4506" fmla="*/ 2016016 h 8402012"/>
              <a:gd name="connsiteX4507" fmla="*/ 16166922 w 21052572"/>
              <a:gd name="connsiteY4507" fmla="*/ 2000155 h 8402012"/>
              <a:gd name="connsiteX4508" fmla="*/ 16184884 w 21052572"/>
              <a:gd name="connsiteY4508" fmla="*/ 2032260 h 8402012"/>
              <a:gd name="connsiteX4509" fmla="*/ 16166922 w 21052572"/>
              <a:gd name="connsiteY4509" fmla="*/ 2000155 h 8402012"/>
              <a:gd name="connsiteX4510" fmla="*/ 14299466 w 21052572"/>
              <a:gd name="connsiteY4510" fmla="*/ 2000155 h 8402012"/>
              <a:gd name="connsiteX4511" fmla="*/ 14317428 w 21052572"/>
              <a:gd name="connsiteY4511" fmla="*/ 2032260 h 8402012"/>
              <a:gd name="connsiteX4512" fmla="*/ 14299466 w 21052572"/>
              <a:gd name="connsiteY4512" fmla="*/ 2000155 h 8402012"/>
              <a:gd name="connsiteX4513" fmla="*/ 12188884 w 21052572"/>
              <a:gd name="connsiteY4513" fmla="*/ 2000155 h 8402012"/>
              <a:gd name="connsiteX4514" fmla="*/ 12208172 w 21052572"/>
              <a:gd name="connsiteY4514" fmla="*/ 2045305 h 8402012"/>
              <a:gd name="connsiteX4515" fmla="*/ 12092441 w 21052572"/>
              <a:gd name="connsiteY4515" fmla="*/ 2038855 h 8402012"/>
              <a:gd name="connsiteX4516" fmla="*/ 12188884 w 21052572"/>
              <a:gd name="connsiteY4516" fmla="*/ 2000155 h 8402012"/>
              <a:gd name="connsiteX4517" fmla="*/ 18451476 w 21052572"/>
              <a:gd name="connsiteY4517" fmla="*/ 2000154 h 8402012"/>
              <a:gd name="connsiteX4518" fmla="*/ 18469436 w 21052572"/>
              <a:gd name="connsiteY4518" fmla="*/ 2032260 h 8402012"/>
              <a:gd name="connsiteX4519" fmla="*/ 18451476 w 21052572"/>
              <a:gd name="connsiteY4519" fmla="*/ 2000154 h 8402012"/>
              <a:gd name="connsiteX4520" fmla="*/ 13031555 w 21052572"/>
              <a:gd name="connsiteY4520" fmla="*/ 1999585 h 8402012"/>
              <a:gd name="connsiteX4521" fmla="*/ 12995282 w 21052572"/>
              <a:gd name="connsiteY4521" fmla="*/ 2002809 h 8402012"/>
              <a:gd name="connsiteX4522" fmla="*/ 13053318 w 21052572"/>
              <a:gd name="connsiteY4522" fmla="*/ 2035049 h 8402012"/>
              <a:gd name="connsiteX4523" fmla="*/ 13031555 w 21052572"/>
              <a:gd name="connsiteY4523" fmla="*/ 1999585 h 8402012"/>
              <a:gd name="connsiteX4524" fmla="*/ 11286197 w 21052572"/>
              <a:gd name="connsiteY4524" fmla="*/ 1997167 h 8402012"/>
              <a:gd name="connsiteX4525" fmla="*/ 11243477 w 21052572"/>
              <a:gd name="connsiteY4525" fmla="*/ 2002809 h 8402012"/>
              <a:gd name="connsiteX4526" fmla="*/ 11314409 w 21052572"/>
              <a:gd name="connsiteY4526" fmla="*/ 2035049 h 8402012"/>
              <a:gd name="connsiteX4527" fmla="*/ 11286197 w 21052572"/>
              <a:gd name="connsiteY4527" fmla="*/ 1997167 h 8402012"/>
              <a:gd name="connsiteX4528" fmla="*/ 14236957 w 21052572"/>
              <a:gd name="connsiteY4528" fmla="*/ 1995551 h 8402012"/>
              <a:gd name="connsiteX4529" fmla="*/ 14284143 w 21052572"/>
              <a:gd name="connsiteY4529" fmla="*/ 2003497 h 8402012"/>
              <a:gd name="connsiteX4530" fmla="*/ 14204671 w 21052572"/>
              <a:gd name="connsiteY4530" fmla="*/ 2035280 h 8402012"/>
              <a:gd name="connsiteX4531" fmla="*/ 14236957 w 21052572"/>
              <a:gd name="connsiteY4531" fmla="*/ 1995551 h 8402012"/>
              <a:gd name="connsiteX4532" fmla="*/ 13735437 w 21052572"/>
              <a:gd name="connsiteY4532" fmla="*/ 1971717 h 8402012"/>
              <a:gd name="connsiteX4533" fmla="*/ 13979312 w 21052572"/>
              <a:gd name="connsiteY4533" fmla="*/ 1971717 h 8402012"/>
              <a:gd name="connsiteX4534" fmla="*/ 13947082 w 21052572"/>
              <a:gd name="connsiteY4534" fmla="*/ 2056220 h 8402012"/>
              <a:gd name="connsiteX4535" fmla="*/ 14056665 w 21052572"/>
              <a:gd name="connsiteY4535" fmla="*/ 2062720 h 8402012"/>
              <a:gd name="connsiteX4536" fmla="*/ 14056665 w 21052572"/>
              <a:gd name="connsiteY4536" fmla="*/ 2127722 h 8402012"/>
              <a:gd name="connsiteX4537" fmla="*/ 13979312 w 21052572"/>
              <a:gd name="connsiteY4537" fmla="*/ 2108222 h 8402012"/>
              <a:gd name="connsiteX4538" fmla="*/ 14056665 w 21052572"/>
              <a:gd name="connsiteY4538" fmla="*/ 2185141 h 8402012"/>
              <a:gd name="connsiteX4539" fmla="*/ 13927744 w 21052572"/>
              <a:gd name="connsiteY4539" fmla="*/ 2185141 h 8402012"/>
              <a:gd name="connsiteX4540" fmla="*/ 13864358 w 21052572"/>
              <a:gd name="connsiteY4540" fmla="*/ 2191641 h 8402012"/>
              <a:gd name="connsiteX4541" fmla="*/ 13877250 w 21052572"/>
              <a:gd name="connsiteY4541" fmla="*/ 2153723 h 8402012"/>
              <a:gd name="connsiteX4542" fmla="*/ 13927744 w 21052572"/>
              <a:gd name="connsiteY4542" fmla="*/ 2114722 h 8402012"/>
              <a:gd name="connsiteX4543" fmla="*/ 13914852 w 21052572"/>
              <a:gd name="connsiteY4543" fmla="*/ 2010719 h 8402012"/>
              <a:gd name="connsiteX4544" fmla="*/ 13838574 w 21052572"/>
              <a:gd name="connsiteY4544" fmla="*/ 2004218 h 8402012"/>
              <a:gd name="connsiteX4545" fmla="*/ 13735437 w 21052572"/>
              <a:gd name="connsiteY4545" fmla="*/ 1971717 h 8402012"/>
              <a:gd name="connsiteX4546" fmla="*/ 14019822 w 21052572"/>
              <a:gd name="connsiteY4546" fmla="*/ 1971714 h 8402012"/>
              <a:gd name="connsiteX4547" fmla="*/ 14056714 w 21052572"/>
              <a:gd name="connsiteY4547" fmla="*/ 1971714 h 8402012"/>
              <a:gd name="connsiteX4548" fmla="*/ 14056714 w 21052572"/>
              <a:gd name="connsiteY4548" fmla="*/ 2036984 h 8402012"/>
              <a:gd name="connsiteX4549" fmla="*/ 14019822 w 21052572"/>
              <a:gd name="connsiteY4549" fmla="*/ 2036984 h 8402012"/>
              <a:gd name="connsiteX4550" fmla="*/ 14019822 w 21052572"/>
              <a:gd name="connsiteY4550" fmla="*/ 1971714 h 8402012"/>
              <a:gd name="connsiteX4551" fmla="*/ 16619262 w 21052572"/>
              <a:gd name="connsiteY4551" fmla="*/ 1970570 h 8402012"/>
              <a:gd name="connsiteX4552" fmla="*/ 16657954 w 21052572"/>
              <a:gd name="connsiteY4552" fmla="*/ 2002809 h 8402012"/>
              <a:gd name="connsiteX4553" fmla="*/ 16619262 w 21052572"/>
              <a:gd name="connsiteY4553" fmla="*/ 1970570 h 8402012"/>
              <a:gd name="connsiteX4554" fmla="*/ 11333754 w 21052572"/>
              <a:gd name="connsiteY4554" fmla="*/ 1970570 h 8402012"/>
              <a:gd name="connsiteX4555" fmla="*/ 11333754 w 21052572"/>
              <a:gd name="connsiteY4555" fmla="*/ 2035049 h 8402012"/>
              <a:gd name="connsiteX4556" fmla="*/ 11391789 w 21052572"/>
              <a:gd name="connsiteY4556" fmla="*/ 1970570 h 8402012"/>
              <a:gd name="connsiteX4557" fmla="*/ 11333754 w 21052572"/>
              <a:gd name="connsiteY4557" fmla="*/ 1970570 h 8402012"/>
              <a:gd name="connsiteX4558" fmla="*/ 18202116 w 21052572"/>
              <a:gd name="connsiteY4558" fmla="*/ 1969073 h 8402012"/>
              <a:gd name="connsiteX4559" fmla="*/ 18222916 w 21052572"/>
              <a:gd name="connsiteY4559" fmla="*/ 2004972 h 8402012"/>
              <a:gd name="connsiteX4560" fmla="*/ 18167092 w 21052572"/>
              <a:gd name="connsiteY4560" fmla="*/ 1972337 h 8402012"/>
              <a:gd name="connsiteX4561" fmla="*/ 18202116 w 21052572"/>
              <a:gd name="connsiteY4561" fmla="*/ 1969073 h 8402012"/>
              <a:gd name="connsiteX4562" fmla="*/ 11696783 w 21052572"/>
              <a:gd name="connsiteY4562" fmla="*/ 1960705 h 8402012"/>
              <a:gd name="connsiteX4563" fmla="*/ 11710433 w 21052572"/>
              <a:gd name="connsiteY4563" fmla="*/ 1970338 h 8402012"/>
              <a:gd name="connsiteX4564" fmla="*/ 11696783 w 21052572"/>
              <a:gd name="connsiteY4564" fmla="*/ 1989603 h 8402012"/>
              <a:gd name="connsiteX4565" fmla="*/ 11683133 w 21052572"/>
              <a:gd name="connsiteY4565" fmla="*/ 1970338 h 8402012"/>
              <a:gd name="connsiteX4566" fmla="*/ 11696783 w 21052572"/>
              <a:gd name="connsiteY4566" fmla="*/ 1960705 h 8402012"/>
              <a:gd name="connsiteX4567" fmla="*/ 12365153 w 21052572"/>
              <a:gd name="connsiteY4567" fmla="*/ 1943012 h 8402012"/>
              <a:gd name="connsiteX4568" fmla="*/ 12374134 w 21052572"/>
              <a:gd name="connsiteY4568" fmla="*/ 1951702 h 8402012"/>
              <a:gd name="connsiteX4569" fmla="*/ 12356172 w 21052572"/>
              <a:gd name="connsiteY4569" fmla="*/ 1951702 h 8402012"/>
              <a:gd name="connsiteX4570" fmla="*/ 12365153 w 21052572"/>
              <a:gd name="connsiteY4570" fmla="*/ 1943012 h 8402012"/>
              <a:gd name="connsiteX4571" fmla="*/ 13318343 w 21052572"/>
              <a:gd name="connsiteY4571" fmla="*/ 1938535 h 8402012"/>
              <a:gd name="connsiteX4572" fmla="*/ 13364638 w 21052572"/>
              <a:gd name="connsiteY4572" fmla="*/ 1971170 h 8402012"/>
              <a:gd name="connsiteX4573" fmla="*/ 13318343 w 21052572"/>
              <a:gd name="connsiteY4573" fmla="*/ 2003805 h 8402012"/>
              <a:gd name="connsiteX4574" fmla="*/ 13318343 w 21052572"/>
              <a:gd name="connsiteY4574" fmla="*/ 1938535 h 8402012"/>
              <a:gd name="connsiteX4575" fmla="*/ 12421964 w 21052572"/>
              <a:gd name="connsiteY4575" fmla="*/ 1938535 h 8402012"/>
              <a:gd name="connsiteX4576" fmla="*/ 12435614 w 21052572"/>
              <a:gd name="connsiteY4576" fmla="*/ 2003805 h 8402012"/>
              <a:gd name="connsiteX4577" fmla="*/ 12421964 w 21052572"/>
              <a:gd name="connsiteY4577" fmla="*/ 1938535 h 8402012"/>
              <a:gd name="connsiteX4578" fmla="*/ 18110216 w 21052572"/>
              <a:gd name="connsiteY4578" fmla="*/ 1938534 h 8402012"/>
              <a:gd name="connsiteX4579" fmla="*/ 18128180 w 21052572"/>
              <a:gd name="connsiteY4579" fmla="*/ 1970643 h 8402012"/>
              <a:gd name="connsiteX4580" fmla="*/ 18110216 w 21052572"/>
              <a:gd name="connsiteY4580" fmla="*/ 1938534 h 8402012"/>
              <a:gd name="connsiteX4581" fmla="*/ 12383475 w 21052572"/>
              <a:gd name="connsiteY4581" fmla="*/ 1938533 h 8402012"/>
              <a:gd name="connsiteX4582" fmla="*/ 12383475 w 21052572"/>
              <a:gd name="connsiteY4582" fmla="*/ 1938533 h 8402012"/>
              <a:gd name="connsiteX4583" fmla="*/ 16540538 w 21052572"/>
              <a:gd name="connsiteY4583" fmla="*/ 1935509 h 8402012"/>
              <a:gd name="connsiteX4584" fmla="*/ 16504266 w 21052572"/>
              <a:gd name="connsiteY4584" fmla="*/ 1938330 h 8402012"/>
              <a:gd name="connsiteX4585" fmla="*/ 16562302 w 21052572"/>
              <a:gd name="connsiteY4585" fmla="*/ 1970570 h 8402012"/>
              <a:gd name="connsiteX4586" fmla="*/ 16540538 w 21052572"/>
              <a:gd name="connsiteY4586" fmla="*/ 1935509 h 8402012"/>
              <a:gd name="connsiteX4587" fmla="*/ 13512141 w 21052572"/>
              <a:gd name="connsiteY4587" fmla="*/ 1934663 h 8402012"/>
              <a:gd name="connsiteX4588" fmla="*/ 13540053 w 21052572"/>
              <a:gd name="connsiteY4588" fmla="*/ 1972809 h 8402012"/>
              <a:gd name="connsiteX4589" fmla="*/ 13465271 w 21052572"/>
              <a:gd name="connsiteY4589" fmla="*/ 1939995 h 8402012"/>
              <a:gd name="connsiteX4590" fmla="*/ 13512141 w 21052572"/>
              <a:gd name="connsiteY4590" fmla="*/ 1934663 h 8402012"/>
              <a:gd name="connsiteX4591" fmla="*/ 17463408 w 21052572"/>
              <a:gd name="connsiteY4591" fmla="*/ 1927584 h 8402012"/>
              <a:gd name="connsiteX4592" fmla="*/ 17462720 w 21052572"/>
              <a:gd name="connsiteY4592" fmla="*/ 1930268 h 8402012"/>
              <a:gd name="connsiteX4593" fmla="*/ 17460872 w 21052572"/>
              <a:gd name="connsiteY4593" fmla="*/ 1937447 h 8402012"/>
              <a:gd name="connsiteX4594" fmla="*/ 11635483 w 21052572"/>
              <a:gd name="connsiteY4594" fmla="*/ 1919987 h 8402012"/>
              <a:gd name="connsiteX4595" fmla="*/ 11632840 w 21052572"/>
              <a:gd name="connsiteY4595" fmla="*/ 1930269 h 8402012"/>
              <a:gd name="connsiteX4596" fmla="*/ 11630994 w 21052572"/>
              <a:gd name="connsiteY4596" fmla="*/ 1937447 h 8402012"/>
              <a:gd name="connsiteX4597" fmla="*/ 11634762 w 21052572"/>
              <a:gd name="connsiteY4597" fmla="*/ 1922791 h 8402012"/>
              <a:gd name="connsiteX4598" fmla="*/ 12375132 w 21052572"/>
              <a:gd name="connsiteY4598" fmla="*/ 1919572 h 8402012"/>
              <a:gd name="connsiteX4599" fmla="*/ 12412024 w 21052572"/>
              <a:gd name="connsiteY4599" fmla="*/ 1919572 h 8402012"/>
              <a:gd name="connsiteX4600" fmla="*/ 12405876 w 21052572"/>
              <a:gd name="connsiteY4600" fmla="*/ 1937479 h 8402012"/>
              <a:gd name="connsiteX4601" fmla="*/ 12375132 w 21052572"/>
              <a:gd name="connsiteY4601" fmla="*/ 1919572 h 8402012"/>
              <a:gd name="connsiteX4602" fmla="*/ 11526130 w 21052572"/>
              <a:gd name="connsiteY4602" fmla="*/ 1913613 h 8402012"/>
              <a:gd name="connsiteX4603" fmla="*/ 11448750 w 21052572"/>
              <a:gd name="connsiteY4603" fmla="*/ 1989913 h 8402012"/>
              <a:gd name="connsiteX4604" fmla="*/ 11526130 w 21052572"/>
              <a:gd name="connsiteY4604" fmla="*/ 1970570 h 8402012"/>
              <a:gd name="connsiteX4605" fmla="*/ 11526130 w 21052572"/>
              <a:gd name="connsiteY4605" fmla="*/ 1913613 h 8402012"/>
              <a:gd name="connsiteX4606" fmla="*/ 17427460 w 21052572"/>
              <a:gd name="connsiteY4606" fmla="*/ 1907166 h 8402012"/>
              <a:gd name="connsiteX4607" fmla="*/ 17466152 w 21052572"/>
              <a:gd name="connsiteY4607" fmla="*/ 1951226 h 8402012"/>
              <a:gd name="connsiteX4608" fmla="*/ 17472800 w 21052572"/>
              <a:gd name="connsiteY4608" fmla="*/ 1932101 h 8402012"/>
              <a:gd name="connsiteX4609" fmla="*/ 17464508 w 21052572"/>
              <a:gd name="connsiteY4609" fmla="*/ 1923313 h 8402012"/>
              <a:gd name="connsiteX4610" fmla="*/ 17461312 w 21052572"/>
              <a:gd name="connsiteY4610" fmla="*/ 1919928 h 8402012"/>
              <a:gd name="connsiteX4611" fmla="*/ 17427460 w 21052572"/>
              <a:gd name="connsiteY4611" fmla="*/ 1907166 h 8402012"/>
              <a:gd name="connsiteX4612" fmla="*/ 13639647 w 21052572"/>
              <a:gd name="connsiteY4612" fmla="*/ 1905357 h 8402012"/>
              <a:gd name="connsiteX4613" fmla="*/ 13621685 w 21052572"/>
              <a:gd name="connsiteY4613" fmla="*/ 1937427 h 8402012"/>
              <a:gd name="connsiteX4614" fmla="*/ 13639647 w 21052572"/>
              <a:gd name="connsiteY4614" fmla="*/ 1905357 h 8402012"/>
              <a:gd name="connsiteX4615" fmla="*/ 12468929 w 21052572"/>
              <a:gd name="connsiteY4615" fmla="*/ 1905357 h 8402012"/>
              <a:gd name="connsiteX4616" fmla="*/ 12450967 w 21052572"/>
              <a:gd name="connsiteY4616" fmla="*/ 1937427 h 8402012"/>
              <a:gd name="connsiteX4617" fmla="*/ 12468929 w 21052572"/>
              <a:gd name="connsiteY4617" fmla="*/ 1905357 h 8402012"/>
              <a:gd name="connsiteX4618" fmla="*/ 16455904 w 21052572"/>
              <a:gd name="connsiteY4618" fmla="*/ 1901389 h 8402012"/>
              <a:gd name="connsiteX4619" fmla="*/ 16407542 w 21052572"/>
              <a:gd name="connsiteY4619" fmla="*/ 1907166 h 8402012"/>
              <a:gd name="connsiteX4620" fmla="*/ 16484922 w 21052572"/>
              <a:gd name="connsiteY4620" fmla="*/ 1938330 h 8402012"/>
              <a:gd name="connsiteX4621" fmla="*/ 16455904 w 21052572"/>
              <a:gd name="connsiteY4621" fmla="*/ 1901389 h 8402012"/>
              <a:gd name="connsiteX4622" fmla="*/ 11958362 w 21052572"/>
              <a:gd name="connsiteY4622" fmla="*/ 1872181 h 8402012"/>
              <a:gd name="connsiteX4623" fmla="*/ 11939124 w 21052572"/>
              <a:gd name="connsiteY4623" fmla="*/ 1943277 h 8402012"/>
              <a:gd name="connsiteX4624" fmla="*/ 11926299 w 21052572"/>
              <a:gd name="connsiteY4624" fmla="*/ 2000369 h 8402012"/>
              <a:gd name="connsiteX4625" fmla="*/ 11844005 w 21052572"/>
              <a:gd name="connsiteY4625" fmla="*/ 1980979 h 8402012"/>
              <a:gd name="connsiteX4626" fmla="*/ 11773467 w 21052572"/>
              <a:gd name="connsiteY4626" fmla="*/ 2013295 h 8402012"/>
              <a:gd name="connsiteX4627" fmla="*/ 11792704 w 21052572"/>
              <a:gd name="connsiteY4627" fmla="*/ 1980979 h 8402012"/>
              <a:gd name="connsiteX4628" fmla="*/ 11754229 w 21052572"/>
              <a:gd name="connsiteY4628" fmla="*/ 1968052 h 8402012"/>
              <a:gd name="connsiteX4629" fmla="*/ 11824767 w 21052572"/>
              <a:gd name="connsiteY4629" fmla="*/ 1898034 h 8402012"/>
              <a:gd name="connsiteX4630" fmla="*/ 11958362 w 21052572"/>
              <a:gd name="connsiteY4630" fmla="*/ 1872181 h 8402012"/>
              <a:gd name="connsiteX4631" fmla="*/ 16363748 w 21052572"/>
              <a:gd name="connsiteY4631" fmla="*/ 1869283 h 8402012"/>
              <a:gd name="connsiteX4632" fmla="*/ 16318338 w 21052572"/>
              <a:gd name="connsiteY4632" fmla="*/ 1874926 h 8402012"/>
              <a:gd name="connsiteX4633" fmla="*/ 16394646 w 21052572"/>
              <a:gd name="connsiteY4633" fmla="*/ 1907166 h 8402012"/>
              <a:gd name="connsiteX4634" fmla="*/ 16363748 w 21052572"/>
              <a:gd name="connsiteY4634" fmla="*/ 1869283 h 8402012"/>
              <a:gd name="connsiteX4635" fmla="*/ 19033468 w 21052572"/>
              <a:gd name="connsiteY4635" fmla="*/ 1848478 h 8402012"/>
              <a:gd name="connsiteX4636" fmla="*/ 19015508 w 21052572"/>
              <a:gd name="connsiteY4636" fmla="*/ 1875778 h 8402012"/>
              <a:gd name="connsiteX4637" fmla="*/ 19033468 w 21052572"/>
              <a:gd name="connsiteY4637" fmla="*/ 1848478 h 8402012"/>
              <a:gd name="connsiteX4638" fmla="*/ 12029867 w 21052572"/>
              <a:gd name="connsiteY4638" fmla="*/ 1846457 h 8402012"/>
              <a:gd name="connsiteX4639" fmla="*/ 12113368 w 21052572"/>
              <a:gd name="connsiteY4639" fmla="*/ 1890055 h 8402012"/>
              <a:gd name="connsiteX4640" fmla="*/ 11991217 w 21052572"/>
              <a:gd name="connsiteY4640" fmla="*/ 1877096 h 8402012"/>
              <a:gd name="connsiteX4641" fmla="*/ 12029867 w 21052572"/>
              <a:gd name="connsiteY4641" fmla="*/ 1846457 h 8402012"/>
              <a:gd name="connsiteX4642" fmla="*/ 16267558 w 21052572"/>
              <a:gd name="connsiteY4642" fmla="*/ 1842686 h 8402012"/>
              <a:gd name="connsiteX4643" fmla="*/ 16221614 w 21052572"/>
              <a:gd name="connsiteY4643" fmla="*/ 1849134 h 8402012"/>
              <a:gd name="connsiteX4644" fmla="*/ 16298994 w 21052572"/>
              <a:gd name="connsiteY4644" fmla="*/ 1874926 h 8402012"/>
              <a:gd name="connsiteX4645" fmla="*/ 16267558 w 21052572"/>
              <a:gd name="connsiteY4645" fmla="*/ 1842686 h 8402012"/>
              <a:gd name="connsiteX4646" fmla="*/ 12897459 w 21052572"/>
              <a:gd name="connsiteY4646" fmla="*/ 1819784 h 8402012"/>
              <a:gd name="connsiteX4647" fmla="*/ 12919133 w 21052572"/>
              <a:gd name="connsiteY4647" fmla="*/ 1847453 h 8402012"/>
              <a:gd name="connsiteX4648" fmla="*/ 12887024 w 21052572"/>
              <a:gd name="connsiteY4648" fmla="*/ 1829007 h 8402012"/>
              <a:gd name="connsiteX4649" fmla="*/ 12897459 w 21052572"/>
              <a:gd name="connsiteY4649" fmla="*/ 1819784 h 8402012"/>
              <a:gd name="connsiteX4650" fmla="*/ 16163578 w 21052572"/>
              <a:gd name="connsiteY4650" fmla="*/ 1816895 h 8402012"/>
              <a:gd name="connsiteX4651" fmla="*/ 16202270 w 21052572"/>
              <a:gd name="connsiteY4651" fmla="*/ 1849134 h 8402012"/>
              <a:gd name="connsiteX4652" fmla="*/ 16163578 w 21052572"/>
              <a:gd name="connsiteY4652" fmla="*/ 1816895 h 8402012"/>
              <a:gd name="connsiteX4653" fmla="*/ 16125962 w 21052572"/>
              <a:gd name="connsiteY4653" fmla="*/ 1816895 h 8402012"/>
              <a:gd name="connsiteX4654" fmla="*/ 16145308 w 21052572"/>
              <a:gd name="connsiteY4654" fmla="*/ 1849134 h 8402012"/>
              <a:gd name="connsiteX4655" fmla="*/ 16125962 w 21052572"/>
              <a:gd name="connsiteY4655" fmla="*/ 1816895 h 8402012"/>
              <a:gd name="connsiteX4656" fmla="*/ 18976520 w 21052572"/>
              <a:gd name="connsiteY4656" fmla="*/ 1816710 h 8402012"/>
              <a:gd name="connsiteX4657" fmla="*/ 18944412 w 21052572"/>
              <a:gd name="connsiteY4657" fmla="*/ 1847453 h 8402012"/>
              <a:gd name="connsiteX4658" fmla="*/ 18976520 w 21052572"/>
              <a:gd name="connsiteY4658" fmla="*/ 1816710 h 8402012"/>
              <a:gd name="connsiteX4659" fmla="*/ 18039120 w 21052572"/>
              <a:gd name="connsiteY4659" fmla="*/ 1815299 h 8402012"/>
              <a:gd name="connsiteX4660" fmla="*/ 18052244 w 21052572"/>
              <a:gd name="connsiteY4660" fmla="*/ 1847407 h 8402012"/>
              <a:gd name="connsiteX4661" fmla="*/ 18039120 w 21052572"/>
              <a:gd name="connsiteY4661" fmla="*/ 1815299 h 8402012"/>
              <a:gd name="connsiteX4662" fmla="*/ 17792656 w 21052572"/>
              <a:gd name="connsiteY4662" fmla="*/ 1815299 h 8402012"/>
              <a:gd name="connsiteX4663" fmla="*/ 17810560 w 21052572"/>
              <a:gd name="connsiteY4663" fmla="*/ 1847408 h 8402012"/>
              <a:gd name="connsiteX4664" fmla="*/ 17792656 w 21052572"/>
              <a:gd name="connsiteY4664" fmla="*/ 1815299 h 8402012"/>
              <a:gd name="connsiteX4665" fmla="*/ 12468929 w 21052572"/>
              <a:gd name="connsiteY4665" fmla="*/ 1815299 h 8402012"/>
              <a:gd name="connsiteX4666" fmla="*/ 12450967 w 21052572"/>
              <a:gd name="connsiteY4666" fmla="*/ 1847408 h 8402012"/>
              <a:gd name="connsiteX4667" fmla="*/ 12468929 w 21052572"/>
              <a:gd name="connsiteY4667" fmla="*/ 1815299 h 8402012"/>
              <a:gd name="connsiteX4668" fmla="*/ 12866517 w 21052572"/>
              <a:gd name="connsiteY4668" fmla="*/ 1813923 h 8402012"/>
              <a:gd name="connsiteX4669" fmla="*/ 12863851 w 21052572"/>
              <a:gd name="connsiteY4669" fmla="*/ 1833118 h 8402012"/>
              <a:gd name="connsiteX4670" fmla="*/ 12863193 w 21052572"/>
              <a:gd name="connsiteY4670" fmla="*/ 1826293 h 8402012"/>
              <a:gd name="connsiteX4671" fmla="*/ 12861645 w 21052572"/>
              <a:gd name="connsiteY4671" fmla="*/ 1824001 h 8402012"/>
              <a:gd name="connsiteX4672" fmla="*/ 12862144 w 21052572"/>
              <a:gd name="connsiteY4672" fmla="*/ 1828427 h 8402012"/>
              <a:gd name="connsiteX4673" fmla="*/ 12856218 w 21052572"/>
              <a:gd name="connsiteY4673" fmla="*/ 1815299 h 8402012"/>
              <a:gd name="connsiteX4674" fmla="*/ 12859182 w 21052572"/>
              <a:gd name="connsiteY4674" fmla="*/ 1819051 h 8402012"/>
              <a:gd name="connsiteX4675" fmla="*/ 18908284 w 21052572"/>
              <a:gd name="connsiteY4675" fmla="*/ 1787523 h 8402012"/>
              <a:gd name="connsiteX4676" fmla="*/ 18924424 w 21052572"/>
              <a:gd name="connsiteY4676" fmla="*/ 1818937 h 8402012"/>
              <a:gd name="connsiteX4677" fmla="*/ 18887532 w 21052572"/>
              <a:gd name="connsiteY4677" fmla="*/ 1805710 h 8402012"/>
              <a:gd name="connsiteX4678" fmla="*/ 18908284 w 21052572"/>
              <a:gd name="connsiteY4678" fmla="*/ 1787523 h 8402012"/>
              <a:gd name="connsiteX4679" fmla="*/ 16055030 w 21052572"/>
              <a:gd name="connsiteY4679" fmla="*/ 1784655 h 8402012"/>
              <a:gd name="connsiteX4680" fmla="*/ 16087274 w 21052572"/>
              <a:gd name="connsiteY4680" fmla="*/ 1816895 h 8402012"/>
              <a:gd name="connsiteX4681" fmla="*/ 16055030 w 21052572"/>
              <a:gd name="connsiteY4681" fmla="*/ 1784655 h 8402012"/>
              <a:gd name="connsiteX4682" fmla="*/ 19450568 w 21052572"/>
              <a:gd name="connsiteY4682" fmla="*/ 1782119 h 8402012"/>
              <a:gd name="connsiteX4683" fmla="*/ 19432604 w 21052572"/>
              <a:gd name="connsiteY4683" fmla="*/ 1814225 h 8402012"/>
              <a:gd name="connsiteX4684" fmla="*/ 19450568 w 21052572"/>
              <a:gd name="connsiteY4684" fmla="*/ 1782119 h 8402012"/>
              <a:gd name="connsiteX4685" fmla="*/ 13695273 w 21052572"/>
              <a:gd name="connsiteY4685" fmla="*/ 1778260 h 8402012"/>
              <a:gd name="connsiteX4686" fmla="*/ 13701260 w 21052572"/>
              <a:gd name="connsiteY4686" fmla="*/ 1785484 h 8402012"/>
              <a:gd name="connsiteX4687" fmla="*/ 13696271 w 21052572"/>
              <a:gd name="connsiteY4687" fmla="*/ 1804748 h 8402012"/>
              <a:gd name="connsiteX4688" fmla="*/ 13683298 w 21052572"/>
              <a:gd name="connsiteY4688" fmla="*/ 1785484 h 8402012"/>
              <a:gd name="connsiteX4689" fmla="*/ 13695273 w 21052572"/>
              <a:gd name="connsiteY4689" fmla="*/ 1778260 h 8402012"/>
              <a:gd name="connsiteX4690" fmla="*/ 15920690 w 21052572"/>
              <a:gd name="connsiteY4690" fmla="*/ 1758863 h 8402012"/>
              <a:gd name="connsiteX4691" fmla="*/ 15940034 w 21052572"/>
              <a:gd name="connsiteY4691" fmla="*/ 1784655 h 8402012"/>
              <a:gd name="connsiteX4692" fmla="*/ 15920690 w 21052572"/>
              <a:gd name="connsiteY4692" fmla="*/ 1758863 h 8402012"/>
              <a:gd name="connsiteX4693" fmla="*/ 17674160 w 21052572"/>
              <a:gd name="connsiteY4693" fmla="*/ 1758421 h 8402012"/>
              <a:gd name="connsiteX4694" fmla="*/ 17701460 w 21052572"/>
              <a:gd name="connsiteY4694" fmla="*/ 1785720 h 8402012"/>
              <a:gd name="connsiteX4695" fmla="*/ 17674160 w 21052572"/>
              <a:gd name="connsiteY4695" fmla="*/ 1758421 h 8402012"/>
              <a:gd name="connsiteX4696" fmla="*/ 18855804 w 21052572"/>
              <a:gd name="connsiteY4696" fmla="*/ 1757267 h 8402012"/>
              <a:gd name="connsiteX4697" fmla="*/ 18886480 w 21052572"/>
              <a:gd name="connsiteY4697" fmla="*/ 1768796 h 8402012"/>
              <a:gd name="connsiteX4698" fmla="*/ 18873840 w 21052572"/>
              <a:gd name="connsiteY4698" fmla="*/ 1781094 h 8402012"/>
              <a:gd name="connsiteX4699" fmla="*/ 18830656 w 21052572"/>
              <a:gd name="connsiteY4699" fmla="*/ 1768796 h 8402012"/>
              <a:gd name="connsiteX4700" fmla="*/ 18855804 w 21052572"/>
              <a:gd name="connsiteY4700" fmla="*/ 1757267 h 8402012"/>
              <a:gd name="connsiteX4701" fmla="*/ 13497861 w 21052572"/>
              <a:gd name="connsiteY4701" fmla="*/ 1747265 h 8402012"/>
              <a:gd name="connsiteX4702" fmla="*/ 13630100 w 21052572"/>
              <a:gd name="connsiteY4702" fmla="*/ 1786368 h 8402012"/>
              <a:gd name="connsiteX4703" fmla="*/ 13375221 w 21052572"/>
              <a:gd name="connsiteY4703" fmla="*/ 1818954 h 8402012"/>
              <a:gd name="connsiteX4704" fmla="*/ 13497861 w 21052572"/>
              <a:gd name="connsiteY4704" fmla="*/ 1747265 h 8402012"/>
              <a:gd name="connsiteX4705" fmla="*/ 18801700 w 21052572"/>
              <a:gd name="connsiteY4705" fmla="*/ 1728798 h 8402012"/>
              <a:gd name="connsiteX4706" fmla="*/ 18829620 w 21052572"/>
              <a:gd name="connsiteY4706" fmla="*/ 1741042 h 8402012"/>
              <a:gd name="connsiteX4707" fmla="*/ 18773780 w 21052572"/>
              <a:gd name="connsiteY4707" fmla="*/ 1741042 h 8402012"/>
              <a:gd name="connsiteX4708" fmla="*/ 18801700 w 21052572"/>
              <a:gd name="connsiteY4708" fmla="*/ 1728798 h 8402012"/>
              <a:gd name="connsiteX4709" fmla="*/ 14094163 w 21052572"/>
              <a:gd name="connsiteY4709" fmla="*/ 1728691 h 8402012"/>
              <a:gd name="connsiteX4710" fmla="*/ 14113540 w 21052572"/>
              <a:gd name="connsiteY4710" fmla="*/ 1785780 h 8402012"/>
              <a:gd name="connsiteX4711" fmla="*/ 13773355 w 21052572"/>
              <a:gd name="connsiteY4711" fmla="*/ 1785780 h 8402012"/>
              <a:gd name="connsiteX4712" fmla="*/ 13883162 w 21052572"/>
              <a:gd name="connsiteY4712" fmla="*/ 1741617 h 8402012"/>
              <a:gd name="connsiteX4713" fmla="*/ 14094163 w 21052572"/>
              <a:gd name="connsiteY4713" fmla="*/ 1728691 h 8402012"/>
              <a:gd name="connsiteX4714" fmla="*/ 13095574 w 21052572"/>
              <a:gd name="connsiteY4714" fmla="*/ 1726822 h 8402012"/>
              <a:gd name="connsiteX4715" fmla="*/ 13127683 w 21052572"/>
              <a:gd name="connsiteY4715" fmla="*/ 1757366 h 8402012"/>
              <a:gd name="connsiteX4716" fmla="*/ 13095574 w 21052572"/>
              <a:gd name="connsiteY4716" fmla="*/ 1726822 h 8402012"/>
              <a:gd name="connsiteX4717" fmla="*/ 17849532 w 21052572"/>
              <a:gd name="connsiteY4717" fmla="*/ 1725244 h 8402012"/>
              <a:gd name="connsiteX4718" fmla="*/ 17905372 w 21052572"/>
              <a:gd name="connsiteY4718" fmla="*/ 1737883 h 8402012"/>
              <a:gd name="connsiteX4719" fmla="*/ 17849532 w 21052572"/>
              <a:gd name="connsiteY4719" fmla="*/ 1755788 h 8402012"/>
              <a:gd name="connsiteX4720" fmla="*/ 17849532 w 21052572"/>
              <a:gd name="connsiteY4720" fmla="*/ 1725244 h 8402012"/>
              <a:gd name="connsiteX4721" fmla="*/ 12799195 w 21052572"/>
              <a:gd name="connsiteY4721" fmla="*/ 1725244 h 8402012"/>
              <a:gd name="connsiteX4722" fmla="*/ 13061326 w 21052572"/>
              <a:gd name="connsiteY4722" fmla="*/ 1749732 h 8402012"/>
              <a:gd name="connsiteX4723" fmla="*/ 12900838 w 21052572"/>
              <a:gd name="connsiteY4723" fmla="*/ 1794450 h 8402012"/>
              <a:gd name="connsiteX4724" fmla="*/ 12773517 w 21052572"/>
              <a:gd name="connsiteY4724" fmla="*/ 1794450 h 8402012"/>
              <a:gd name="connsiteX4725" fmla="*/ 12709322 w 21052572"/>
              <a:gd name="connsiteY4725" fmla="*/ 1839168 h 8402012"/>
              <a:gd name="connsiteX4726" fmla="*/ 12652616 w 21052572"/>
              <a:gd name="connsiteY4726" fmla="*/ 1864722 h 8402012"/>
              <a:gd name="connsiteX4727" fmla="*/ 12588421 w 21052572"/>
              <a:gd name="connsiteY4727" fmla="*/ 1807227 h 8402012"/>
              <a:gd name="connsiteX4728" fmla="*/ 12696483 w 21052572"/>
              <a:gd name="connsiteY4728" fmla="*/ 1749732 h 8402012"/>
              <a:gd name="connsiteX4729" fmla="*/ 12760678 w 21052572"/>
              <a:gd name="connsiteY4729" fmla="*/ 1738020 h 8402012"/>
              <a:gd name="connsiteX4730" fmla="*/ 12799195 w 21052572"/>
              <a:gd name="connsiteY4730" fmla="*/ 1725244 h 8402012"/>
              <a:gd name="connsiteX4731" fmla="*/ 13704364 w 21052572"/>
              <a:gd name="connsiteY4731" fmla="*/ 1725242 h 8402012"/>
              <a:gd name="connsiteX4732" fmla="*/ 13729642 w 21052572"/>
              <a:gd name="connsiteY4732" fmla="*/ 1755787 h 8402012"/>
              <a:gd name="connsiteX4733" fmla="*/ 13704364 w 21052572"/>
              <a:gd name="connsiteY4733" fmla="*/ 1781066 h 8402012"/>
              <a:gd name="connsiteX4734" fmla="*/ 13704364 w 21052572"/>
              <a:gd name="connsiteY4734" fmla="*/ 1725242 h 8402012"/>
              <a:gd name="connsiteX4735" fmla="*/ 19272752 w 21052572"/>
              <a:gd name="connsiteY4735" fmla="*/ 1696806 h 8402012"/>
              <a:gd name="connsiteX4736" fmla="*/ 19324212 w 21052572"/>
              <a:gd name="connsiteY4736" fmla="*/ 1715970 h 8402012"/>
              <a:gd name="connsiteX4737" fmla="*/ 19407832 w 21052572"/>
              <a:gd name="connsiteY4737" fmla="*/ 1797954 h 8402012"/>
              <a:gd name="connsiteX4738" fmla="*/ 19382104 w 21052572"/>
              <a:gd name="connsiteY4738" fmla="*/ 1842672 h 8402012"/>
              <a:gd name="connsiteX4739" fmla="*/ 19228796 w 21052572"/>
              <a:gd name="connsiteY4739" fmla="*/ 1741524 h 8402012"/>
              <a:gd name="connsiteX4740" fmla="*/ 19272752 w 21052572"/>
              <a:gd name="connsiteY4740" fmla="*/ 1696806 h 8402012"/>
              <a:gd name="connsiteX4741" fmla="*/ 13541106 w 21052572"/>
              <a:gd name="connsiteY4741" fmla="*/ 1696804 h 8402012"/>
              <a:gd name="connsiteX4742" fmla="*/ 13559068 w 21052572"/>
              <a:gd name="connsiteY4742" fmla="*/ 1728909 h 8402012"/>
              <a:gd name="connsiteX4743" fmla="*/ 13541106 w 21052572"/>
              <a:gd name="connsiteY4743" fmla="*/ 1696804 h 8402012"/>
              <a:gd name="connsiteX4744" fmla="*/ 13413135 w 21052572"/>
              <a:gd name="connsiteY4744" fmla="*/ 1696804 h 8402012"/>
              <a:gd name="connsiteX4745" fmla="*/ 13431097 w 21052572"/>
              <a:gd name="connsiteY4745" fmla="*/ 1728910 h 8402012"/>
              <a:gd name="connsiteX4746" fmla="*/ 13413135 w 21052572"/>
              <a:gd name="connsiteY4746" fmla="*/ 1696804 h 8402012"/>
              <a:gd name="connsiteX4747" fmla="*/ 18724572 w 21052572"/>
              <a:gd name="connsiteY4747" fmla="*/ 1696803 h 8402012"/>
              <a:gd name="connsiteX4748" fmla="*/ 18768008 w 21052572"/>
              <a:gd name="connsiteY4748" fmla="*/ 1709646 h 8402012"/>
              <a:gd name="connsiteX4749" fmla="*/ 18712164 w 21052572"/>
              <a:gd name="connsiteY4749" fmla="*/ 1709646 h 8402012"/>
              <a:gd name="connsiteX4750" fmla="*/ 18724572 w 21052572"/>
              <a:gd name="connsiteY4750" fmla="*/ 1696803 h 8402012"/>
              <a:gd name="connsiteX4751" fmla="*/ 17799912 w 21052572"/>
              <a:gd name="connsiteY4751" fmla="*/ 1693674 h 8402012"/>
              <a:gd name="connsiteX4752" fmla="*/ 17810560 w 21052572"/>
              <a:gd name="connsiteY4752" fmla="*/ 1694097 h 8402012"/>
              <a:gd name="connsiteX4753" fmla="*/ 17773696 w 21052572"/>
              <a:gd name="connsiteY4753" fmla="*/ 1727953 h 8402012"/>
              <a:gd name="connsiteX4754" fmla="*/ 17799912 w 21052572"/>
              <a:gd name="connsiteY4754" fmla="*/ 1693674 h 8402012"/>
              <a:gd name="connsiteX4755" fmla="*/ 14430369 w 21052572"/>
              <a:gd name="connsiteY4755" fmla="*/ 1677843 h 8402012"/>
              <a:gd name="connsiteX4756" fmla="*/ 14473803 w 21052572"/>
              <a:gd name="connsiteY4756" fmla="*/ 1728915 h 8402012"/>
              <a:gd name="connsiteX4757" fmla="*/ 14417959 w 21052572"/>
              <a:gd name="connsiteY4757" fmla="*/ 1728915 h 8402012"/>
              <a:gd name="connsiteX4758" fmla="*/ 14430369 w 21052572"/>
              <a:gd name="connsiteY4758" fmla="*/ 1677843 h 8402012"/>
              <a:gd name="connsiteX4759" fmla="*/ 19265620 w 21052572"/>
              <a:gd name="connsiteY4759" fmla="*/ 1677842 h 8402012"/>
              <a:gd name="connsiteX4760" fmla="*/ 19252496 w 21052572"/>
              <a:gd name="connsiteY4760" fmla="*/ 1695804 h 8402012"/>
              <a:gd name="connsiteX4761" fmla="*/ 19265620 w 21052572"/>
              <a:gd name="connsiteY4761" fmla="*/ 1677842 h 8402012"/>
              <a:gd name="connsiteX4762" fmla="*/ 14361488 w 21052572"/>
              <a:gd name="connsiteY4762" fmla="*/ 1671350 h 8402012"/>
              <a:gd name="connsiteX4763" fmla="*/ 14362330 w 21052572"/>
              <a:gd name="connsiteY4763" fmla="*/ 1695733 h 8402012"/>
              <a:gd name="connsiteX4764" fmla="*/ 14356343 w 21052572"/>
              <a:gd name="connsiteY4764" fmla="*/ 1676468 h 8402012"/>
              <a:gd name="connsiteX4765" fmla="*/ 14361488 w 21052572"/>
              <a:gd name="connsiteY4765" fmla="*/ 1671350 h 8402012"/>
              <a:gd name="connsiteX4766" fmla="*/ 18664768 w 21052572"/>
              <a:gd name="connsiteY4766" fmla="*/ 1663624 h 8402012"/>
              <a:gd name="connsiteX4767" fmla="*/ 18715840 w 21052572"/>
              <a:gd name="connsiteY4767" fmla="*/ 1676393 h 8402012"/>
              <a:gd name="connsiteX4768" fmla="*/ 18664768 w 21052572"/>
              <a:gd name="connsiteY4768" fmla="*/ 1663624 h 8402012"/>
              <a:gd name="connsiteX4769" fmla="*/ 18635276 w 21052572"/>
              <a:gd name="connsiteY4769" fmla="*/ 1630447 h 8402012"/>
              <a:gd name="connsiteX4770" fmla="*/ 18617368 w 21052572"/>
              <a:gd name="connsiteY4770" fmla="*/ 1662553 h 8402012"/>
              <a:gd name="connsiteX4771" fmla="*/ 18635276 w 21052572"/>
              <a:gd name="connsiteY4771" fmla="*/ 1630447 h 8402012"/>
              <a:gd name="connsiteX4772" fmla="*/ 17361340 w 21052572"/>
              <a:gd name="connsiteY4772" fmla="*/ 1630447 h 8402012"/>
              <a:gd name="connsiteX4773" fmla="*/ 17374468 w 21052572"/>
              <a:gd name="connsiteY4773" fmla="*/ 1662553 h 8402012"/>
              <a:gd name="connsiteX4774" fmla="*/ 17361340 w 21052572"/>
              <a:gd name="connsiteY4774" fmla="*/ 1630447 h 8402012"/>
              <a:gd name="connsiteX4775" fmla="*/ 14316122 w 21052572"/>
              <a:gd name="connsiteY4775" fmla="*/ 1598740 h 8402012"/>
              <a:gd name="connsiteX4776" fmla="*/ 14335467 w 21052572"/>
              <a:gd name="connsiteY4776" fmla="*/ 1630979 h 8402012"/>
              <a:gd name="connsiteX4777" fmla="*/ 14316122 w 21052572"/>
              <a:gd name="connsiteY4777" fmla="*/ 1598740 h 8402012"/>
              <a:gd name="connsiteX4778" fmla="*/ 13299383 w 21052572"/>
              <a:gd name="connsiteY4778" fmla="*/ 1597266 h 8402012"/>
              <a:gd name="connsiteX4779" fmla="*/ 13620611 w 21052572"/>
              <a:gd name="connsiteY4779" fmla="*/ 1630080 h 8402012"/>
              <a:gd name="connsiteX4780" fmla="*/ 13466980 w 21052572"/>
              <a:gd name="connsiteY4780" fmla="*/ 1662894 h 8402012"/>
              <a:gd name="connsiteX4781" fmla="*/ 13363843 w 21052572"/>
              <a:gd name="connsiteY4781" fmla="*/ 1662894 h 8402012"/>
              <a:gd name="connsiteX4782" fmla="*/ 13299383 w 21052572"/>
              <a:gd name="connsiteY4782" fmla="*/ 1662894 h 8402012"/>
              <a:gd name="connsiteX4783" fmla="*/ 13299383 w 21052572"/>
              <a:gd name="connsiteY4783" fmla="*/ 1597266 h 8402012"/>
              <a:gd name="connsiteX4784" fmla="*/ 17529708 w 21052572"/>
              <a:gd name="connsiteY4784" fmla="*/ 1596145 h 8402012"/>
              <a:gd name="connsiteX4785" fmla="*/ 17579796 w 21052572"/>
              <a:gd name="connsiteY4785" fmla="*/ 1612270 h 8402012"/>
              <a:gd name="connsiteX4786" fmla="*/ 17701520 w 21052572"/>
              <a:gd name="connsiteY4786" fmla="*/ 1676770 h 8402012"/>
              <a:gd name="connsiteX4787" fmla="*/ 17489312 w 21052572"/>
              <a:gd name="connsiteY4787" fmla="*/ 1618720 h 8402012"/>
              <a:gd name="connsiteX4788" fmla="*/ 17529708 w 21052572"/>
              <a:gd name="connsiteY4788" fmla="*/ 1596145 h 8402012"/>
              <a:gd name="connsiteX4789" fmla="*/ 16853976 w 21052572"/>
              <a:gd name="connsiteY4789" fmla="*/ 1593818 h 8402012"/>
              <a:gd name="connsiteX4790" fmla="*/ 16886260 w 21052572"/>
              <a:gd name="connsiteY4790" fmla="*/ 1631886 h 8402012"/>
              <a:gd name="connsiteX4791" fmla="*/ 16806792 w 21052572"/>
              <a:gd name="connsiteY4791" fmla="*/ 1599488 h 8402012"/>
              <a:gd name="connsiteX4792" fmla="*/ 16853976 w 21052572"/>
              <a:gd name="connsiteY4792" fmla="*/ 1593818 h 8402012"/>
              <a:gd name="connsiteX4793" fmla="*/ 9923617 w 21052572"/>
              <a:gd name="connsiteY4793" fmla="*/ 1577913 h 8402012"/>
              <a:gd name="connsiteX4794" fmla="*/ 9885021 w 21052572"/>
              <a:gd name="connsiteY4794" fmla="*/ 1598740 h 8402012"/>
              <a:gd name="connsiteX4795" fmla="*/ 9826986 w 21052572"/>
              <a:gd name="connsiteY4795" fmla="*/ 1630979 h 8402012"/>
              <a:gd name="connsiteX4796" fmla="*/ 9904367 w 21052572"/>
              <a:gd name="connsiteY4796" fmla="*/ 1618084 h 8402012"/>
              <a:gd name="connsiteX4797" fmla="*/ 9943057 w 21052572"/>
              <a:gd name="connsiteY4797" fmla="*/ 1598740 h 8402012"/>
              <a:gd name="connsiteX4798" fmla="*/ 9935803 w 21052572"/>
              <a:gd name="connsiteY4798" fmla="*/ 1578791 h 8402012"/>
              <a:gd name="connsiteX4799" fmla="*/ 9923617 w 21052572"/>
              <a:gd name="connsiteY4799" fmla="*/ 1577913 h 8402012"/>
              <a:gd name="connsiteX4800" fmla="*/ 17451392 w 21052572"/>
              <a:gd name="connsiteY4800" fmla="*/ 1573569 h 8402012"/>
              <a:gd name="connsiteX4801" fmla="*/ 17488284 w 21052572"/>
              <a:gd name="connsiteY4801" fmla="*/ 1587219 h 8402012"/>
              <a:gd name="connsiteX4802" fmla="*/ 17482136 w 21052572"/>
              <a:gd name="connsiteY4802" fmla="*/ 1600868 h 8402012"/>
              <a:gd name="connsiteX4803" fmla="*/ 17451392 w 21052572"/>
              <a:gd name="connsiteY4803" fmla="*/ 1573569 h 8402012"/>
              <a:gd name="connsiteX4804" fmla="*/ 13185628 w 21052572"/>
              <a:gd name="connsiteY4804" fmla="*/ 1573569 h 8402012"/>
              <a:gd name="connsiteX4805" fmla="*/ 13203590 w 21052572"/>
              <a:gd name="connsiteY4805" fmla="*/ 1600868 h 8402012"/>
              <a:gd name="connsiteX4806" fmla="*/ 13185628 w 21052572"/>
              <a:gd name="connsiteY4806" fmla="*/ 1573569 h 8402012"/>
              <a:gd name="connsiteX4807" fmla="*/ 13113024 w 21052572"/>
              <a:gd name="connsiteY4807" fmla="*/ 1542860 h 8402012"/>
              <a:gd name="connsiteX4808" fmla="*/ 13151469 w 21052572"/>
              <a:gd name="connsiteY4808" fmla="*/ 1575445 h 8402012"/>
              <a:gd name="connsiteX4809" fmla="*/ 13113024 w 21052572"/>
              <a:gd name="connsiteY4809" fmla="*/ 1542860 h 8402012"/>
              <a:gd name="connsiteX4810" fmla="*/ 14842739 w 21052572"/>
              <a:gd name="connsiteY4810" fmla="*/ 1540708 h 8402012"/>
              <a:gd name="connsiteX4811" fmla="*/ 14842739 w 21052572"/>
              <a:gd name="connsiteY4811" fmla="*/ 1572949 h 8402012"/>
              <a:gd name="connsiteX4812" fmla="*/ 14842739 w 21052572"/>
              <a:gd name="connsiteY4812" fmla="*/ 1540708 h 8402012"/>
              <a:gd name="connsiteX4813" fmla="*/ 10012914 w 21052572"/>
              <a:gd name="connsiteY4813" fmla="*/ 1540708 h 8402012"/>
              <a:gd name="connsiteX4814" fmla="*/ 10032259 w 21052572"/>
              <a:gd name="connsiteY4814" fmla="*/ 1572949 h 8402012"/>
              <a:gd name="connsiteX4815" fmla="*/ 10012914 w 21052572"/>
              <a:gd name="connsiteY4815" fmla="*/ 1540708 h 8402012"/>
              <a:gd name="connsiteX4816" fmla="*/ 18977592 w 21052572"/>
              <a:gd name="connsiteY4816" fmla="*/ 1540388 h 8402012"/>
              <a:gd name="connsiteX4817" fmla="*/ 19057060 w 21052572"/>
              <a:gd name="connsiteY4817" fmla="*/ 1540388 h 8402012"/>
              <a:gd name="connsiteX4818" fmla="*/ 19037192 w 21052572"/>
              <a:gd name="connsiteY4818" fmla="*/ 1596231 h 8402012"/>
              <a:gd name="connsiteX4819" fmla="*/ 18977592 w 21052572"/>
              <a:gd name="connsiteY4819" fmla="*/ 1540388 h 8402012"/>
              <a:gd name="connsiteX4820" fmla="*/ 16678428 w 21052572"/>
              <a:gd name="connsiteY4820" fmla="*/ 1521110 h 8402012"/>
              <a:gd name="connsiteX4821" fmla="*/ 16711168 w 21052572"/>
              <a:gd name="connsiteY4821" fmla="*/ 1551811 h 8402012"/>
              <a:gd name="connsiteX4822" fmla="*/ 16786768 w 21052572"/>
              <a:gd name="connsiteY4822" fmla="*/ 1571200 h 8402012"/>
              <a:gd name="connsiteX4823" fmla="*/ 16743110 w 21052572"/>
              <a:gd name="connsiteY4823" fmla="*/ 1616443 h 8402012"/>
              <a:gd name="connsiteX4824" fmla="*/ 16640896 w 21052572"/>
              <a:gd name="connsiteY4824" fmla="*/ 1551811 h 8402012"/>
              <a:gd name="connsiteX4825" fmla="*/ 16678428 w 21052572"/>
              <a:gd name="connsiteY4825" fmla="*/ 1521110 h 8402012"/>
              <a:gd name="connsiteX4826" fmla="*/ 12450967 w 21052572"/>
              <a:gd name="connsiteY4826" fmla="*/ 1507211 h 8402012"/>
              <a:gd name="connsiteX4827" fmla="*/ 12468929 w 21052572"/>
              <a:gd name="connsiteY4827" fmla="*/ 1539281 h 8402012"/>
              <a:gd name="connsiteX4828" fmla="*/ 12450967 w 21052572"/>
              <a:gd name="connsiteY4828" fmla="*/ 1507211 h 8402012"/>
              <a:gd name="connsiteX4829" fmla="*/ 14462017 w 21052572"/>
              <a:gd name="connsiteY4829" fmla="*/ 1506186 h 8402012"/>
              <a:gd name="connsiteX4830" fmla="*/ 14425745 w 21052572"/>
              <a:gd name="connsiteY4830" fmla="*/ 1509543 h 8402012"/>
              <a:gd name="connsiteX4831" fmla="*/ 14483780 w 21052572"/>
              <a:gd name="connsiteY4831" fmla="*/ 1540708 h 8402012"/>
              <a:gd name="connsiteX4832" fmla="*/ 14462017 w 21052572"/>
              <a:gd name="connsiteY4832" fmla="*/ 1506186 h 8402012"/>
              <a:gd name="connsiteX4833" fmla="*/ 16585860 w 21052572"/>
              <a:gd name="connsiteY4833" fmla="*/ 1504277 h 8402012"/>
              <a:gd name="connsiteX4834" fmla="*/ 16620882 w 21052572"/>
              <a:gd name="connsiteY4834" fmla="*/ 1507643 h 8402012"/>
              <a:gd name="connsiteX4835" fmla="*/ 16565058 w 21052572"/>
              <a:gd name="connsiteY4835" fmla="*/ 1538881 h 8402012"/>
              <a:gd name="connsiteX4836" fmla="*/ 16585860 w 21052572"/>
              <a:gd name="connsiteY4836" fmla="*/ 1504277 h 8402012"/>
              <a:gd name="connsiteX4837" fmla="*/ 12443410 w 21052572"/>
              <a:gd name="connsiteY4837" fmla="*/ 1503902 h 8402012"/>
              <a:gd name="connsiteX4838" fmla="*/ 12334325 w 21052572"/>
              <a:gd name="connsiteY4838" fmla="*/ 1522439 h 8402012"/>
              <a:gd name="connsiteX4839" fmla="*/ 12353670 w 21052572"/>
              <a:gd name="connsiteY4839" fmla="*/ 1553604 h 8402012"/>
              <a:gd name="connsiteX4840" fmla="*/ 12289187 w 21052572"/>
              <a:gd name="connsiteY4840" fmla="*/ 1592292 h 8402012"/>
              <a:gd name="connsiteX4841" fmla="*/ 12321428 w 21052572"/>
              <a:gd name="connsiteY4841" fmla="*/ 1643876 h 8402012"/>
              <a:gd name="connsiteX4842" fmla="*/ 12385912 w 21052572"/>
              <a:gd name="connsiteY4842" fmla="*/ 1663219 h 8402012"/>
              <a:gd name="connsiteX4843" fmla="*/ 12475114 w 21052572"/>
              <a:gd name="connsiteY4843" fmla="*/ 1676115 h 8402012"/>
              <a:gd name="connsiteX4844" fmla="*/ 12558943 w 21052572"/>
              <a:gd name="connsiteY4844" fmla="*/ 1598740 h 8402012"/>
              <a:gd name="connsiteX4845" fmla="*/ 12449321 w 21052572"/>
              <a:gd name="connsiteY4845" fmla="*/ 1598740 h 8402012"/>
              <a:gd name="connsiteX4846" fmla="*/ 12552495 w 21052572"/>
              <a:gd name="connsiteY4846" fmla="*/ 1509543 h 8402012"/>
              <a:gd name="connsiteX4847" fmla="*/ 12443410 w 21052572"/>
              <a:gd name="connsiteY4847" fmla="*/ 1503902 h 8402012"/>
              <a:gd name="connsiteX4848" fmla="*/ 14306988 w 21052572"/>
              <a:gd name="connsiteY4848" fmla="*/ 1503096 h 8402012"/>
              <a:gd name="connsiteX4849" fmla="*/ 14201127 w 21052572"/>
              <a:gd name="connsiteY4849" fmla="*/ 1522439 h 8402012"/>
              <a:gd name="connsiteX4850" fmla="*/ 14310749 w 21052572"/>
              <a:gd name="connsiteY4850" fmla="*/ 1566500 h 8402012"/>
              <a:gd name="connsiteX4851" fmla="*/ 14412848 w 21052572"/>
              <a:gd name="connsiteY4851" fmla="*/ 1522439 h 8402012"/>
              <a:gd name="connsiteX4852" fmla="*/ 14306988 w 21052572"/>
              <a:gd name="connsiteY4852" fmla="*/ 1503096 h 8402012"/>
              <a:gd name="connsiteX4853" fmla="*/ 14147122 w 21052572"/>
              <a:gd name="connsiteY4853" fmla="*/ 1501350 h 8402012"/>
              <a:gd name="connsiteX4854" fmla="*/ 14091504 w 21052572"/>
              <a:gd name="connsiteY4854" fmla="*/ 1509543 h 8402012"/>
              <a:gd name="connsiteX4855" fmla="*/ 14188230 w 21052572"/>
              <a:gd name="connsiteY4855" fmla="*/ 1540708 h 8402012"/>
              <a:gd name="connsiteX4856" fmla="*/ 14147122 w 21052572"/>
              <a:gd name="connsiteY4856" fmla="*/ 1501350 h 8402012"/>
              <a:gd name="connsiteX4857" fmla="*/ 13906114 w 21052572"/>
              <a:gd name="connsiteY4857" fmla="*/ 1492618 h 8402012"/>
              <a:gd name="connsiteX4858" fmla="*/ 13874409 w 21052572"/>
              <a:gd name="connsiteY4858" fmla="*/ 1509543 h 8402012"/>
              <a:gd name="connsiteX4859" fmla="*/ 13937818 w 21052572"/>
              <a:gd name="connsiteY4859" fmla="*/ 1509543 h 8402012"/>
              <a:gd name="connsiteX4860" fmla="*/ 13906114 w 21052572"/>
              <a:gd name="connsiteY4860" fmla="*/ 1492618 h 8402012"/>
              <a:gd name="connsiteX4861" fmla="*/ 14521395 w 21052572"/>
              <a:gd name="connsiteY4861" fmla="*/ 1483753 h 8402012"/>
              <a:gd name="connsiteX4862" fmla="*/ 14502050 w 21052572"/>
              <a:gd name="connsiteY4862" fmla="*/ 1540708 h 8402012"/>
              <a:gd name="connsiteX4863" fmla="*/ 14656811 w 21052572"/>
              <a:gd name="connsiteY4863" fmla="*/ 1540708 h 8402012"/>
              <a:gd name="connsiteX4864" fmla="*/ 14721295 w 21052572"/>
              <a:gd name="connsiteY4864" fmla="*/ 1515992 h 8402012"/>
              <a:gd name="connsiteX4865" fmla="*/ 14521395 w 21052572"/>
              <a:gd name="connsiteY4865" fmla="*/ 1483753 h 8402012"/>
              <a:gd name="connsiteX4866" fmla="*/ 13260395 w 21052572"/>
              <a:gd name="connsiteY4866" fmla="*/ 1478775 h 8402012"/>
              <a:gd name="connsiteX4867" fmla="*/ 13241173 w 21052572"/>
              <a:gd name="connsiteY4867" fmla="*/ 1562411 h 8402012"/>
              <a:gd name="connsiteX4868" fmla="*/ 13189913 w 21052572"/>
              <a:gd name="connsiteY4868" fmla="*/ 1542860 h 8402012"/>
              <a:gd name="connsiteX4869" fmla="*/ 13151469 w 21052572"/>
              <a:gd name="connsiteY4869" fmla="*/ 1601514 h 8402012"/>
              <a:gd name="connsiteX4870" fmla="*/ 13137853 w 21052572"/>
              <a:gd name="connsiteY4870" fmla="*/ 1622694 h 8402012"/>
              <a:gd name="connsiteX4871" fmla="*/ 13131159 w 21052572"/>
              <a:gd name="connsiteY4871" fmla="*/ 1624684 h 8402012"/>
              <a:gd name="connsiteX4872" fmla="*/ 13137235 w 21052572"/>
              <a:gd name="connsiteY4872" fmla="*/ 1629878 h 8402012"/>
              <a:gd name="connsiteX4873" fmla="*/ 13123763 w 21052572"/>
              <a:gd name="connsiteY4873" fmla="*/ 1636596 h 8402012"/>
              <a:gd name="connsiteX4874" fmla="*/ 13121080 w 21052572"/>
              <a:gd name="connsiteY4874" fmla="*/ 1632582 h 8402012"/>
              <a:gd name="connsiteX4875" fmla="*/ 13119432 w 21052572"/>
              <a:gd name="connsiteY4875" fmla="*/ 1634099 h 8402012"/>
              <a:gd name="connsiteX4876" fmla="*/ 13125839 w 21052572"/>
              <a:gd name="connsiteY4876" fmla="*/ 1647133 h 8402012"/>
              <a:gd name="connsiteX4877" fmla="*/ 13011573 w 21052572"/>
              <a:gd name="connsiteY4877" fmla="*/ 1679719 h 8402012"/>
              <a:gd name="connsiteX4878" fmla="*/ 12960314 w 21052572"/>
              <a:gd name="connsiteY4878" fmla="*/ 1640616 h 8402012"/>
              <a:gd name="connsiteX4879" fmla="*/ 13082055 w 21052572"/>
              <a:gd name="connsiteY4879" fmla="*/ 1601514 h 8402012"/>
              <a:gd name="connsiteX4880" fmla="*/ 12921869 w 21052572"/>
              <a:gd name="connsiteY4880" fmla="*/ 1575445 h 8402012"/>
              <a:gd name="connsiteX4881" fmla="*/ 12941092 w 21052572"/>
              <a:gd name="connsiteY4881" fmla="*/ 1511361 h 8402012"/>
              <a:gd name="connsiteX4882" fmla="*/ 13050018 w 21052572"/>
              <a:gd name="connsiteY4882" fmla="*/ 1498326 h 8402012"/>
              <a:gd name="connsiteX4883" fmla="*/ 13260395 w 21052572"/>
              <a:gd name="connsiteY4883" fmla="*/ 1478775 h 8402012"/>
              <a:gd name="connsiteX4884" fmla="*/ 18304544 w 21052572"/>
              <a:gd name="connsiteY4884" fmla="*/ 1478773 h 8402012"/>
              <a:gd name="connsiteX4885" fmla="*/ 18322508 w 21052572"/>
              <a:gd name="connsiteY4885" fmla="*/ 1510879 h 8402012"/>
              <a:gd name="connsiteX4886" fmla="*/ 18304544 w 21052572"/>
              <a:gd name="connsiteY4886" fmla="*/ 1478773 h 8402012"/>
              <a:gd name="connsiteX4887" fmla="*/ 13957163 w 21052572"/>
              <a:gd name="connsiteY4887" fmla="*/ 1477304 h 8402012"/>
              <a:gd name="connsiteX4888" fmla="*/ 13957163 w 21052572"/>
              <a:gd name="connsiteY4888" fmla="*/ 1540708 h 8402012"/>
              <a:gd name="connsiteX4889" fmla="*/ 14002302 w 21052572"/>
              <a:gd name="connsiteY4889" fmla="*/ 1540708 h 8402012"/>
              <a:gd name="connsiteX4890" fmla="*/ 14073234 w 21052572"/>
              <a:gd name="connsiteY4890" fmla="*/ 1540708 h 8402012"/>
              <a:gd name="connsiteX4891" fmla="*/ 13957163 w 21052572"/>
              <a:gd name="connsiteY4891" fmla="*/ 1477304 h 8402012"/>
              <a:gd name="connsiteX4892" fmla="*/ 18830660 w 21052572"/>
              <a:gd name="connsiteY4892" fmla="*/ 1445595 h 8402012"/>
              <a:gd name="connsiteX4893" fmla="*/ 18957564 w 21052572"/>
              <a:gd name="connsiteY4893" fmla="*/ 1509164 h 8402012"/>
              <a:gd name="connsiteX4894" fmla="*/ 18830660 w 21052572"/>
              <a:gd name="connsiteY4894" fmla="*/ 1445595 h 8402012"/>
              <a:gd name="connsiteX4895" fmla="*/ 18247672 w 21052572"/>
              <a:gd name="connsiteY4895" fmla="*/ 1445595 h 8402012"/>
              <a:gd name="connsiteX4896" fmla="*/ 18265632 w 21052572"/>
              <a:gd name="connsiteY4896" fmla="*/ 1477703 h 8402012"/>
              <a:gd name="connsiteX4897" fmla="*/ 18247672 w 21052572"/>
              <a:gd name="connsiteY4897" fmla="*/ 1445595 h 8402012"/>
              <a:gd name="connsiteX4898" fmla="*/ 16584018 w 21052572"/>
              <a:gd name="connsiteY4898" fmla="*/ 1445595 h 8402012"/>
              <a:gd name="connsiteX4899" fmla="*/ 16601982 w 21052572"/>
              <a:gd name="connsiteY4899" fmla="*/ 1477704 h 8402012"/>
              <a:gd name="connsiteX4900" fmla="*/ 16584018 w 21052572"/>
              <a:gd name="connsiteY4900" fmla="*/ 1445595 h 8402012"/>
              <a:gd name="connsiteX4901" fmla="*/ 9737784 w 21052572"/>
              <a:gd name="connsiteY4901" fmla="*/ 1406377 h 8402012"/>
              <a:gd name="connsiteX4902" fmla="*/ 9621713 w 21052572"/>
              <a:gd name="connsiteY4902" fmla="*/ 1503096 h 8402012"/>
              <a:gd name="connsiteX4903" fmla="*/ 9500269 w 21052572"/>
              <a:gd name="connsiteY4903" fmla="*/ 1527813 h 8402012"/>
              <a:gd name="connsiteX4904" fmla="*/ 9435785 w 21052572"/>
              <a:gd name="connsiteY4904" fmla="*/ 1579396 h 8402012"/>
              <a:gd name="connsiteX4905" fmla="*/ 9371302 w 21052572"/>
              <a:gd name="connsiteY4905" fmla="*/ 1598740 h 8402012"/>
              <a:gd name="connsiteX4906" fmla="*/ 9282099 w 21052572"/>
              <a:gd name="connsiteY4906" fmla="*/ 1643876 h 8402012"/>
              <a:gd name="connsiteX4907" fmla="*/ 9333686 w 21052572"/>
              <a:gd name="connsiteY4907" fmla="*/ 1669667 h 8402012"/>
              <a:gd name="connsiteX4908" fmla="*/ 9378825 w 21052572"/>
              <a:gd name="connsiteY4908" fmla="*/ 1637427 h 8402012"/>
              <a:gd name="connsiteX4909" fmla="*/ 9435785 w 21052572"/>
              <a:gd name="connsiteY4909" fmla="*/ 1618084 h 8402012"/>
              <a:gd name="connsiteX4910" fmla="*/ 9737784 w 21052572"/>
              <a:gd name="connsiteY4910" fmla="*/ 1483753 h 8402012"/>
              <a:gd name="connsiteX4911" fmla="*/ 9737784 w 21052572"/>
              <a:gd name="connsiteY4911" fmla="*/ 1406377 h 8402012"/>
              <a:gd name="connsiteX4912" fmla="*/ 16351776 w 21052572"/>
              <a:gd name="connsiteY4912" fmla="*/ 1388716 h 8402012"/>
              <a:gd name="connsiteX4913" fmla="*/ 16374484 w 21052572"/>
              <a:gd name="connsiteY4913" fmla="*/ 1416016 h 8402012"/>
              <a:gd name="connsiteX4914" fmla="*/ 16351776 w 21052572"/>
              <a:gd name="connsiteY4914" fmla="*/ 1388716 h 8402012"/>
              <a:gd name="connsiteX4915" fmla="*/ 9904367 w 21052572"/>
              <a:gd name="connsiteY4915" fmla="*/ 1387034 h 8402012"/>
              <a:gd name="connsiteX4916" fmla="*/ 9807641 w 21052572"/>
              <a:gd name="connsiteY4916" fmla="*/ 1406377 h 8402012"/>
              <a:gd name="connsiteX4917" fmla="*/ 9878573 w 21052572"/>
              <a:gd name="connsiteY4917" fmla="*/ 1445064 h 8402012"/>
              <a:gd name="connsiteX4918" fmla="*/ 9904367 w 21052572"/>
              <a:gd name="connsiteY4918" fmla="*/ 1387034 h 8402012"/>
              <a:gd name="connsiteX4919" fmla="*/ 16242756 w 21052572"/>
              <a:gd name="connsiteY4919" fmla="*/ 1355540 h 8402012"/>
              <a:gd name="connsiteX4920" fmla="*/ 16260718 w 21052572"/>
              <a:gd name="connsiteY4920" fmla="*/ 1387645 h 8402012"/>
              <a:gd name="connsiteX4921" fmla="*/ 16242756 w 21052572"/>
              <a:gd name="connsiteY4921" fmla="*/ 1355540 h 8402012"/>
              <a:gd name="connsiteX4922" fmla="*/ 16000036 w 21052572"/>
              <a:gd name="connsiteY4922" fmla="*/ 1355540 h 8402012"/>
              <a:gd name="connsiteX4923" fmla="*/ 15982074 w 21052572"/>
              <a:gd name="connsiteY4923" fmla="*/ 1387646 h 8402012"/>
              <a:gd name="connsiteX4924" fmla="*/ 16000036 w 21052572"/>
              <a:gd name="connsiteY4924" fmla="*/ 1355540 h 8402012"/>
              <a:gd name="connsiteX4925" fmla="*/ 17261808 w 21052572"/>
              <a:gd name="connsiteY4925" fmla="*/ 1355537 h 8402012"/>
              <a:gd name="connsiteX4926" fmla="*/ 17341276 w 21052572"/>
              <a:gd name="connsiteY4926" fmla="*/ 1398971 h 8402012"/>
              <a:gd name="connsiteX4927" fmla="*/ 17261808 w 21052572"/>
              <a:gd name="connsiteY4927" fmla="*/ 1355537 h 8402012"/>
              <a:gd name="connsiteX4928" fmla="*/ 18042940 w 21052572"/>
              <a:gd name="connsiteY4928" fmla="*/ 1347424 h 8402012"/>
              <a:gd name="connsiteX4929" fmla="*/ 18132828 w 21052572"/>
              <a:gd name="connsiteY4929" fmla="*/ 1386083 h 8402012"/>
              <a:gd name="connsiteX4930" fmla="*/ 18132828 w 21052572"/>
              <a:gd name="connsiteY4930" fmla="*/ 1411362 h 8402012"/>
              <a:gd name="connsiteX4931" fmla="*/ 18015420 w 21052572"/>
              <a:gd name="connsiteY4931" fmla="*/ 1367124 h 8402012"/>
              <a:gd name="connsiteX4932" fmla="*/ 18042940 w 21052572"/>
              <a:gd name="connsiteY4932" fmla="*/ 1347424 h 8402012"/>
              <a:gd name="connsiteX4933" fmla="*/ 17167012 w 21052572"/>
              <a:gd name="connsiteY4933" fmla="*/ 1332460 h 8402012"/>
              <a:gd name="connsiteX4934" fmla="*/ 17241792 w 21052572"/>
              <a:gd name="connsiteY4934" fmla="*/ 1383919 h 8402012"/>
              <a:gd name="connsiteX4935" fmla="*/ 17167012 w 21052572"/>
              <a:gd name="connsiteY4935" fmla="*/ 1332460 h 8402012"/>
              <a:gd name="connsiteX4936" fmla="*/ 17076956 w 21052572"/>
              <a:gd name="connsiteY4936" fmla="*/ 1322361 h 8402012"/>
              <a:gd name="connsiteX4937" fmla="*/ 17090084 w 21052572"/>
              <a:gd name="connsiteY4937" fmla="*/ 1354469 h 8402012"/>
              <a:gd name="connsiteX4938" fmla="*/ 17076956 w 21052572"/>
              <a:gd name="connsiteY4938" fmla="*/ 1322361 h 8402012"/>
              <a:gd name="connsiteX4939" fmla="*/ 17508272 w 21052572"/>
              <a:gd name="connsiteY4939" fmla="*/ 1322360 h 8402012"/>
              <a:gd name="connsiteX4940" fmla="*/ 17526232 w 21052572"/>
              <a:gd name="connsiteY4940" fmla="*/ 1354469 h 8402012"/>
              <a:gd name="connsiteX4941" fmla="*/ 17508272 w 21052572"/>
              <a:gd name="connsiteY4941" fmla="*/ 1322360 h 8402012"/>
              <a:gd name="connsiteX4942" fmla="*/ 17982244 w 21052572"/>
              <a:gd name="connsiteY4942" fmla="*/ 1322357 h 8402012"/>
              <a:gd name="connsiteX4943" fmla="*/ 18014316 w 21052572"/>
              <a:gd name="connsiteY4943" fmla="*/ 1340803 h 8402012"/>
              <a:gd name="connsiteX4944" fmla="*/ 17982244 w 21052572"/>
              <a:gd name="connsiteY4944" fmla="*/ 1322357 h 8402012"/>
              <a:gd name="connsiteX4945" fmla="*/ 14316122 w 21052572"/>
              <a:gd name="connsiteY4945" fmla="*/ 1297837 h 8402012"/>
              <a:gd name="connsiteX4946" fmla="*/ 14354813 w 21052572"/>
              <a:gd name="connsiteY4946" fmla="*/ 1322555 h 8402012"/>
              <a:gd name="connsiteX4947" fmla="*/ 14316122 w 21052572"/>
              <a:gd name="connsiteY4947" fmla="*/ 1297837 h 8402012"/>
              <a:gd name="connsiteX4948" fmla="*/ 17148052 w 21052572"/>
              <a:gd name="connsiteY4948" fmla="*/ 1265483 h 8402012"/>
              <a:gd name="connsiteX4949" fmla="*/ 17184944 w 21052572"/>
              <a:gd name="connsiteY4949" fmla="*/ 1265483 h 8402012"/>
              <a:gd name="connsiteX4950" fmla="*/ 17184944 w 21052572"/>
              <a:gd name="connsiteY4950" fmla="*/ 1297591 h 8402012"/>
              <a:gd name="connsiteX4951" fmla="*/ 17148052 w 21052572"/>
              <a:gd name="connsiteY4951" fmla="*/ 1297591 h 8402012"/>
              <a:gd name="connsiteX4952" fmla="*/ 17148052 w 21052572"/>
              <a:gd name="connsiteY4952" fmla="*/ 1265483 h 8402012"/>
              <a:gd name="connsiteX4953" fmla="*/ 16166922 w 21052572"/>
              <a:gd name="connsiteY4953" fmla="*/ 1265483 h 8402012"/>
              <a:gd name="connsiteX4954" fmla="*/ 16184884 w 21052572"/>
              <a:gd name="connsiteY4954" fmla="*/ 1297591 h 8402012"/>
              <a:gd name="connsiteX4955" fmla="*/ 16166922 w 21052572"/>
              <a:gd name="connsiteY4955" fmla="*/ 1265483 h 8402012"/>
              <a:gd name="connsiteX4956" fmla="*/ 16000036 w 21052572"/>
              <a:gd name="connsiteY4956" fmla="*/ 1265483 h 8402012"/>
              <a:gd name="connsiteX4957" fmla="*/ 15982074 w 21052572"/>
              <a:gd name="connsiteY4957" fmla="*/ 1297592 h 8402012"/>
              <a:gd name="connsiteX4958" fmla="*/ 16000036 w 21052572"/>
              <a:gd name="connsiteY4958" fmla="*/ 1265483 h 8402012"/>
              <a:gd name="connsiteX4959" fmla="*/ 15944156 w 21052572"/>
              <a:gd name="connsiteY4959" fmla="*/ 1265483 h 8402012"/>
              <a:gd name="connsiteX4960" fmla="*/ 15962062 w 21052572"/>
              <a:gd name="connsiteY4960" fmla="*/ 1297592 h 8402012"/>
              <a:gd name="connsiteX4961" fmla="*/ 15944156 w 21052572"/>
              <a:gd name="connsiteY4961" fmla="*/ 1265483 h 8402012"/>
              <a:gd name="connsiteX4962" fmla="*/ 15773526 w 21052572"/>
              <a:gd name="connsiteY4962" fmla="*/ 1246523 h 8402012"/>
              <a:gd name="connsiteX4963" fmla="*/ 15924108 w 21052572"/>
              <a:gd name="connsiteY4963" fmla="*/ 1278921 h 8402012"/>
              <a:gd name="connsiteX4964" fmla="*/ 15858638 w 21052572"/>
              <a:gd name="connsiteY4964" fmla="*/ 1317799 h 8402012"/>
              <a:gd name="connsiteX4965" fmla="*/ 15806262 w 21052572"/>
              <a:gd name="connsiteY4965" fmla="*/ 1311320 h 8402012"/>
              <a:gd name="connsiteX4966" fmla="*/ 15825902 w 21052572"/>
              <a:gd name="connsiteY4966" fmla="*/ 1278921 h 8402012"/>
              <a:gd name="connsiteX4967" fmla="*/ 15773526 w 21052572"/>
              <a:gd name="connsiteY4967" fmla="*/ 1246523 h 8402012"/>
              <a:gd name="connsiteX4968" fmla="*/ 17810560 w 21052572"/>
              <a:gd name="connsiteY4968" fmla="*/ 1200999 h 8402012"/>
              <a:gd name="connsiteX4969" fmla="*/ 17773696 w 21052572"/>
              <a:gd name="connsiteY4969" fmla="*/ 1234067 h 8402012"/>
              <a:gd name="connsiteX4970" fmla="*/ 17810560 w 21052572"/>
              <a:gd name="connsiteY4970" fmla="*/ 1200999 h 8402012"/>
              <a:gd name="connsiteX4971" fmla="*/ 16824752 w 21052572"/>
              <a:gd name="connsiteY4971" fmla="*/ 1199127 h 8402012"/>
              <a:gd name="connsiteX4972" fmla="*/ 16806788 w 21052572"/>
              <a:gd name="connsiteY4972" fmla="*/ 1231236 h 8402012"/>
              <a:gd name="connsiteX4973" fmla="*/ 16824752 w 21052572"/>
              <a:gd name="connsiteY4973" fmla="*/ 1199127 h 8402012"/>
              <a:gd name="connsiteX4974" fmla="*/ 15678730 w 21052572"/>
              <a:gd name="connsiteY4974" fmla="*/ 1199127 h 8402012"/>
              <a:gd name="connsiteX4975" fmla="*/ 15696694 w 21052572"/>
              <a:gd name="connsiteY4975" fmla="*/ 1231236 h 8402012"/>
              <a:gd name="connsiteX4976" fmla="*/ 15678730 w 21052572"/>
              <a:gd name="connsiteY4976" fmla="*/ 1199127 h 8402012"/>
              <a:gd name="connsiteX4977" fmla="*/ 15526532 w 21052572"/>
              <a:gd name="connsiteY4977" fmla="*/ 1161698 h 8402012"/>
              <a:gd name="connsiteX4978" fmla="*/ 15582882 w 21052572"/>
              <a:gd name="connsiteY4978" fmla="*/ 1169761 h 8402012"/>
              <a:gd name="connsiteX4979" fmla="*/ 15489142 w 21052572"/>
              <a:gd name="connsiteY4979" fmla="*/ 1202011 h 8402012"/>
              <a:gd name="connsiteX4980" fmla="*/ 15526532 w 21052572"/>
              <a:gd name="connsiteY4980" fmla="*/ 1161698 h 8402012"/>
              <a:gd name="connsiteX4981" fmla="*/ 16824752 w 21052572"/>
              <a:gd name="connsiteY4981" fmla="*/ 1137507 h 8402012"/>
              <a:gd name="connsiteX4982" fmla="*/ 16806788 w 21052572"/>
              <a:gd name="connsiteY4982" fmla="*/ 1169613 h 8402012"/>
              <a:gd name="connsiteX4983" fmla="*/ 16824752 w 21052572"/>
              <a:gd name="connsiteY4983" fmla="*/ 1137507 h 8402012"/>
              <a:gd name="connsiteX4984" fmla="*/ 15342210 w 21052572"/>
              <a:gd name="connsiteY4984" fmla="*/ 1137507 h 8402012"/>
              <a:gd name="connsiteX4985" fmla="*/ 15405268 w 21052572"/>
              <a:gd name="connsiteY4985" fmla="*/ 1137507 h 8402012"/>
              <a:gd name="connsiteX4986" fmla="*/ 15450158 w 21052572"/>
              <a:gd name="connsiteY4986" fmla="*/ 1137507 h 8402012"/>
              <a:gd name="connsiteX4987" fmla="*/ 15450158 w 21052572"/>
              <a:gd name="connsiteY4987" fmla="*/ 1169613 h 8402012"/>
              <a:gd name="connsiteX4988" fmla="*/ 15379618 w 21052572"/>
              <a:gd name="connsiteY4988" fmla="*/ 1169613 h 8402012"/>
              <a:gd name="connsiteX4989" fmla="*/ 15342210 w 21052572"/>
              <a:gd name="connsiteY4989" fmla="*/ 1169613 h 8402012"/>
              <a:gd name="connsiteX4990" fmla="*/ 15342210 w 21052572"/>
              <a:gd name="connsiteY4990" fmla="*/ 1137507 h 8402012"/>
              <a:gd name="connsiteX4991" fmla="*/ 10314912 w 21052572"/>
              <a:gd name="connsiteY4991" fmla="*/ 1136639 h 8402012"/>
              <a:gd name="connsiteX4992" fmla="*/ 10334257 w 21052572"/>
              <a:gd name="connsiteY4992" fmla="*/ 1168880 h 8402012"/>
              <a:gd name="connsiteX4993" fmla="*/ 10314912 w 21052572"/>
              <a:gd name="connsiteY4993" fmla="*/ 1136639 h 8402012"/>
              <a:gd name="connsiteX4994" fmla="*/ 10372948 w 21052572"/>
              <a:gd name="connsiteY4994" fmla="*/ 1111922 h 8402012"/>
              <a:gd name="connsiteX4995" fmla="*/ 10392293 w 21052572"/>
              <a:gd name="connsiteY4995" fmla="*/ 1136639 h 8402012"/>
              <a:gd name="connsiteX4996" fmla="*/ 10372948 w 21052572"/>
              <a:gd name="connsiteY4996" fmla="*/ 1111922 h 8402012"/>
              <a:gd name="connsiteX4997" fmla="*/ 15848742 w 21052572"/>
              <a:gd name="connsiteY4997" fmla="*/ 1111643 h 8402012"/>
              <a:gd name="connsiteX4998" fmla="*/ 15868094 w 21052572"/>
              <a:gd name="connsiteY4998" fmla="*/ 1136372 h 8402012"/>
              <a:gd name="connsiteX4999" fmla="*/ 15848742 w 21052572"/>
              <a:gd name="connsiteY4999" fmla="*/ 1111643 h 8402012"/>
              <a:gd name="connsiteX5000" fmla="*/ 17584748 w 21052572"/>
              <a:gd name="connsiteY5000" fmla="*/ 1108531 h 8402012"/>
              <a:gd name="connsiteX5001" fmla="*/ 17606196 w 21052572"/>
              <a:gd name="connsiteY5001" fmla="*/ 1137320 h 8402012"/>
              <a:gd name="connsiteX5002" fmla="*/ 17568308 w 21052572"/>
              <a:gd name="connsiteY5002" fmla="*/ 1170048 h 8402012"/>
              <a:gd name="connsiteX5003" fmla="*/ 17619456 w 21052572"/>
              <a:gd name="connsiteY5003" fmla="*/ 1178332 h 8402012"/>
              <a:gd name="connsiteX5004" fmla="*/ 17624884 w 21052572"/>
              <a:gd name="connsiteY5004" fmla="*/ 1199651 h 8402012"/>
              <a:gd name="connsiteX5005" fmla="*/ 17642892 w 21052572"/>
              <a:gd name="connsiteY5005" fmla="*/ 1202967 h 8402012"/>
              <a:gd name="connsiteX5006" fmla="*/ 17654132 w 21052572"/>
              <a:gd name="connsiteY5006" fmla="*/ 1229868 h 8402012"/>
              <a:gd name="connsiteX5007" fmla="*/ 17625236 w 21052572"/>
              <a:gd name="connsiteY5007" fmla="*/ 1219492 h 8402012"/>
              <a:gd name="connsiteX5008" fmla="*/ 17622540 w 21052572"/>
              <a:gd name="connsiteY5008" fmla="*/ 1202380 h 8402012"/>
              <a:gd name="connsiteX5009" fmla="*/ 17582464 w 21052572"/>
              <a:gd name="connsiteY5009" fmla="*/ 1197354 h 8402012"/>
              <a:gd name="connsiteX5010" fmla="*/ 17451396 w 21052572"/>
              <a:gd name="connsiteY5010" fmla="*/ 1150411 h 8402012"/>
              <a:gd name="connsiteX5011" fmla="*/ 17584748 w 21052572"/>
              <a:gd name="connsiteY5011" fmla="*/ 1108531 h 8402012"/>
              <a:gd name="connsiteX5012" fmla="*/ 15265552 w 21052572"/>
              <a:gd name="connsiteY5012" fmla="*/ 1103815 h 8402012"/>
              <a:gd name="connsiteX5013" fmla="*/ 15322156 w 21052572"/>
              <a:gd name="connsiteY5013" fmla="*/ 1112794 h 8402012"/>
              <a:gd name="connsiteX5014" fmla="*/ 15223716 w 21052572"/>
              <a:gd name="connsiteY5014" fmla="*/ 1137451 h 8402012"/>
              <a:gd name="connsiteX5015" fmla="*/ 15265552 w 21052572"/>
              <a:gd name="connsiteY5015" fmla="*/ 1103815 h 8402012"/>
              <a:gd name="connsiteX5016" fmla="*/ 17304464 w 21052572"/>
              <a:gd name="connsiteY5016" fmla="*/ 1080632 h 8402012"/>
              <a:gd name="connsiteX5017" fmla="*/ 17317592 w 21052572"/>
              <a:gd name="connsiteY5017" fmla="*/ 1112737 h 8402012"/>
              <a:gd name="connsiteX5018" fmla="*/ 17304464 w 21052572"/>
              <a:gd name="connsiteY5018" fmla="*/ 1080632 h 8402012"/>
              <a:gd name="connsiteX5019" fmla="*/ 16408650 w 21052572"/>
              <a:gd name="connsiteY5019" fmla="*/ 1080632 h 8402012"/>
              <a:gd name="connsiteX5020" fmla="*/ 16426612 w 21052572"/>
              <a:gd name="connsiteY5020" fmla="*/ 1112737 h 8402012"/>
              <a:gd name="connsiteX5021" fmla="*/ 16408650 w 21052572"/>
              <a:gd name="connsiteY5021" fmla="*/ 1080632 h 8402012"/>
              <a:gd name="connsiteX5022" fmla="*/ 15073768 w 21052572"/>
              <a:gd name="connsiteY5022" fmla="*/ 1077829 h 8402012"/>
              <a:gd name="connsiteX5023" fmla="*/ 15094708 w 21052572"/>
              <a:gd name="connsiteY5023" fmla="*/ 1113376 h 8402012"/>
              <a:gd name="connsiteX5024" fmla="*/ 15038866 w 21052572"/>
              <a:gd name="connsiteY5024" fmla="*/ 1081061 h 8402012"/>
              <a:gd name="connsiteX5025" fmla="*/ 15073768 w 21052572"/>
              <a:gd name="connsiteY5025" fmla="*/ 1077829 h 8402012"/>
              <a:gd name="connsiteX5026" fmla="*/ 15472422 w 21052572"/>
              <a:gd name="connsiteY5026" fmla="*/ 1077500 h 8402012"/>
              <a:gd name="connsiteX5027" fmla="*/ 15483374 w 21052572"/>
              <a:gd name="connsiteY5027" fmla="*/ 1077923 h 8402012"/>
              <a:gd name="connsiteX5028" fmla="*/ 15446482 w 21052572"/>
              <a:gd name="connsiteY5028" fmla="*/ 1111778 h 8402012"/>
              <a:gd name="connsiteX5029" fmla="*/ 15472422 w 21052572"/>
              <a:gd name="connsiteY5029" fmla="*/ 1077500 h 8402012"/>
              <a:gd name="connsiteX5030" fmla="*/ 17496292 w 21052572"/>
              <a:gd name="connsiteY5030" fmla="*/ 1077499 h 8402012"/>
              <a:gd name="connsiteX5031" fmla="*/ 17507244 w 21052572"/>
              <a:gd name="connsiteY5031" fmla="*/ 1077922 h 8402012"/>
              <a:gd name="connsiteX5032" fmla="*/ 17470352 w 21052572"/>
              <a:gd name="connsiteY5032" fmla="*/ 1111778 h 8402012"/>
              <a:gd name="connsiteX5033" fmla="*/ 17496292 w 21052572"/>
              <a:gd name="connsiteY5033" fmla="*/ 1077499 h 8402012"/>
              <a:gd name="connsiteX5034" fmla="*/ 17033204 w 21052572"/>
              <a:gd name="connsiteY5034" fmla="*/ 1047453 h 8402012"/>
              <a:gd name="connsiteX5035" fmla="*/ 17020076 w 21052572"/>
              <a:gd name="connsiteY5035" fmla="*/ 1079562 h 8402012"/>
              <a:gd name="connsiteX5036" fmla="*/ 17033204 w 21052572"/>
              <a:gd name="connsiteY5036" fmla="*/ 1047453 h 8402012"/>
              <a:gd name="connsiteX5037" fmla="*/ 16280676 w 21052572"/>
              <a:gd name="connsiteY5037" fmla="*/ 1047453 h 8402012"/>
              <a:gd name="connsiteX5038" fmla="*/ 16298638 w 21052572"/>
              <a:gd name="connsiteY5038" fmla="*/ 1079562 h 8402012"/>
              <a:gd name="connsiteX5039" fmla="*/ 16280676 w 21052572"/>
              <a:gd name="connsiteY5039" fmla="*/ 1047453 h 8402012"/>
              <a:gd name="connsiteX5040" fmla="*/ 16223798 w 21052572"/>
              <a:gd name="connsiteY5040" fmla="*/ 1044121 h 8402012"/>
              <a:gd name="connsiteX5041" fmla="*/ 16260692 w 21052572"/>
              <a:gd name="connsiteY5041" fmla="*/ 1074864 h 8402012"/>
              <a:gd name="connsiteX5042" fmla="*/ 16223798 w 21052572"/>
              <a:gd name="connsiteY5042" fmla="*/ 1044121 h 8402012"/>
              <a:gd name="connsiteX5043" fmla="*/ 17431380 w 21052572"/>
              <a:gd name="connsiteY5043" fmla="*/ 1044120 h 8402012"/>
              <a:gd name="connsiteX5044" fmla="*/ 17394520 w 21052572"/>
              <a:gd name="connsiteY5044" fmla="*/ 1074864 h 8402012"/>
              <a:gd name="connsiteX5045" fmla="*/ 17431380 w 21052572"/>
              <a:gd name="connsiteY5045" fmla="*/ 1044120 h 8402012"/>
              <a:gd name="connsiteX5046" fmla="*/ 11093277 w 21052572"/>
              <a:gd name="connsiteY5046" fmla="*/ 1043667 h 8402012"/>
              <a:gd name="connsiteX5047" fmla="*/ 11109384 w 21052572"/>
              <a:gd name="connsiteY5047" fmla="*/ 1046077 h 8402012"/>
              <a:gd name="connsiteX5048" fmla="*/ 11090615 w 21052572"/>
              <a:gd name="connsiteY5048" fmla="*/ 1044067 h 8402012"/>
              <a:gd name="connsiteX5049" fmla="*/ 16165868 w 21052572"/>
              <a:gd name="connsiteY5049" fmla="*/ 1022268 h 8402012"/>
              <a:gd name="connsiteX5050" fmla="*/ 16165868 w 21052572"/>
              <a:gd name="connsiteY5050" fmla="*/ 1079570 h 8402012"/>
              <a:gd name="connsiteX5051" fmla="*/ 16072126 w 21052572"/>
              <a:gd name="connsiteY5051" fmla="*/ 1066836 h 8402012"/>
              <a:gd name="connsiteX5052" fmla="*/ 16165868 w 21052572"/>
              <a:gd name="connsiteY5052" fmla="*/ 1022268 h 8402012"/>
              <a:gd name="connsiteX5053" fmla="*/ 15263666 w 21052572"/>
              <a:gd name="connsiteY5053" fmla="*/ 1016154 h 8402012"/>
              <a:gd name="connsiteX5054" fmla="*/ 15321558 w 21052572"/>
              <a:gd name="connsiteY5054" fmla="*/ 1022776 h 8402012"/>
              <a:gd name="connsiteX5055" fmla="*/ 15302260 w 21052572"/>
              <a:gd name="connsiteY5055" fmla="*/ 1082382 h 8402012"/>
              <a:gd name="connsiteX5056" fmla="*/ 15244368 w 21052572"/>
              <a:gd name="connsiteY5056" fmla="*/ 1082382 h 8402012"/>
              <a:gd name="connsiteX5057" fmla="*/ 15263666 w 21052572"/>
              <a:gd name="connsiteY5057" fmla="*/ 1016154 h 8402012"/>
              <a:gd name="connsiteX5058" fmla="*/ 10865077 w 21052572"/>
              <a:gd name="connsiteY5058" fmla="*/ 986522 h 8402012"/>
              <a:gd name="connsiteX5059" fmla="*/ 10885828 w 21052572"/>
              <a:gd name="connsiteY5059" fmla="*/ 987298 h 8402012"/>
              <a:gd name="connsiteX5060" fmla="*/ 10848936 w 21052572"/>
              <a:gd name="connsiteY5060" fmla="*/ 999708 h 8402012"/>
              <a:gd name="connsiteX5061" fmla="*/ 10865077 w 21052572"/>
              <a:gd name="connsiteY5061" fmla="*/ 986522 h 8402012"/>
              <a:gd name="connsiteX5062" fmla="*/ 17138572 w 21052572"/>
              <a:gd name="connsiteY5062" fmla="*/ 977964 h 8402012"/>
              <a:gd name="connsiteX5063" fmla="*/ 17346032 w 21052572"/>
              <a:gd name="connsiteY5063" fmla="*/ 1035119 h 8402012"/>
              <a:gd name="connsiteX5064" fmla="*/ 17267828 w 21052572"/>
              <a:gd name="connsiteY5064" fmla="*/ 1079573 h 8402012"/>
              <a:gd name="connsiteX5065" fmla="*/ 17267828 w 21052572"/>
              <a:gd name="connsiteY5065" fmla="*/ 1022418 h 8402012"/>
              <a:gd name="connsiteX5066" fmla="*/ 17184192 w 21052572"/>
              <a:gd name="connsiteY5066" fmla="*/ 1035119 h 8402012"/>
              <a:gd name="connsiteX5067" fmla="*/ 17138572 w 21052572"/>
              <a:gd name="connsiteY5067" fmla="*/ 977964 h 8402012"/>
              <a:gd name="connsiteX5068" fmla="*/ 16740434 w 21052572"/>
              <a:gd name="connsiteY5068" fmla="*/ 957394 h 8402012"/>
              <a:gd name="connsiteX5069" fmla="*/ 16753558 w 21052572"/>
              <a:gd name="connsiteY5069" fmla="*/ 989500 h 8402012"/>
              <a:gd name="connsiteX5070" fmla="*/ 16740434 w 21052572"/>
              <a:gd name="connsiteY5070" fmla="*/ 957394 h 8402012"/>
              <a:gd name="connsiteX5071" fmla="*/ 16129004 w 21052572"/>
              <a:gd name="connsiteY5071" fmla="*/ 957394 h 8402012"/>
              <a:gd name="connsiteX5072" fmla="*/ 16146966 w 21052572"/>
              <a:gd name="connsiteY5072" fmla="*/ 989500 h 8402012"/>
              <a:gd name="connsiteX5073" fmla="*/ 16129004 w 21052572"/>
              <a:gd name="connsiteY5073" fmla="*/ 957394 h 8402012"/>
              <a:gd name="connsiteX5074" fmla="*/ 15863578 w 21052572"/>
              <a:gd name="connsiteY5074" fmla="*/ 957394 h 8402012"/>
              <a:gd name="connsiteX5075" fmla="*/ 15881542 w 21052572"/>
              <a:gd name="connsiteY5075" fmla="*/ 989500 h 8402012"/>
              <a:gd name="connsiteX5076" fmla="*/ 15863578 w 21052572"/>
              <a:gd name="connsiteY5076" fmla="*/ 957394 h 8402012"/>
              <a:gd name="connsiteX5077" fmla="*/ 17033192 w 21052572"/>
              <a:gd name="connsiteY5077" fmla="*/ 925119 h 8402012"/>
              <a:gd name="connsiteX5078" fmla="*/ 17001120 w 21052572"/>
              <a:gd name="connsiteY5078" fmla="*/ 958974 h 8402012"/>
              <a:gd name="connsiteX5079" fmla="*/ 17033192 w 21052572"/>
              <a:gd name="connsiteY5079" fmla="*/ 925119 h 8402012"/>
              <a:gd name="connsiteX5080" fmla="*/ 11341645 w 21052572"/>
              <a:gd name="connsiteY5080" fmla="*/ 915543 h 8402012"/>
              <a:gd name="connsiteX5081" fmla="*/ 11506688 w 21052572"/>
              <a:gd name="connsiteY5081" fmla="*/ 1046077 h 8402012"/>
              <a:gd name="connsiteX5082" fmla="*/ 11398235 w 21052572"/>
              <a:gd name="connsiteY5082" fmla="*/ 1046077 h 8402012"/>
              <a:gd name="connsiteX5083" fmla="*/ 11391792 w 21052572"/>
              <a:gd name="connsiteY5083" fmla="*/ 969016 h 8402012"/>
              <a:gd name="connsiteX5084" fmla="*/ 11333807 w 21052572"/>
              <a:gd name="connsiteY5084" fmla="*/ 956173 h 8402012"/>
              <a:gd name="connsiteX5085" fmla="*/ 11346692 w 21052572"/>
              <a:gd name="connsiteY5085" fmla="*/ 1052499 h 8402012"/>
              <a:gd name="connsiteX5086" fmla="*/ 10770064 w 21052572"/>
              <a:gd name="connsiteY5086" fmla="*/ 1231233 h 8402012"/>
              <a:gd name="connsiteX5087" fmla="*/ 10795835 w 21052572"/>
              <a:gd name="connsiteY5087" fmla="*/ 1115644 h 8402012"/>
              <a:gd name="connsiteX5088" fmla="*/ 10897846 w 21052572"/>
              <a:gd name="connsiteY5088" fmla="*/ 1078185 h 8402012"/>
              <a:gd name="connsiteX5089" fmla="*/ 11000930 w 21052572"/>
              <a:gd name="connsiteY5089" fmla="*/ 1046077 h 8402012"/>
              <a:gd name="connsiteX5090" fmla="*/ 11020258 w 21052572"/>
              <a:gd name="connsiteY5090" fmla="*/ 1071764 h 8402012"/>
              <a:gd name="connsiteX5091" fmla="*/ 11051398 w 21052572"/>
              <a:gd name="connsiteY5091" fmla="*/ 1078185 h 8402012"/>
              <a:gd name="connsiteX5092" fmla="*/ 11020258 w 21052572"/>
              <a:gd name="connsiteY5092" fmla="*/ 1046077 h 8402012"/>
              <a:gd name="connsiteX5093" fmla="*/ 11064418 w 21052572"/>
              <a:gd name="connsiteY5093" fmla="*/ 1041259 h 8402012"/>
              <a:gd name="connsiteX5094" fmla="*/ 11090615 w 21052572"/>
              <a:gd name="connsiteY5094" fmla="*/ 1044067 h 8402012"/>
              <a:gd name="connsiteX5095" fmla="*/ 11077170 w 21052572"/>
              <a:gd name="connsiteY5095" fmla="*/ 1046077 h 8402012"/>
              <a:gd name="connsiteX5096" fmla="*/ 11077170 w 21052572"/>
              <a:gd name="connsiteY5096" fmla="*/ 1078185 h 8402012"/>
              <a:gd name="connsiteX5097" fmla="*/ 11122269 w 21052572"/>
              <a:gd name="connsiteY5097" fmla="*/ 1046077 h 8402012"/>
              <a:gd name="connsiteX5098" fmla="*/ 11206025 w 21052572"/>
              <a:gd name="connsiteY5098" fmla="*/ 1039654 h 8402012"/>
              <a:gd name="connsiteX5099" fmla="*/ 11225354 w 21052572"/>
              <a:gd name="connsiteY5099" fmla="*/ 924065 h 8402012"/>
              <a:gd name="connsiteX5100" fmla="*/ 11341645 w 21052572"/>
              <a:gd name="connsiteY5100" fmla="*/ 915543 h 8402012"/>
              <a:gd name="connsiteX5101" fmla="*/ 11568284 w 21052572"/>
              <a:gd name="connsiteY5101" fmla="*/ 905254 h 8402012"/>
              <a:gd name="connsiteX5102" fmla="*/ 11555159 w 21052572"/>
              <a:gd name="connsiteY5102" fmla="*/ 923161 h 8402012"/>
              <a:gd name="connsiteX5103" fmla="*/ 11568284 w 21052572"/>
              <a:gd name="connsiteY5103" fmla="*/ 905254 h 8402012"/>
              <a:gd name="connsiteX5104" fmla="*/ 15678730 w 21052572"/>
              <a:gd name="connsiteY5104" fmla="*/ 891038 h 8402012"/>
              <a:gd name="connsiteX5105" fmla="*/ 15696694 w 21052572"/>
              <a:gd name="connsiteY5105" fmla="*/ 923108 h 8402012"/>
              <a:gd name="connsiteX5106" fmla="*/ 15678730 w 21052572"/>
              <a:gd name="connsiteY5106" fmla="*/ 891038 h 8402012"/>
              <a:gd name="connsiteX5107" fmla="*/ 11506728 w 21052572"/>
              <a:gd name="connsiteY5107" fmla="*/ 891038 h 8402012"/>
              <a:gd name="connsiteX5108" fmla="*/ 11506728 w 21052572"/>
              <a:gd name="connsiteY5108" fmla="*/ 921583 h 8402012"/>
              <a:gd name="connsiteX5109" fmla="*/ 11462227 w 21052572"/>
              <a:gd name="connsiteY5109" fmla="*/ 916695 h 8402012"/>
              <a:gd name="connsiteX5110" fmla="*/ 11452907 w 21052572"/>
              <a:gd name="connsiteY5110" fmla="*/ 905999 h 8402012"/>
              <a:gd name="connsiteX5111" fmla="*/ 11457633 w 21052572"/>
              <a:gd name="connsiteY5111" fmla="*/ 923783 h 8402012"/>
              <a:gd name="connsiteX5112" fmla="*/ 11452710 w 21052572"/>
              <a:gd name="connsiteY5112" fmla="*/ 937331 h 8402012"/>
              <a:gd name="connsiteX5113" fmla="*/ 11447787 w 21052572"/>
              <a:gd name="connsiteY5113" fmla="*/ 923783 h 8402012"/>
              <a:gd name="connsiteX5114" fmla="*/ 11452605 w 21052572"/>
              <a:gd name="connsiteY5114" fmla="*/ 905652 h 8402012"/>
              <a:gd name="connsiteX5115" fmla="*/ 11450884 w 21052572"/>
              <a:gd name="connsiteY5115" fmla="*/ 903677 h 8402012"/>
              <a:gd name="connsiteX5116" fmla="*/ 11506728 w 21052572"/>
              <a:gd name="connsiteY5116" fmla="*/ 891038 h 8402012"/>
              <a:gd name="connsiteX5117" fmla="*/ 15469696 w 21052572"/>
              <a:gd name="connsiteY5117" fmla="*/ 886905 h 8402012"/>
              <a:gd name="connsiteX5118" fmla="*/ 15507042 w 21052572"/>
              <a:gd name="connsiteY5118" fmla="*/ 926687 h 8402012"/>
              <a:gd name="connsiteX5119" fmla="*/ 15418046 w 21052572"/>
              <a:gd name="connsiteY5119" fmla="*/ 895187 h 8402012"/>
              <a:gd name="connsiteX5120" fmla="*/ 15469696 w 21052572"/>
              <a:gd name="connsiteY5120" fmla="*/ 886905 h 8402012"/>
              <a:gd name="connsiteX5121" fmla="*/ 16787832 w 21052572"/>
              <a:gd name="connsiteY5121" fmla="*/ 862601 h 8402012"/>
              <a:gd name="connsiteX5122" fmla="*/ 16962124 w 21052572"/>
              <a:gd name="connsiteY5122" fmla="*/ 908896 h 8402012"/>
              <a:gd name="connsiteX5123" fmla="*/ 16787832 w 21052572"/>
              <a:gd name="connsiteY5123" fmla="*/ 862601 h 8402012"/>
              <a:gd name="connsiteX5124" fmla="*/ 11623835 w 21052572"/>
              <a:gd name="connsiteY5124" fmla="*/ 857110 h 8402012"/>
              <a:gd name="connsiteX5125" fmla="*/ 11654776 w 21052572"/>
              <a:gd name="connsiteY5125" fmla="*/ 859503 h 8402012"/>
              <a:gd name="connsiteX5126" fmla="*/ 11617594 w 21052572"/>
              <a:gd name="connsiteY5126" fmla="*/ 922242 h 8402012"/>
              <a:gd name="connsiteX5127" fmla="*/ 11661150 w 21052572"/>
              <a:gd name="connsiteY5127" fmla="*/ 973284 h 8402012"/>
              <a:gd name="connsiteX5128" fmla="*/ 11528355 w 21052572"/>
              <a:gd name="connsiteY5128" fmla="*/ 1017947 h 8402012"/>
              <a:gd name="connsiteX5129" fmla="*/ 11534729 w 21052572"/>
              <a:gd name="connsiteY5129" fmla="*/ 947763 h 8402012"/>
              <a:gd name="connsiteX5130" fmla="*/ 11572974 w 21052572"/>
              <a:gd name="connsiteY5130" fmla="*/ 916925 h 8402012"/>
              <a:gd name="connsiteX5131" fmla="*/ 11592097 w 21052572"/>
              <a:gd name="connsiteY5131" fmla="*/ 859503 h 8402012"/>
              <a:gd name="connsiteX5132" fmla="*/ 11623835 w 21052572"/>
              <a:gd name="connsiteY5132" fmla="*/ 857110 h 8402012"/>
              <a:gd name="connsiteX5133" fmla="*/ 11225206 w 21052572"/>
              <a:gd name="connsiteY5133" fmla="*/ 835722 h 8402012"/>
              <a:gd name="connsiteX5134" fmla="*/ 11256374 w 21052572"/>
              <a:gd name="connsiteY5134" fmla="*/ 861514 h 8402012"/>
              <a:gd name="connsiteX5135" fmla="*/ 11225206 w 21052572"/>
              <a:gd name="connsiteY5135" fmla="*/ 835722 h 8402012"/>
              <a:gd name="connsiteX5136" fmla="*/ 16736772 w 21052572"/>
              <a:gd name="connsiteY5136" fmla="*/ 835129 h 8402012"/>
              <a:gd name="connsiteX5137" fmla="*/ 16770790 w 21052572"/>
              <a:gd name="connsiteY5137" fmla="*/ 848999 h 8402012"/>
              <a:gd name="connsiteX5138" fmla="*/ 16693034 w 21052572"/>
              <a:gd name="connsiteY5138" fmla="*/ 835945 h 8402012"/>
              <a:gd name="connsiteX5139" fmla="*/ 16736772 w 21052572"/>
              <a:gd name="connsiteY5139" fmla="*/ 835129 h 8402012"/>
              <a:gd name="connsiteX5140" fmla="*/ 15582938 w 21052572"/>
              <a:gd name="connsiteY5140" fmla="*/ 834163 h 8402012"/>
              <a:gd name="connsiteX5141" fmla="*/ 15564976 w 21052572"/>
              <a:gd name="connsiteY5141" fmla="*/ 861463 h 8402012"/>
              <a:gd name="connsiteX5142" fmla="*/ 15582938 w 21052572"/>
              <a:gd name="connsiteY5142" fmla="*/ 834163 h 8402012"/>
              <a:gd name="connsiteX5143" fmla="*/ 17568160 w 21052572"/>
              <a:gd name="connsiteY5143" fmla="*/ 831207 h 8402012"/>
              <a:gd name="connsiteX5144" fmla="*/ 17641460 w 21052572"/>
              <a:gd name="connsiteY5144" fmla="*/ 852116 h 8402012"/>
              <a:gd name="connsiteX5145" fmla="*/ 17706016 w 21052572"/>
              <a:gd name="connsiteY5145" fmla="*/ 903585 h 8402012"/>
              <a:gd name="connsiteX5146" fmla="*/ 17796400 w 21052572"/>
              <a:gd name="connsiteY5146" fmla="*/ 934681 h 8402012"/>
              <a:gd name="connsiteX5147" fmla="*/ 18136404 w 21052572"/>
              <a:gd name="connsiteY5147" fmla="*/ 1076222 h 8402012"/>
              <a:gd name="connsiteX5148" fmla="*/ 18482864 w 21052572"/>
              <a:gd name="connsiteY5148" fmla="*/ 1235990 h 8402012"/>
              <a:gd name="connsiteX5149" fmla="*/ 18656092 w 21052572"/>
              <a:gd name="connsiteY5149" fmla="*/ 1318555 h 8402012"/>
              <a:gd name="connsiteX5150" fmla="*/ 18746476 w 21052572"/>
              <a:gd name="connsiteY5150" fmla="*/ 1363591 h 8402012"/>
              <a:gd name="connsiteX5151" fmla="*/ 18791664 w 21052572"/>
              <a:gd name="connsiteY5151" fmla="*/ 1382891 h 8402012"/>
              <a:gd name="connsiteX5152" fmla="*/ 18791664 w 21052572"/>
              <a:gd name="connsiteY5152" fmla="*/ 1427927 h 8402012"/>
              <a:gd name="connsiteX5153" fmla="*/ 18681916 w 21052572"/>
              <a:gd name="connsiteY5153" fmla="*/ 1402192 h 8402012"/>
              <a:gd name="connsiteX5154" fmla="*/ 18528052 w 21052572"/>
              <a:gd name="connsiteY5154" fmla="*/ 1326061 h 8402012"/>
              <a:gd name="connsiteX5155" fmla="*/ 18181592 w 21052572"/>
              <a:gd name="connsiteY5155" fmla="*/ 1171654 h 8402012"/>
              <a:gd name="connsiteX5156" fmla="*/ 17494052 w 21052572"/>
              <a:gd name="connsiteY5156" fmla="*/ 858550 h 8402012"/>
              <a:gd name="connsiteX5157" fmla="*/ 17568160 w 21052572"/>
              <a:gd name="connsiteY5157" fmla="*/ 831207 h 8402012"/>
              <a:gd name="connsiteX5158" fmla="*/ 12382469 w 21052572"/>
              <a:gd name="connsiteY5158" fmla="*/ 827846 h 8402012"/>
              <a:gd name="connsiteX5159" fmla="*/ 12416704 w 21052572"/>
              <a:gd name="connsiteY5159" fmla="*/ 863443 h 8402012"/>
              <a:gd name="connsiteX5160" fmla="*/ 12273245 w 21052572"/>
              <a:gd name="connsiteY5160" fmla="*/ 889934 h 8402012"/>
              <a:gd name="connsiteX5161" fmla="*/ 12338453 w 21052572"/>
              <a:gd name="connsiteY5161" fmla="*/ 836953 h 8402012"/>
              <a:gd name="connsiteX5162" fmla="*/ 12382469 w 21052572"/>
              <a:gd name="connsiteY5162" fmla="*/ 827846 h 8402012"/>
              <a:gd name="connsiteX5163" fmla="*/ 12084950 w 21052572"/>
              <a:gd name="connsiteY5163" fmla="*/ 822623 h 8402012"/>
              <a:gd name="connsiteX5164" fmla="*/ 12083793 w 21052572"/>
              <a:gd name="connsiteY5164" fmla="*/ 825913 h 8402012"/>
              <a:gd name="connsiteX5165" fmla="*/ 12081267 w 21052572"/>
              <a:gd name="connsiteY5165" fmla="*/ 833096 h 8402012"/>
              <a:gd name="connsiteX5166" fmla="*/ 17391356 w 21052572"/>
              <a:gd name="connsiteY5166" fmla="*/ 815200 h 8402012"/>
              <a:gd name="connsiteX5167" fmla="*/ 17402940 w 21052572"/>
              <a:gd name="connsiteY5167" fmla="*/ 834463 h 8402012"/>
              <a:gd name="connsiteX5168" fmla="*/ 17391356 w 21052572"/>
              <a:gd name="connsiteY5168" fmla="*/ 847305 h 8402012"/>
              <a:gd name="connsiteX5169" fmla="*/ 17390976 w 21052572"/>
              <a:gd name="connsiteY5169" fmla="*/ 846016 h 8402012"/>
              <a:gd name="connsiteX5170" fmla="*/ 17380088 w 21052572"/>
              <a:gd name="connsiteY5170" fmla="*/ 851544 h 8402012"/>
              <a:gd name="connsiteX5171" fmla="*/ 17342380 w 21052572"/>
              <a:gd name="connsiteY5171" fmla="*/ 832348 h 8402012"/>
              <a:gd name="connsiteX5172" fmla="*/ 17367916 w 21052572"/>
              <a:gd name="connsiteY5172" fmla="*/ 829245 h 8402012"/>
              <a:gd name="connsiteX5173" fmla="*/ 17381884 w 21052572"/>
              <a:gd name="connsiteY5173" fmla="*/ 832348 h 8402012"/>
              <a:gd name="connsiteX5174" fmla="*/ 17389280 w 21052572"/>
              <a:gd name="connsiteY5174" fmla="*/ 840284 h 8402012"/>
              <a:gd name="connsiteX5175" fmla="*/ 17386616 w 21052572"/>
              <a:gd name="connsiteY5175" fmla="*/ 831253 h 8402012"/>
              <a:gd name="connsiteX5176" fmla="*/ 17391356 w 21052572"/>
              <a:gd name="connsiteY5176" fmla="*/ 815200 h 8402012"/>
              <a:gd name="connsiteX5177" fmla="*/ 13682197 w 21052572"/>
              <a:gd name="connsiteY5177" fmla="*/ 813388 h 8402012"/>
              <a:gd name="connsiteX5178" fmla="*/ 13602728 w 21052572"/>
              <a:gd name="connsiteY5178" fmla="*/ 856822 h 8402012"/>
              <a:gd name="connsiteX5179" fmla="*/ 13682197 w 21052572"/>
              <a:gd name="connsiteY5179" fmla="*/ 813388 h 8402012"/>
              <a:gd name="connsiteX5180" fmla="*/ 17431380 w 21052572"/>
              <a:gd name="connsiteY5180" fmla="*/ 800980 h 8402012"/>
              <a:gd name="connsiteX5181" fmla="*/ 17394520 w 21052572"/>
              <a:gd name="connsiteY5181" fmla="*/ 813824 h 8402012"/>
              <a:gd name="connsiteX5182" fmla="*/ 17431380 w 21052572"/>
              <a:gd name="connsiteY5182" fmla="*/ 800980 h 8402012"/>
              <a:gd name="connsiteX5183" fmla="*/ 11450884 w 21052572"/>
              <a:gd name="connsiteY5183" fmla="*/ 800980 h 8402012"/>
              <a:gd name="connsiteX5184" fmla="*/ 11468846 w 21052572"/>
              <a:gd name="connsiteY5184" fmla="*/ 833089 h 8402012"/>
              <a:gd name="connsiteX5185" fmla="*/ 11450884 w 21052572"/>
              <a:gd name="connsiteY5185" fmla="*/ 800980 h 8402012"/>
              <a:gd name="connsiteX5186" fmla="*/ 16628722 w 21052572"/>
              <a:gd name="connsiteY5186" fmla="*/ 793569 h 8402012"/>
              <a:gd name="connsiteX5187" fmla="*/ 16663492 w 21052572"/>
              <a:gd name="connsiteY5187" fmla="*/ 833125 h 8402012"/>
              <a:gd name="connsiteX5188" fmla="*/ 16584018 w 21052572"/>
              <a:gd name="connsiteY5188" fmla="*/ 814510 h 8402012"/>
              <a:gd name="connsiteX5189" fmla="*/ 16628722 w 21052572"/>
              <a:gd name="connsiteY5189" fmla="*/ 793569 h 8402012"/>
              <a:gd name="connsiteX5190" fmla="*/ 12113375 w 21052572"/>
              <a:gd name="connsiteY5190" fmla="*/ 772545 h 8402012"/>
              <a:gd name="connsiteX5191" fmla="*/ 12100485 w 21052572"/>
              <a:gd name="connsiteY5191" fmla="*/ 837178 h 8402012"/>
              <a:gd name="connsiteX5192" fmla="*/ 12089727 w 21052572"/>
              <a:gd name="connsiteY5192" fmla="*/ 819808 h 8402012"/>
              <a:gd name="connsiteX5193" fmla="*/ 12085398 w 21052572"/>
              <a:gd name="connsiteY5193" fmla="*/ 821350 h 8402012"/>
              <a:gd name="connsiteX5194" fmla="*/ 12077256 w 21052572"/>
              <a:gd name="connsiteY5194" fmla="*/ 824251 h 8402012"/>
              <a:gd name="connsiteX5195" fmla="*/ 12049999 w 21052572"/>
              <a:gd name="connsiteY5195" fmla="*/ 830715 h 8402012"/>
              <a:gd name="connsiteX5196" fmla="*/ 12037109 w 21052572"/>
              <a:gd name="connsiteY5196" fmla="*/ 850104 h 8402012"/>
              <a:gd name="connsiteX5197" fmla="*/ 11735269 w 21052572"/>
              <a:gd name="connsiteY5197" fmla="*/ 901810 h 8402012"/>
              <a:gd name="connsiteX5198" fmla="*/ 11888874 w 21052572"/>
              <a:gd name="connsiteY5198" fmla="*/ 791935 h 8402012"/>
              <a:gd name="connsiteX5199" fmla="*/ 12113375 w 21052572"/>
              <a:gd name="connsiteY5199" fmla="*/ 772545 h 8402012"/>
              <a:gd name="connsiteX5200" fmla="*/ 15318510 w 21052572"/>
              <a:gd name="connsiteY5200" fmla="*/ 772543 h 8402012"/>
              <a:gd name="connsiteX5201" fmla="*/ 15336474 w 21052572"/>
              <a:gd name="connsiteY5201" fmla="*/ 804652 h 8402012"/>
              <a:gd name="connsiteX5202" fmla="*/ 15318510 w 21052572"/>
              <a:gd name="connsiteY5202" fmla="*/ 772543 h 8402012"/>
              <a:gd name="connsiteX5203" fmla="*/ 16489224 w 21052572"/>
              <a:gd name="connsiteY5203" fmla="*/ 772540 h 8402012"/>
              <a:gd name="connsiteX5204" fmla="*/ 16582966 w 21052572"/>
              <a:gd name="connsiteY5204" fmla="*/ 791154 h 8402012"/>
              <a:gd name="connsiteX5205" fmla="*/ 16489224 w 21052572"/>
              <a:gd name="connsiteY5205" fmla="*/ 772540 h 8402012"/>
              <a:gd name="connsiteX5206" fmla="*/ 14811358 w 21052572"/>
              <a:gd name="connsiteY5206" fmla="*/ 772540 h 8402012"/>
              <a:gd name="connsiteX5207" fmla="*/ 14843467 w 21052572"/>
              <a:gd name="connsiteY5207" fmla="*/ 790986 h 8402012"/>
              <a:gd name="connsiteX5208" fmla="*/ 14811358 w 21052572"/>
              <a:gd name="connsiteY5208" fmla="*/ 772540 h 8402012"/>
              <a:gd name="connsiteX5209" fmla="*/ 13019098 w 21052572"/>
              <a:gd name="connsiteY5209" fmla="*/ 745785 h 8402012"/>
              <a:gd name="connsiteX5210" fmla="*/ 13032933 w 21052572"/>
              <a:gd name="connsiteY5210" fmla="*/ 771469 h 8402012"/>
              <a:gd name="connsiteX5211" fmla="*/ 12996041 w 21052572"/>
              <a:gd name="connsiteY5211" fmla="*/ 758627 h 8402012"/>
              <a:gd name="connsiteX5212" fmla="*/ 13019098 w 21052572"/>
              <a:gd name="connsiteY5212" fmla="*/ 745785 h 8402012"/>
              <a:gd name="connsiteX5213" fmla="*/ 13493756 w 21052572"/>
              <a:gd name="connsiteY5213" fmla="*/ 739366 h 8402012"/>
              <a:gd name="connsiteX5214" fmla="*/ 13524975 w 21052572"/>
              <a:gd name="connsiteY5214" fmla="*/ 828888 h 8402012"/>
              <a:gd name="connsiteX5215" fmla="*/ 13563730 w 21052572"/>
              <a:gd name="connsiteY5215" fmla="*/ 860860 h 8402012"/>
              <a:gd name="connsiteX5216" fmla="*/ 13223545 w 21052572"/>
              <a:gd name="connsiteY5216" fmla="*/ 835282 h 8402012"/>
              <a:gd name="connsiteX5217" fmla="*/ 13262300 w 21052572"/>
              <a:gd name="connsiteY5217" fmla="*/ 835282 h 8402012"/>
              <a:gd name="connsiteX5218" fmla="*/ 13262300 w 21052572"/>
              <a:gd name="connsiteY5218" fmla="*/ 771338 h 8402012"/>
              <a:gd name="connsiteX5219" fmla="*/ 13319357 w 21052572"/>
              <a:gd name="connsiteY5219" fmla="*/ 784127 h 8402012"/>
              <a:gd name="connsiteX5220" fmla="*/ 13299979 w 21052572"/>
              <a:gd name="connsiteY5220" fmla="*/ 816099 h 8402012"/>
              <a:gd name="connsiteX5221" fmla="*/ 13435623 w 21052572"/>
              <a:gd name="connsiteY5221" fmla="*/ 816099 h 8402012"/>
              <a:gd name="connsiteX5222" fmla="*/ 13416245 w 21052572"/>
              <a:gd name="connsiteY5222" fmla="*/ 784127 h 8402012"/>
              <a:gd name="connsiteX5223" fmla="*/ 13493756 w 21052572"/>
              <a:gd name="connsiteY5223" fmla="*/ 739366 h 8402012"/>
              <a:gd name="connsiteX5224" fmla="*/ 15075758 w 21052572"/>
              <a:gd name="connsiteY5224" fmla="*/ 736500 h 8402012"/>
              <a:gd name="connsiteX5225" fmla="*/ 15038866 w 21052572"/>
              <a:gd name="connsiteY5225" fmla="*/ 769567 h 8402012"/>
              <a:gd name="connsiteX5226" fmla="*/ 15075758 w 21052572"/>
              <a:gd name="connsiteY5226" fmla="*/ 736500 h 8402012"/>
              <a:gd name="connsiteX5227" fmla="*/ 11568850 w 21052572"/>
              <a:gd name="connsiteY5227" fmla="*/ 733767 h 8402012"/>
              <a:gd name="connsiteX5228" fmla="*/ 11526130 w 21052572"/>
              <a:gd name="connsiteY5228" fmla="*/ 739005 h 8402012"/>
              <a:gd name="connsiteX5229" fmla="*/ 11597062 w 21052572"/>
              <a:gd name="connsiteY5229" fmla="*/ 771244 h 8402012"/>
              <a:gd name="connsiteX5230" fmla="*/ 11568850 w 21052572"/>
              <a:gd name="connsiteY5230" fmla="*/ 733767 h 8402012"/>
              <a:gd name="connsiteX5231" fmla="*/ 11744314 w 21052572"/>
              <a:gd name="connsiteY5231" fmla="*/ 726040 h 8402012"/>
              <a:gd name="connsiteX5232" fmla="*/ 11742534 w 21052572"/>
              <a:gd name="connsiteY5232" fmla="*/ 731101 h 8402012"/>
              <a:gd name="connsiteX5233" fmla="*/ 11740008 w 21052572"/>
              <a:gd name="connsiteY5233" fmla="*/ 738280 h 8402012"/>
              <a:gd name="connsiteX5234" fmla="*/ 13443216 w 21052572"/>
              <a:gd name="connsiteY5234" fmla="*/ 723397 h 8402012"/>
              <a:gd name="connsiteX5235" fmla="*/ 13454700 w 21052572"/>
              <a:gd name="connsiteY5235" fmla="*/ 726390 h 8402012"/>
              <a:gd name="connsiteX5236" fmla="*/ 13441575 w 21052572"/>
              <a:gd name="connsiteY5236" fmla="*/ 738365 h 8402012"/>
              <a:gd name="connsiteX5237" fmla="*/ 13443216 w 21052572"/>
              <a:gd name="connsiteY5237" fmla="*/ 723397 h 8402012"/>
              <a:gd name="connsiteX5238" fmla="*/ 11745513 w 21052572"/>
              <a:gd name="connsiteY5238" fmla="*/ 722634 h 8402012"/>
              <a:gd name="connsiteX5239" fmla="*/ 11744314 w 21052572"/>
              <a:gd name="connsiteY5239" fmla="*/ 726040 h 8402012"/>
              <a:gd name="connsiteX5240" fmla="*/ 11745165 w 21052572"/>
              <a:gd name="connsiteY5240" fmla="*/ 723622 h 8402012"/>
              <a:gd name="connsiteX5241" fmla="*/ 13946986 w 21052572"/>
              <a:gd name="connsiteY5241" fmla="*/ 715666 h 8402012"/>
              <a:gd name="connsiteX5242" fmla="*/ 13959889 w 21052572"/>
              <a:gd name="connsiteY5242" fmla="*/ 804040 h 8402012"/>
              <a:gd name="connsiteX5243" fmla="*/ 14005051 w 21052572"/>
              <a:gd name="connsiteY5243" fmla="*/ 804040 h 8402012"/>
              <a:gd name="connsiteX5244" fmla="*/ 14056665 w 21052572"/>
              <a:gd name="connsiteY5244" fmla="*/ 804040 h 8402012"/>
              <a:gd name="connsiteX5245" fmla="*/ 14056665 w 21052572"/>
              <a:gd name="connsiteY5245" fmla="*/ 861535 h 8402012"/>
              <a:gd name="connsiteX5246" fmla="*/ 13902899 w 21052572"/>
              <a:gd name="connsiteY5246" fmla="*/ 835982 h 8402012"/>
              <a:gd name="connsiteX5247" fmla="*/ 13697520 w 21052572"/>
              <a:gd name="connsiteY5247" fmla="*/ 861535 h 8402012"/>
              <a:gd name="connsiteX5248" fmla="*/ 13799672 w 21052572"/>
              <a:gd name="connsiteY5248" fmla="*/ 797651 h 8402012"/>
              <a:gd name="connsiteX5249" fmla="*/ 13946986 w 21052572"/>
              <a:gd name="connsiteY5249" fmla="*/ 715666 h 8402012"/>
              <a:gd name="connsiteX5250" fmla="*/ 12397752 w 21052572"/>
              <a:gd name="connsiteY5250" fmla="*/ 706185 h 8402012"/>
              <a:gd name="connsiteX5251" fmla="*/ 12320067 w 21052572"/>
              <a:gd name="connsiteY5251" fmla="*/ 738921 h 8402012"/>
              <a:gd name="connsiteX5252" fmla="*/ 12300645 w 21052572"/>
              <a:gd name="connsiteY5252" fmla="*/ 810938 h 8402012"/>
              <a:gd name="connsiteX5253" fmla="*/ 12236986 w 21052572"/>
              <a:gd name="connsiteY5253" fmla="*/ 837126 h 8402012"/>
              <a:gd name="connsiteX5254" fmla="*/ 12152827 w 21052572"/>
              <a:gd name="connsiteY5254" fmla="*/ 810938 h 8402012"/>
              <a:gd name="connsiteX5255" fmla="*/ 12224039 w 21052572"/>
              <a:gd name="connsiteY5255" fmla="*/ 725827 h 8402012"/>
              <a:gd name="connsiteX5256" fmla="*/ 12397752 w 21052572"/>
              <a:gd name="connsiteY5256" fmla="*/ 706185 h 8402012"/>
              <a:gd name="connsiteX5257" fmla="*/ 14768702 w 21052572"/>
              <a:gd name="connsiteY5257" fmla="*/ 706184 h 8402012"/>
              <a:gd name="connsiteX5258" fmla="*/ 14789177 w 21052572"/>
              <a:gd name="connsiteY5258" fmla="*/ 771455 h 8402012"/>
              <a:gd name="connsiteX5259" fmla="*/ 14768702 w 21052572"/>
              <a:gd name="connsiteY5259" fmla="*/ 706184 h 8402012"/>
              <a:gd name="connsiteX5260" fmla="*/ 14056741 w 21052572"/>
              <a:gd name="connsiteY5260" fmla="*/ 706184 h 8402012"/>
              <a:gd name="connsiteX5261" fmla="*/ 14038779 w 21052572"/>
              <a:gd name="connsiteY5261" fmla="*/ 738292 h 8402012"/>
              <a:gd name="connsiteX5262" fmla="*/ 14056741 w 21052572"/>
              <a:gd name="connsiteY5262" fmla="*/ 706184 h 8402012"/>
              <a:gd name="connsiteX5263" fmla="*/ 13849192 w 21052572"/>
              <a:gd name="connsiteY5263" fmla="*/ 706184 h 8402012"/>
              <a:gd name="connsiteX5264" fmla="*/ 13862317 w 21052572"/>
              <a:gd name="connsiteY5264" fmla="*/ 738292 h 8402012"/>
              <a:gd name="connsiteX5265" fmla="*/ 13849192 w 21052572"/>
              <a:gd name="connsiteY5265" fmla="*/ 706184 h 8402012"/>
              <a:gd name="connsiteX5266" fmla="*/ 14882454 w 21052572"/>
              <a:gd name="connsiteY5266" fmla="*/ 706183 h 8402012"/>
              <a:gd name="connsiteX5267" fmla="*/ 14900416 w 21052572"/>
              <a:gd name="connsiteY5267" fmla="*/ 738292 h 8402012"/>
              <a:gd name="connsiteX5268" fmla="*/ 14882454 w 21052572"/>
              <a:gd name="connsiteY5268" fmla="*/ 706183 h 8402012"/>
              <a:gd name="connsiteX5269" fmla="*/ 14602811 w 21052572"/>
              <a:gd name="connsiteY5269" fmla="*/ 673007 h 8402012"/>
              <a:gd name="connsiteX5270" fmla="*/ 14674560 w 21052572"/>
              <a:gd name="connsiteY5270" fmla="*/ 673007 h 8402012"/>
              <a:gd name="connsiteX5271" fmla="*/ 14720218 w 21052572"/>
              <a:gd name="connsiteY5271" fmla="*/ 673007 h 8402012"/>
              <a:gd name="connsiteX5272" fmla="*/ 14720218 w 21052572"/>
              <a:gd name="connsiteY5272" fmla="*/ 705077 h 8402012"/>
              <a:gd name="connsiteX5273" fmla="*/ 14648469 w 21052572"/>
              <a:gd name="connsiteY5273" fmla="*/ 705077 h 8402012"/>
              <a:gd name="connsiteX5274" fmla="*/ 14602811 w 21052572"/>
              <a:gd name="connsiteY5274" fmla="*/ 705077 h 8402012"/>
              <a:gd name="connsiteX5275" fmla="*/ 14602811 w 21052572"/>
              <a:gd name="connsiteY5275" fmla="*/ 673007 h 8402012"/>
              <a:gd name="connsiteX5276" fmla="*/ 13223548 w 21052572"/>
              <a:gd name="connsiteY5276" fmla="*/ 673006 h 8402012"/>
              <a:gd name="connsiteX5277" fmla="*/ 13260440 w 21052572"/>
              <a:gd name="connsiteY5277" fmla="*/ 673006 h 8402012"/>
              <a:gd name="connsiteX5278" fmla="*/ 13223548 w 21052572"/>
              <a:gd name="connsiteY5278" fmla="*/ 766747 h 8402012"/>
              <a:gd name="connsiteX5279" fmla="*/ 13223548 w 21052572"/>
              <a:gd name="connsiteY5279" fmla="*/ 673006 h 8402012"/>
              <a:gd name="connsiteX5280" fmla="*/ 14414802 w 21052572"/>
              <a:gd name="connsiteY5280" fmla="*/ 673004 h 8402012"/>
              <a:gd name="connsiteX5281" fmla="*/ 14502224 w 21052572"/>
              <a:gd name="connsiteY5281" fmla="*/ 673004 h 8402012"/>
              <a:gd name="connsiteX5282" fmla="*/ 14465359 w 21052572"/>
              <a:gd name="connsiteY5282" fmla="*/ 716959 h 8402012"/>
              <a:gd name="connsiteX5283" fmla="*/ 14421121 w 21052572"/>
              <a:gd name="connsiteY5283" fmla="*/ 736256 h 8402012"/>
              <a:gd name="connsiteX5284" fmla="*/ 14414802 w 21052572"/>
              <a:gd name="connsiteY5284" fmla="*/ 673004 h 8402012"/>
              <a:gd name="connsiteX5285" fmla="*/ 16178126 w 21052572"/>
              <a:gd name="connsiteY5285" fmla="*/ 671295 h 8402012"/>
              <a:gd name="connsiteX5286" fmla="*/ 16450238 w 21052572"/>
              <a:gd name="connsiteY5286" fmla="*/ 758286 h 8402012"/>
              <a:gd name="connsiteX5287" fmla="*/ 16252242 w 21052572"/>
              <a:gd name="connsiteY5287" fmla="*/ 771062 h 8402012"/>
              <a:gd name="connsiteX5288" fmla="*/ 16086350 w 21052572"/>
              <a:gd name="connsiteY5288" fmla="*/ 676302 h 8402012"/>
              <a:gd name="connsiteX5289" fmla="*/ 16178126 w 21052572"/>
              <a:gd name="connsiteY5289" fmla="*/ 671295 h 8402012"/>
              <a:gd name="connsiteX5290" fmla="*/ 13732922 w 21052572"/>
              <a:gd name="connsiteY5290" fmla="*/ 660993 h 8402012"/>
              <a:gd name="connsiteX5291" fmla="*/ 13805450 w 21052572"/>
              <a:gd name="connsiteY5291" fmla="*/ 739400 h 8402012"/>
              <a:gd name="connsiteX5292" fmla="*/ 13708024 w 21052572"/>
              <a:gd name="connsiteY5292" fmla="*/ 739400 h 8402012"/>
              <a:gd name="connsiteX5293" fmla="*/ 13631165 w 21052572"/>
              <a:gd name="connsiteY5293" fmla="*/ 675038 h 8402012"/>
              <a:gd name="connsiteX5294" fmla="*/ 13732922 w 21052572"/>
              <a:gd name="connsiteY5294" fmla="*/ 660993 h 8402012"/>
              <a:gd name="connsiteX5295" fmla="*/ 14270365 w 21052572"/>
              <a:gd name="connsiteY5295" fmla="*/ 655771 h 8402012"/>
              <a:gd name="connsiteX5296" fmla="*/ 14289718 w 21052572"/>
              <a:gd name="connsiteY5296" fmla="*/ 668673 h 8402012"/>
              <a:gd name="connsiteX5297" fmla="*/ 14251011 w 21052572"/>
              <a:gd name="connsiteY5297" fmla="*/ 681575 h 8402012"/>
              <a:gd name="connsiteX5298" fmla="*/ 14289718 w 21052572"/>
              <a:gd name="connsiteY5298" fmla="*/ 713830 h 8402012"/>
              <a:gd name="connsiteX5299" fmla="*/ 14340252 w 21052572"/>
              <a:gd name="connsiteY5299" fmla="*/ 725657 h 8402012"/>
              <a:gd name="connsiteX5300" fmla="*/ 14309071 w 21052572"/>
              <a:gd name="connsiteY5300" fmla="*/ 738559 h 8402012"/>
              <a:gd name="connsiteX5301" fmla="*/ 14263913 w 21052572"/>
              <a:gd name="connsiteY5301" fmla="*/ 738559 h 8402012"/>
              <a:gd name="connsiteX5302" fmla="*/ 14251011 w 21052572"/>
              <a:gd name="connsiteY5302" fmla="*/ 809520 h 8402012"/>
              <a:gd name="connsiteX5303" fmla="*/ 14320898 w 21052572"/>
              <a:gd name="connsiteY5303" fmla="*/ 835324 h 8402012"/>
              <a:gd name="connsiteX5304" fmla="*/ 14327350 w 21052572"/>
              <a:gd name="connsiteY5304" fmla="*/ 770814 h 8402012"/>
              <a:gd name="connsiteX5305" fmla="*/ 14359605 w 21052572"/>
              <a:gd name="connsiteY5305" fmla="*/ 770814 h 8402012"/>
              <a:gd name="connsiteX5306" fmla="*/ 14359605 w 21052572"/>
              <a:gd name="connsiteY5306" fmla="*/ 828873 h 8402012"/>
              <a:gd name="connsiteX5307" fmla="*/ 14398312 w 21052572"/>
              <a:gd name="connsiteY5307" fmla="*/ 835324 h 8402012"/>
              <a:gd name="connsiteX5308" fmla="*/ 14456372 w 21052572"/>
              <a:gd name="connsiteY5308" fmla="*/ 751461 h 8402012"/>
              <a:gd name="connsiteX5309" fmla="*/ 14506906 w 21052572"/>
              <a:gd name="connsiteY5309" fmla="*/ 783716 h 8402012"/>
              <a:gd name="connsiteX5310" fmla="*/ 14488628 w 21052572"/>
              <a:gd name="connsiteY5310" fmla="*/ 815971 h 8402012"/>
              <a:gd name="connsiteX5311" fmla="*/ 14545613 w 21052572"/>
              <a:gd name="connsiteY5311" fmla="*/ 835324 h 8402012"/>
              <a:gd name="connsiteX5312" fmla="*/ 14571417 w 21052572"/>
              <a:gd name="connsiteY5312" fmla="*/ 764363 h 8402012"/>
              <a:gd name="connsiteX5313" fmla="*/ 14635929 w 21052572"/>
              <a:gd name="connsiteY5313" fmla="*/ 757912 h 8402012"/>
              <a:gd name="connsiteX5314" fmla="*/ 14712267 w 21052572"/>
              <a:gd name="connsiteY5314" fmla="*/ 764363 h 8402012"/>
              <a:gd name="connsiteX5315" fmla="*/ 14681087 w 21052572"/>
              <a:gd name="connsiteY5315" fmla="*/ 777265 h 8402012"/>
              <a:gd name="connsiteX5316" fmla="*/ 14661733 w 21052572"/>
              <a:gd name="connsiteY5316" fmla="*/ 841775 h 8402012"/>
              <a:gd name="connsiteX5317" fmla="*/ 14847741 w 21052572"/>
              <a:gd name="connsiteY5317" fmla="*/ 861128 h 8402012"/>
              <a:gd name="connsiteX5318" fmla="*/ 14860643 w 21052572"/>
              <a:gd name="connsiteY5318" fmla="*/ 803069 h 8402012"/>
              <a:gd name="connsiteX5319" fmla="*/ 14925154 w 21052572"/>
              <a:gd name="connsiteY5319" fmla="*/ 815971 h 8402012"/>
              <a:gd name="connsiteX5320" fmla="*/ 14912252 w 21052572"/>
              <a:gd name="connsiteY5320" fmla="*/ 861128 h 8402012"/>
              <a:gd name="connsiteX5321" fmla="*/ 14988590 w 21052572"/>
              <a:gd name="connsiteY5321" fmla="*/ 893383 h 8402012"/>
              <a:gd name="connsiteX5322" fmla="*/ 15026692 w 21052572"/>
              <a:gd name="connsiteY5322" fmla="*/ 867982 h 8402012"/>
              <a:gd name="connsiteX5323" fmla="*/ 15031764 w 21052572"/>
              <a:gd name="connsiteY5323" fmla="*/ 872674 h 8402012"/>
              <a:gd name="connsiteX5324" fmla="*/ 15024646 w 21052572"/>
              <a:gd name="connsiteY5324" fmla="*/ 861223 h 8402012"/>
              <a:gd name="connsiteX5325" fmla="*/ 15042608 w 21052572"/>
              <a:gd name="connsiteY5325" fmla="*/ 861223 h 8402012"/>
              <a:gd name="connsiteX5326" fmla="*/ 15037422 w 21052572"/>
              <a:gd name="connsiteY5326" fmla="*/ 877910 h 8402012"/>
              <a:gd name="connsiteX5327" fmla="*/ 15040200 w 21052572"/>
              <a:gd name="connsiteY5327" fmla="*/ 880481 h 8402012"/>
              <a:gd name="connsiteX5328" fmla="*/ 15040200 w 21052572"/>
              <a:gd name="connsiteY5328" fmla="*/ 848226 h 8402012"/>
              <a:gd name="connsiteX5329" fmla="*/ 15091808 w 21052572"/>
              <a:gd name="connsiteY5329" fmla="*/ 848226 h 8402012"/>
              <a:gd name="connsiteX5330" fmla="*/ 15122990 w 21052572"/>
              <a:gd name="connsiteY5330" fmla="*/ 886932 h 8402012"/>
              <a:gd name="connsiteX5331" fmla="*/ 15277816 w 21052572"/>
              <a:gd name="connsiteY5331" fmla="*/ 899834 h 8402012"/>
              <a:gd name="connsiteX5332" fmla="*/ 15277816 w 21052572"/>
              <a:gd name="connsiteY5332" fmla="*/ 841775 h 8402012"/>
              <a:gd name="connsiteX5333" fmla="*/ 15328350 w 21052572"/>
              <a:gd name="connsiteY5333" fmla="*/ 854677 h 8402012"/>
              <a:gd name="connsiteX5334" fmla="*/ 15335876 w 21052572"/>
              <a:gd name="connsiteY5334" fmla="*/ 937465 h 8402012"/>
              <a:gd name="connsiteX5335" fmla="*/ 15476726 w 21052572"/>
              <a:gd name="connsiteY5335" fmla="*/ 969720 h 8402012"/>
              <a:gd name="connsiteX5336" fmla="*/ 15578870 w 21052572"/>
              <a:gd name="connsiteY5336" fmla="*/ 982622 h 8402012"/>
              <a:gd name="connsiteX5337" fmla="*/ 15636930 w 21052572"/>
              <a:gd name="connsiteY5337" fmla="*/ 1014876 h 8402012"/>
              <a:gd name="connsiteX5338" fmla="*/ 15764876 w 21052572"/>
              <a:gd name="connsiteY5338" fmla="*/ 989073 h 8402012"/>
              <a:gd name="connsiteX5339" fmla="*/ 15803584 w 21052572"/>
              <a:gd name="connsiteY5339" fmla="*/ 1040681 h 8402012"/>
              <a:gd name="connsiteX5340" fmla="*/ 15880998 w 21052572"/>
              <a:gd name="connsiteY5340" fmla="*/ 1014876 h 8402012"/>
              <a:gd name="connsiteX5341" fmla="*/ 15958410 w 21052572"/>
              <a:gd name="connsiteY5341" fmla="*/ 1014876 h 8402012"/>
              <a:gd name="connsiteX5342" fmla="*/ 16015396 w 21052572"/>
              <a:gd name="connsiteY5342" fmla="*/ 1085839 h 8402012"/>
              <a:gd name="connsiteX5343" fmla="*/ 16343328 w 21052572"/>
              <a:gd name="connsiteY5343" fmla="*/ 1168627 h 8402012"/>
              <a:gd name="connsiteX5344" fmla="*/ 16356230 w 21052572"/>
              <a:gd name="connsiteY5344" fmla="*/ 1111643 h 8402012"/>
              <a:gd name="connsiteX5345" fmla="*/ 16356230 w 21052572"/>
              <a:gd name="connsiteY5345" fmla="*/ 1168627 h 8402012"/>
              <a:gd name="connsiteX5346" fmla="*/ 16400314 w 21052572"/>
              <a:gd name="connsiteY5346" fmla="*/ 1168627 h 8402012"/>
              <a:gd name="connsiteX5347" fmla="*/ 16432568 w 21052572"/>
              <a:gd name="connsiteY5347" fmla="*/ 1200882 h 8402012"/>
              <a:gd name="connsiteX5348" fmla="*/ 16484178 w 21052572"/>
              <a:gd name="connsiteY5348" fmla="*/ 1175078 h 8402012"/>
              <a:gd name="connsiteX5349" fmla="*/ 16490630 w 21052572"/>
              <a:gd name="connsiteY5349" fmla="*/ 1124546 h 8402012"/>
              <a:gd name="connsiteX5350" fmla="*/ 16509982 w 21052572"/>
              <a:gd name="connsiteY5350" fmla="*/ 1200882 h 8402012"/>
              <a:gd name="connsiteX5351" fmla="*/ 16555140 w 21052572"/>
              <a:gd name="connsiteY5351" fmla="*/ 1213784 h 8402012"/>
              <a:gd name="connsiteX5352" fmla="*/ 16605674 w 21052572"/>
              <a:gd name="connsiteY5352" fmla="*/ 1233137 h 8402012"/>
              <a:gd name="connsiteX5353" fmla="*/ 16612126 w 21052572"/>
              <a:gd name="connsiteY5353" fmla="*/ 1168627 h 8402012"/>
              <a:gd name="connsiteX5354" fmla="*/ 16644382 w 21052572"/>
              <a:gd name="connsiteY5354" fmla="*/ 1258942 h 8402012"/>
              <a:gd name="connsiteX5355" fmla="*/ 16741148 w 21052572"/>
              <a:gd name="connsiteY5355" fmla="*/ 1200882 h 8402012"/>
              <a:gd name="connsiteX5356" fmla="*/ 16734696 w 21052572"/>
              <a:gd name="connsiteY5356" fmla="*/ 1265392 h 8402012"/>
              <a:gd name="connsiteX5357" fmla="*/ 16811036 w 21052572"/>
              <a:gd name="connsiteY5357" fmla="*/ 1291197 h 8402012"/>
              <a:gd name="connsiteX5358" fmla="*/ 16907804 w 21052572"/>
              <a:gd name="connsiteY5358" fmla="*/ 1317000 h 8402012"/>
              <a:gd name="connsiteX5359" fmla="*/ 16990592 w 21052572"/>
              <a:gd name="connsiteY5359" fmla="*/ 1322376 h 8402012"/>
              <a:gd name="connsiteX5360" fmla="*/ 17048652 w 21052572"/>
              <a:gd name="connsiteY5360" fmla="*/ 1393337 h 8402012"/>
              <a:gd name="connsiteX5361" fmla="*/ 17158324 w 21052572"/>
              <a:gd name="connsiteY5361" fmla="*/ 1425592 h 8402012"/>
              <a:gd name="connsiteX5362" fmla="*/ 17350780 w 21052572"/>
              <a:gd name="connsiteY5362" fmla="*/ 1509455 h 8402012"/>
              <a:gd name="connsiteX5363" fmla="*/ 17331428 w 21052572"/>
              <a:gd name="connsiteY5363" fmla="*/ 1553537 h 8402012"/>
              <a:gd name="connsiteX5364" fmla="*/ 17286268 w 21052572"/>
              <a:gd name="connsiteY5364" fmla="*/ 1540635 h 8402012"/>
              <a:gd name="connsiteX5365" fmla="*/ 17195952 w 21052572"/>
              <a:gd name="connsiteY5365" fmla="*/ 1515907 h 8402012"/>
              <a:gd name="connsiteX5366" fmla="*/ 17022848 w 21052572"/>
              <a:gd name="connsiteY5366" fmla="*/ 1464298 h 8402012"/>
              <a:gd name="connsiteX5367" fmla="*/ 16676636 w 21052572"/>
              <a:gd name="connsiteY5367" fmla="*/ 1367533 h 8402012"/>
              <a:gd name="connsiteX5368" fmla="*/ 16317524 w 21052572"/>
              <a:gd name="connsiteY5368" fmla="*/ 1278294 h 8402012"/>
              <a:gd name="connsiteX5369" fmla="*/ 16137968 w 21052572"/>
              <a:gd name="connsiteY5369" fmla="*/ 1239589 h 8402012"/>
              <a:gd name="connsiteX5370" fmla="*/ 16079906 w 21052572"/>
              <a:gd name="connsiteY5370" fmla="*/ 1200882 h 8402012"/>
              <a:gd name="connsiteX5371" fmla="*/ 16021846 w 21052572"/>
              <a:gd name="connsiteY5371" fmla="*/ 1181529 h 8402012"/>
              <a:gd name="connsiteX5372" fmla="*/ 16041200 w 21052572"/>
              <a:gd name="connsiteY5372" fmla="*/ 1149274 h 8402012"/>
              <a:gd name="connsiteX5373" fmla="*/ 15822936 w 21052572"/>
              <a:gd name="connsiteY5373" fmla="*/ 1136372 h 8402012"/>
              <a:gd name="connsiteX5374" fmla="*/ 15829388 w 21052572"/>
              <a:gd name="connsiteY5374" fmla="*/ 1092290 h 8402012"/>
              <a:gd name="connsiteX5375" fmla="*/ 15682088 w 21052572"/>
              <a:gd name="connsiteY5375" fmla="*/ 1092290 h 8402012"/>
              <a:gd name="connsiteX5376" fmla="*/ 15701440 w 21052572"/>
              <a:gd name="connsiteY5376" fmla="*/ 1124546 h 8402012"/>
              <a:gd name="connsiteX5377" fmla="*/ 15604674 w 21052572"/>
              <a:gd name="connsiteY5377" fmla="*/ 1136372 h 8402012"/>
              <a:gd name="connsiteX5378" fmla="*/ 15604674 w 21052572"/>
              <a:gd name="connsiteY5378" fmla="*/ 1079389 h 8402012"/>
              <a:gd name="connsiteX5379" fmla="*/ 15643380 w 21052572"/>
              <a:gd name="connsiteY5379" fmla="*/ 1105192 h 8402012"/>
              <a:gd name="connsiteX5380" fmla="*/ 15662734 w 21052572"/>
              <a:gd name="connsiteY5380" fmla="*/ 1047134 h 8402012"/>
              <a:gd name="connsiteX5381" fmla="*/ 15547688 w 21052572"/>
              <a:gd name="connsiteY5381" fmla="*/ 1047134 h 8402012"/>
              <a:gd name="connsiteX5382" fmla="*/ 15585320 w 21052572"/>
              <a:gd name="connsiteY5382" fmla="*/ 1079389 h 8402012"/>
              <a:gd name="connsiteX5383" fmla="*/ 15547688 w 21052572"/>
              <a:gd name="connsiteY5383" fmla="*/ 1111643 h 8402012"/>
              <a:gd name="connsiteX5384" fmla="*/ 15515432 w 21052572"/>
              <a:gd name="connsiteY5384" fmla="*/ 1047134 h 8402012"/>
              <a:gd name="connsiteX5385" fmla="*/ 14828387 w 21052572"/>
              <a:gd name="connsiteY5385" fmla="*/ 931014 h 8402012"/>
              <a:gd name="connsiteX5386" fmla="*/ 14775770 w 21052572"/>
              <a:gd name="connsiteY5386" fmla="*/ 910149 h 8402012"/>
              <a:gd name="connsiteX5387" fmla="*/ 14770946 w 21052572"/>
              <a:gd name="connsiteY5387" fmla="*/ 909133 h 8402012"/>
              <a:gd name="connsiteX5388" fmla="*/ 14781783 w 21052572"/>
              <a:gd name="connsiteY5388" fmla="*/ 924059 h 8402012"/>
              <a:gd name="connsiteX5389" fmla="*/ 14767280 w 21052572"/>
              <a:gd name="connsiteY5389" fmla="*/ 926686 h 8402012"/>
              <a:gd name="connsiteX5390" fmla="*/ 14768003 w 21052572"/>
              <a:gd name="connsiteY5390" fmla="*/ 908513 h 8402012"/>
              <a:gd name="connsiteX5391" fmla="*/ 14757425 w 21052572"/>
              <a:gd name="connsiteY5391" fmla="*/ 906285 h 8402012"/>
              <a:gd name="connsiteX5392" fmla="*/ 14668184 w 21052572"/>
              <a:gd name="connsiteY5392" fmla="*/ 899834 h 8402012"/>
              <a:gd name="connsiteX5393" fmla="*/ 14501530 w 21052572"/>
              <a:gd name="connsiteY5393" fmla="*/ 886932 h 8402012"/>
              <a:gd name="connsiteX5394" fmla="*/ 14147793 w 21052572"/>
              <a:gd name="connsiteY5394" fmla="*/ 861128 h 8402012"/>
              <a:gd name="connsiteX5395" fmla="*/ 14192951 w 21052572"/>
              <a:gd name="connsiteY5395" fmla="*/ 783716 h 8402012"/>
              <a:gd name="connsiteX5396" fmla="*/ 14225207 w 21052572"/>
              <a:gd name="connsiteY5396" fmla="*/ 738559 h 8402012"/>
              <a:gd name="connsiteX5397" fmla="*/ 14167146 w 21052572"/>
              <a:gd name="connsiteY5397" fmla="*/ 738559 h 8402012"/>
              <a:gd name="connsiteX5398" fmla="*/ 14251011 w 21052572"/>
              <a:gd name="connsiteY5398" fmla="*/ 662222 h 8402012"/>
              <a:gd name="connsiteX5399" fmla="*/ 14270365 w 21052572"/>
              <a:gd name="connsiteY5399" fmla="*/ 655771 h 8402012"/>
              <a:gd name="connsiteX5400" fmla="*/ 12014056 w 21052572"/>
              <a:gd name="connsiteY5400" fmla="*/ 649811 h 8402012"/>
              <a:gd name="connsiteX5401" fmla="*/ 12033401 w 21052572"/>
              <a:gd name="connsiteY5401" fmla="*/ 675602 h 8402012"/>
              <a:gd name="connsiteX5402" fmla="*/ 12014056 w 21052572"/>
              <a:gd name="connsiteY5402" fmla="*/ 649811 h 8402012"/>
              <a:gd name="connsiteX5403" fmla="*/ 11897986 w 21052572"/>
              <a:gd name="connsiteY5403" fmla="*/ 649811 h 8402012"/>
              <a:gd name="connsiteX5404" fmla="*/ 11923779 w 21052572"/>
              <a:gd name="connsiteY5404" fmla="*/ 675602 h 8402012"/>
              <a:gd name="connsiteX5405" fmla="*/ 11897986 w 21052572"/>
              <a:gd name="connsiteY5405" fmla="*/ 649811 h 8402012"/>
              <a:gd name="connsiteX5406" fmla="*/ 14113619 w 21052572"/>
              <a:gd name="connsiteY5406" fmla="*/ 649309 h 8402012"/>
              <a:gd name="connsiteX5407" fmla="*/ 14095657 w 21052572"/>
              <a:gd name="connsiteY5407" fmla="*/ 676608 h 8402012"/>
              <a:gd name="connsiteX5408" fmla="*/ 14113619 w 21052572"/>
              <a:gd name="connsiteY5408" fmla="*/ 649309 h 8402012"/>
              <a:gd name="connsiteX5409" fmla="*/ 13988245 w 21052572"/>
              <a:gd name="connsiteY5409" fmla="*/ 638642 h 8402012"/>
              <a:gd name="connsiteX5410" fmla="*/ 14075621 w 21052572"/>
              <a:gd name="connsiteY5410" fmla="*/ 649865 h 8402012"/>
              <a:gd name="connsiteX5411" fmla="*/ 13920286 w 21052572"/>
              <a:gd name="connsiteY5411" fmla="*/ 675516 h 8402012"/>
              <a:gd name="connsiteX5412" fmla="*/ 13988245 w 21052572"/>
              <a:gd name="connsiteY5412" fmla="*/ 638642 h 8402012"/>
              <a:gd name="connsiteX5413" fmla="*/ 14966848 w 21052572"/>
              <a:gd name="connsiteY5413" fmla="*/ 632600 h 8402012"/>
              <a:gd name="connsiteX5414" fmla="*/ 15018854 w 21052572"/>
              <a:gd name="connsiteY5414" fmla="*/ 676658 h 8402012"/>
              <a:gd name="connsiteX5415" fmla="*/ 14906153 w 21052572"/>
              <a:gd name="connsiteY5415" fmla="*/ 676658 h 8402012"/>
              <a:gd name="connsiteX5416" fmla="*/ 14966848 w 21052572"/>
              <a:gd name="connsiteY5416" fmla="*/ 632600 h 8402012"/>
              <a:gd name="connsiteX5417" fmla="*/ 13454765 w 21052572"/>
              <a:gd name="connsiteY5417" fmla="*/ 625642 h 8402012"/>
              <a:gd name="connsiteX5418" fmla="*/ 13521084 w 21052572"/>
              <a:gd name="connsiteY5418" fmla="*/ 673754 h 8402012"/>
              <a:gd name="connsiteX5419" fmla="*/ 13349640 w 21052572"/>
              <a:gd name="connsiteY5419" fmla="*/ 705102 h 8402012"/>
              <a:gd name="connsiteX5420" fmla="*/ 13280423 w 21052572"/>
              <a:gd name="connsiteY5420" fmla="*/ 647810 h 8402012"/>
              <a:gd name="connsiteX5421" fmla="*/ 13454765 w 21052572"/>
              <a:gd name="connsiteY5421" fmla="*/ 625642 h 8402012"/>
              <a:gd name="connsiteX5422" fmla="*/ 12167742 w 21052572"/>
              <a:gd name="connsiteY5422" fmla="*/ 617572 h 8402012"/>
              <a:gd name="connsiteX5423" fmla="*/ 12187087 w 21052572"/>
              <a:gd name="connsiteY5423" fmla="*/ 649811 h 8402012"/>
              <a:gd name="connsiteX5424" fmla="*/ 12167742 w 21052572"/>
              <a:gd name="connsiteY5424" fmla="*/ 617572 h 8402012"/>
              <a:gd name="connsiteX5425" fmla="*/ 15944156 w 21052572"/>
              <a:gd name="connsiteY5425" fmla="*/ 616130 h 8402012"/>
              <a:gd name="connsiteX5426" fmla="*/ 16037898 w 21052572"/>
              <a:gd name="connsiteY5426" fmla="*/ 648292 h 8402012"/>
              <a:gd name="connsiteX5427" fmla="*/ 15981020 w 21052572"/>
              <a:gd name="connsiteY5427" fmla="*/ 705111 h 8402012"/>
              <a:gd name="connsiteX5428" fmla="*/ 15944156 w 21052572"/>
              <a:gd name="connsiteY5428" fmla="*/ 674021 h 8402012"/>
              <a:gd name="connsiteX5429" fmla="*/ 15944156 w 21052572"/>
              <a:gd name="connsiteY5429" fmla="*/ 616130 h 8402012"/>
              <a:gd name="connsiteX5430" fmla="*/ 14844536 w 21052572"/>
              <a:gd name="connsiteY5430" fmla="*/ 616129 h 8402012"/>
              <a:gd name="connsiteX5431" fmla="*/ 14862498 w 21052572"/>
              <a:gd name="connsiteY5431" fmla="*/ 648235 h 8402012"/>
              <a:gd name="connsiteX5432" fmla="*/ 14844536 w 21052572"/>
              <a:gd name="connsiteY5432" fmla="*/ 616129 h 8402012"/>
              <a:gd name="connsiteX5433" fmla="*/ 14474837 w 21052572"/>
              <a:gd name="connsiteY5433" fmla="*/ 582950 h 8402012"/>
              <a:gd name="connsiteX5434" fmla="*/ 14487962 w 21052572"/>
              <a:gd name="connsiteY5434" fmla="*/ 615059 h 8402012"/>
              <a:gd name="connsiteX5435" fmla="*/ 14474837 w 21052572"/>
              <a:gd name="connsiteY5435" fmla="*/ 582950 h 8402012"/>
              <a:gd name="connsiteX5436" fmla="*/ 12242167 w 21052572"/>
              <a:gd name="connsiteY5436" fmla="*/ 582109 h 8402012"/>
              <a:gd name="connsiteX5437" fmla="*/ 12206433 w 21052572"/>
              <a:gd name="connsiteY5437" fmla="*/ 585333 h 8402012"/>
              <a:gd name="connsiteX5438" fmla="*/ 12263393 w 21052572"/>
              <a:gd name="connsiteY5438" fmla="*/ 617572 h 8402012"/>
              <a:gd name="connsiteX5439" fmla="*/ 12242167 w 21052572"/>
              <a:gd name="connsiteY5439" fmla="*/ 582109 h 8402012"/>
              <a:gd name="connsiteX5440" fmla="*/ 14199329 w 21052572"/>
              <a:gd name="connsiteY5440" fmla="*/ 577557 h 8402012"/>
              <a:gd name="connsiteX5441" fmla="*/ 14222597 w 21052572"/>
              <a:gd name="connsiteY5441" fmla="*/ 615065 h 8402012"/>
              <a:gd name="connsiteX5442" fmla="*/ 14166753 w 21052572"/>
              <a:gd name="connsiteY5442" fmla="*/ 602296 h 8402012"/>
              <a:gd name="connsiteX5443" fmla="*/ 14199329 w 21052572"/>
              <a:gd name="connsiteY5443" fmla="*/ 577557 h 8402012"/>
              <a:gd name="connsiteX5444" fmla="*/ 13668243 w 21052572"/>
              <a:gd name="connsiteY5444" fmla="*/ 571593 h 8402012"/>
              <a:gd name="connsiteX5445" fmla="*/ 13688143 w 21052572"/>
              <a:gd name="connsiteY5445" fmla="*/ 572052 h 8402012"/>
              <a:gd name="connsiteX5446" fmla="*/ 13711239 w 21052572"/>
              <a:gd name="connsiteY5446" fmla="*/ 574091 h 8402012"/>
              <a:gd name="connsiteX5447" fmla="*/ 13886031 w 21052572"/>
              <a:gd name="connsiteY5447" fmla="*/ 574091 h 8402012"/>
              <a:gd name="connsiteX5448" fmla="*/ 13621685 w 21052572"/>
              <a:gd name="connsiteY5448" fmla="*/ 619780 h 8402012"/>
              <a:gd name="connsiteX5449" fmla="*/ 13668243 w 21052572"/>
              <a:gd name="connsiteY5449" fmla="*/ 571593 h 8402012"/>
              <a:gd name="connsiteX5450" fmla="*/ 14158289 w 21052572"/>
              <a:gd name="connsiteY5450" fmla="*/ 566983 h 8402012"/>
              <a:gd name="connsiteX5451" fmla="*/ 14165399 w 21052572"/>
              <a:gd name="connsiteY5451" fmla="*/ 569977 h 8402012"/>
              <a:gd name="connsiteX5452" fmla="*/ 14157273 w 21052572"/>
              <a:gd name="connsiteY5452" fmla="*/ 581951 h 8402012"/>
              <a:gd name="connsiteX5453" fmla="*/ 14158289 w 21052572"/>
              <a:gd name="connsiteY5453" fmla="*/ 566983 h 8402012"/>
              <a:gd name="connsiteX5454" fmla="*/ 11506785 w 21052572"/>
              <a:gd name="connsiteY5454" fmla="*/ 559541 h 8402012"/>
              <a:gd name="connsiteX5455" fmla="*/ 11526130 w 21052572"/>
              <a:gd name="connsiteY5455" fmla="*/ 585333 h 8402012"/>
              <a:gd name="connsiteX5456" fmla="*/ 11506785 w 21052572"/>
              <a:gd name="connsiteY5456" fmla="*/ 559541 h 8402012"/>
              <a:gd name="connsiteX5457" fmla="*/ 13920286 w 21052572"/>
              <a:gd name="connsiteY5457" fmla="*/ 559254 h 8402012"/>
              <a:gd name="connsiteX5458" fmla="*/ 13938248 w 21052572"/>
              <a:gd name="connsiteY5458" fmla="*/ 586553 h 8402012"/>
              <a:gd name="connsiteX5459" fmla="*/ 13920286 w 21052572"/>
              <a:gd name="connsiteY5459" fmla="*/ 559254 h 8402012"/>
              <a:gd name="connsiteX5460" fmla="*/ 15604568 w 21052572"/>
              <a:gd name="connsiteY5460" fmla="*/ 559251 h 8402012"/>
              <a:gd name="connsiteX5461" fmla="*/ 15924130 w 21052572"/>
              <a:gd name="connsiteY5461" fmla="*/ 616362 h 8402012"/>
              <a:gd name="connsiteX5462" fmla="*/ 15802290 w 21052572"/>
              <a:gd name="connsiteY5462" fmla="*/ 648091 h 8402012"/>
              <a:gd name="connsiteX5463" fmla="*/ 15662282 w 21052572"/>
              <a:gd name="connsiteY5463" fmla="*/ 622708 h 8402012"/>
              <a:gd name="connsiteX5464" fmla="*/ 15610980 w 21052572"/>
              <a:gd name="connsiteY5464" fmla="*/ 622708 h 8402012"/>
              <a:gd name="connsiteX5465" fmla="*/ 15604568 w 21052572"/>
              <a:gd name="connsiteY5465" fmla="*/ 559251 h 8402012"/>
              <a:gd name="connsiteX5466" fmla="*/ 14308592 w 21052572"/>
              <a:gd name="connsiteY5466" fmla="*/ 558611 h 8402012"/>
              <a:gd name="connsiteX5467" fmla="*/ 14402667 w 21052572"/>
              <a:gd name="connsiteY5467" fmla="*/ 581883 h 8402012"/>
              <a:gd name="connsiteX5468" fmla="*/ 14242591 w 21052572"/>
              <a:gd name="connsiteY5468" fmla="*/ 581883 h 8402012"/>
              <a:gd name="connsiteX5469" fmla="*/ 14275761 w 21052572"/>
              <a:gd name="connsiteY5469" fmla="*/ 559439 h 8402012"/>
              <a:gd name="connsiteX5470" fmla="*/ 14308592 w 21052572"/>
              <a:gd name="connsiteY5470" fmla="*/ 558611 h 8402012"/>
              <a:gd name="connsiteX5471" fmla="*/ 14038648 w 21052572"/>
              <a:gd name="connsiteY5471" fmla="*/ 548746 h 8402012"/>
              <a:gd name="connsiteX5472" fmla="*/ 14094604 w 21052572"/>
              <a:gd name="connsiteY5472" fmla="*/ 560033 h 8402012"/>
              <a:gd name="connsiteX5473" fmla="*/ 14000862 w 21052572"/>
              <a:gd name="connsiteY5473" fmla="*/ 585833 h 8402012"/>
              <a:gd name="connsiteX5474" fmla="*/ 14038648 w 21052572"/>
              <a:gd name="connsiteY5474" fmla="*/ 548746 h 8402012"/>
              <a:gd name="connsiteX5475" fmla="*/ 13957208 w 21052572"/>
              <a:gd name="connsiteY5475" fmla="*/ 497634 h 8402012"/>
              <a:gd name="connsiteX5476" fmla="*/ 13939246 w 21052572"/>
              <a:gd name="connsiteY5476" fmla="*/ 529707 h 8402012"/>
              <a:gd name="connsiteX5477" fmla="*/ 13957208 w 21052572"/>
              <a:gd name="connsiteY5477" fmla="*/ 497634 h 8402012"/>
              <a:gd name="connsiteX5478" fmla="*/ 13563987 w 21052572"/>
              <a:gd name="connsiteY5478" fmla="*/ 483352 h 8402012"/>
              <a:gd name="connsiteX5479" fmla="*/ 13620591 w 21052572"/>
              <a:gd name="connsiteY5479" fmla="*/ 494078 h 8402012"/>
              <a:gd name="connsiteX5480" fmla="*/ 13522149 w 21052572"/>
              <a:gd name="connsiteY5480" fmla="*/ 525578 h 8402012"/>
              <a:gd name="connsiteX5481" fmla="*/ 13563987 w 21052572"/>
              <a:gd name="connsiteY5481" fmla="*/ 483352 h 8402012"/>
              <a:gd name="connsiteX5482" fmla="*/ 13394797 w 21052572"/>
              <a:gd name="connsiteY5482" fmla="*/ 464807 h 8402012"/>
              <a:gd name="connsiteX5483" fmla="*/ 13427727 w 21052572"/>
              <a:gd name="connsiteY5483" fmla="*/ 467969 h 8402012"/>
              <a:gd name="connsiteX5484" fmla="*/ 13503531 w 21052572"/>
              <a:gd name="connsiteY5484" fmla="*/ 493950 h 8402012"/>
              <a:gd name="connsiteX5485" fmla="*/ 13503531 w 21052572"/>
              <a:gd name="connsiteY5485" fmla="*/ 557819 h 8402012"/>
              <a:gd name="connsiteX5486" fmla="*/ 13382886 w 21052572"/>
              <a:gd name="connsiteY5486" fmla="*/ 603284 h 8402012"/>
              <a:gd name="connsiteX5487" fmla="*/ 13204588 w 21052572"/>
              <a:gd name="connsiteY5487" fmla="*/ 616274 h 8402012"/>
              <a:gd name="connsiteX5488" fmla="*/ 13338044 w 21052572"/>
              <a:gd name="connsiteY5488" fmla="*/ 557819 h 8402012"/>
              <a:gd name="connsiteX5489" fmla="*/ 13394797 w 21052572"/>
              <a:gd name="connsiteY5489" fmla="*/ 464807 h 8402012"/>
              <a:gd name="connsiteX5490" fmla="*/ 15519158 w 21052572"/>
              <a:gd name="connsiteY5490" fmla="*/ 464455 h 8402012"/>
              <a:gd name="connsiteX5491" fmla="*/ 15525636 w 21052572"/>
              <a:gd name="connsiteY5491" fmla="*/ 527512 h 8402012"/>
              <a:gd name="connsiteX5492" fmla="*/ 15582856 w 21052572"/>
              <a:gd name="connsiteY5492" fmla="*/ 527512 h 8402012"/>
              <a:gd name="connsiteX5493" fmla="*/ 15556944 w 21052572"/>
              <a:gd name="connsiteY5493" fmla="*/ 572400 h 8402012"/>
              <a:gd name="connsiteX5494" fmla="*/ 15506202 w 21052572"/>
              <a:gd name="connsiteY5494" fmla="*/ 565988 h 8402012"/>
              <a:gd name="connsiteX5495" fmla="*/ 15389604 w 21052572"/>
              <a:gd name="connsiteY5495" fmla="*/ 509343 h 8402012"/>
              <a:gd name="connsiteX5496" fmla="*/ 15467336 w 21052572"/>
              <a:gd name="connsiteY5496" fmla="*/ 509343 h 8402012"/>
              <a:gd name="connsiteX5497" fmla="*/ 15519158 w 21052572"/>
              <a:gd name="connsiteY5497" fmla="*/ 464455 h 8402012"/>
              <a:gd name="connsiteX5498" fmla="*/ 13765350 w 21052572"/>
              <a:gd name="connsiteY5498" fmla="*/ 461326 h 8402012"/>
              <a:gd name="connsiteX5499" fmla="*/ 13791290 w 21052572"/>
              <a:gd name="connsiteY5499" fmla="*/ 495604 h 8402012"/>
              <a:gd name="connsiteX5500" fmla="*/ 13754398 w 21052572"/>
              <a:gd name="connsiteY5500" fmla="*/ 461749 h 8402012"/>
              <a:gd name="connsiteX5501" fmla="*/ 13765350 w 21052572"/>
              <a:gd name="connsiteY5501" fmla="*/ 461326 h 8402012"/>
              <a:gd name="connsiteX5502" fmla="*/ 15318510 w 21052572"/>
              <a:gd name="connsiteY5502" fmla="*/ 398101 h 8402012"/>
              <a:gd name="connsiteX5503" fmla="*/ 15336474 w 21052572"/>
              <a:gd name="connsiteY5503" fmla="*/ 430207 h 8402012"/>
              <a:gd name="connsiteX5504" fmla="*/ 15318510 w 21052572"/>
              <a:gd name="connsiteY5504" fmla="*/ 398101 h 8402012"/>
              <a:gd name="connsiteX5505" fmla="*/ 12650983 w 21052572"/>
              <a:gd name="connsiteY5505" fmla="*/ 396298 h 8402012"/>
              <a:gd name="connsiteX5506" fmla="*/ 12558943 w 21052572"/>
              <a:gd name="connsiteY5506" fmla="*/ 431660 h 8402012"/>
              <a:gd name="connsiteX5507" fmla="*/ 12699732 w 21052572"/>
              <a:gd name="connsiteY5507" fmla="*/ 399421 h 8402012"/>
              <a:gd name="connsiteX5508" fmla="*/ 12650983 w 21052572"/>
              <a:gd name="connsiteY5508" fmla="*/ 396298 h 8402012"/>
              <a:gd name="connsiteX5509" fmla="*/ 12437499 w 21052572"/>
              <a:gd name="connsiteY5509" fmla="*/ 386525 h 8402012"/>
              <a:gd name="connsiteX5510" fmla="*/ 12398809 w 21052572"/>
              <a:gd name="connsiteY5510" fmla="*/ 438108 h 8402012"/>
              <a:gd name="connsiteX5511" fmla="*/ 12295635 w 21052572"/>
              <a:gd name="connsiteY5511" fmla="*/ 431660 h 8402012"/>
              <a:gd name="connsiteX5512" fmla="*/ 12295635 w 21052572"/>
              <a:gd name="connsiteY5512" fmla="*/ 463899 h 8402012"/>
              <a:gd name="connsiteX5513" fmla="*/ 12500908 w 21052572"/>
              <a:gd name="connsiteY5513" fmla="*/ 412316 h 8402012"/>
              <a:gd name="connsiteX5514" fmla="*/ 12437499 w 21052572"/>
              <a:gd name="connsiteY5514" fmla="*/ 386525 h 8402012"/>
              <a:gd name="connsiteX5515" fmla="*/ 12353670 w 21052572"/>
              <a:gd name="connsiteY5515" fmla="*/ 373629 h 8402012"/>
              <a:gd name="connsiteX5516" fmla="*/ 12392360 w 21052572"/>
              <a:gd name="connsiteY5516" fmla="*/ 399421 h 8402012"/>
              <a:gd name="connsiteX5517" fmla="*/ 12353670 w 21052572"/>
              <a:gd name="connsiteY5517" fmla="*/ 373629 h 8402012"/>
              <a:gd name="connsiteX5518" fmla="*/ 12558943 w 21052572"/>
              <a:gd name="connsiteY5518" fmla="*/ 341390 h 8402012"/>
              <a:gd name="connsiteX5519" fmla="*/ 12578288 w 21052572"/>
              <a:gd name="connsiteY5519" fmla="*/ 373629 h 8402012"/>
              <a:gd name="connsiteX5520" fmla="*/ 12558943 w 21052572"/>
              <a:gd name="connsiteY5520" fmla="*/ 341390 h 8402012"/>
              <a:gd name="connsiteX5521" fmla="*/ 14713667 w 21052572"/>
              <a:gd name="connsiteY5521" fmla="*/ 304568 h 8402012"/>
              <a:gd name="connsiteX5522" fmla="*/ 14734470 w 21052572"/>
              <a:gd name="connsiteY5522" fmla="*/ 339712 h 8402012"/>
              <a:gd name="connsiteX5523" fmla="*/ 14678645 w 21052572"/>
              <a:gd name="connsiteY5523" fmla="*/ 307396 h 8402012"/>
              <a:gd name="connsiteX5524" fmla="*/ 14713667 w 21052572"/>
              <a:gd name="connsiteY5524" fmla="*/ 304568 h 8402012"/>
              <a:gd name="connsiteX5525" fmla="*/ 14337383 w 21052572"/>
              <a:gd name="connsiteY5525" fmla="*/ 284347 h 8402012"/>
              <a:gd name="connsiteX5526" fmla="*/ 14409132 w 21052572"/>
              <a:gd name="connsiteY5526" fmla="*/ 284347 h 8402012"/>
              <a:gd name="connsiteX5527" fmla="*/ 14454790 w 21052572"/>
              <a:gd name="connsiteY5527" fmla="*/ 284347 h 8402012"/>
              <a:gd name="connsiteX5528" fmla="*/ 14454790 w 21052572"/>
              <a:gd name="connsiteY5528" fmla="*/ 307056 h 8402012"/>
              <a:gd name="connsiteX5529" fmla="*/ 14383041 w 21052572"/>
              <a:gd name="connsiteY5529" fmla="*/ 307056 h 8402012"/>
              <a:gd name="connsiteX5530" fmla="*/ 14337383 w 21052572"/>
              <a:gd name="connsiteY5530" fmla="*/ 307056 h 8402012"/>
              <a:gd name="connsiteX5531" fmla="*/ 14337383 w 21052572"/>
              <a:gd name="connsiteY5531" fmla="*/ 284347 h 8402012"/>
              <a:gd name="connsiteX5532" fmla="*/ 13436834 w 21052572"/>
              <a:gd name="connsiteY5532" fmla="*/ 284347 h 8402012"/>
              <a:gd name="connsiteX5533" fmla="*/ 13454796 w 21052572"/>
              <a:gd name="connsiteY5533" fmla="*/ 307056 h 8402012"/>
              <a:gd name="connsiteX5534" fmla="*/ 13436834 w 21052572"/>
              <a:gd name="connsiteY5534" fmla="*/ 284347 h 8402012"/>
              <a:gd name="connsiteX5535" fmla="*/ 13691975 w 21052572"/>
              <a:gd name="connsiteY5535" fmla="*/ 240912 h 8402012"/>
              <a:gd name="connsiteX5536" fmla="*/ 13687810 w 21052572"/>
              <a:gd name="connsiteY5536" fmla="*/ 245748 h 8402012"/>
              <a:gd name="connsiteX5537" fmla="*/ 13688089 w 21052572"/>
              <a:gd name="connsiteY5537" fmla="*/ 246505 h 8402012"/>
              <a:gd name="connsiteX5538" fmla="*/ 13694072 w 21052572"/>
              <a:gd name="connsiteY5538" fmla="*/ 241390 h 8402012"/>
              <a:gd name="connsiteX5539" fmla="*/ 13855064 w 21052572"/>
              <a:gd name="connsiteY5539" fmla="*/ 1806 h 8402012"/>
              <a:gd name="connsiteX5540" fmla="*/ 13880858 w 21052572"/>
              <a:gd name="connsiteY5540" fmla="*/ 34045 h 8402012"/>
              <a:gd name="connsiteX5541" fmla="*/ 13931370 w 21052572"/>
              <a:gd name="connsiteY5541" fmla="*/ 34045 h 8402012"/>
              <a:gd name="connsiteX5542" fmla="*/ 14021647 w 21052572"/>
              <a:gd name="connsiteY5542" fmla="*/ 34045 h 8402012"/>
              <a:gd name="connsiteX5543" fmla="*/ 14393503 w 21052572"/>
              <a:gd name="connsiteY5543" fmla="*/ 98523 h 8402012"/>
              <a:gd name="connsiteX5544" fmla="*/ 14393503 w 21052572"/>
              <a:gd name="connsiteY5544" fmla="*/ 34045 h 8402012"/>
              <a:gd name="connsiteX5545" fmla="*/ 14451538 w 21052572"/>
              <a:gd name="connsiteY5545" fmla="*/ 40493 h 8402012"/>
              <a:gd name="connsiteX5546" fmla="*/ 14836290 w 21052572"/>
              <a:gd name="connsiteY5546" fmla="*/ 72732 h 8402012"/>
              <a:gd name="connsiteX5547" fmla="*/ 15022218 w 21052572"/>
              <a:gd name="connsiteY5547" fmla="*/ 116792 h 8402012"/>
              <a:gd name="connsiteX5548" fmla="*/ 15188802 w 21052572"/>
              <a:gd name="connsiteY5548" fmla="*/ 187718 h 8402012"/>
              <a:gd name="connsiteX5549" fmla="*/ 15567106 w 21052572"/>
              <a:gd name="connsiteY5549" fmla="*/ 252196 h 8402012"/>
              <a:gd name="connsiteX5550" fmla="*/ 15946484 w 21052572"/>
              <a:gd name="connsiteY5550" fmla="*/ 334943 h 8402012"/>
              <a:gd name="connsiteX5551" fmla="*/ 16331236 w 21052572"/>
              <a:gd name="connsiteY5551" fmla="*/ 425212 h 8402012"/>
              <a:gd name="connsiteX5552" fmla="*/ 16703092 w 21052572"/>
              <a:gd name="connsiteY5552" fmla="*/ 520854 h 8402012"/>
              <a:gd name="connsiteX5553" fmla="*/ 17074948 w 21052572"/>
              <a:gd name="connsiteY5553" fmla="*/ 675602 h 8402012"/>
              <a:gd name="connsiteX5554" fmla="*/ 17260876 w 21052572"/>
              <a:gd name="connsiteY5554" fmla="*/ 751901 h 8402012"/>
              <a:gd name="connsiteX5555" fmla="*/ 17338256 w 21052572"/>
              <a:gd name="connsiteY5555" fmla="*/ 835722 h 8402012"/>
              <a:gd name="connsiteX5556" fmla="*/ 17139432 w 21052572"/>
              <a:gd name="connsiteY5556" fmla="*/ 777692 h 8402012"/>
              <a:gd name="connsiteX5557" fmla="*/ 15605794 w 21052572"/>
              <a:gd name="connsiteY5557" fmla="*/ 392973 h 8402012"/>
              <a:gd name="connsiteX5558" fmla="*/ 14053889 w 21052572"/>
              <a:gd name="connsiteY5558" fmla="*/ 219957 h 8402012"/>
              <a:gd name="connsiteX5559" fmla="*/ 14040992 w 21052572"/>
              <a:gd name="connsiteY5559" fmla="*/ 284435 h 8402012"/>
              <a:gd name="connsiteX5560" fmla="*/ 14021647 w 21052572"/>
              <a:gd name="connsiteY5560" fmla="*/ 219957 h 8402012"/>
              <a:gd name="connsiteX5561" fmla="*/ 13809926 w 21052572"/>
              <a:gd name="connsiteY5561" fmla="*/ 219957 h 8402012"/>
              <a:gd name="connsiteX5562" fmla="*/ 13713200 w 21052572"/>
              <a:gd name="connsiteY5562" fmla="*/ 245748 h 8402012"/>
              <a:gd name="connsiteX5563" fmla="*/ 13696151 w 21052572"/>
              <a:gd name="connsiteY5563" fmla="*/ 241864 h 8402012"/>
              <a:gd name="connsiteX5564" fmla="*/ 13701260 w 21052572"/>
              <a:gd name="connsiteY5564" fmla="*/ 250600 h 8402012"/>
              <a:gd name="connsiteX5565" fmla="*/ 13695273 w 21052572"/>
              <a:gd name="connsiteY5565" fmla="*/ 258278 h 8402012"/>
              <a:gd name="connsiteX5566" fmla="*/ 13692173 w 21052572"/>
              <a:gd name="connsiteY5566" fmla="*/ 257601 h 8402012"/>
              <a:gd name="connsiteX5567" fmla="*/ 13694930 w 21052572"/>
              <a:gd name="connsiteY5567" fmla="*/ 265091 h 8402012"/>
              <a:gd name="connsiteX5568" fmla="*/ 13412277 w 21052572"/>
              <a:gd name="connsiteY5568" fmla="*/ 252196 h 8402012"/>
              <a:gd name="connsiteX5569" fmla="*/ 13412277 w 21052572"/>
              <a:gd name="connsiteY5569" fmla="*/ 303778 h 8402012"/>
              <a:gd name="connsiteX5570" fmla="*/ 13360690 w 21052572"/>
              <a:gd name="connsiteY5570" fmla="*/ 315599 h 8402012"/>
              <a:gd name="connsiteX5571" fmla="*/ 13322000 w 21052572"/>
              <a:gd name="connsiteY5571" fmla="*/ 258644 h 8402012"/>
              <a:gd name="connsiteX5572" fmla="*/ 13277936 w 21052572"/>
              <a:gd name="connsiteY5572" fmla="*/ 284435 h 8402012"/>
              <a:gd name="connsiteX5573" fmla="*/ 13315551 w 21052572"/>
              <a:gd name="connsiteY5573" fmla="*/ 284435 h 8402012"/>
              <a:gd name="connsiteX5574" fmla="*/ 13270413 w 21052572"/>
              <a:gd name="connsiteY5574" fmla="*/ 309151 h 8402012"/>
              <a:gd name="connsiteX5575" fmla="*/ 13258591 w 21052572"/>
              <a:gd name="connsiteY5575" fmla="*/ 252196 h 8402012"/>
              <a:gd name="connsiteX5576" fmla="*/ 13116727 w 21052572"/>
              <a:gd name="connsiteY5576" fmla="*/ 290883 h 8402012"/>
              <a:gd name="connsiteX5577" fmla="*/ 13079111 w 21052572"/>
              <a:gd name="connsiteY5577" fmla="*/ 303778 h 8402012"/>
              <a:gd name="connsiteX5578" fmla="*/ 13046869 w 21052572"/>
              <a:gd name="connsiteY5578" fmla="*/ 347838 h 8402012"/>
              <a:gd name="connsiteX5579" fmla="*/ 12924350 w 21052572"/>
              <a:gd name="connsiteY5579" fmla="*/ 360734 h 8402012"/>
              <a:gd name="connsiteX5580" fmla="*/ 12770664 w 21052572"/>
              <a:gd name="connsiteY5580" fmla="*/ 386525 h 8402012"/>
              <a:gd name="connsiteX5581" fmla="*/ 13148968 w 21052572"/>
              <a:gd name="connsiteY5581" fmla="*/ 373629 h 8402012"/>
              <a:gd name="connsiteX5582" fmla="*/ 13252142 w 21052572"/>
              <a:gd name="connsiteY5582" fmla="*/ 380077 h 8402012"/>
              <a:gd name="connsiteX5583" fmla="*/ 13322000 w 21052572"/>
              <a:gd name="connsiteY5583" fmla="*/ 347838 h 8402012"/>
              <a:gd name="connsiteX5584" fmla="*/ 13470312 w 21052572"/>
              <a:gd name="connsiteY5584" fmla="*/ 341390 h 8402012"/>
              <a:gd name="connsiteX5585" fmla="*/ 13855064 w 21052572"/>
              <a:gd name="connsiteY5585" fmla="*/ 347838 h 8402012"/>
              <a:gd name="connsiteX5586" fmla="*/ 14175333 w 21052572"/>
              <a:gd name="connsiteY5586" fmla="*/ 373629 h 8402012"/>
              <a:gd name="connsiteX5587" fmla="*/ 14226920 w 21052572"/>
              <a:gd name="connsiteY5587" fmla="*/ 360734 h 8402012"/>
              <a:gd name="connsiteX5588" fmla="*/ 14252713 w 21052572"/>
              <a:gd name="connsiteY5588" fmla="*/ 322047 h 8402012"/>
              <a:gd name="connsiteX5589" fmla="*/ 14361261 w 21052572"/>
              <a:gd name="connsiteY5589" fmla="*/ 373629 h 8402012"/>
              <a:gd name="connsiteX5590" fmla="*/ 14540740 w 21052572"/>
              <a:gd name="connsiteY5590" fmla="*/ 392973 h 8402012"/>
              <a:gd name="connsiteX5591" fmla="*/ 14726668 w 21052572"/>
              <a:gd name="connsiteY5591" fmla="*/ 412316 h 8402012"/>
              <a:gd name="connsiteX5592" fmla="*/ 15117870 w 21052572"/>
              <a:gd name="connsiteY5592" fmla="*/ 463899 h 8402012"/>
              <a:gd name="connsiteX5593" fmla="*/ 15266182 w 21052572"/>
              <a:gd name="connsiteY5593" fmla="*/ 476794 h 8402012"/>
              <a:gd name="connsiteX5594" fmla="*/ 15337114 w 21052572"/>
              <a:gd name="connsiteY5594" fmla="*/ 527302 h 8402012"/>
              <a:gd name="connsiteX5595" fmla="*/ 14977080 w 21052572"/>
              <a:gd name="connsiteY5595" fmla="*/ 509033 h 8402012"/>
              <a:gd name="connsiteX5596" fmla="*/ 14926568 w 21052572"/>
              <a:gd name="connsiteY5596" fmla="*/ 496138 h 8402012"/>
              <a:gd name="connsiteX5597" fmla="*/ 14874981 w 21052572"/>
              <a:gd name="connsiteY5597" fmla="*/ 470347 h 8402012"/>
              <a:gd name="connsiteX5598" fmla="*/ 14701950 w 21052572"/>
              <a:gd name="connsiteY5598" fmla="*/ 476794 h 8402012"/>
              <a:gd name="connsiteX5599" fmla="*/ 13931370 w 21052572"/>
              <a:gd name="connsiteY5599" fmla="*/ 438108 h 8402012"/>
              <a:gd name="connsiteX5600" fmla="*/ 13540169 w 21052572"/>
              <a:gd name="connsiteY5600" fmla="*/ 438108 h 8402012"/>
              <a:gd name="connsiteX5601" fmla="*/ 13380035 w 21052572"/>
              <a:gd name="connsiteY5601" fmla="*/ 438108 h 8402012"/>
              <a:gd name="connsiteX5602" fmla="*/ 13334896 w 21052572"/>
              <a:gd name="connsiteY5602" fmla="*/ 463899 h 8402012"/>
              <a:gd name="connsiteX5603" fmla="*/ 13289758 w 21052572"/>
              <a:gd name="connsiteY5603" fmla="*/ 457451 h 8402012"/>
              <a:gd name="connsiteX5604" fmla="*/ 12956592 w 21052572"/>
              <a:gd name="connsiteY5604" fmla="*/ 501511 h 8402012"/>
              <a:gd name="connsiteX5605" fmla="*/ 12571840 w 21052572"/>
              <a:gd name="connsiteY5605" fmla="*/ 546646 h 8402012"/>
              <a:gd name="connsiteX5606" fmla="*/ 12373015 w 21052572"/>
              <a:gd name="connsiteY5606" fmla="*/ 572437 h 8402012"/>
              <a:gd name="connsiteX5607" fmla="*/ 12302083 w 21052572"/>
              <a:gd name="connsiteY5607" fmla="*/ 585333 h 8402012"/>
              <a:gd name="connsiteX5608" fmla="*/ 12295635 w 21052572"/>
              <a:gd name="connsiteY5608" fmla="*/ 636915 h 8402012"/>
              <a:gd name="connsiteX5609" fmla="*/ 12148397 w 21052572"/>
              <a:gd name="connsiteY5609" fmla="*/ 675602 h 8402012"/>
              <a:gd name="connsiteX5610" fmla="*/ 12129052 w 21052572"/>
              <a:gd name="connsiteY5610" fmla="*/ 617572 h 8402012"/>
              <a:gd name="connsiteX5611" fmla="*/ 12071017 w 21052572"/>
              <a:gd name="connsiteY5611" fmla="*/ 617572 h 8402012"/>
              <a:gd name="connsiteX5612" fmla="*/ 12109707 w 21052572"/>
              <a:gd name="connsiteY5612" fmla="*/ 675602 h 8402012"/>
              <a:gd name="connsiteX5613" fmla="*/ 11994711 w 21052572"/>
              <a:gd name="connsiteY5613" fmla="*/ 706766 h 8402012"/>
              <a:gd name="connsiteX5614" fmla="*/ 11994711 w 21052572"/>
              <a:gd name="connsiteY5614" fmla="*/ 649811 h 8402012"/>
              <a:gd name="connsiteX5615" fmla="*/ 11897986 w 21052572"/>
              <a:gd name="connsiteY5615" fmla="*/ 732557 h 8402012"/>
              <a:gd name="connsiteX5616" fmla="*/ 11782990 w 21052572"/>
              <a:gd name="connsiteY5616" fmla="*/ 675602 h 8402012"/>
              <a:gd name="connsiteX5617" fmla="*/ 11776542 w 21052572"/>
              <a:gd name="connsiteY5617" fmla="*/ 706766 h 8402012"/>
              <a:gd name="connsiteX5618" fmla="*/ 11841025 w 21052572"/>
              <a:gd name="connsiteY5618" fmla="*/ 706766 h 8402012"/>
              <a:gd name="connsiteX5619" fmla="*/ 11865744 w 21052572"/>
              <a:gd name="connsiteY5619" fmla="*/ 739005 h 8402012"/>
              <a:gd name="connsiteX5620" fmla="*/ 11795887 w 21052572"/>
              <a:gd name="connsiteY5620" fmla="*/ 739005 h 8402012"/>
              <a:gd name="connsiteX5621" fmla="*/ 11757197 w 21052572"/>
              <a:gd name="connsiteY5621" fmla="*/ 726244 h 8402012"/>
              <a:gd name="connsiteX5622" fmla="*/ 11745513 w 21052572"/>
              <a:gd name="connsiteY5622" fmla="*/ 722634 h 8402012"/>
              <a:gd name="connsiteX5623" fmla="*/ 11718506 w 21052572"/>
              <a:gd name="connsiteY5623" fmla="*/ 714289 h 8402012"/>
              <a:gd name="connsiteX5624" fmla="*/ 11635752 w 21052572"/>
              <a:gd name="connsiteY5624" fmla="*/ 706766 h 8402012"/>
              <a:gd name="connsiteX5625" fmla="*/ 11673368 w 21052572"/>
              <a:gd name="connsiteY5625" fmla="*/ 803483 h 8402012"/>
              <a:gd name="connsiteX5626" fmla="*/ 11603510 w 21052572"/>
              <a:gd name="connsiteY5626" fmla="*/ 809931 h 8402012"/>
              <a:gd name="connsiteX5627" fmla="*/ 11519682 w 21052572"/>
              <a:gd name="connsiteY5627" fmla="*/ 822827 h 8402012"/>
              <a:gd name="connsiteX5628" fmla="*/ 11468095 w 21052572"/>
              <a:gd name="connsiteY5628" fmla="*/ 771244 h 8402012"/>
              <a:gd name="connsiteX5629" fmla="*/ 11417583 w 21052572"/>
              <a:gd name="connsiteY5629" fmla="*/ 809931 h 8402012"/>
              <a:gd name="connsiteX5630" fmla="*/ 11327306 w 21052572"/>
              <a:gd name="connsiteY5630" fmla="*/ 848618 h 8402012"/>
              <a:gd name="connsiteX5631" fmla="*/ 11314409 w 21052572"/>
              <a:gd name="connsiteY5631" fmla="*/ 803483 h 8402012"/>
              <a:gd name="connsiteX5632" fmla="*/ 11275719 w 21052572"/>
              <a:gd name="connsiteY5632" fmla="*/ 816379 h 8402012"/>
              <a:gd name="connsiteX5633" fmla="*/ 11288615 w 21052572"/>
              <a:gd name="connsiteY5633" fmla="*/ 861514 h 8402012"/>
              <a:gd name="connsiteX5634" fmla="*/ 11051101 w 21052572"/>
              <a:gd name="connsiteY5634" fmla="*/ 937813 h 8402012"/>
              <a:gd name="connsiteX5635" fmla="*/ 11147826 w 21052572"/>
              <a:gd name="connsiteY5635" fmla="*/ 874409 h 8402012"/>
              <a:gd name="connsiteX5636" fmla="*/ 11012410 w 21052572"/>
              <a:gd name="connsiteY5636" fmla="*/ 900201 h 8402012"/>
              <a:gd name="connsiteX5637" fmla="*/ 10890966 w 21052572"/>
              <a:gd name="connsiteY5637" fmla="*/ 957156 h 8402012"/>
              <a:gd name="connsiteX5638" fmla="*/ 10756625 w 21052572"/>
              <a:gd name="connsiteY5638" fmla="*/ 1015186 h 8402012"/>
              <a:gd name="connsiteX5639" fmla="*/ 10653451 w 21052572"/>
              <a:gd name="connsiteY5639" fmla="*/ 1079682 h 8402012"/>
              <a:gd name="connsiteX5640" fmla="*/ 10640555 w 21052572"/>
              <a:gd name="connsiteY5640" fmla="*/ 1021634 h 8402012"/>
              <a:gd name="connsiteX5641" fmla="*/ 10544904 w 21052572"/>
              <a:gd name="connsiteY5641" fmla="*/ 1092579 h 8402012"/>
              <a:gd name="connsiteX5642" fmla="*/ 10475047 w 21052572"/>
              <a:gd name="connsiteY5642" fmla="*/ 1124818 h 8402012"/>
              <a:gd name="connsiteX5643" fmla="*/ 10327809 w 21052572"/>
              <a:gd name="connsiteY5643" fmla="*/ 1214014 h 8402012"/>
              <a:gd name="connsiteX5644" fmla="*/ 10231084 w 21052572"/>
              <a:gd name="connsiteY5644" fmla="*/ 1259150 h 8402012"/>
              <a:gd name="connsiteX5645" fmla="*/ 10135433 w 21052572"/>
              <a:gd name="connsiteY5645" fmla="*/ 1278493 h 8402012"/>
              <a:gd name="connsiteX5646" fmla="*/ 9943057 w 21052572"/>
              <a:gd name="connsiteY5646" fmla="*/ 1367690 h 8402012"/>
              <a:gd name="connsiteX5647" fmla="*/ 10174123 w 21052572"/>
              <a:gd name="connsiteY5647" fmla="*/ 1335450 h 8402012"/>
              <a:gd name="connsiteX5648" fmla="*/ 10237532 w 21052572"/>
              <a:gd name="connsiteY5648" fmla="*/ 1317181 h 8402012"/>
              <a:gd name="connsiteX5649" fmla="*/ 10263325 w 21052572"/>
              <a:gd name="connsiteY5649" fmla="*/ 1265598 h 8402012"/>
              <a:gd name="connsiteX5650" fmla="*/ 10372948 w 21052572"/>
              <a:gd name="connsiteY5650" fmla="*/ 1259150 h 8402012"/>
              <a:gd name="connsiteX5651" fmla="*/ 10475047 w 21052572"/>
              <a:gd name="connsiteY5651" fmla="*/ 1233358 h 8402012"/>
              <a:gd name="connsiteX5652" fmla="*/ 10583594 w 21052572"/>
              <a:gd name="connsiteY5652" fmla="*/ 1214014 h 8402012"/>
              <a:gd name="connsiteX5653" fmla="*/ 10621210 w 21052572"/>
              <a:gd name="connsiteY5653" fmla="*/ 1201118 h 8402012"/>
              <a:gd name="connsiteX5654" fmla="*/ 10596760 w 21052572"/>
              <a:gd name="connsiteY5654" fmla="*/ 1198700 h 8402012"/>
              <a:gd name="connsiteX5655" fmla="*/ 10582800 w 21052572"/>
              <a:gd name="connsiteY5655" fmla="*/ 1186653 h 8402012"/>
              <a:gd name="connsiteX5656" fmla="*/ 10591854 w 21052572"/>
              <a:gd name="connsiteY5656" fmla="*/ 1199432 h 8402012"/>
              <a:gd name="connsiteX5657" fmla="*/ 10577351 w 21052572"/>
              <a:gd name="connsiteY5657" fmla="*/ 1204248 h 8402012"/>
              <a:gd name="connsiteX5658" fmla="*/ 10578117 w 21052572"/>
              <a:gd name="connsiteY5658" fmla="*/ 1182613 h 8402012"/>
              <a:gd name="connsiteX5659" fmla="*/ 10577146 w 21052572"/>
              <a:gd name="connsiteY5659" fmla="*/ 1181774 h 8402012"/>
              <a:gd name="connsiteX5660" fmla="*/ 10578145 w 21052572"/>
              <a:gd name="connsiteY5660" fmla="*/ 1181822 h 8402012"/>
              <a:gd name="connsiteX5661" fmla="*/ 10578204 w 21052572"/>
              <a:gd name="connsiteY5661" fmla="*/ 1180167 h 8402012"/>
              <a:gd name="connsiteX5662" fmla="*/ 10579420 w 21052572"/>
              <a:gd name="connsiteY5662" fmla="*/ 1181883 h 8402012"/>
              <a:gd name="connsiteX5663" fmla="*/ 10610866 w 21052572"/>
              <a:gd name="connsiteY5663" fmla="*/ 1183386 h 8402012"/>
              <a:gd name="connsiteX5664" fmla="*/ 10640555 w 21052572"/>
              <a:gd name="connsiteY5664" fmla="*/ 1175327 h 8402012"/>
              <a:gd name="connsiteX5665" fmla="*/ 10653451 w 21052572"/>
              <a:gd name="connsiteY5665" fmla="*/ 1111922 h 8402012"/>
              <a:gd name="connsiteX5666" fmla="*/ 10692142 w 21052572"/>
              <a:gd name="connsiteY5666" fmla="*/ 1259150 h 8402012"/>
              <a:gd name="connsiteX5667" fmla="*/ 10526634 w 21052572"/>
              <a:gd name="connsiteY5667" fmla="*/ 1322555 h 8402012"/>
              <a:gd name="connsiteX5668" fmla="*/ 10507289 w 21052572"/>
              <a:gd name="connsiteY5668" fmla="*/ 1265598 h 8402012"/>
              <a:gd name="connsiteX5669" fmla="*/ 10507289 w 21052572"/>
              <a:gd name="connsiteY5669" fmla="*/ 1341898 h 8402012"/>
              <a:gd name="connsiteX5670" fmla="*/ 10442805 w 21052572"/>
              <a:gd name="connsiteY5670" fmla="*/ 1354794 h 8402012"/>
              <a:gd name="connsiteX5671" fmla="*/ 10353603 w 21052572"/>
              <a:gd name="connsiteY5671" fmla="*/ 1354794 h 8402012"/>
              <a:gd name="connsiteX5672" fmla="*/ 10314912 w 21052572"/>
              <a:gd name="connsiteY5672" fmla="*/ 1419273 h 8402012"/>
              <a:gd name="connsiteX5673" fmla="*/ 10250429 w 21052572"/>
              <a:gd name="connsiteY5673" fmla="*/ 1451512 h 8402012"/>
              <a:gd name="connsiteX5674" fmla="*/ 10174123 w 21052572"/>
              <a:gd name="connsiteY5674" fmla="*/ 1490200 h 8402012"/>
              <a:gd name="connsiteX5675" fmla="*/ 10090294 w 21052572"/>
              <a:gd name="connsiteY5675" fmla="*/ 1509543 h 8402012"/>
              <a:gd name="connsiteX5676" fmla="*/ 10051604 w 21052572"/>
              <a:gd name="connsiteY5676" fmla="*/ 1540708 h 8402012"/>
              <a:gd name="connsiteX5677" fmla="*/ 10379396 w 21052572"/>
              <a:gd name="connsiteY5677" fmla="*/ 1457960 h 8402012"/>
              <a:gd name="connsiteX5678" fmla="*/ 10717935 w 21052572"/>
              <a:gd name="connsiteY5678" fmla="*/ 1361242 h 8402012"/>
              <a:gd name="connsiteX5679" fmla="*/ 10795316 w 21052572"/>
              <a:gd name="connsiteY5679" fmla="*/ 1317181 h 8402012"/>
              <a:gd name="connsiteX5680" fmla="*/ 10878070 w 21052572"/>
              <a:gd name="connsiteY5680" fmla="*/ 1297837 h 8402012"/>
              <a:gd name="connsiteX5681" fmla="*/ 11044652 w 21052572"/>
              <a:gd name="connsiteY5681" fmla="*/ 1252702 h 8402012"/>
              <a:gd name="connsiteX5682" fmla="*/ 11378892 w 21052572"/>
              <a:gd name="connsiteY5682" fmla="*/ 1168880 h 8402012"/>
              <a:gd name="connsiteX5683" fmla="*/ 12790010 w 21052572"/>
              <a:gd name="connsiteY5683" fmla="*/ 893753 h 8402012"/>
              <a:gd name="connsiteX5684" fmla="*/ 12751319 w 21052572"/>
              <a:gd name="connsiteY5684" fmla="*/ 957156 h 8402012"/>
              <a:gd name="connsiteX5685" fmla="*/ 12809355 w 21052572"/>
              <a:gd name="connsiteY5685" fmla="*/ 957156 h 8402012"/>
              <a:gd name="connsiteX5686" fmla="*/ 12809355 w 21052572"/>
              <a:gd name="connsiteY5686" fmla="*/ 893753 h 8402012"/>
              <a:gd name="connsiteX5687" fmla="*/ 12885660 w 21052572"/>
              <a:gd name="connsiteY5687" fmla="*/ 919544 h 8402012"/>
              <a:gd name="connsiteX5688" fmla="*/ 12885660 w 21052572"/>
              <a:gd name="connsiteY5688" fmla="*/ 822827 h 8402012"/>
              <a:gd name="connsiteX5689" fmla="*/ 12917902 w 21052572"/>
              <a:gd name="connsiteY5689" fmla="*/ 784140 h 8402012"/>
              <a:gd name="connsiteX5690" fmla="*/ 12859867 w 21052572"/>
              <a:gd name="connsiteY5690" fmla="*/ 726110 h 8402012"/>
              <a:gd name="connsiteX5691" fmla="*/ 12917902 w 21052572"/>
              <a:gd name="connsiteY5691" fmla="*/ 675602 h 8402012"/>
              <a:gd name="connsiteX5692" fmla="*/ 12809355 w 21052572"/>
              <a:gd name="connsiteY5692" fmla="*/ 701393 h 8402012"/>
              <a:gd name="connsiteX5693" fmla="*/ 12719078 w 21052572"/>
              <a:gd name="connsiteY5693" fmla="*/ 784140 h 8402012"/>
              <a:gd name="connsiteX5694" fmla="*/ 12431051 w 21052572"/>
              <a:gd name="connsiteY5694" fmla="*/ 861514 h 8402012"/>
              <a:gd name="connsiteX5695" fmla="*/ 12437499 w 21052572"/>
              <a:gd name="connsiteY5695" fmla="*/ 719662 h 8402012"/>
              <a:gd name="connsiteX5696" fmla="*/ 12500908 w 21052572"/>
              <a:gd name="connsiteY5696" fmla="*/ 682050 h 8402012"/>
              <a:gd name="connsiteX5697" fmla="*/ 12578288 w 21052572"/>
              <a:gd name="connsiteY5697" fmla="*/ 662706 h 8402012"/>
              <a:gd name="connsiteX5698" fmla="*/ 12905005 w 21052572"/>
              <a:gd name="connsiteY5698" fmla="*/ 598228 h 8402012"/>
              <a:gd name="connsiteX5699" fmla="*/ 13065140 w 21052572"/>
              <a:gd name="connsiteY5699" fmla="*/ 611124 h 8402012"/>
              <a:gd name="connsiteX5700" fmla="*/ 13123175 w 21052572"/>
              <a:gd name="connsiteY5700" fmla="*/ 630467 h 8402012"/>
              <a:gd name="connsiteX5701" fmla="*/ 13097382 w 21052572"/>
              <a:gd name="connsiteY5701" fmla="*/ 656258 h 8402012"/>
              <a:gd name="connsiteX5702" fmla="*/ 12995282 w 21052572"/>
              <a:gd name="connsiteY5702" fmla="*/ 706766 h 8402012"/>
              <a:gd name="connsiteX5703" fmla="*/ 12956592 w 21052572"/>
              <a:gd name="connsiteY5703" fmla="*/ 739005 h 8402012"/>
              <a:gd name="connsiteX5704" fmla="*/ 12943696 w 21052572"/>
              <a:gd name="connsiteY5704" fmla="*/ 842170 h 8402012"/>
              <a:gd name="connsiteX5705" fmla="*/ 13027524 w 21052572"/>
              <a:gd name="connsiteY5705" fmla="*/ 848618 h 8402012"/>
              <a:gd name="connsiteX5706" fmla="*/ 13103830 w 21052572"/>
              <a:gd name="connsiteY5706" fmla="*/ 861514 h 8402012"/>
              <a:gd name="connsiteX5707" fmla="*/ 13079111 w 21052572"/>
              <a:gd name="connsiteY5707" fmla="*/ 900201 h 8402012"/>
              <a:gd name="connsiteX5708" fmla="*/ 13001731 w 21052572"/>
              <a:gd name="connsiteY5708" fmla="*/ 893753 h 8402012"/>
              <a:gd name="connsiteX5709" fmla="*/ 12937247 w 21052572"/>
              <a:gd name="connsiteY5709" fmla="*/ 906648 h 8402012"/>
              <a:gd name="connsiteX5710" fmla="*/ 12975937 w 21052572"/>
              <a:gd name="connsiteY5710" fmla="*/ 931365 h 8402012"/>
              <a:gd name="connsiteX5711" fmla="*/ 13142520 w 21052572"/>
              <a:gd name="connsiteY5711" fmla="*/ 924917 h 8402012"/>
              <a:gd name="connsiteX5712" fmla="*/ 13855064 w 21052572"/>
              <a:gd name="connsiteY5712" fmla="*/ 912021 h 8402012"/>
              <a:gd name="connsiteX5713" fmla="*/ 14585879 w 21052572"/>
              <a:gd name="connsiteY5713" fmla="*/ 919544 h 8402012"/>
              <a:gd name="connsiteX5714" fmla="*/ 14739565 w 21052572"/>
              <a:gd name="connsiteY5714" fmla="*/ 924917 h 8402012"/>
              <a:gd name="connsiteX5715" fmla="*/ 14810497 w 21052572"/>
              <a:gd name="connsiteY5715" fmla="*/ 950708 h 8402012"/>
              <a:gd name="connsiteX5716" fmla="*/ 14874981 w 21052572"/>
              <a:gd name="connsiteY5716" fmla="*/ 944261 h 8402012"/>
              <a:gd name="connsiteX5717" fmla="*/ 14944838 w 21052572"/>
              <a:gd name="connsiteY5717" fmla="*/ 982947 h 8402012"/>
              <a:gd name="connsiteX5718" fmla="*/ 15028666 w 21052572"/>
              <a:gd name="connsiteY5718" fmla="*/ 995843 h 8402012"/>
              <a:gd name="connsiteX5719" fmla="*/ 15150110 w 21052572"/>
              <a:gd name="connsiteY5719" fmla="*/ 1034530 h 8402012"/>
              <a:gd name="connsiteX5720" fmla="*/ 14220472 w 21052572"/>
              <a:gd name="connsiteY5720" fmla="*/ 1002291 h 8402012"/>
              <a:gd name="connsiteX5721" fmla="*/ 14669708 w 21052572"/>
              <a:gd name="connsiteY5721" fmla="*/ 1079682 h 8402012"/>
              <a:gd name="connsiteX5722" fmla="*/ 14887877 w 21052572"/>
              <a:gd name="connsiteY5722" fmla="*/ 1124818 h 8402012"/>
              <a:gd name="connsiteX5723" fmla="*/ 15080254 w 21052572"/>
              <a:gd name="connsiteY5723" fmla="*/ 1188223 h 8402012"/>
              <a:gd name="connsiteX5724" fmla="*/ 15528414 w 21052572"/>
              <a:gd name="connsiteY5724" fmla="*/ 1272046 h 8402012"/>
              <a:gd name="connsiteX5725" fmla="*/ 15747658 w 21052572"/>
              <a:gd name="connsiteY5725" fmla="*/ 1317181 h 8402012"/>
              <a:gd name="connsiteX5726" fmla="*/ 15849758 w 21052572"/>
              <a:gd name="connsiteY5726" fmla="*/ 1341898 h 8402012"/>
              <a:gd name="connsiteX5727" fmla="*/ 15882000 w 21052572"/>
              <a:gd name="connsiteY5727" fmla="*/ 1322555 h 8402012"/>
              <a:gd name="connsiteX5728" fmla="*/ 15920690 w 21052572"/>
              <a:gd name="connsiteY5728" fmla="*/ 1322555 h 8402012"/>
              <a:gd name="connsiteX5729" fmla="*/ 15882000 w 21052572"/>
              <a:gd name="connsiteY5729" fmla="*/ 1387034 h 8402012"/>
              <a:gd name="connsiteX5730" fmla="*/ 16439784 w 21052572"/>
              <a:gd name="connsiteY5730" fmla="*/ 1547156 h 8402012"/>
              <a:gd name="connsiteX5731" fmla="*/ 16709540 w 21052572"/>
              <a:gd name="connsiteY5731" fmla="*/ 1637427 h 8402012"/>
              <a:gd name="connsiteX5732" fmla="*/ 16830988 w 21052572"/>
              <a:gd name="connsiteY5732" fmla="*/ 1689010 h 8402012"/>
              <a:gd name="connsiteX5733" fmla="*/ 16863228 w 21052572"/>
              <a:gd name="connsiteY5733" fmla="*/ 1758863 h 8402012"/>
              <a:gd name="connsiteX5734" fmla="*/ 16882572 w 21052572"/>
              <a:gd name="connsiteY5734" fmla="*/ 1689010 h 8402012"/>
              <a:gd name="connsiteX5735" fmla="*/ 16901920 w 21052572"/>
              <a:gd name="connsiteY5735" fmla="*/ 1630979 h 8402012"/>
              <a:gd name="connsiteX5736" fmla="*/ 17254428 w 21052572"/>
              <a:gd name="connsiteY5736" fmla="*/ 1695459 h 8402012"/>
              <a:gd name="connsiteX5737" fmla="*/ 17409188 w 21052572"/>
              <a:gd name="connsiteY5737" fmla="*/ 1784655 h 8402012"/>
              <a:gd name="connsiteX5738" fmla="*/ 17562876 w 21052572"/>
              <a:gd name="connsiteY5738" fmla="*/ 1816895 h 8402012"/>
              <a:gd name="connsiteX5739" fmla="*/ 18248552 w 21052572"/>
              <a:gd name="connsiteY5739" fmla="*/ 2054393 h 8402012"/>
              <a:gd name="connsiteX5740" fmla="*/ 19576916 w 21052572"/>
              <a:gd name="connsiteY5740" fmla="*/ 2843195 h 8402012"/>
              <a:gd name="connsiteX5741" fmla="*/ 19551120 w 21052572"/>
              <a:gd name="connsiteY5741" fmla="*/ 2888327 h 8402012"/>
              <a:gd name="connsiteX5742" fmla="*/ 19550420 w 21052572"/>
              <a:gd name="connsiteY5742" fmla="*/ 2888216 h 8402012"/>
              <a:gd name="connsiteX5743" fmla="*/ 19551100 w 21052572"/>
              <a:gd name="connsiteY5743" fmla="*/ 2893081 h 8402012"/>
              <a:gd name="connsiteX5744" fmla="*/ 19548852 w 21052572"/>
              <a:gd name="connsiteY5744" fmla="*/ 2909137 h 8402012"/>
              <a:gd name="connsiteX5745" fmla="*/ 19542120 w 21052572"/>
              <a:gd name="connsiteY5745" fmla="*/ 2893081 h 8402012"/>
              <a:gd name="connsiteX5746" fmla="*/ 19544548 w 21052572"/>
              <a:gd name="connsiteY5746" fmla="*/ 2887289 h 8402012"/>
              <a:gd name="connsiteX5747" fmla="*/ 19535804 w 21052572"/>
              <a:gd name="connsiteY5747" fmla="*/ 2885909 h 8402012"/>
              <a:gd name="connsiteX5748" fmla="*/ 19525328 w 21052572"/>
              <a:gd name="connsiteY5748" fmla="*/ 2888327 h 8402012"/>
              <a:gd name="connsiteX5749" fmla="*/ 19583364 w 21052572"/>
              <a:gd name="connsiteY5749" fmla="*/ 2946355 h 8402012"/>
              <a:gd name="connsiteX5750" fmla="*/ 19654296 w 21052572"/>
              <a:gd name="connsiteY5750" fmla="*/ 3003312 h 8402012"/>
              <a:gd name="connsiteX5751" fmla="*/ 19564020 w 21052572"/>
              <a:gd name="connsiteY5751" fmla="*/ 2958175 h 8402012"/>
              <a:gd name="connsiteX5752" fmla="*/ 19436124 w 21052572"/>
              <a:gd name="connsiteY5752" fmla="*/ 2888327 h 8402012"/>
              <a:gd name="connsiteX5753" fmla="*/ 19423228 w 21052572"/>
              <a:gd name="connsiteY5753" fmla="*/ 2810946 h 8402012"/>
              <a:gd name="connsiteX5754" fmla="*/ 19384540 w 21052572"/>
              <a:gd name="connsiteY5754" fmla="*/ 2759362 h 8402012"/>
              <a:gd name="connsiteX5755" fmla="*/ 19243748 w 21052572"/>
              <a:gd name="connsiteY5755" fmla="*/ 2695958 h 8402012"/>
              <a:gd name="connsiteX5756" fmla="*/ 19088988 w 21052572"/>
              <a:gd name="connsiteY5756" fmla="*/ 2631480 h 8402012"/>
              <a:gd name="connsiteX5757" fmla="*/ 18961096 w 21052572"/>
              <a:gd name="connsiteY5757" fmla="*/ 2547657 h 8402012"/>
              <a:gd name="connsiteX5758" fmla="*/ 18883716 w 21052572"/>
              <a:gd name="connsiteY5758" fmla="*/ 2510046 h 8402012"/>
              <a:gd name="connsiteX5759" fmla="*/ 18775168 w 21052572"/>
              <a:gd name="connsiteY5759" fmla="*/ 2445566 h 8402012"/>
              <a:gd name="connsiteX5760" fmla="*/ 18127108 w 21052572"/>
              <a:gd name="connsiteY5760" fmla="*/ 2162932 h 8402012"/>
              <a:gd name="connsiteX5761" fmla="*/ 17978276 w 21052572"/>
              <a:gd name="connsiteY5761" fmla="*/ 2099225 h 8402012"/>
              <a:gd name="connsiteX5762" fmla="*/ 17977048 w 21052572"/>
              <a:gd name="connsiteY5762" fmla="*/ 2101046 h 8402012"/>
              <a:gd name="connsiteX5763" fmla="*/ 17968024 w 21052572"/>
              <a:gd name="connsiteY5763" fmla="*/ 2094952 h 8402012"/>
              <a:gd name="connsiteX5764" fmla="*/ 17968336 w 21052572"/>
              <a:gd name="connsiteY5764" fmla="*/ 2094952 h 8402012"/>
              <a:gd name="connsiteX5765" fmla="*/ 17805764 w 21052572"/>
              <a:gd name="connsiteY5765" fmla="*/ 2022153 h 8402012"/>
              <a:gd name="connsiteX5766" fmla="*/ 17658528 w 21052572"/>
              <a:gd name="connsiteY5766" fmla="*/ 1957674 h 8402012"/>
              <a:gd name="connsiteX5767" fmla="*/ 17511288 w 21052572"/>
              <a:gd name="connsiteY5767" fmla="*/ 1970570 h 8402012"/>
              <a:gd name="connsiteX5768" fmla="*/ 17934732 w 21052572"/>
              <a:gd name="connsiteY5768" fmla="*/ 2156485 h 8402012"/>
              <a:gd name="connsiteX5769" fmla="*/ 18127108 w 21052572"/>
              <a:gd name="connsiteY5769" fmla="*/ 2253207 h 8402012"/>
              <a:gd name="connsiteX5770" fmla="*/ 18165796 w 21052572"/>
              <a:gd name="connsiteY5770" fmla="*/ 2285443 h 8402012"/>
              <a:gd name="connsiteX5771" fmla="*/ 18127108 w 21052572"/>
              <a:gd name="connsiteY5771" fmla="*/ 2337027 h 8402012"/>
              <a:gd name="connsiteX5772" fmla="*/ 18185144 w 21052572"/>
              <a:gd name="connsiteY5772" fmla="*/ 2361740 h 8402012"/>
              <a:gd name="connsiteX5773" fmla="*/ 18191592 w 21052572"/>
              <a:gd name="connsiteY5773" fmla="*/ 2304791 h 8402012"/>
              <a:gd name="connsiteX5774" fmla="*/ 18242104 w 21052572"/>
              <a:gd name="connsiteY5774" fmla="*/ 2291889 h 8402012"/>
              <a:gd name="connsiteX5775" fmla="*/ 18238072 w 21052572"/>
              <a:gd name="connsiteY5775" fmla="*/ 2335818 h 8402012"/>
              <a:gd name="connsiteX5776" fmla="*/ 18239140 w 21052572"/>
              <a:gd name="connsiteY5776" fmla="*/ 2336553 h 8402012"/>
              <a:gd name="connsiteX5777" fmla="*/ 18245036 w 21052572"/>
              <a:gd name="connsiteY5777" fmla="*/ 2322465 h 8402012"/>
              <a:gd name="connsiteX5778" fmla="*/ 18247404 w 21052572"/>
              <a:gd name="connsiteY5778" fmla="*/ 2338518 h 8402012"/>
              <a:gd name="connsiteX5779" fmla="*/ 18246904 w 21052572"/>
              <a:gd name="connsiteY5779" fmla="*/ 2341904 h 8402012"/>
              <a:gd name="connsiteX5780" fmla="*/ 18267896 w 21052572"/>
              <a:gd name="connsiteY5780" fmla="*/ 2356369 h 8402012"/>
              <a:gd name="connsiteX5781" fmla="*/ 18306588 w 21052572"/>
              <a:gd name="connsiteY5781" fmla="*/ 2343474 h 8402012"/>
              <a:gd name="connsiteX5782" fmla="*/ 18351724 w 21052572"/>
              <a:gd name="connsiteY5782" fmla="*/ 2356369 h 8402012"/>
              <a:gd name="connsiteX5783" fmla="*/ 18300140 w 21052572"/>
              <a:gd name="connsiteY5783" fmla="*/ 2413338 h 8402012"/>
              <a:gd name="connsiteX5784" fmla="*/ 18371072 w 21052572"/>
              <a:gd name="connsiteY5784" fmla="*/ 2477804 h 8402012"/>
              <a:gd name="connsiteX5785" fmla="*/ 18293692 w 21052572"/>
              <a:gd name="connsiteY5785" fmla="*/ 2458463 h 8402012"/>
              <a:gd name="connsiteX5786" fmla="*/ 18204488 w 21052572"/>
              <a:gd name="connsiteY5786" fmla="*/ 2413338 h 8402012"/>
              <a:gd name="connsiteX5787" fmla="*/ 18005664 w 21052572"/>
              <a:gd name="connsiteY5787" fmla="*/ 2311236 h 8402012"/>
              <a:gd name="connsiteX5788" fmla="*/ 17838008 w 21052572"/>
              <a:gd name="connsiteY5788" fmla="*/ 2220961 h 8402012"/>
              <a:gd name="connsiteX5789" fmla="*/ 17652080 w 21052572"/>
              <a:gd name="connsiteY5789" fmla="*/ 2162932 h 8402012"/>
              <a:gd name="connsiteX5790" fmla="*/ 16811640 w 21052572"/>
              <a:gd name="connsiteY5790" fmla="*/ 1894269 h 8402012"/>
              <a:gd name="connsiteX5791" fmla="*/ 16055030 w 21052572"/>
              <a:gd name="connsiteY5791" fmla="*/ 1663219 h 8402012"/>
              <a:gd name="connsiteX5792" fmla="*/ 15683176 w 21052572"/>
              <a:gd name="connsiteY5792" fmla="*/ 1560052 h 8402012"/>
              <a:gd name="connsiteX5793" fmla="*/ 15503696 w 21052572"/>
              <a:gd name="connsiteY5793" fmla="*/ 1503096 h 8402012"/>
              <a:gd name="connsiteX5794" fmla="*/ 15355384 w 21052572"/>
              <a:gd name="connsiteY5794" fmla="*/ 1451512 h 8402012"/>
              <a:gd name="connsiteX5795" fmla="*/ 15201698 w 21052572"/>
              <a:gd name="connsiteY5795" fmla="*/ 1432169 h 8402012"/>
              <a:gd name="connsiteX5796" fmla="*/ 15035114 w 21052572"/>
              <a:gd name="connsiteY5796" fmla="*/ 1380585 h 8402012"/>
              <a:gd name="connsiteX5797" fmla="*/ 14682604 w 21052572"/>
              <a:gd name="connsiteY5797" fmla="*/ 1335450 h 8402012"/>
              <a:gd name="connsiteX5798" fmla="*/ 14393503 w 21052572"/>
              <a:gd name="connsiteY5798" fmla="*/ 1322555 h 8402012"/>
              <a:gd name="connsiteX5799" fmla="*/ 14553637 w 21052572"/>
              <a:gd name="connsiteY5799" fmla="*/ 1322555 h 8402012"/>
              <a:gd name="connsiteX5800" fmla="*/ 14578113 w 21052572"/>
              <a:gd name="connsiteY5800" fmla="*/ 1332752 h 8402012"/>
              <a:gd name="connsiteX5801" fmla="*/ 14574370 w 21052572"/>
              <a:gd name="connsiteY5801" fmla="*/ 1320307 h 8402012"/>
              <a:gd name="connsiteX5802" fmla="*/ 14592332 w 21052572"/>
              <a:gd name="connsiteY5802" fmla="*/ 1320307 h 8402012"/>
              <a:gd name="connsiteX5803" fmla="*/ 14583496 w 21052572"/>
              <a:gd name="connsiteY5803" fmla="*/ 1334995 h 8402012"/>
              <a:gd name="connsiteX5804" fmla="*/ 14621345 w 21052572"/>
              <a:gd name="connsiteY5804" fmla="*/ 1350764 h 8402012"/>
              <a:gd name="connsiteX5805" fmla="*/ 14689053 w 21052572"/>
              <a:gd name="connsiteY5805" fmla="*/ 1374138 h 8402012"/>
              <a:gd name="connsiteX5806" fmla="*/ 15009322 w 21052572"/>
              <a:gd name="connsiteY5806" fmla="*/ 1457960 h 8402012"/>
              <a:gd name="connsiteX5807" fmla="*/ 15644486 w 21052572"/>
              <a:gd name="connsiteY5807" fmla="*/ 1637427 h 8402012"/>
              <a:gd name="connsiteX5808" fmla="*/ 16273202 w 21052572"/>
              <a:gd name="connsiteY5808" fmla="*/ 1823342 h 8402012"/>
              <a:gd name="connsiteX5809" fmla="*/ 16599918 w 21052572"/>
              <a:gd name="connsiteY5809" fmla="*/ 1920063 h 8402012"/>
              <a:gd name="connsiteX5810" fmla="*/ 16741782 w 21052572"/>
              <a:gd name="connsiteY5810" fmla="*/ 1957674 h 8402012"/>
              <a:gd name="connsiteX5811" fmla="*/ 16767576 w 21052572"/>
              <a:gd name="connsiteY5811" fmla="*/ 2060841 h 8402012"/>
              <a:gd name="connsiteX5812" fmla="*/ 16811640 w 21052572"/>
              <a:gd name="connsiteY5812" fmla="*/ 2060841 h 8402012"/>
              <a:gd name="connsiteX5813" fmla="*/ 16818088 w 21052572"/>
              <a:gd name="connsiteY5813" fmla="*/ 2093081 h 8402012"/>
              <a:gd name="connsiteX5814" fmla="*/ 16696644 w 21052572"/>
              <a:gd name="connsiteY5814" fmla="*/ 2060841 h 8402012"/>
              <a:gd name="connsiteX5815" fmla="*/ 16350582 w 21052572"/>
              <a:gd name="connsiteY5815" fmla="*/ 1957674 h 8402012"/>
              <a:gd name="connsiteX5816" fmla="*/ 15657382 w 21052572"/>
              <a:gd name="connsiteY5816" fmla="*/ 1816895 h 8402012"/>
              <a:gd name="connsiteX5817" fmla="*/ 15644486 w 21052572"/>
              <a:gd name="connsiteY5817" fmla="*/ 1874926 h 8402012"/>
              <a:gd name="connsiteX5818" fmla="*/ 15599346 w 21052572"/>
              <a:gd name="connsiteY5818" fmla="*/ 1797550 h 8402012"/>
              <a:gd name="connsiteX5819" fmla="*/ 15542386 w 21052572"/>
              <a:gd name="connsiteY5819" fmla="*/ 1784655 h 8402012"/>
              <a:gd name="connsiteX5820" fmla="*/ 15368280 w 21052572"/>
              <a:gd name="connsiteY5820" fmla="*/ 1771759 h 8402012"/>
              <a:gd name="connsiteX5821" fmla="*/ 15035114 w 21052572"/>
              <a:gd name="connsiteY5821" fmla="*/ 1727698 h 8402012"/>
              <a:gd name="connsiteX5822" fmla="*/ 14354813 w 21052572"/>
              <a:gd name="connsiteY5822" fmla="*/ 1598740 h 8402012"/>
              <a:gd name="connsiteX5823" fmla="*/ 14259162 w 21052572"/>
              <a:gd name="connsiteY5823" fmla="*/ 1708354 h 8402012"/>
              <a:gd name="connsiteX5824" fmla="*/ 14445090 w 21052572"/>
              <a:gd name="connsiteY5824" fmla="*/ 1752415 h 8402012"/>
              <a:gd name="connsiteX5825" fmla="*/ 14509573 w 21052572"/>
              <a:gd name="connsiteY5825" fmla="*/ 1758863 h 8402012"/>
              <a:gd name="connsiteX5826" fmla="*/ 14534292 w 21052572"/>
              <a:gd name="connsiteY5826" fmla="*/ 1701906 h 8402012"/>
              <a:gd name="connsiteX5827" fmla="*/ 14689053 w 21052572"/>
              <a:gd name="connsiteY5827" fmla="*/ 1740594 h 8402012"/>
              <a:gd name="connsiteX5828" fmla="*/ 14778255 w 21052572"/>
              <a:gd name="connsiteY5828" fmla="*/ 1778207 h 8402012"/>
              <a:gd name="connsiteX5829" fmla="*/ 14804049 w 21052572"/>
              <a:gd name="connsiteY5829" fmla="*/ 1727698 h 8402012"/>
              <a:gd name="connsiteX5830" fmla="*/ 15240388 w 21052572"/>
              <a:gd name="connsiteY5830" fmla="*/ 1862030 h 8402012"/>
              <a:gd name="connsiteX5831" fmla="*/ 15374730 w 21052572"/>
              <a:gd name="connsiteY5831" fmla="*/ 1855581 h 8402012"/>
              <a:gd name="connsiteX5832" fmla="*/ 15432764 w 21052572"/>
              <a:gd name="connsiteY5832" fmla="*/ 1849134 h 8402012"/>
              <a:gd name="connsiteX5833" fmla="*/ 15471454 w 21052572"/>
              <a:gd name="connsiteY5833" fmla="*/ 1881373 h 8402012"/>
              <a:gd name="connsiteX5834" fmla="*/ 15586450 w 21052572"/>
              <a:gd name="connsiteY5834" fmla="*/ 1887821 h 8402012"/>
              <a:gd name="connsiteX5835" fmla="*/ 15663830 w 21052572"/>
              <a:gd name="connsiteY5835" fmla="*/ 1874926 h 8402012"/>
              <a:gd name="connsiteX5836" fmla="*/ 15676726 w 21052572"/>
              <a:gd name="connsiteY5836" fmla="*/ 1938330 h 8402012"/>
              <a:gd name="connsiteX5837" fmla="*/ 15702522 w 21052572"/>
              <a:gd name="connsiteY5837" fmla="*/ 1945853 h 8402012"/>
              <a:gd name="connsiteX5838" fmla="*/ 15778826 w 21052572"/>
              <a:gd name="connsiteY5838" fmla="*/ 1964122 h 8402012"/>
              <a:gd name="connsiteX5839" fmla="*/ 15901346 w 21052572"/>
              <a:gd name="connsiteY5839" fmla="*/ 2015705 h 8402012"/>
              <a:gd name="connsiteX5840" fmla="*/ 15573554 w 21052572"/>
              <a:gd name="connsiteY5840" fmla="*/ 1977018 h 8402012"/>
              <a:gd name="connsiteX5841" fmla="*/ 15439212 w 21052572"/>
              <a:gd name="connsiteY5841" fmla="*/ 1964122 h 8402012"/>
              <a:gd name="connsiteX5842" fmla="*/ 15435056 w 21052572"/>
              <a:gd name="connsiteY5842" fmla="*/ 1958224 h 8402012"/>
              <a:gd name="connsiteX5843" fmla="*/ 15436004 w 21052572"/>
              <a:gd name="connsiteY5843" fmla="*/ 1965833 h 8402012"/>
              <a:gd name="connsiteX5844" fmla="*/ 15432090 w 21052572"/>
              <a:gd name="connsiteY5844" fmla="*/ 1964842 h 8402012"/>
              <a:gd name="connsiteX5845" fmla="*/ 15436004 w 21052572"/>
              <a:gd name="connsiteY5845" fmla="*/ 1970714 h 8402012"/>
              <a:gd name="connsiteX5846" fmla="*/ 15418042 w 21052572"/>
              <a:gd name="connsiteY5846" fmla="*/ 1970714 h 8402012"/>
              <a:gd name="connsiteX5847" fmla="*/ 15423422 w 21052572"/>
              <a:gd name="connsiteY5847" fmla="*/ 1962646 h 8402012"/>
              <a:gd name="connsiteX5848" fmla="*/ 15422532 w 21052572"/>
              <a:gd name="connsiteY5848" fmla="*/ 1962421 h 8402012"/>
              <a:gd name="connsiteX5849" fmla="*/ 15419164 w 21052572"/>
              <a:gd name="connsiteY5849" fmla="*/ 1954316 h 8402012"/>
              <a:gd name="connsiteX5850" fmla="*/ 15418200 w 21052572"/>
              <a:gd name="connsiteY5850" fmla="*/ 1940768 h 8402012"/>
              <a:gd name="connsiteX5851" fmla="*/ 15413418 w 21052572"/>
              <a:gd name="connsiteY5851" fmla="*/ 1945853 h 8402012"/>
              <a:gd name="connsiteX5852" fmla="*/ 15374730 w 21052572"/>
              <a:gd name="connsiteY5852" fmla="*/ 1957674 h 8402012"/>
              <a:gd name="connsiteX5853" fmla="*/ 15285526 w 21052572"/>
              <a:gd name="connsiteY5853" fmla="*/ 1951226 h 8402012"/>
              <a:gd name="connsiteX5854" fmla="*/ 15259734 w 21052572"/>
              <a:gd name="connsiteY5854" fmla="*/ 1894269 h 8402012"/>
              <a:gd name="connsiteX5855" fmla="*/ 15221042 w 21052572"/>
              <a:gd name="connsiteY5855" fmla="*/ 1868478 h 8402012"/>
              <a:gd name="connsiteX5856" fmla="*/ 15163008 w 21052572"/>
              <a:gd name="connsiteY5856" fmla="*/ 1907166 h 8402012"/>
              <a:gd name="connsiteX5857" fmla="*/ 15221042 w 21052572"/>
              <a:gd name="connsiteY5857" fmla="*/ 1938330 h 8402012"/>
              <a:gd name="connsiteX5858" fmla="*/ 14194678 w 21052572"/>
              <a:gd name="connsiteY5858" fmla="*/ 1791103 h 8402012"/>
              <a:gd name="connsiteX5859" fmla="*/ 14233368 w 21052572"/>
              <a:gd name="connsiteY5859" fmla="*/ 1714803 h 8402012"/>
              <a:gd name="connsiteX5860" fmla="*/ 13803477 w 21052572"/>
              <a:gd name="connsiteY5860" fmla="*/ 1663219 h 8402012"/>
              <a:gd name="connsiteX5861" fmla="*/ 13848616 w 21052572"/>
              <a:gd name="connsiteY5861" fmla="*/ 1598740 h 8402012"/>
              <a:gd name="connsiteX5862" fmla="*/ 13738994 w 21052572"/>
              <a:gd name="connsiteY5862" fmla="*/ 1598740 h 8402012"/>
              <a:gd name="connsiteX5863" fmla="*/ 13719649 w 21052572"/>
              <a:gd name="connsiteY5863" fmla="*/ 1535335 h 8402012"/>
              <a:gd name="connsiteX5864" fmla="*/ 13643343 w 21052572"/>
              <a:gd name="connsiteY5864" fmla="*/ 1496648 h 8402012"/>
              <a:gd name="connsiteX5865" fmla="*/ 13603847 w 21052572"/>
              <a:gd name="connsiteY5865" fmla="*/ 1470856 h 8402012"/>
              <a:gd name="connsiteX5866" fmla="*/ 13600816 w 21052572"/>
              <a:gd name="connsiteY5866" fmla="*/ 1469093 h 8402012"/>
              <a:gd name="connsiteX5867" fmla="*/ 13603909 w 21052572"/>
              <a:gd name="connsiteY5867" fmla="*/ 1483018 h 8402012"/>
              <a:gd name="connsiteX5868" fmla="*/ 13593245 w 21052572"/>
              <a:gd name="connsiteY5868" fmla="*/ 1477398 h 8402012"/>
              <a:gd name="connsiteX5869" fmla="*/ 13596527 w 21052572"/>
              <a:gd name="connsiteY5869" fmla="*/ 1468569 h 8402012"/>
              <a:gd name="connsiteX5870" fmla="*/ 13597619 w 21052572"/>
              <a:gd name="connsiteY5870" fmla="*/ 1467233 h 8402012"/>
              <a:gd name="connsiteX5871" fmla="*/ 13559514 w 21052572"/>
              <a:gd name="connsiteY5871" fmla="*/ 1445064 h 8402012"/>
              <a:gd name="connsiteX5872" fmla="*/ 13572411 w 21052572"/>
              <a:gd name="connsiteY5872" fmla="*/ 1477304 h 8402012"/>
              <a:gd name="connsiteX5873" fmla="*/ 13598205 w 21052572"/>
              <a:gd name="connsiteY5873" fmla="*/ 1483753 h 8402012"/>
              <a:gd name="connsiteX5874" fmla="*/ 13598205 w 21052572"/>
              <a:gd name="connsiteY5874" fmla="*/ 1540708 h 8402012"/>
              <a:gd name="connsiteX5875" fmla="*/ 13302654 w 21052572"/>
              <a:gd name="connsiteY5875" fmla="*/ 1509543 h 8402012"/>
              <a:gd name="connsiteX5876" fmla="*/ 13520824 w 21052572"/>
              <a:gd name="connsiteY5876" fmla="*/ 1477304 h 8402012"/>
              <a:gd name="connsiteX5877" fmla="*/ 13540169 w 21052572"/>
              <a:gd name="connsiteY5877" fmla="*/ 1412826 h 8402012"/>
              <a:gd name="connsiteX5878" fmla="*/ 13591756 w 21052572"/>
              <a:gd name="connsiteY5878" fmla="*/ 1419273 h 8402012"/>
              <a:gd name="connsiteX5879" fmla="*/ 13656240 w 21052572"/>
              <a:gd name="connsiteY5879" fmla="*/ 1387034 h 8402012"/>
              <a:gd name="connsiteX5880" fmla="*/ 13200555 w 21052572"/>
              <a:gd name="connsiteY5880" fmla="*/ 1374138 h 8402012"/>
              <a:gd name="connsiteX5881" fmla="*/ 12777113 w 21052572"/>
              <a:gd name="connsiteY5881" fmla="*/ 1477304 h 8402012"/>
              <a:gd name="connsiteX5882" fmla="*/ 12898557 w 21052572"/>
              <a:gd name="connsiteY5882" fmla="*/ 1509543 h 8402012"/>
              <a:gd name="connsiteX5883" fmla="*/ 12892109 w 21052572"/>
              <a:gd name="connsiteY5883" fmla="*/ 1572949 h 8402012"/>
              <a:gd name="connsiteX5884" fmla="*/ 12848045 w 21052572"/>
              <a:gd name="connsiteY5884" fmla="*/ 1579396 h 8402012"/>
              <a:gd name="connsiteX5885" fmla="*/ 12898557 w 21052572"/>
              <a:gd name="connsiteY5885" fmla="*/ 1669667 h 8402012"/>
              <a:gd name="connsiteX5886" fmla="*/ 12822251 w 21052572"/>
              <a:gd name="connsiteY5886" fmla="*/ 1689010 h 8402012"/>
              <a:gd name="connsiteX5887" fmla="*/ 12744871 w 21052572"/>
              <a:gd name="connsiteY5887" fmla="*/ 1727698 h 8402012"/>
              <a:gd name="connsiteX5888" fmla="*/ 12629875 w 21052572"/>
              <a:gd name="connsiteY5888" fmla="*/ 1740594 h 8402012"/>
              <a:gd name="connsiteX5889" fmla="*/ 12526701 w 21052572"/>
              <a:gd name="connsiteY5889" fmla="*/ 1745967 h 8402012"/>
              <a:gd name="connsiteX5890" fmla="*/ 12302083 w 21052572"/>
              <a:gd name="connsiteY5890" fmla="*/ 1778207 h 8402012"/>
              <a:gd name="connsiteX5891" fmla="*/ 12077465 w 21052572"/>
              <a:gd name="connsiteY5891" fmla="*/ 1816895 h 8402012"/>
              <a:gd name="connsiteX5892" fmla="*/ 11988263 w 21052572"/>
              <a:gd name="connsiteY5892" fmla="*/ 1849134 h 8402012"/>
              <a:gd name="connsiteX5893" fmla="*/ 11897986 w 21052572"/>
              <a:gd name="connsiteY5893" fmla="*/ 1862030 h 8402012"/>
              <a:gd name="connsiteX5894" fmla="*/ 11699161 w 21052572"/>
              <a:gd name="connsiteY5894" fmla="*/ 1920063 h 8402012"/>
              <a:gd name="connsiteX5895" fmla="*/ 11635752 w 21052572"/>
              <a:gd name="connsiteY5895" fmla="*/ 1920063 h 8402012"/>
              <a:gd name="connsiteX5896" fmla="*/ 11635483 w 21052572"/>
              <a:gd name="connsiteY5896" fmla="*/ 1919987 h 8402012"/>
              <a:gd name="connsiteX5897" fmla="*/ 11616508 w 21052572"/>
              <a:gd name="connsiteY5897" fmla="*/ 1914622 h 8402012"/>
              <a:gd name="connsiteX5898" fmla="*/ 11564820 w 21052572"/>
              <a:gd name="connsiteY5898" fmla="*/ 1920063 h 8402012"/>
              <a:gd name="connsiteX5899" fmla="*/ 11692713 w 21052572"/>
              <a:gd name="connsiteY5899" fmla="*/ 1989913 h 8402012"/>
              <a:gd name="connsiteX5900" fmla="*/ 11019934 w 21052572"/>
              <a:gd name="connsiteY5900" fmla="*/ 2195172 h 8402012"/>
              <a:gd name="connsiteX5901" fmla="*/ 10692142 w 21052572"/>
              <a:gd name="connsiteY5901" fmla="*/ 2311236 h 8402012"/>
              <a:gd name="connsiteX5902" fmla="*/ 10538456 w 21052572"/>
              <a:gd name="connsiteY5902" fmla="*/ 2393980 h 8402012"/>
              <a:gd name="connsiteX5903" fmla="*/ 10468598 w 21052572"/>
              <a:gd name="connsiteY5903" fmla="*/ 2406870 h 8402012"/>
              <a:gd name="connsiteX5904" fmla="*/ 10449253 w 21052572"/>
              <a:gd name="connsiteY5904" fmla="*/ 2464911 h 8402012"/>
              <a:gd name="connsiteX5905" fmla="*/ 11070446 w 21052572"/>
              <a:gd name="connsiteY5905" fmla="*/ 2246753 h 8402012"/>
              <a:gd name="connsiteX5906" fmla="*/ 11070446 w 21052572"/>
              <a:gd name="connsiteY5906" fmla="*/ 2311236 h 8402012"/>
              <a:gd name="connsiteX5907" fmla="*/ 11545475 w 21052572"/>
              <a:gd name="connsiteY5907" fmla="*/ 2169380 h 8402012"/>
              <a:gd name="connsiteX5908" fmla="*/ 11763645 w 21052572"/>
              <a:gd name="connsiteY5908" fmla="*/ 2156485 h 8402012"/>
              <a:gd name="connsiteX5909" fmla="*/ 11815232 w 21052572"/>
              <a:gd name="connsiteY5909" fmla="*/ 2125320 h 8402012"/>
              <a:gd name="connsiteX5910" fmla="*/ 11846399 w 21052572"/>
              <a:gd name="connsiteY5910" fmla="*/ 2080184 h 8402012"/>
              <a:gd name="connsiteX5911" fmla="*/ 11943124 w 21052572"/>
              <a:gd name="connsiteY5911" fmla="*/ 2099528 h 8402012"/>
              <a:gd name="connsiteX5912" fmla="*/ 11968918 w 21052572"/>
              <a:gd name="connsiteY5912" fmla="*/ 2125320 h 8402012"/>
              <a:gd name="connsiteX5913" fmla="*/ 12026953 w 21052572"/>
              <a:gd name="connsiteY5913" fmla="*/ 2125320 h 8402012"/>
              <a:gd name="connsiteX5914" fmla="*/ 12033401 w 21052572"/>
              <a:gd name="connsiteY5914" fmla="*/ 2099528 h 8402012"/>
              <a:gd name="connsiteX5915" fmla="*/ 12058120 w 21052572"/>
              <a:gd name="connsiteY5915" fmla="*/ 2086632 h 8402012"/>
              <a:gd name="connsiteX5916" fmla="*/ 12116155 w 21052572"/>
              <a:gd name="connsiteY5916" fmla="*/ 2086632 h 8402012"/>
              <a:gd name="connsiteX5917" fmla="*/ 12212881 w 21052572"/>
              <a:gd name="connsiteY5917" fmla="*/ 2035049 h 8402012"/>
              <a:gd name="connsiteX5918" fmla="*/ 12135501 w 21052572"/>
              <a:gd name="connsiteY5918" fmla="*/ 1907166 h 8402012"/>
              <a:gd name="connsiteX5919" fmla="*/ 12129052 w 21052572"/>
              <a:gd name="connsiteY5919" fmla="*/ 1849134 h 8402012"/>
              <a:gd name="connsiteX5920" fmla="*/ 12431051 w 21052572"/>
              <a:gd name="connsiteY5920" fmla="*/ 1829790 h 8402012"/>
              <a:gd name="connsiteX5921" fmla="*/ 12276290 w 21052572"/>
              <a:gd name="connsiteY5921" fmla="*/ 1868478 h 8402012"/>
              <a:gd name="connsiteX5922" fmla="*/ 12353670 w 21052572"/>
              <a:gd name="connsiteY5922" fmla="*/ 1920063 h 8402012"/>
              <a:gd name="connsiteX5923" fmla="*/ 12276290 w 21052572"/>
              <a:gd name="connsiteY5923" fmla="*/ 1983465 h 8402012"/>
              <a:gd name="connsiteX5924" fmla="*/ 12327877 w 21052572"/>
              <a:gd name="connsiteY5924" fmla="*/ 2041497 h 8402012"/>
              <a:gd name="connsiteX5925" fmla="*/ 12623427 w 21052572"/>
              <a:gd name="connsiteY5925" fmla="*/ 2002809 h 8402012"/>
              <a:gd name="connsiteX5926" fmla="*/ 12802906 w 21052572"/>
              <a:gd name="connsiteY5926" fmla="*/ 1989913 h 8402012"/>
              <a:gd name="connsiteX5927" fmla="*/ 13001731 w 21052572"/>
              <a:gd name="connsiteY5927" fmla="*/ 1977018 h 8402012"/>
              <a:gd name="connsiteX5928" fmla="*/ 13103830 w 21052572"/>
              <a:gd name="connsiteY5928" fmla="*/ 1977018 h 8402012"/>
              <a:gd name="connsiteX5929" fmla="*/ 13168314 w 21052572"/>
              <a:gd name="connsiteY5929" fmla="*/ 1970570 h 8402012"/>
              <a:gd name="connsiteX5930" fmla="*/ 13174762 w 21052572"/>
              <a:gd name="connsiteY5930" fmla="*/ 2002809 h 8402012"/>
              <a:gd name="connsiteX5931" fmla="*/ 13123175 w 21052572"/>
              <a:gd name="connsiteY5931" fmla="*/ 2002809 h 8402012"/>
              <a:gd name="connsiteX5932" fmla="*/ 13213452 w 21052572"/>
              <a:gd name="connsiteY5932" fmla="*/ 2054393 h 8402012"/>
              <a:gd name="connsiteX5933" fmla="*/ 13252142 w 21052572"/>
              <a:gd name="connsiteY5933" fmla="*/ 2073737 h 8402012"/>
              <a:gd name="connsiteX5934" fmla="*/ 13309103 w 21052572"/>
              <a:gd name="connsiteY5934" fmla="*/ 2086632 h 8402012"/>
              <a:gd name="connsiteX5935" fmla="*/ 13399380 w 21052572"/>
              <a:gd name="connsiteY5935" fmla="*/ 2067288 h 8402012"/>
              <a:gd name="connsiteX5936" fmla="*/ 13470312 w 21052572"/>
              <a:gd name="connsiteY5936" fmla="*/ 2054393 h 8402012"/>
              <a:gd name="connsiteX5937" fmla="*/ 13617550 w 21052572"/>
              <a:gd name="connsiteY5937" fmla="*/ 2035049 h 8402012"/>
              <a:gd name="connsiteX5938" fmla="*/ 13572411 w 21052572"/>
              <a:gd name="connsiteY5938" fmla="*/ 1970570 h 8402012"/>
              <a:gd name="connsiteX5939" fmla="*/ 13675585 w 21052572"/>
              <a:gd name="connsiteY5939" fmla="*/ 1983465 h 8402012"/>
              <a:gd name="connsiteX5940" fmla="*/ 13636895 w 21052572"/>
              <a:gd name="connsiteY5940" fmla="*/ 2015705 h 8402012"/>
              <a:gd name="connsiteX5941" fmla="*/ 13675585 w 21052572"/>
              <a:gd name="connsiteY5941" fmla="*/ 2060841 h 8402012"/>
              <a:gd name="connsiteX5942" fmla="*/ 13713200 w 21052572"/>
              <a:gd name="connsiteY5942" fmla="*/ 2035049 h 8402012"/>
              <a:gd name="connsiteX5943" fmla="*/ 13751891 w 21052572"/>
              <a:gd name="connsiteY5943" fmla="*/ 2060841 h 8402012"/>
              <a:gd name="connsiteX5944" fmla="*/ 13797029 w 21052572"/>
              <a:gd name="connsiteY5944" fmla="*/ 2067288 h 8402012"/>
              <a:gd name="connsiteX5945" fmla="*/ 13777684 w 21052572"/>
              <a:gd name="connsiteY5945" fmla="*/ 2093081 h 8402012"/>
              <a:gd name="connsiteX5946" fmla="*/ 13680959 w 21052572"/>
              <a:gd name="connsiteY5946" fmla="*/ 2099528 h 8402012"/>
              <a:gd name="connsiteX5947" fmla="*/ 13444518 w 21052572"/>
              <a:gd name="connsiteY5947" fmla="*/ 2112430 h 8402012"/>
              <a:gd name="connsiteX5948" fmla="*/ 13328448 w 21052572"/>
              <a:gd name="connsiteY5948" fmla="*/ 2118874 h 8402012"/>
              <a:gd name="connsiteX5949" fmla="*/ 13239246 w 21052572"/>
              <a:gd name="connsiteY5949" fmla="*/ 2151111 h 8402012"/>
              <a:gd name="connsiteX5950" fmla="*/ 13322000 w 21052572"/>
              <a:gd name="connsiteY5950" fmla="*/ 2195172 h 8402012"/>
              <a:gd name="connsiteX5951" fmla="*/ 13284384 w 21052572"/>
              <a:gd name="connsiteY5951" fmla="*/ 2220961 h 8402012"/>
              <a:gd name="connsiteX5952" fmla="*/ 13207004 w 21052572"/>
              <a:gd name="connsiteY5952" fmla="*/ 2220961 h 8402012"/>
              <a:gd name="connsiteX5953" fmla="*/ 13181210 w 21052572"/>
              <a:gd name="connsiteY5953" fmla="*/ 2151111 h 8402012"/>
              <a:gd name="connsiteX5954" fmla="*/ 12859867 w 21052572"/>
              <a:gd name="connsiteY5954" fmla="*/ 2188728 h 8402012"/>
              <a:gd name="connsiteX5955" fmla="*/ 12693284 w 21052572"/>
              <a:gd name="connsiteY5955" fmla="*/ 2208069 h 8402012"/>
              <a:gd name="connsiteX5956" fmla="*/ 12597633 w 21052572"/>
              <a:gd name="connsiteY5956" fmla="*/ 2240307 h 8402012"/>
              <a:gd name="connsiteX5957" fmla="*/ 12591185 w 21052572"/>
              <a:gd name="connsiteY5957" fmla="*/ 2311236 h 8402012"/>
              <a:gd name="connsiteX5958" fmla="*/ 12546046 w 21052572"/>
              <a:gd name="connsiteY5958" fmla="*/ 2324131 h 8402012"/>
              <a:gd name="connsiteX5959" fmla="*/ 12385912 w 21052572"/>
              <a:gd name="connsiteY5959" fmla="*/ 2343474 h 8402012"/>
              <a:gd name="connsiteX5960" fmla="*/ 12071017 w 21052572"/>
              <a:gd name="connsiteY5960" fmla="*/ 2406870 h 8402012"/>
              <a:gd name="connsiteX5961" fmla="*/ 11430479 w 21052572"/>
              <a:gd name="connsiteY5961" fmla="*/ 2561628 h 8402012"/>
              <a:gd name="connsiteX5962" fmla="*/ 11141378 w 21052572"/>
              <a:gd name="connsiteY5962" fmla="*/ 2618587 h 8402012"/>
              <a:gd name="connsiteX5963" fmla="*/ 11089791 w 21052572"/>
              <a:gd name="connsiteY5963" fmla="*/ 2631480 h 8402012"/>
              <a:gd name="connsiteX5964" fmla="*/ 11070446 w 21052572"/>
              <a:gd name="connsiteY5964" fmla="*/ 2689511 h 8402012"/>
              <a:gd name="connsiteX5965" fmla="*/ 10961898 w 21052572"/>
              <a:gd name="connsiteY5965" fmla="*/ 2676615 h 8402012"/>
              <a:gd name="connsiteX5966" fmla="*/ 10961898 w 21052572"/>
              <a:gd name="connsiteY5966" fmla="*/ 2741094 h 8402012"/>
              <a:gd name="connsiteX5967" fmla="*/ 10750177 w 21052572"/>
              <a:gd name="connsiteY5967" fmla="*/ 2785149 h 8402012"/>
              <a:gd name="connsiteX5968" fmla="*/ 10916760 w 21052572"/>
              <a:gd name="connsiteY5968" fmla="*/ 2752914 h 8402012"/>
              <a:gd name="connsiteX5969" fmla="*/ 11070446 w 21052572"/>
              <a:gd name="connsiteY5969" fmla="*/ 2715302 h 8402012"/>
              <a:gd name="connsiteX5970" fmla="*/ 11398238 w 21052572"/>
              <a:gd name="connsiteY5970" fmla="*/ 2650824 h 8402012"/>
              <a:gd name="connsiteX5971" fmla="*/ 12071017 w 21052572"/>
              <a:gd name="connsiteY5971" fmla="*/ 2497149 h 8402012"/>
              <a:gd name="connsiteX5972" fmla="*/ 12090362 w 21052572"/>
              <a:gd name="connsiteY5972" fmla="*/ 2554106 h 8402012"/>
              <a:gd name="connsiteX5973" fmla="*/ 12090362 w 21052572"/>
              <a:gd name="connsiteY5973" fmla="*/ 2497149 h 8402012"/>
              <a:gd name="connsiteX5974" fmla="*/ 12135501 w 21052572"/>
              <a:gd name="connsiteY5974" fmla="*/ 2484256 h 8402012"/>
              <a:gd name="connsiteX5975" fmla="*/ 12206433 w 21052572"/>
              <a:gd name="connsiteY5975" fmla="*/ 2477804 h 8402012"/>
              <a:gd name="connsiteX5976" fmla="*/ 12187087 w 21052572"/>
              <a:gd name="connsiteY5976" fmla="*/ 2510046 h 8402012"/>
              <a:gd name="connsiteX5977" fmla="*/ 12219329 w 21052572"/>
              <a:gd name="connsiteY5977" fmla="*/ 2522941 h 8402012"/>
              <a:gd name="connsiteX5978" fmla="*/ 12340773 w 21052572"/>
              <a:gd name="connsiteY5978" fmla="*/ 2432672 h 8402012"/>
              <a:gd name="connsiteX5979" fmla="*/ 12565391 w 21052572"/>
              <a:gd name="connsiteY5979" fmla="*/ 2387533 h 8402012"/>
              <a:gd name="connsiteX5980" fmla="*/ 12654594 w 21052572"/>
              <a:gd name="connsiteY5980" fmla="*/ 2374638 h 8402012"/>
              <a:gd name="connsiteX5981" fmla="*/ 12719078 w 21052572"/>
              <a:gd name="connsiteY5981" fmla="*/ 2400427 h 8402012"/>
              <a:gd name="connsiteX5982" fmla="*/ 12950144 w 21052572"/>
              <a:gd name="connsiteY5982" fmla="*/ 2374638 h 8402012"/>
              <a:gd name="connsiteX5983" fmla="*/ 13880858 w 21052572"/>
              <a:gd name="connsiteY5983" fmla="*/ 2337027 h 8402012"/>
              <a:gd name="connsiteX5984" fmla="*/ 13803477 w 21052572"/>
              <a:gd name="connsiteY5984" fmla="*/ 2348847 h 8402012"/>
              <a:gd name="connsiteX5985" fmla="*/ 13822823 w 21052572"/>
              <a:gd name="connsiteY5985" fmla="*/ 2381086 h 8402012"/>
              <a:gd name="connsiteX5986" fmla="*/ 13732545 w 21052572"/>
              <a:gd name="connsiteY5986" fmla="*/ 2445566 h 8402012"/>
              <a:gd name="connsiteX5987" fmla="*/ 13694930 w 21052572"/>
              <a:gd name="connsiteY5987" fmla="*/ 2497149 h 8402012"/>
              <a:gd name="connsiteX5988" fmla="*/ 13738994 w 21052572"/>
              <a:gd name="connsiteY5988" fmla="*/ 2471358 h 8402012"/>
              <a:gd name="connsiteX5989" fmla="*/ 13784132 w 21052572"/>
              <a:gd name="connsiteY5989" fmla="*/ 2497149 h 8402012"/>
              <a:gd name="connsiteX5990" fmla="*/ 13848616 w 21052572"/>
              <a:gd name="connsiteY5990" fmla="*/ 2471358 h 8402012"/>
              <a:gd name="connsiteX5991" fmla="*/ 13867961 w 21052572"/>
              <a:gd name="connsiteY5991" fmla="*/ 2381086 h 8402012"/>
              <a:gd name="connsiteX5992" fmla="*/ 13893755 w 21052572"/>
              <a:gd name="connsiteY5992" fmla="*/ 2361740 h 8402012"/>
              <a:gd name="connsiteX5993" fmla="*/ 13905577 w 21052572"/>
              <a:gd name="connsiteY5993" fmla="*/ 2317683 h 8402012"/>
              <a:gd name="connsiteX5994" fmla="*/ 13976509 w 21052572"/>
              <a:gd name="connsiteY5994" fmla="*/ 2304791 h 8402012"/>
              <a:gd name="connsiteX5995" fmla="*/ 14099027 w 21052572"/>
              <a:gd name="connsiteY5995" fmla="*/ 2291889 h 8402012"/>
              <a:gd name="connsiteX5996" fmla="*/ 14201127 w 21052572"/>
              <a:gd name="connsiteY5996" fmla="*/ 2285443 h 8402012"/>
              <a:gd name="connsiteX5997" fmla="*/ 14212411 w 21052572"/>
              <a:gd name="connsiteY5997" fmla="*/ 2324803 h 8402012"/>
              <a:gd name="connsiteX5998" fmla="*/ 14213855 w 21052572"/>
              <a:gd name="connsiteY5998" fmla="*/ 2363672 h 8402012"/>
              <a:gd name="connsiteX5999" fmla="*/ 14217894 w 21052572"/>
              <a:gd name="connsiteY5999" fmla="*/ 2366503 h 8402012"/>
              <a:gd name="connsiteX6000" fmla="*/ 14199932 w 21052572"/>
              <a:gd name="connsiteY6000" fmla="*/ 2366503 h 8402012"/>
              <a:gd name="connsiteX6001" fmla="*/ 14204446 w 21052572"/>
              <a:gd name="connsiteY6001" fmla="*/ 2363340 h 8402012"/>
              <a:gd name="connsiteX6002" fmla="*/ 14169506 w 21052572"/>
              <a:gd name="connsiteY6002" fmla="*/ 2345640 h 8402012"/>
              <a:gd name="connsiteX6003" fmla="*/ 14034544 w 21052572"/>
              <a:gd name="connsiteY6003" fmla="*/ 2337027 h 8402012"/>
              <a:gd name="connsiteX6004" fmla="*/ 14110849 w 21052572"/>
              <a:gd name="connsiteY6004" fmla="*/ 2368190 h 8402012"/>
              <a:gd name="connsiteX6005" fmla="*/ 14073234 w 21052572"/>
              <a:gd name="connsiteY6005" fmla="*/ 2419778 h 8402012"/>
              <a:gd name="connsiteX6006" fmla="*/ 14015199 w 21052572"/>
              <a:gd name="connsiteY6006" fmla="*/ 2497149 h 8402012"/>
              <a:gd name="connsiteX6007" fmla="*/ 14073234 w 21052572"/>
              <a:gd name="connsiteY6007" fmla="*/ 2522941 h 8402012"/>
              <a:gd name="connsiteX6008" fmla="*/ 14091504 w 21052572"/>
              <a:gd name="connsiteY6008" fmla="*/ 2464911 h 8402012"/>
              <a:gd name="connsiteX6009" fmla="*/ 14130195 w 21052572"/>
              <a:gd name="connsiteY6009" fmla="*/ 2529389 h 8402012"/>
              <a:gd name="connsiteX6010" fmla="*/ 14188230 w 21052572"/>
              <a:gd name="connsiteY6010" fmla="*/ 2497149 h 8402012"/>
              <a:gd name="connsiteX6011" fmla="*/ 14143091 w 21052572"/>
              <a:gd name="connsiteY6011" fmla="*/ 2497149 h 8402012"/>
              <a:gd name="connsiteX6012" fmla="*/ 14143091 w 21052572"/>
              <a:gd name="connsiteY6012" fmla="*/ 2432672 h 8402012"/>
              <a:gd name="connsiteX6013" fmla="*/ 14259162 w 21052572"/>
              <a:gd name="connsiteY6013" fmla="*/ 2477804 h 8402012"/>
              <a:gd name="connsiteX6014" fmla="*/ 14233368 w 21052572"/>
              <a:gd name="connsiteY6014" fmla="*/ 2522941 h 8402012"/>
              <a:gd name="connsiteX6015" fmla="*/ 14278507 w 21052572"/>
              <a:gd name="connsiteY6015" fmla="*/ 2542284 h 8402012"/>
              <a:gd name="connsiteX6016" fmla="*/ 14284955 w 21052572"/>
              <a:gd name="connsiteY6016" fmla="*/ 2464911 h 8402012"/>
              <a:gd name="connsiteX6017" fmla="*/ 14348364 w 21052572"/>
              <a:gd name="connsiteY6017" fmla="*/ 2458463 h 8402012"/>
              <a:gd name="connsiteX6018" fmla="*/ 14374158 w 21052572"/>
              <a:gd name="connsiteY6018" fmla="*/ 2484256 h 8402012"/>
              <a:gd name="connsiteX6019" fmla="*/ 14316122 w 21052572"/>
              <a:gd name="connsiteY6019" fmla="*/ 2497149 h 8402012"/>
              <a:gd name="connsiteX6020" fmla="*/ 14322571 w 21052572"/>
              <a:gd name="connsiteY6020" fmla="*/ 2554106 h 8402012"/>
              <a:gd name="connsiteX6021" fmla="*/ 14534292 w 21052572"/>
              <a:gd name="connsiteY6021" fmla="*/ 2547657 h 8402012"/>
              <a:gd name="connsiteX6022" fmla="*/ 14393503 w 21052572"/>
              <a:gd name="connsiteY6022" fmla="*/ 2510046 h 8402012"/>
              <a:gd name="connsiteX6023" fmla="*/ 14637466 w 21052572"/>
              <a:gd name="connsiteY6023" fmla="*/ 2510046 h 8402012"/>
              <a:gd name="connsiteX6024" fmla="*/ 14579431 w 21052572"/>
              <a:gd name="connsiteY6024" fmla="*/ 2605690 h 8402012"/>
              <a:gd name="connsiteX6025" fmla="*/ 14637466 w 21052572"/>
              <a:gd name="connsiteY6025" fmla="*/ 2644376 h 8402012"/>
              <a:gd name="connsiteX6026" fmla="*/ 14079682 w 21052572"/>
              <a:gd name="connsiteY6026" fmla="*/ 2561628 h 8402012"/>
              <a:gd name="connsiteX6027" fmla="*/ 13809926 w 21052572"/>
              <a:gd name="connsiteY6027" fmla="*/ 2535836 h 8402012"/>
              <a:gd name="connsiteX6028" fmla="*/ 13700304 w 21052572"/>
              <a:gd name="connsiteY6028" fmla="*/ 2535836 h 8402012"/>
              <a:gd name="connsiteX6029" fmla="*/ 13688482 w 21052572"/>
              <a:gd name="connsiteY6029" fmla="*/ 2419778 h 8402012"/>
              <a:gd name="connsiteX6030" fmla="*/ 13438070 w 21052572"/>
              <a:gd name="connsiteY6030" fmla="*/ 2432672 h 8402012"/>
              <a:gd name="connsiteX6031" fmla="*/ 13499431 w 21052572"/>
              <a:gd name="connsiteY6031" fmla="*/ 2462859 h 8402012"/>
              <a:gd name="connsiteX6032" fmla="*/ 13505185 w 21052572"/>
              <a:gd name="connsiteY6032" fmla="*/ 2450516 h 8402012"/>
              <a:gd name="connsiteX6033" fmla="*/ 13516412 w 21052572"/>
              <a:gd name="connsiteY6033" fmla="*/ 2464962 h 8402012"/>
              <a:gd name="connsiteX6034" fmla="*/ 13512292 w 21052572"/>
              <a:gd name="connsiteY6034" fmla="*/ 2468496 h 8402012"/>
              <a:gd name="connsiteX6035" fmla="*/ 13538725 w 21052572"/>
              <a:gd name="connsiteY6035" fmla="*/ 2478915 h 8402012"/>
              <a:gd name="connsiteX6036" fmla="*/ 13572411 w 21052572"/>
              <a:gd name="connsiteY6036" fmla="*/ 2484256 h 8402012"/>
              <a:gd name="connsiteX6037" fmla="*/ 13636895 w 21052572"/>
              <a:gd name="connsiteY6037" fmla="*/ 2522941 h 8402012"/>
              <a:gd name="connsiteX6038" fmla="*/ 13392932 w 21052572"/>
              <a:gd name="connsiteY6038" fmla="*/ 2522941 h 8402012"/>
              <a:gd name="connsiteX6039" fmla="*/ 13399380 w 21052572"/>
              <a:gd name="connsiteY6039" fmla="*/ 2464911 h 8402012"/>
              <a:gd name="connsiteX6040" fmla="*/ 13403724 w 21052572"/>
              <a:gd name="connsiteY6040" fmla="*/ 2467517 h 8402012"/>
              <a:gd name="connsiteX6041" fmla="*/ 13403655 w 21052572"/>
              <a:gd name="connsiteY6041" fmla="*/ 2467412 h 8402012"/>
              <a:gd name="connsiteX6042" fmla="*/ 13412636 w 21052572"/>
              <a:gd name="connsiteY6042" fmla="*/ 2452532 h 8402012"/>
              <a:gd name="connsiteX6043" fmla="*/ 13413461 w 21052572"/>
              <a:gd name="connsiteY6043" fmla="*/ 2453899 h 8402012"/>
              <a:gd name="connsiteX6044" fmla="*/ 13409959 w 21052572"/>
              <a:gd name="connsiteY6044" fmla="*/ 2446573 h 8402012"/>
              <a:gd name="connsiteX6045" fmla="*/ 13380035 w 21052572"/>
              <a:gd name="connsiteY6045" fmla="*/ 2393980 h 8402012"/>
              <a:gd name="connsiteX6046" fmla="*/ 13302654 w 21052572"/>
              <a:gd name="connsiteY6046" fmla="*/ 2400427 h 8402012"/>
              <a:gd name="connsiteX6047" fmla="*/ 13252142 w 21052572"/>
              <a:gd name="connsiteY6047" fmla="*/ 2400427 h 8402012"/>
              <a:gd name="connsiteX6048" fmla="*/ 13239246 w 21052572"/>
              <a:gd name="connsiteY6048" fmla="*/ 2497149 h 8402012"/>
              <a:gd name="connsiteX6049" fmla="*/ 13284384 w 21052572"/>
              <a:gd name="connsiteY6049" fmla="*/ 2464911 h 8402012"/>
              <a:gd name="connsiteX6050" fmla="*/ 13296206 w 21052572"/>
              <a:gd name="connsiteY6050" fmla="*/ 2522941 h 8402012"/>
              <a:gd name="connsiteX6051" fmla="*/ 13200555 w 21052572"/>
              <a:gd name="connsiteY6051" fmla="*/ 2510046 h 8402012"/>
              <a:gd name="connsiteX6052" fmla="*/ 13213452 w 21052572"/>
              <a:gd name="connsiteY6052" fmla="*/ 2452014 h 8402012"/>
              <a:gd name="connsiteX6053" fmla="*/ 13174762 w 21052572"/>
              <a:gd name="connsiteY6053" fmla="*/ 2406870 h 8402012"/>
              <a:gd name="connsiteX6054" fmla="*/ 13090933 w 21052572"/>
              <a:gd name="connsiteY6054" fmla="*/ 2426225 h 8402012"/>
              <a:gd name="connsiteX6055" fmla="*/ 12892109 w 21052572"/>
              <a:gd name="connsiteY6055" fmla="*/ 2464911 h 8402012"/>
              <a:gd name="connsiteX6056" fmla="*/ 12680387 w 21052572"/>
              <a:gd name="connsiteY6056" fmla="*/ 2484256 h 8402012"/>
              <a:gd name="connsiteX6057" fmla="*/ 12500908 w 21052572"/>
              <a:gd name="connsiteY6057" fmla="*/ 2535836 h 8402012"/>
              <a:gd name="connsiteX6058" fmla="*/ 12546046 w 21052572"/>
              <a:gd name="connsiteY6058" fmla="*/ 2566999 h 8402012"/>
              <a:gd name="connsiteX6059" fmla="*/ 12526701 w 21052572"/>
              <a:gd name="connsiteY6059" fmla="*/ 2599243 h 8402012"/>
              <a:gd name="connsiteX6060" fmla="*/ 13675585 w 21052572"/>
              <a:gd name="connsiteY6060" fmla="*/ 2612137 h 8402012"/>
              <a:gd name="connsiteX6061" fmla="*/ 13483209 w 21052572"/>
              <a:gd name="connsiteY6061" fmla="*/ 2631480 h 8402012"/>
              <a:gd name="connsiteX6062" fmla="*/ 13405828 w 21052572"/>
              <a:gd name="connsiteY6062" fmla="*/ 2644376 h 8402012"/>
              <a:gd name="connsiteX6063" fmla="*/ 13392932 w 21052572"/>
              <a:gd name="connsiteY6063" fmla="*/ 2708855 h 8402012"/>
              <a:gd name="connsiteX6064" fmla="*/ 13598205 w 21052572"/>
              <a:gd name="connsiteY6064" fmla="*/ 2689511 h 8402012"/>
              <a:gd name="connsiteX6065" fmla="*/ 13675585 w 21052572"/>
              <a:gd name="connsiteY6065" fmla="*/ 2657271 h 8402012"/>
              <a:gd name="connsiteX6066" fmla="*/ 13764787 w 21052572"/>
              <a:gd name="connsiteY6066" fmla="*/ 2612137 h 8402012"/>
              <a:gd name="connsiteX6067" fmla="*/ 13867961 w 21052572"/>
              <a:gd name="connsiteY6067" fmla="*/ 2605690 h 8402012"/>
              <a:gd name="connsiteX6068" fmla="*/ 13950715 w 21052572"/>
              <a:gd name="connsiteY6068" fmla="*/ 2618587 h 8402012"/>
              <a:gd name="connsiteX6069" fmla="*/ 13893755 w 21052572"/>
              <a:gd name="connsiteY6069" fmla="*/ 2644376 h 8402012"/>
              <a:gd name="connsiteX6070" fmla="*/ 13829271 w 21052572"/>
              <a:gd name="connsiteY6070" fmla="*/ 2644376 h 8402012"/>
              <a:gd name="connsiteX6071" fmla="*/ 13732545 w 21052572"/>
              <a:gd name="connsiteY6071" fmla="*/ 2670168 h 8402012"/>
              <a:gd name="connsiteX6072" fmla="*/ 13764787 w 21052572"/>
              <a:gd name="connsiteY6072" fmla="*/ 2702408 h 8402012"/>
              <a:gd name="connsiteX6073" fmla="*/ 13874409 w 21052572"/>
              <a:gd name="connsiteY6073" fmla="*/ 2695958 h 8402012"/>
              <a:gd name="connsiteX6074" fmla="*/ 14110849 w 21052572"/>
              <a:gd name="connsiteY6074" fmla="*/ 2676615 h 8402012"/>
              <a:gd name="connsiteX6075" fmla="*/ 14110849 w 21052572"/>
              <a:gd name="connsiteY6075" fmla="*/ 2741094 h 8402012"/>
              <a:gd name="connsiteX6076" fmla="*/ 14155988 w 21052572"/>
              <a:gd name="connsiteY6076" fmla="*/ 2741094 h 8402012"/>
              <a:gd name="connsiteX6077" fmla="*/ 14246265 w 21052572"/>
              <a:gd name="connsiteY6077" fmla="*/ 2747539 h 8402012"/>
              <a:gd name="connsiteX6078" fmla="*/ 14425745 w 21052572"/>
              <a:gd name="connsiteY6078" fmla="*/ 2752914 h 8402012"/>
              <a:gd name="connsiteX6079" fmla="*/ 14592327 w 21052572"/>
              <a:gd name="connsiteY6079" fmla="*/ 2766883 h 8402012"/>
              <a:gd name="connsiteX6080" fmla="*/ 14637466 w 21052572"/>
              <a:gd name="connsiteY6080" fmla="*/ 2830301 h 8402012"/>
              <a:gd name="connsiteX6081" fmla="*/ 14326333 w 21052572"/>
              <a:gd name="connsiteY6081" fmla="*/ 2801257 h 8402012"/>
              <a:gd name="connsiteX6082" fmla="*/ 14262063 w 21052572"/>
              <a:gd name="connsiteY6082" fmla="*/ 2796778 h 8402012"/>
              <a:gd name="connsiteX6083" fmla="*/ 14275019 w 21052572"/>
              <a:gd name="connsiteY6083" fmla="*/ 2805263 h 8402012"/>
              <a:gd name="connsiteX6084" fmla="*/ 14279510 w 21052572"/>
              <a:gd name="connsiteY6084" fmla="*/ 2828558 h 8402012"/>
              <a:gd name="connsiteX6085" fmla="*/ 14266038 w 21052572"/>
              <a:gd name="connsiteY6085" fmla="*/ 2819735 h 8402012"/>
              <a:gd name="connsiteX6086" fmla="*/ 14261607 w 21052572"/>
              <a:gd name="connsiteY6086" fmla="*/ 2796747 h 8402012"/>
              <a:gd name="connsiteX6087" fmla="*/ 14170161 w 21052572"/>
              <a:gd name="connsiteY6087" fmla="*/ 2790378 h 8402012"/>
              <a:gd name="connsiteX6088" fmla="*/ 14015199 w 21052572"/>
              <a:gd name="connsiteY6088" fmla="*/ 2772256 h 8402012"/>
              <a:gd name="connsiteX6089" fmla="*/ 13758339 w 21052572"/>
              <a:gd name="connsiteY6089" fmla="*/ 2785149 h 8402012"/>
              <a:gd name="connsiteX6090" fmla="*/ 13713200 w 21052572"/>
              <a:gd name="connsiteY6090" fmla="*/ 2766883 h 8402012"/>
              <a:gd name="connsiteX6091" fmla="*/ 13662688 w 21052572"/>
              <a:gd name="connsiteY6091" fmla="*/ 2752914 h 8402012"/>
              <a:gd name="connsiteX6092" fmla="*/ 13598205 w 21052572"/>
              <a:gd name="connsiteY6092" fmla="*/ 2798035 h 8402012"/>
              <a:gd name="connsiteX6093" fmla="*/ 13572411 w 21052572"/>
              <a:gd name="connsiteY6093" fmla="*/ 2741094 h 8402012"/>
              <a:gd name="connsiteX6094" fmla="*/ 13431622 w 21052572"/>
              <a:gd name="connsiteY6094" fmla="*/ 2798035 h 8402012"/>
              <a:gd name="connsiteX6095" fmla="*/ 13239246 w 21052572"/>
              <a:gd name="connsiteY6095" fmla="*/ 2785149 h 8402012"/>
              <a:gd name="connsiteX6096" fmla="*/ 13252142 w 21052572"/>
              <a:gd name="connsiteY6096" fmla="*/ 2772256 h 8402012"/>
              <a:gd name="connsiteX6097" fmla="*/ 13194107 w 21052572"/>
              <a:gd name="connsiteY6097" fmla="*/ 2766883 h 8402012"/>
              <a:gd name="connsiteX6098" fmla="*/ 13103830 w 21052572"/>
              <a:gd name="connsiteY6098" fmla="*/ 2772256 h 8402012"/>
              <a:gd name="connsiteX6099" fmla="*/ 12982386 w 21052572"/>
              <a:gd name="connsiteY6099" fmla="*/ 2830301 h 8402012"/>
              <a:gd name="connsiteX6100" fmla="*/ 12790010 w 21052572"/>
              <a:gd name="connsiteY6100" fmla="*/ 2791595 h 8402012"/>
              <a:gd name="connsiteX6101" fmla="*/ 12654594 w 21052572"/>
              <a:gd name="connsiteY6101" fmla="*/ 2862535 h 8402012"/>
              <a:gd name="connsiteX6102" fmla="*/ 12546046 w 21052572"/>
              <a:gd name="connsiteY6102" fmla="*/ 2836748 h 8402012"/>
              <a:gd name="connsiteX6103" fmla="*/ 12456844 w 21052572"/>
              <a:gd name="connsiteY6103" fmla="*/ 2894774 h 8402012"/>
              <a:gd name="connsiteX6104" fmla="*/ 12340773 w 21052572"/>
              <a:gd name="connsiteY6104" fmla="*/ 2901221 h 8402012"/>
              <a:gd name="connsiteX6105" fmla="*/ 12219329 w 21052572"/>
              <a:gd name="connsiteY6105" fmla="*/ 2907666 h 8402012"/>
              <a:gd name="connsiteX6106" fmla="*/ 12232226 w 21052572"/>
              <a:gd name="connsiteY6106" fmla="*/ 2888327 h 8402012"/>
              <a:gd name="connsiteX6107" fmla="*/ 12090362 w 21052572"/>
              <a:gd name="connsiteY6107" fmla="*/ 2888327 h 8402012"/>
              <a:gd name="connsiteX6108" fmla="*/ 12058120 w 21052572"/>
              <a:gd name="connsiteY6108" fmla="*/ 2958175 h 8402012"/>
              <a:gd name="connsiteX6109" fmla="*/ 11981815 w 21052572"/>
              <a:gd name="connsiteY6109" fmla="*/ 2964624 h 8402012"/>
              <a:gd name="connsiteX6110" fmla="*/ 11808783 w 21052572"/>
              <a:gd name="connsiteY6110" fmla="*/ 3029103 h 8402012"/>
              <a:gd name="connsiteX6111" fmla="*/ 12167742 w 21052572"/>
              <a:gd name="connsiteY6111" fmla="*/ 3048447 h 8402012"/>
              <a:gd name="connsiteX6112" fmla="*/ 12174191 w 21052572"/>
              <a:gd name="connsiteY6112" fmla="*/ 2983968 h 8402012"/>
              <a:gd name="connsiteX6113" fmla="*/ 12238674 w 21052572"/>
              <a:gd name="connsiteY6113" fmla="*/ 2983968 h 8402012"/>
              <a:gd name="connsiteX6114" fmla="*/ 12219329 w 21052572"/>
              <a:gd name="connsiteY6114" fmla="*/ 3067798 h 8402012"/>
              <a:gd name="connsiteX6115" fmla="*/ 12295635 w 21052572"/>
              <a:gd name="connsiteY6115" fmla="*/ 3061340 h 8402012"/>
              <a:gd name="connsiteX6116" fmla="*/ 12539598 w 21052572"/>
              <a:gd name="connsiteY6116" fmla="*/ 2983968 h 8402012"/>
              <a:gd name="connsiteX6117" fmla="*/ 12662117 w 21052572"/>
              <a:gd name="connsiteY6117" fmla="*/ 2977523 h 8402012"/>
              <a:gd name="connsiteX6118" fmla="*/ 12764216 w 21052572"/>
              <a:gd name="connsiteY6118" fmla="*/ 3022655 h 8402012"/>
              <a:gd name="connsiteX6119" fmla="*/ 12769727 w 21052572"/>
              <a:gd name="connsiteY6119" fmla="*/ 3023950 h 8402012"/>
              <a:gd name="connsiteX6120" fmla="*/ 12759050 w 21052572"/>
              <a:gd name="connsiteY6120" fmla="*/ 3014790 h 8402012"/>
              <a:gd name="connsiteX6121" fmla="*/ 12777012 w 21052572"/>
              <a:gd name="connsiteY6121" fmla="*/ 3014790 h 8402012"/>
              <a:gd name="connsiteX6122" fmla="*/ 12770482 w 21052572"/>
              <a:gd name="connsiteY6122" fmla="*/ 3024128 h 8402012"/>
              <a:gd name="connsiteX6123" fmla="*/ 12794225 w 21052572"/>
              <a:gd name="connsiteY6123" fmla="*/ 3029707 h 8402012"/>
              <a:gd name="connsiteX6124" fmla="*/ 12885660 w 21052572"/>
              <a:gd name="connsiteY6124" fmla="*/ 3009759 h 8402012"/>
              <a:gd name="connsiteX6125" fmla="*/ 12956592 w 21052572"/>
              <a:gd name="connsiteY6125" fmla="*/ 2983968 h 8402012"/>
              <a:gd name="connsiteX6126" fmla="*/ 13001731 w 21052572"/>
              <a:gd name="connsiteY6126" fmla="*/ 2977523 h 8402012"/>
              <a:gd name="connsiteX6127" fmla="*/ 13021076 w 21052572"/>
              <a:gd name="connsiteY6127" fmla="*/ 2946355 h 8402012"/>
              <a:gd name="connsiteX6128" fmla="*/ 13052814 w 21052572"/>
              <a:gd name="connsiteY6128" fmla="*/ 2962222 h 8402012"/>
              <a:gd name="connsiteX6129" fmla="*/ 13056973 w 21052572"/>
              <a:gd name="connsiteY6129" fmla="*/ 2968159 h 8402012"/>
              <a:gd name="connsiteX6130" fmla="*/ 13059766 w 21052572"/>
              <a:gd name="connsiteY6130" fmla="*/ 2972146 h 8402012"/>
              <a:gd name="connsiteX6131" fmla="*/ 13110278 w 21052572"/>
              <a:gd name="connsiteY6131" fmla="*/ 2972146 h 8402012"/>
              <a:gd name="connsiteX6132" fmla="*/ 13373586 w 21052572"/>
              <a:gd name="connsiteY6132" fmla="*/ 2914116 h 8402012"/>
              <a:gd name="connsiteX6133" fmla="*/ 13636895 w 21052572"/>
              <a:gd name="connsiteY6133" fmla="*/ 2907666 h 8402012"/>
              <a:gd name="connsiteX6134" fmla="*/ 13676487 w 21052572"/>
              <a:gd name="connsiteY6134" fmla="*/ 2893083 h 8402012"/>
              <a:gd name="connsiteX6135" fmla="*/ 13680018 w 21052572"/>
              <a:gd name="connsiteY6135" fmla="*/ 2911699 h 8402012"/>
              <a:gd name="connsiteX6136" fmla="*/ 13694930 w 21052572"/>
              <a:gd name="connsiteY6136" fmla="*/ 2920566 h 8402012"/>
              <a:gd name="connsiteX6137" fmla="*/ 13690094 w 21052572"/>
              <a:gd name="connsiteY6137" fmla="*/ 2897191 h 8402012"/>
              <a:gd name="connsiteX6138" fmla="*/ 13680782 w 21052572"/>
              <a:gd name="connsiteY6138" fmla="*/ 2891501 h 8402012"/>
              <a:gd name="connsiteX6139" fmla="*/ 13695417 w 21052572"/>
              <a:gd name="connsiteY6139" fmla="*/ 2886110 h 8402012"/>
              <a:gd name="connsiteX6140" fmla="*/ 13880858 w 21052572"/>
              <a:gd name="connsiteY6140" fmla="*/ 2862535 h 8402012"/>
              <a:gd name="connsiteX6141" fmla="*/ 13880858 w 21052572"/>
              <a:gd name="connsiteY6141" fmla="*/ 2920566 h 8402012"/>
              <a:gd name="connsiteX6142" fmla="*/ 14393503 w 21052572"/>
              <a:gd name="connsiteY6142" fmla="*/ 2952806 h 8402012"/>
              <a:gd name="connsiteX6143" fmla="*/ 14335467 w 21052572"/>
              <a:gd name="connsiteY6143" fmla="*/ 2888327 h 8402012"/>
              <a:gd name="connsiteX6144" fmla="*/ 14432193 w 21052572"/>
              <a:gd name="connsiteY6144" fmla="*/ 2888327 h 8402012"/>
              <a:gd name="connsiteX6145" fmla="*/ 14470883 w 21052572"/>
              <a:gd name="connsiteY6145" fmla="*/ 2952806 h 8402012"/>
              <a:gd name="connsiteX6146" fmla="*/ 14553637 w 21052572"/>
              <a:gd name="connsiteY6146" fmla="*/ 2972146 h 8402012"/>
              <a:gd name="connsiteX6147" fmla="*/ 14701950 w 21052572"/>
              <a:gd name="connsiteY6147" fmla="*/ 2983968 h 8402012"/>
              <a:gd name="connsiteX6148" fmla="*/ 14938390 w 21052572"/>
              <a:gd name="connsiteY6148" fmla="*/ 3061340 h 8402012"/>
              <a:gd name="connsiteX6149" fmla="*/ 14374158 w 21052572"/>
              <a:gd name="connsiteY6149" fmla="*/ 3029103 h 8402012"/>
              <a:gd name="connsiteX6150" fmla="*/ 14399951 w 21052572"/>
              <a:gd name="connsiteY6150" fmla="*/ 3074240 h 8402012"/>
              <a:gd name="connsiteX6151" fmla="*/ 14220472 w 21052572"/>
              <a:gd name="connsiteY6151" fmla="*/ 3106481 h 8402012"/>
              <a:gd name="connsiteX6152" fmla="*/ 14278507 w 21052572"/>
              <a:gd name="connsiteY6152" fmla="*/ 3074240 h 8402012"/>
              <a:gd name="connsiteX6153" fmla="*/ 14259162 w 21052572"/>
              <a:gd name="connsiteY6153" fmla="*/ 3009759 h 8402012"/>
              <a:gd name="connsiteX6154" fmla="*/ 14194678 w 21052572"/>
              <a:gd name="connsiteY6154" fmla="*/ 3009759 h 8402012"/>
              <a:gd name="connsiteX6155" fmla="*/ 14040992 w 21052572"/>
              <a:gd name="connsiteY6155" fmla="*/ 3003312 h 8402012"/>
              <a:gd name="connsiteX6156" fmla="*/ 13993733 w 21052572"/>
              <a:gd name="connsiteY6156" fmla="*/ 3009219 h 8402012"/>
              <a:gd name="connsiteX6157" fmla="*/ 13976509 w 21052572"/>
              <a:gd name="connsiteY6157" fmla="*/ 3011371 h 8402012"/>
              <a:gd name="connsiteX6158" fmla="*/ 13912025 w 21052572"/>
              <a:gd name="connsiteY6158" fmla="*/ 3009759 h 8402012"/>
              <a:gd name="connsiteX6159" fmla="*/ 13880858 w 21052572"/>
              <a:gd name="connsiteY6159" fmla="*/ 3029103 h 8402012"/>
              <a:gd name="connsiteX6160" fmla="*/ 13816374 w 21052572"/>
              <a:gd name="connsiteY6160" fmla="*/ 3074240 h 8402012"/>
              <a:gd name="connsiteX6161" fmla="*/ 13784132 w 21052572"/>
              <a:gd name="connsiteY6161" fmla="*/ 3048447 h 8402012"/>
              <a:gd name="connsiteX6162" fmla="*/ 13758339 w 21052572"/>
              <a:gd name="connsiteY6162" fmla="*/ 3048447 h 8402012"/>
              <a:gd name="connsiteX6163" fmla="*/ 13662688 w 21052572"/>
              <a:gd name="connsiteY6163" fmla="*/ 3048447 h 8402012"/>
              <a:gd name="connsiteX6164" fmla="*/ 13656240 w 21052572"/>
              <a:gd name="connsiteY6164" fmla="*/ 2983968 h 8402012"/>
              <a:gd name="connsiteX6165" fmla="*/ 13598205 w 21052572"/>
              <a:gd name="connsiteY6165" fmla="*/ 3048447 h 8402012"/>
              <a:gd name="connsiteX6166" fmla="*/ 13598205 w 21052572"/>
              <a:gd name="connsiteY6166" fmla="*/ 2983968 h 8402012"/>
              <a:gd name="connsiteX6167" fmla="*/ 13252142 w 21052572"/>
              <a:gd name="connsiteY6167" fmla="*/ 3042000 h 8402012"/>
              <a:gd name="connsiteX6168" fmla="*/ 12905005 w 21052572"/>
              <a:gd name="connsiteY6168" fmla="*/ 3087134 h 8402012"/>
              <a:gd name="connsiteX6169" fmla="*/ 12263393 w 21052572"/>
              <a:gd name="connsiteY6169" fmla="*/ 3169883 h 8402012"/>
              <a:gd name="connsiteX6170" fmla="*/ 11750748 w 21052572"/>
              <a:gd name="connsiteY6170" fmla="*/ 3234361 h 8402012"/>
              <a:gd name="connsiteX6171" fmla="*/ 11770093 w 21052572"/>
              <a:gd name="connsiteY6171" fmla="*/ 3215019 h 8402012"/>
              <a:gd name="connsiteX6172" fmla="*/ 11737851 w 21052572"/>
              <a:gd name="connsiteY6172" fmla="*/ 3195674 h 8402012"/>
              <a:gd name="connsiteX6173" fmla="*/ 11686264 w 21052572"/>
              <a:gd name="connsiteY6173" fmla="*/ 3273049 h 8402012"/>
              <a:gd name="connsiteX6174" fmla="*/ 11597062 w 21052572"/>
              <a:gd name="connsiteY6174" fmla="*/ 3279496 h 8402012"/>
              <a:gd name="connsiteX6175" fmla="*/ 11564820 w 21052572"/>
              <a:gd name="connsiteY6175" fmla="*/ 3350421 h 8402012"/>
              <a:gd name="connsiteX6176" fmla="*/ 11564820 w 21052572"/>
              <a:gd name="connsiteY6176" fmla="*/ 3260153 h 8402012"/>
              <a:gd name="connsiteX6177" fmla="*/ 11295064 w 21052572"/>
              <a:gd name="connsiteY6177" fmla="*/ 3382670 h 8402012"/>
              <a:gd name="connsiteX6178" fmla="*/ 11199413 w 21052572"/>
              <a:gd name="connsiteY6178" fmla="*/ 3413830 h 8402012"/>
              <a:gd name="connsiteX6179" fmla="*/ 11160723 w 21052572"/>
              <a:gd name="connsiteY6179" fmla="*/ 3388041 h 8402012"/>
              <a:gd name="connsiteX6180" fmla="*/ 11147826 w 21052572"/>
              <a:gd name="connsiteY6180" fmla="*/ 3446069 h 8402012"/>
              <a:gd name="connsiteX6181" fmla="*/ 11083342 w 21052572"/>
              <a:gd name="connsiteY6181" fmla="*/ 3458965 h 8402012"/>
              <a:gd name="connsiteX6182" fmla="*/ 10942553 w 21052572"/>
              <a:gd name="connsiteY6182" fmla="*/ 3510547 h 8402012"/>
              <a:gd name="connsiteX6183" fmla="*/ 10659900 w 21052572"/>
              <a:gd name="connsiteY6183" fmla="*/ 3625537 h 8402012"/>
              <a:gd name="connsiteX6184" fmla="*/ 10058053 w 21052572"/>
              <a:gd name="connsiteY6184" fmla="*/ 3908169 h 8402012"/>
              <a:gd name="connsiteX6185" fmla="*/ 9448682 w 21052572"/>
              <a:gd name="connsiteY6185" fmla="*/ 4196035 h 8402012"/>
              <a:gd name="connsiteX6186" fmla="*/ 9147758 w 21052572"/>
              <a:gd name="connsiteY6186" fmla="*/ 4336814 h 8402012"/>
              <a:gd name="connsiteX6187" fmla="*/ 9025240 w 21052572"/>
              <a:gd name="connsiteY6187" fmla="*/ 4393771 h 8402012"/>
              <a:gd name="connsiteX6188" fmla="*/ 8968279 w 21052572"/>
              <a:gd name="connsiteY6188" fmla="*/ 4426011 h 8402012"/>
              <a:gd name="connsiteX6189" fmla="*/ 8941411 w 21052572"/>
              <a:gd name="connsiteY6189" fmla="*/ 4458250 h 8402012"/>
              <a:gd name="connsiteX6190" fmla="*/ 9243409 w 21052572"/>
              <a:gd name="connsiteY6190" fmla="*/ 4426011 h 8402012"/>
              <a:gd name="connsiteX6191" fmla="*/ 9185374 w 21052572"/>
              <a:gd name="connsiteY6191" fmla="*/ 4381950 h 8402012"/>
              <a:gd name="connsiteX6192" fmla="*/ 9307893 w 21052572"/>
              <a:gd name="connsiteY6192" fmla="*/ 4317471 h 8402012"/>
              <a:gd name="connsiteX6193" fmla="*/ 9435785 w 21052572"/>
              <a:gd name="connsiteY6193" fmla="*/ 4291679 h 8402012"/>
              <a:gd name="connsiteX6194" fmla="*/ 9422889 w 21052572"/>
              <a:gd name="connsiteY6194" fmla="*/ 4304575 h 8402012"/>
              <a:gd name="connsiteX6195" fmla="*/ 9487372 w 21052572"/>
              <a:gd name="connsiteY6195" fmla="*/ 4291679 h 8402012"/>
              <a:gd name="connsiteX6196" fmla="*/ 9584098 w 21052572"/>
              <a:gd name="connsiteY6196" fmla="*/ 4272335 h 8402012"/>
              <a:gd name="connsiteX6197" fmla="*/ 9564753 w 21052572"/>
              <a:gd name="connsiteY6197" fmla="*/ 4214304 h 8402012"/>
              <a:gd name="connsiteX6198" fmla="*/ 9526062 w 21052572"/>
              <a:gd name="connsiteY6198" fmla="*/ 4246544 h 8402012"/>
              <a:gd name="connsiteX6199" fmla="*/ 9551856 w 21052572"/>
              <a:gd name="connsiteY6199" fmla="*/ 4184354 h 8402012"/>
              <a:gd name="connsiteX6200" fmla="*/ 9628162 w 21052572"/>
              <a:gd name="connsiteY6200" fmla="*/ 4177906 h 8402012"/>
              <a:gd name="connsiteX6201" fmla="*/ 9686197 w 21052572"/>
              <a:gd name="connsiteY6201" fmla="*/ 4152114 h 8402012"/>
              <a:gd name="connsiteX6202" fmla="*/ 9705542 w 21052572"/>
              <a:gd name="connsiteY6202" fmla="*/ 4189587 h 8402012"/>
              <a:gd name="connsiteX6203" fmla="*/ 9776474 w 21052572"/>
              <a:gd name="connsiteY6203" fmla="*/ 4177906 h 8402012"/>
              <a:gd name="connsiteX6204" fmla="*/ 9865676 w 21052572"/>
              <a:gd name="connsiteY6204" fmla="*/ 4132769 h 8402012"/>
              <a:gd name="connsiteX6205" fmla="*/ 9904367 w 21052572"/>
              <a:gd name="connsiteY6205" fmla="*/ 4036052 h 8402012"/>
              <a:gd name="connsiteX6206" fmla="*/ 9930340 w 21052572"/>
              <a:gd name="connsiteY6206" fmla="*/ 4033882 h 8402012"/>
              <a:gd name="connsiteX6207" fmla="*/ 9952595 w 21052572"/>
              <a:gd name="connsiteY6207" fmla="*/ 4032023 h 8402012"/>
              <a:gd name="connsiteX6208" fmla="*/ 10000017 w 21052572"/>
              <a:gd name="connsiteY6208" fmla="*/ 4003812 h 8402012"/>
              <a:gd name="connsiteX6209" fmla="*/ 10103191 w 21052572"/>
              <a:gd name="connsiteY6209" fmla="*/ 3990915 h 8402012"/>
              <a:gd name="connsiteX6210" fmla="*/ 10174123 w 21052572"/>
              <a:gd name="connsiteY6210" fmla="*/ 4003812 h 8402012"/>
              <a:gd name="connsiteX6211" fmla="*/ 10462150 w 21052572"/>
              <a:gd name="connsiteY6211" fmla="*/ 3895275 h 8402012"/>
              <a:gd name="connsiteX6212" fmla="*/ 10289119 w 21052572"/>
              <a:gd name="connsiteY6212" fmla="*/ 3998439 h 8402012"/>
              <a:gd name="connsiteX6213" fmla="*/ 10224635 w 21052572"/>
              <a:gd name="connsiteY6213" fmla="*/ 4068293 h 8402012"/>
              <a:gd name="connsiteX6214" fmla="*/ 10148330 w 21052572"/>
              <a:gd name="connsiteY6214" fmla="*/ 4074739 h 8402012"/>
              <a:gd name="connsiteX6215" fmla="*/ 10077398 w 21052572"/>
              <a:gd name="connsiteY6215" fmla="*/ 4145668 h 8402012"/>
              <a:gd name="connsiteX6216" fmla="*/ 9975299 w 21052572"/>
              <a:gd name="connsiteY6216" fmla="*/ 4165011 h 8402012"/>
              <a:gd name="connsiteX6217" fmla="*/ 9904367 w 21052572"/>
              <a:gd name="connsiteY6217" fmla="*/ 4207856 h 8402012"/>
              <a:gd name="connsiteX6218" fmla="*/ 9876156 w 21052572"/>
              <a:gd name="connsiteY6218" fmla="*/ 4212020 h 8402012"/>
              <a:gd name="connsiteX6219" fmla="*/ 9865805 w 21052572"/>
              <a:gd name="connsiteY6219" fmla="*/ 4207797 h 8402012"/>
              <a:gd name="connsiteX6220" fmla="*/ 9866316 w 21052572"/>
              <a:gd name="connsiteY6220" fmla="*/ 4208037 h 8402012"/>
              <a:gd name="connsiteX6221" fmla="*/ 9865567 w 21052572"/>
              <a:gd name="connsiteY6221" fmla="*/ 4226700 h 8402012"/>
              <a:gd name="connsiteX6222" fmla="*/ 9864944 w 21052572"/>
              <a:gd name="connsiteY6222" fmla="*/ 4225750 h 8402012"/>
              <a:gd name="connsiteX6223" fmla="*/ 9865676 w 21052572"/>
              <a:gd name="connsiteY6223" fmla="*/ 4227200 h 8402012"/>
              <a:gd name="connsiteX6224" fmla="*/ 9794744 w 21052572"/>
              <a:gd name="connsiteY6224" fmla="*/ 4246544 h 8402012"/>
              <a:gd name="connsiteX6225" fmla="*/ 9781848 w 21052572"/>
              <a:gd name="connsiteY6225" fmla="*/ 4278783 h 8402012"/>
              <a:gd name="connsiteX6226" fmla="*/ 9653955 w 21052572"/>
              <a:gd name="connsiteY6226" fmla="*/ 4330366 h 8402012"/>
              <a:gd name="connsiteX6227" fmla="*/ 9397095 w 21052572"/>
              <a:gd name="connsiteY6227" fmla="*/ 4413115 h 8402012"/>
              <a:gd name="connsiteX6228" fmla="*/ 9416440 w 21052572"/>
              <a:gd name="connsiteY6228" fmla="*/ 4445354 h 8402012"/>
              <a:gd name="connsiteX6229" fmla="*/ 9353031 w 21052572"/>
              <a:gd name="connsiteY6229" fmla="*/ 4445354 h 8402012"/>
              <a:gd name="connsiteX6230" fmla="*/ 9294996 w 21052572"/>
              <a:gd name="connsiteY6230" fmla="*/ 4496938 h 8402012"/>
              <a:gd name="connsiteX6231" fmla="*/ 9173552 w 21052572"/>
              <a:gd name="connsiteY6231" fmla="*/ 4561417 h 8402012"/>
              <a:gd name="connsiteX6232" fmla="*/ 8916692 w 21052572"/>
              <a:gd name="connsiteY6232" fmla="*/ 4708644 h 8402012"/>
              <a:gd name="connsiteX6233" fmla="*/ 8390076 w 21052572"/>
              <a:gd name="connsiteY6233" fmla="*/ 4990203 h 8402012"/>
              <a:gd name="connsiteX6234" fmla="*/ 8133216 w 21052572"/>
              <a:gd name="connsiteY6234" fmla="*/ 5132057 h 8402012"/>
              <a:gd name="connsiteX6235" fmla="*/ 8011772 w 21052572"/>
              <a:gd name="connsiteY6235" fmla="*/ 5195462 h 8402012"/>
              <a:gd name="connsiteX6236" fmla="*/ 7909672 w 21052572"/>
              <a:gd name="connsiteY6236" fmla="*/ 5259941 h 8402012"/>
              <a:gd name="connsiteX6237" fmla="*/ 7966633 w 21052572"/>
              <a:gd name="connsiteY6237" fmla="*/ 5292180 h 8402012"/>
              <a:gd name="connsiteX6238" fmla="*/ 7979530 w 21052572"/>
              <a:gd name="connsiteY6238" fmla="*/ 5337316 h 8402012"/>
              <a:gd name="connsiteX6239" fmla="*/ 7992426 w 21052572"/>
              <a:gd name="connsiteY6239" fmla="*/ 5388899 h 8402012"/>
              <a:gd name="connsiteX6240" fmla="*/ 7934391 w 21052572"/>
              <a:gd name="connsiteY6240" fmla="*/ 5478095 h 8402012"/>
              <a:gd name="connsiteX6241" fmla="*/ 7864534 w 21052572"/>
              <a:gd name="connsiteY6241" fmla="*/ 5542574 h 8402012"/>
              <a:gd name="connsiteX6242" fmla="*/ 7909672 w 21052572"/>
              <a:gd name="connsiteY6242" fmla="*/ 5516783 h 8402012"/>
              <a:gd name="connsiteX6243" fmla="*/ 7973082 w 21052572"/>
              <a:gd name="connsiteY6243" fmla="*/ 5490991 h 8402012"/>
              <a:gd name="connsiteX6244" fmla="*/ 8031116 w 21052572"/>
              <a:gd name="connsiteY6244" fmla="*/ 5452304 h 8402012"/>
              <a:gd name="connsiteX6245" fmla="*/ 8069807 w 21052572"/>
              <a:gd name="connsiteY6245" fmla="*/ 5414691 h 8402012"/>
              <a:gd name="connsiteX6246" fmla="*/ 8089152 w 21052572"/>
              <a:gd name="connsiteY6246" fmla="*/ 5420064 h 8402012"/>
              <a:gd name="connsiteX6247" fmla="*/ 8121394 w 21052572"/>
              <a:gd name="connsiteY6247" fmla="*/ 5388899 h 8402012"/>
              <a:gd name="connsiteX6248" fmla="*/ 8184802 w 21052572"/>
              <a:gd name="connsiteY6248" fmla="*/ 5382451 h 8402012"/>
              <a:gd name="connsiteX6249" fmla="*/ 8281528 w 21052572"/>
              <a:gd name="connsiteY6249" fmla="*/ 5285733 h 8402012"/>
              <a:gd name="connsiteX6250" fmla="*/ 8182700 w 21052572"/>
              <a:gd name="connsiteY6250" fmla="*/ 5319320 h 8402012"/>
              <a:gd name="connsiteX6251" fmla="*/ 8173922 w 21052572"/>
              <a:gd name="connsiteY6251" fmla="*/ 5307736 h 8402012"/>
              <a:gd name="connsiteX6252" fmla="*/ 8174231 w 21052572"/>
              <a:gd name="connsiteY6252" fmla="*/ 5310551 h 8402012"/>
              <a:gd name="connsiteX6253" fmla="*/ 8179469 w 21052572"/>
              <a:gd name="connsiteY6253" fmla="*/ 5317376 h 8402012"/>
              <a:gd name="connsiteX6254" fmla="*/ 8167495 w 21052572"/>
              <a:gd name="connsiteY6254" fmla="*/ 5320789 h 8402012"/>
              <a:gd name="connsiteX6255" fmla="*/ 8172660 w 21052572"/>
              <a:gd name="connsiteY6255" fmla="*/ 5306070 h 8402012"/>
              <a:gd name="connsiteX6256" fmla="*/ 8171906 w 21052572"/>
              <a:gd name="connsiteY6256" fmla="*/ 5305076 h 8402012"/>
              <a:gd name="connsiteX6257" fmla="*/ 8320218 w 21052572"/>
              <a:gd name="connsiteY6257" fmla="*/ 5157849 h 8402012"/>
              <a:gd name="connsiteX6258" fmla="*/ 8396524 w 21052572"/>
              <a:gd name="connsiteY6258" fmla="*/ 5119161 h 8402012"/>
              <a:gd name="connsiteX6259" fmla="*/ 8398315 w 21052572"/>
              <a:gd name="connsiteY6259" fmla="*/ 5105641 h 8402012"/>
              <a:gd name="connsiteX6260" fmla="*/ 8397856 w 21052572"/>
              <a:gd name="connsiteY6260" fmla="*/ 5102556 h 8402012"/>
              <a:gd name="connsiteX6261" fmla="*/ 8397548 w 21052572"/>
              <a:gd name="connsiteY6261" fmla="*/ 5093425 h 8402012"/>
              <a:gd name="connsiteX6262" fmla="*/ 8398918 w 21052572"/>
              <a:gd name="connsiteY6262" fmla="*/ 5092780 h 8402012"/>
              <a:gd name="connsiteX6263" fmla="*/ 8409421 w 21052572"/>
              <a:gd name="connsiteY6263" fmla="*/ 5074026 h 8402012"/>
              <a:gd name="connsiteX6264" fmla="*/ 8441663 w 21052572"/>
              <a:gd name="connsiteY6264" fmla="*/ 5041786 h 8402012"/>
              <a:gd name="connsiteX6265" fmla="*/ 8530865 w 21052572"/>
              <a:gd name="connsiteY6265" fmla="*/ 4984830 h 8402012"/>
              <a:gd name="connsiteX6266" fmla="*/ 8530865 w 21052572"/>
              <a:gd name="connsiteY6266" fmla="*/ 5041786 h 8402012"/>
              <a:gd name="connsiteX6267" fmla="*/ 8486801 w 21052572"/>
              <a:gd name="connsiteY6267" fmla="*/ 5074026 h 8402012"/>
              <a:gd name="connsiteX6268" fmla="*/ 8543762 w 21052572"/>
              <a:gd name="connsiteY6268" fmla="*/ 5074026 h 8402012"/>
              <a:gd name="connsiteX6269" fmla="*/ 8563107 w 21052572"/>
              <a:gd name="connsiteY6269" fmla="*/ 4997726 h 8402012"/>
              <a:gd name="connsiteX6270" fmla="*/ 8595349 w 21052572"/>
              <a:gd name="connsiteY6270" fmla="*/ 5041786 h 8402012"/>
              <a:gd name="connsiteX6271" fmla="*/ 8679177 w 21052572"/>
              <a:gd name="connsiteY6271" fmla="*/ 4952590 h 8402012"/>
              <a:gd name="connsiteX6272" fmla="*/ 8685626 w 21052572"/>
              <a:gd name="connsiteY6272" fmla="*/ 5041786 h 8402012"/>
              <a:gd name="connsiteX6273" fmla="*/ 8698522 w 21052572"/>
              <a:gd name="connsiteY6273" fmla="*/ 5028891 h 8402012"/>
              <a:gd name="connsiteX6274" fmla="*/ 8698522 w 21052572"/>
              <a:gd name="connsiteY6274" fmla="*/ 4965486 h 8402012"/>
              <a:gd name="connsiteX6275" fmla="*/ 8749035 w 21052572"/>
              <a:gd name="connsiteY6275" fmla="*/ 4868767 h 8402012"/>
              <a:gd name="connsiteX6276" fmla="*/ 8871553 w 21052572"/>
              <a:gd name="connsiteY6276" fmla="*/ 4868767 h 8402012"/>
              <a:gd name="connsiteX6277" fmla="*/ 8813518 w 21052572"/>
              <a:gd name="connsiteY6277" fmla="*/ 4907455 h 8402012"/>
              <a:gd name="connsiteX6278" fmla="*/ 8960756 w 21052572"/>
              <a:gd name="connsiteY6278" fmla="*/ 4888111 h 8402012"/>
              <a:gd name="connsiteX6279" fmla="*/ 8960756 w 21052572"/>
              <a:gd name="connsiteY6279" fmla="*/ 4798915 h 8402012"/>
              <a:gd name="connsiteX6280" fmla="*/ 8929589 w 21052572"/>
              <a:gd name="connsiteY6280" fmla="*/ 4792467 h 8402012"/>
              <a:gd name="connsiteX6281" fmla="*/ 8948934 w 21052572"/>
              <a:gd name="connsiteY6281" fmla="*/ 4747332 h 8402012"/>
              <a:gd name="connsiteX6282" fmla="*/ 9063930 w 21052572"/>
              <a:gd name="connsiteY6282" fmla="*/ 4734436 h 8402012"/>
              <a:gd name="connsiteX6283" fmla="*/ 9076826 w 21052572"/>
              <a:gd name="connsiteY6283" fmla="*/ 4888111 h 8402012"/>
              <a:gd name="connsiteX6284" fmla="*/ 8903795 w 21052572"/>
              <a:gd name="connsiteY6284" fmla="*/ 4959038 h 8402012"/>
              <a:gd name="connsiteX6285" fmla="*/ 8832863 w 21052572"/>
              <a:gd name="connsiteY6285" fmla="*/ 5004174 h 8402012"/>
              <a:gd name="connsiteX6286" fmla="*/ 8781276 w 21052572"/>
              <a:gd name="connsiteY6286" fmla="*/ 5035338 h 8402012"/>
              <a:gd name="connsiteX6287" fmla="*/ 8773438 w 21052572"/>
              <a:gd name="connsiteY6287" fmla="*/ 5035965 h 8402012"/>
              <a:gd name="connsiteX6288" fmla="*/ 8781360 w 21052572"/>
              <a:gd name="connsiteY6288" fmla="*/ 5042472 h 8402012"/>
              <a:gd name="connsiteX6289" fmla="*/ 8772012 w 21052572"/>
              <a:gd name="connsiteY6289" fmla="*/ 5050150 h 8402012"/>
              <a:gd name="connsiteX6290" fmla="*/ 8767963 w 21052572"/>
              <a:gd name="connsiteY6290" fmla="*/ 5049272 h 8402012"/>
              <a:gd name="connsiteX6291" fmla="*/ 8770472 w 21052572"/>
              <a:gd name="connsiteY6291" fmla="*/ 5059093 h 8402012"/>
              <a:gd name="connsiteX6292" fmla="*/ 8766370 w 21052572"/>
              <a:gd name="connsiteY6292" fmla="*/ 5075146 h 8402012"/>
              <a:gd name="connsiteX6293" fmla="*/ 8758714 w 21052572"/>
              <a:gd name="connsiteY6293" fmla="*/ 5055883 h 8402012"/>
              <a:gd name="connsiteX6294" fmla="*/ 8762542 w 21052572"/>
              <a:gd name="connsiteY6294" fmla="*/ 5051869 h 8402012"/>
              <a:gd name="connsiteX6295" fmla="*/ 8765308 w 21052572"/>
              <a:gd name="connsiteY6295" fmla="*/ 5045489 h 8402012"/>
              <a:gd name="connsiteX6296" fmla="*/ 8763453 w 21052572"/>
              <a:gd name="connsiteY6296" fmla="*/ 5042472 h 8402012"/>
              <a:gd name="connsiteX6297" fmla="*/ 8767145 w 21052572"/>
              <a:gd name="connsiteY6297" fmla="*/ 5036469 h 8402012"/>
              <a:gd name="connsiteX6298" fmla="*/ 8761126 w 21052572"/>
              <a:gd name="connsiteY6298" fmla="*/ 5036950 h 8402012"/>
              <a:gd name="connsiteX6299" fmla="*/ 8736138 w 21052572"/>
              <a:gd name="connsiteY6299" fmla="*/ 5048234 h 8402012"/>
              <a:gd name="connsiteX6300" fmla="*/ 8736138 w 21052572"/>
              <a:gd name="connsiteY6300" fmla="*/ 5093370 h 8402012"/>
              <a:gd name="connsiteX6301" fmla="*/ 8794173 w 21052572"/>
              <a:gd name="connsiteY6301" fmla="*/ 5074026 h 8402012"/>
              <a:gd name="connsiteX6302" fmla="*/ 8852208 w 21052572"/>
              <a:gd name="connsiteY6302" fmla="*/ 5054682 h 8402012"/>
              <a:gd name="connsiteX6303" fmla="*/ 8923140 w 21052572"/>
              <a:gd name="connsiteY6303" fmla="*/ 5028891 h 8402012"/>
              <a:gd name="connsiteX6304" fmla="*/ 8980101 w 21052572"/>
              <a:gd name="connsiteY6304" fmla="*/ 4990203 h 8402012"/>
              <a:gd name="connsiteX6305" fmla="*/ 9089723 w 21052572"/>
              <a:gd name="connsiteY6305" fmla="*/ 4933247 h 8402012"/>
              <a:gd name="connsiteX6306" fmla="*/ 9134862 w 21052572"/>
              <a:gd name="connsiteY6306" fmla="*/ 4894559 h 8402012"/>
              <a:gd name="connsiteX6307" fmla="*/ 9128413 w 21052572"/>
              <a:gd name="connsiteY6307" fmla="*/ 4823632 h 8402012"/>
              <a:gd name="connsiteX6308" fmla="*/ 9166029 w 21052572"/>
              <a:gd name="connsiteY6308" fmla="*/ 4792467 h 8402012"/>
              <a:gd name="connsiteX6309" fmla="*/ 9178926 w 21052572"/>
              <a:gd name="connsiteY6309" fmla="*/ 4734436 h 8402012"/>
              <a:gd name="connsiteX6310" fmla="*/ 9198271 w 21052572"/>
              <a:gd name="connsiteY6310" fmla="*/ 4855872 h 8402012"/>
              <a:gd name="connsiteX6311" fmla="*/ 9288548 w 21052572"/>
              <a:gd name="connsiteY6311" fmla="*/ 4823632 h 8402012"/>
              <a:gd name="connsiteX6312" fmla="*/ 9448682 w 21052572"/>
              <a:gd name="connsiteY6312" fmla="*/ 4753780 h 8402012"/>
              <a:gd name="connsiteX6313" fmla="*/ 9589471 w 21052572"/>
              <a:gd name="connsiteY6313" fmla="*/ 4650613 h 8402012"/>
              <a:gd name="connsiteX6314" fmla="*/ 9718439 w 21052572"/>
              <a:gd name="connsiteY6314" fmla="*/ 4605477 h 8402012"/>
              <a:gd name="connsiteX6315" fmla="*/ 9852780 w 21052572"/>
              <a:gd name="connsiteY6315" fmla="*/ 4548521 h 8402012"/>
              <a:gd name="connsiteX6316" fmla="*/ 9833435 w 21052572"/>
              <a:gd name="connsiteY6316" fmla="*/ 4484042 h 8402012"/>
              <a:gd name="connsiteX6317" fmla="*/ 9826986 w 21052572"/>
              <a:gd name="connsiteY6317" fmla="*/ 4400219 h 8402012"/>
              <a:gd name="connsiteX6318" fmla="*/ 9846331 w 21052572"/>
              <a:gd name="connsiteY6318" fmla="*/ 4330366 h 8402012"/>
              <a:gd name="connsiteX6319" fmla="*/ 9910815 w 21052572"/>
              <a:gd name="connsiteY6319" fmla="*/ 4330366 h 8402012"/>
              <a:gd name="connsiteX6320" fmla="*/ 10038707 w 21052572"/>
              <a:gd name="connsiteY6320" fmla="*/ 4246544 h 8402012"/>
              <a:gd name="connsiteX6321" fmla="*/ 10025811 w 21052572"/>
              <a:gd name="connsiteY6321" fmla="*/ 4381950 h 8402012"/>
              <a:gd name="connsiteX6322" fmla="*/ 9962402 w 21052572"/>
              <a:gd name="connsiteY6322" fmla="*/ 4393771 h 8402012"/>
              <a:gd name="connsiteX6323" fmla="*/ 9943057 w 21052572"/>
              <a:gd name="connsiteY6323" fmla="*/ 4438906 h 8402012"/>
              <a:gd name="connsiteX6324" fmla="*/ 9917263 w 21052572"/>
              <a:gd name="connsiteY6324" fmla="*/ 4451802 h 8402012"/>
              <a:gd name="connsiteX6325" fmla="*/ 9904367 w 21052572"/>
              <a:gd name="connsiteY6325" fmla="*/ 4548521 h 8402012"/>
              <a:gd name="connsiteX6326" fmla="*/ 10487943 w 21052572"/>
              <a:gd name="connsiteY6326" fmla="*/ 4298127 h 8402012"/>
              <a:gd name="connsiteX6327" fmla="*/ 10775970 w 21052572"/>
              <a:gd name="connsiteY6327" fmla="*/ 4189587 h 8402012"/>
              <a:gd name="connsiteX6328" fmla="*/ 10903863 w 21052572"/>
              <a:gd name="connsiteY6328" fmla="*/ 4139219 h 8402012"/>
              <a:gd name="connsiteX6329" fmla="*/ 11031756 w 21052572"/>
              <a:gd name="connsiteY6329" fmla="*/ 4100532 h 8402012"/>
              <a:gd name="connsiteX6330" fmla="*/ 10730832 w 21052572"/>
              <a:gd name="connsiteY6330" fmla="*/ 4265887 h 8402012"/>
              <a:gd name="connsiteX6331" fmla="*/ 10436357 w 21052572"/>
              <a:gd name="connsiteY6331" fmla="*/ 4381950 h 8402012"/>
              <a:gd name="connsiteX6332" fmla="*/ 10282671 w 21052572"/>
              <a:gd name="connsiteY6332" fmla="*/ 4458250 h 8402012"/>
              <a:gd name="connsiteX6333" fmla="*/ 10148330 w 21052572"/>
              <a:gd name="connsiteY6333" fmla="*/ 4490490 h 8402012"/>
              <a:gd name="connsiteX6334" fmla="*/ 9852780 w 21052572"/>
              <a:gd name="connsiteY6334" fmla="*/ 4618373 h 8402012"/>
              <a:gd name="connsiteX6335" fmla="*/ 9705542 w 21052572"/>
              <a:gd name="connsiteY6335" fmla="*/ 4715092 h 8402012"/>
              <a:gd name="connsiteX6336" fmla="*/ 9571201 w 21052572"/>
              <a:gd name="connsiteY6336" fmla="*/ 4798915 h 8402012"/>
              <a:gd name="connsiteX6337" fmla="*/ 9429337 w 21052572"/>
              <a:gd name="connsiteY6337" fmla="*/ 4830080 h 8402012"/>
              <a:gd name="connsiteX6338" fmla="*/ 9288548 w 21052572"/>
              <a:gd name="connsiteY6338" fmla="*/ 4888111 h 8402012"/>
              <a:gd name="connsiteX6339" fmla="*/ 8992998 w 21052572"/>
              <a:gd name="connsiteY6339" fmla="*/ 5061130 h 8402012"/>
              <a:gd name="connsiteX6340" fmla="*/ 8832863 w 21052572"/>
              <a:gd name="connsiteY6340" fmla="*/ 5144953 h 8402012"/>
              <a:gd name="connsiteX6341" fmla="*/ 8698522 w 21052572"/>
              <a:gd name="connsiteY6341" fmla="*/ 5195462 h 8402012"/>
              <a:gd name="connsiteX6342" fmla="*/ 8711419 w 21052572"/>
              <a:gd name="connsiteY6342" fmla="*/ 5324420 h 8402012"/>
              <a:gd name="connsiteX6343" fmla="*/ 8653384 w 21052572"/>
              <a:gd name="connsiteY6343" fmla="*/ 5343764 h 8402012"/>
              <a:gd name="connsiteX6344" fmla="*/ 8569555 w 21052572"/>
              <a:gd name="connsiteY6344" fmla="*/ 5388899 h 8402012"/>
              <a:gd name="connsiteX6345" fmla="*/ 8506146 w 21052572"/>
              <a:gd name="connsiteY6345" fmla="*/ 5445856 h 8402012"/>
              <a:gd name="connsiteX6346" fmla="*/ 8313770 w 21052572"/>
              <a:gd name="connsiteY6346" fmla="*/ 5549022 h 8402012"/>
              <a:gd name="connsiteX6347" fmla="*/ 8139664 w 21052572"/>
              <a:gd name="connsiteY6347" fmla="*/ 5683354 h 8402012"/>
              <a:gd name="connsiteX6348" fmla="*/ 8396524 w 21052572"/>
              <a:gd name="connsiteY6348" fmla="*/ 5605979 h 8402012"/>
              <a:gd name="connsiteX6349" fmla="*/ 8467456 w 21052572"/>
              <a:gd name="connsiteY6349" fmla="*/ 5549022 h 8402012"/>
              <a:gd name="connsiteX6350" fmla="*/ 8506146 w 21052572"/>
              <a:gd name="connsiteY6350" fmla="*/ 5484543 h 8402012"/>
              <a:gd name="connsiteX6351" fmla="*/ 8486801 w 21052572"/>
              <a:gd name="connsiteY6351" fmla="*/ 5516783 h 8402012"/>
              <a:gd name="connsiteX6352" fmla="*/ 8538388 w 21052572"/>
              <a:gd name="connsiteY6352" fmla="*/ 5510335 h 8402012"/>
              <a:gd name="connsiteX6353" fmla="*/ 8582452 w 21052572"/>
              <a:gd name="connsiteY6353" fmla="*/ 5458752 h 8402012"/>
              <a:gd name="connsiteX6354" fmla="*/ 8576003 w 21052572"/>
              <a:gd name="connsiteY6354" fmla="*/ 5471647 h 8402012"/>
              <a:gd name="connsiteX6355" fmla="*/ 8582452 w 21052572"/>
              <a:gd name="connsiteY6355" fmla="*/ 5490991 h 8402012"/>
              <a:gd name="connsiteX6356" fmla="*/ 8692074 w 21052572"/>
              <a:gd name="connsiteY6356" fmla="*/ 5426512 h 8402012"/>
              <a:gd name="connsiteX6357" fmla="*/ 8865105 w 21052572"/>
              <a:gd name="connsiteY6357" fmla="*/ 5343764 h 8402012"/>
              <a:gd name="connsiteX6358" fmla="*/ 9191822 w 21052572"/>
              <a:gd name="connsiteY6358" fmla="*/ 5170745 h 8402012"/>
              <a:gd name="connsiteX6359" fmla="*/ 9538959 w 21052572"/>
              <a:gd name="connsiteY6359" fmla="*/ 4990203 h 8402012"/>
              <a:gd name="connsiteX6360" fmla="*/ 9686197 w 21052572"/>
              <a:gd name="connsiteY6360" fmla="*/ 4894559 h 8402012"/>
              <a:gd name="connsiteX6361" fmla="*/ 9744232 w 21052572"/>
              <a:gd name="connsiteY6361" fmla="*/ 4894559 h 8402012"/>
              <a:gd name="connsiteX6362" fmla="*/ 9750680 w 21052572"/>
              <a:gd name="connsiteY6362" fmla="*/ 4823632 h 8402012"/>
              <a:gd name="connsiteX6363" fmla="*/ 9500269 w 21052572"/>
              <a:gd name="connsiteY6363" fmla="*/ 4946142 h 8402012"/>
              <a:gd name="connsiteX6364" fmla="*/ 9390647 w 21052572"/>
              <a:gd name="connsiteY6364" fmla="*/ 4997726 h 8402012"/>
              <a:gd name="connsiteX6365" fmla="*/ 9346583 w 21052572"/>
              <a:gd name="connsiteY6365" fmla="*/ 5067578 h 8402012"/>
              <a:gd name="connsiteX6366" fmla="*/ 9275651 w 21052572"/>
              <a:gd name="connsiteY6366" fmla="*/ 5080474 h 8402012"/>
              <a:gd name="connsiteX6367" fmla="*/ 9147758 w 21052572"/>
              <a:gd name="connsiteY6367" fmla="*/ 5125609 h 8402012"/>
              <a:gd name="connsiteX6368" fmla="*/ 8916692 w 21052572"/>
              <a:gd name="connsiteY6368" fmla="*/ 5195462 h 8402012"/>
              <a:gd name="connsiteX6369" fmla="*/ 9005894 w 21052572"/>
              <a:gd name="connsiteY6369" fmla="*/ 5119161 h 8402012"/>
              <a:gd name="connsiteX6370" fmla="*/ 9134862 w 21052572"/>
              <a:gd name="connsiteY6370" fmla="*/ 5041786 h 8402012"/>
              <a:gd name="connsiteX6371" fmla="*/ 9468027 w 21052572"/>
              <a:gd name="connsiteY6371" fmla="*/ 4875215 h 8402012"/>
              <a:gd name="connsiteX6372" fmla="*/ 9807641 w 21052572"/>
              <a:gd name="connsiteY6372" fmla="*/ 4721540 h 8402012"/>
              <a:gd name="connsiteX6373" fmla="*/ 10128985 w 21052572"/>
              <a:gd name="connsiteY6373" fmla="*/ 4580760 h 8402012"/>
              <a:gd name="connsiteX6374" fmla="*/ 10058053 w 21052572"/>
              <a:gd name="connsiteY6374" fmla="*/ 4663509 h 8402012"/>
              <a:gd name="connsiteX6375" fmla="*/ 9955953 w 21052572"/>
              <a:gd name="connsiteY6375" fmla="*/ 4715092 h 8402012"/>
              <a:gd name="connsiteX6376" fmla="*/ 9852780 w 21052572"/>
              <a:gd name="connsiteY6376" fmla="*/ 4760227 h 8402012"/>
              <a:gd name="connsiteX6377" fmla="*/ 9770026 w 21052572"/>
              <a:gd name="connsiteY6377" fmla="*/ 4823632 h 8402012"/>
              <a:gd name="connsiteX6378" fmla="*/ 9789371 w 21052572"/>
              <a:gd name="connsiteY6378" fmla="*/ 4894559 h 8402012"/>
              <a:gd name="connsiteX6379" fmla="*/ 9826986 w 21052572"/>
              <a:gd name="connsiteY6379" fmla="*/ 4849424 h 8402012"/>
              <a:gd name="connsiteX6380" fmla="*/ 9865676 w 21052572"/>
              <a:gd name="connsiteY6380" fmla="*/ 4842976 h 8402012"/>
              <a:gd name="connsiteX6381" fmla="*/ 9867618 w 21052572"/>
              <a:gd name="connsiteY6381" fmla="*/ 4830031 h 8402012"/>
              <a:gd name="connsiteX6382" fmla="*/ 9867175 w 21052572"/>
              <a:gd name="connsiteY6382" fmla="*/ 4826849 h 8402012"/>
              <a:gd name="connsiteX6383" fmla="*/ 9866965 w 21052572"/>
              <a:gd name="connsiteY6383" fmla="*/ 4819327 h 8402012"/>
              <a:gd name="connsiteX6384" fmla="*/ 9865676 w 21052572"/>
              <a:gd name="connsiteY6384" fmla="*/ 4810736 h 8402012"/>
              <a:gd name="connsiteX6385" fmla="*/ 9949505 w 21052572"/>
              <a:gd name="connsiteY6385" fmla="*/ 4786019 h 8402012"/>
              <a:gd name="connsiteX6386" fmla="*/ 9994644 w 21052572"/>
              <a:gd name="connsiteY6386" fmla="*/ 4760227 h 8402012"/>
              <a:gd name="connsiteX6387" fmla="*/ 9955953 w 21052572"/>
              <a:gd name="connsiteY6387" fmla="*/ 4868767 h 8402012"/>
              <a:gd name="connsiteX6388" fmla="*/ 10025811 w 21052572"/>
              <a:gd name="connsiteY6388" fmla="*/ 4920351 h 8402012"/>
              <a:gd name="connsiteX6389" fmla="*/ 9865676 w 21052572"/>
              <a:gd name="connsiteY6389" fmla="*/ 5015995 h 8402012"/>
              <a:gd name="connsiteX6390" fmla="*/ 9666852 w 21052572"/>
              <a:gd name="connsiteY6390" fmla="*/ 5106266 h 8402012"/>
              <a:gd name="connsiteX6391" fmla="*/ 9558304 w 21052572"/>
              <a:gd name="connsiteY6391" fmla="*/ 5151401 h 8402012"/>
              <a:gd name="connsiteX6392" fmla="*/ 9474476 w 21052572"/>
              <a:gd name="connsiteY6392" fmla="*/ 5157849 h 8402012"/>
              <a:gd name="connsiteX6393" fmla="*/ 9472484 w 21052572"/>
              <a:gd name="connsiteY6393" fmla="*/ 5156878 h 8402012"/>
              <a:gd name="connsiteX6394" fmla="*/ 9476907 w 21052572"/>
              <a:gd name="connsiteY6394" fmla="*/ 5170517 h 8402012"/>
              <a:gd name="connsiteX6395" fmla="*/ 9464932 w 21052572"/>
              <a:gd name="connsiteY6395" fmla="*/ 5164898 h 8402012"/>
              <a:gd name="connsiteX6396" fmla="*/ 9467926 w 21052572"/>
              <a:gd name="connsiteY6396" fmla="*/ 5156068 h 8402012"/>
              <a:gd name="connsiteX6397" fmla="*/ 9468697 w 21052572"/>
              <a:gd name="connsiteY6397" fmla="*/ 5155034 h 8402012"/>
              <a:gd name="connsiteX6398" fmla="*/ 9443040 w 21052572"/>
              <a:gd name="connsiteY6398" fmla="*/ 5142535 h 8402012"/>
              <a:gd name="connsiteX6399" fmla="*/ 9416440 w 21052572"/>
              <a:gd name="connsiteY6399" fmla="*/ 5151401 h 8402012"/>
              <a:gd name="connsiteX6400" fmla="*/ 9378825 w 21052572"/>
              <a:gd name="connsiteY6400" fmla="*/ 5195462 h 8402012"/>
              <a:gd name="connsiteX6401" fmla="*/ 9468027 w 21052572"/>
              <a:gd name="connsiteY6401" fmla="*/ 5183641 h 8402012"/>
              <a:gd name="connsiteX6402" fmla="*/ 9211167 w 21052572"/>
              <a:gd name="connsiteY6402" fmla="*/ 5343764 h 8402012"/>
              <a:gd name="connsiteX6403" fmla="*/ 9102620 w 21052572"/>
              <a:gd name="connsiteY6403" fmla="*/ 5400720 h 8402012"/>
              <a:gd name="connsiteX6404" fmla="*/ 9057481 w 21052572"/>
              <a:gd name="connsiteY6404" fmla="*/ 5414691 h 8402012"/>
              <a:gd name="connsiteX6405" fmla="*/ 9025240 w 21052572"/>
              <a:gd name="connsiteY6405" fmla="*/ 5395347 h 8402012"/>
              <a:gd name="connsiteX6406" fmla="*/ 9027860 w 21052572"/>
              <a:gd name="connsiteY6406" fmla="*/ 5405607 h 8402012"/>
              <a:gd name="connsiteX6407" fmla="*/ 9029904 w 21052572"/>
              <a:gd name="connsiteY6407" fmla="*/ 5415120 h 8402012"/>
              <a:gd name="connsiteX6408" fmla="*/ 9037858 w 21052572"/>
              <a:gd name="connsiteY6408" fmla="*/ 5406503 h 8402012"/>
              <a:gd name="connsiteX6409" fmla="*/ 9046839 w 21052572"/>
              <a:gd name="connsiteY6409" fmla="*/ 5416233 h 8402012"/>
              <a:gd name="connsiteX6410" fmla="*/ 9030144 w 21052572"/>
              <a:gd name="connsiteY6410" fmla="*/ 5416233 h 8402012"/>
              <a:gd name="connsiteX6411" fmla="*/ 9031689 w 21052572"/>
              <a:gd name="connsiteY6411" fmla="*/ 5423422 h 8402012"/>
              <a:gd name="connsiteX6412" fmla="*/ 9018791 w 21052572"/>
              <a:gd name="connsiteY6412" fmla="*/ 5452304 h 8402012"/>
              <a:gd name="connsiteX6413" fmla="*/ 8968279 w 21052572"/>
              <a:gd name="connsiteY6413" fmla="*/ 5439408 h 8402012"/>
              <a:gd name="connsiteX6414" fmla="*/ 8929589 w 21052572"/>
              <a:gd name="connsiteY6414" fmla="*/ 5426512 h 8402012"/>
              <a:gd name="connsiteX6415" fmla="*/ 8903795 w 21052572"/>
              <a:gd name="connsiteY6415" fmla="*/ 5458752 h 8402012"/>
              <a:gd name="connsiteX6416" fmla="*/ 8884450 w 21052572"/>
              <a:gd name="connsiteY6416" fmla="*/ 5490991 h 8402012"/>
              <a:gd name="connsiteX6417" fmla="*/ 8415869 w 21052572"/>
              <a:gd name="connsiteY6417" fmla="*/ 5741385 h 8402012"/>
              <a:gd name="connsiteX6418" fmla="*/ 8171906 w 21052572"/>
              <a:gd name="connsiteY6418" fmla="*/ 5856373 h 8402012"/>
              <a:gd name="connsiteX6419" fmla="*/ 7922569 w 21052572"/>
              <a:gd name="connsiteY6419" fmla="*/ 6011123 h 8402012"/>
              <a:gd name="connsiteX6420" fmla="*/ 8005323 w 21052572"/>
              <a:gd name="connsiteY6420" fmla="*/ 6030467 h 8402012"/>
              <a:gd name="connsiteX6421" fmla="*/ 8056910 w 21052572"/>
              <a:gd name="connsiteY6421" fmla="*/ 6042288 h 8402012"/>
              <a:gd name="connsiteX6422" fmla="*/ 8058033 w 21052572"/>
              <a:gd name="connsiteY6422" fmla="*/ 6038764 h 8402012"/>
              <a:gd name="connsiteX6423" fmla="*/ 8054135 w 21052572"/>
              <a:gd name="connsiteY6423" fmla="*/ 6026397 h 8402012"/>
              <a:gd name="connsiteX6424" fmla="*/ 8057813 w 21052572"/>
              <a:gd name="connsiteY6424" fmla="*/ 6014107 h 8402012"/>
              <a:gd name="connsiteX6425" fmla="*/ 8056910 w 21052572"/>
              <a:gd name="connsiteY6425" fmla="*/ 6011123 h 8402012"/>
              <a:gd name="connsiteX6426" fmla="*/ 8223493 w 21052572"/>
              <a:gd name="connsiteY6426" fmla="*/ 5914404 h 8402012"/>
              <a:gd name="connsiteX6427" fmla="*/ 8390076 w 21052572"/>
              <a:gd name="connsiteY6427" fmla="*/ 5830581 h 8402012"/>
              <a:gd name="connsiteX6428" fmla="*/ 8711419 w 21052572"/>
              <a:gd name="connsiteY6428" fmla="*/ 5638219 h 8402012"/>
              <a:gd name="connsiteX6429" fmla="*/ 8807070 w 21052572"/>
              <a:gd name="connsiteY6429" fmla="*/ 5600606 h 8402012"/>
              <a:gd name="connsiteX6430" fmla="*/ 8824041 w 21052572"/>
              <a:gd name="connsiteY6430" fmla="*/ 5601471 h 8402012"/>
              <a:gd name="connsiteX6431" fmla="*/ 8820327 w 21052572"/>
              <a:gd name="connsiteY6431" fmla="*/ 5593734 h 8402012"/>
              <a:gd name="connsiteX6432" fmla="*/ 8838289 w 21052572"/>
              <a:gd name="connsiteY6432" fmla="*/ 5593734 h 8402012"/>
              <a:gd name="connsiteX6433" fmla="*/ 8833196 w 21052572"/>
              <a:gd name="connsiteY6433" fmla="*/ 5601939 h 8402012"/>
              <a:gd name="connsiteX6434" fmla="*/ 8846567 w 21052572"/>
              <a:gd name="connsiteY6434" fmla="*/ 5602621 h 8402012"/>
              <a:gd name="connsiteX6435" fmla="*/ 8890899 w 21052572"/>
              <a:gd name="connsiteY6435" fmla="*/ 5600606 h 8402012"/>
              <a:gd name="connsiteX6436" fmla="*/ 9070378 w 21052572"/>
              <a:gd name="connsiteY6436" fmla="*/ 5510335 h 8402012"/>
              <a:gd name="connsiteX6437" fmla="*/ 9249858 w 21052572"/>
              <a:gd name="connsiteY6437" fmla="*/ 5395347 h 8402012"/>
              <a:gd name="connsiteX6438" fmla="*/ 9327238 w 21052572"/>
              <a:gd name="connsiteY6438" fmla="*/ 5343764 h 8402012"/>
              <a:gd name="connsiteX6439" fmla="*/ 9384198 w 21052572"/>
              <a:gd name="connsiteY6439" fmla="*/ 5382451 h 8402012"/>
              <a:gd name="connsiteX6440" fmla="*/ 9340135 w 21052572"/>
              <a:gd name="connsiteY6440" fmla="*/ 5432960 h 8402012"/>
              <a:gd name="connsiteX6441" fmla="*/ 9269203 w 21052572"/>
              <a:gd name="connsiteY6441" fmla="*/ 5471647 h 8402012"/>
              <a:gd name="connsiteX6442" fmla="*/ 9109068 w 21052572"/>
              <a:gd name="connsiteY6442" fmla="*/ 5549022 h 8402012"/>
              <a:gd name="connsiteX6443" fmla="*/ 8794173 w 21052572"/>
              <a:gd name="connsiteY6443" fmla="*/ 5709146 h 8402012"/>
              <a:gd name="connsiteX6444" fmla="*/ 8473904 w 21052572"/>
              <a:gd name="connsiteY6444" fmla="*/ 5869269 h 8402012"/>
              <a:gd name="connsiteX6445" fmla="*/ 8313770 w 21052572"/>
              <a:gd name="connsiteY6445" fmla="*/ 5959540 h 8402012"/>
              <a:gd name="connsiteX6446" fmla="*/ 8171906 w 21052572"/>
              <a:gd name="connsiteY6446" fmla="*/ 6042288 h 8402012"/>
              <a:gd name="connsiteX6447" fmla="*/ 8102048 w 21052572"/>
              <a:gd name="connsiteY6447" fmla="*/ 6061632 h 8402012"/>
              <a:gd name="connsiteX6448" fmla="*/ 8056910 w 21052572"/>
              <a:gd name="connsiteY6448" fmla="*/ 6087423 h 8402012"/>
              <a:gd name="connsiteX6449" fmla="*/ 7934391 w 21052572"/>
              <a:gd name="connsiteY6449" fmla="*/ 6158350 h 8402012"/>
              <a:gd name="connsiteX6450" fmla="*/ 7646364 w 21052572"/>
              <a:gd name="connsiteY6450" fmla="*/ 6305578 h 8402012"/>
              <a:gd name="connsiteX6451" fmla="*/ 7350814 w 21052572"/>
              <a:gd name="connsiteY6451" fmla="*/ 6446357 h 8402012"/>
              <a:gd name="connsiteX6452" fmla="*/ 7280957 w 21052572"/>
              <a:gd name="connsiteY6452" fmla="*/ 6478597 h 8402012"/>
              <a:gd name="connsiteX6453" fmla="*/ 7229370 w 21052572"/>
              <a:gd name="connsiteY6453" fmla="*/ 6523732 h 8402012"/>
              <a:gd name="connsiteX6454" fmla="*/ 7171335 w 21052572"/>
              <a:gd name="connsiteY6454" fmla="*/ 6555972 h 8402012"/>
              <a:gd name="connsiteX6455" fmla="*/ 7101478 w 21052572"/>
              <a:gd name="connsiteY6455" fmla="*/ 6575316 h 8402012"/>
              <a:gd name="connsiteX6456" fmla="*/ 7248715 w 21052572"/>
              <a:gd name="connsiteY6456" fmla="*/ 6530180 h 8402012"/>
              <a:gd name="connsiteX6457" fmla="*/ 7408850 w 21052572"/>
              <a:gd name="connsiteY6457" fmla="*/ 6452805 h 8402012"/>
              <a:gd name="connsiteX6458" fmla="*/ 7568984 w 21052572"/>
              <a:gd name="connsiteY6458" fmla="*/ 6370057 h 8402012"/>
              <a:gd name="connsiteX6459" fmla="*/ 7646364 w 21052572"/>
              <a:gd name="connsiteY6459" fmla="*/ 6331369 h 8402012"/>
              <a:gd name="connsiteX6460" fmla="*/ 7717296 w 21052572"/>
              <a:gd name="connsiteY6460" fmla="*/ 6279786 h 8402012"/>
              <a:gd name="connsiteX6461" fmla="*/ 7870982 w 21052572"/>
              <a:gd name="connsiteY6461" fmla="*/ 6209934 h 8402012"/>
              <a:gd name="connsiteX6462" fmla="*/ 8037565 w 21052572"/>
              <a:gd name="connsiteY6462" fmla="*/ 6119663 h 8402012"/>
              <a:gd name="connsiteX6463" fmla="*/ 8184802 w 21052572"/>
              <a:gd name="connsiteY6463" fmla="*/ 6048736 h 8402012"/>
              <a:gd name="connsiteX6464" fmla="*/ 8325592 w 21052572"/>
              <a:gd name="connsiteY6464" fmla="*/ 5998227 h 8402012"/>
              <a:gd name="connsiteX6465" fmla="*/ 8390076 w 21052572"/>
              <a:gd name="connsiteY6465" fmla="*/ 5946644 h 8402012"/>
              <a:gd name="connsiteX6466" fmla="*/ 8467456 w 21052572"/>
              <a:gd name="connsiteY6466" fmla="*/ 5907956 h 8402012"/>
              <a:gd name="connsiteX6467" fmla="*/ 8640487 w 21052572"/>
              <a:gd name="connsiteY6467" fmla="*/ 5825208 h 8402012"/>
              <a:gd name="connsiteX6468" fmla="*/ 8992998 w 21052572"/>
              <a:gd name="connsiteY6468" fmla="*/ 5664010 h 8402012"/>
              <a:gd name="connsiteX6469" fmla="*/ 9346583 w 21052572"/>
              <a:gd name="connsiteY6469" fmla="*/ 5490991 h 8402012"/>
              <a:gd name="connsiteX6470" fmla="*/ 9506717 w 21052572"/>
              <a:gd name="connsiteY6470" fmla="*/ 5414691 h 8402012"/>
              <a:gd name="connsiteX6471" fmla="*/ 9584098 w 21052572"/>
              <a:gd name="connsiteY6471" fmla="*/ 5395347 h 8402012"/>
              <a:gd name="connsiteX6472" fmla="*/ 8968279 w 21052572"/>
              <a:gd name="connsiteY6472" fmla="*/ 5728489 h 8402012"/>
              <a:gd name="connsiteX6473" fmla="*/ 8325592 w 21052572"/>
              <a:gd name="connsiteY6473" fmla="*/ 6061632 h 8402012"/>
              <a:gd name="connsiteX6474" fmla="*/ 7685054 w 21052572"/>
              <a:gd name="connsiteY6474" fmla="*/ 6395849 h 8402012"/>
              <a:gd name="connsiteX6475" fmla="*/ 7363711 w 21052572"/>
              <a:gd name="connsiteY6475" fmla="*/ 6555972 h 8402012"/>
              <a:gd name="connsiteX6476" fmla="*/ 7203576 w 21052572"/>
              <a:gd name="connsiteY6476" fmla="*/ 6638720 h 8402012"/>
              <a:gd name="connsiteX6477" fmla="*/ 7095029 w 21052572"/>
              <a:gd name="connsiteY6477" fmla="*/ 6716095 h 8402012"/>
              <a:gd name="connsiteX6478" fmla="*/ 7113300 w 21052572"/>
              <a:gd name="connsiteY6478" fmla="*/ 6748335 h 8402012"/>
              <a:gd name="connsiteX6479" fmla="*/ 7088447 w 21052572"/>
              <a:gd name="connsiteY6479" fmla="*/ 6754782 h 8402012"/>
              <a:gd name="connsiteX6480" fmla="*/ 7064365 w 21052572"/>
              <a:gd name="connsiteY6480" fmla="*/ 6760834 h 8402012"/>
              <a:gd name="connsiteX6481" fmla="*/ 7065628 w 21052572"/>
              <a:gd name="connsiteY6481" fmla="*/ 6762189 h 8402012"/>
              <a:gd name="connsiteX6482" fmla="*/ 7059641 w 21052572"/>
              <a:gd name="connsiteY6482" fmla="*/ 6781452 h 8402012"/>
              <a:gd name="connsiteX6483" fmla="*/ 7047666 w 21052572"/>
              <a:gd name="connsiteY6483" fmla="*/ 6762189 h 8402012"/>
              <a:gd name="connsiteX6484" fmla="*/ 7056647 w 21052572"/>
              <a:gd name="connsiteY6484" fmla="*/ 6752557 h 8402012"/>
              <a:gd name="connsiteX6485" fmla="*/ 7062228 w 21052572"/>
              <a:gd name="connsiteY6485" fmla="*/ 6758542 h 8402012"/>
              <a:gd name="connsiteX6486" fmla="*/ 7058758 w 21052572"/>
              <a:gd name="connsiteY6486" fmla="*/ 6741887 h 8402012"/>
              <a:gd name="connsiteX6487" fmla="*/ 7069236 w 21052572"/>
              <a:gd name="connsiteY6487" fmla="*/ 6722543 h 8402012"/>
              <a:gd name="connsiteX6488" fmla="*/ 6793031 w 21052572"/>
              <a:gd name="connsiteY6488" fmla="*/ 6889114 h 8402012"/>
              <a:gd name="connsiteX6489" fmla="*/ 6722098 w 21052572"/>
              <a:gd name="connsiteY6489" fmla="*/ 6882666 h 8402012"/>
              <a:gd name="connsiteX6490" fmla="*/ 6620000 w 21052572"/>
              <a:gd name="connsiteY6490" fmla="*/ 6934249 h 8402012"/>
              <a:gd name="connsiteX6491" fmla="*/ 6402329 w 21052572"/>
              <a:gd name="connsiteY6491" fmla="*/ 7042789 h 8402012"/>
              <a:gd name="connsiteX6492" fmla="*/ 6286253 w 21052572"/>
              <a:gd name="connsiteY6492" fmla="*/ 7094373 h 8402012"/>
              <a:gd name="connsiteX6493" fmla="*/ 6177699 w 21052572"/>
              <a:gd name="connsiteY6493" fmla="*/ 7126612 h 8402012"/>
              <a:gd name="connsiteX6494" fmla="*/ 6093865 w 21052572"/>
              <a:gd name="connsiteY6494" fmla="*/ 7191091 h 8402012"/>
              <a:gd name="connsiteX6495" fmla="*/ 6004659 w 21052572"/>
              <a:gd name="connsiteY6495" fmla="*/ 7216883 h 8402012"/>
              <a:gd name="connsiteX6496" fmla="*/ 5548951 w 21052572"/>
              <a:gd name="connsiteY6496" fmla="*/ 7377006 h 8402012"/>
              <a:gd name="connsiteX6497" fmla="*/ 5304974 w 21052572"/>
              <a:gd name="connsiteY6497" fmla="*/ 7466202 h 8402012"/>
              <a:gd name="connsiteX6498" fmla="*/ 5189971 w 21052572"/>
              <a:gd name="connsiteY6498" fmla="*/ 7498442 h 8402012"/>
              <a:gd name="connsiteX6499" fmla="*/ 5151276 w 21052572"/>
              <a:gd name="connsiteY6499" fmla="*/ 7530682 h 8402012"/>
              <a:gd name="connsiteX6500" fmla="*/ 5235115 w 21052572"/>
              <a:gd name="connsiteY6500" fmla="*/ 7517786 h 8402012"/>
              <a:gd name="connsiteX6501" fmla="*/ 5304974 w 21052572"/>
              <a:gd name="connsiteY6501" fmla="*/ 7485546 h 8402012"/>
              <a:gd name="connsiteX6502" fmla="*/ 5490908 w 21052572"/>
              <a:gd name="connsiteY6502" fmla="*/ 7428590 h 8402012"/>
              <a:gd name="connsiteX6503" fmla="*/ 5882127 w 21052572"/>
              <a:gd name="connsiteY6503" fmla="*/ 7299631 h 8402012"/>
              <a:gd name="connsiteX6504" fmla="*/ 6274431 w 21052572"/>
              <a:gd name="connsiteY6504" fmla="*/ 7165300 h 8402012"/>
              <a:gd name="connsiteX6505" fmla="*/ 6466814 w 21052572"/>
              <a:gd name="connsiteY6505" fmla="*/ 7094373 h 8402012"/>
              <a:gd name="connsiteX6506" fmla="*/ 6639344 w 21052572"/>
              <a:gd name="connsiteY6506" fmla="*/ 7055685 h 8402012"/>
              <a:gd name="connsiteX6507" fmla="*/ 6543126 w 21052572"/>
              <a:gd name="connsiteY6507" fmla="*/ 7120164 h 8402012"/>
              <a:gd name="connsiteX6508" fmla="*/ 6434573 w 21052572"/>
              <a:gd name="connsiteY6508" fmla="*/ 7171748 h 8402012"/>
              <a:gd name="connsiteX6509" fmla="*/ 6209943 w 21052572"/>
              <a:gd name="connsiteY6509" fmla="*/ 7267392 h 8402012"/>
              <a:gd name="connsiteX6510" fmla="*/ 5453294 w 21052572"/>
              <a:gd name="connsiteY6510" fmla="*/ 7517786 h 8402012"/>
              <a:gd name="connsiteX6511" fmla="*/ 4695573 w 21052572"/>
              <a:gd name="connsiteY6511" fmla="*/ 7729492 h 8402012"/>
              <a:gd name="connsiteX6512" fmla="*/ 3150022 w 21052572"/>
              <a:gd name="connsiteY6512" fmla="*/ 7915407 h 8402012"/>
              <a:gd name="connsiteX6513" fmla="*/ 3265024 w 21052572"/>
              <a:gd name="connsiteY6513" fmla="*/ 8025022 h 8402012"/>
              <a:gd name="connsiteX6514" fmla="*/ 3111329 w 21052572"/>
              <a:gd name="connsiteY6514" fmla="*/ 8050813 h 8402012"/>
              <a:gd name="connsiteX6515" fmla="*/ 3874434 w 21052572"/>
              <a:gd name="connsiteY6515" fmla="*/ 8094874 h 8402012"/>
              <a:gd name="connsiteX6516" fmla="*/ 4612815 w 21052572"/>
              <a:gd name="connsiteY6516" fmla="*/ 8069083 h 8402012"/>
              <a:gd name="connsiteX6517" fmla="*/ 4753611 w 21052572"/>
              <a:gd name="connsiteY6517" fmla="*/ 8018574 h 8402012"/>
              <a:gd name="connsiteX6518" fmla="*/ 4887960 w 21052572"/>
              <a:gd name="connsiteY6518" fmla="*/ 7986334 h 8402012"/>
              <a:gd name="connsiteX6519" fmla="*/ 5029830 w 21052572"/>
              <a:gd name="connsiteY6519" fmla="*/ 7960543 h 8402012"/>
              <a:gd name="connsiteX6520" fmla="*/ 5202869 w 21052572"/>
              <a:gd name="connsiteY6520" fmla="*/ 7928303 h 8402012"/>
              <a:gd name="connsiteX6521" fmla="*/ 5940168 w 21052572"/>
              <a:gd name="connsiteY6521" fmla="*/ 7716596 h 8402012"/>
              <a:gd name="connsiteX6522" fmla="*/ 5805821 w 21052572"/>
              <a:gd name="connsiteY6522" fmla="*/ 7819763 h 8402012"/>
              <a:gd name="connsiteX6523" fmla="*/ 5581194 w 21052572"/>
              <a:gd name="connsiteY6523" fmla="*/ 7883168 h 8402012"/>
              <a:gd name="connsiteX6524" fmla="*/ 5125487 w 21052572"/>
              <a:gd name="connsiteY6524" fmla="*/ 8005678 h 8402012"/>
              <a:gd name="connsiteX6525" fmla="*/ 4208696 w 21052572"/>
              <a:gd name="connsiteY6525" fmla="*/ 8191593 h 8402012"/>
              <a:gd name="connsiteX6526" fmla="*/ 4297903 w 21052572"/>
              <a:gd name="connsiteY6526" fmla="*/ 8256072 h 8402012"/>
              <a:gd name="connsiteX6527" fmla="*/ 2642717 w 21052572"/>
              <a:gd name="connsiteY6527" fmla="*/ 8281864 h 8402012"/>
              <a:gd name="connsiteX6528" fmla="*/ 1918385 w 21052572"/>
              <a:gd name="connsiteY6528" fmla="*/ 7992782 h 8402012"/>
              <a:gd name="connsiteX6529" fmla="*/ 1552978 w 21052572"/>
              <a:gd name="connsiteY6529" fmla="*/ 7793971 h 8402012"/>
              <a:gd name="connsiteX6530" fmla="*/ 1456251 w 21052572"/>
              <a:gd name="connsiteY6530" fmla="*/ 7735940 h 8402012"/>
              <a:gd name="connsiteX6531" fmla="*/ 1321914 w 21052572"/>
              <a:gd name="connsiteY6531" fmla="*/ 7684357 h 8402012"/>
              <a:gd name="connsiteX6532" fmla="*/ 1238085 w 21052572"/>
              <a:gd name="connsiteY6532" fmla="*/ 7653192 h 8402012"/>
              <a:gd name="connsiteX6533" fmla="*/ 1065052 w 21052572"/>
              <a:gd name="connsiteY6533" fmla="*/ 7562921 h 8402012"/>
              <a:gd name="connsiteX6534" fmla="*/ 885577 w 21052572"/>
              <a:gd name="connsiteY6534" fmla="*/ 7562921 h 8402012"/>
              <a:gd name="connsiteX6535" fmla="*/ 699644 w 21052572"/>
              <a:gd name="connsiteY6535" fmla="*/ 7550025 h 8402012"/>
              <a:gd name="connsiteX6536" fmla="*/ 756601 w 21052572"/>
              <a:gd name="connsiteY6536" fmla="*/ 7485546 h 8402012"/>
              <a:gd name="connsiteX6537" fmla="*/ 911364 w 21052572"/>
              <a:gd name="connsiteY6537" fmla="*/ 7459755 h 8402012"/>
              <a:gd name="connsiteX6538" fmla="*/ 955422 w 21052572"/>
              <a:gd name="connsiteY6538" fmla="*/ 7409246 h 8402012"/>
              <a:gd name="connsiteX6539" fmla="*/ 994116 w 21052572"/>
              <a:gd name="connsiteY6539" fmla="*/ 7383454 h 8402012"/>
              <a:gd name="connsiteX6540" fmla="*/ 1058602 w 21052572"/>
              <a:gd name="connsiteY6540" fmla="*/ 7383454 h 8402012"/>
              <a:gd name="connsiteX6541" fmla="*/ 1031594 w 21052572"/>
              <a:gd name="connsiteY6541" fmla="*/ 7376301 h 8402012"/>
              <a:gd name="connsiteX6542" fmla="*/ 1023024 w 21052572"/>
              <a:gd name="connsiteY6542" fmla="*/ 7370645 h 8402012"/>
              <a:gd name="connsiteX6543" fmla="*/ 1027511 w 21052572"/>
              <a:gd name="connsiteY6543" fmla="*/ 7385989 h 8402012"/>
              <a:gd name="connsiteX6544" fmla="*/ 1017781 w 21052572"/>
              <a:gd name="connsiteY6544" fmla="*/ 7385989 h 8402012"/>
              <a:gd name="connsiteX6545" fmla="*/ 1020847 w 21052572"/>
              <a:gd name="connsiteY6545" fmla="*/ 7369209 h 8402012"/>
              <a:gd name="connsiteX6546" fmla="*/ 1007014 w 21052572"/>
              <a:gd name="connsiteY6546" fmla="*/ 7360080 h 8402012"/>
              <a:gd name="connsiteX6547" fmla="*/ 955422 w 21052572"/>
              <a:gd name="connsiteY6547" fmla="*/ 7331871 h 8402012"/>
              <a:gd name="connsiteX6548" fmla="*/ 840431 w 21052572"/>
              <a:gd name="connsiteY6548" fmla="*/ 7318975 h 8402012"/>
              <a:gd name="connsiteX6549" fmla="*/ 737259 w 21052572"/>
              <a:gd name="connsiteY6549" fmla="*/ 7299631 h 8402012"/>
              <a:gd name="connsiteX6550" fmla="*/ 756601 w 21052572"/>
              <a:gd name="connsiteY6550" fmla="*/ 7210435 h 8402012"/>
              <a:gd name="connsiteX6551" fmla="*/ 827533 w 21052572"/>
              <a:gd name="connsiteY6551" fmla="*/ 7191091 h 8402012"/>
              <a:gd name="connsiteX6552" fmla="*/ 1058602 w 21052572"/>
              <a:gd name="connsiteY6552" fmla="*/ 7178196 h 8402012"/>
              <a:gd name="connsiteX6553" fmla="*/ 731887 w 21052572"/>
              <a:gd name="connsiteY6553" fmla="*/ 6843979 h 8402012"/>
              <a:gd name="connsiteX6554" fmla="*/ 570677 w 21052572"/>
              <a:gd name="connsiteY6554" fmla="*/ 6670960 h 8402012"/>
              <a:gd name="connsiteX6555" fmla="*/ 243959 w 21052572"/>
              <a:gd name="connsiteY6555" fmla="*/ 6376505 h 8402012"/>
              <a:gd name="connsiteX6556" fmla="*/ 192374 w 21052572"/>
              <a:gd name="connsiteY6556" fmla="*/ 6318474 h 8402012"/>
              <a:gd name="connsiteX6557" fmla="*/ 160132 w 21052572"/>
              <a:gd name="connsiteY6557" fmla="*/ 6247547 h 8402012"/>
              <a:gd name="connsiteX6558" fmla="*/ 58034 w 21052572"/>
              <a:gd name="connsiteY6558" fmla="*/ 6221755 h 8402012"/>
              <a:gd name="connsiteX6559" fmla="*/ 134339 w 21052572"/>
              <a:gd name="connsiteY6559" fmla="*/ 6197038 h 8402012"/>
              <a:gd name="connsiteX6560" fmla="*/ 160132 w 21052572"/>
              <a:gd name="connsiteY6560" fmla="*/ 6106767 h 8402012"/>
              <a:gd name="connsiteX6561" fmla="*/ 224614 w 21052572"/>
              <a:gd name="connsiteY6561" fmla="*/ 6061632 h 8402012"/>
              <a:gd name="connsiteX6562" fmla="*/ 185924 w 21052572"/>
              <a:gd name="connsiteY6562" fmla="*/ 5978883 h 8402012"/>
              <a:gd name="connsiteX6563" fmla="*/ 358957 w 21052572"/>
              <a:gd name="connsiteY6563" fmla="*/ 5998227 h 8402012"/>
              <a:gd name="connsiteX6564" fmla="*/ 500825 w 21052572"/>
              <a:gd name="connsiteY6564" fmla="*/ 5991779 h 8402012"/>
              <a:gd name="connsiteX6565" fmla="*/ 243959 w 21052572"/>
              <a:gd name="connsiteY6565" fmla="*/ 5728489 h 8402012"/>
              <a:gd name="connsiteX6566" fmla="*/ 185924 w 21052572"/>
              <a:gd name="connsiteY6566" fmla="*/ 5683354 h 8402012"/>
              <a:gd name="connsiteX6567" fmla="*/ 153683 w 21052572"/>
              <a:gd name="connsiteY6567" fmla="*/ 5651114 h 8402012"/>
              <a:gd name="connsiteX6568" fmla="*/ 153683 w 21052572"/>
              <a:gd name="connsiteY6568" fmla="*/ 5594158 h 8402012"/>
              <a:gd name="connsiteX6569" fmla="*/ 121442 w 21052572"/>
              <a:gd name="connsiteY6569" fmla="*/ 5581262 h 8402012"/>
              <a:gd name="connsiteX6570" fmla="*/ 64482 w 21052572"/>
              <a:gd name="connsiteY6570" fmla="*/ 5561918 h 8402012"/>
              <a:gd name="connsiteX6571" fmla="*/ 0 w 21052572"/>
              <a:gd name="connsiteY6571" fmla="*/ 5503887 h 8402012"/>
              <a:gd name="connsiteX6572" fmla="*/ 58034 w 21052572"/>
              <a:gd name="connsiteY6572" fmla="*/ 5452304 h 8402012"/>
              <a:gd name="connsiteX6573" fmla="*/ 295546 w 21052572"/>
              <a:gd name="connsiteY6573" fmla="*/ 5408243 h 8402012"/>
              <a:gd name="connsiteX6574" fmla="*/ 358957 w 21052572"/>
              <a:gd name="connsiteY6574" fmla="*/ 5458752 h 8402012"/>
              <a:gd name="connsiteX6575" fmla="*/ 384754 w 21052572"/>
              <a:gd name="connsiteY6575" fmla="*/ 5363108 h 8402012"/>
              <a:gd name="connsiteX6576" fmla="*/ 397648 w 21052572"/>
              <a:gd name="connsiteY6576" fmla="*/ 5484543 h 8402012"/>
              <a:gd name="connsiteX6577" fmla="*/ 866231 w 21052572"/>
              <a:gd name="connsiteY6577" fmla="*/ 5722041 h 8402012"/>
              <a:gd name="connsiteX6578" fmla="*/ 872681 w 21052572"/>
              <a:gd name="connsiteY6578" fmla="*/ 5657562 h 8402012"/>
              <a:gd name="connsiteX6579" fmla="*/ 924259 w 21052572"/>
              <a:gd name="connsiteY6579" fmla="*/ 5644666 h 8402012"/>
              <a:gd name="connsiteX6580" fmla="*/ 846885 w 21052572"/>
              <a:gd name="connsiteY6580" fmla="*/ 5561918 h 8402012"/>
              <a:gd name="connsiteX6581" fmla="*/ 775945 w 21052572"/>
              <a:gd name="connsiteY6581" fmla="*/ 5478095 h 8402012"/>
              <a:gd name="connsiteX6582" fmla="*/ 699644 w 21052572"/>
              <a:gd name="connsiteY6582" fmla="*/ 5400720 h 8402012"/>
              <a:gd name="connsiteX6583" fmla="*/ 622265 w 21052572"/>
              <a:gd name="connsiteY6583" fmla="*/ 5343764 h 8402012"/>
              <a:gd name="connsiteX6584" fmla="*/ 590021 w 21052572"/>
              <a:gd name="connsiteY6584" fmla="*/ 5272837 h 8402012"/>
              <a:gd name="connsiteX6585" fmla="*/ 481475 w 21052572"/>
              <a:gd name="connsiteY6585" fmla="*/ 5227701 h 8402012"/>
              <a:gd name="connsiteX6586" fmla="*/ 276201 w 21052572"/>
              <a:gd name="connsiteY6586" fmla="*/ 5099818 h 8402012"/>
              <a:gd name="connsiteX6587" fmla="*/ 321342 w 21052572"/>
              <a:gd name="connsiteY6587" fmla="*/ 5054682 h 8402012"/>
              <a:gd name="connsiteX6588" fmla="*/ 250409 w 21052572"/>
              <a:gd name="connsiteY6588" fmla="*/ 5022443 h 8402012"/>
              <a:gd name="connsiteX6589" fmla="*/ 218167 w 21052572"/>
              <a:gd name="connsiteY6589" fmla="*/ 4952590 h 8402012"/>
              <a:gd name="connsiteX6590" fmla="*/ 77379 w 21052572"/>
              <a:gd name="connsiteY6590" fmla="*/ 4849424 h 8402012"/>
              <a:gd name="connsiteX6591" fmla="*/ 218167 w 21052572"/>
              <a:gd name="connsiteY6591" fmla="*/ 4830080 h 8402012"/>
              <a:gd name="connsiteX6592" fmla="*/ 308442 w 21052572"/>
              <a:gd name="connsiteY6592" fmla="*/ 4939694 h 8402012"/>
              <a:gd name="connsiteX6593" fmla="*/ 481475 w 21052572"/>
              <a:gd name="connsiteY6593" fmla="*/ 4933247 h 8402012"/>
              <a:gd name="connsiteX6594" fmla="*/ 628715 w 21052572"/>
              <a:gd name="connsiteY6594" fmla="*/ 4901007 h 8402012"/>
              <a:gd name="connsiteX6595" fmla="*/ 622265 w 21052572"/>
              <a:gd name="connsiteY6595" fmla="*/ 4855872 h 8402012"/>
              <a:gd name="connsiteX6596" fmla="*/ 557782 w 21052572"/>
              <a:gd name="connsiteY6596" fmla="*/ 4836528 h 8402012"/>
              <a:gd name="connsiteX6597" fmla="*/ 494372 w 21052572"/>
              <a:gd name="connsiteY6597" fmla="*/ 4792467 h 8402012"/>
              <a:gd name="connsiteX6598" fmla="*/ 519093 w 21052572"/>
              <a:gd name="connsiteY6598" fmla="*/ 4727988 h 8402012"/>
              <a:gd name="connsiteX6599" fmla="*/ 795292 w 21052572"/>
              <a:gd name="connsiteY6599" fmla="*/ 4907455 h 8402012"/>
              <a:gd name="connsiteX6600" fmla="*/ 821085 w 21052572"/>
              <a:gd name="connsiteY6600" fmla="*/ 4855872 h 8402012"/>
              <a:gd name="connsiteX6601" fmla="*/ 840431 w 21052572"/>
              <a:gd name="connsiteY6601" fmla="*/ 4881663 h 8402012"/>
              <a:gd name="connsiteX6602" fmla="*/ 898470 w 21052572"/>
              <a:gd name="connsiteY6602" fmla="*/ 4907455 h 8402012"/>
              <a:gd name="connsiteX6603" fmla="*/ 942526 w 21052572"/>
              <a:gd name="connsiteY6603" fmla="*/ 4984830 h 8402012"/>
              <a:gd name="connsiteX6604" fmla="*/ 1097292 w 21052572"/>
              <a:gd name="connsiteY6604" fmla="*/ 4855872 h 8402012"/>
              <a:gd name="connsiteX6605" fmla="*/ 961872 w 21052572"/>
              <a:gd name="connsiteY6605" fmla="*/ 4830080 h 8402012"/>
              <a:gd name="connsiteX6606" fmla="*/ 846885 w 21052572"/>
              <a:gd name="connsiteY6606" fmla="*/ 4810736 h 8402012"/>
              <a:gd name="connsiteX6607" fmla="*/ 808191 w 21052572"/>
              <a:gd name="connsiteY6607" fmla="*/ 4721540 h 8402012"/>
              <a:gd name="connsiteX6608" fmla="*/ 750154 w 21052572"/>
              <a:gd name="connsiteY6608" fmla="*/ 4702196 h 8402012"/>
              <a:gd name="connsiteX6609" fmla="*/ 641609 w 21052572"/>
              <a:gd name="connsiteY6609" fmla="*/ 4644165 h 8402012"/>
              <a:gd name="connsiteX6610" fmla="*/ 577123 w 21052572"/>
              <a:gd name="connsiteY6610" fmla="*/ 4593656 h 8402012"/>
              <a:gd name="connsiteX6611" fmla="*/ 526613 w 21052572"/>
              <a:gd name="connsiteY6611" fmla="*/ 4496938 h 8402012"/>
              <a:gd name="connsiteX6612" fmla="*/ 449233 w 21052572"/>
              <a:gd name="connsiteY6612" fmla="*/ 4471146 h 8402012"/>
              <a:gd name="connsiteX6613" fmla="*/ 602922 w 21052572"/>
              <a:gd name="connsiteY6613" fmla="*/ 4272335 h 8402012"/>
              <a:gd name="connsiteX6614" fmla="*/ 449233 w 21052572"/>
              <a:gd name="connsiteY6614" fmla="*/ 4227200 h 8402012"/>
              <a:gd name="connsiteX6615" fmla="*/ 358957 w 21052572"/>
              <a:gd name="connsiteY6615" fmla="*/ 4196035 h 8402012"/>
              <a:gd name="connsiteX6616" fmla="*/ 462128 w 21052572"/>
              <a:gd name="connsiteY6616" fmla="*/ 4184354 h 8402012"/>
              <a:gd name="connsiteX6617" fmla="*/ 507270 w 21052572"/>
              <a:gd name="connsiteY6617" fmla="*/ 4158563 h 8402012"/>
              <a:gd name="connsiteX6618" fmla="*/ 410556 w 21052572"/>
              <a:gd name="connsiteY6618" fmla="*/ 4119876 h 8402012"/>
              <a:gd name="connsiteX6619" fmla="*/ 108547 w 21052572"/>
              <a:gd name="connsiteY6619" fmla="*/ 4087636 h 8402012"/>
              <a:gd name="connsiteX6620" fmla="*/ 282648 w 21052572"/>
              <a:gd name="connsiteY6620" fmla="*/ 4010258 h 8402012"/>
              <a:gd name="connsiteX6621" fmla="*/ 468577 w 21052572"/>
              <a:gd name="connsiteY6621" fmla="*/ 4023156 h 8402012"/>
              <a:gd name="connsiteX6622" fmla="*/ 564229 w 21052572"/>
              <a:gd name="connsiteY6622" fmla="*/ 3998439 h 8402012"/>
              <a:gd name="connsiteX6623" fmla="*/ 609369 w 21052572"/>
              <a:gd name="connsiteY6623" fmla="*/ 3984469 h 8402012"/>
              <a:gd name="connsiteX6624" fmla="*/ 622265 w 21052572"/>
              <a:gd name="connsiteY6624" fmla="*/ 3940409 h 8402012"/>
              <a:gd name="connsiteX6625" fmla="*/ 378306 w 21052572"/>
              <a:gd name="connsiteY6625" fmla="*/ 3888822 h 8402012"/>
              <a:gd name="connsiteX6626" fmla="*/ 699644 w 21052572"/>
              <a:gd name="connsiteY6626" fmla="*/ 3908169 h 8402012"/>
              <a:gd name="connsiteX6627" fmla="*/ 846885 w 21052572"/>
              <a:gd name="connsiteY6627" fmla="*/ 3979098 h 8402012"/>
              <a:gd name="connsiteX6628" fmla="*/ 929631 w 21052572"/>
              <a:gd name="connsiteY6628" fmla="*/ 3998439 h 8402012"/>
              <a:gd name="connsiteX6629" fmla="*/ 981221 w 21052572"/>
              <a:gd name="connsiteY6629" fmla="*/ 4029605 h 8402012"/>
              <a:gd name="connsiteX6630" fmla="*/ 862946 w 21052572"/>
              <a:gd name="connsiteY6630" fmla="*/ 3973605 h 8402012"/>
              <a:gd name="connsiteX6631" fmla="*/ 861166 w 21052572"/>
              <a:gd name="connsiteY6631" fmla="*/ 3973165 h 8402012"/>
              <a:gd name="connsiteX6632" fmla="*/ 861361 w 21052572"/>
              <a:gd name="connsiteY6632" fmla="*/ 3973462 h 8402012"/>
              <a:gd name="connsiteX6633" fmla="*/ 844301 w 21052572"/>
              <a:gd name="connsiteY6633" fmla="*/ 3973462 h 8402012"/>
              <a:gd name="connsiteX6634" fmla="*/ 845016 w 21052572"/>
              <a:gd name="connsiteY6634" fmla="*/ 3969164 h 8402012"/>
              <a:gd name="connsiteX6635" fmla="*/ 835225 w 21052572"/>
              <a:gd name="connsiteY6635" fmla="*/ 3966739 h 8402012"/>
              <a:gd name="connsiteX6636" fmla="*/ 808191 w 21052572"/>
              <a:gd name="connsiteY6636" fmla="*/ 3908169 h 8402012"/>
              <a:gd name="connsiteX6637" fmla="*/ 872681 w 21052572"/>
              <a:gd name="connsiteY6637" fmla="*/ 3901721 h 8402012"/>
              <a:gd name="connsiteX6638" fmla="*/ 872681 w 21052572"/>
              <a:gd name="connsiteY6638" fmla="*/ 3869481 h 8402012"/>
              <a:gd name="connsiteX6639" fmla="*/ 814638 w 21052572"/>
              <a:gd name="connsiteY6639" fmla="*/ 3843691 h 8402012"/>
              <a:gd name="connsiteX6640" fmla="*/ 775945 w 21052572"/>
              <a:gd name="connsiteY6640" fmla="*/ 3798554 h 8402012"/>
              <a:gd name="connsiteX6641" fmla="*/ 1000565 w 21052572"/>
              <a:gd name="connsiteY6641" fmla="*/ 3824343 h 8402012"/>
              <a:gd name="connsiteX6642" fmla="*/ 737259 w 21052572"/>
              <a:gd name="connsiteY6642" fmla="*/ 3644881 h 8402012"/>
              <a:gd name="connsiteX6643" fmla="*/ 840431 w 21052572"/>
              <a:gd name="connsiteY6643" fmla="*/ 3631983 h 8402012"/>
              <a:gd name="connsiteX6644" fmla="*/ 833981 w 21052572"/>
              <a:gd name="connsiteY6644" fmla="*/ 3516994 h 8402012"/>
              <a:gd name="connsiteX6645" fmla="*/ 782393 w 21052572"/>
              <a:gd name="connsiteY6645" fmla="*/ 3452516 h 8402012"/>
              <a:gd name="connsiteX6646" fmla="*/ 731887 w 21052572"/>
              <a:gd name="connsiteY6646" fmla="*/ 3260153 h 8402012"/>
              <a:gd name="connsiteX6647" fmla="*/ 641609 w 21052572"/>
              <a:gd name="connsiteY6647" fmla="*/ 3151613 h 8402012"/>
              <a:gd name="connsiteX6648" fmla="*/ 475027 w 21052572"/>
              <a:gd name="connsiteY6648" fmla="*/ 3029103 h 8402012"/>
              <a:gd name="connsiteX6649" fmla="*/ 564229 w 21052572"/>
              <a:gd name="connsiteY6649" fmla="*/ 3035555 h 8402012"/>
              <a:gd name="connsiteX6650" fmla="*/ 680297 w 21052572"/>
              <a:gd name="connsiteY6650" fmla="*/ 3054895 h 8402012"/>
              <a:gd name="connsiteX6651" fmla="*/ 859780 w 21052572"/>
              <a:gd name="connsiteY6651" fmla="*/ 2983968 h 8402012"/>
              <a:gd name="connsiteX6652" fmla="*/ 436339 w 21052572"/>
              <a:gd name="connsiteY6652" fmla="*/ 2752914 h 8402012"/>
              <a:gd name="connsiteX6653" fmla="*/ 904916 w 21052572"/>
              <a:gd name="connsiteY6653" fmla="*/ 2637928 h 8402012"/>
              <a:gd name="connsiteX6654" fmla="*/ 1147801 w 21052572"/>
              <a:gd name="connsiteY6654" fmla="*/ 2657271 h 8402012"/>
              <a:gd name="connsiteX6655" fmla="*/ 1263872 w 21052572"/>
              <a:gd name="connsiteY6655" fmla="*/ 2683064 h 8402012"/>
              <a:gd name="connsiteX6656" fmla="*/ 1378874 w 21052572"/>
              <a:gd name="connsiteY6656" fmla="*/ 2657271 h 8402012"/>
              <a:gd name="connsiteX6657" fmla="*/ 1359525 w 21052572"/>
              <a:gd name="connsiteY6657" fmla="*/ 2625034 h 8402012"/>
              <a:gd name="connsiteX6658" fmla="*/ 1597039 w 21052572"/>
              <a:gd name="connsiteY6658" fmla="*/ 2579897 h 8402012"/>
              <a:gd name="connsiteX6659" fmla="*/ 1828106 w 21052572"/>
              <a:gd name="connsiteY6659" fmla="*/ 2503598 h 8402012"/>
              <a:gd name="connsiteX6660" fmla="*/ 2316023 w 21052572"/>
              <a:gd name="connsiteY6660" fmla="*/ 2490703 h 8402012"/>
              <a:gd name="connsiteX6661" fmla="*/ 3079083 w 21052572"/>
              <a:gd name="connsiteY6661" fmla="*/ 2605690 h 8402012"/>
              <a:gd name="connsiteX6662" fmla="*/ 3855086 w 21052572"/>
              <a:gd name="connsiteY6662" fmla="*/ 2618587 h 8402012"/>
              <a:gd name="connsiteX6663" fmla="*/ 4638609 w 21052572"/>
              <a:gd name="connsiteY6663" fmla="*/ 2605690 h 8402012"/>
              <a:gd name="connsiteX6664" fmla="*/ 5388806 w 21052572"/>
              <a:gd name="connsiteY6664" fmla="*/ 2445566 h 8402012"/>
              <a:gd name="connsiteX6665" fmla="*/ 6896204 w 21052572"/>
              <a:gd name="connsiteY6665" fmla="*/ 1926509 h 8402012"/>
              <a:gd name="connsiteX6666" fmla="*/ 7652812 w 21052572"/>
              <a:gd name="connsiteY6666" fmla="*/ 1689010 h 8402012"/>
              <a:gd name="connsiteX6667" fmla="*/ 8024668 w 21052572"/>
              <a:gd name="connsiteY6667" fmla="*/ 1566500 h 8402012"/>
              <a:gd name="connsiteX6668" fmla="*/ 8530865 w 21052572"/>
              <a:gd name="connsiteY6668" fmla="*/ 1348346 h 8402012"/>
              <a:gd name="connsiteX6669" fmla="*/ 8711419 w 21052572"/>
              <a:gd name="connsiteY6669" fmla="*/ 1284941 h 8402012"/>
              <a:gd name="connsiteX6670" fmla="*/ 9089723 w 21052572"/>
              <a:gd name="connsiteY6670" fmla="*/ 1136639 h 8402012"/>
              <a:gd name="connsiteX6671" fmla="*/ 9846331 w 21052572"/>
              <a:gd name="connsiteY6671" fmla="*/ 848618 h 8402012"/>
              <a:gd name="connsiteX6672" fmla="*/ 11359547 w 21052572"/>
              <a:gd name="connsiteY6672" fmla="*/ 347838 h 8402012"/>
              <a:gd name="connsiteX6673" fmla="*/ 12122604 w 21052572"/>
              <a:gd name="connsiteY6673" fmla="*/ 174822 h 8402012"/>
              <a:gd name="connsiteX6674" fmla="*/ 12898557 w 21052572"/>
              <a:gd name="connsiteY6674" fmla="*/ 79180 h 8402012"/>
              <a:gd name="connsiteX6675" fmla="*/ 13675585 w 21052572"/>
              <a:gd name="connsiteY6675" fmla="*/ 14702 h 8402012"/>
              <a:gd name="connsiteX6676" fmla="*/ 13777684 w 21052572"/>
              <a:gd name="connsiteY6676" fmla="*/ 8254 h 8402012"/>
              <a:gd name="connsiteX6677" fmla="*/ 13855064 w 21052572"/>
              <a:gd name="connsiteY6677" fmla="*/ 1806 h 840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</a:cxnLst>
            <a:rect l="l" t="t" r="r" b="b"/>
            <a:pathLst>
              <a:path w="21052572" h="8402012">
                <a:moveTo>
                  <a:pt x="4359536" y="8270801"/>
                </a:moveTo>
                <a:cubicBezTo>
                  <a:pt x="4359536" y="8289603"/>
                  <a:pt x="4359536" y="8302874"/>
                  <a:pt x="4346407" y="8302874"/>
                </a:cubicBezTo>
                <a:cubicBezTo>
                  <a:pt x="4346407" y="8284073"/>
                  <a:pt x="4346407" y="8270801"/>
                  <a:pt x="4359536" y="8270801"/>
                </a:cubicBezTo>
                <a:close/>
                <a:moveTo>
                  <a:pt x="4550215" y="8202009"/>
                </a:moveTo>
                <a:cubicBezTo>
                  <a:pt x="4591017" y="8202197"/>
                  <a:pt x="4631782" y="8210614"/>
                  <a:pt x="4672395" y="8237067"/>
                </a:cubicBezTo>
                <a:cubicBezTo>
                  <a:pt x="4609128" y="8243479"/>
                  <a:pt x="4551224" y="8249892"/>
                  <a:pt x="4493316" y="8256305"/>
                </a:cubicBezTo>
                <a:cubicBezTo>
                  <a:pt x="4467583" y="8262718"/>
                  <a:pt x="4441847" y="8274474"/>
                  <a:pt x="4417182" y="8269130"/>
                </a:cubicBezTo>
                <a:cubicBezTo>
                  <a:pt x="4391446" y="8256305"/>
                  <a:pt x="4365710" y="8237067"/>
                  <a:pt x="4346407" y="8224241"/>
                </a:cubicBezTo>
                <a:cubicBezTo>
                  <a:pt x="4414099" y="8224241"/>
                  <a:pt x="4482210" y="8201696"/>
                  <a:pt x="4550215" y="8202009"/>
                </a:cubicBezTo>
                <a:close/>
                <a:moveTo>
                  <a:pt x="5056320" y="8161791"/>
                </a:moveTo>
                <a:cubicBezTo>
                  <a:pt x="4907891" y="8228016"/>
                  <a:pt x="4907891" y="8228016"/>
                  <a:pt x="4791963" y="8241261"/>
                </a:cubicBezTo>
                <a:cubicBezTo>
                  <a:pt x="4868890" y="8194903"/>
                  <a:pt x="4868890" y="8194903"/>
                  <a:pt x="5056320" y="8161791"/>
                </a:cubicBezTo>
                <a:close/>
                <a:moveTo>
                  <a:pt x="3625921" y="8024337"/>
                </a:moveTo>
                <a:cubicBezTo>
                  <a:pt x="3631910" y="8024337"/>
                  <a:pt x="3643884" y="8031162"/>
                  <a:pt x="3643884" y="8051637"/>
                </a:cubicBezTo>
                <a:cubicBezTo>
                  <a:pt x="3631910" y="8051637"/>
                  <a:pt x="3625921" y="8044812"/>
                  <a:pt x="3625921" y="8024337"/>
                </a:cubicBezTo>
                <a:close/>
                <a:moveTo>
                  <a:pt x="2886695" y="7992782"/>
                </a:moveTo>
                <a:cubicBezTo>
                  <a:pt x="2886695" y="8012126"/>
                  <a:pt x="2893144" y="8025022"/>
                  <a:pt x="2906043" y="8025022"/>
                </a:cubicBezTo>
                <a:cubicBezTo>
                  <a:pt x="2906043" y="8005678"/>
                  <a:pt x="2899594" y="7992782"/>
                  <a:pt x="2886695" y="7992782"/>
                </a:cubicBezTo>
                <a:close/>
                <a:moveTo>
                  <a:pt x="5678745" y="7989786"/>
                </a:moveTo>
                <a:cubicBezTo>
                  <a:pt x="5684078" y="7988506"/>
                  <a:pt x="5688572" y="7998744"/>
                  <a:pt x="5679590" y="8008981"/>
                </a:cubicBezTo>
                <a:cubicBezTo>
                  <a:pt x="5679590" y="8008981"/>
                  <a:pt x="5673597" y="8002156"/>
                  <a:pt x="5673597" y="7995331"/>
                </a:cubicBezTo>
                <a:cubicBezTo>
                  <a:pt x="5675095" y="7991919"/>
                  <a:pt x="5676966" y="7990212"/>
                  <a:pt x="5678745" y="7989786"/>
                </a:cubicBezTo>
                <a:close/>
                <a:moveTo>
                  <a:pt x="3008685" y="7984722"/>
                </a:moveTo>
                <a:cubicBezTo>
                  <a:pt x="2975100" y="7984722"/>
                  <a:pt x="2938286" y="7992782"/>
                  <a:pt x="2925388" y="7992782"/>
                </a:cubicBezTo>
                <a:cubicBezTo>
                  <a:pt x="2925388" y="8057261"/>
                  <a:pt x="3053289" y="8025022"/>
                  <a:pt x="3072635" y="8025022"/>
                </a:cubicBezTo>
                <a:cubicBezTo>
                  <a:pt x="3072635" y="7992782"/>
                  <a:pt x="3042274" y="7984722"/>
                  <a:pt x="3008685" y="7984722"/>
                </a:cubicBezTo>
                <a:close/>
                <a:moveTo>
                  <a:pt x="5645057" y="7982520"/>
                </a:moveTo>
                <a:cubicBezTo>
                  <a:pt x="5656983" y="7984752"/>
                  <a:pt x="5667963" y="7992463"/>
                  <a:pt x="5677279" y="8008698"/>
                </a:cubicBezTo>
                <a:cubicBezTo>
                  <a:pt x="5646401" y="8028179"/>
                  <a:pt x="5614460" y="8041166"/>
                  <a:pt x="5582516" y="8060648"/>
                </a:cubicBezTo>
                <a:cubicBezTo>
                  <a:pt x="5569737" y="8067141"/>
                  <a:pt x="5556961" y="8072553"/>
                  <a:pt x="5544183" y="8080129"/>
                </a:cubicBezTo>
                <a:cubicBezTo>
                  <a:pt x="5537792" y="8060648"/>
                  <a:pt x="5531404" y="8047660"/>
                  <a:pt x="5531404" y="8028179"/>
                </a:cubicBezTo>
                <a:cubicBezTo>
                  <a:pt x="5564947" y="8018438"/>
                  <a:pt x="5609270" y="7975823"/>
                  <a:pt x="5645057" y="7982520"/>
                </a:cubicBezTo>
                <a:close/>
                <a:moveTo>
                  <a:pt x="5813583" y="7956299"/>
                </a:moveTo>
                <a:cubicBezTo>
                  <a:pt x="5828512" y="7956401"/>
                  <a:pt x="5843186" y="7958439"/>
                  <a:pt x="5857391" y="7963331"/>
                </a:cubicBezTo>
                <a:cubicBezTo>
                  <a:pt x="5807003" y="7989420"/>
                  <a:pt x="5729803" y="8061167"/>
                  <a:pt x="5678343" y="7982898"/>
                </a:cubicBezTo>
                <a:cubicBezTo>
                  <a:pt x="5721764" y="7973114"/>
                  <a:pt x="5768804" y="7955993"/>
                  <a:pt x="5813583" y="7956299"/>
                </a:cubicBezTo>
                <a:close/>
                <a:moveTo>
                  <a:pt x="2780829" y="7954901"/>
                </a:moveTo>
                <a:cubicBezTo>
                  <a:pt x="2764975" y="7954095"/>
                  <a:pt x="2745897" y="7960543"/>
                  <a:pt x="2733002" y="7960543"/>
                </a:cubicBezTo>
                <a:cubicBezTo>
                  <a:pt x="2733002" y="8018574"/>
                  <a:pt x="2789963" y="7992782"/>
                  <a:pt x="2809310" y="7992782"/>
                </a:cubicBezTo>
                <a:cubicBezTo>
                  <a:pt x="2809310" y="7963766"/>
                  <a:pt x="2796682" y="7955707"/>
                  <a:pt x="2780829" y="7954901"/>
                </a:cubicBezTo>
                <a:close/>
                <a:moveTo>
                  <a:pt x="2659646" y="7930721"/>
                </a:moveTo>
                <a:cubicBezTo>
                  <a:pt x="2647554" y="7929915"/>
                  <a:pt x="2633045" y="7934751"/>
                  <a:pt x="2623371" y="7934751"/>
                </a:cubicBezTo>
                <a:cubicBezTo>
                  <a:pt x="2623371" y="7979886"/>
                  <a:pt x="2662064" y="7960543"/>
                  <a:pt x="2681410" y="7960543"/>
                </a:cubicBezTo>
                <a:cubicBezTo>
                  <a:pt x="2681410" y="7937975"/>
                  <a:pt x="2671739" y="7931527"/>
                  <a:pt x="2659646" y="7930721"/>
                </a:cubicBezTo>
                <a:close/>
                <a:moveTo>
                  <a:pt x="2508367" y="7902511"/>
                </a:moveTo>
                <a:cubicBezTo>
                  <a:pt x="2508367" y="7934751"/>
                  <a:pt x="2527715" y="7934751"/>
                  <a:pt x="2547061" y="7934751"/>
                </a:cubicBezTo>
                <a:cubicBezTo>
                  <a:pt x="2547061" y="7896063"/>
                  <a:pt x="2527715" y="7902511"/>
                  <a:pt x="2508367" y="7902511"/>
                </a:cubicBezTo>
                <a:close/>
                <a:moveTo>
                  <a:pt x="2421443" y="7863152"/>
                </a:moveTo>
                <a:cubicBezTo>
                  <a:pt x="2405492" y="7863286"/>
                  <a:pt x="2386415" y="7871346"/>
                  <a:pt x="2374056" y="7871346"/>
                </a:cubicBezTo>
                <a:cubicBezTo>
                  <a:pt x="2374056" y="7928303"/>
                  <a:pt x="2430983" y="7902511"/>
                  <a:pt x="2450330" y="7902511"/>
                </a:cubicBezTo>
                <a:cubicBezTo>
                  <a:pt x="2450330" y="7870809"/>
                  <a:pt x="2437432" y="7863018"/>
                  <a:pt x="2421443" y="7863152"/>
                </a:cubicBezTo>
                <a:close/>
                <a:moveTo>
                  <a:pt x="2320053" y="7835883"/>
                </a:moveTo>
                <a:cubicBezTo>
                  <a:pt x="2307963" y="7834271"/>
                  <a:pt x="2293452" y="7839107"/>
                  <a:pt x="2283782" y="7839107"/>
                </a:cubicBezTo>
                <a:cubicBezTo>
                  <a:pt x="2283782" y="7889616"/>
                  <a:pt x="2322470" y="7871346"/>
                  <a:pt x="2341814" y="7871346"/>
                </a:cubicBezTo>
                <a:cubicBezTo>
                  <a:pt x="2341814" y="7845555"/>
                  <a:pt x="2332143" y="7837495"/>
                  <a:pt x="2320053" y="7835883"/>
                </a:cubicBezTo>
                <a:close/>
                <a:moveTo>
                  <a:pt x="6285585" y="7782608"/>
                </a:moveTo>
                <a:cubicBezTo>
                  <a:pt x="6291902" y="7801678"/>
                  <a:pt x="6298222" y="7820748"/>
                  <a:pt x="6298222" y="7839818"/>
                </a:cubicBezTo>
                <a:cubicBezTo>
                  <a:pt x="6273999" y="7852532"/>
                  <a:pt x="6248719" y="7858888"/>
                  <a:pt x="6223440" y="7871602"/>
                </a:cubicBezTo>
                <a:cubicBezTo>
                  <a:pt x="6242400" y="7839818"/>
                  <a:pt x="6267677" y="7808035"/>
                  <a:pt x="6285585" y="7782608"/>
                </a:cubicBezTo>
                <a:close/>
                <a:moveTo>
                  <a:pt x="6359901" y="7773131"/>
                </a:moveTo>
                <a:cubicBezTo>
                  <a:pt x="6359901" y="7798816"/>
                  <a:pt x="6353914" y="7805237"/>
                  <a:pt x="6341937" y="7805237"/>
                </a:cubicBezTo>
                <a:cubicBezTo>
                  <a:pt x="6341937" y="7785974"/>
                  <a:pt x="6347927" y="7773131"/>
                  <a:pt x="6359901" y="7773131"/>
                </a:cubicBezTo>
                <a:close/>
                <a:moveTo>
                  <a:pt x="6492564" y="7716253"/>
                </a:moveTo>
                <a:cubicBezTo>
                  <a:pt x="6492564" y="7735517"/>
                  <a:pt x="6487297" y="7748359"/>
                  <a:pt x="6474654" y="7748359"/>
                </a:cubicBezTo>
                <a:cubicBezTo>
                  <a:pt x="6474654" y="7729096"/>
                  <a:pt x="6480977" y="7716253"/>
                  <a:pt x="6492564" y="7716253"/>
                </a:cubicBezTo>
                <a:close/>
                <a:moveTo>
                  <a:pt x="6023014" y="7713609"/>
                </a:moveTo>
                <a:cubicBezTo>
                  <a:pt x="6035430" y="7711956"/>
                  <a:pt x="6050333" y="7718569"/>
                  <a:pt x="6060266" y="7728489"/>
                </a:cubicBezTo>
                <a:cubicBezTo>
                  <a:pt x="6080133" y="7748330"/>
                  <a:pt x="6007282" y="7748330"/>
                  <a:pt x="6000663" y="7748330"/>
                </a:cubicBezTo>
                <a:cubicBezTo>
                  <a:pt x="6000663" y="7725183"/>
                  <a:pt x="6010596" y="7715262"/>
                  <a:pt x="6023014" y="7713609"/>
                </a:cubicBezTo>
                <a:close/>
                <a:moveTo>
                  <a:pt x="6132353" y="7684485"/>
                </a:moveTo>
                <a:cubicBezTo>
                  <a:pt x="6132353" y="7715228"/>
                  <a:pt x="6113906" y="7715228"/>
                  <a:pt x="6095461" y="7715228"/>
                </a:cubicBezTo>
                <a:cubicBezTo>
                  <a:pt x="6095461" y="7678336"/>
                  <a:pt x="6113906" y="7684485"/>
                  <a:pt x="6132353" y="7684485"/>
                </a:cubicBezTo>
                <a:close/>
                <a:moveTo>
                  <a:pt x="6611612" y="7659376"/>
                </a:moveTo>
                <a:cubicBezTo>
                  <a:pt x="6630765" y="7659376"/>
                  <a:pt x="6649918" y="7659376"/>
                  <a:pt x="6662687" y="7671786"/>
                </a:cubicBezTo>
                <a:cubicBezTo>
                  <a:pt x="6643534" y="7684196"/>
                  <a:pt x="6624381" y="7696605"/>
                  <a:pt x="6611612" y="7715220"/>
                </a:cubicBezTo>
                <a:cubicBezTo>
                  <a:pt x="6611612" y="7696605"/>
                  <a:pt x="6611612" y="7677991"/>
                  <a:pt x="6611612" y="7659376"/>
                </a:cubicBezTo>
                <a:close/>
                <a:moveTo>
                  <a:pt x="6656227" y="7650005"/>
                </a:moveTo>
                <a:lnTo>
                  <a:pt x="6655396" y="7653539"/>
                </a:lnTo>
                <a:cubicBezTo>
                  <a:pt x="6654733" y="7656360"/>
                  <a:pt x="6654271" y="7658323"/>
                  <a:pt x="6654271" y="7658323"/>
                </a:cubicBezTo>
                <a:close/>
                <a:moveTo>
                  <a:pt x="6659809" y="7634772"/>
                </a:moveTo>
                <a:cubicBezTo>
                  <a:pt x="6659501" y="7636080"/>
                  <a:pt x="6658937" y="7638479"/>
                  <a:pt x="6658040" y="7642295"/>
                </a:cubicBezTo>
                <a:lnTo>
                  <a:pt x="6656227" y="7650005"/>
                </a:lnTo>
                <a:lnTo>
                  <a:pt x="6657732" y="7643603"/>
                </a:lnTo>
                <a:cubicBezTo>
                  <a:pt x="6659347" y="7636734"/>
                  <a:pt x="6660732" y="7630846"/>
                  <a:pt x="6659809" y="7634772"/>
                </a:cubicBezTo>
                <a:close/>
                <a:moveTo>
                  <a:pt x="6695874" y="7626197"/>
                </a:moveTo>
                <a:cubicBezTo>
                  <a:pt x="6695874" y="7652740"/>
                  <a:pt x="6684288" y="7658270"/>
                  <a:pt x="6671649" y="7658270"/>
                </a:cubicBezTo>
                <a:cubicBezTo>
                  <a:pt x="6665330" y="7652740"/>
                  <a:pt x="6665330" y="7646105"/>
                  <a:pt x="6659010" y="7639469"/>
                </a:cubicBezTo>
                <a:cubicBezTo>
                  <a:pt x="6671649" y="7632833"/>
                  <a:pt x="6684288" y="7626197"/>
                  <a:pt x="6695874" y="7626197"/>
                </a:cubicBezTo>
                <a:close/>
                <a:moveTo>
                  <a:pt x="4731846" y="7624042"/>
                </a:moveTo>
                <a:cubicBezTo>
                  <a:pt x="4719755" y="7622564"/>
                  <a:pt x="4705246" y="7627400"/>
                  <a:pt x="4695573" y="7627400"/>
                </a:cubicBezTo>
                <a:cubicBezTo>
                  <a:pt x="4695573" y="7671461"/>
                  <a:pt x="4734264" y="7658565"/>
                  <a:pt x="4753611" y="7658565"/>
                </a:cubicBezTo>
                <a:cubicBezTo>
                  <a:pt x="4753611" y="7633311"/>
                  <a:pt x="4743939" y="7625520"/>
                  <a:pt x="4731846" y="7624042"/>
                </a:cubicBezTo>
                <a:close/>
                <a:moveTo>
                  <a:pt x="6736842" y="7622692"/>
                </a:moveTo>
                <a:cubicBezTo>
                  <a:pt x="6739087" y="7623545"/>
                  <a:pt x="6742081" y="7626958"/>
                  <a:pt x="6748068" y="7630370"/>
                </a:cubicBezTo>
                <a:cubicBezTo>
                  <a:pt x="6736093" y="7637195"/>
                  <a:pt x="6736093" y="7644020"/>
                  <a:pt x="6730106" y="7630370"/>
                </a:cubicBezTo>
                <a:cubicBezTo>
                  <a:pt x="6733100" y="7623545"/>
                  <a:pt x="6734596" y="7621839"/>
                  <a:pt x="6736842" y="7622692"/>
                </a:cubicBezTo>
                <a:close/>
                <a:moveTo>
                  <a:pt x="4772957" y="7595161"/>
                </a:moveTo>
                <a:cubicBezTo>
                  <a:pt x="4772957" y="7627400"/>
                  <a:pt x="4792304" y="7627400"/>
                  <a:pt x="4811648" y="7627400"/>
                </a:cubicBezTo>
                <a:cubicBezTo>
                  <a:pt x="4811648" y="7588713"/>
                  <a:pt x="4792304" y="7595161"/>
                  <a:pt x="4772957" y="7595161"/>
                </a:cubicBezTo>
                <a:close/>
                <a:moveTo>
                  <a:pt x="6362876" y="7580021"/>
                </a:moveTo>
                <a:cubicBezTo>
                  <a:pt x="6385706" y="7576013"/>
                  <a:pt x="6406907" y="7579220"/>
                  <a:pt x="6416690" y="7608077"/>
                </a:cubicBezTo>
                <a:cubicBezTo>
                  <a:pt x="6377553" y="7627315"/>
                  <a:pt x="6338415" y="7640141"/>
                  <a:pt x="6299277" y="7658310"/>
                </a:cubicBezTo>
                <a:cubicBezTo>
                  <a:pt x="6299277" y="7633728"/>
                  <a:pt x="6299277" y="7614490"/>
                  <a:pt x="6299277" y="7595252"/>
                </a:cubicBezTo>
                <a:cubicBezTo>
                  <a:pt x="6315584" y="7595252"/>
                  <a:pt x="6340047" y="7584029"/>
                  <a:pt x="6362876" y="7580021"/>
                </a:cubicBezTo>
                <a:close/>
                <a:moveTo>
                  <a:pt x="6923436" y="7564581"/>
                </a:moveTo>
                <a:cubicBezTo>
                  <a:pt x="6923436" y="7590266"/>
                  <a:pt x="6917449" y="7596687"/>
                  <a:pt x="6905474" y="7596687"/>
                </a:cubicBezTo>
                <a:cubicBezTo>
                  <a:pt x="6905474" y="7571002"/>
                  <a:pt x="6917449" y="7564581"/>
                  <a:pt x="6923436" y="7564581"/>
                </a:cubicBezTo>
                <a:close/>
                <a:moveTo>
                  <a:pt x="6961258" y="7531402"/>
                </a:moveTo>
                <a:cubicBezTo>
                  <a:pt x="6961258" y="7550667"/>
                  <a:pt x="6961258" y="7563511"/>
                  <a:pt x="6948133" y="7563511"/>
                </a:cubicBezTo>
                <a:cubicBezTo>
                  <a:pt x="6948133" y="7544246"/>
                  <a:pt x="6948133" y="7531402"/>
                  <a:pt x="6961258" y="7531402"/>
                </a:cubicBezTo>
                <a:close/>
                <a:moveTo>
                  <a:pt x="6519027" y="7531284"/>
                </a:moveTo>
                <a:cubicBezTo>
                  <a:pt x="6530892" y="7532276"/>
                  <a:pt x="6542686" y="7536242"/>
                  <a:pt x="6554142" y="7544174"/>
                </a:cubicBezTo>
                <a:cubicBezTo>
                  <a:pt x="6519780" y="7571937"/>
                  <a:pt x="6471213" y="7623993"/>
                  <a:pt x="6433301" y="7594061"/>
                </a:cubicBezTo>
                <a:lnTo>
                  <a:pt x="6421498" y="7580258"/>
                </a:lnTo>
                <a:lnTo>
                  <a:pt x="6424521" y="7590114"/>
                </a:lnTo>
                <a:cubicBezTo>
                  <a:pt x="6424521" y="7594930"/>
                  <a:pt x="6422881" y="7599746"/>
                  <a:pt x="6419598" y="7606167"/>
                </a:cubicBezTo>
                <a:cubicBezTo>
                  <a:pt x="6419598" y="7599746"/>
                  <a:pt x="6413034" y="7593325"/>
                  <a:pt x="6413034" y="7593325"/>
                </a:cubicBezTo>
                <a:lnTo>
                  <a:pt x="6418630" y="7576903"/>
                </a:lnTo>
                <a:lnTo>
                  <a:pt x="6417775" y="7575903"/>
                </a:lnTo>
                <a:lnTo>
                  <a:pt x="6419363" y="7574751"/>
                </a:lnTo>
                <a:lnTo>
                  <a:pt x="6419598" y="7574061"/>
                </a:lnTo>
                <a:lnTo>
                  <a:pt x="6419730" y="7574486"/>
                </a:lnTo>
                <a:lnTo>
                  <a:pt x="6449207" y="7553098"/>
                </a:lnTo>
                <a:cubicBezTo>
                  <a:pt x="6471300" y="7539217"/>
                  <a:pt x="6495302" y="7529301"/>
                  <a:pt x="6519027" y="7531284"/>
                </a:cubicBezTo>
                <a:close/>
                <a:moveTo>
                  <a:pt x="5068792" y="7529070"/>
                </a:moveTo>
                <a:cubicBezTo>
                  <a:pt x="5047295" y="7529070"/>
                  <a:pt x="5026605" y="7533906"/>
                  <a:pt x="5010484" y="7556473"/>
                </a:cubicBezTo>
                <a:cubicBezTo>
                  <a:pt x="4991137" y="7582265"/>
                  <a:pt x="4958895" y="7575817"/>
                  <a:pt x="4939551" y="7582265"/>
                </a:cubicBezTo>
                <a:cubicBezTo>
                  <a:pt x="4913753" y="7588713"/>
                  <a:pt x="4887960" y="7595161"/>
                  <a:pt x="4868615" y="7595161"/>
                </a:cubicBezTo>
                <a:cubicBezTo>
                  <a:pt x="4868615" y="7627400"/>
                  <a:pt x="4887960" y="7633848"/>
                  <a:pt x="4900856" y="7620952"/>
                </a:cubicBezTo>
                <a:cubicBezTo>
                  <a:pt x="4926649" y="7601609"/>
                  <a:pt x="4939551" y="7588713"/>
                  <a:pt x="4965344" y="7588713"/>
                </a:cubicBezTo>
                <a:cubicBezTo>
                  <a:pt x="4984690" y="7582265"/>
                  <a:pt x="5004035" y="7582265"/>
                  <a:pt x="5023383" y="7575817"/>
                </a:cubicBezTo>
                <a:cubicBezTo>
                  <a:pt x="5023383" y="7569369"/>
                  <a:pt x="5035205" y="7562921"/>
                  <a:pt x="5042727" y="7562921"/>
                </a:cubicBezTo>
                <a:cubicBezTo>
                  <a:pt x="5073897" y="7562921"/>
                  <a:pt x="5099689" y="7562921"/>
                  <a:pt x="5131933" y="7562921"/>
                </a:cubicBezTo>
                <a:cubicBezTo>
                  <a:pt x="5131933" y="7556473"/>
                  <a:pt x="5131933" y="7543577"/>
                  <a:pt x="5131933" y="7530682"/>
                </a:cubicBezTo>
                <a:cubicBezTo>
                  <a:pt x="5112589" y="7533906"/>
                  <a:pt x="5090285" y="7529070"/>
                  <a:pt x="5068792" y="7529070"/>
                </a:cubicBezTo>
                <a:close/>
                <a:moveTo>
                  <a:pt x="6549994" y="7520599"/>
                </a:moveTo>
                <a:cubicBezTo>
                  <a:pt x="6552989" y="7520599"/>
                  <a:pt x="6555979" y="7524011"/>
                  <a:pt x="6558975" y="7530836"/>
                </a:cubicBezTo>
                <a:cubicBezTo>
                  <a:pt x="6552989" y="7544486"/>
                  <a:pt x="6547000" y="7544486"/>
                  <a:pt x="6541013" y="7530836"/>
                </a:cubicBezTo>
                <a:cubicBezTo>
                  <a:pt x="6544005" y="7524011"/>
                  <a:pt x="6547000" y="7520599"/>
                  <a:pt x="6549994" y="7520599"/>
                </a:cubicBezTo>
                <a:close/>
                <a:moveTo>
                  <a:pt x="7037161" y="7498226"/>
                </a:moveTo>
                <a:cubicBezTo>
                  <a:pt x="7037161" y="7535118"/>
                  <a:pt x="7018715" y="7528970"/>
                  <a:pt x="7000269" y="7528970"/>
                </a:cubicBezTo>
                <a:cubicBezTo>
                  <a:pt x="7000269" y="7498226"/>
                  <a:pt x="7024864" y="7498226"/>
                  <a:pt x="7037161" y="7498226"/>
                </a:cubicBezTo>
                <a:close/>
                <a:moveTo>
                  <a:pt x="6675160" y="7469436"/>
                </a:moveTo>
                <a:cubicBezTo>
                  <a:pt x="6688968" y="7469996"/>
                  <a:pt x="6702327" y="7474748"/>
                  <a:pt x="6714821" y="7485882"/>
                </a:cubicBezTo>
                <a:cubicBezTo>
                  <a:pt x="6664842" y="7511950"/>
                  <a:pt x="6595158" y="7596673"/>
                  <a:pt x="6550492" y="7518468"/>
                </a:cubicBezTo>
                <a:cubicBezTo>
                  <a:pt x="6588775" y="7503804"/>
                  <a:pt x="6633738" y="7467756"/>
                  <a:pt x="6675160" y="7469436"/>
                </a:cubicBezTo>
                <a:close/>
                <a:moveTo>
                  <a:pt x="6708736" y="7466812"/>
                </a:moveTo>
                <a:lnTo>
                  <a:pt x="6707944" y="7469064"/>
                </a:lnTo>
                <a:cubicBezTo>
                  <a:pt x="6707036" y="7471644"/>
                  <a:pt x="6706404" y="7473438"/>
                  <a:pt x="6706404" y="7473438"/>
                </a:cubicBezTo>
                <a:close/>
                <a:moveTo>
                  <a:pt x="6713340" y="7453728"/>
                </a:moveTo>
                <a:lnTo>
                  <a:pt x="6711562" y="7458781"/>
                </a:lnTo>
                <a:lnTo>
                  <a:pt x="6708736" y="7466812"/>
                </a:lnTo>
                <a:lnTo>
                  <a:pt x="6711140" y="7459978"/>
                </a:lnTo>
                <a:close/>
                <a:moveTo>
                  <a:pt x="6713982" y="7451902"/>
                </a:moveTo>
                <a:cubicBezTo>
                  <a:pt x="6714614" y="7450107"/>
                  <a:pt x="6714456" y="7450556"/>
                  <a:pt x="6713864" y="7452238"/>
                </a:cubicBezTo>
                <a:lnTo>
                  <a:pt x="6713340" y="7453728"/>
                </a:lnTo>
                <a:close/>
                <a:moveTo>
                  <a:pt x="7157576" y="7408170"/>
                </a:moveTo>
                <a:cubicBezTo>
                  <a:pt x="7163725" y="7428078"/>
                  <a:pt x="7163725" y="7453515"/>
                  <a:pt x="7169873" y="7473422"/>
                </a:cubicBezTo>
                <a:cubicBezTo>
                  <a:pt x="7157576" y="7473422"/>
                  <a:pt x="7145278" y="7473422"/>
                  <a:pt x="7132981" y="7473422"/>
                </a:cubicBezTo>
                <a:cubicBezTo>
                  <a:pt x="7139130" y="7447985"/>
                  <a:pt x="7145278" y="7428078"/>
                  <a:pt x="7157576" y="7408170"/>
                </a:cubicBezTo>
                <a:close/>
                <a:moveTo>
                  <a:pt x="6859755" y="7367654"/>
                </a:moveTo>
                <a:cubicBezTo>
                  <a:pt x="6875043" y="7368179"/>
                  <a:pt x="6888787" y="7376704"/>
                  <a:pt x="6899676" y="7397813"/>
                </a:cubicBezTo>
                <a:cubicBezTo>
                  <a:pt x="6862493" y="7410804"/>
                  <a:pt x="6830622" y="7423794"/>
                  <a:pt x="6792377" y="7443280"/>
                </a:cubicBezTo>
                <a:cubicBezTo>
                  <a:pt x="6766880" y="7455188"/>
                  <a:pt x="6735010" y="7487664"/>
                  <a:pt x="6715887" y="7455188"/>
                </a:cubicBezTo>
                <a:cubicBezTo>
                  <a:pt x="6754132" y="7436514"/>
                  <a:pt x="6813890" y="7366081"/>
                  <a:pt x="6859755" y="7367654"/>
                </a:cubicBezTo>
                <a:close/>
                <a:moveTo>
                  <a:pt x="6906002" y="7365514"/>
                </a:moveTo>
                <a:cubicBezTo>
                  <a:pt x="6912322" y="7371935"/>
                  <a:pt x="6918642" y="7378357"/>
                  <a:pt x="6918642" y="7384778"/>
                </a:cubicBezTo>
                <a:cubicBezTo>
                  <a:pt x="6912322" y="7391199"/>
                  <a:pt x="6906002" y="7397620"/>
                  <a:pt x="6900735" y="7384778"/>
                </a:cubicBezTo>
                <a:cubicBezTo>
                  <a:pt x="6900735" y="7371935"/>
                  <a:pt x="6906002" y="7365514"/>
                  <a:pt x="6906002" y="7365514"/>
                </a:cubicBezTo>
                <a:close/>
                <a:moveTo>
                  <a:pt x="6951772" y="7346553"/>
                </a:moveTo>
                <a:cubicBezTo>
                  <a:pt x="6951772" y="7383445"/>
                  <a:pt x="6918704" y="7383445"/>
                  <a:pt x="6905477" y="7364999"/>
                </a:cubicBezTo>
                <a:cubicBezTo>
                  <a:pt x="6918704" y="7358851"/>
                  <a:pt x="6931931" y="7352702"/>
                  <a:pt x="6951772" y="7346553"/>
                </a:cubicBezTo>
                <a:close/>
                <a:moveTo>
                  <a:pt x="7174557" y="7199619"/>
                </a:moveTo>
                <a:cubicBezTo>
                  <a:pt x="7174557" y="7249662"/>
                  <a:pt x="7155005" y="7268827"/>
                  <a:pt x="7128936" y="7287993"/>
                </a:cubicBezTo>
                <a:cubicBezTo>
                  <a:pt x="7090919" y="7307158"/>
                  <a:pt x="7058332" y="7326323"/>
                  <a:pt x="7019229" y="7345489"/>
                </a:cubicBezTo>
                <a:cubicBezTo>
                  <a:pt x="7051815" y="7256050"/>
                  <a:pt x="7122419" y="7244338"/>
                  <a:pt x="7174557" y="7199619"/>
                </a:cubicBezTo>
                <a:close/>
                <a:moveTo>
                  <a:pt x="7300454" y="7180662"/>
                </a:moveTo>
                <a:cubicBezTo>
                  <a:pt x="7306774" y="7187084"/>
                  <a:pt x="7306774" y="7193506"/>
                  <a:pt x="7312041" y="7199927"/>
                </a:cubicBezTo>
                <a:cubicBezTo>
                  <a:pt x="7306774" y="7206349"/>
                  <a:pt x="7300454" y="7212771"/>
                  <a:pt x="7294134" y="7199927"/>
                </a:cubicBezTo>
                <a:cubicBezTo>
                  <a:pt x="7294134" y="7193506"/>
                  <a:pt x="7300454" y="7187084"/>
                  <a:pt x="7300454" y="7180662"/>
                </a:cubicBezTo>
                <a:close/>
                <a:moveTo>
                  <a:pt x="7393171" y="7122257"/>
                </a:moveTo>
                <a:cubicBezTo>
                  <a:pt x="7396165" y="7122257"/>
                  <a:pt x="7399159" y="7125468"/>
                  <a:pt x="7402152" y="7131889"/>
                </a:cubicBezTo>
                <a:cubicBezTo>
                  <a:pt x="7402152" y="7135099"/>
                  <a:pt x="7400656" y="7136704"/>
                  <a:pt x="7399159" y="7139112"/>
                </a:cubicBezTo>
                <a:lnTo>
                  <a:pt x="7396276" y="7150706"/>
                </a:lnTo>
                <a:lnTo>
                  <a:pt x="7397356" y="7152336"/>
                </a:lnTo>
                <a:cubicBezTo>
                  <a:pt x="7372077" y="7165050"/>
                  <a:pt x="7327839" y="7222262"/>
                  <a:pt x="7303614" y="7177764"/>
                </a:cubicBezTo>
                <a:cubicBezTo>
                  <a:pt x="7327839" y="7158693"/>
                  <a:pt x="7359438" y="7145979"/>
                  <a:pt x="7384716" y="7133265"/>
                </a:cubicBezTo>
                <a:lnTo>
                  <a:pt x="7390024" y="7141273"/>
                </a:lnTo>
                <a:lnTo>
                  <a:pt x="7384190" y="7131889"/>
                </a:lnTo>
                <a:cubicBezTo>
                  <a:pt x="7387184" y="7125468"/>
                  <a:pt x="7390178" y="7122257"/>
                  <a:pt x="7393171" y="7122257"/>
                </a:cubicBezTo>
                <a:close/>
                <a:moveTo>
                  <a:pt x="5888582" y="7100821"/>
                </a:moveTo>
                <a:cubicBezTo>
                  <a:pt x="5888582" y="7126612"/>
                  <a:pt x="5895026" y="7133060"/>
                  <a:pt x="5907925" y="7133060"/>
                </a:cubicBezTo>
                <a:cubicBezTo>
                  <a:pt x="5907925" y="7107269"/>
                  <a:pt x="5895026" y="7100821"/>
                  <a:pt x="5888582" y="7100821"/>
                </a:cubicBezTo>
                <a:close/>
                <a:moveTo>
                  <a:pt x="7447974" y="7098071"/>
                </a:moveTo>
                <a:cubicBezTo>
                  <a:pt x="7453481" y="7098362"/>
                  <a:pt x="7458784" y="7099913"/>
                  <a:pt x="7463679" y="7103016"/>
                </a:cubicBezTo>
                <a:cubicBezTo>
                  <a:pt x="7444098" y="7109221"/>
                  <a:pt x="7417990" y="7146450"/>
                  <a:pt x="7398409" y="7121631"/>
                </a:cubicBezTo>
                <a:cubicBezTo>
                  <a:pt x="7413095" y="7107669"/>
                  <a:pt x="7431452" y="7097199"/>
                  <a:pt x="7447974" y="7098071"/>
                </a:cubicBezTo>
                <a:close/>
                <a:moveTo>
                  <a:pt x="6649030" y="7074116"/>
                </a:moveTo>
                <a:cubicBezTo>
                  <a:pt x="6650527" y="7075822"/>
                  <a:pt x="6652024" y="7082647"/>
                  <a:pt x="6658011" y="7089472"/>
                </a:cubicBezTo>
                <a:cubicBezTo>
                  <a:pt x="6652024" y="7089472"/>
                  <a:pt x="6646036" y="7089472"/>
                  <a:pt x="6640049" y="7089472"/>
                </a:cubicBezTo>
                <a:cubicBezTo>
                  <a:pt x="6646037" y="7075822"/>
                  <a:pt x="6647534" y="7072410"/>
                  <a:pt x="6649030" y="7074116"/>
                </a:cubicBezTo>
                <a:close/>
                <a:moveTo>
                  <a:pt x="6017554" y="7068581"/>
                </a:moveTo>
                <a:cubicBezTo>
                  <a:pt x="6017554" y="7094373"/>
                  <a:pt x="6024005" y="7100821"/>
                  <a:pt x="6036901" y="7100821"/>
                </a:cubicBezTo>
                <a:cubicBezTo>
                  <a:pt x="6036901" y="7081477"/>
                  <a:pt x="6030453" y="7068581"/>
                  <a:pt x="6017554" y="7068581"/>
                </a:cubicBezTo>
                <a:close/>
                <a:moveTo>
                  <a:pt x="7572643" y="7066910"/>
                </a:moveTo>
                <a:cubicBezTo>
                  <a:pt x="7572643" y="7092597"/>
                  <a:pt x="7565818" y="7099019"/>
                  <a:pt x="7545343" y="7099019"/>
                </a:cubicBezTo>
                <a:cubicBezTo>
                  <a:pt x="7545343" y="7079754"/>
                  <a:pt x="7552168" y="7066910"/>
                  <a:pt x="7572643" y="7066910"/>
                </a:cubicBezTo>
                <a:close/>
                <a:moveTo>
                  <a:pt x="7601219" y="7038470"/>
                </a:moveTo>
                <a:cubicBezTo>
                  <a:pt x="7601219" y="7063907"/>
                  <a:pt x="7595232" y="7070543"/>
                  <a:pt x="7583257" y="7070543"/>
                </a:cubicBezTo>
                <a:cubicBezTo>
                  <a:pt x="7583257" y="7050636"/>
                  <a:pt x="7589244" y="7038470"/>
                  <a:pt x="7601219" y="7038470"/>
                </a:cubicBezTo>
                <a:close/>
                <a:moveTo>
                  <a:pt x="5831616" y="6979385"/>
                </a:moveTo>
                <a:cubicBezTo>
                  <a:pt x="5831616" y="7018072"/>
                  <a:pt x="5850963" y="7011624"/>
                  <a:pt x="5870309" y="7011624"/>
                </a:cubicBezTo>
                <a:cubicBezTo>
                  <a:pt x="5870309" y="6972937"/>
                  <a:pt x="5844515" y="6979385"/>
                  <a:pt x="5831616" y="6979385"/>
                </a:cubicBezTo>
                <a:close/>
                <a:moveTo>
                  <a:pt x="7684776" y="6978552"/>
                </a:moveTo>
                <a:cubicBezTo>
                  <a:pt x="7696410" y="6976961"/>
                  <a:pt x="7710371" y="6981736"/>
                  <a:pt x="7719678" y="6981736"/>
                </a:cubicBezTo>
                <a:cubicBezTo>
                  <a:pt x="7719678" y="7032670"/>
                  <a:pt x="7682449" y="7013570"/>
                  <a:pt x="7663834" y="7013570"/>
                </a:cubicBezTo>
                <a:cubicBezTo>
                  <a:pt x="7663834" y="6988103"/>
                  <a:pt x="7673142" y="6980144"/>
                  <a:pt x="7684776" y="6978552"/>
                </a:cubicBezTo>
                <a:close/>
                <a:moveTo>
                  <a:pt x="5959517" y="6947145"/>
                </a:moveTo>
                <a:cubicBezTo>
                  <a:pt x="5940168" y="6953593"/>
                  <a:pt x="5927276" y="6972937"/>
                  <a:pt x="5907925" y="6979385"/>
                </a:cubicBezTo>
                <a:cubicBezTo>
                  <a:pt x="5895026" y="6985833"/>
                  <a:pt x="5888582" y="6992281"/>
                  <a:pt x="5888582" y="7011624"/>
                </a:cubicBezTo>
                <a:cubicBezTo>
                  <a:pt x="5901477" y="6998729"/>
                  <a:pt x="5920820" y="6998729"/>
                  <a:pt x="5933720" y="6979385"/>
                </a:cubicBezTo>
                <a:cubicBezTo>
                  <a:pt x="5946619" y="6979385"/>
                  <a:pt x="5959517" y="6972937"/>
                  <a:pt x="5959517" y="6947145"/>
                </a:cubicBezTo>
                <a:close/>
                <a:moveTo>
                  <a:pt x="6863995" y="6945961"/>
                </a:moveTo>
                <a:cubicBezTo>
                  <a:pt x="6874213" y="6945596"/>
                  <a:pt x="6884521" y="6946509"/>
                  <a:pt x="6894929" y="6948945"/>
                </a:cubicBezTo>
                <a:cubicBezTo>
                  <a:pt x="6862904" y="7007401"/>
                  <a:pt x="6811664" y="7013896"/>
                  <a:pt x="6766828" y="7033381"/>
                </a:cubicBezTo>
                <a:cubicBezTo>
                  <a:pt x="6742809" y="7042312"/>
                  <a:pt x="6712185" y="7077426"/>
                  <a:pt x="6684864" y="7075244"/>
                </a:cubicBezTo>
                <a:lnTo>
                  <a:pt x="6671792" y="7070841"/>
                </a:lnTo>
                <a:lnTo>
                  <a:pt x="6661007" y="7084722"/>
                </a:lnTo>
                <a:cubicBezTo>
                  <a:pt x="6658761" y="7084722"/>
                  <a:pt x="6657265" y="7079906"/>
                  <a:pt x="6654271" y="7070274"/>
                </a:cubicBezTo>
                <a:cubicBezTo>
                  <a:pt x="6657265" y="7063852"/>
                  <a:pt x="6658762" y="7060641"/>
                  <a:pt x="6661007" y="7060641"/>
                </a:cubicBezTo>
                <a:lnTo>
                  <a:pt x="6663692" y="7062945"/>
                </a:lnTo>
                <a:lnTo>
                  <a:pt x="6659010" y="7058279"/>
                </a:lnTo>
                <a:cubicBezTo>
                  <a:pt x="6725329" y="7013760"/>
                  <a:pt x="6792466" y="6948522"/>
                  <a:pt x="6863995" y="6945961"/>
                </a:cubicBezTo>
                <a:close/>
                <a:moveTo>
                  <a:pt x="6951737" y="6919979"/>
                </a:moveTo>
                <a:cubicBezTo>
                  <a:pt x="6951737" y="6940454"/>
                  <a:pt x="6938087" y="6947279"/>
                  <a:pt x="6924437" y="6947279"/>
                </a:cubicBezTo>
                <a:cubicBezTo>
                  <a:pt x="6924437" y="6926804"/>
                  <a:pt x="6938087" y="6919979"/>
                  <a:pt x="6951737" y="6919979"/>
                </a:cubicBezTo>
                <a:close/>
                <a:moveTo>
                  <a:pt x="6999271" y="6891539"/>
                </a:moveTo>
                <a:cubicBezTo>
                  <a:pt x="6999271" y="6910803"/>
                  <a:pt x="6993284" y="6923645"/>
                  <a:pt x="6981309" y="6923645"/>
                </a:cubicBezTo>
                <a:cubicBezTo>
                  <a:pt x="6981309" y="6897960"/>
                  <a:pt x="6987296" y="6891539"/>
                  <a:pt x="6999271" y="6891539"/>
                </a:cubicBezTo>
                <a:close/>
                <a:moveTo>
                  <a:pt x="6056250" y="6889114"/>
                </a:moveTo>
                <a:cubicBezTo>
                  <a:pt x="6056250" y="6927802"/>
                  <a:pt x="6080969" y="6921354"/>
                  <a:pt x="6093865" y="6921354"/>
                </a:cubicBezTo>
                <a:cubicBezTo>
                  <a:pt x="6093865" y="6882666"/>
                  <a:pt x="6075588" y="6889114"/>
                  <a:pt x="6056250" y="6889114"/>
                </a:cubicBezTo>
                <a:close/>
                <a:moveTo>
                  <a:pt x="7913961" y="6858360"/>
                </a:moveTo>
                <a:cubicBezTo>
                  <a:pt x="7913961" y="6909960"/>
                  <a:pt x="7901017" y="6929310"/>
                  <a:pt x="7868655" y="6935760"/>
                </a:cubicBezTo>
                <a:cubicBezTo>
                  <a:pt x="7829821" y="6948660"/>
                  <a:pt x="7790988" y="6961560"/>
                  <a:pt x="7758626" y="6948660"/>
                </a:cubicBezTo>
                <a:cubicBezTo>
                  <a:pt x="7797460" y="6884160"/>
                  <a:pt x="7855711" y="6877710"/>
                  <a:pt x="7913961" y="6858360"/>
                </a:cubicBezTo>
                <a:close/>
                <a:moveTo>
                  <a:pt x="7040171" y="6855718"/>
                </a:moveTo>
                <a:cubicBezTo>
                  <a:pt x="7051805" y="6854086"/>
                  <a:pt x="7065766" y="6858981"/>
                  <a:pt x="7075073" y="6858981"/>
                </a:cubicBezTo>
                <a:cubicBezTo>
                  <a:pt x="7075073" y="6904670"/>
                  <a:pt x="7037844" y="6891616"/>
                  <a:pt x="7019229" y="6891616"/>
                </a:cubicBezTo>
                <a:cubicBezTo>
                  <a:pt x="7019229" y="6865508"/>
                  <a:pt x="7028536" y="6857349"/>
                  <a:pt x="7040171" y="6855718"/>
                </a:cubicBezTo>
                <a:close/>
                <a:moveTo>
                  <a:pt x="8302674" y="6855494"/>
                </a:moveTo>
                <a:cubicBezTo>
                  <a:pt x="8302674" y="6895175"/>
                  <a:pt x="8284228" y="6888561"/>
                  <a:pt x="8265782" y="6888561"/>
                </a:cubicBezTo>
                <a:cubicBezTo>
                  <a:pt x="8265782" y="6848880"/>
                  <a:pt x="8290377" y="6855494"/>
                  <a:pt x="8302674" y="6855494"/>
                </a:cubicBezTo>
                <a:close/>
                <a:moveTo>
                  <a:pt x="7151945" y="6792002"/>
                </a:moveTo>
                <a:cubicBezTo>
                  <a:pt x="7158770" y="6805274"/>
                  <a:pt x="7172420" y="6811910"/>
                  <a:pt x="7179245" y="6825181"/>
                </a:cubicBezTo>
                <a:cubicBezTo>
                  <a:pt x="7172420" y="6831817"/>
                  <a:pt x="7158770" y="6837347"/>
                  <a:pt x="7151945" y="6857254"/>
                </a:cubicBezTo>
                <a:cubicBezTo>
                  <a:pt x="7151945" y="6831817"/>
                  <a:pt x="7151945" y="6811910"/>
                  <a:pt x="7151945" y="6792002"/>
                </a:cubicBezTo>
                <a:close/>
                <a:moveTo>
                  <a:pt x="7321499" y="6749346"/>
                </a:moveTo>
                <a:cubicBezTo>
                  <a:pt x="7290409" y="6775836"/>
                  <a:pt x="7258247" y="6802326"/>
                  <a:pt x="7232518" y="6828816"/>
                </a:cubicBezTo>
                <a:cubicBezTo>
                  <a:pt x="7232518" y="6808948"/>
                  <a:pt x="7232518" y="6789081"/>
                  <a:pt x="7232518" y="6762591"/>
                </a:cubicBezTo>
                <a:cubicBezTo>
                  <a:pt x="7258247" y="6755969"/>
                  <a:pt x="7290409" y="6755969"/>
                  <a:pt x="7321499" y="6749346"/>
                </a:cubicBezTo>
                <a:close/>
                <a:moveTo>
                  <a:pt x="6793031" y="6735439"/>
                </a:moveTo>
                <a:cubicBezTo>
                  <a:pt x="6793031" y="6754782"/>
                  <a:pt x="6799479" y="6761230"/>
                  <a:pt x="6812376" y="6761230"/>
                </a:cubicBezTo>
                <a:cubicBezTo>
                  <a:pt x="6812376" y="6741887"/>
                  <a:pt x="6805928" y="6735439"/>
                  <a:pt x="6793031" y="6735439"/>
                </a:cubicBezTo>
                <a:close/>
                <a:moveTo>
                  <a:pt x="8137805" y="6735125"/>
                </a:moveTo>
                <a:cubicBezTo>
                  <a:pt x="8151127" y="6735125"/>
                  <a:pt x="8162400" y="6735125"/>
                  <a:pt x="8174697" y="6735125"/>
                </a:cubicBezTo>
                <a:cubicBezTo>
                  <a:pt x="8174697" y="6753740"/>
                  <a:pt x="8174697" y="6772354"/>
                  <a:pt x="8174697" y="6790969"/>
                </a:cubicBezTo>
                <a:cubicBezTo>
                  <a:pt x="8162400" y="6790969"/>
                  <a:pt x="8151127" y="6790969"/>
                  <a:pt x="8137805" y="6790969"/>
                </a:cubicBezTo>
                <a:cubicBezTo>
                  <a:pt x="8137805" y="6772354"/>
                  <a:pt x="8137805" y="6753740"/>
                  <a:pt x="8137805" y="6735125"/>
                </a:cubicBezTo>
                <a:close/>
                <a:moveTo>
                  <a:pt x="7184054" y="6703356"/>
                </a:moveTo>
                <a:cubicBezTo>
                  <a:pt x="7184054" y="6734099"/>
                  <a:pt x="7164788" y="6734099"/>
                  <a:pt x="7151945" y="6734099"/>
                </a:cubicBezTo>
                <a:cubicBezTo>
                  <a:pt x="7151945" y="6697207"/>
                  <a:pt x="7171210" y="6703356"/>
                  <a:pt x="7184054" y="6703356"/>
                </a:cubicBezTo>
                <a:close/>
                <a:moveTo>
                  <a:pt x="6831721" y="6703199"/>
                </a:moveTo>
                <a:cubicBezTo>
                  <a:pt x="6831721" y="6735439"/>
                  <a:pt x="6851066" y="6735439"/>
                  <a:pt x="6870411" y="6735439"/>
                </a:cubicBezTo>
                <a:cubicBezTo>
                  <a:pt x="6870411" y="6696751"/>
                  <a:pt x="6844618" y="6703199"/>
                  <a:pt x="6831721" y="6703199"/>
                </a:cubicBezTo>
                <a:close/>
                <a:moveTo>
                  <a:pt x="6434573" y="6703199"/>
                </a:moveTo>
                <a:cubicBezTo>
                  <a:pt x="6434573" y="6735439"/>
                  <a:pt x="6453917" y="6735439"/>
                  <a:pt x="6473264" y="6735439"/>
                </a:cubicBezTo>
                <a:cubicBezTo>
                  <a:pt x="6473264" y="6696751"/>
                  <a:pt x="6453917" y="6703199"/>
                  <a:pt x="6434573" y="6703199"/>
                </a:cubicBezTo>
                <a:close/>
                <a:moveTo>
                  <a:pt x="8265779" y="6701949"/>
                </a:moveTo>
                <a:cubicBezTo>
                  <a:pt x="8277754" y="6701949"/>
                  <a:pt x="8283741" y="6708370"/>
                  <a:pt x="8283741" y="6734055"/>
                </a:cubicBezTo>
                <a:cubicBezTo>
                  <a:pt x="8271766" y="6734055"/>
                  <a:pt x="8265779" y="6721213"/>
                  <a:pt x="8265779" y="6701949"/>
                </a:cubicBezTo>
                <a:close/>
                <a:moveTo>
                  <a:pt x="7378379" y="6701949"/>
                </a:moveTo>
                <a:cubicBezTo>
                  <a:pt x="7371958" y="6720564"/>
                  <a:pt x="7365536" y="6739178"/>
                  <a:pt x="7359115" y="6757793"/>
                </a:cubicBezTo>
                <a:cubicBezTo>
                  <a:pt x="7352694" y="6745383"/>
                  <a:pt x="7346273" y="6732974"/>
                  <a:pt x="7346273" y="6720564"/>
                </a:cubicBezTo>
                <a:cubicBezTo>
                  <a:pt x="7352694" y="6714359"/>
                  <a:pt x="7365536" y="6708154"/>
                  <a:pt x="7378379" y="6701949"/>
                </a:cubicBezTo>
                <a:close/>
                <a:moveTo>
                  <a:pt x="8227862" y="6673512"/>
                </a:moveTo>
                <a:cubicBezTo>
                  <a:pt x="8233849" y="6673512"/>
                  <a:pt x="8239837" y="6673512"/>
                  <a:pt x="8245824" y="6673512"/>
                </a:cubicBezTo>
                <a:cubicBezTo>
                  <a:pt x="8245824" y="6693093"/>
                  <a:pt x="8245824" y="6712674"/>
                  <a:pt x="8245824" y="6738782"/>
                </a:cubicBezTo>
                <a:cubicBezTo>
                  <a:pt x="8239837" y="6738782"/>
                  <a:pt x="8233849" y="6738782"/>
                  <a:pt x="8227862" y="6738782"/>
                </a:cubicBezTo>
                <a:cubicBezTo>
                  <a:pt x="8227862" y="6712674"/>
                  <a:pt x="8227862" y="6693093"/>
                  <a:pt x="8227862" y="6673512"/>
                </a:cubicBezTo>
                <a:close/>
                <a:moveTo>
                  <a:pt x="7417366" y="6673512"/>
                </a:moveTo>
                <a:cubicBezTo>
                  <a:pt x="7429341" y="6673512"/>
                  <a:pt x="7435328" y="6679933"/>
                  <a:pt x="7435328" y="6705618"/>
                </a:cubicBezTo>
                <a:cubicBezTo>
                  <a:pt x="7423353" y="6705618"/>
                  <a:pt x="7417366" y="6692776"/>
                  <a:pt x="7417366" y="6673512"/>
                </a:cubicBezTo>
                <a:close/>
                <a:moveTo>
                  <a:pt x="6901578" y="6670960"/>
                </a:moveTo>
                <a:cubicBezTo>
                  <a:pt x="6901578" y="6690303"/>
                  <a:pt x="6908026" y="6703199"/>
                  <a:pt x="6920924" y="6703199"/>
                </a:cubicBezTo>
                <a:cubicBezTo>
                  <a:pt x="6920924" y="6677408"/>
                  <a:pt x="6914475" y="6670960"/>
                  <a:pt x="6901578" y="6670960"/>
                </a:cubicBezTo>
                <a:close/>
                <a:moveTo>
                  <a:pt x="6530226" y="6670960"/>
                </a:moveTo>
                <a:cubicBezTo>
                  <a:pt x="6530226" y="6703199"/>
                  <a:pt x="6549574" y="6703199"/>
                  <a:pt x="6562471" y="6703199"/>
                </a:cubicBezTo>
                <a:cubicBezTo>
                  <a:pt x="6562471" y="6664512"/>
                  <a:pt x="6543126" y="6670960"/>
                  <a:pt x="6530226" y="6670960"/>
                </a:cubicBezTo>
                <a:close/>
                <a:moveTo>
                  <a:pt x="7473745" y="6664909"/>
                </a:moveTo>
                <a:cubicBezTo>
                  <a:pt x="7476739" y="6665712"/>
                  <a:pt x="7479733" y="6668923"/>
                  <a:pt x="7482726" y="6672134"/>
                </a:cubicBezTo>
                <a:cubicBezTo>
                  <a:pt x="7482726" y="6672134"/>
                  <a:pt x="7476739" y="6678555"/>
                  <a:pt x="7476739" y="6691399"/>
                </a:cubicBezTo>
                <a:cubicBezTo>
                  <a:pt x="7470751" y="6684977"/>
                  <a:pt x="7470751" y="6678555"/>
                  <a:pt x="7464764" y="6672134"/>
                </a:cubicBezTo>
                <a:cubicBezTo>
                  <a:pt x="7467758" y="6665712"/>
                  <a:pt x="7470752" y="6664106"/>
                  <a:pt x="7473745" y="6664909"/>
                </a:cubicBezTo>
                <a:close/>
                <a:moveTo>
                  <a:pt x="7492690" y="6650186"/>
                </a:moveTo>
                <a:cubicBezTo>
                  <a:pt x="7498839" y="6649495"/>
                  <a:pt x="7504988" y="6651153"/>
                  <a:pt x="7511136" y="6657236"/>
                </a:cubicBezTo>
                <a:cubicBezTo>
                  <a:pt x="7498839" y="6657236"/>
                  <a:pt x="7480393" y="6677141"/>
                  <a:pt x="7474244" y="6657236"/>
                </a:cubicBezTo>
                <a:cubicBezTo>
                  <a:pt x="7480393" y="6653918"/>
                  <a:pt x="7486542" y="6650877"/>
                  <a:pt x="7492690" y="6650186"/>
                </a:cubicBezTo>
                <a:close/>
                <a:moveTo>
                  <a:pt x="6959614" y="6638720"/>
                </a:moveTo>
                <a:cubicBezTo>
                  <a:pt x="6959614" y="6677408"/>
                  <a:pt x="6985407" y="6670960"/>
                  <a:pt x="6998304" y="6670960"/>
                </a:cubicBezTo>
                <a:cubicBezTo>
                  <a:pt x="6998304" y="6632272"/>
                  <a:pt x="6972510" y="6638720"/>
                  <a:pt x="6959614" y="6638720"/>
                </a:cubicBezTo>
                <a:close/>
                <a:moveTo>
                  <a:pt x="7507300" y="6626078"/>
                </a:moveTo>
                <a:lnTo>
                  <a:pt x="7504216" y="6634870"/>
                </a:lnTo>
                <a:cubicBezTo>
                  <a:pt x="7503311" y="6637449"/>
                  <a:pt x="7502681" y="6639244"/>
                  <a:pt x="7502681" y="6639244"/>
                </a:cubicBezTo>
                <a:close/>
                <a:moveTo>
                  <a:pt x="7507470" y="6625594"/>
                </a:moveTo>
                <a:lnTo>
                  <a:pt x="7507300" y="6626078"/>
                </a:lnTo>
                <a:lnTo>
                  <a:pt x="7507403" y="6625784"/>
                </a:lnTo>
                <a:close/>
                <a:moveTo>
                  <a:pt x="7509878" y="6618728"/>
                </a:moveTo>
                <a:lnTo>
                  <a:pt x="7507470" y="6625594"/>
                </a:lnTo>
                <a:lnTo>
                  <a:pt x="7507823" y="6624587"/>
                </a:lnTo>
                <a:close/>
                <a:moveTo>
                  <a:pt x="7510236" y="6617708"/>
                </a:moveTo>
                <a:lnTo>
                  <a:pt x="7509878" y="6618728"/>
                </a:lnTo>
                <a:lnTo>
                  <a:pt x="7510118" y="6618044"/>
                </a:lnTo>
                <a:cubicBezTo>
                  <a:pt x="7510708" y="6616362"/>
                  <a:pt x="7510866" y="6615913"/>
                  <a:pt x="7510236" y="6617708"/>
                </a:cubicBezTo>
                <a:close/>
                <a:moveTo>
                  <a:pt x="7601148" y="6592935"/>
                </a:moveTo>
                <a:cubicBezTo>
                  <a:pt x="7581850" y="6626790"/>
                  <a:pt x="7549687" y="6632433"/>
                  <a:pt x="7517524" y="6639204"/>
                </a:cubicBezTo>
                <a:cubicBezTo>
                  <a:pt x="7517524" y="6632433"/>
                  <a:pt x="7512164" y="6626790"/>
                  <a:pt x="7512164" y="6626790"/>
                </a:cubicBezTo>
                <a:cubicBezTo>
                  <a:pt x="7543255" y="6613248"/>
                  <a:pt x="7568985" y="6599706"/>
                  <a:pt x="7601148" y="6592935"/>
                </a:cubicBezTo>
                <a:close/>
                <a:moveTo>
                  <a:pt x="6171250" y="6517284"/>
                </a:moveTo>
                <a:cubicBezTo>
                  <a:pt x="6171250" y="6555972"/>
                  <a:pt x="6190596" y="6549524"/>
                  <a:pt x="6209943" y="6549524"/>
                </a:cubicBezTo>
                <a:cubicBezTo>
                  <a:pt x="6209943" y="6510836"/>
                  <a:pt x="6184149" y="6517284"/>
                  <a:pt x="6171250" y="6517284"/>
                </a:cubicBezTo>
                <a:close/>
                <a:moveTo>
                  <a:pt x="7718890" y="6517098"/>
                </a:moveTo>
                <a:cubicBezTo>
                  <a:pt x="7718890" y="6548851"/>
                  <a:pt x="7738578" y="6612356"/>
                  <a:pt x="7705765" y="6618706"/>
                </a:cubicBezTo>
                <a:cubicBezTo>
                  <a:pt x="7679514" y="6625057"/>
                  <a:pt x="7659826" y="6606005"/>
                  <a:pt x="7640138" y="6606005"/>
                </a:cubicBezTo>
                <a:cubicBezTo>
                  <a:pt x="7659826" y="6567902"/>
                  <a:pt x="7686077" y="6536150"/>
                  <a:pt x="7718890" y="6517098"/>
                </a:cubicBezTo>
                <a:close/>
                <a:moveTo>
                  <a:pt x="7804924" y="6512359"/>
                </a:moveTo>
                <a:cubicBezTo>
                  <a:pt x="7791697" y="6524657"/>
                  <a:pt x="7771856" y="6536954"/>
                  <a:pt x="7758629" y="6549251"/>
                </a:cubicBezTo>
                <a:cubicBezTo>
                  <a:pt x="7771856" y="6512359"/>
                  <a:pt x="7771856" y="6512359"/>
                  <a:pt x="7804924" y="6512359"/>
                </a:cubicBezTo>
                <a:close/>
                <a:moveTo>
                  <a:pt x="8643876" y="6498140"/>
                </a:moveTo>
                <a:cubicBezTo>
                  <a:pt x="8624375" y="6530457"/>
                  <a:pt x="8624375" y="6530457"/>
                  <a:pt x="8417452" y="6639255"/>
                </a:cubicBezTo>
                <a:cubicBezTo>
                  <a:pt x="8449953" y="6530457"/>
                  <a:pt x="8578874" y="6523993"/>
                  <a:pt x="8643876" y="6498140"/>
                </a:cubicBezTo>
                <a:close/>
                <a:moveTo>
                  <a:pt x="6998304" y="6497941"/>
                </a:moveTo>
                <a:cubicBezTo>
                  <a:pt x="6857514" y="6497941"/>
                  <a:pt x="6799479" y="6523732"/>
                  <a:pt x="6678035" y="6638720"/>
                </a:cubicBezTo>
                <a:cubicBezTo>
                  <a:pt x="6786582" y="6594659"/>
                  <a:pt x="6896204" y="6543076"/>
                  <a:pt x="6998304" y="6497941"/>
                </a:cubicBezTo>
                <a:close/>
                <a:moveTo>
                  <a:pt x="6434573" y="6485045"/>
                </a:moveTo>
                <a:cubicBezTo>
                  <a:pt x="6434573" y="6523732"/>
                  <a:pt x="6453917" y="6517284"/>
                  <a:pt x="6473264" y="6517284"/>
                </a:cubicBezTo>
                <a:cubicBezTo>
                  <a:pt x="6473264" y="6485045"/>
                  <a:pt x="6453917" y="6485045"/>
                  <a:pt x="6434573" y="6485045"/>
                </a:cubicBezTo>
                <a:close/>
                <a:moveTo>
                  <a:pt x="7834466" y="6461630"/>
                </a:moveTo>
                <a:cubicBezTo>
                  <a:pt x="7847309" y="6461630"/>
                  <a:pt x="7866575" y="6455481"/>
                  <a:pt x="7866575" y="6486225"/>
                </a:cubicBezTo>
                <a:cubicBezTo>
                  <a:pt x="7853731" y="6486225"/>
                  <a:pt x="7834466" y="6492373"/>
                  <a:pt x="7834466" y="6461630"/>
                </a:cubicBezTo>
                <a:close/>
                <a:moveTo>
                  <a:pt x="6527810" y="6455626"/>
                </a:moveTo>
                <a:cubicBezTo>
                  <a:pt x="6515719" y="6454686"/>
                  <a:pt x="6501208" y="6459253"/>
                  <a:pt x="6491536" y="6459253"/>
                </a:cubicBezTo>
                <a:cubicBezTo>
                  <a:pt x="6491536" y="6504388"/>
                  <a:pt x="6530226" y="6485045"/>
                  <a:pt x="6549574" y="6485045"/>
                </a:cubicBezTo>
                <a:cubicBezTo>
                  <a:pt x="6549574" y="6463014"/>
                  <a:pt x="6539900" y="6456566"/>
                  <a:pt x="6527810" y="6455626"/>
                </a:cubicBezTo>
                <a:close/>
                <a:moveTo>
                  <a:pt x="8689650" y="6452844"/>
                </a:moveTo>
                <a:lnTo>
                  <a:pt x="8689155" y="6454383"/>
                </a:lnTo>
                <a:cubicBezTo>
                  <a:pt x="8688247" y="6457204"/>
                  <a:pt x="8687615" y="6459167"/>
                  <a:pt x="8687615" y="6459167"/>
                </a:cubicBezTo>
                <a:close/>
                <a:moveTo>
                  <a:pt x="8694544" y="6437633"/>
                </a:moveTo>
                <a:lnTo>
                  <a:pt x="8692773" y="6443139"/>
                </a:lnTo>
                <a:lnTo>
                  <a:pt x="8689650" y="6452844"/>
                </a:lnTo>
                <a:lnTo>
                  <a:pt x="8692351" y="6444447"/>
                </a:lnTo>
                <a:close/>
                <a:moveTo>
                  <a:pt x="8695193" y="6435616"/>
                </a:moveTo>
                <a:cubicBezTo>
                  <a:pt x="8695825" y="6433653"/>
                  <a:pt x="8695667" y="6434144"/>
                  <a:pt x="8695075" y="6435984"/>
                </a:cubicBezTo>
                <a:lnTo>
                  <a:pt x="8694544" y="6437633"/>
                </a:lnTo>
                <a:close/>
                <a:moveTo>
                  <a:pt x="8738701" y="6427044"/>
                </a:moveTo>
                <a:cubicBezTo>
                  <a:pt x="8738701" y="6452729"/>
                  <a:pt x="8720796" y="6459150"/>
                  <a:pt x="8708156" y="6459150"/>
                </a:cubicBezTo>
                <a:cubicBezTo>
                  <a:pt x="8708156" y="6452729"/>
                  <a:pt x="8708156" y="6446308"/>
                  <a:pt x="8701837" y="6440957"/>
                </a:cubicBezTo>
                <a:cubicBezTo>
                  <a:pt x="8714476" y="6433465"/>
                  <a:pt x="8727115" y="6427044"/>
                  <a:pt x="8738701" y="6427044"/>
                </a:cubicBezTo>
                <a:close/>
                <a:moveTo>
                  <a:pt x="6562471" y="6427013"/>
                </a:moveTo>
                <a:cubicBezTo>
                  <a:pt x="6562471" y="6446357"/>
                  <a:pt x="6568921" y="6459253"/>
                  <a:pt x="6581817" y="6459253"/>
                </a:cubicBezTo>
                <a:cubicBezTo>
                  <a:pt x="6581817" y="6433461"/>
                  <a:pt x="6575367" y="6427013"/>
                  <a:pt x="6562471" y="6427013"/>
                </a:cubicBezTo>
                <a:close/>
                <a:moveTo>
                  <a:pt x="8829238" y="6396940"/>
                </a:moveTo>
                <a:cubicBezTo>
                  <a:pt x="8836461" y="6394542"/>
                  <a:pt x="8844488" y="6401313"/>
                  <a:pt x="8847698" y="6418240"/>
                </a:cubicBezTo>
                <a:cubicBezTo>
                  <a:pt x="8834855" y="6418240"/>
                  <a:pt x="8828434" y="6425011"/>
                  <a:pt x="8815592" y="6430654"/>
                </a:cubicBezTo>
                <a:cubicBezTo>
                  <a:pt x="8815592" y="6410905"/>
                  <a:pt x="8822014" y="6399338"/>
                  <a:pt x="8829238" y="6396940"/>
                </a:cubicBezTo>
                <a:close/>
                <a:moveTo>
                  <a:pt x="6620000" y="6395849"/>
                </a:moveTo>
                <a:cubicBezTo>
                  <a:pt x="6620000" y="6415192"/>
                  <a:pt x="6626448" y="6427013"/>
                  <a:pt x="6639344" y="6427013"/>
                </a:cubicBezTo>
                <a:cubicBezTo>
                  <a:pt x="6639344" y="6402296"/>
                  <a:pt x="6632896" y="6395849"/>
                  <a:pt x="6620000" y="6395849"/>
                </a:cubicBezTo>
                <a:close/>
                <a:moveTo>
                  <a:pt x="7943480" y="6393865"/>
                </a:moveTo>
                <a:cubicBezTo>
                  <a:pt x="7955645" y="6400501"/>
                  <a:pt x="7962280" y="6413773"/>
                  <a:pt x="7975550" y="6420408"/>
                </a:cubicBezTo>
                <a:cubicBezTo>
                  <a:pt x="7962280" y="6425938"/>
                  <a:pt x="7955645" y="6445846"/>
                  <a:pt x="7943480" y="6459117"/>
                </a:cubicBezTo>
                <a:cubicBezTo>
                  <a:pt x="7943480" y="6432574"/>
                  <a:pt x="7943480" y="6413773"/>
                  <a:pt x="7943480" y="6393865"/>
                </a:cubicBezTo>
                <a:close/>
                <a:moveTo>
                  <a:pt x="8879017" y="6369515"/>
                </a:moveTo>
                <a:cubicBezTo>
                  <a:pt x="8889100" y="6367121"/>
                  <a:pt x="8898407" y="6368717"/>
                  <a:pt x="8904612" y="6381486"/>
                </a:cubicBezTo>
                <a:cubicBezTo>
                  <a:pt x="8890651" y="6381486"/>
                  <a:pt x="8876690" y="6395851"/>
                  <a:pt x="8862729" y="6392259"/>
                </a:cubicBezTo>
                <a:lnTo>
                  <a:pt x="8853277" y="6384965"/>
                </a:lnTo>
                <a:lnTo>
                  <a:pt x="8853053" y="6391814"/>
                </a:lnTo>
                <a:cubicBezTo>
                  <a:pt x="8852233" y="6399500"/>
                  <a:pt x="8850592" y="6408723"/>
                  <a:pt x="8850592" y="6411797"/>
                </a:cubicBezTo>
                <a:cubicBezTo>
                  <a:pt x="8850592" y="6399500"/>
                  <a:pt x="8850592" y="6399500"/>
                  <a:pt x="8844029" y="6393351"/>
                </a:cubicBezTo>
                <a:cubicBezTo>
                  <a:pt x="8844029" y="6390277"/>
                  <a:pt x="8845670" y="6387203"/>
                  <a:pt x="8847311" y="6384897"/>
                </a:cubicBezTo>
                <a:lnTo>
                  <a:pt x="8849645" y="6382163"/>
                </a:lnTo>
                <a:lnTo>
                  <a:pt x="8848768" y="6381486"/>
                </a:lnTo>
                <a:cubicBezTo>
                  <a:pt x="8858076" y="6378293"/>
                  <a:pt x="8868934" y="6371909"/>
                  <a:pt x="8879017" y="6369515"/>
                </a:cubicBezTo>
                <a:close/>
                <a:moveTo>
                  <a:pt x="8056234" y="6365428"/>
                </a:moveTo>
                <a:cubicBezTo>
                  <a:pt x="8056234" y="6391115"/>
                  <a:pt x="8050247" y="6397537"/>
                  <a:pt x="8038272" y="6397537"/>
                </a:cubicBezTo>
                <a:cubicBezTo>
                  <a:pt x="8038272" y="6371850"/>
                  <a:pt x="8044259" y="6365428"/>
                  <a:pt x="8056234" y="6365428"/>
                </a:cubicBezTo>
                <a:close/>
                <a:moveTo>
                  <a:pt x="622265" y="6344265"/>
                </a:moveTo>
                <a:cubicBezTo>
                  <a:pt x="596471" y="6389401"/>
                  <a:pt x="673850" y="6452805"/>
                  <a:pt x="686749" y="6472149"/>
                </a:cubicBezTo>
                <a:cubicBezTo>
                  <a:pt x="699644" y="6459253"/>
                  <a:pt x="718991" y="6446357"/>
                  <a:pt x="737259" y="6440984"/>
                </a:cubicBezTo>
                <a:cubicBezTo>
                  <a:pt x="699644" y="6408744"/>
                  <a:pt x="654505" y="6395849"/>
                  <a:pt x="622265" y="6344265"/>
                </a:cubicBezTo>
                <a:close/>
                <a:moveTo>
                  <a:pt x="8999387" y="6313289"/>
                </a:moveTo>
                <a:cubicBezTo>
                  <a:pt x="8968842" y="6332441"/>
                  <a:pt x="8942510" y="6351593"/>
                  <a:pt x="8918284" y="6364361"/>
                </a:cubicBezTo>
                <a:lnTo>
                  <a:pt x="8907470" y="6347975"/>
                </a:lnTo>
                <a:lnTo>
                  <a:pt x="8907470" y="6383360"/>
                </a:lnTo>
                <a:cubicBezTo>
                  <a:pt x="8907470" y="6377212"/>
                  <a:pt x="8900907" y="6371063"/>
                  <a:pt x="8900907" y="6364914"/>
                </a:cubicBezTo>
                <a:lnTo>
                  <a:pt x="8907122" y="6347447"/>
                </a:lnTo>
                <a:lnTo>
                  <a:pt x="8905645" y="6345209"/>
                </a:lnTo>
                <a:cubicBezTo>
                  <a:pt x="8937243" y="6326057"/>
                  <a:pt x="8968842" y="6313289"/>
                  <a:pt x="8999387" y="6313289"/>
                </a:cubicBezTo>
                <a:close/>
                <a:moveTo>
                  <a:pt x="7415298" y="6299130"/>
                </a:moveTo>
                <a:cubicBezTo>
                  <a:pt x="7395953" y="6312026"/>
                  <a:pt x="7376608" y="6331369"/>
                  <a:pt x="7357262" y="6344265"/>
                </a:cubicBezTo>
                <a:cubicBezTo>
                  <a:pt x="7376608" y="6344265"/>
                  <a:pt x="7395953" y="6337817"/>
                  <a:pt x="7415298" y="6331369"/>
                </a:cubicBezTo>
                <a:cubicBezTo>
                  <a:pt x="7415298" y="6324921"/>
                  <a:pt x="7415298" y="6312026"/>
                  <a:pt x="7415298" y="6299130"/>
                </a:cubicBezTo>
                <a:close/>
                <a:moveTo>
                  <a:pt x="564229" y="6299130"/>
                </a:moveTo>
                <a:cubicBezTo>
                  <a:pt x="564229" y="6324921"/>
                  <a:pt x="570677" y="6331369"/>
                  <a:pt x="583570" y="6331369"/>
                </a:cubicBezTo>
                <a:cubicBezTo>
                  <a:pt x="583570" y="6312026"/>
                  <a:pt x="577123" y="6299130"/>
                  <a:pt x="564229" y="6299130"/>
                </a:cubicBezTo>
                <a:close/>
                <a:moveTo>
                  <a:pt x="6879379" y="6282003"/>
                </a:moveTo>
                <a:cubicBezTo>
                  <a:pt x="6839177" y="6283816"/>
                  <a:pt x="6757565" y="6334593"/>
                  <a:pt x="6747892" y="6363609"/>
                </a:cubicBezTo>
                <a:cubicBezTo>
                  <a:pt x="6728547" y="6363609"/>
                  <a:pt x="6715650" y="6363609"/>
                  <a:pt x="6696306" y="6363609"/>
                </a:cubicBezTo>
                <a:cubicBezTo>
                  <a:pt x="6696306" y="6421640"/>
                  <a:pt x="6754340" y="6376505"/>
                  <a:pt x="6767238" y="6363609"/>
                </a:cubicBezTo>
                <a:cubicBezTo>
                  <a:pt x="6805928" y="6331369"/>
                  <a:pt x="6857514" y="6299130"/>
                  <a:pt x="6901578" y="6299130"/>
                </a:cubicBezTo>
                <a:cubicBezTo>
                  <a:pt x="6901578" y="6286234"/>
                  <a:pt x="6892779" y="6281398"/>
                  <a:pt x="6879379" y="6282003"/>
                </a:cubicBezTo>
                <a:close/>
                <a:moveTo>
                  <a:pt x="8154840" y="6281133"/>
                </a:moveTo>
                <a:cubicBezTo>
                  <a:pt x="8159333" y="6280140"/>
                  <a:pt x="8163875" y="6280140"/>
                  <a:pt x="8168351" y="6281729"/>
                </a:cubicBezTo>
                <a:cubicBezTo>
                  <a:pt x="8187310" y="6288086"/>
                  <a:pt x="8187310" y="6319869"/>
                  <a:pt x="8193630" y="6332582"/>
                </a:cubicBezTo>
                <a:cubicBezTo>
                  <a:pt x="8168351" y="6332582"/>
                  <a:pt x="8150446" y="6338939"/>
                  <a:pt x="8136753" y="6364366"/>
                </a:cubicBezTo>
                <a:cubicBezTo>
                  <a:pt x="8131487" y="6345296"/>
                  <a:pt x="8125168" y="6326226"/>
                  <a:pt x="8118848" y="6300799"/>
                </a:cubicBezTo>
                <a:cubicBezTo>
                  <a:pt x="8128328" y="6296031"/>
                  <a:pt x="8141362" y="6284113"/>
                  <a:pt x="8154840" y="6281133"/>
                </a:cubicBezTo>
                <a:close/>
                <a:moveTo>
                  <a:pt x="7504366" y="6265278"/>
                </a:moveTo>
                <a:cubicBezTo>
                  <a:pt x="7492410" y="6266890"/>
                  <a:pt x="7476558" y="6273338"/>
                  <a:pt x="7473333" y="6273338"/>
                </a:cubicBezTo>
                <a:cubicBezTo>
                  <a:pt x="7473333" y="6312026"/>
                  <a:pt x="7499126" y="6292682"/>
                  <a:pt x="7512024" y="6286234"/>
                </a:cubicBezTo>
                <a:cubicBezTo>
                  <a:pt x="7524383" y="6266890"/>
                  <a:pt x="7516323" y="6263666"/>
                  <a:pt x="7504366" y="6265278"/>
                </a:cubicBezTo>
                <a:close/>
                <a:moveTo>
                  <a:pt x="9126779" y="6248991"/>
                </a:moveTo>
                <a:cubicBezTo>
                  <a:pt x="9130334" y="6249040"/>
                  <a:pt x="9133792" y="6250883"/>
                  <a:pt x="9136866" y="6255359"/>
                </a:cubicBezTo>
                <a:cubicBezTo>
                  <a:pt x="9124569" y="6261679"/>
                  <a:pt x="9112271" y="6267998"/>
                  <a:pt x="9099974" y="6274318"/>
                </a:cubicBezTo>
                <a:cubicBezTo>
                  <a:pt x="9104586" y="6264839"/>
                  <a:pt x="9116115" y="6248843"/>
                  <a:pt x="9126779" y="6248991"/>
                </a:cubicBezTo>
                <a:close/>
                <a:moveTo>
                  <a:pt x="6715650" y="6241099"/>
                </a:moveTo>
                <a:cubicBezTo>
                  <a:pt x="6715650" y="6260442"/>
                  <a:pt x="6722098" y="6273338"/>
                  <a:pt x="6734996" y="6273338"/>
                </a:cubicBezTo>
                <a:cubicBezTo>
                  <a:pt x="6734996" y="6253994"/>
                  <a:pt x="6728547" y="6241099"/>
                  <a:pt x="6715650" y="6241099"/>
                </a:cubicBezTo>
                <a:close/>
                <a:moveTo>
                  <a:pt x="9126317" y="6233591"/>
                </a:moveTo>
                <a:lnTo>
                  <a:pt x="9125212" y="6236733"/>
                </a:lnTo>
                <a:cubicBezTo>
                  <a:pt x="9124304" y="6239313"/>
                  <a:pt x="9123672" y="6241107"/>
                  <a:pt x="9123672" y="6241107"/>
                </a:cubicBezTo>
                <a:close/>
                <a:moveTo>
                  <a:pt x="9130440" y="6221873"/>
                </a:moveTo>
                <a:lnTo>
                  <a:pt x="9128830" y="6226450"/>
                </a:lnTo>
                <a:lnTo>
                  <a:pt x="9126317" y="6233591"/>
                </a:lnTo>
                <a:lnTo>
                  <a:pt x="9128408" y="6227647"/>
                </a:lnTo>
                <a:close/>
                <a:moveTo>
                  <a:pt x="9131250" y="6219571"/>
                </a:moveTo>
                <a:cubicBezTo>
                  <a:pt x="9131882" y="6217776"/>
                  <a:pt x="9131724" y="6218225"/>
                  <a:pt x="9131132" y="6219907"/>
                </a:cubicBezTo>
                <a:lnTo>
                  <a:pt x="9130440" y="6221873"/>
                </a:lnTo>
                <a:close/>
                <a:moveTo>
                  <a:pt x="7581880" y="6209934"/>
                </a:moveTo>
                <a:cubicBezTo>
                  <a:pt x="7581880" y="6229277"/>
                  <a:pt x="7588329" y="6241099"/>
                  <a:pt x="7601226" y="6241099"/>
                </a:cubicBezTo>
                <a:cubicBezTo>
                  <a:pt x="7601226" y="6221755"/>
                  <a:pt x="7594778" y="6209934"/>
                  <a:pt x="7581880" y="6209934"/>
                </a:cubicBezTo>
                <a:close/>
                <a:moveTo>
                  <a:pt x="9226875" y="6209017"/>
                </a:moveTo>
                <a:cubicBezTo>
                  <a:pt x="9226875" y="6228925"/>
                  <a:pt x="9226875" y="6254362"/>
                  <a:pt x="9226875" y="6274269"/>
                </a:cubicBezTo>
                <a:cubicBezTo>
                  <a:pt x="9201146" y="6260998"/>
                  <a:pt x="9168984" y="6247726"/>
                  <a:pt x="9144326" y="6241090"/>
                </a:cubicBezTo>
                <a:cubicBezTo>
                  <a:pt x="9137894" y="6235560"/>
                  <a:pt x="9137894" y="6235560"/>
                  <a:pt x="9137894" y="6228925"/>
                </a:cubicBezTo>
                <a:cubicBezTo>
                  <a:pt x="9162551" y="6215653"/>
                  <a:pt x="9194713" y="6215653"/>
                  <a:pt x="9226875" y="6209017"/>
                </a:cubicBezTo>
                <a:close/>
                <a:moveTo>
                  <a:pt x="8340564" y="6209017"/>
                </a:moveTo>
                <a:cubicBezTo>
                  <a:pt x="8340564" y="6228923"/>
                  <a:pt x="8335297" y="6241087"/>
                  <a:pt x="8322657" y="6241087"/>
                </a:cubicBezTo>
                <a:cubicBezTo>
                  <a:pt x="8322657" y="6221182"/>
                  <a:pt x="8327924" y="6209017"/>
                  <a:pt x="8340564" y="6209017"/>
                </a:cubicBezTo>
                <a:close/>
                <a:moveTo>
                  <a:pt x="6920924" y="6164798"/>
                </a:moveTo>
                <a:cubicBezTo>
                  <a:pt x="6831721" y="6197038"/>
                  <a:pt x="6831721" y="6197038"/>
                  <a:pt x="6793031" y="6241099"/>
                </a:cubicBezTo>
                <a:cubicBezTo>
                  <a:pt x="6831721" y="6216382"/>
                  <a:pt x="6876860" y="6184142"/>
                  <a:pt x="6920924" y="6164798"/>
                </a:cubicBezTo>
                <a:close/>
                <a:moveTo>
                  <a:pt x="7774257" y="6119663"/>
                </a:moveTo>
                <a:cubicBezTo>
                  <a:pt x="7748464" y="6119663"/>
                  <a:pt x="7678606" y="6119663"/>
                  <a:pt x="7678606" y="6184142"/>
                </a:cubicBezTo>
                <a:cubicBezTo>
                  <a:pt x="7710848" y="6158350"/>
                  <a:pt x="7742015" y="6151902"/>
                  <a:pt x="7774257" y="6151902"/>
                </a:cubicBezTo>
                <a:cubicBezTo>
                  <a:pt x="7774257" y="6139007"/>
                  <a:pt x="7774257" y="6126111"/>
                  <a:pt x="7774257" y="6119663"/>
                </a:cubicBezTo>
                <a:close/>
                <a:moveTo>
                  <a:pt x="8455372" y="6118961"/>
                </a:moveTo>
                <a:cubicBezTo>
                  <a:pt x="8462197" y="6125488"/>
                  <a:pt x="8475847" y="6138542"/>
                  <a:pt x="8482672" y="6145069"/>
                </a:cubicBezTo>
                <a:cubicBezTo>
                  <a:pt x="8469022" y="6151596"/>
                  <a:pt x="8462197" y="6164650"/>
                  <a:pt x="8455372" y="6184231"/>
                </a:cubicBezTo>
                <a:cubicBezTo>
                  <a:pt x="8455372" y="6158123"/>
                  <a:pt x="8455372" y="6138542"/>
                  <a:pt x="8455372" y="6118961"/>
                </a:cubicBezTo>
                <a:close/>
                <a:moveTo>
                  <a:pt x="8545423" y="6085782"/>
                </a:moveTo>
                <a:cubicBezTo>
                  <a:pt x="8558396" y="6085782"/>
                  <a:pt x="8563385" y="6092203"/>
                  <a:pt x="8563385" y="6117888"/>
                </a:cubicBezTo>
                <a:cubicBezTo>
                  <a:pt x="8551410" y="6117888"/>
                  <a:pt x="8545423" y="6111467"/>
                  <a:pt x="8545423" y="6085782"/>
                </a:cubicBezTo>
                <a:close/>
                <a:moveTo>
                  <a:pt x="7033386" y="6084385"/>
                </a:moveTo>
                <a:cubicBezTo>
                  <a:pt x="7029816" y="6083356"/>
                  <a:pt x="7026416" y="6083545"/>
                  <a:pt x="7023695" y="6085207"/>
                </a:cubicBezTo>
                <a:cubicBezTo>
                  <a:pt x="7020067" y="6087423"/>
                  <a:pt x="7017649" y="6092259"/>
                  <a:pt x="7017649" y="6100319"/>
                </a:cubicBezTo>
                <a:cubicBezTo>
                  <a:pt x="7017649" y="6139007"/>
                  <a:pt x="6978958" y="6119663"/>
                  <a:pt x="6966062" y="6119663"/>
                </a:cubicBezTo>
                <a:cubicBezTo>
                  <a:pt x="6933820" y="6113215"/>
                  <a:pt x="6946717" y="6158350"/>
                  <a:pt x="6972510" y="6151902"/>
                </a:cubicBezTo>
                <a:cubicBezTo>
                  <a:pt x="6985407" y="6145455"/>
                  <a:pt x="6998304" y="6139007"/>
                  <a:pt x="7011200" y="6126111"/>
                </a:cubicBezTo>
                <a:cubicBezTo>
                  <a:pt x="7024097" y="6113215"/>
                  <a:pt x="7043442" y="6119663"/>
                  <a:pt x="7056339" y="6119663"/>
                </a:cubicBezTo>
                <a:cubicBezTo>
                  <a:pt x="7056339" y="6101528"/>
                  <a:pt x="7044098" y="6087474"/>
                  <a:pt x="7033386" y="6084385"/>
                </a:cubicBezTo>
                <a:close/>
                <a:moveTo>
                  <a:pt x="9496976" y="6057344"/>
                </a:moveTo>
                <a:cubicBezTo>
                  <a:pt x="9496976" y="6083029"/>
                  <a:pt x="9490151" y="6089450"/>
                  <a:pt x="9469676" y="6089450"/>
                </a:cubicBezTo>
                <a:cubicBezTo>
                  <a:pt x="9469676" y="6070187"/>
                  <a:pt x="9476501" y="6057344"/>
                  <a:pt x="9496976" y="6057344"/>
                </a:cubicBezTo>
                <a:close/>
                <a:moveTo>
                  <a:pt x="8602300" y="6057344"/>
                </a:moveTo>
                <a:cubicBezTo>
                  <a:pt x="8614275" y="6057344"/>
                  <a:pt x="8620262" y="6070187"/>
                  <a:pt x="8620262" y="6089450"/>
                </a:cubicBezTo>
                <a:cubicBezTo>
                  <a:pt x="8608287" y="6089450"/>
                  <a:pt x="8602300" y="6083029"/>
                  <a:pt x="8602300" y="6057344"/>
                </a:cubicBezTo>
                <a:close/>
                <a:moveTo>
                  <a:pt x="7909672" y="6035840"/>
                </a:moveTo>
                <a:cubicBezTo>
                  <a:pt x="7870982" y="6035840"/>
                  <a:pt x="7832292" y="6055184"/>
                  <a:pt x="7800050" y="6087423"/>
                </a:cubicBezTo>
                <a:cubicBezTo>
                  <a:pt x="7825844" y="6087423"/>
                  <a:pt x="7851637" y="6087423"/>
                  <a:pt x="7870982" y="6087423"/>
                </a:cubicBezTo>
                <a:cubicBezTo>
                  <a:pt x="7883879" y="6087423"/>
                  <a:pt x="7896776" y="6068080"/>
                  <a:pt x="7909672" y="6055184"/>
                </a:cubicBezTo>
                <a:cubicBezTo>
                  <a:pt x="7909672" y="6048736"/>
                  <a:pt x="7909672" y="6042288"/>
                  <a:pt x="7909672" y="6035840"/>
                </a:cubicBezTo>
                <a:close/>
                <a:moveTo>
                  <a:pt x="564229" y="6024019"/>
                </a:moveTo>
                <a:cubicBezTo>
                  <a:pt x="544887" y="6024019"/>
                  <a:pt x="551335" y="6068080"/>
                  <a:pt x="557782" y="6087423"/>
                </a:cubicBezTo>
                <a:cubicBezTo>
                  <a:pt x="570677" y="6113215"/>
                  <a:pt x="551335" y="6151902"/>
                  <a:pt x="544887" y="6184142"/>
                </a:cubicBezTo>
                <a:cubicBezTo>
                  <a:pt x="628715" y="6229277"/>
                  <a:pt x="699644" y="6318474"/>
                  <a:pt x="775945" y="6382953"/>
                </a:cubicBezTo>
                <a:cubicBezTo>
                  <a:pt x="795292" y="6350713"/>
                  <a:pt x="756601" y="6337817"/>
                  <a:pt x="743708" y="6331369"/>
                </a:cubicBezTo>
                <a:cubicBezTo>
                  <a:pt x="712540" y="6305578"/>
                  <a:pt x="693198" y="6260442"/>
                  <a:pt x="667405" y="6235725"/>
                </a:cubicBezTo>
                <a:cubicBezTo>
                  <a:pt x="622265" y="6190590"/>
                  <a:pt x="564229" y="6126111"/>
                  <a:pt x="564229" y="6024019"/>
                </a:cubicBezTo>
                <a:close/>
                <a:moveTo>
                  <a:pt x="8696596" y="6013265"/>
                </a:moveTo>
                <a:cubicBezTo>
                  <a:pt x="8699590" y="6013265"/>
                  <a:pt x="8702584" y="6016582"/>
                  <a:pt x="8705577" y="6023218"/>
                </a:cubicBezTo>
                <a:cubicBezTo>
                  <a:pt x="8705577" y="6029853"/>
                  <a:pt x="8699590" y="6035382"/>
                  <a:pt x="8699590" y="6042017"/>
                </a:cubicBezTo>
                <a:cubicBezTo>
                  <a:pt x="8693602" y="6035382"/>
                  <a:pt x="8693602" y="6029853"/>
                  <a:pt x="8687615" y="6023218"/>
                </a:cubicBezTo>
                <a:cubicBezTo>
                  <a:pt x="8690609" y="6016582"/>
                  <a:pt x="8693603" y="6013265"/>
                  <a:pt x="8696596" y="6013265"/>
                </a:cubicBezTo>
                <a:close/>
                <a:moveTo>
                  <a:pt x="7232998" y="6003264"/>
                </a:moveTo>
                <a:cubicBezTo>
                  <a:pt x="7216071" y="5997824"/>
                  <a:pt x="7181008" y="6030467"/>
                  <a:pt x="7171335" y="6030467"/>
                </a:cubicBezTo>
                <a:cubicBezTo>
                  <a:pt x="7145542" y="6035840"/>
                  <a:pt x="7095029" y="6035840"/>
                  <a:pt x="7095029" y="6087423"/>
                </a:cubicBezTo>
                <a:cubicBezTo>
                  <a:pt x="7113300" y="6068080"/>
                  <a:pt x="7139093" y="6055184"/>
                  <a:pt x="7164886" y="6048736"/>
                </a:cubicBezTo>
                <a:cubicBezTo>
                  <a:pt x="7184232" y="6048736"/>
                  <a:pt x="7203576" y="6048736"/>
                  <a:pt x="7216474" y="6024019"/>
                </a:cubicBezTo>
                <a:cubicBezTo>
                  <a:pt x="7222922" y="6024019"/>
                  <a:pt x="7235818" y="6024019"/>
                  <a:pt x="7242267" y="6024019"/>
                </a:cubicBezTo>
                <a:cubicBezTo>
                  <a:pt x="7242267" y="6011123"/>
                  <a:pt x="7238640" y="6005078"/>
                  <a:pt x="7232998" y="6003264"/>
                </a:cubicBezTo>
                <a:close/>
                <a:moveTo>
                  <a:pt x="8725009" y="6001748"/>
                </a:moveTo>
                <a:cubicBezTo>
                  <a:pt x="8732645" y="6001748"/>
                  <a:pt x="8738701" y="6006359"/>
                  <a:pt x="8738701" y="6021731"/>
                </a:cubicBezTo>
                <a:cubicBezTo>
                  <a:pt x="8727115" y="6021731"/>
                  <a:pt x="8714476" y="6027879"/>
                  <a:pt x="8701837" y="6009433"/>
                </a:cubicBezTo>
                <a:cubicBezTo>
                  <a:pt x="8708157" y="6006359"/>
                  <a:pt x="8717373" y="6001748"/>
                  <a:pt x="8725009" y="6001748"/>
                </a:cubicBezTo>
                <a:close/>
                <a:moveTo>
                  <a:pt x="9696114" y="5963957"/>
                </a:moveTo>
                <a:cubicBezTo>
                  <a:pt x="9696114" y="5994700"/>
                  <a:pt x="9676848" y="5994700"/>
                  <a:pt x="9664005" y="5994700"/>
                </a:cubicBezTo>
                <a:cubicBezTo>
                  <a:pt x="9664005" y="5957808"/>
                  <a:pt x="9683270" y="5963957"/>
                  <a:pt x="9696114" y="5963957"/>
                </a:cubicBezTo>
                <a:close/>
                <a:moveTo>
                  <a:pt x="19597496" y="5934112"/>
                </a:moveTo>
                <a:cubicBezTo>
                  <a:pt x="19597496" y="5953376"/>
                  <a:pt x="19591508" y="5966218"/>
                  <a:pt x="19579536" y="5966218"/>
                </a:cubicBezTo>
                <a:cubicBezTo>
                  <a:pt x="19579536" y="5940533"/>
                  <a:pt x="19585524" y="5934112"/>
                  <a:pt x="19597496" y="5934112"/>
                </a:cubicBezTo>
                <a:close/>
                <a:moveTo>
                  <a:pt x="19488484" y="5934112"/>
                </a:moveTo>
                <a:cubicBezTo>
                  <a:pt x="19488484" y="5953376"/>
                  <a:pt x="19482496" y="5966218"/>
                  <a:pt x="19470520" y="5966218"/>
                </a:cubicBezTo>
                <a:cubicBezTo>
                  <a:pt x="19470520" y="5940533"/>
                  <a:pt x="19476508" y="5934112"/>
                  <a:pt x="19488484" y="5934112"/>
                </a:cubicBezTo>
                <a:close/>
                <a:moveTo>
                  <a:pt x="9753060" y="5934112"/>
                </a:moveTo>
                <a:cubicBezTo>
                  <a:pt x="9753060" y="5953376"/>
                  <a:pt x="9747073" y="5966218"/>
                  <a:pt x="9735098" y="5966218"/>
                </a:cubicBezTo>
                <a:cubicBezTo>
                  <a:pt x="9735098" y="5940533"/>
                  <a:pt x="9741085" y="5934112"/>
                  <a:pt x="9753060" y="5934112"/>
                </a:cubicBezTo>
                <a:close/>
                <a:moveTo>
                  <a:pt x="19450568" y="5900933"/>
                </a:moveTo>
                <a:cubicBezTo>
                  <a:pt x="19450568" y="5926620"/>
                  <a:pt x="19444580" y="5933042"/>
                  <a:pt x="19432604" y="5933042"/>
                </a:cubicBezTo>
                <a:cubicBezTo>
                  <a:pt x="19432604" y="5907355"/>
                  <a:pt x="19438592" y="5900933"/>
                  <a:pt x="19450568" y="5900933"/>
                </a:cubicBezTo>
                <a:close/>
                <a:moveTo>
                  <a:pt x="7661679" y="5898284"/>
                </a:moveTo>
                <a:cubicBezTo>
                  <a:pt x="7649589" y="5899896"/>
                  <a:pt x="7639916" y="5907956"/>
                  <a:pt x="7639916" y="5933748"/>
                </a:cubicBezTo>
                <a:cubicBezTo>
                  <a:pt x="7659261" y="5933748"/>
                  <a:pt x="7697951" y="5953092"/>
                  <a:pt x="7697951" y="5901508"/>
                </a:cubicBezTo>
                <a:cubicBezTo>
                  <a:pt x="7688279" y="5901508"/>
                  <a:pt x="7673770" y="5896672"/>
                  <a:pt x="7661679" y="5898284"/>
                </a:cubicBezTo>
                <a:close/>
                <a:moveTo>
                  <a:pt x="7492678" y="5869269"/>
                </a:moveTo>
                <a:cubicBezTo>
                  <a:pt x="7479782" y="5869269"/>
                  <a:pt x="7473333" y="5882165"/>
                  <a:pt x="7473333" y="5901508"/>
                </a:cubicBezTo>
                <a:cubicBezTo>
                  <a:pt x="7486230" y="5901508"/>
                  <a:pt x="7492678" y="5895060"/>
                  <a:pt x="7492678" y="5869269"/>
                </a:cubicBezTo>
                <a:close/>
                <a:moveTo>
                  <a:pt x="7434643" y="5869269"/>
                </a:moveTo>
                <a:cubicBezTo>
                  <a:pt x="7395953" y="5888613"/>
                  <a:pt x="7363711" y="5901508"/>
                  <a:pt x="7331469" y="5927300"/>
                </a:cubicBezTo>
                <a:cubicBezTo>
                  <a:pt x="7312124" y="5946644"/>
                  <a:pt x="7300302" y="5959540"/>
                  <a:pt x="7280957" y="5959540"/>
                </a:cubicBezTo>
                <a:cubicBezTo>
                  <a:pt x="7268060" y="5959540"/>
                  <a:pt x="7255164" y="5972435"/>
                  <a:pt x="7268060" y="5991779"/>
                </a:cubicBezTo>
                <a:cubicBezTo>
                  <a:pt x="7287406" y="6030467"/>
                  <a:pt x="7306750" y="5959540"/>
                  <a:pt x="7325021" y="5959540"/>
                </a:cubicBezTo>
                <a:cubicBezTo>
                  <a:pt x="7357262" y="5953092"/>
                  <a:pt x="7395953" y="5940196"/>
                  <a:pt x="7434643" y="5933748"/>
                </a:cubicBezTo>
                <a:cubicBezTo>
                  <a:pt x="7434643" y="5914404"/>
                  <a:pt x="7434643" y="5895060"/>
                  <a:pt x="7434643" y="5869269"/>
                </a:cubicBezTo>
                <a:close/>
                <a:moveTo>
                  <a:pt x="19526400" y="5867755"/>
                </a:moveTo>
                <a:cubicBezTo>
                  <a:pt x="19526400" y="5887019"/>
                  <a:pt x="19520412" y="5899861"/>
                  <a:pt x="19508440" y="5899861"/>
                </a:cubicBezTo>
                <a:cubicBezTo>
                  <a:pt x="19508440" y="5880598"/>
                  <a:pt x="19514424" y="5867755"/>
                  <a:pt x="19526400" y="5867755"/>
                </a:cubicBezTo>
                <a:close/>
                <a:moveTo>
                  <a:pt x="19412648" y="5867755"/>
                </a:moveTo>
                <a:cubicBezTo>
                  <a:pt x="19412648" y="5887019"/>
                  <a:pt x="19406660" y="5899861"/>
                  <a:pt x="19394688" y="5899861"/>
                </a:cubicBezTo>
                <a:cubicBezTo>
                  <a:pt x="19394688" y="5880598"/>
                  <a:pt x="19400672" y="5867755"/>
                  <a:pt x="19412648" y="5867755"/>
                </a:cubicBezTo>
                <a:close/>
                <a:moveTo>
                  <a:pt x="9847855" y="5867755"/>
                </a:moveTo>
                <a:cubicBezTo>
                  <a:pt x="9847855" y="5887019"/>
                  <a:pt x="9841868" y="5899861"/>
                  <a:pt x="9829893" y="5899861"/>
                </a:cubicBezTo>
                <a:cubicBezTo>
                  <a:pt x="9829893" y="5880598"/>
                  <a:pt x="9835880" y="5867755"/>
                  <a:pt x="9847855" y="5867755"/>
                </a:cubicBezTo>
                <a:close/>
                <a:moveTo>
                  <a:pt x="7753417" y="5863425"/>
                </a:moveTo>
                <a:cubicBezTo>
                  <a:pt x="7739262" y="5861612"/>
                  <a:pt x="7726163" y="5887001"/>
                  <a:pt x="7717296" y="5901508"/>
                </a:cubicBezTo>
                <a:cubicBezTo>
                  <a:pt x="7736642" y="5895060"/>
                  <a:pt x="7748464" y="5888613"/>
                  <a:pt x="7767808" y="5875717"/>
                </a:cubicBezTo>
                <a:cubicBezTo>
                  <a:pt x="7762972" y="5867657"/>
                  <a:pt x="7758136" y="5864030"/>
                  <a:pt x="7753417" y="5863425"/>
                </a:cubicBezTo>
                <a:close/>
                <a:moveTo>
                  <a:pt x="9904733" y="5839317"/>
                </a:moveTo>
                <a:cubicBezTo>
                  <a:pt x="9904733" y="5858581"/>
                  <a:pt x="9898746" y="5871423"/>
                  <a:pt x="9886771" y="5871423"/>
                </a:cubicBezTo>
                <a:cubicBezTo>
                  <a:pt x="9886771" y="5852160"/>
                  <a:pt x="9892758" y="5839317"/>
                  <a:pt x="9904733" y="5839317"/>
                </a:cubicBezTo>
                <a:close/>
                <a:moveTo>
                  <a:pt x="7512024" y="5837029"/>
                </a:moveTo>
                <a:cubicBezTo>
                  <a:pt x="7512024" y="5875717"/>
                  <a:pt x="7531368" y="5869269"/>
                  <a:pt x="7543190" y="5869269"/>
                </a:cubicBezTo>
                <a:cubicBezTo>
                  <a:pt x="7543190" y="5837029"/>
                  <a:pt x="7523846" y="5837029"/>
                  <a:pt x="7512024" y="5837029"/>
                </a:cubicBezTo>
                <a:close/>
                <a:moveTo>
                  <a:pt x="7568984" y="5811238"/>
                </a:moveTo>
                <a:cubicBezTo>
                  <a:pt x="7568984" y="5849925"/>
                  <a:pt x="7588329" y="5837029"/>
                  <a:pt x="7601226" y="5837029"/>
                </a:cubicBezTo>
                <a:cubicBezTo>
                  <a:pt x="7601226" y="5805864"/>
                  <a:pt x="7581880" y="5811238"/>
                  <a:pt x="7568984" y="5811238"/>
                </a:cubicBezTo>
                <a:close/>
                <a:moveTo>
                  <a:pt x="7318572" y="5811238"/>
                </a:moveTo>
                <a:cubicBezTo>
                  <a:pt x="7318572" y="5830581"/>
                  <a:pt x="7325021" y="5837029"/>
                  <a:pt x="7337918" y="5837029"/>
                </a:cubicBezTo>
                <a:cubicBezTo>
                  <a:pt x="7337918" y="5818760"/>
                  <a:pt x="7331469" y="5811238"/>
                  <a:pt x="7318572" y="5811238"/>
                </a:cubicBezTo>
                <a:close/>
                <a:moveTo>
                  <a:pt x="507270" y="5811238"/>
                </a:moveTo>
                <a:cubicBezTo>
                  <a:pt x="507270" y="5830581"/>
                  <a:pt x="513724" y="5837029"/>
                  <a:pt x="526613" y="5837029"/>
                </a:cubicBezTo>
                <a:cubicBezTo>
                  <a:pt x="526613" y="5818760"/>
                  <a:pt x="519093" y="5811238"/>
                  <a:pt x="507270" y="5811238"/>
                </a:cubicBezTo>
                <a:close/>
                <a:moveTo>
                  <a:pt x="9975826" y="5810880"/>
                </a:moveTo>
                <a:cubicBezTo>
                  <a:pt x="9975826" y="5831355"/>
                  <a:pt x="9969839" y="5838180"/>
                  <a:pt x="9957864" y="5838180"/>
                </a:cubicBezTo>
                <a:cubicBezTo>
                  <a:pt x="9957864" y="5818843"/>
                  <a:pt x="9969839" y="5810880"/>
                  <a:pt x="9975826" y="5810880"/>
                </a:cubicBezTo>
                <a:close/>
                <a:moveTo>
                  <a:pt x="19331148" y="5810877"/>
                </a:moveTo>
                <a:cubicBezTo>
                  <a:pt x="19337300" y="5818369"/>
                  <a:pt x="19349596" y="5824790"/>
                  <a:pt x="19355744" y="5824790"/>
                </a:cubicBezTo>
                <a:cubicBezTo>
                  <a:pt x="19343448" y="5842983"/>
                  <a:pt x="19331148" y="5830141"/>
                  <a:pt x="19318852" y="5824790"/>
                </a:cubicBezTo>
                <a:cubicBezTo>
                  <a:pt x="19325000" y="5824790"/>
                  <a:pt x="19325000" y="5818369"/>
                  <a:pt x="19331148" y="5810877"/>
                </a:cubicBezTo>
                <a:close/>
                <a:moveTo>
                  <a:pt x="19412648" y="5782440"/>
                </a:moveTo>
                <a:cubicBezTo>
                  <a:pt x="19412648" y="5802346"/>
                  <a:pt x="19406660" y="5814510"/>
                  <a:pt x="19394688" y="5814510"/>
                </a:cubicBezTo>
                <a:cubicBezTo>
                  <a:pt x="19394688" y="5795711"/>
                  <a:pt x="19400672" y="5782440"/>
                  <a:pt x="19412648" y="5782440"/>
                </a:cubicBezTo>
                <a:close/>
                <a:moveTo>
                  <a:pt x="19285672" y="5782440"/>
                </a:moveTo>
                <a:cubicBezTo>
                  <a:pt x="19298516" y="5788589"/>
                  <a:pt x="19304940" y="5794738"/>
                  <a:pt x="19317780" y="5794738"/>
                </a:cubicBezTo>
                <a:cubicBezTo>
                  <a:pt x="19304940" y="5812159"/>
                  <a:pt x="19285672" y="5819332"/>
                  <a:pt x="19285672" y="5782440"/>
                </a:cubicBezTo>
                <a:close/>
                <a:moveTo>
                  <a:pt x="7922569" y="5780073"/>
                </a:moveTo>
                <a:cubicBezTo>
                  <a:pt x="7922569" y="5799416"/>
                  <a:pt x="7927943" y="5811238"/>
                  <a:pt x="7941914" y="5811238"/>
                </a:cubicBezTo>
                <a:cubicBezTo>
                  <a:pt x="7941914" y="5792969"/>
                  <a:pt x="7934391" y="5780073"/>
                  <a:pt x="7922569" y="5780073"/>
                </a:cubicBezTo>
                <a:close/>
                <a:moveTo>
                  <a:pt x="7639916" y="5780073"/>
                </a:moveTo>
                <a:cubicBezTo>
                  <a:pt x="7639916" y="5792969"/>
                  <a:pt x="7639916" y="5799416"/>
                  <a:pt x="7639916" y="5811238"/>
                </a:cubicBezTo>
                <a:cubicBezTo>
                  <a:pt x="7652812" y="5811238"/>
                  <a:pt x="7665710" y="5811238"/>
                  <a:pt x="7678606" y="5811238"/>
                </a:cubicBezTo>
                <a:cubicBezTo>
                  <a:pt x="7678606" y="5799416"/>
                  <a:pt x="7678606" y="5792969"/>
                  <a:pt x="7678606" y="5780073"/>
                </a:cubicBezTo>
                <a:cubicBezTo>
                  <a:pt x="7665710" y="5780073"/>
                  <a:pt x="7652812" y="5780073"/>
                  <a:pt x="7639916" y="5780073"/>
                </a:cubicBezTo>
                <a:close/>
                <a:moveTo>
                  <a:pt x="7376608" y="5780073"/>
                </a:moveTo>
                <a:cubicBezTo>
                  <a:pt x="7363711" y="5780073"/>
                  <a:pt x="7357262" y="5792969"/>
                  <a:pt x="7357262" y="5811238"/>
                </a:cubicBezTo>
                <a:cubicBezTo>
                  <a:pt x="7370160" y="5811238"/>
                  <a:pt x="7376608" y="5799416"/>
                  <a:pt x="7376608" y="5780073"/>
                </a:cubicBezTo>
                <a:close/>
                <a:moveTo>
                  <a:pt x="833981" y="5780073"/>
                </a:moveTo>
                <a:cubicBezTo>
                  <a:pt x="833981" y="5799416"/>
                  <a:pt x="833981" y="5811238"/>
                  <a:pt x="846885" y="5811238"/>
                </a:cubicBezTo>
                <a:cubicBezTo>
                  <a:pt x="846885" y="5792969"/>
                  <a:pt x="846885" y="5780073"/>
                  <a:pt x="833981" y="5780073"/>
                </a:cubicBezTo>
                <a:close/>
                <a:moveTo>
                  <a:pt x="9258384" y="5749261"/>
                </a:moveTo>
                <a:cubicBezTo>
                  <a:pt x="9258384" y="5755694"/>
                  <a:pt x="9264796" y="5762126"/>
                  <a:pt x="9264796" y="5768559"/>
                </a:cubicBezTo>
                <a:cubicBezTo>
                  <a:pt x="9226321" y="5787857"/>
                  <a:pt x="9187845" y="5812515"/>
                  <a:pt x="9156851" y="5838245"/>
                </a:cubicBezTo>
                <a:cubicBezTo>
                  <a:pt x="9156851" y="5820020"/>
                  <a:pt x="9156851" y="5800722"/>
                  <a:pt x="9156851" y="5781424"/>
                </a:cubicBezTo>
                <a:cubicBezTo>
                  <a:pt x="9162195" y="5774992"/>
                  <a:pt x="9176089" y="5774992"/>
                  <a:pt x="9181433" y="5768559"/>
                </a:cubicBezTo>
                <a:cubicBezTo>
                  <a:pt x="9207083" y="5762126"/>
                  <a:pt x="9232733" y="5755694"/>
                  <a:pt x="9258384" y="5749261"/>
                </a:cubicBezTo>
                <a:close/>
                <a:moveTo>
                  <a:pt x="19232894" y="5722699"/>
                </a:moveTo>
                <a:cubicBezTo>
                  <a:pt x="19239042" y="5724352"/>
                  <a:pt x="19243654" y="5729312"/>
                  <a:pt x="19240580" y="5742539"/>
                </a:cubicBezTo>
                <a:cubicBezTo>
                  <a:pt x="19240580" y="5762380"/>
                  <a:pt x="19215984" y="5735926"/>
                  <a:pt x="19209836" y="5735926"/>
                </a:cubicBezTo>
                <a:cubicBezTo>
                  <a:pt x="19209836" y="5729312"/>
                  <a:pt x="19215984" y="5722699"/>
                  <a:pt x="19215984" y="5722699"/>
                </a:cubicBezTo>
                <a:cubicBezTo>
                  <a:pt x="19219058" y="5722699"/>
                  <a:pt x="19226744" y="5721046"/>
                  <a:pt x="19232894" y="5722699"/>
                </a:cubicBezTo>
                <a:close/>
                <a:moveTo>
                  <a:pt x="7979530" y="5722041"/>
                </a:moveTo>
                <a:cubicBezTo>
                  <a:pt x="7979530" y="5741385"/>
                  <a:pt x="7979530" y="5760729"/>
                  <a:pt x="7979530" y="5780073"/>
                </a:cubicBezTo>
                <a:cubicBezTo>
                  <a:pt x="7992426" y="5767177"/>
                  <a:pt x="8011772" y="5754281"/>
                  <a:pt x="8024668" y="5747833"/>
                </a:cubicBezTo>
                <a:cubicBezTo>
                  <a:pt x="8011772" y="5741385"/>
                  <a:pt x="7992426" y="5728489"/>
                  <a:pt x="7979530" y="5722041"/>
                </a:cubicBezTo>
                <a:close/>
                <a:moveTo>
                  <a:pt x="19322948" y="5721336"/>
                </a:moveTo>
                <a:cubicBezTo>
                  <a:pt x="19330636" y="5722104"/>
                  <a:pt x="19336784" y="5729790"/>
                  <a:pt x="19336784" y="5748236"/>
                </a:cubicBezTo>
                <a:cubicBezTo>
                  <a:pt x="19324484" y="5742088"/>
                  <a:pt x="19312188" y="5742088"/>
                  <a:pt x="19299892" y="5735939"/>
                </a:cubicBezTo>
                <a:cubicBezTo>
                  <a:pt x="19306040" y="5726716"/>
                  <a:pt x="19315264" y="5720567"/>
                  <a:pt x="19322948" y="5721336"/>
                </a:cubicBezTo>
                <a:close/>
                <a:moveTo>
                  <a:pt x="20507472" y="5720824"/>
                </a:moveTo>
                <a:cubicBezTo>
                  <a:pt x="20507472" y="5741299"/>
                  <a:pt x="20494832" y="5748124"/>
                  <a:pt x="20489564" y="5748124"/>
                </a:cubicBezTo>
                <a:cubicBezTo>
                  <a:pt x="20489564" y="5727649"/>
                  <a:pt x="20494832" y="5720824"/>
                  <a:pt x="20507472" y="5720824"/>
                </a:cubicBezTo>
                <a:close/>
                <a:moveTo>
                  <a:pt x="18929052" y="5720821"/>
                </a:moveTo>
                <a:cubicBezTo>
                  <a:pt x="18929052" y="5745641"/>
                  <a:pt x="18929052" y="5776665"/>
                  <a:pt x="18908580" y="5776665"/>
                </a:cubicBezTo>
                <a:cubicBezTo>
                  <a:pt x="18908580" y="5751846"/>
                  <a:pt x="18901756" y="5720821"/>
                  <a:pt x="18929052" y="5720821"/>
                </a:cubicBezTo>
                <a:close/>
                <a:moveTo>
                  <a:pt x="9383272" y="5701863"/>
                </a:moveTo>
                <a:cubicBezTo>
                  <a:pt x="9363704" y="5708477"/>
                  <a:pt x="9345767" y="5715090"/>
                  <a:pt x="9328645" y="5722530"/>
                </a:cubicBezTo>
                <a:lnTo>
                  <a:pt x="9278922" y="5748152"/>
                </a:lnTo>
                <a:lnTo>
                  <a:pt x="9267113" y="5767148"/>
                </a:lnTo>
                <a:cubicBezTo>
                  <a:pt x="9267113" y="5760727"/>
                  <a:pt x="9261126" y="5754306"/>
                  <a:pt x="9261126" y="5747885"/>
                </a:cubicBezTo>
                <a:lnTo>
                  <a:pt x="9269638" y="5738756"/>
                </a:lnTo>
                <a:lnTo>
                  <a:pt x="9265865" y="5734931"/>
                </a:lnTo>
                <a:cubicBezTo>
                  <a:pt x="9305001" y="5721704"/>
                  <a:pt x="9344136" y="5708477"/>
                  <a:pt x="9383272" y="5701863"/>
                </a:cubicBezTo>
                <a:close/>
                <a:moveTo>
                  <a:pt x="19197256" y="5701391"/>
                </a:moveTo>
                <a:cubicBezTo>
                  <a:pt x="19198896" y="5698831"/>
                  <a:pt x="19202180" y="5700538"/>
                  <a:pt x="19208740" y="5703950"/>
                </a:cubicBezTo>
                <a:cubicBezTo>
                  <a:pt x="19202180" y="5710775"/>
                  <a:pt x="19202180" y="5710775"/>
                  <a:pt x="19195616" y="5724425"/>
                </a:cubicBezTo>
                <a:cubicBezTo>
                  <a:pt x="19195616" y="5710775"/>
                  <a:pt x="19195616" y="5703950"/>
                  <a:pt x="19197256" y="5701391"/>
                </a:cubicBezTo>
                <a:close/>
                <a:moveTo>
                  <a:pt x="19886620" y="5692386"/>
                </a:moveTo>
                <a:cubicBezTo>
                  <a:pt x="19886620" y="5711651"/>
                  <a:pt x="19880632" y="5724495"/>
                  <a:pt x="19868660" y="5724495"/>
                </a:cubicBezTo>
                <a:cubicBezTo>
                  <a:pt x="19868660" y="5698808"/>
                  <a:pt x="19874644" y="5692386"/>
                  <a:pt x="19886620" y="5692386"/>
                </a:cubicBezTo>
                <a:close/>
                <a:moveTo>
                  <a:pt x="8056910" y="5689802"/>
                </a:moveTo>
                <a:cubicBezTo>
                  <a:pt x="8056910" y="5709146"/>
                  <a:pt x="8056910" y="5728489"/>
                  <a:pt x="8056910" y="5747833"/>
                </a:cubicBezTo>
                <a:cubicBezTo>
                  <a:pt x="8076255" y="5741385"/>
                  <a:pt x="8095600" y="5741385"/>
                  <a:pt x="8114946" y="5734937"/>
                </a:cubicBezTo>
                <a:cubicBezTo>
                  <a:pt x="8095600" y="5715594"/>
                  <a:pt x="8076255" y="5702698"/>
                  <a:pt x="8056910" y="5689802"/>
                </a:cubicBezTo>
                <a:close/>
                <a:moveTo>
                  <a:pt x="321342" y="5689802"/>
                </a:moveTo>
                <a:cubicBezTo>
                  <a:pt x="321342" y="5722041"/>
                  <a:pt x="346059" y="5715594"/>
                  <a:pt x="358957" y="5734937"/>
                </a:cubicBezTo>
                <a:cubicBezTo>
                  <a:pt x="371855" y="5741385"/>
                  <a:pt x="384754" y="5741385"/>
                  <a:pt x="397648" y="5747833"/>
                </a:cubicBezTo>
                <a:cubicBezTo>
                  <a:pt x="397648" y="5709146"/>
                  <a:pt x="339611" y="5696250"/>
                  <a:pt x="321342" y="5689802"/>
                </a:cubicBezTo>
                <a:close/>
                <a:moveTo>
                  <a:pt x="10273257" y="5681344"/>
                </a:moveTo>
                <a:lnTo>
                  <a:pt x="10272228" y="5683458"/>
                </a:lnTo>
                <a:cubicBezTo>
                  <a:pt x="10271320" y="5685322"/>
                  <a:pt x="10270689" y="5686619"/>
                  <a:pt x="10270689" y="5686619"/>
                </a:cubicBezTo>
                <a:close/>
                <a:moveTo>
                  <a:pt x="19249732" y="5676443"/>
                </a:moveTo>
                <a:cubicBezTo>
                  <a:pt x="19267912" y="5676749"/>
                  <a:pt x="19293968" y="5700001"/>
                  <a:pt x="19298812" y="5704896"/>
                </a:cubicBezTo>
                <a:cubicBezTo>
                  <a:pt x="19298812" y="5711423"/>
                  <a:pt x="19292352" y="5717950"/>
                  <a:pt x="19292352" y="5724477"/>
                </a:cubicBezTo>
                <a:cubicBezTo>
                  <a:pt x="19285888" y="5724477"/>
                  <a:pt x="19270000" y="5722846"/>
                  <a:pt x="19256532" y="5717134"/>
                </a:cubicBezTo>
                <a:lnTo>
                  <a:pt x="19244084" y="5708343"/>
                </a:lnTo>
                <a:lnTo>
                  <a:pt x="19251508" y="5722338"/>
                </a:lnTo>
                <a:cubicBezTo>
                  <a:pt x="19249040" y="5725750"/>
                  <a:pt x="19243360" y="5725750"/>
                  <a:pt x="19239780" y="5722338"/>
                </a:cubicBezTo>
                <a:lnTo>
                  <a:pt x="19240480" y="5705798"/>
                </a:lnTo>
                <a:lnTo>
                  <a:pt x="19239636" y="5705202"/>
                </a:lnTo>
                <a:cubicBezTo>
                  <a:pt x="19235596" y="5700001"/>
                  <a:pt x="19233644" y="5693474"/>
                  <a:pt x="19235260" y="5685315"/>
                </a:cubicBezTo>
                <a:cubicBezTo>
                  <a:pt x="19238492" y="5678788"/>
                  <a:pt x="19243676" y="5676341"/>
                  <a:pt x="19249732" y="5676443"/>
                </a:cubicBezTo>
                <a:close/>
                <a:moveTo>
                  <a:pt x="10275971" y="5675771"/>
                </a:moveTo>
                <a:lnTo>
                  <a:pt x="10273257" y="5681344"/>
                </a:lnTo>
                <a:lnTo>
                  <a:pt x="10275425" y="5676892"/>
                </a:lnTo>
                <a:close/>
                <a:moveTo>
                  <a:pt x="10278267" y="5671055"/>
                </a:moveTo>
                <a:lnTo>
                  <a:pt x="10275971" y="5675771"/>
                </a:lnTo>
                <a:lnTo>
                  <a:pt x="10278148" y="5671298"/>
                </a:lnTo>
                <a:cubicBezTo>
                  <a:pt x="10278741" y="5670082"/>
                  <a:pt x="10278898" y="5669758"/>
                  <a:pt x="10278267" y="5671055"/>
                </a:cubicBezTo>
                <a:close/>
                <a:moveTo>
                  <a:pt x="8415869" y="5657562"/>
                </a:moveTo>
                <a:cubicBezTo>
                  <a:pt x="8415869" y="5676906"/>
                  <a:pt x="8422317" y="5689802"/>
                  <a:pt x="8435214" y="5689802"/>
                </a:cubicBezTo>
                <a:cubicBezTo>
                  <a:pt x="8435214" y="5670458"/>
                  <a:pt x="8428766" y="5657562"/>
                  <a:pt x="8415869" y="5657562"/>
                </a:cubicBezTo>
                <a:close/>
                <a:moveTo>
                  <a:pt x="7581880" y="5657562"/>
                </a:moveTo>
                <a:cubicBezTo>
                  <a:pt x="7581880" y="5676906"/>
                  <a:pt x="7588329" y="5689802"/>
                  <a:pt x="7601226" y="5689802"/>
                </a:cubicBezTo>
                <a:cubicBezTo>
                  <a:pt x="7601226" y="5664010"/>
                  <a:pt x="7594778" y="5657562"/>
                  <a:pt x="7581880" y="5657562"/>
                </a:cubicBezTo>
                <a:close/>
                <a:moveTo>
                  <a:pt x="9454956" y="5650608"/>
                </a:moveTo>
                <a:cubicBezTo>
                  <a:pt x="9457950" y="5651411"/>
                  <a:pt x="9460944" y="5654622"/>
                  <a:pt x="9463937" y="5657833"/>
                </a:cubicBezTo>
                <a:cubicBezTo>
                  <a:pt x="9457950" y="5657833"/>
                  <a:pt x="9457950" y="5664254"/>
                  <a:pt x="9451962" y="5677098"/>
                </a:cubicBezTo>
                <a:cubicBezTo>
                  <a:pt x="9451962" y="5664254"/>
                  <a:pt x="9451962" y="5657833"/>
                  <a:pt x="9445975" y="5657833"/>
                </a:cubicBezTo>
                <a:cubicBezTo>
                  <a:pt x="9448969" y="5651411"/>
                  <a:pt x="9451963" y="5649806"/>
                  <a:pt x="9454956" y="5650608"/>
                </a:cubicBezTo>
                <a:close/>
                <a:moveTo>
                  <a:pt x="10297753" y="5644986"/>
                </a:moveTo>
                <a:cubicBezTo>
                  <a:pt x="10304174" y="5658213"/>
                  <a:pt x="10310596" y="5671440"/>
                  <a:pt x="10317017" y="5691281"/>
                </a:cubicBezTo>
                <a:cubicBezTo>
                  <a:pt x="10304174" y="5691281"/>
                  <a:pt x="10291332" y="5691281"/>
                  <a:pt x="10284911" y="5678054"/>
                </a:cubicBezTo>
                <a:cubicBezTo>
                  <a:pt x="10284911" y="5664827"/>
                  <a:pt x="10291332" y="5651600"/>
                  <a:pt x="10297753" y="5644986"/>
                </a:cubicBezTo>
                <a:close/>
                <a:moveTo>
                  <a:pt x="9473864" y="5634183"/>
                </a:moveTo>
                <a:cubicBezTo>
                  <a:pt x="9482131" y="5634183"/>
                  <a:pt x="9490398" y="5637595"/>
                  <a:pt x="9497011" y="5644420"/>
                </a:cubicBezTo>
                <a:cubicBezTo>
                  <a:pt x="9483784" y="5644420"/>
                  <a:pt x="9463943" y="5658070"/>
                  <a:pt x="9450716" y="5644420"/>
                </a:cubicBezTo>
                <a:cubicBezTo>
                  <a:pt x="9457330" y="5637595"/>
                  <a:pt x="9465597" y="5634183"/>
                  <a:pt x="9473864" y="5634183"/>
                </a:cubicBezTo>
                <a:close/>
                <a:moveTo>
                  <a:pt x="7261612" y="5625323"/>
                </a:moveTo>
                <a:cubicBezTo>
                  <a:pt x="7255164" y="5625323"/>
                  <a:pt x="7242267" y="5631771"/>
                  <a:pt x="7242267" y="5657562"/>
                </a:cubicBezTo>
                <a:cubicBezTo>
                  <a:pt x="7255164" y="5657562"/>
                  <a:pt x="7261612" y="5651114"/>
                  <a:pt x="7261612" y="5625323"/>
                </a:cubicBezTo>
                <a:close/>
                <a:moveTo>
                  <a:pt x="9486616" y="5614347"/>
                </a:moveTo>
                <a:lnTo>
                  <a:pt x="9483892" y="5624940"/>
                </a:lnTo>
                <a:cubicBezTo>
                  <a:pt x="9483892" y="5624940"/>
                  <a:pt x="9484713" y="5621750"/>
                  <a:pt x="9485738" y="5617761"/>
                </a:cubicBezTo>
                <a:close/>
                <a:moveTo>
                  <a:pt x="9488543" y="5606855"/>
                </a:moveTo>
                <a:lnTo>
                  <a:pt x="9486616" y="5614347"/>
                </a:lnTo>
                <a:lnTo>
                  <a:pt x="9487661" y="5610283"/>
                </a:lnTo>
                <a:close/>
                <a:moveTo>
                  <a:pt x="9489431" y="5603404"/>
                </a:moveTo>
                <a:lnTo>
                  <a:pt x="9488543" y="5606855"/>
                </a:lnTo>
                <a:lnTo>
                  <a:pt x="9488815" y="5605797"/>
                </a:lnTo>
                <a:cubicBezTo>
                  <a:pt x="9489636" y="5602606"/>
                  <a:pt x="9490046" y="5601011"/>
                  <a:pt x="9489431" y="5603404"/>
                </a:cubicBezTo>
                <a:close/>
                <a:moveTo>
                  <a:pt x="7678606" y="5594158"/>
                </a:moveTo>
                <a:cubicBezTo>
                  <a:pt x="7665710" y="5594158"/>
                  <a:pt x="7659261" y="5605979"/>
                  <a:pt x="7659261" y="5625323"/>
                </a:cubicBezTo>
                <a:cubicBezTo>
                  <a:pt x="7672158" y="5625323"/>
                  <a:pt x="7678606" y="5619949"/>
                  <a:pt x="7678606" y="5594158"/>
                </a:cubicBezTo>
                <a:close/>
                <a:moveTo>
                  <a:pt x="19090348" y="5592850"/>
                </a:moveTo>
                <a:cubicBezTo>
                  <a:pt x="19090348" y="5619391"/>
                  <a:pt x="19084360" y="5624920"/>
                  <a:pt x="19072384" y="5624920"/>
                </a:cubicBezTo>
                <a:cubicBezTo>
                  <a:pt x="19072384" y="5605015"/>
                  <a:pt x="19078372" y="5592850"/>
                  <a:pt x="19090348" y="5592850"/>
                </a:cubicBezTo>
                <a:close/>
                <a:moveTo>
                  <a:pt x="20374812" y="5564413"/>
                </a:moveTo>
                <a:cubicBezTo>
                  <a:pt x="20374812" y="5583677"/>
                  <a:pt x="20368824" y="5596519"/>
                  <a:pt x="20356852" y="5596519"/>
                </a:cubicBezTo>
                <a:cubicBezTo>
                  <a:pt x="20356852" y="5577256"/>
                  <a:pt x="20362840" y="5564413"/>
                  <a:pt x="20374812" y="5564413"/>
                </a:cubicBezTo>
                <a:close/>
                <a:moveTo>
                  <a:pt x="19810784" y="5564413"/>
                </a:moveTo>
                <a:cubicBezTo>
                  <a:pt x="19810784" y="5583677"/>
                  <a:pt x="19804796" y="5596519"/>
                  <a:pt x="19792824" y="5596519"/>
                </a:cubicBezTo>
                <a:cubicBezTo>
                  <a:pt x="19792824" y="5577256"/>
                  <a:pt x="19798812" y="5564413"/>
                  <a:pt x="19810784" y="5564413"/>
                </a:cubicBezTo>
                <a:close/>
                <a:moveTo>
                  <a:pt x="10828980" y="5564413"/>
                </a:moveTo>
                <a:cubicBezTo>
                  <a:pt x="10828980" y="5590098"/>
                  <a:pt x="10822993" y="5596519"/>
                  <a:pt x="10811018" y="5596519"/>
                </a:cubicBezTo>
                <a:cubicBezTo>
                  <a:pt x="10811018" y="5577256"/>
                  <a:pt x="10818003" y="5564413"/>
                  <a:pt x="10828980" y="5564413"/>
                </a:cubicBezTo>
                <a:close/>
                <a:moveTo>
                  <a:pt x="7774257" y="5561918"/>
                </a:moveTo>
                <a:cubicBezTo>
                  <a:pt x="7761360" y="5561918"/>
                  <a:pt x="7754912" y="5574814"/>
                  <a:pt x="7754912" y="5594158"/>
                </a:cubicBezTo>
                <a:cubicBezTo>
                  <a:pt x="7767808" y="5594158"/>
                  <a:pt x="7774257" y="5587710"/>
                  <a:pt x="7774257" y="5561918"/>
                </a:cubicBezTo>
                <a:close/>
                <a:moveTo>
                  <a:pt x="9600691" y="5555468"/>
                </a:moveTo>
                <a:cubicBezTo>
                  <a:pt x="9606090" y="5556433"/>
                  <a:pt x="9610973" y="5558930"/>
                  <a:pt x="9615105" y="5563402"/>
                </a:cubicBezTo>
                <a:lnTo>
                  <a:pt x="9619348" y="5571868"/>
                </a:lnTo>
                <a:lnTo>
                  <a:pt x="9616604" y="5563038"/>
                </a:lnTo>
                <a:cubicBezTo>
                  <a:pt x="9622591" y="5550194"/>
                  <a:pt x="9622591" y="5556616"/>
                  <a:pt x="9634566" y="5563038"/>
                </a:cubicBezTo>
                <a:lnTo>
                  <a:pt x="9623691" y="5580533"/>
                </a:lnTo>
                <a:lnTo>
                  <a:pt x="9625019" y="5583182"/>
                </a:lnTo>
                <a:cubicBezTo>
                  <a:pt x="9587694" y="5607892"/>
                  <a:pt x="9530107" y="5672352"/>
                  <a:pt x="9498114" y="5607892"/>
                </a:cubicBezTo>
                <a:cubicBezTo>
                  <a:pt x="9517310" y="5599029"/>
                  <a:pt x="9568298" y="5549676"/>
                  <a:pt x="9600691" y="5555468"/>
                </a:cubicBezTo>
                <a:close/>
                <a:moveTo>
                  <a:pt x="9649142" y="5541994"/>
                </a:moveTo>
                <a:cubicBezTo>
                  <a:pt x="9656828" y="5541995"/>
                  <a:pt x="9662976" y="5546606"/>
                  <a:pt x="9662976" y="5561978"/>
                </a:cubicBezTo>
                <a:cubicBezTo>
                  <a:pt x="9650679" y="5561978"/>
                  <a:pt x="9632233" y="5568126"/>
                  <a:pt x="9626084" y="5549680"/>
                </a:cubicBezTo>
                <a:cubicBezTo>
                  <a:pt x="9632233" y="5546606"/>
                  <a:pt x="9641456" y="5541994"/>
                  <a:pt x="9649142" y="5541994"/>
                </a:cubicBezTo>
                <a:close/>
                <a:moveTo>
                  <a:pt x="904916" y="5536127"/>
                </a:moveTo>
                <a:cubicBezTo>
                  <a:pt x="904916" y="5555470"/>
                  <a:pt x="911364" y="5561918"/>
                  <a:pt x="924259" y="5561918"/>
                </a:cubicBezTo>
                <a:cubicBezTo>
                  <a:pt x="924259" y="5542574"/>
                  <a:pt x="917812" y="5536127"/>
                  <a:pt x="904916" y="5536127"/>
                </a:cubicBezTo>
                <a:close/>
                <a:moveTo>
                  <a:pt x="20336892" y="5535975"/>
                </a:moveTo>
                <a:cubicBezTo>
                  <a:pt x="20336892" y="5556450"/>
                  <a:pt x="20330904" y="5563275"/>
                  <a:pt x="20318932" y="5563275"/>
                </a:cubicBezTo>
                <a:cubicBezTo>
                  <a:pt x="20318932" y="5542800"/>
                  <a:pt x="20324920" y="5535975"/>
                  <a:pt x="20336892" y="5535975"/>
                </a:cubicBezTo>
                <a:close/>
                <a:moveTo>
                  <a:pt x="20298976" y="5502796"/>
                </a:moveTo>
                <a:cubicBezTo>
                  <a:pt x="20298976" y="5522061"/>
                  <a:pt x="20292988" y="5534905"/>
                  <a:pt x="20281016" y="5534905"/>
                </a:cubicBezTo>
                <a:cubicBezTo>
                  <a:pt x="20281016" y="5515640"/>
                  <a:pt x="20287000" y="5502796"/>
                  <a:pt x="20298976" y="5502796"/>
                </a:cubicBezTo>
                <a:close/>
                <a:moveTo>
                  <a:pt x="18451480" y="5502793"/>
                </a:moveTo>
                <a:cubicBezTo>
                  <a:pt x="18458100" y="5502793"/>
                  <a:pt x="18464724" y="5502793"/>
                  <a:pt x="18471348" y="5502793"/>
                </a:cubicBezTo>
                <a:cubicBezTo>
                  <a:pt x="18491216" y="5509178"/>
                  <a:pt x="18511084" y="5509178"/>
                  <a:pt x="18530952" y="5515562"/>
                </a:cubicBezTo>
                <a:cubicBezTo>
                  <a:pt x="18504460" y="5553868"/>
                  <a:pt x="18471348" y="5509178"/>
                  <a:pt x="18451480" y="5502793"/>
                </a:cubicBezTo>
                <a:close/>
                <a:moveTo>
                  <a:pt x="8200538" y="5493610"/>
                </a:moveTo>
                <a:cubicBezTo>
                  <a:pt x="8182452" y="5491797"/>
                  <a:pt x="8160890" y="5528067"/>
                  <a:pt x="8147187" y="5542574"/>
                </a:cubicBezTo>
                <a:cubicBezTo>
                  <a:pt x="8114946" y="5568366"/>
                  <a:pt x="8082704" y="5568366"/>
                  <a:pt x="8056910" y="5587710"/>
                </a:cubicBezTo>
                <a:cubicBezTo>
                  <a:pt x="8024668" y="5600606"/>
                  <a:pt x="7992426" y="5600606"/>
                  <a:pt x="7960184" y="5631771"/>
                </a:cubicBezTo>
                <a:cubicBezTo>
                  <a:pt x="7934391" y="5657562"/>
                  <a:pt x="7896776" y="5657562"/>
                  <a:pt x="7864534" y="5676906"/>
                </a:cubicBezTo>
                <a:cubicBezTo>
                  <a:pt x="7858086" y="5689802"/>
                  <a:pt x="7845189" y="5689802"/>
                  <a:pt x="7832292" y="5689802"/>
                </a:cubicBezTo>
                <a:cubicBezTo>
                  <a:pt x="7819396" y="5702698"/>
                  <a:pt x="7806498" y="5722041"/>
                  <a:pt x="7793602" y="5728489"/>
                </a:cubicBezTo>
                <a:cubicBezTo>
                  <a:pt x="7761360" y="5734937"/>
                  <a:pt x="7729118" y="5747833"/>
                  <a:pt x="7697951" y="5760729"/>
                </a:cubicBezTo>
                <a:cubicBezTo>
                  <a:pt x="7787154" y="5760729"/>
                  <a:pt x="7883879" y="5696250"/>
                  <a:pt x="7966633" y="5644666"/>
                </a:cubicBezTo>
                <a:cubicBezTo>
                  <a:pt x="8050462" y="5594158"/>
                  <a:pt x="8133216" y="5561918"/>
                  <a:pt x="8217044" y="5510335"/>
                </a:cubicBezTo>
                <a:cubicBezTo>
                  <a:pt x="8212208" y="5499051"/>
                  <a:pt x="8206566" y="5494215"/>
                  <a:pt x="8200538" y="5493610"/>
                </a:cubicBezTo>
                <a:close/>
                <a:moveTo>
                  <a:pt x="7531368" y="5478095"/>
                </a:moveTo>
                <a:cubicBezTo>
                  <a:pt x="7517397" y="5484543"/>
                  <a:pt x="7505575" y="5497439"/>
                  <a:pt x="7486230" y="5503887"/>
                </a:cubicBezTo>
                <a:cubicBezTo>
                  <a:pt x="7466885" y="5523231"/>
                  <a:pt x="7447540" y="5536127"/>
                  <a:pt x="7428194" y="5555470"/>
                </a:cubicBezTo>
                <a:cubicBezTo>
                  <a:pt x="7389504" y="5587710"/>
                  <a:pt x="7357262" y="5625323"/>
                  <a:pt x="7318572" y="5625323"/>
                </a:cubicBezTo>
                <a:cubicBezTo>
                  <a:pt x="7318572" y="5670458"/>
                  <a:pt x="7357262" y="5638219"/>
                  <a:pt x="7370160" y="5625323"/>
                </a:cubicBezTo>
                <a:cubicBezTo>
                  <a:pt x="7428194" y="5594158"/>
                  <a:pt x="7486230" y="5561918"/>
                  <a:pt x="7543190" y="5536127"/>
                </a:cubicBezTo>
                <a:cubicBezTo>
                  <a:pt x="7543190" y="5516783"/>
                  <a:pt x="7536742" y="5497439"/>
                  <a:pt x="7531368" y="5478095"/>
                </a:cubicBezTo>
                <a:close/>
                <a:moveTo>
                  <a:pt x="10653612" y="5469618"/>
                </a:moveTo>
                <a:cubicBezTo>
                  <a:pt x="10653612" y="5488882"/>
                  <a:pt x="10647625" y="5501724"/>
                  <a:pt x="10635650" y="5501724"/>
                </a:cubicBezTo>
                <a:cubicBezTo>
                  <a:pt x="10635650" y="5482461"/>
                  <a:pt x="10641637" y="5469618"/>
                  <a:pt x="10653612" y="5469618"/>
                </a:cubicBezTo>
                <a:close/>
                <a:moveTo>
                  <a:pt x="8890927" y="5465756"/>
                </a:moveTo>
                <a:cubicBezTo>
                  <a:pt x="8893921" y="5466558"/>
                  <a:pt x="8896915" y="5469769"/>
                  <a:pt x="8899908" y="5472980"/>
                </a:cubicBezTo>
                <a:cubicBezTo>
                  <a:pt x="8893921" y="5479401"/>
                  <a:pt x="8893921" y="5479401"/>
                  <a:pt x="8887933" y="5492243"/>
                </a:cubicBezTo>
                <a:cubicBezTo>
                  <a:pt x="8887933" y="5485822"/>
                  <a:pt x="8881946" y="5479401"/>
                  <a:pt x="8881946" y="5472980"/>
                </a:cubicBezTo>
                <a:cubicBezTo>
                  <a:pt x="8884940" y="5466558"/>
                  <a:pt x="8887934" y="5464953"/>
                  <a:pt x="8890927" y="5465756"/>
                </a:cubicBezTo>
                <a:close/>
                <a:moveTo>
                  <a:pt x="8594024" y="5442358"/>
                </a:moveTo>
                <a:lnTo>
                  <a:pt x="8596889" y="5446490"/>
                </a:lnTo>
                <a:cubicBezTo>
                  <a:pt x="8598394" y="5448660"/>
                  <a:pt x="8597391" y="5447213"/>
                  <a:pt x="8595384" y="5444320"/>
                </a:cubicBezTo>
                <a:close/>
                <a:moveTo>
                  <a:pt x="8583343" y="5426959"/>
                </a:moveTo>
                <a:cubicBezTo>
                  <a:pt x="8583343" y="5426959"/>
                  <a:pt x="8585350" y="5429853"/>
                  <a:pt x="8587859" y="5433469"/>
                </a:cubicBezTo>
                <a:lnTo>
                  <a:pt x="8594024" y="5442358"/>
                </a:lnTo>
                <a:lnTo>
                  <a:pt x="8592562" y="5440251"/>
                </a:lnTo>
                <a:cubicBezTo>
                  <a:pt x="8590367" y="5437086"/>
                  <a:pt x="8587357" y="5432746"/>
                  <a:pt x="8583343" y="5426959"/>
                </a:cubicBezTo>
                <a:close/>
                <a:moveTo>
                  <a:pt x="18830936" y="5411343"/>
                </a:moveTo>
                <a:cubicBezTo>
                  <a:pt x="18850932" y="5407556"/>
                  <a:pt x="18872260" y="5434823"/>
                  <a:pt x="18886480" y="5459060"/>
                </a:cubicBezTo>
                <a:cubicBezTo>
                  <a:pt x="18861200" y="5446133"/>
                  <a:pt x="18835924" y="5433207"/>
                  <a:pt x="18811700" y="5426744"/>
                </a:cubicBezTo>
                <a:cubicBezTo>
                  <a:pt x="18817756" y="5417318"/>
                  <a:pt x="18824272" y="5412605"/>
                  <a:pt x="18830936" y="5411343"/>
                </a:cubicBezTo>
                <a:close/>
                <a:moveTo>
                  <a:pt x="18799940" y="5393307"/>
                </a:moveTo>
                <a:cubicBezTo>
                  <a:pt x="18800760" y="5390747"/>
                  <a:pt x="18804040" y="5392454"/>
                  <a:pt x="18810604" y="5395866"/>
                </a:cubicBezTo>
                <a:cubicBezTo>
                  <a:pt x="18810604" y="5401554"/>
                  <a:pt x="18804040" y="5409516"/>
                  <a:pt x="18804040" y="5416341"/>
                </a:cubicBezTo>
                <a:cubicBezTo>
                  <a:pt x="18800760" y="5402691"/>
                  <a:pt x="18799120" y="5395866"/>
                  <a:pt x="18799940" y="5393307"/>
                </a:cubicBezTo>
                <a:close/>
                <a:moveTo>
                  <a:pt x="8700838" y="5384303"/>
                </a:moveTo>
                <a:cubicBezTo>
                  <a:pt x="8700838" y="5402497"/>
                  <a:pt x="8694851" y="5416409"/>
                  <a:pt x="8682876" y="5416409"/>
                </a:cubicBezTo>
                <a:cubicBezTo>
                  <a:pt x="8682876" y="5390724"/>
                  <a:pt x="8688863" y="5384303"/>
                  <a:pt x="8700838" y="5384303"/>
                </a:cubicBezTo>
                <a:close/>
                <a:moveTo>
                  <a:pt x="18245036" y="5365343"/>
                </a:moveTo>
                <a:cubicBezTo>
                  <a:pt x="18248196" y="5371764"/>
                  <a:pt x="18248196" y="5376580"/>
                  <a:pt x="18247404" y="5381396"/>
                </a:cubicBezTo>
                <a:lnTo>
                  <a:pt x="18245400" y="5394978"/>
                </a:lnTo>
                <a:lnTo>
                  <a:pt x="18246616" y="5396535"/>
                </a:lnTo>
                <a:lnTo>
                  <a:pt x="18245044" y="5397380"/>
                </a:lnTo>
                <a:lnTo>
                  <a:pt x="18245036" y="5397449"/>
                </a:lnTo>
                <a:lnTo>
                  <a:pt x="18245004" y="5397403"/>
                </a:lnTo>
                <a:lnTo>
                  <a:pt x="18209752" y="5416376"/>
                </a:lnTo>
                <a:cubicBezTo>
                  <a:pt x="18209752" y="5396535"/>
                  <a:pt x="18216072" y="5384962"/>
                  <a:pt x="18223840" y="5381655"/>
                </a:cubicBezTo>
                <a:lnTo>
                  <a:pt x="18234564" y="5382751"/>
                </a:lnTo>
                <a:close/>
                <a:moveTo>
                  <a:pt x="9586345" y="5365343"/>
                </a:moveTo>
                <a:cubicBezTo>
                  <a:pt x="9591815" y="5371764"/>
                  <a:pt x="9591815" y="5378186"/>
                  <a:pt x="9591815" y="5384607"/>
                </a:cubicBezTo>
                <a:cubicBezTo>
                  <a:pt x="9591815" y="5384607"/>
                  <a:pt x="9586345" y="5391028"/>
                  <a:pt x="9586345" y="5397449"/>
                </a:cubicBezTo>
                <a:cubicBezTo>
                  <a:pt x="9578687" y="5384607"/>
                  <a:pt x="9578687" y="5378186"/>
                  <a:pt x="9586345" y="5365343"/>
                </a:cubicBezTo>
                <a:close/>
                <a:moveTo>
                  <a:pt x="8002180" y="5365343"/>
                </a:moveTo>
                <a:cubicBezTo>
                  <a:pt x="8008744" y="5371764"/>
                  <a:pt x="8008744" y="5378186"/>
                  <a:pt x="8008744" y="5384607"/>
                </a:cubicBezTo>
                <a:cubicBezTo>
                  <a:pt x="8008744" y="5384607"/>
                  <a:pt x="8002180" y="5391028"/>
                  <a:pt x="8002180" y="5397449"/>
                </a:cubicBezTo>
                <a:cubicBezTo>
                  <a:pt x="7995616" y="5384607"/>
                  <a:pt x="7995616" y="5378186"/>
                  <a:pt x="8002180" y="5365343"/>
                </a:cubicBezTo>
                <a:close/>
                <a:moveTo>
                  <a:pt x="9618055" y="5351565"/>
                </a:moveTo>
                <a:cubicBezTo>
                  <a:pt x="9628193" y="5349911"/>
                  <a:pt x="9637672" y="5351565"/>
                  <a:pt x="9643992" y="5361485"/>
                </a:cubicBezTo>
                <a:cubicBezTo>
                  <a:pt x="9625032" y="5368098"/>
                  <a:pt x="9599753" y="5387939"/>
                  <a:pt x="9588167" y="5361485"/>
                </a:cubicBezTo>
                <a:cubicBezTo>
                  <a:pt x="9597120" y="5358178"/>
                  <a:pt x="9607917" y="5353218"/>
                  <a:pt x="9618055" y="5351565"/>
                </a:cubicBezTo>
                <a:close/>
                <a:moveTo>
                  <a:pt x="20116532" y="5351124"/>
                </a:moveTo>
                <a:cubicBezTo>
                  <a:pt x="20128832" y="5357546"/>
                  <a:pt x="20134980" y="5363968"/>
                  <a:pt x="20147276" y="5363968"/>
                </a:cubicBezTo>
                <a:cubicBezTo>
                  <a:pt x="20134980" y="5383233"/>
                  <a:pt x="20122680" y="5370389"/>
                  <a:pt x="20110384" y="5363968"/>
                </a:cubicBezTo>
                <a:cubicBezTo>
                  <a:pt x="20110384" y="5363968"/>
                  <a:pt x="20116532" y="5357546"/>
                  <a:pt x="20116532" y="5351124"/>
                </a:cubicBezTo>
                <a:close/>
                <a:moveTo>
                  <a:pt x="18772784" y="5351124"/>
                </a:moveTo>
                <a:cubicBezTo>
                  <a:pt x="18772784" y="5376811"/>
                  <a:pt x="18766796" y="5383233"/>
                  <a:pt x="18754820" y="5383233"/>
                </a:cubicBezTo>
                <a:cubicBezTo>
                  <a:pt x="18754820" y="5357546"/>
                  <a:pt x="18760808" y="5351124"/>
                  <a:pt x="18772784" y="5351124"/>
                </a:cubicBezTo>
                <a:close/>
                <a:moveTo>
                  <a:pt x="9642129" y="5332164"/>
                </a:moveTo>
                <a:cubicBezTo>
                  <a:pt x="9648693" y="5338313"/>
                  <a:pt x="9648693" y="5344462"/>
                  <a:pt x="9648693" y="5350610"/>
                </a:cubicBezTo>
                <a:cubicBezTo>
                  <a:pt x="9635565" y="5369056"/>
                  <a:pt x="9635565" y="5344462"/>
                  <a:pt x="9642129" y="5332164"/>
                </a:cubicBezTo>
                <a:close/>
                <a:moveTo>
                  <a:pt x="7806498" y="5330868"/>
                </a:moveTo>
                <a:cubicBezTo>
                  <a:pt x="7787154" y="5330868"/>
                  <a:pt x="7761360" y="5369555"/>
                  <a:pt x="7742015" y="5382451"/>
                </a:cubicBezTo>
                <a:cubicBezTo>
                  <a:pt x="7691503" y="5420064"/>
                  <a:pt x="7633468" y="5426512"/>
                  <a:pt x="7581880" y="5445856"/>
                </a:cubicBezTo>
                <a:cubicBezTo>
                  <a:pt x="7588329" y="5471647"/>
                  <a:pt x="7594778" y="5503887"/>
                  <a:pt x="7601226" y="5536127"/>
                </a:cubicBezTo>
                <a:cubicBezTo>
                  <a:pt x="7685054" y="5484543"/>
                  <a:pt x="7761360" y="5432960"/>
                  <a:pt x="7845189" y="5382451"/>
                </a:cubicBezTo>
                <a:cubicBezTo>
                  <a:pt x="7832292" y="5363108"/>
                  <a:pt x="7825844" y="5330868"/>
                  <a:pt x="7806498" y="5330868"/>
                </a:cubicBezTo>
                <a:close/>
                <a:moveTo>
                  <a:pt x="7922569" y="5317972"/>
                </a:moveTo>
                <a:cubicBezTo>
                  <a:pt x="7922569" y="5343764"/>
                  <a:pt x="7927943" y="5350212"/>
                  <a:pt x="7941914" y="5350212"/>
                </a:cubicBezTo>
                <a:cubicBezTo>
                  <a:pt x="7941914" y="5330868"/>
                  <a:pt x="7934391" y="5317972"/>
                  <a:pt x="7922569" y="5317972"/>
                </a:cubicBezTo>
                <a:close/>
                <a:moveTo>
                  <a:pt x="7864534" y="5317972"/>
                </a:moveTo>
                <a:cubicBezTo>
                  <a:pt x="7864534" y="5343764"/>
                  <a:pt x="7870982" y="5350212"/>
                  <a:pt x="7883879" y="5350212"/>
                </a:cubicBezTo>
                <a:cubicBezTo>
                  <a:pt x="7883879" y="5330868"/>
                  <a:pt x="7877430" y="5317972"/>
                  <a:pt x="7864534" y="5317972"/>
                </a:cubicBezTo>
                <a:close/>
                <a:moveTo>
                  <a:pt x="20848784" y="5317945"/>
                </a:moveTo>
                <a:cubicBezTo>
                  <a:pt x="20848784" y="5343630"/>
                  <a:pt x="20842796" y="5350051"/>
                  <a:pt x="20830824" y="5350051"/>
                </a:cubicBezTo>
                <a:cubicBezTo>
                  <a:pt x="20830824" y="5330788"/>
                  <a:pt x="20836812" y="5317945"/>
                  <a:pt x="20848784" y="5317945"/>
                </a:cubicBezTo>
                <a:close/>
                <a:moveTo>
                  <a:pt x="20079640" y="5317945"/>
                </a:moveTo>
                <a:cubicBezTo>
                  <a:pt x="20090912" y="5324366"/>
                  <a:pt x="20097060" y="5330788"/>
                  <a:pt x="20109360" y="5330788"/>
                </a:cubicBezTo>
                <a:cubicBezTo>
                  <a:pt x="20097060" y="5350051"/>
                  <a:pt x="20084764" y="5337209"/>
                  <a:pt x="20072468" y="5330788"/>
                </a:cubicBezTo>
                <a:cubicBezTo>
                  <a:pt x="20079640" y="5330788"/>
                  <a:pt x="20079640" y="5324366"/>
                  <a:pt x="20079640" y="5317945"/>
                </a:cubicBezTo>
                <a:close/>
                <a:moveTo>
                  <a:pt x="18692208" y="5317945"/>
                </a:moveTo>
                <a:cubicBezTo>
                  <a:pt x="18692208" y="5343630"/>
                  <a:pt x="18686220" y="5350051"/>
                  <a:pt x="18674244" y="5350051"/>
                </a:cubicBezTo>
                <a:cubicBezTo>
                  <a:pt x="18674244" y="5330788"/>
                  <a:pt x="18680232" y="5317945"/>
                  <a:pt x="18692208" y="5317945"/>
                </a:cubicBezTo>
                <a:close/>
                <a:moveTo>
                  <a:pt x="9706095" y="5307543"/>
                </a:moveTo>
                <a:cubicBezTo>
                  <a:pt x="9713486" y="5307344"/>
                  <a:pt x="9721181" y="5308538"/>
                  <a:pt x="9729280" y="5311721"/>
                </a:cubicBezTo>
                <a:cubicBezTo>
                  <a:pt x="9703362" y="5324454"/>
                  <a:pt x="9670963" y="5369020"/>
                  <a:pt x="9645045" y="5330821"/>
                </a:cubicBezTo>
                <a:cubicBezTo>
                  <a:pt x="9664484" y="5321271"/>
                  <a:pt x="9683923" y="5308140"/>
                  <a:pt x="9706095" y="5307543"/>
                </a:cubicBezTo>
                <a:close/>
                <a:moveTo>
                  <a:pt x="20810868" y="5284766"/>
                </a:moveTo>
                <a:cubicBezTo>
                  <a:pt x="20810868" y="5310453"/>
                  <a:pt x="20804880" y="5316875"/>
                  <a:pt x="20792908" y="5316875"/>
                </a:cubicBezTo>
                <a:cubicBezTo>
                  <a:pt x="20792908" y="5297610"/>
                  <a:pt x="20798892" y="5284766"/>
                  <a:pt x="20810868" y="5284766"/>
                </a:cubicBezTo>
                <a:close/>
                <a:moveTo>
                  <a:pt x="8102340" y="5284766"/>
                </a:moveTo>
                <a:cubicBezTo>
                  <a:pt x="8108714" y="5297458"/>
                  <a:pt x="8184141" y="5316495"/>
                  <a:pt x="8165018" y="5348224"/>
                </a:cubicBezTo>
                <a:cubicBezTo>
                  <a:pt x="8133148" y="5397933"/>
                  <a:pt x="8083218" y="5354570"/>
                  <a:pt x="8051348" y="5411683"/>
                </a:cubicBezTo>
                <a:cubicBezTo>
                  <a:pt x="8032225" y="5392645"/>
                  <a:pt x="8013103" y="5386299"/>
                  <a:pt x="8000355" y="5360916"/>
                </a:cubicBezTo>
                <a:cubicBezTo>
                  <a:pt x="8025851" y="5360916"/>
                  <a:pt x="8051348" y="5360916"/>
                  <a:pt x="8076844" y="5354570"/>
                </a:cubicBezTo>
                <a:cubicBezTo>
                  <a:pt x="8095966" y="5348224"/>
                  <a:pt x="8095966" y="5316495"/>
                  <a:pt x="8102340" y="5284766"/>
                </a:cubicBezTo>
                <a:close/>
                <a:moveTo>
                  <a:pt x="8584081" y="5279889"/>
                </a:moveTo>
                <a:cubicBezTo>
                  <a:pt x="8559950" y="5281703"/>
                  <a:pt x="8535970" y="5303464"/>
                  <a:pt x="8512595" y="5317972"/>
                </a:cubicBezTo>
                <a:cubicBezTo>
                  <a:pt x="8486801" y="5337316"/>
                  <a:pt x="8454559" y="5350212"/>
                  <a:pt x="8428766" y="5369555"/>
                </a:cubicBezTo>
                <a:cubicBezTo>
                  <a:pt x="8409421" y="5382451"/>
                  <a:pt x="8396524" y="5395347"/>
                  <a:pt x="8390076" y="5414691"/>
                </a:cubicBezTo>
                <a:cubicBezTo>
                  <a:pt x="8370730" y="5400720"/>
                  <a:pt x="8352460" y="5400720"/>
                  <a:pt x="8333115" y="5408243"/>
                </a:cubicBezTo>
                <a:cubicBezTo>
                  <a:pt x="8307322" y="5414691"/>
                  <a:pt x="8275080" y="5432960"/>
                  <a:pt x="8242838" y="5445856"/>
                </a:cubicBezTo>
                <a:cubicBezTo>
                  <a:pt x="8242838" y="5465199"/>
                  <a:pt x="8242838" y="5484543"/>
                  <a:pt x="8242838" y="5503887"/>
                </a:cubicBezTo>
                <a:cubicBezTo>
                  <a:pt x="8307322" y="5465199"/>
                  <a:pt x="8377179" y="5439408"/>
                  <a:pt x="8435214" y="5388899"/>
                </a:cubicBezTo>
                <a:cubicBezTo>
                  <a:pt x="8493249" y="5343764"/>
                  <a:pt x="8550210" y="5317972"/>
                  <a:pt x="8608245" y="5285733"/>
                </a:cubicBezTo>
                <a:cubicBezTo>
                  <a:pt x="8600185" y="5280897"/>
                  <a:pt x="8592124" y="5279285"/>
                  <a:pt x="8584081" y="5279889"/>
                </a:cubicBezTo>
                <a:close/>
                <a:moveTo>
                  <a:pt x="9449896" y="5275286"/>
                </a:moveTo>
                <a:cubicBezTo>
                  <a:pt x="9469312" y="5319740"/>
                  <a:pt x="9495202" y="5307039"/>
                  <a:pt x="9521091" y="5287987"/>
                </a:cubicBezTo>
                <a:cubicBezTo>
                  <a:pt x="9534035" y="5287987"/>
                  <a:pt x="9553452" y="5275286"/>
                  <a:pt x="9566397" y="5294338"/>
                </a:cubicBezTo>
                <a:cubicBezTo>
                  <a:pt x="9572869" y="5313389"/>
                  <a:pt x="9559925" y="5326090"/>
                  <a:pt x="9546980" y="5332441"/>
                </a:cubicBezTo>
                <a:cubicBezTo>
                  <a:pt x="9501674" y="5345142"/>
                  <a:pt x="9456368" y="5357843"/>
                  <a:pt x="9417534" y="5383245"/>
                </a:cubicBezTo>
                <a:cubicBezTo>
                  <a:pt x="9424006" y="5338791"/>
                  <a:pt x="9436951" y="5307039"/>
                  <a:pt x="9449896" y="5275286"/>
                </a:cubicBezTo>
                <a:close/>
                <a:moveTo>
                  <a:pt x="9629789" y="5262125"/>
                </a:moveTo>
                <a:cubicBezTo>
                  <a:pt x="9634512" y="5262605"/>
                  <a:pt x="9639252" y="5265296"/>
                  <a:pt x="9643992" y="5271444"/>
                </a:cubicBezTo>
                <a:cubicBezTo>
                  <a:pt x="9625032" y="5277593"/>
                  <a:pt x="9606073" y="5277593"/>
                  <a:pt x="9588167" y="5283741"/>
                </a:cubicBezTo>
                <a:cubicBezTo>
                  <a:pt x="9601597" y="5279130"/>
                  <a:pt x="9615619" y="5260684"/>
                  <a:pt x="9629789" y="5262125"/>
                </a:cubicBezTo>
                <a:close/>
                <a:moveTo>
                  <a:pt x="18583192" y="5261070"/>
                </a:moveTo>
                <a:cubicBezTo>
                  <a:pt x="18583192" y="5281545"/>
                  <a:pt x="18571216" y="5288370"/>
                  <a:pt x="18565232" y="5288370"/>
                </a:cubicBezTo>
                <a:cubicBezTo>
                  <a:pt x="18565232" y="5267895"/>
                  <a:pt x="18571216" y="5261070"/>
                  <a:pt x="18583192" y="5261070"/>
                </a:cubicBezTo>
                <a:close/>
                <a:moveTo>
                  <a:pt x="8365316" y="5261070"/>
                </a:moveTo>
                <a:cubicBezTo>
                  <a:pt x="8378444" y="5267895"/>
                  <a:pt x="8378444" y="5281545"/>
                  <a:pt x="8365316" y="5288370"/>
                </a:cubicBezTo>
                <a:cubicBezTo>
                  <a:pt x="8365316" y="5281545"/>
                  <a:pt x="8365316" y="5267895"/>
                  <a:pt x="8365316" y="5261070"/>
                </a:cubicBezTo>
                <a:close/>
                <a:moveTo>
                  <a:pt x="19977672" y="5242110"/>
                </a:moveTo>
                <a:cubicBezTo>
                  <a:pt x="20015592" y="5242110"/>
                  <a:pt x="20047188" y="5273894"/>
                  <a:pt x="20071412" y="5305677"/>
                </a:cubicBezTo>
                <a:cubicBezTo>
                  <a:pt x="20040868" y="5331104"/>
                  <a:pt x="20002952" y="5261180"/>
                  <a:pt x="19977672" y="5242110"/>
                </a:cubicBezTo>
                <a:close/>
                <a:moveTo>
                  <a:pt x="9642129" y="5242110"/>
                </a:moveTo>
                <a:cubicBezTo>
                  <a:pt x="9648693" y="5254408"/>
                  <a:pt x="9642129" y="5279002"/>
                  <a:pt x="9635565" y="5260556"/>
                </a:cubicBezTo>
                <a:cubicBezTo>
                  <a:pt x="9635565" y="5254408"/>
                  <a:pt x="9635565" y="5248259"/>
                  <a:pt x="9642129" y="5242110"/>
                </a:cubicBezTo>
                <a:close/>
                <a:moveTo>
                  <a:pt x="8718550" y="5242110"/>
                </a:moveTo>
                <a:cubicBezTo>
                  <a:pt x="8718550" y="5248935"/>
                  <a:pt x="8724537" y="5255760"/>
                  <a:pt x="8724537" y="5262585"/>
                </a:cubicBezTo>
                <a:cubicBezTo>
                  <a:pt x="8718550" y="5269410"/>
                  <a:pt x="8706575" y="5262585"/>
                  <a:pt x="8718550" y="5242110"/>
                </a:cubicBezTo>
                <a:close/>
                <a:moveTo>
                  <a:pt x="18905496" y="5227892"/>
                </a:moveTo>
                <a:cubicBezTo>
                  <a:pt x="18905496" y="5247157"/>
                  <a:pt x="18899508" y="5260001"/>
                  <a:pt x="18887532" y="5260001"/>
                </a:cubicBezTo>
                <a:cubicBezTo>
                  <a:pt x="18887532" y="5240736"/>
                  <a:pt x="18887532" y="5227892"/>
                  <a:pt x="18905496" y="5227892"/>
                </a:cubicBezTo>
                <a:close/>
                <a:moveTo>
                  <a:pt x="18507356" y="5227892"/>
                </a:moveTo>
                <a:cubicBezTo>
                  <a:pt x="18507356" y="5247157"/>
                  <a:pt x="18501368" y="5260001"/>
                  <a:pt x="18489392" y="5260001"/>
                </a:cubicBezTo>
                <a:cubicBezTo>
                  <a:pt x="18489392" y="5240736"/>
                  <a:pt x="18495380" y="5227892"/>
                  <a:pt x="18507356" y="5227892"/>
                </a:cubicBezTo>
                <a:close/>
                <a:moveTo>
                  <a:pt x="9262754" y="5227701"/>
                </a:moveTo>
                <a:cubicBezTo>
                  <a:pt x="9262754" y="5259941"/>
                  <a:pt x="9288548" y="5259941"/>
                  <a:pt x="9301444" y="5259941"/>
                </a:cubicBezTo>
                <a:cubicBezTo>
                  <a:pt x="9301444" y="5221253"/>
                  <a:pt x="9282099" y="5227701"/>
                  <a:pt x="9262754" y="5227701"/>
                </a:cubicBezTo>
                <a:close/>
                <a:moveTo>
                  <a:pt x="8640487" y="5227701"/>
                </a:moveTo>
                <a:cubicBezTo>
                  <a:pt x="8640487" y="5259941"/>
                  <a:pt x="8659832" y="5259941"/>
                  <a:pt x="8679177" y="5259941"/>
                </a:cubicBezTo>
                <a:cubicBezTo>
                  <a:pt x="8679177" y="5221253"/>
                  <a:pt x="8659832" y="5227701"/>
                  <a:pt x="8640487" y="5227701"/>
                </a:cubicBezTo>
                <a:close/>
                <a:moveTo>
                  <a:pt x="8444887" y="5213596"/>
                </a:moveTo>
                <a:cubicBezTo>
                  <a:pt x="8436826" y="5213731"/>
                  <a:pt x="8428766" y="5215343"/>
                  <a:pt x="8422317" y="5221253"/>
                </a:cubicBezTo>
                <a:cubicBezTo>
                  <a:pt x="8409421" y="5227701"/>
                  <a:pt x="8402972" y="5247045"/>
                  <a:pt x="8390076" y="5253493"/>
                </a:cubicBezTo>
                <a:lnTo>
                  <a:pt x="8387050" y="5252196"/>
                </a:lnTo>
                <a:lnTo>
                  <a:pt x="8392755" y="5261374"/>
                </a:lnTo>
                <a:cubicBezTo>
                  <a:pt x="8386768" y="5261374"/>
                  <a:pt x="8380780" y="5267795"/>
                  <a:pt x="8380780" y="5274216"/>
                </a:cubicBezTo>
                <a:cubicBezTo>
                  <a:pt x="8377787" y="5267795"/>
                  <a:pt x="8376290" y="5262979"/>
                  <a:pt x="8376290" y="5258163"/>
                </a:cubicBezTo>
                <a:lnTo>
                  <a:pt x="8378932" y="5248717"/>
                </a:lnTo>
                <a:lnTo>
                  <a:pt x="8367506" y="5243821"/>
                </a:lnTo>
                <a:cubicBezTo>
                  <a:pt x="8361058" y="5238985"/>
                  <a:pt x="8354610" y="5234149"/>
                  <a:pt x="8344937" y="5234149"/>
                </a:cubicBezTo>
                <a:cubicBezTo>
                  <a:pt x="8333115" y="5227701"/>
                  <a:pt x="8320218" y="5227701"/>
                  <a:pt x="8300874" y="5227701"/>
                </a:cubicBezTo>
                <a:cubicBezTo>
                  <a:pt x="8300874" y="5247045"/>
                  <a:pt x="8300874" y="5266389"/>
                  <a:pt x="8300874" y="5285733"/>
                </a:cubicBezTo>
                <a:cubicBezTo>
                  <a:pt x="8313770" y="5285733"/>
                  <a:pt x="8320218" y="5292180"/>
                  <a:pt x="8333115" y="5292180"/>
                </a:cubicBezTo>
                <a:cubicBezTo>
                  <a:pt x="8344937" y="5298628"/>
                  <a:pt x="8357834" y="5311524"/>
                  <a:pt x="8370730" y="5298628"/>
                </a:cubicBezTo>
                <a:cubicBezTo>
                  <a:pt x="8409421" y="5285733"/>
                  <a:pt x="8441663" y="5259941"/>
                  <a:pt x="8467456" y="5214805"/>
                </a:cubicBezTo>
                <a:cubicBezTo>
                  <a:pt x="8461008" y="5214805"/>
                  <a:pt x="8452947" y="5213462"/>
                  <a:pt x="8444887" y="5213596"/>
                </a:cubicBezTo>
                <a:close/>
                <a:moveTo>
                  <a:pt x="9340135" y="5195462"/>
                </a:moveTo>
                <a:cubicBezTo>
                  <a:pt x="9340135" y="5214805"/>
                  <a:pt x="9346583" y="5227701"/>
                  <a:pt x="9359480" y="5227701"/>
                </a:cubicBezTo>
                <a:cubicBezTo>
                  <a:pt x="9359480" y="5202984"/>
                  <a:pt x="9353031" y="5195462"/>
                  <a:pt x="9340135" y="5195462"/>
                </a:cubicBezTo>
                <a:close/>
                <a:moveTo>
                  <a:pt x="8768815" y="5195360"/>
                </a:moveTo>
                <a:cubicBezTo>
                  <a:pt x="8788396" y="5202901"/>
                  <a:pt x="8814504" y="5227677"/>
                  <a:pt x="8814504" y="5259993"/>
                </a:cubicBezTo>
                <a:cubicBezTo>
                  <a:pt x="8794923" y="5259993"/>
                  <a:pt x="8775342" y="5259993"/>
                  <a:pt x="8755761" y="5259993"/>
                </a:cubicBezTo>
                <a:cubicBezTo>
                  <a:pt x="8755761" y="5240603"/>
                  <a:pt x="8749234" y="5189974"/>
                  <a:pt x="8768815" y="5195360"/>
                </a:cubicBezTo>
                <a:close/>
                <a:moveTo>
                  <a:pt x="19166180" y="5194713"/>
                </a:moveTo>
                <a:cubicBezTo>
                  <a:pt x="19166180" y="5213977"/>
                  <a:pt x="19160192" y="5226819"/>
                  <a:pt x="19148220" y="5226819"/>
                </a:cubicBezTo>
                <a:cubicBezTo>
                  <a:pt x="19148220" y="5202205"/>
                  <a:pt x="19154208" y="5194713"/>
                  <a:pt x="19166180" y="5194713"/>
                </a:cubicBezTo>
                <a:close/>
                <a:moveTo>
                  <a:pt x="8876071" y="5194713"/>
                </a:moveTo>
                <a:cubicBezTo>
                  <a:pt x="8876071" y="5213977"/>
                  <a:pt x="8869246" y="5226819"/>
                  <a:pt x="8848771" y="5226819"/>
                </a:cubicBezTo>
                <a:cubicBezTo>
                  <a:pt x="8848771" y="5202205"/>
                  <a:pt x="8855596" y="5194713"/>
                  <a:pt x="8876071" y="5194713"/>
                </a:cubicBezTo>
                <a:close/>
                <a:moveTo>
                  <a:pt x="8175723" y="5194713"/>
                </a:moveTo>
                <a:cubicBezTo>
                  <a:pt x="8187698" y="5194713"/>
                  <a:pt x="8193685" y="5202205"/>
                  <a:pt x="8193685" y="5226819"/>
                </a:cubicBezTo>
                <a:cubicBezTo>
                  <a:pt x="8181710" y="5226819"/>
                  <a:pt x="8175723" y="5213977"/>
                  <a:pt x="8175723" y="5194713"/>
                </a:cubicBezTo>
                <a:close/>
                <a:moveTo>
                  <a:pt x="20714900" y="5166276"/>
                </a:moveTo>
                <a:cubicBezTo>
                  <a:pt x="20714900" y="5192819"/>
                  <a:pt x="20720824" y="5231528"/>
                  <a:pt x="20698116" y="5231528"/>
                </a:cubicBezTo>
                <a:cubicBezTo>
                  <a:pt x="20698116" y="5206091"/>
                  <a:pt x="20698116" y="5166276"/>
                  <a:pt x="20714900" y="5166276"/>
                </a:cubicBezTo>
                <a:close/>
                <a:moveTo>
                  <a:pt x="9875939" y="5166276"/>
                </a:moveTo>
                <a:cubicBezTo>
                  <a:pt x="9875939" y="5179547"/>
                  <a:pt x="9875939" y="5186182"/>
                  <a:pt x="9875939" y="5198346"/>
                </a:cubicBezTo>
                <a:cubicBezTo>
                  <a:pt x="9867813" y="5192817"/>
                  <a:pt x="9867813" y="5179547"/>
                  <a:pt x="9875939" y="5166276"/>
                </a:cubicBezTo>
                <a:close/>
                <a:moveTo>
                  <a:pt x="8486801" y="5164297"/>
                </a:moveTo>
                <a:cubicBezTo>
                  <a:pt x="8486801" y="5190088"/>
                  <a:pt x="8499698" y="5195462"/>
                  <a:pt x="8506146" y="5195462"/>
                </a:cubicBezTo>
                <a:cubicBezTo>
                  <a:pt x="8506146" y="5177193"/>
                  <a:pt x="8499698" y="5164297"/>
                  <a:pt x="8486801" y="5164297"/>
                </a:cubicBezTo>
                <a:close/>
                <a:moveTo>
                  <a:pt x="9707680" y="5150309"/>
                </a:moveTo>
                <a:cubicBezTo>
                  <a:pt x="9708696" y="5148812"/>
                  <a:pt x="9710727" y="5150309"/>
                  <a:pt x="9714790" y="5153303"/>
                </a:cubicBezTo>
                <a:cubicBezTo>
                  <a:pt x="9714790" y="5153303"/>
                  <a:pt x="9706664" y="5159290"/>
                  <a:pt x="9706664" y="5165277"/>
                </a:cubicBezTo>
                <a:cubicBezTo>
                  <a:pt x="9706664" y="5156296"/>
                  <a:pt x="9706664" y="5151806"/>
                  <a:pt x="9707680" y="5150309"/>
                </a:cubicBezTo>
                <a:close/>
                <a:moveTo>
                  <a:pt x="19071332" y="5133097"/>
                </a:moveTo>
                <a:cubicBezTo>
                  <a:pt x="19071332" y="5152362"/>
                  <a:pt x="19065012" y="5165206"/>
                  <a:pt x="19053424" y="5165206"/>
                </a:cubicBezTo>
                <a:cubicBezTo>
                  <a:pt x="19053424" y="5145941"/>
                  <a:pt x="19058692" y="5133097"/>
                  <a:pt x="19071332" y="5133097"/>
                </a:cubicBezTo>
                <a:close/>
                <a:moveTo>
                  <a:pt x="18355684" y="5133097"/>
                </a:moveTo>
                <a:cubicBezTo>
                  <a:pt x="18355684" y="5158784"/>
                  <a:pt x="18349696" y="5165206"/>
                  <a:pt x="18337724" y="5165206"/>
                </a:cubicBezTo>
                <a:cubicBezTo>
                  <a:pt x="18337724" y="5145941"/>
                  <a:pt x="18343712" y="5133097"/>
                  <a:pt x="18355684" y="5133097"/>
                </a:cubicBezTo>
                <a:close/>
                <a:moveTo>
                  <a:pt x="17848536" y="5133094"/>
                </a:moveTo>
                <a:cubicBezTo>
                  <a:pt x="17848536" y="5159637"/>
                  <a:pt x="17848536" y="5198346"/>
                  <a:pt x="17830572" y="5198346"/>
                </a:cubicBezTo>
                <a:cubicBezTo>
                  <a:pt x="17830572" y="5172909"/>
                  <a:pt x="17830572" y="5133094"/>
                  <a:pt x="17848536" y="5133094"/>
                </a:cubicBezTo>
                <a:close/>
                <a:moveTo>
                  <a:pt x="8530865" y="5132057"/>
                </a:moveTo>
                <a:cubicBezTo>
                  <a:pt x="8530865" y="5170745"/>
                  <a:pt x="8550210" y="5164297"/>
                  <a:pt x="8563107" y="5164297"/>
                </a:cubicBezTo>
                <a:cubicBezTo>
                  <a:pt x="8563107" y="5132057"/>
                  <a:pt x="8543762" y="5132057"/>
                  <a:pt x="8530865" y="5132057"/>
                </a:cubicBezTo>
                <a:close/>
                <a:moveTo>
                  <a:pt x="10132162" y="5118878"/>
                </a:moveTo>
                <a:cubicBezTo>
                  <a:pt x="10022145" y="5177177"/>
                  <a:pt x="9913206" y="5247351"/>
                  <a:pt x="9803189" y="5312127"/>
                </a:cubicBezTo>
                <a:cubicBezTo>
                  <a:pt x="9798335" y="5268403"/>
                  <a:pt x="9811683" y="5224679"/>
                  <a:pt x="9832311" y="5205550"/>
                </a:cubicBezTo>
                <a:lnTo>
                  <a:pt x="9854815" y="5195595"/>
                </a:lnTo>
                <a:lnTo>
                  <a:pt x="9853592" y="5193658"/>
                </a:lnTo>
                <a:cubicBezTo>
                  <a:pt x="9859579" y="5188392"/>
                  <a:pt x="9859579" y="5188392"/>
                  <a:pt x="9859579" y="5182073"/>
                </a:cubicBezTo>
                <a:cubicBezTo>
                  <a:pt x="9865567" y="5178913"/>
                  <a:pt x="9867064" y="5186549"/>
                  <a:pt x="9867064" y="5194975"/>
                </a:cubicBezTo>
                <a:lnTo>
                  <a:pt x="9866331" y="5206713"/>
                </a:lnTo>
                <a:lnTo>
                  <a:pt x="9867640" y="5208000"/>
                </a:lnTo>
                <a:cubicBezTo>
                  <a:pt x="9898342" y="5227159"/>
                  <a:pt x="9935857" y="5181225"/>
                  <a:pt x="9958507" y="5164221"/>
                </a:cubicBezTo>
                <a:cubicBezTo>
                  <a:pt x="10015673" y="5131833"/>
                  <a:pt x="10073918" y="5131833"/>
                  <a:pt x="10132162" y="5118878"/>
                </a:cubicBezTo>
                <a:close/>
                <a:moveTo>
                  <a:pt x="19597496" y="5099918"/>
                </a:moveTo>
                <a:cubicBezTo>
                  <a:pt x="19597496" y="5125603"/>
                  <a:pt x="19591508" y="5132024"/>
                  <a:pt x="19579536" y="5132024"/>
                </a:cubicBezTo>
                <a:cubicBezTo>
                  <a:pt x="19579536" y="5112761"/>
                  <a:pt x="19585524" y="5099918"/>
                  <a:pt x="19597496" y="5099918"/>
                </a:cubicBezTo>
                <a:close/>
                <a:moveTo>
                  <a:pt x="17810560" y="5099918"/>
                </a:moveTo>
                <a:cubicBezTo>
                  <a:pt x="17810560" y="5125603"/>
                  <a:pt x="17805296" y="5132024"/>
                  <a:pt x="17792656" y="5132024"/>
                </a:cubicBezTo>
                <a:cubicBezTo>
                  <a:pt x="17792656" y="5112761"/>
                  <a:pt x="17798976" y="5099918"/>
                  <a:pt x="17810560" y="5099918"/>
                </a:cubicBezTo>
                <a:close/>
                <a:moveTo>
                  <a:pt x="9894469" y="5094662"/>
                </a:moveTo>
                <a:cubicBezTo>
                  <a:pt x="9907276" y="5093952"/>
                  <a:pt x="9920184" y="5095575"/>
                  <a:pt x="9933092" y="5100447"/>
                </a:cubicBezTo>
                <a:cubicBezTo>
                  <a:pt x="9907276" y="5119932"/>
                  <a:pt x="9875006" y="5126427"/>
                  <a:pt x="9855643" y="5165398"/>
                </a:cubicBezTo>
                <a:cubicBezTo>
                  <a:pt x="9797557" y="5191378"/>
                  <a:pt x="9740545" y="5229266"/>
                  <a:pt x="9682459" y="5248752"/>
                </a:cubicBezTo>
                <a:cubicBezTo>
                  <a:pt x="9669551" y="5248752"/>
                  <a:pt x="9650188" y="5255247"/>
                  <a:pt x="9643734" y="5242257"/>
                </a:cubicBezTo>
                <a:cubicBezTo>
                  <a:pt x="9630826" y="5222771"/>
                  <a:pt x="9650188" y="5191378"/>
                  <a:pt x="9656642" y="5184883"/>
                </a:cubicBezTo>
                <a:cubicBezTo>
                  <a:pt x="9676005" y="5178388"/>
                  <a:pt x="9695367" y="5184883"/>
                  <a:pt x="9714729" y="5178388"/>
                </a:cubicBezTo>
                <a:cubicBezTo>
                  <a:pt x="9740545" y="5171893"/>
                  <a:pt x="9766362" y="5152407"/>
                  <a:pt x="9784648" y="5139417"/>
                </a:cubicBezTo>
                <a:cubicBezTo>
                  <a:pt x="9818533" y="5119932"/>
                  <a:pt x="9856047" y="5096793"/>
                  <a:pt x="9894469" y="5094662"/>
                </a:cubicBezTo>
                <a:close/>
                <a:moveTo>
                  <a:pt x="10170157" y="5076219"/>
                </a:moveTo>
                <a:cubicBezTo>
                  <a:pt x="10170157" y="5096694"/>
                  <a:pt x="10164170" y="5103519"/>
                  <a:pt x="10152195" y="5103519"/>
                </a:cubicBezTo>
                <a:cubicBezTo>
                  <a:pt x="10152195" y="5083044"/>
                  <a:pt x="10158182" y="5076219"/>
                  <a:pt x="10170157" y="5076219"/>
                </a:cubicBezTo>
                <a:close/>
                <a:moveTo>
                  <a:pt x="8640487" y="5074026"/>
                </a:moveTo>
                <a:cubicBezTo>
                  <a:pt x="8634039" y="5106266"/>
                  <a:pt x="8627590" y="5138505"/>
                  <a:pt x="8621142" y="5164297"/>
                </a:cubicBezTo>
                <a:cubicBezTo>
                  <a:pt x="8653384" y="5151401"/>
                  <a:pt x="8685626" y="5132057"/>
                  <a:pt x="8717867" y="5119161"/>
                </a:cubicBezTo>
                <a:cubicBezTo>
                  <a:pt x="8692074" y="5099818"/>
                  <a:pt x="8666281" y="5086922"/>
                  <a:pt x="8640487" y="5074026"/>
                </a:cubicBezTo>
                <a:close/>
                <a:moveTo>
                  <a:pt x="8454559" y="5074026"/>
                </a:moveTo>
                <a:cubicBezTo>
                  <a:pt x="8454559" y="5093370"/>
                  <a:pt x="8461008" y="5099818"/>
                  <a:pt x="8473904" y="5099818"/>
                </a:cubicBezTo>
                <a:cubicBezTo>
                  <a:pt x="8473904" y="5080474"/>
                  <a:pt x="8467456" y="5074026"/>
                  <a:pt x="8454559" y="5074026"/>
                </a:cubicBezTo>
                <a:close/>
                <a:moveTo>
                  <a:pt x="19004928" y="5073353"/>
                </a:moveTo>
                <a:cubicBezTo>
                  <a:pt x="19004928" y="5113034"/>
                  <a:pt x="18978472" y="5099807"/>
                  <a:pt x="18958632" y="5099807"/>
                </a:cubicBezTo>
                <a:cubicBezTo>
                  <a:pt x="18958632" y="5066739"/>
                  <a:pt x="18985088" y="5073353"/>
                  <a:pt x="19004928" y="5073353"/>
                </a:cubicBezTo>
                <a:close/>
                <a:moveTo>
                  <a:pt x="564229" y="5054682"/>
                </a:moveTo>
                <a:cubicBezTo>
                  <a:pt x="557782" y="5067578"/>
                  <a:pt x="557782" y="5080474"/>
                  <a:pt x="564229" y="5086922"/>
                </a:cubicBezTo>
                <a:cubicBezTo>
                  <a:pt x="596471" y="5099818"/>
                  <a:pt x="628715" y="5106266"/>
                  <a:pt x="660959" y="5119161"/>
                </a:cubicBezTo>
                <a:cubicBezTo>
                  <a:pt x="636772" y="5104654"/>
                  <a:pt x="608966" y="5101027"/>
                  <a:pt x="585688" y="5081078"/>
                </a:cubicBezTo>
                <a:lnTo>
                  <a:pt x="579117" y="5072998"/>
                </a:lnTo>
                <a:lnTo>
                  <a:pt x="564733" y="5072998"/>
                </a:lnTo>
                <a:lnTo>
                  <a:pt x="567180" y="5058312"/>
                </a:lnTo>
                <a:close/>
                <a:moveTo>
                  <a:pt x="10246302" y="5014603"/>
                </a:moveTo>
                <a:cubicBezTo>
                  <a:pt x="10258712" y="5020808"/>
                  <a:pt x="10258712" y="5051832"/>
                  <a:pt x="10264917" y="5070447"/>
                </a:cubicBezTo>
                <a:cubicBezTo>
                  <a:pt x="10246302" y="5070447"/>
                  <a:pt x="10227688" y="5070447"/>
                  <a:pt x="10209073" y="5070447"/>
                </a:cubicBezTo>
                <a:cubicBezTo>
                  <a:pt x="10209073" y="5045628"/>
                  <a:pt x="10227688" y="5014603"/>
                  <a:pt x="10246302" y="5014603"/>
                </a:cubicBezTo>
                <a:close/>
                <a:moveTo>
                  <a:pt x="19470520" y="5009861"/>
                </a:moveTo>
                <a:cubicBezTo>
                  <a:pt x="19482820" y="5016010"/>
                  <a:pt x="19495116" y="5022159"/>
                  <a:pt x="19507412" y="5028307"/>
                </a:cubicBezTo>
                <a:cubicBezTo>
                  <a:pt x="19495116" y="5040605"/>
                  <a:pt x="19470520" y="5046753"/>
                  <a:pt x="19470520" y="5009861"/>
                </a:cubicBezTo>
                <a:close/>
                <a:moveTo>
                  <a:pt x="756601" y="5009547"/>
                </a:moveTo>
                <a:cubicBezTo>
                  <a:pt x="756601" y="5028891"/>
                  <a:pt x="763048" y="5041786"/>
                  <a:pt x="775945" y="5041786"/>
                </a:cubicBezTo>
                <a:cubicBezTo>
                  <a:pt x="775945" y="5022443"/>
                  <a:pt x="769495" y="5009547"/>
                  <a:pt x="756601" y="5009547"/>
                </a:cubicBezTo>
                <a:close/>
                <a:moveTo>
                  <a:pt x="20526484" y="4986166"/>
                </a:moveTo>
                <a:cubicBezTo>
                  <a:pt x="20526484" y="5003938"/>
                  <a:pt x="20520496" y="5008875"/>
                  <a:pt x="20508520" y="5008875"/>
                </a:cubicBezTo>
                <a:cubicBezTo>
                  <a:pt x="20508520" y="4991103"/>
                  <a:pt x="20514508" y="4986166"/>
                  <a:pt x="20526484" y="4986166"/>
                </a:cubicBezTo>
                <a:close/>
                <a:moveTo>
                  <a:pt x="10620430" y="4986166"/>
                </a:moveTo>
                <a:cubicBezTo>
                  <a:pt x="10620430" y="5003938"/>
                  <a:pt x="10609453" y="5008875"/>
                  <a:pt x="10602468" y="5008875"/>
                </a:cubicBezTo>
                <a:cubicBezTo>
                  <a:pt x="10602468" y="4991103"/>
                  <a:pt x="10609453" y="4986166"/>
                  <a:pt x="10620430" y="4986166"/>
                </a:cubicBezTo>
                <a:close/>
                <a:moveTo>
                  <a:pt x="18511956" y="4986163"/>
                </a:moveTo>
                <a:cubicBezTo>
                  <a:pt x="18511956" y="5005123"/>
                  <a:pt x="18511956" y="5041988"/>
                  <a:pt x="18491480" y="5041988"/>
                </a:cubicBezTo>
                <a:cubicBezTo>
                  <a:pt x="18491480" y="5016709"/>
                  <a:pt x="18484656" y="4986163"/>
                  <a:pt x="18511956" y="4986163"/>
                </a:cubicBezTo>
                <a:close/>
                <a:moveTo>
                  <a:pt x="10471575" y="4953900"/>
                </a:moveTo>
                <a:cubicBezTo>
                  <a:pt x="10484820" y="4954708"/>
                  <a:pt x="10498065" y="4957940"/>
                  <a:pt x="10511311" y="4967634"/>
                </a:cubicBezTo>
                <a:cubicBezTo>
                  <a:pt x="10484820" y="4980560"/>
                  <a:pt x="10445084" y="5018261"/>
                  <a:pt x="10431839" y="4954708"/>
                </a:cubicBezTo>
                <a:cubicBezTo>
                  <a:pt x="10445085" y="4954708"/>
                  <a:pt x="10458330" y="4953092"/>
                  <a:pt x="10471575" y="4953900"/>
                </a:cubicBezTo>
                <a:close/>
                <a:moveTo>
                  <a:pt x="20071412" y="4952987"/>
                </a:moveTo>
                <a:cubicBezTo>
                  <a:pt x="20071412" y="4972252"/>
                  <a:pt x="20066148" y="4985096"/>
                  <a:pt x="20053508" y="4985096"/>
                </a:cubicBezTo>
                <a:cubicBezTo>
                  <a:pt x="20053508" y="4959409"/>
                  <a:pt x="20059828" y="4952987"/>
                  <a:pt x="20071412" y="4952987"/>
                </a:cubicBezTo>
                <a:close/>
                <a:moveTo>
                  <a:pt x="10500786" y="4948464"/>
                </a:moveTo>
                <a:lnTo>
                  <a:pt x="10500539" y="4948798"/>
                </a:lnTo>
                <a:cubicBezTo>
                  <a:pt x="10499159" y="4950662"/>
                  <a:pt x="10498199" y="4951959"/>
                  <a:pt x="10498199" y="4951959"/>
                </a:cubicBezTo>
                <a:close/>
                <a:moveTo>
                  <a:pt x="10507348" y="4939596"/>
                </a:moveTo>
                <a:lnTo>
                  <a:pt x="10500786" y="4948464"/>
                </a:lnTo>
                <a:lnTo>
                  <a:pt x="10505397" y="4942232"/>
                </a:lnTo>
                <a:close/>
                <a:moveTo>
                  <a:pt x="9030624" y="4938515"/>
                </a:moveTo>
                <a:cubicBezTo>
                  <a:pt x="9032869" y="4938515"/>
                  <a:pt x="9034366" y="4943005"/>
                  <a:pt x="9037359" y="4951986"/>
                </a:cubicBezTo>
                <a:cubicBezTo>
                  <a:pt x="9031372" y="4951986"/>
                  <a:pt x="9025384" y="4951986"/>
                  <a:pt x="9019397" y="4951986"/>
                </a:cubicBezTo>
                <a:cubicBezTo>
                  <a:pt x="9025385" y="4943005"/>
                  <a:pt x="9028378" y="4938515"/>
                  <a:pt x="9030624" y="4938515"/>
                </a:cubicBezTo>
                <a:close/>
                <a:moveTo>
                  <a:pt x="10509716" y="4936395"/>
                </a:moveTo>
                <a:cubicBezTo>
                  <a:pt x="10510676" y="4935098"/>
                  <a:pt x="10510436" y="4935423"/>
                  <a:pt x="10509536" y="4936639"/>
                </a:cubicBezTo>
                <a:lnTo>
                  <a:pt x="10507348" y="4939596"/>
                </a:lnTo>
                <a:close/>
                <a:moveTo>
                  <a:pt x="20469608" y="4919808"/>
                </a:moveTo>
                <a:cubicBezTo>
                  <a:pt x="20469608" y="4939072"/>
                  <a:pt x="20463620" y="4951914"/>
                  <a:pt x="20451648" y="4951914"/>
                </a:cubicBezTo>
                <a:cubicBezTo>
                  <a:pt x="20451648" y="4926229"/>
                  <a:pt x="20457632" y="4919808"/>
                  <a:pt x="20469608" y="4919808"/>
                </a:cubicBezTo>
                <a:close/>
                <a:moveTo>
                  <a:pt x="20033552" y="4919808"/>
                </a:moveTo>
                <a:cubicBezTo>
                  <a:pt x="20033552" y="4939072"/>
                  <a:pt x="20027564" y="4951914"/>
                  <a:pt x="20015588" y="4951914"/>
                </a:cubicBezTo>
                <a:cubicBezTo>
                  <a:pt x="20015588" y="4932651"/>
                  <a:pt x="20021576" y="4919808"/>
                  <a:pt x="20033552" y="4919808"/>
                </a:cubicBezTo>
                <a:close/>
                <a:moveTo>
                  <a:pt x="19318852" y="4919808"/>
                </a:moveTo>
                <a:cubicBezTo>
                  <a:pt x="19331148" y="4919808"/>
                  <a:pt x="19343448" y="4925957"/>
                  <a:pt x="19355744" y="4938254"/>
                </a:cubicBezTo>
                <a:cubicBezTo>
                  <a:pt x="19343448" y="4956700"/>
                  <a:pt x="19318852" y="4950552"/>
                  <a:pt x="19318852" y="4919808"/>
                </a:cubicBezTo>
                <a:close/>
                <a:moveTo>
                  <a:pt x="18811700" y="4919808"/>
                </a:moveTo>
                <a:cubicBezTo>
                  <a:pt x="18817624" y="4926335"/>
                  <a:pt x="18829472" y="4939389"/>
                  <a:pt x="18834408" y="4945916"/>
                </a:cubicBezTo>
                <a:cubicBezTo>
                  <a:pt x="18829472" y="4952443"/>
                  <a:pt x="18817624" y="4972024"/>
                  <a:pt x="18811700" y="4985078"/>
                </a:cubicBezTo>
                <a:cubicBezTo>
                  <a:pt x="18811700" y="4958970"/>
                  <a:pt x="18811700" y="4939389"/>
                  <a:pt x="18811700" y="4919808"/>
                </a:cubicBezTo>
                <a:close/>
                <a:moveTo>
                  <a:pt x="10360246" y="4911208"/>
                </a:moveTo>
                <a:cubicBezTo>
                  <a:pt x="10363240" y="4912011"/>
                  <a:pt x="10366234" y="4915222"/>
                  <a:pt x="10369227" y="4918433"/>
                </a:cubicBezTo>
                <a:cubicBezTo>
                  <a:pt x="10363240" y="4918433"/>
                  <a:pt x="10357252" y="4924854"/>
                  <a:pt x="10357252" y="4937698"/>
                </a:cubicBezTo>
                <a:cubicBezTo>
                  <a:pt x="10357252" y="4924854"/>
                  <a:pt x="10351265" y="4918433"/>
                  <a:pt x="10351265" y="4918433"/>
                </a:cubicBezTo>
                <a:cubicBezTo>
                  <a:pt x="10354259" y="4912011"/>
                  <a:pt x="10357252" y="4910406"/>
                  <a:pt x="10360246" y="4911208"/>
                </a:cubicBezTo>
                <a:close/>
                <a:moveTo>
                  <a:pt x="8774828" y="4907455"/>
                </a:moveTo>
                <a:cubicBezTo>
                  <a:pt x="8768380" y="4920351"/>
                  <a:pt x="8763006" y="4933247"/>
                  <a:pt x="8755483" y="4952590"/>
                </a:cubicBezTo>
                <a:cubicBezTo>
                  <a:pt x="8768380" y="4952590"/>
                  <a:pt x="8781276" y="4952590"/>
                  <a:pt x="8794173" y="4952590"/>
                </a:cubicBezTo>
                <a:cubicBezTo>
                  <a:pt x="8787725" y="4933247"/>
                  <a:pt x="8781276" y="4920351"/>
                  <a:pt x="8774828" y="4907455"/>
                </a:cubicBezTo>
                <a:close/>
                <a:moveTo>
                  <a:pt x="10303105" y="4893974"/>
                </a:moveTo>
                <a:cubicBezTo>
                  <a:pt x="10310996" y="4895284"/>
                  <a:pt x="10316662" y="4901736"/>
                  <a:pt x="10318280" y="4916251"/>
                </a:cubicBezTo>
                <a:cubicBezTo>
                  <a:pt x="10331229" y="4987216"/>
                  <a:pt x="10195265" y="5000119"/>
                  <a:pt x="10170446" y="5011947"/>
                </a:cubicBezTo>
                <a:cubicBezTo>
                  <a:pt x="10099227" y="5037752"/>
                  <a:pt x="10028007" y="5063558"/>
                  <a:pt x="9957867" y="5089363"/>
                </a:cubicBezTo>
                <a:cubicBezTo>
                  <a:pt x="9977290" y="5063558"/>
                  <a:pt x="9996714" y="5044203"/>
                  <a:pt x="10015058" y="5044203"/>
                </a:cubicBezTo>
                <a:cubicBezTo>
                  <a:pt x="10086278" y="5011947"/>
                  <a:pt x="10151022" y="4980765"/>
                  <a:pt x="10221163" y="4942057"/>
                </a:cubicBezTo>
                <a:cubicBezTo>
                  <a:pt x="10235730" y="4932380"/>
                  <a:pt x="10279433" y="4890043"/>
                  <a:pt x="10303105" y="4893974"/>
                </a:cubicBezTo>
                <a:close/>
                <a:moveTo>
                  <a:pt x="18749056" y="4888505"/>
                </a:moveTo>
                <a:cubicBezTo>
                  <a:pt x="18749056" y="4928186"/>
                  <a:pt x="18730612" y="4921572"/>
                  <a:pt x="18712164" y="4921572"/>
                </a:cubicBezTo>
                <a:cubicBezTo>
                  <a:pt x="18712164" y="4881891"/>
                  <a:pt x="18736760" y="4888505"/>
                  <a:pt x="18749056" y="4888505"/>
                </a:cubicBezTo>
                <a:close/>
                <a:moveTo>
                  <a:pt x="18673220" y="4888505"/>
                </a:moveTo>
                <a:cubicBezTo>
                  <a:pt x="18673220" y="4928186"/>
                  <a:pt x="18654772" y="4921572"/>
                  <a:pt x="18636328" y="4921572"/>
                </a:cubicBezTo>
                <a:cubicBezTo>
                  <a:pt x="18636328" y="4881891"/>
                  <a:pt x="18660920" y="4888505"/>
                  <a:pt x="18673220" y="4888505"/>
                </a:cubicBezTo>
                <a:close/>
                <a:moveTo>
                  <a:pt x="10319911" y="4867669"/>
                </a:moveTo>
                <a:cubicBezTo>
                  <a:pt x="10326473" y="4879967"/>
                  <a:pt x="10326473" y="4892264"/>
                  <a:pt x="10319911" y="4904561"/>
                </a:cubicBezTo>
                <a:cubicBezTo>
                  <a:pt x="10319911" y="4898413"/>
                  <a:pt x="10319911" y="4892264"/>
                  <a:pt x="10313348" y="4886115"/>
                </a:cubicBezTo>
                <a:cubicBezTo>
                  <a:pt x="10313348" y="4879967"/>
                  <a:pt x="10319911" y="4873818"/>
                  <a:pt x="10319911" y="4867669"/>
                </a:cubicBezTo>
                <a:close/>
                <a:moveTo>
                  <a:pt x="17791656" y="4858192"/>
                </a:moveTo>
                <a:cubicBezTo>
                  <a:pt x="17791656" y="4883879"/>
                  <a:pt x="17785668" y="4890301"/>
                  <a:pt x="17773696" y="4890301"/>
                </a:cubicBezTo>
                <a:cubicBezTo>
                  <a:pt x="17773696" y="4871036"/>
                  <a:pt x="17779684" y="4858192"/>
                  <a:pt x="17791656" y="4858192"/>
                </a:cubicBezTo>
                <a:close/>
                <a:moveTo>
                  <a:pt x="10473929" y="4849945"/>
                </a:moveTo>
                <a:cubicBezTo>
                  <a:pt x="10477341" y="4850798"/>
                  <a:pt x="10480754" y="4854211"/>
                  <a:pt x="10487579" y="4857623"/>
                </a:cubicBezTo>
                <a:cubicBezTo>
                  <a:pt x="10473929" y="4864448"/>
                  <a:pt x="10473929" y="4871273"/>
                  <a:pt x="10460279" y="4857623"/>
                </a:cubicBezTo>
                <a:cubicBezTo>
                  <a:pt x="10467104" y="4850798"/>
                  <a:pt x="10470516" y="4849092"/>
                  <a:pt x="10473929" y="4849945"/>
                </a:cubicBezTo>
                <a:close/>
                <a:moveTo>
                  <a:pt x="10433287" y="4848262"/>
                </a:moveTo>
                <a:cubicBezTo>
                  <a:pt x="10446584" y="4847453"/>
                  <a:pt x="10459224" y="4850692"/>
                  <a:pt x="10468703" y="4866891"/>
                </a:cubicBezTo>
                <a:cubicBezTo>
                  <a:pt x="10443424" y="4886330"/>
                  <a:pt x="10418146" y="4899289"/>
                  <a:pt x="10393921" y="4918728"/>
                </a:cubicBezTo>
                <a:cubicBezTo>
                  <a:pt x="10393921" y="4899289"/>
                  <a:pt x="10393921" y="4873371"/>
                  <a:pt x="10393921" y="4853932"/>
                </a:cubicBezTo>
                <a:cubicBezTo>
                  <a:pt x="10406034" y="4853932"/>
                  <a:pt x="10419989" y="4849072"/>
                  <a:pt x="10433287" y="4848262"/>
                </a:cubicBezTo>
                <a:close/>
                <a:moveTo>
                  <a:pt x="18692208" y="4825013"/>
                </a:moveTo>
                <a:cubicBezTo>
                  <a:pt x="18692208" y="4850698"/>
                  <a:pt x="18686220" y="4857119"/>
                  <a:pt x="18674244" y="4857119"/>
                </a:cubicBezTo>
                <a:cubicBezTo>
                  <a:pt x="18674244" y="4837856"/>
                  <a:pt x="18680232" y="4825013"/>
                  <a:pt x="18692208" y="4825013"/>
                </a:cubicBezTo>
                <a:close/>
                <a:moveTo>
                  <a:pt x="17034300" y="4825013"/>
                </a:moveTo>
                <a:cubicBezTo>
                  <a:pt x="17060788" y="4825013"/>
                  <a:pt x="17087280" y="4825013"/>
                  <a:pt x="17113768" y="4825013"/>
                </a:cubicBezTo>
                <a:cubicBezTo>
                  <a:pt x="17107144" y="4844594"/>
                  <a:pt x="17100524" y="4870702"/>
                  <a:pt x="17093900" y="4890283"/>
                </a:cubicBezTo>
                <a:cubicBezTo>
                  <a:pt x="17074032" y="4883756"/>
                  <a:pt x="17034300" y="4877229"/>
                  <a:pt x="17034300" y="4825013"/>
                </a:cubicBezTo>
                <a:close/>
                <a:moveTo>
                  <a:pt x="18128180" y="4801314"/>
                </a:moveTo>
                <a:cubicBezTo>
                  <a:pt x="18128180" y="4818101"/>
                  <a:pt x="18122192" y="4824026"/>
                  <a:pt x="18110216" y="4824026"/>
                </a:cubicBezTo>
                <a:cubicBezTo>
                  <a:pt x="18110216" y="4806252"/>
                  <a:pt x="18116204" y="4801314"/>
                  <a:pt x="18128180" y="4801314"/>
                </a:cubicBezTo>
                <a:close/>
                <a:moveTo>
                  <a:pt x="10792058" y="4801314"/>
                </a:moveTo>
                <a:cubicBezTo>
                  <a:pt x="10809964" y="4801314"/>
                  <a:pt x="10828923" y="4801314"/>
                  <a:pt x="10847883" y="4813728"/>
                </a:cubicBezTo>
                <a:cubicBezTo>
                  <a:pt x="10835243" y="4820499"/>
                  <a:pt x="10792058" y="4847583"/>
                  <a:pt x="10792058" y="4801314"/>
                </a:cubicBezTo>
                <a:close/>
                <a:moveTo>
                  <a:pt x="16981132" y="4798154"/>
                </a:moveTo>
                <a:cubicBezTo>
                  <a:pt x="16981132" y="4828698"/>
                  <a:pt x="16956536" y="4822378"/>
                  <a:pt x="16944240" y="4822378"/>
                </a:cubicBezTo>
                <a:cubicBezTo>
                  <a:pt x="16944240" y="4791834"/>
                  <a:pt x="16962684" y="4798154"/>
                  <a:pt x="16981132" y="4798154"/>
                </a:cubicBezTo>
                <a:close/>
                <a:moveTo>
                  <a:pt x="10836717" y="4794560"/>
                </a:moveTo>
                <a:lnTo>
                  <a:pt x="10834717" y="4800247"/>
                </a:lnTo>
                <a:cubicBezTo>
                  <a:pt x="10834717" y="4800247"/>
                  <a:pt x="10835348" y="4798452"/>
                  <a:pt x="10836256" y="4795871"/>
                </a:cubicBezTo>
                <a:close/>
                <a:moveTo>
                  <a:pt x="10839455" y="4786775"/>
                </a:moveTo>
                <a:lnTo>
                  <a:pt x="10839453" y="4786781"/>
                </a:lnTo>
                <a:lnTo>
                  <a:pt x="10836717" y="4794560"/>
                </a:lnTo>
                <a:close/>
                <a:moveTo>
                  <a:pt x="10841932" y="4779733"/>
                </a:moveTo>
                <a:lnTo>
                  <a:pt x="10839455" y="4786775"/>
                </a:lnTo>
                <a:lnTo>
                  <a:pt x="10839874" y="4785584"/>
                </a:lnTo>
                <a:close/>
                <a:moveTo>
                  <a:pt x="18546272" y="4779392"/>
                </a:moveTo>
                <a:cubicBezTo>
                  <a:pt x="18578436" y="4779392"/>
                  <a:pt x="18617032" y="4772874"/>
                  <a:pt x="18635256" y="4810892"/>
                </a:cubicBezTo>
                <a:cubicBezTo>
                  <a:pt x="18623464" y="4817410"/>
                  <a:pt x="18604168" y="4823927"/>
                  <a:pt x="18584868" y="4823927"/>
                </a:cubicBezTo>
                <a:cubicBezTo>
                  <a:pt x="18572004" y="4810892"/>
                  <a:pt x="18559140" y="4792426"/>
                  <a:pt x="18546272" y="4779392"/>
                </a:cubicBezTo>
                <a:close/>
                <a:moveTo>
                  <a:pt x="10842295" y="4778701"/>
                </a:moveTo>
                <a:cubicBezTo>
                  <a:pt x="10842926" y="4776906"/>
                  <a:pt x="10842769" y="4777355"/>
                  <a:pt x="10842177" y="4779038"/>
                </a:cubicBezTo>
                <a:lnTo>
                  <a:pt x="10841932" y="4779733"/>
                </a:lnTo>
                <a:close/>
                <a:moveTo>
                  <a:pt x="10137816" y="4777406"/>
                </a:moveTo>
                <a:cubicBezTo>
                  <a:pt x="10141947" y="4777106"/>
                  <a:pt x="10146559" y="4777953"/>
                  <a:pt x="10151170" y="4779645"/>
                </a:cubicBezTo>
                <a:cubicBezTo>
                  <a:pt x="10138873" y="4793187"/>
                  <a:pt x="10132724" y="4805601"/>
                  <a:pt x="10126575" y="4819143"/>
                </a:cubicBezTo>
                <a:cubicBezTo>
                  <a:pt x="10117353" y="4789520"/>
                  <a:pt x="10125423" y="4778305"/>
                  <a:pt x="10137816" y="4777406"/>
                </a:cubicBezTo>
                <a:close/>
                <a:moveTo>
                  <a:pt x="9125313" y="4777143"/>
                </a:moveTo>
                <a:cubicBezTo>
                  <a:pt x="9126954" y="4774583"/>
                  <a:pt x="9130236" y="4776290"/>
                  <a:pt x="9136800" y="4779702"/>
                </a:cubicBezTo>
                <a:cubicBezTo>
                  <a:pt x="9130236" y="4786527"/>
                  <a:pt x="9130236" y="4793352"/>
                  <a:pt x="9123672" y="4800177"/>
                </a:cubicBezTo>
                <a:cubicBezTo>
                  <a:pt x="9123672" y="4786527"/>
                  <a:pt x="9123672" y="4779702"/>
                  <a:pt x="9125313" y="4777143"/>
                </a:cubicBezTo>
                <a:close/>
                <a:moveTo>
                  <a:pt x="10876858" y="4773666"/>
                </a:moveTo>
                <a:cubicBezTo>
                  <a:pt x="10886165" y="4772876"/>
                  <a:pt x="10895472" y="4774456"/>
                  <a:pt x="10904780" y="4780775"/>
                </a:cubicBezTo>
                <a:cubicBezTo>
                  <a:pt x="10886165" y="4805000"/>
                  <a:pt x="10861346" y="4805000"/>
                  <a:pt x="10848936" y="4780775"/>
                </a:cubicBezTo>
                <a:cubicBezTo>
                  <a:pt x="10858244" y="4777615"/>
                  <a:pt x="10867551" y="4774456"/>
                  <a:pt x="10876858" y="4773666"/>
                </a:cubicBezTo>
                <a:close/>
                <a:moveTo>
                  <a:pt x="10603896" y="4772874"/>
                </a:moveTo>
                <a:cubicBezTo>
                  <a:pt x="10611443" y="4792172"/>
                  <a:pt x="10616834" y="4803965"/>
                  <a:pt x="10623303" y="4823262"/>
                </a:cubicBezTo>
                <a:cubicBezTo>
                  <a:pt x="10603896" y="4823262"/>
                  <a:pt x="10585568" y="4823262"/>
                  <a:pt x="10566161" y="4823262"/>
                </a:cubicBezTo>
                <a:cubicBezTo>
                  <a:pt x="10566161" y="4881155"/>
                  <a:pt x="10611443" y="4861857"/>
                  <a:pt x="10629772" y="4861857"/>
                </a:cubicBezTo>
                <a:cubicBezTo>
                  <a:pt x="10649179" y="4855425"/>
                  <a:pt x="10668585" y="4842560"/>
                  <a:pt x="10687992" y="4855425"/>
                </a:cubicBezTo>
                <a:cubicBezTo>
                  <a:pt x="10700930" y="4861857"/>
                  <a:pt x="10694461" y="4887587"/>
                  <a:pt x="10681523" y="4894020"/>
                </a:cubicBezTo>
                <a:cubicBezTo>
                  <a:pt x="10629772" y="4913317"/>
                  <a:pt x="10579099" y="4939047"/>
                  <a:pt x="10528426" y="4945480"/>
                </a:cubicBezTo>
                <a:cubicBezTo>
                  <a:pt x="10502550" y="4951912"/>
                  <a:pt x="10533817" y="4894020"/>
                  <a:pt x="10540285" y="4881155"/>
                </a:cubicBezTo>
                <a:cubicBezTo>
                  <a:pt x="10527348" y="4874722"/>
                  <a:pt x="10450799" y="4861857"/>
                  <a:pt x="10483144" y="4816830"/>
                </a:cubicBezTo>
                <a:cubicBezTo>
                  <a:pt x="10502550" y="4792172"/>
                  <a:pt x="10533817" y="4792172"/>
                  <a:pt x="10553223" y="4785739"/>
                </a:cubicBezTo>
                <a:cubicBezTo>
                  <a:pt x="10572630" y="4779307"/>
                  <a:pt x="10592037" y="4779307"/>
                  <a:pt x="10603896" y="4772874"/>
                </a:cubicBezTo>
                <a:close/>
                <a:moveTo>
                  <a:pt x="18469436" y="4768136"/>
                </a:moveTo>
                <a:cubicBezTo>
                  <a:pt x="18469436" y="4787400"/>
                  <a:pt x="18463448" y="4800242"/>
                  <a:pt x="18451476" y="4800242"/>
                </a:cubicBezTo>
                <a:cubicBezTo>
                  <a:pt x="18451476" y="4780979"/>
                  <a:pt x="18457464" y="4768136"/>
                  <a:pt x="18469436" y="4768136"/>
                </a:cubicBezTo>
                <a:close/>
                <a:moveTo>
                  <a:pt x="18052244" y="4768136"/>
                </a:moveTo>
                <a:cubicBezTo>
                  <a:pt x="18052244" y="4787400"/>
                  <a:pt x="18052244" y="4800242"/>
                  <a:pt x="18039120" y="4800242"/>
                </a:cubicBezTo>
                <a:cubicBezTo>
                  <a:pt x="18039120" y="4780979"/>
                  <a:pt x="18039120" y="4768136"/>
                  <a:pt x="18052244" y="4768136"/>
                </a:cubicBezTo>
                <a:close/>
                <a:moveTo>
                  <a:pt x="17791656" y="4768136"/>
                </a:moveTo>
                <a:cubicBezTo>
                  <a:pt x="17791656" y="4787400"/>
                  <a:pt x="17785668" y="4800242"/>
                  <a:pt x="17773696" y="4800242"/>
                </a:cubicBezTo>
                <a:cubicBezTo>
                  <a:pt x="17773696" y="4780979"/>
                  <a:pt x="17779684" y="4768136"/>
                  <a:pt x="17791656" y="4768136"/>
                </a:cubicBezTo>
                <a:close/>
                <a:moveTo>
                  <a:pt x="10635650" y="4768136"/>
                </a:moveTo>
                <a:cubicBezTo>
                  <a:pt x="10647947" y="4768136"/>
                  <a:pt x="10660245" y="4768136"/>
                  <a:pt x="10672542" y="4768136"/>
                </a:cubicBezTo>
                <a:cubicBezTo>
                  <a:pt x="10672542" y="4780979"/>
                  <a:pt x="10672542" y="4787400"/>
                  <a:pt x="10672542" y="4800242"/>
                </a:cubicBezTo>
                <a:cubicBezTo>
                  <a:pt x="10660245" y="4800242"/>
                  <a:pt x="10647947" y="4800242"/>
                  <a:pt x="10635650" y="4800242"/>
                </a:cubicBezTo>
                <a:cubicBezTo>
                  <a:pt x="10635650" y="4787400"/>
                  <a:pt x="10635650" y="4780979"/>
                  <a:pt x="10635650" y="4768136"/>
                </a:cubicBezTo>
                <a:close/>
                <a:moveTo>
                  <a:pt x="10949944" y="4767878"/>
                </a:moveTo>
                <a:cubicBezTo>
                  <a:pt x="10962049" y="4763267"/>
                  <a:pt x="10975884" y="4772490"/>
                  <a:pt x="10975884" y="4795547"/>
                </a:cubicBezTo>
                <a:cubicBezTo>
                  <a:pt x="10963587" y="4789399"/>
                  <a:pt x="10951289" y="4783250"/>
                  <a:pt x="10938992" y="4777101"/>
                </a:cubicBezTo>
                <a:cubicBezTo>
                  <a:pt x="10942066" y="4772490"/>
                  <a:pt x="10945909" y="4769415"/>
                  <a:pt x="10949944" y="4767878"/>
                </a:cubicBezTo>
                <a:close/>
                <a:moveTo>
                  <a:pt x="10185638" y="4763302"/>
                </a:moveTo>
                <a:cubicBezTo>
                  <a:pt x="10189325" y="4764155"/>
                  <a:pt x="10193801" y="4767567"/>
                  <a:pt x="10193801" y="4767567"/>
                </a:cubicBezTo>
                <a:cubicBezTo>
                  <a:pt x="10193801" y="4767567"/>
                  <a:pt x="10188534" y="4774392"/>
                  <a:pt x="10188534" y="4781217"/>
                </a:cubicBezTo>
                <a:cubicBezTo>
                  <a:pt x="10182214" y="4781217"/>
                  <a:pt x="10182214" y="4774392"/>
                  <a:pt x="10182214" y="4774392"/>
                </a:cubicBezTo>
                <a:cubicBezTo>
                  <a:pt x="10179054" y="4764155"/>
                  <a:pt x="10181951" y="4762448"/>
                  <a:pt x="10185638" y="4763302"/>
                </a:cubicBezTo>
                <a:close/>
                <a:moveTo>
                  <a:pt x="10895156" y="4759796"/>
                </a:moveTo>
                <a:lnTo>
                  <a:pt x="10894121" y="4761922"/>
                </a:lnTo>
                <a:cubicBezTo>
                  <a:pt x="10892718" y="4764805"/>
                  <a:pt x="10891595" y="4767110"/>
                  <a:pt x="10891595" y="4767110"/>
                </a:cubicBezTo>
                <a:close/>
                <a:moveTo>
                  <a:pt x="10899173" y="4751546"/>
                </a:moveTo>
                <a:cubicBezTo>
                  <a:pt x="10900015" y="4749817"/>
                  <a:pt x="10899453" y="4750970"/>
                  <a:pt x="10898331" y="4753276"/>
                </a:cubicBezTo>
                <a:lnTo>
                  <a:pt x="10895156" y="4759796"/>
                </a:lnTo>
                <a:close/>
                <a:moveTo>
                  <a:pt x="16830588" y="4734957"/>
                </a:moveTo>
                <a:cubicBezTo>
                  <a:pt x="16830588" y="4753916"/>
                  <a:pt x="16843624" y="4785514"/>
                  <a:pt x="16824072" y="4798153"/>
                </a:cubicBezTo>
                <a:cubicBezTo>
                  <a:pt x="16804520" y="4809739"/>
                  <a:pt x="16779536" y="4798153"/>
                  <a:pt x="16753468" y="4798153"/>
                </a:cubicBezTo>
                <a:cubicBezTo>
                  <a:pt x="16746950" y="4785514"/>
                  <a:pt x="16746950" y="4772875"/>
                  <a:pt x="16740434" y="4760236"/>
                </a:cubicBezTo>
                <a:cubicBezTo>
                  <a:pt x="16773018" y="4747596"/>
                  <a:pt x="16799088" y="4741277"/>
                  <a:pt x="16830588" y="4734957"/>
                </a:cubicBezTo>
                <a:close/>
                <a:moveTo>
                  <a:pt x="10772103" y="4734957"/>
                </a:moveTo>
                <a:cubicBezTo>
                  <a:pt x="10772103" y="4754222"/>
                  <a:pt x="10766116" y="4767066"/>
                  <a:pt x="10754141" y="4767066"/>
                </a:cubicBezTo>
                <a:cubicBezTo>
                  <a:pt x="10754141" y="4747801"/>
                  <a:pt x="10760128" y="4734957"/>
                  <a:pt x="10772103" y="4734957"/>
                </a:cubicBezTo>
                <a:close/>
                <a:moveTo>
                  <a:pt x="17720956" y="4731916"/>
                </a:moveTo>
                <a:cubicBezTo>
                  <a:pt x="17731328" y="4730325"/>
                  <a:pt x="17744096" y="4735100"/>
                  <a:pt x="17753672" y="4735100"/>
                </a:cubicBezTo>
                <a:cubicBezTo>
                  <a:pt x="17753672" y="4786034"/>
                  <a:pt x="17721752" y="4766934"/>
                  <a:pt x="17702600" y="4766934"/>
                </a:cubicBezTo>
                <a:cubicBezTo>
                  <a:pt x="17702600" y="4741466"/>
                  <a:pt x="17710580" y="4733508"/>
                  <a:pt x="17720956" y="4731916"/>
                </a:cubicBezTo>
                <a:close/>
                <a:moveTo>
                  <a:pt x="10073497" y="4706519"/>
                </a:moveTo>
                <a:cubicBezTo>
                  <a:pt x="10086724" y="4706519"/>
                  <a:pt x="10099951" y="4706519"/>
                  <a:pt x="10113178" y="4706519"/>
                </a:cubicBezTo>
                <a:cubicBezTo>
                  <a:pt x="10113178" y="4719345"/>
                  <a:pt x="10113178" y="4732170"/>
                  <a:pt x="10113178" y="4751409"/>
                </a:cubicBezTo>
                <a:cubicBezTo>
                  <a:pt x="10093337" y="4764234"/>
                  <a:pt x="10080110" y="4789885"/>
                  <a:pt x="10066883" y="4814467"/>
                </a:cubicBezTo>
                <a:cubicBezTo>
                  <a:pt x="10066883" y="4777060"/>
                  <a:pt x="10073497" y="4738583"/>
                  <a:pt x="10073497" y="4706519"/>
                </a:cubicBezTo>
                <a:close/>
                <a:moveTo>
                  <a:pt x="11170162" y="4687559"/>
                </a:moveTo>
                <a:cubicBezTo>
                  <a:pt x="11150746" y="4720673"/>
                  <a:pt x="11150746" y="4720673"/>
                  <a:pt x="11014830" y="4767031"/>
                </a:cubicBezTo>
                <a:cubicBezTo>
                  <a:pt x="11079552" y="4687559"/>
                  <a:pt x="11086024" y="4687559"/>
                  <a:pt x="11170162" y="4687559"/>
                </a:cubicBezTo>
                <a:close/>
                <a:moveTo>
                  <a:pt x="18254092" y="4678082"/>
                </a:moveTo>
                <a:cubicBezTo>
                  <a:pt x="18266932" y="4678082"/>
                  <a:pt x="18279776" y="4678082"/>
                  <a:pt x="18279776" y="4710191"/>
                </a:cubicBezTo>
                <a:cubicBezTo>
                  <a:pt x="18273356" y="4697347"/>
                  <a:pt x="18260512" y="4697347"/>
                  <a:pt x="18247672" y="4690926"/>
                </a:cubicBezTo>
                <a:cubicBezTo>
                  <a:pt x="18247672" y="4684504"/>
                  <a:pt x="18254092" y="4678082"/>
                  <a:pt x="18254092" y="4678082"/>
                </a:cubicBezTo>
                <a:close/>
                <a:moveTo>
                  <a:pt x="15943158" y="4678082"/>
                </a:moveTo>
                <a:cubicBezTo>
                  <a:pt x="15943158" y="4697347"/>
                  <a:pt x="15937170" y="4710191"/>
                  <a:pt x="15925194" y="4710191"/>
                </a:cubicBezTo>
                <a:cubicBezTo>
                  <a:pt x="15925194" y="4684504"/>
                  <a:pt x="15931182" y="4678082"/>
                  <a:pt x="15943158" y="4678082"/>
                </a:cubicBezTo>
                <a:close/>
                <a:moveTo>
                  <a:pt x="9137891" y="4678082"/>
                </a:moveTo>
                <a:cubicBezTo>
                  <a:pt x="9149866" y="4678082"/>
                  <a:pt x="9155853" y="4684504"/>
                  <a:pt x="9155853" y="4710191"/>
                </a:cubicBezTo>
                <a:cubicBezTo>
                  <a:pt x="9143878" y="4710191"/>
                  <a:pt x="9137891" y="4697347"/>
                  <a:pt x="9137891" y="4678082"/>
                </a:cubicBezTo>
                <a:close/>
                <a:moveTo>
                  <a:pt x="10144541" y="4678079"/>
                </a:moveTo>
                <a:cubicBezTo>
                  <a:pt x="10144541" y="4678079"/>
                  <a:pt x="10144541" y="4684643"/>
                  <a:pt x="10151105" y="4691207"/>
                </a:cubicBezTo>
                <a:cubicBezTo>
                  <a:pt x="10137977" y="4691207"/>
                  <a:pt x="10137977" y="4691207"/>
                  <a:pt x="10144541" y="4678079"/>
                </a:cubicBezTo>
                <a:close/>
                <a:moveTo>
                  <a:pt x="18415404" y="4675440"/>
                </a:moveTo>
                <a:cubicBezTo>
                  <a:pt x="18426992" y="4673808"/>
                  <a:pt x="18440948" y="4678703"/>
                  <a:pt x="18450424" y="4678703"/>
                </a:cubicBezTo>
                <a:cubicBezTo>
                  <a:pt x="18450424" y="4724392"/>
                  <a:pt x="18413560" y="4711338"/>
                  <a:pt x="18394600" y="4711338"/>
                </a:cubicBezTo>
                <a:cubicBezTo>
                  <a:pt x="18394600" y="4685230"/>
                  <a:pt x="18403816" y="4677071"/>
                  <a:pt x="18415404" y="4675440"/>
                </a:cubicBezTo>
                <a:close/>
                <a:moveTo>
                  <a:pt x="17583080" y="4675216"/>
                </a:moveTo>
                <a:cubicBezTo>
                  <a:pt x="17583080" y="4714897"/>
                  <a:pt x="17558484" y="4708283"/>
                  <a:pt x="17546188" y="4708283"/>
                </a:cubicBezTo>
                <a:cubicBezTo>
                  <a:pt x="17546188" y="4668602"/>
                  <a:pt x="17564636" y="4675216"/>
                  <a:pt x="17583080" y="4675216"/>
                </a:cubicBezTo>
                <a:close/>
                <a:moveTo>
                  <a:pt x="10144937" y="4662858"/>
                </a:moveTo>
                <a:lnTo>
                  <a:pt x="10142715" y="4672307"/>
                </a:lnTo>
                <a:cubicBezTo>
                  <a:pt x="10142715" y="4672307"/>
                  <a:pt x="10143536" y="4668817"/>
                  <a:pt x="10144561" y="4664454"/>
                </a:cubicBezTo>
                <a:close/>
                <a:moveTo>
                  <a:pt x="11203470" y="4659122"/>
                </a:moveTo>
                <a:cubicBezTo>
                  <a:pt x="11210105" y="4665507"/>
                  <a:pt x="11216741" y="4671891"/>
                  <a:pt x="11222271" y="4678275"/>
                </a:cubicBezTo>
                <a:cubicBezTo>
                  <a:pt x="11210105" y="4691044"/>
                  <a:pt x="11196834" y="4697428"/>
                  <a:pt x="11190198" y="4710197"/>
                </a:cubicBezTo>
                <a:cubicBezTo>
                  <a:pt x="11196834" y="4691044"/>
                  <a:pt x="11196834" y="4671891"/>
                  <a:pt x="11203470" y="4659122"/>
                </a:cubicBezTo>
                <a:close/>
                <a:moveTo>
                  <a:pt x="10152195" y="4659122"/>
                </a:moveTo>
                <a:cubicBezTo>
                  <a:pt x="10171154" y="4659122"/>
                  <a:pt x="10190114" y="4659122"/>
                  <a:pt x="10208020" y="4659122"/>
                </a:cubicBezTo>
                <a:cubicBezTo>
                  <a:pt x="10190114" y="4678387"/>
                  <a:pt x="10171154" y="4691231"/>
                  <a:pt x="10152195" y="4659122"/>
                </a:cubicBezTo>
                <a:close/>
                <a:moveTo>
                  <a:pt x="10146747" y="4655152"/>
                </a:moveTo>
                <a:lnTo>
                  <a:pt x="10146484" y="4656274"/>
                </a:lnTo>
                <a:lnTo>
                  <a:pt x="10144937" y="4662858"/>
                </a:lnTo>
                <a:close/>
                <a:moveTo>
                  <a:pt x="10148253" y="4648748"/>
                </a:moveTo>
                <a:lnTo>
                  <a:pt x="10146747" y="4655152"/>
                </a:lnTo>
                <a:lnTo>
                  <a:pt x="10147637" y="4651366"/>
                </a:lnTo>
                <a:cubicBezTo>
                  <a:pt x="10148458" y="4647875"/>
                  <a:pt x="10148868" y="4646130"/>
                  <a:pt x="10148253" y="4648748"/>
                </a:cubicBezTo>
                <a:close/>
                <a:moveTo>
                  <a:pt x="11273693" y="4647442"/>
                </a:moveTo>
                <a:lnTo>
                  <a:pt x="11276244" y="4651947"/>
                </a:lnTo>
                <a:lnTo>
                  <a:pt x="11276013" y="4649220"/>
                </a:lnTo>
                <a:close/>
                <a:moveTo>
                  <a:pt x="18209752" y="4644903"/>
                </a:moveTo>
                <a:cubicBezTo>
                  <a:pt x="18221336" y="4644903"/>
                  <a:pt x="18235032" y="4651052"/>
                  <a:pt x="18246616" y="4657201"/>
                </a:cubicBezTo>
                <a:cubicBezTo>
                  <a:pt x="18235032" y="4681795"/>
                  <a:pt x="18209752" y="4675647"/>
                  <a:pt x="18209752" y="4644903"/>
                </a:cubicBezTo>
                <a:close/>
                <a:moveTo>
                  <a:pt x="17488316" y="4644903"/>
                </a:moveTo>
                <a:cubicBezTo>
                  <a:pt x="17488316" y="4664167"/>
                  <a:pt x="17482328" y="4677009"/>
                  <a:pt x="17470352" y="4677009"/>
                </a:cubicBezTo>
                <a:cubicBezTo>
                  <a:pt x="17470352" y="4657746"/>
                  <a:pt x="17476340" y="4644903"/>
                  <a:pt x="17488316" y="4644903"/>
                </a:cubicBezTo>
                <a:close/>
                <a:moveTo>
                  <a:pt x="9178628" y="4644903"/>
                </a:moveTo>
                <a:cubicBezTo>
                  <a:pt x="9184777" y="4651430"/>
                  <a:pt x="9190926" y="4664484"/>
                  <a:pt x="9203223" y="4677538"/>
                </a:cubicBezTo>
                <a:cubicBezTo>
                  <a:pt x="9190926" y="4690592"/>
                  <a:pt x="9178628" y="4697119"/>
                  <a:pt x="9166331" y="4710173"/>
                </a:cubicBezTo>
                <a:cubicBezTo>
                  <a:pt x="9173504" y="4684065"/>
                  <a:pt x="9173504" y="4664484"/>
                  <a:pt x="9178628" y="4644903"/>
                </a:cubicBezTo>
                <a:close/>
                <a:moveTo>
                  <a:pt x="8530865" y="4644165"/>
                </a:moveTo>
                <a:cubicBezTo>
                  <a:pt x="8530865" y="4663509"/>
                  <a:pt x="8530865" y="4676405"/>
                  <a:pt x="8543762" y="4676405"/>
                </a:cubicBezTo>
                <a:cubicBezTo>
                  <a:pt x="8543762" y="4657061"/>
                  <a:pt x="8543762" y="4644165"/>
                  <a:pt x="8530865" y="4644165"/>
                </a:cubicBezTo>
                <a:close/>
                <a:moveTo>
                  <a:pt x="10433502" y="4642838"/>
                </a:moveTo>
                <a:cubicBezTo>
                  <a:pt x="10433502" y="4674957"/>
                  <a:pt x="10452805" y="4674957"/>
                  <a:pt x="10472107" y="4674957"/>
                </a:cubicBezTo>
                <a:cubicBezTo>
                  <a:pt x="10472107" y="4636415"/>
                  <a:pt x="10446370" y="4642838"/>
                  <a:pt x="10433502" y="4642838"/>
                </a:cubicBezTo>
                <a:close/>
                <a:moveTo>
                  <a:pt x="10395969" y="4642838"/>
                </a:moveTo>
                <a:cubicBezTo>
                  <a:pt x="10395969" y="4662110"/>
                  <a:pt x="10401331" y="4674957"/>
                  <a:pt x="10414199" y="4674957"/>
                </a:cubicBezTo>
                <a:cubicBezTo>
                  <a:pt x="10414199" y="4655686"/>
                  <a:pt x="10408837" y="4642838"/>
                  <a:pt x="10395969" y="4642838"/>
                </a:cubicBezTo>
                <a:close/>
                <a:moveTo>
                  <a:pt x="18906392" y="4640853"/>
                </a:moveTo>
                <a:cubicBezTo>
                  <a:pt x="18932712" y="4641454"/>
                  <a:pt x="18976276" y="4687143"/>
                  <a:pt x="18990800" y="4696762"/>
                </a:cubicBezTo>
                <a:cubicBezTo>
                  <a:pt x="19055340" y="4754475"/>
                  <a:pt x="19118804" y="4786538"/>
                  <a:pt x="19189800" y="4823944"/>
                </a:cubicBezTo>
                <a:cubicBezTo>
                  <a:pt x="19080080" y="4823944"/>
                  <a:pt x="18984344" y="4728825"/>
                  <a:pt x="18887532" y="4658287"/>
                </a:cubicBezTo>
                <a:cubicBezTo>
                  <a:pt x="18890760" y="4645462"/>
                  <a:pt x="18897616" y="4640652"/>
                  <a:pt x="18906392" y="4640853"/>
                </a:cubicBezTo>
                <a:close/>
                <a:moveTo>
                  <a:pt x="17702600" y="4625946"/>
                </a:moveTo>
                <a:cubicBezTo>
                  <a:pt x="17754000" y="4638934"/>
                  <a:pt x="17810752" y="4664909"/>
                  <a:pt x="17868580" y="4645427"/>
                </a:cubicBezTo>
                <a:cubicBezTo>
                  <a:pt x="17900704" y="4697377"/>
                  <a:pt x="17952104" y="4710365"/>
                  <a:pt x="17990656" y="4736340"/>
                </a:cubicBezTo>
                <a:cubicBezTo>
                  <a:pt x="17887852" y="4762315"/>
                  <a:pt x="17786124" y="4710365"/>
                  <a:pt x="17702600" y="4625946"/>
                </a:cubicBezTo>
                <a:close/>
                <a:moveTo>
                  <a:pt x="11276761" y="4625943"/>
                </a:moveTo>
                <a:cubicBezTo>
                  <a:pt x="11282749" y="4632364"/>
                  <a:pt x="11284246" y="4637180"/>
                  <a:pt x="11283497" y="4641996"/>
                </a:cubicBezTo>
                <a:lnTo>
                  <a:pt x="11278012" y="4655068"/>
                </a:lnTo>
                <a:lnTo>
                  <a:pt x="11279185" y="4657139"/>
                </a:lnTo>
                <a:cubicBezTo>
                  <a:pt x="11266341" y="4663753"/>
                  <a:pt x="11259919" y="4670366"/>
                  <a:pt x="11247076" y="4676980"/>
                </a:cubicBezTo>
                <a:cubicBezTo>
                  <a:pt x="11247076" y="4657139"/>
                  <a:pt x="11253498" y="4645566"/>
                  <a:pt x="11260722" y="4642259"/>
                </a:cubicBezTo>
                <a:lnTo>
                  <a:pt x="11271310" y="4643482"/>
                </a:lnTo>
                <a:close/>
                <a:moveTo>
                  <a:pt x="9296740" y="4618208"/>
                </a:moveTo>
                <a:cubicBezTo>
                  <a:pt x="9315955" y="4616605"/>
                  <a:pt x="9335170" y="4623018"/>
                  <a:pt x="9360790" y="4639049"/>
                </a:cubicBezTo>
                <a:cubicBezTo>
                  <a:pt x="9398153" y="4658287"/>
                  <a:pt x="9436583" y="4645462"/>
                  <a:pt x="9468608" y="4645462"/>
                </a:cubicBezTo>
                <a:cubicBezTo>
                  <a:pt x="9423773" y="4748063"/>
                  <a:pt x="9335170" y="4748063"/>
                  <a:pt x="9264714" y="4767300"/>
                </a:cubicBezTo>
                <a:cubicBezTo>
                  <a:pt x="9264714" y="4786538"/>
                  <a:pt x="9264714" y="4811119"/>
                  <a:pt x="9258309" y="4823944"/>
                </a:cubicBezTo>
                <a:cubicBezTo>
                  <a:pt x="9258309" y="4786538"/>
                  <a:pt x="9258309" y="4748063"/>
                  <a:pt x="9258309" y="4709587"/>
                </a:cubicBezTo>
                <a:cubicBezTo>
                  <a:pt x="9277524" y="4716000"/>
                  <a:pt x="9290334" y="4722412"/>
                  <a:pt x="9303145" y="4735237"/>
                </a:cubicBezTo>
                <a:cubicBezTo>
                  <a:pt x="9303145" y="4722412"/>
                  <a:pt x="9315955" y="4658287"/>
                  <a:pt x="9303145" y="4658287"/>
                </a:cubicBezTo>
                <a:cubicBezTo>
                  <a:pt x="9296740" y="4658287"/>
                  <a:pt x="9290334" y="4671112"/>
                  <a:pt x="9277524" y="4671112"/>
                </a:cubicBezTo>
                <a:cubicBezTo>
                  <a:pt x="9258309" y="4664699"/>
                  <a:pt x="9251904" y="4651874"/>
                  <a:pt x="9232689" y="4645462"/>
                </a:cubicBezTo>
                <a:cubicBezTo>
                  <a:pt x="9258309" y="4629430"/>
                  <a:pt x="9277525" y="4619811"/>
                  <a:pt x="9296740" y="4618208"/>
                </a:cubicBezTo>
                <a:close/>
                <a:moveTo>
                  <a:pt x="17431380" y="4613600"/>
                </a:moveTo>
                <a:cubicBezTo>
                  <a:pt x="17431380" y="4653281"/>
                  <a:pt x="17413476" y="4646667"/>
                  <a:pt x="17394520" y="4646667"/>
                </a:cubicBezTo>
                <a:cubicBezTo>
                  <a:pt x="17394520" y="4606986"/>
                  <a:pt x="17418744" y="4613600"/>
                  <a:pt x="17431380" y="4613600"/>
                </a:cubicBezTo>
                <a:close/>
                <a:moveTo>
                  <a:pt x="11298217" y="4611724"/>
                </a:moveTo>
                <a:cubicBezTo>
                  <a:pt x="11298217" y="4637411"/>
                  <a:pt x="11292230" y="4643833"/>
                  <a:pt x="11280255" y="4624568"/>
                </a:cubicBezTo>
                <a:cubicBezTo>
                  <a:pt x="11286242" y="4624568"/>
                  <a:pt x="11292230" y="4618146"/>
                  <a:pt x="11298217" y="4611724"/>
                </a:cubicBezTo>
                <a:close/>
                <a:moveTo>
                  <a:pt x="8777674" y="4578549"/>
                </a:moveTo>
                <a:cubicBezTo>
                  <a:pt x="8789971" y="4585320"/>
                  <a:pt x="8802269" y="4592091"/>
                  <a:pt x="8814566" y="4592091"/>
                </a:cubicBezTo>
                <a:cubicBezTo>
                  <a:pt x="8796120" y="4604505"/>
                  <a:pt x="8777674" y="4624818"/>
                  <a:pt x="8777674" y="4578549"/>
                </a:cubicBezTo>
                <a:close/>
                <a:moveTo>
                  <a:pt x="17673164" y="4578546"/>
                </a:moveTo>
                <a:cubicBezTo>
                  <a:pt x="17673164" y="4603981"/>
                  <a:pt x="17667176" y="4610616"/>
                  <a:pt x="17655200" y="4610616"/>
                </a:cubicBezTo>
                <a:cubicBezTo>
                  <a:pt x="17655200" y="4591817"/>
                  <a:pt x="17661188" y="4578546"/>
                  <a:pt x="17673164" y="4578546"/>
                </a:cubicBezTo>
                <a:close/>
                <a:moveTo>
                  <a:pt x="8738767" y="4578546"/>
                </a:moveTo>
                <a:cubicBezTo>
                  <a:pt x="8736298" y="4587947"/>
                  <a:pt x="8735064" y="4597624"/>
                  <a:pt x="8733706" y="4608269"/>
                </a:cubicBezTo>
                <a:lnTo>
                  <a:pt x="8728037" y="4642987"/>
                </a:lnTo>
                <a:lnTo>
                  <a:pt x="8729183" y="4644335"/>
                </a:lnTo>
                <a:cubicBezTo>
                  <a:pt x="8729183" y="4644335"/>
                  <a:pt x="8722619" y="4651160"/>
                  <a:pt x="8722619" y="4657985"/>
                </a:cubicBezTo>
                <a:cubicBezTo>
                  <a:pt x="8717696" y="4647748"/>
                  <a:pt x="8720158" y="4637510"/>
                  <a:pt x="8724465" y="4638790"/>
                </a:cubicBezTo>
                <a:lnTo>
                  <a:pt x="8727446" y="4642293"/>
                </a:lnTo>
                <a:lnTo>
                  <a:pt x="8722242" y="4625204"/>
                </a:lnTo>
                <a:cubicBezTo>
                  <a:pt x="8719697" y="4604053"/>
                  <a:pt x="8726177" y="4578546"/>
                  <a:pt x="8738767" y="4578546"/>
                </a:cubicBezTo>
                <a:close/>
                <a:moveTo>
                  <a:pt x="18831844" y="4554847"/>
                </a:moveTo>
                <a:cubicBezTo>
                  <a:pt x="18837272" y="4573807"/>
                  <a:pt x="18843792" y="4592766"/>
                  <a:pt x="18837272" y="4610672"/>
                </a:cubicBezTo>
                <a:cubicBezTo>
                  <a:pt x="18825324" y="4610672"/>
                  <a:pt x="18805772" y="4610672"/>
                  <a:pt x="18792740" y="4610672"/>
                </a:cubicBezTo>
                <a:cubicBezTo>
                  <a:pt x="18792740" y="4573807"/>
                  <a:pt x="18818808" y="4567487"/>
                  <a:pt x="18831844" y="4554847"/>
                </a:cubicBezTo>
                <a:close/>
                <a:moveTo>
                  <a:pt x="18886480" y="4550108"/>
                </a:moveTo>
                <a:cubicBezTo>
                  <a:pt x="18886480" y="4594346"/>
                  <a:pt x="18880160" y="4643850"/>
                  <a:pt x="18849616" y="4624891"/>
                </a:cubicBezTo>
                <a:cubicBezTo>
                  <a:pt x="18861200" y="4605932"/>
                  <a:pt x="18861200" y="4550108"/>
                  <a:pt x="18886480" y="4550108"/>
                </a:cubicBezTo>
                <a:close/>
                <a:moveTo>
                  <a:pt x="17242848" y="4550108"/>
                </a:moveTo>
                <a:cubicBezTo>
                  <a:pt x="17261460" y="4556625"/>
                  <a:pt x="17280076" y="4563142"/>
                  <a:pt x="17298688" y="4569659"/>
                </a:cubicBezTo>
                <a:cubicBezTo>
                  <a:pt x="17280076" y="4582693"/>
                  <a:pt x="17242848" y="4601158"/>
                  <a:pt x="17242848" y="4550108"/>
                </a:cubicBezTo>
                <a:close/>
                <a:moveTo>
                  <a:pt x="9398577" y="4550108"/>
                </a:moveTo>
                <a:cubicBezTo>
                  <a:pt x="9410552" y="4550108"/>
                  <a:pt x="9416539" y="4562951"/>
                  <a:pt x="9416539" y="4582214"/>
                </a:cubicBezTo>
                <a:cubicBezTo>
                  <a:pt x="9404564" y="4582214"/>
                  <a:pt x="9398577" y="4575793"/>
                  <a:pt x="9398577" y="4550108"/>
                </a:cubicBezTo>
                <a:close/>
                <a:moveTo>
                  <a:pt x="18211596" y="4547306"/>
                </a:moveTo>
                <a:cubicBezTo>
                  <a:pt x="18223180" y="4545690"/>
                  <a:pt x="18237136" y="4550537"/>
                  <a:pt x="18246616" y="4550537"/>
                </a:cubicBezTo>
                <a:cubicBezTo>
                  <a:pt x="18246616" y="4601164"/>
                  <a:pt x="18209752" y="4582852"/>
                  <a:pt x="18190792" y="4582852"/>
                </a:cubicBezTo>
                <a:cubicBezTo>
                  <a:pt x="18190792" y="4557000"/>
                  <a:pt x="18200008" y="4548921"/>
                  <a:pt x="18211596" y="4547306"/>
                </a:cubicBezTo>
                <a:close/>
                <a:moveTo>
                  <a:pt x="17521596" y="4541769"/>
                </a:moveTo>
                <a:cubicBezTo>
                  <a:pt x="17538980" y="4540965"/>
                  <a:pt x="17558848" y="4547398"/>
                  <a:pt x="17568784" y="4547398"/>
                </a:cubicBezTo>
                <a:cubicBezTo>
                  <a:pt x="17568784" y="4610649"/>
                  <a:pt x="17509180" y="4579559"/>
                  <a:pt x="17489312" y="4579559"/>
                </a:cubicBezTo>
                <a:cubicBezTo>
                  <a:pt x="17489312" y="4550614"/>
                  <a:pt x="17504212" y="4542573"/>
                  <a:pt x="17521596" y="4541769"/>
                </a:cubicBezTo>
                <a:close/>
                <a:moveTo>
                  <a:pt x="10380437" y="4534505"/>
                </a:moveTo>
                <a:cubicBezTo>
                  <a:pt x="10350126" y="4535107"/>
                  <a:pt x="10328410" y="4541129"/>
                  <a:pt x="10299456" y="4579672"/>
                </a:cubicBezTo>
                <a:cubicBezTo>
                  <a:pt x="10338061" y="4560400"/>
                  <a:pt x="10376666" y="4547553"/>
                  <a:pt x="10414199" y="4534705"/>
                </a:cubicBezTo>
                <a:cubicBezTo>
                  <a:pt x="10401599" y="4534705"/>
                  <a:pt x="10390540" y="4534304"/>
                  <a:pt x="10380437" y="4534505"/>
                </a:cubicBezTo>
                <a:close/>
                <a:moveTo>
                  <a:pt x="10828389" y="4522962"/>
                </a:moveTo>
                <a:cubicBezTo>
                  <a:pt x="10828389" y="4555279"/>
                  <a:pt x="10847746" y="4548816"/>
                  <a:pt x="10867104" y="4548816"/>
                </a:cubicBezTo>
                <a:cubicBezTo>
                  <a:pt x="10867104" y="4516499"/>
                  <a:pt x="10841294" y="4522962"/>
                  <a:pt x="10828389" y="4522962"/>
                </a:cubicBezTo>
                <a:close/>
                <a:moveTo>
                  <a:pt x="10433502" y="4521858"/>
                </a:moveTo>
                <a:cubicBezTo>
                  <a:pt x="10433502" y="4541129"/>
                  <a:pt x="10439936" y="4547553"/>
                  <a:pt x="10452805" y="4547553"/>
                </a:cubicBezTo>
                <a:cubicBezTo>
                  <a:pt x="10452805" y="4528282"/>
                  <a:pt x="10446370" y="4521858"/>
                  <a:pt x="10433502" y="4521858"/>
                </a:cubicBezTo>
                <a:close/>
                <a:moveTo>
                  <a:pt x="17469356" y="4521671"/>
                </a:moveTo>
                <a:cubicBezTo>
                  <a:pt x="17469356" y="4542146"/>
                  <a:pt x="17463368" y="4548971"/>
                  <a:pt x="17451392" y="4548971"/>
                </a:cubicBezTo>
                <a:cubicBezTo>
                  <a:pt x="17451392" y="4528496"/>
                  <a:pt x="17457380" y="4521671"/>
                  <a:pt x="17469356" y="4521671"/>
                </a:cubicBezTo>
                <a:close/>
                <a:moveTo>
                  <a:pt x="12132408" y="4521671"/>
                </a:moveTo>
                <a:cubicBezTo>
                  <a:pt x="12132408" y="4542146"/>
                  <a:pt x="12126421" y="4548971"/>
                  <a:pt x="12114446" y="4548971"/>
                </a:cubicBezTo>
                <a:cubicBezTo>
                  <a:pt x="12114446" y="4528496"/>
                  <a:pt x="12120433" y="4521671"/>
                  <a:pt x="12132408" y="4521671"/>
                </a:cubicBezTo>
                <a:close/>
                <a:moveTo>
                  <a:pt x="15988222" y="4521668"/>
                </a:moveTo>
                <a:cubicBezTo>
                  <a:pt x="16000520" y="4521668"/>
                  <a:pt x="16006668" y="4521668"/>
                  <a:pt x="16018966" y="4521668"/>
                </a:cubicBezTo>
                <a:cubicBezTo>
                  <a:pt x="16012816" y="4540283"/>
                  <a:pt x="16012816" y="4558897"/>
                  <a:pt x="16006668" y="4577512"/>
                </a:cubicBezTo>
                <a:cubicBezTo>
                  <a:pt x="16000520" y="4565102"/>
                  <a:pt x="15988222" y="4546488"/>
                  <a:pt x="15982074" y="4534078"/>
                </a:cubicBezTo>
                <a:cubicBezTo>
                  <a:pt x="15982074" y="4527873"/>
                  <a:pt x="15988222" y="4527873"/>
                  <a:pt x="15988222" y="4521668"/>
                </a:cubicBezTo>
                <a:close/>
                <a:moveTo>
                  <a:pt x="11593073" y="4513221"/>
                </a:moveTo>
                <a:cubicBezTo>
                  <a:pt x="11603005" y="4515503"/>
                  <a:pt x="11612329" y="4521853"/>
                  <a:pt x="11620436" y="4534554"/>
                </a:cubicBezTo>
                <a:cubicBezTo>
                  <a:pt x="11542604" y="4553605"/>
                  <a:pt x="11458287" y="4572656"/>
                  <a:pt x="11375050" y="4591707"/>
                </a:cubicBezTo>
                <a:cubicBezTo>
                  <a:pt x="11407480" y="4540904"/>
                  <a:pt x="11458287" y="4547255"/>
                  <a:pt x="11503688" y="4540904"/>
                </a:cubicBezTo>
                <a:cubicBezTo>
                  <a:pt x="11528011" y="4536141"/>
                  <a:pt x="11563278" y="4506374"/>
                  <a:pt x="11593073" y="4513221"/>
                </a:cubicBezTo>
                <a:close/>
                <a:moveTo>
                  <a:pt x="15504608" y="4502711"/>
                </a:moveTo>
                <a:cubicBezTo>
                  <a:pt x="15510596" y="4509132"/>
                  <a:pt x="15510596" y="4515554"/>
                  <a:pt x="15516584" y="4521975"/>
                </a:cubicBezTo>
                <a:cubicBezTo>
                  <a:pt x="15510596" y="4528396"/>
                  <a:pt x="15504608" y="4534817"/>
                  <a:pt x="15498622" y="4521975"/>
                </a:cubicBezTo>
                <a:cubicBezTo>
                  <a:pt x="15498622" y="4515554"/>
                  <a:pt x="15504608" y="4509132"/>
                  <a:pt x="15504608" y="4502711"/>
                </a:cubicBezTo>
                <a:close/>
                <a:moveTo>
                  <a:pt x="15969496" y="4502238"/>
                </a:moveTo>
                <a:cubicBezTo>
                  <a:pt x="15971136" y="4499679"/>
                  <a:pt x="15974418" y="4501385"/>
                  <a:pt x="15980982" y="4504797"/>
                </a:cubicBezTo>
                <a:cubicBezTo>
                  <a:pt x="15974418" y="4511622"/>
                  <a:pt x="15974418" y="4511622"/>
                  <a:pt x="15967854" y="4525272"/>
                </a:cubicBezTo>
                <a:cubicBezTo>
                  <a:pt x="15967854" y="4511622"/>
                  <a:pt x="15967854" y="4504797"/>
                  <a:pt x="15969496" y="4502238"/>
                </a:cubicBezTo>
                <a:close/>
                <a:moveTo>
                  <a:pt x="18128484" y="4497969"/>
                </a:moveTo>
                <a:cubicBezTo>
                  <a:pt x="18140896" y="4504354"/>
                  <a:pt x="18140896" y="4536275"/>
                  <a:pt x="18147100" y="4549044"/>
                </a:cubicBezTo>
                <a:cubicBezTo>
                  <a:pt x="18128484" y="4549044"/>
                  <a:pt x="18109872" y="4549044"/>
                  <a:pt x="18091256" y="4549044"/>
                </a:cubicBezTo>
                <a:cubicBezTo>
                  <a:pt x="18091256" y="4523507"/>
                  <a:pt x="18116076" y="4497969"/>
                  <a:pt x="18128484" y="4497969"/>
                </a:cubicBezTo>
                <a:close/>
                <a:moveTo>
                  <a:pt x="10605081" y="4496163"/>
                </a:moveTo>
                <a:cubicBezTo>
                  <a:pt x="10593285" y="4496163"/>
                  <a:pt x="10586851" y="4502587"/>
                  <a:pt x="10580417" y="4509010"/>
                </a:cubicBezTo>
                <a:cubicBezTo>
                  <a:pt x="10554680" y="4521858"/>
                  <a:pt x="10530015" y="4534705"/>
                  <a:pt x="10510713" y="4547553"/>
                </a:cubicBezTo>
                <a:cubicBezTo>
                  <a:pt x="10510713" y="4573248"/>
                  <a:pt x="10510713" y="4592519"/>
                  <a:pt x="10510713" y="4610720"/>
                </a:cubicBezTo>
                <a:cubicBezTo>
                  <a:pt x="10535377" y="4604296"/>
                  <a:pt x="10554680" y="4617143"/>
                  <a:pt x="10573983" y="4586095"/>
                </a:cubicBezTo>
                <a:cubicBezTo>
                  <a:pt x="10586851" y="4560400"/>
                  <a:pt x="10605081" y="4547553"/>
                  <a:pt x="10624384" y="4547553"/>
                </a:cubicBezTo>
                <a:cubicBezTo>
                  <a:pt x="10617950" y="4528282"/>
                  <a:pt x="10612588" y="4509010"/>
                  <a:pt x="10605081" y="4496163"/>
                </a:cubicBezTo>
                <a:close/>
                <a:moveTo>
                  <a:pt x="11329787" y="4494038"/>
                </a:moveTo>
                <a:cubicBezTo>
                  <a:pt x="11338533" y="4495148"/>
                  <a:pt x="11346978" y="4498375"/>
                  <a:pt x="11355020" y="4504829"/>
                </a:cubicBezTo>
                <a:cubicBezTo>
                  <a:pt x="11245645" y="4550007"/>
                  <a:pt x="11143776" y="4613472"/>
                  <a:pt x="11027968" y="4639289"/>
                </a:cubicBezTo>
                <a:cubicBezTo>
                  <a:pt x="10990437" y="4652197"/>
                  <a:pt x="10951834" y="4645743"/>
                  <a:pt x="10945400" y="4729646"/>
                </a:cubicBezTo>
                <a:cubicBezTo>
                  <a:pt x="10938966" y="4781279"/>
                  <a:pt x="10900364" y="4755462"/>
                  <a:pt x="10913231" y="4723192"/>
                </a:cubicBezTo>
                <a:cubicBezTo>
                  <a:pt x="10874628" y="4723192"/>
                  <a:pt x="10836025" y="4723192"/>
                  <a:pt x="10792061" y="4723192"/>
                </a:cubicBezTo>
                <a:cubicBezTo>
                  <a:pt x="10810290" y="4703830"/>
                  <a:pt x="10836025" y="4703830"/>
                  <a:pt x="10848893" y="4678013"/>
                </a:cubicBezTo>
                <a:cubicBezTo>
                  <a:pt x="10861761" y="4665105"/>
                  <a:pt x="10861761" y="4652197"/>
                  <a:pt x="10861761" y="4632835"/>
                </a:cubicBezTo>
                <a:cubicBezTo>
                  <a:pt x="10868194" y="4600564"/>
                  <a:pt x="10893930" y="4613472"/>
                  <a:pt x="10913231" y="4613472"/>
                </a:cubicBezTo>
                <a:cubicBezTo>
                  <a:pt x="10951834" y="4607018"/>
                  <a:pt x="10990437" y="4588732"/>
                  <a:pt x="11027968" y="4582278"/>
                </a:cubicBezTo>
                <a:cubicBezTo>
                  <a:pt x="11040835" y="4575824"/>
                  <a:pt x="11060137" y="4569369"/>
                  <a:pt x="11079438" y="4569369"/>
                </a:cubicBezTo>
                <a:cubicBezTo>
                  <a:pt x="11098739" y="4569369"/>
                  <a:pt x="11085872" y="4562915"/>
                  <a:pt x="11105173" y="4550007"/>
                </a:cubicBezTo>
                <a:cubicBezTo>
                  <a:pt x="11150210" y="4537099"/>
                  <a:pt x="11201680" y="4524191"/>
                  <a:pt x="11245645" y="4511283"/>
                </a:cubicBezTo>
                <a:cubicBezTo>
                  <a:pt x="11274597" y="4506442"/>
                  <a:pt x="11303550" y="4490710"/>
                  <a:pt x="11329787" y="4494038"/>
                </a:cubicBezTo>
                <a:close/>
                <a:moveTo>
                  <a:pt x="10886462" y="4490646"/>
                </a:moveTo>
                <a:cubicBezTo>
                  <a:pt x="10886462" y="4510036"/>
                  <a:pt x="10892915" y="4522962"/>
                  <a:pt x="10905820" y="4522962"/>
                </a:cubicBezTo>
                <a:cubicBezTo>
                  <a:pt x="10905820" y="4497109"/>
                  <a:pt x="10899367" y="4490646"/>
                  <a:pt x="10886462" y="4490646"/>
                </a:cubicBezTo>
                <a:close/>
                <a:moveTo>
                  <a:pt x="19298800" y="4488492"/>
                </a:moveTo>
                <a:cubicBezTo>
                  <a:pt x="19298800" y="4507757"/>
                  <a:pt x="19298800" y="4520601"/>
                  <a:pt x="19285672" y="4520601"/>
                </a:cubicBezTo>
                <a:cubicBezTo>
                  <a:pt x="19285672" y="4501336"/>
                  <a:pt x="19285672" y="4488492"/>
                  <a:pt x="19298800" y="4488492"/>
                </a:cubicBezTo>
                <a:close/>
                <a:moveTo>
                  <a:pt x="18045544" y="4488492"/>
                </a:moveTo>
                <a:cubicBezTo>
                  <a:pt x="18058388" y="4488492"/>
                  <a:pt x="18071228" y="4494914"/>
                  <a:pt x="18071228" y="4520601"/>
                </a:cubicBezTo>
                <a:cubicBezTo>
                  <a:pt x="18058388" y="4514179"/>
                  <a:pt x="18045544" y="4507757"/>
                  <a:pt x="18039124" y="4501336"/>
                </a:cubicBezTo>
                <a:cubicBezTo>
                  <a:pt x="18039124" y="4494914"/>
                  <a:pt x="18039124" y="4494914"/>
                  <a:pt x="18045544" y="4488492"/>
                </a:cubicBezTo>
                <a:close/>
                <a:moveTo>
                  <a:pt x="16786776" y="4488492"/>
                </a:moveTo>
                <a:cubicBezTo>
                  <a:pt x="16786776" y="4507757"/>
                  <a:pt x="16780456" y="4520601"/>
                  <a:pt x="16768870" y="4520601"/>
                </a:cubicBezTo>
                <a:cubicBezTo>
                  <a:pt x="16768870" y="4494914"/>
                  <a:pt x="16775190" y="4488492"/>
                  <a:pt x="16786776" y="4488492"/>
                </a:cubicBezTo>
                <a:close/>
                <a:moveTo>
                  <a:pt x="15824664" y="4488492"/>
                </a:moveTo>
                <a:cubicBezTo>
                  <a:pt x="15824664" y="4507757"/>
                  <a:pt x="15818676" y="4520601"/>
                  <a:pt x="15806702" y="4520601"/>
                </a:cubicBezTo>
                <a:cubicBezTo>
                  <a:pt x="15806702" y="4494914"/>
                  <a:pt x="15812690" y="4488492"/>
                  <a:pt x="15824664" y="4488492"/>
                </a:cubicBezTo>
                <a:close/>
                <a:moveTo>
                  <a:pt x="15203758" y="4488492"/>
                </a:moveTo>
                <a:cubicBezTo>
                  <a:pt x="15203758" y="4507757"/>
                  <a:pt x="15197770" y="4520601"/>
                  <a:pt x="15185796" y="4520601"/>
                </a:cubicBezTo>
                <a:cubicBezTo>
                  <a:pt x="15185796" y="4494914"/>
                  <a:pt x="15191784" y="4488492"/>
                  <a:pt x="15203758" y="4488492"/>
                </a:cubicBezTo>
                <a:close/>
                <a:moveTo>
                  <a:pt x="21021828" y="4488489"/>
                </a:moveTo>
                <a:cubicBezTo>
                  <a:pt x="21034124" y="4500899"/>
                  <a:pt x="21040272" y="4519514"/>
                  <a:pt x="21052572" y="4531923"/>
                </a:cubicBezTo>
                <a:cubicBezTo>
                  <a:pt x="21040272" y="4544333"/>
                  <a:pt x="21027976" y="4544333"/>
                  <a:pt x="21015680" y="4544333"/>
                </a:cubicBezTo>
                <a:cubicBezTo>
                  <a:pt x="21015680" y="4525718"/>
                  <a:pt x="21021828" y="4507104"/>
                  <a:pt x="21021828" y="4488489"/>
                </a:cubicBezTo>
                <a:close/>
                <a:moveTo>
                  <a:pt x="11356548" y="4476785"/>
                </a:moveTo>
                <a:lnTo>
                  <a:pt x="11351348" y="4487464"/>
                </a:lnTo>
                <a:cubicBezTo>
                  <a:pt x="11351348" y="4487464"/>
                  <a:pt x="11352471" y="4485158"/>
                  <a:pt x="11353874" y="4482276"/>
                </a:cubicBezTo>
                <a:close/>
                <a:moveTo>
                  <a:pt x="11358926" y="4471900"/>
                </a:moveTo>
                <a:cubicBezTo>
                  <a:pt x="11359768" y="4470171"/>
                  <a:pt x="11359206" y="4471324"/>
                  <a:pt x="11358084" y="4473630"/>
                </a:cubicBezTo>
                <a:lnTo>
                  <a:pt x="11356548" y="4476785"/>
                </a:lnTo>
                <a:close/>
                <a:moveTo>
                  <a:pt x="8903997" y="4461474"/>
                </a:moveTo>
                <a:cubicBezTo>
                  <a:pt x="8888883" y="4456638"/>
                  <a:pt x="8868329" y="4480818"/>
                  <a:pt x="8858657" y="4490490"/>
                </a:cubicBezTo>
                <a:cubicBezTo>
                  <a:pt x="8832863" y="4516281"/>
                  <a:pt x="8794173" y="4529177"/>
                  <a:pt x="8755483" y="4542073"/>
                </a:cubicBezTo>
                <a:cubicBezTo>
                  <a:pt x="8717867" y="4561417"/>
                  <a:pt x="8679177" y="4574313"/>
                  <a:pt x="8640487" y="4593656"/>
                </a:cubicBezTo>
                <a:cubicBezTo>
                  <a:pt x="8653384" y="4605477"/>
                  <a:pt x="8717867" y="4618373"/>
                  <a:pt x="8711419" y="4657061"/>
                </a:cubicBezTo>
                <a:cubicBezTo>
                  <a:pt x="8711419" y="4682852"/>
                  <a:pt x="8679177" y="4676405"/>
                  <a:pt x="8679177" y="4708644"/>
                </a:cubicBezTo>
                <a:cubicBezTo>
                  <a:pt x="8749035" y="4650613"/>
                  <a:pt x="8826415" y="4605477"/>
                  <a:pt x="8903795" y="4580760"/>
                </a:cubicBezTo>
                <a:cubicBezTo>
                  <a:pt x="8910244" y="4548521"/>
                  <a:pt x="8923140" y="4509833"/>
                  <a:pt x="8916692" y="4477594"/>
                </a:cubicBezTo>
                <a:cubicBezTo>
                  <a:pt x="8913468" y="4467922"/>
                  <a:pt x="8909035" y="4463086"/>
                  <a:pt x="8903997" y="4461474"/>
                </a:cubicBezTo>
                <a:close/>
                <a:moveTo>
                  <a:pt x="9096172" y="4458250"/>
                </a:moveTo>
                <a:cubicBezTo>
                  <a:pt x="9096172" y="4477594"/>
                  <a:pt x="9096172" y="4490490"/>
                  <a:pt x="9109068" y="4490490"/>
                </a:cubicBezTo>
                <a:cubicBezTo>
                  <a:pt x="9109068" y="4471146"/>
                  <a:pt x="9109068" y="4458250"/>
                  <a:pt x="9096172" y="4458250"/>
                </a:cubicBezTo>
                <a:close/>
                <a:moveTo>
                  <a:pt x="9018791" y="4458250"/>
                </a:moveTo>
                <a:cubicBezTo>
                  <a:pt x="9018791" y="4477594"/>
                  <a:pt x="9025240" y="4490490"/>
                  <a:pt x="9038136" y="4490490"/>
                </a:cubicBezTo>
                <a:cubicBezTo>
                  <a:pt x="9038136" y="4464698"/>
                  <a:pt x="9031688" y="4458250"/>
                  <a:pt x="9018791" y="4458250"/>
                </a:cubicBezTo>
                <a:close/>
                <a:moveTo>
                  <a:pt x="15336444" y="4456721"/>
                </a:moveTo>
                <a:cubicBezTo>
                  <a:pt x="15336444" y="4487464"/>
                  <a:pt x="15311848" y="4487464"/>
                  <a:pt x="15299550" y="4487464"/>
                </a:cubicBezTo>
                <a:cubicBezTo>
                  <a:pt x="15299550" y="4450572"/>
                  <a:pt x="15317998" y="4456721"/>
                  <a:pt x="15336444" y="4456721"/>
                </a:cubicBezTo>
                <a:close/>
                <a:moveTo>
                  <a:pt x="10955021" y="4455098"/>
                </a:moveTo>
                <a:cubicBezTo>
                  <a:pt x="10942922" y="4453482"/>
                  <a:pt x="10928404" y="4458330"/>
                  <a:pt x="10918725" y="4458330"/>
                </a:cubicBezTo>
                <a:cubicBezTo>
                  <a:pt x="10918725" y="4510036"/>
                  <a:pt x="10957441" y="4490646"/>
                  <a:pt x="10976799" y="4490646"/>
                </a:cubicBezTo>
                <a:cubicBezTo>
                  <a:pt x="10976799" y="4464793"/>
                  <a:pt x="10967120" y="4456714"/>
                  <a:pt x="10955021" y="4455098"/>
                </a:cubicBezTo>
                <a:close/>
                <a:moveTo>
                  <a:pt x="17957796" y="4453298"/>
                </a:moveTo>
                <a:cubicBezTo>
                  <a:pt x="17984548" y="4452426"/>
                  <a:pt x="18009196" y="4462897"/>
                  <a:pt x="18038056" y="4476858"/>
                </a:cubicBezTo>
                <a:cubicBezTo>
                  <a:pt x="17999576" y="4501677"/>
                  <a:pt x="17962168" y="4464448"/>
                  <a:pt x="17930108" y="4458243"/>
                </a:cubicBezTo>
                <a:cubicBezTo>
                  <a:pt x="17939724" y="4455140"/>
                  <a:pt x="17948876" y="4453589"/>
                  <a:pt x="17957796" y="4453298"/>
                </a:cubicBezTo>
                <a:close/>
                <a:moveTo>
                  <a:pt x="11464578" y="4452268"/>
                </a:moveTo>
                <a:cubicBezTo>
                  <a:pt x="11481694" y="4450672"/>
                  <a:pt x="11500389" y="4460248"/>
                  <a:pt x="11506709" y="4479401"/>
                </a:cubicBezTo>
                <a:cubicBezTo>
                  <a:pt x="11481430" y="4479401"/>
                  <a:pt x="11456152" y="4485786"/>
                  <a:pt x="11431927" y="4492170"/>
                </a:cubicBezTo>
                <a:cubicBezTo>
                  <a:pt x="11431927" y="4466633"/>
                  <a:pt x="11447463" y="4453864"/>
                  <a:pt x="11464578" y="4452268"/>
                </a:cubicBezTo>
                <a:close/>
                <a:moveTo>
                  <a:pt x="9374754" y="4449044"/>
                </a:moveTo>
                <a:cubicBezTo>
                  <a:pt x="9377872" y="4449044"/>
                  <a:pt x="9380866" y="4452254"/>
                  <a:pt x="9383360" y="4458676"/>
                </a:cubicBezTo>
                <a:lnTo>
                  <a:pt x="9378423" y="4477742"/>
                </a:lnTo>
                <a:lnTo>
                  <a:pt x="9378619" y="4478014"/>
                </a:lnTo>
                <a:cubicBezTo>
                  <a:pt x="9371634" y="4478014"/>
                  <a:pt x="9365646" y="4478014"/>
                  <a:pt x="9360657" y="4478014"/>
                </a:cubicBezTo>
                <a:cubicBezTo>
                  <a:pt x="9360657" y="4472027"/>
                  <a:pt x="9365646" y="4466040"/>
                  <a:pt x="9365646" y="4460052"/>
                </a:cubicBezTo>
                <a:lnTo>
                  <a:pt x="9375695" y="4473966"/>
                </a:lnTo>
                <a:lnTo>
                  <a:pt x="9365398" y="4458676"/>
                </a:lnTo>
                <a:cubicBezTo>
                  <a:pt x="9368392" y="4452254"/>
                  <a:pt x="9371635" y="4449044"/>
                  <a:pt x="9374754" y="4449044"/>
                </a:cubicBezTo>
                <a:close/>
                <a:moveTo>
                  <a:pt x="17366080" y="4445836"/>
                </a:moveTo>
                <a:cubicBezTo>
                  <a:pt x="17392620" y="4465704"/>
                  <a:pt x="17431332" y="4472326"/>
                  <a:pt x="17431332" y="4525306"/>
                </a:cubicBezTo>
                <a:cubicBezTo>
                  <a:pt x="17412528" y="4525306"/>
                  <a:pt x="17392620" y="4525306"/>
                  <a:pt x="17372712" y="4525306"/>
                </a:cubicBezTo>
                <a:cubicBezTo>
                  <a:pt x="17372712" y="4498816"/>
                  <a:pt x="17366080" y="4472326"/>
                  <a:pt x="17366080" y="4445836"/>
                </a:cubicBezTo>
                <a:close/>
                <a:moveTo>
                  <a:pt x="18455576" y="4433297"/>
                </a:moveTo>
                <a:cubicBezTo>
                  <a:pt x="18463264" y="4434903"/>
                  <a:pt x="18469412" y="4442929"/>
                  <a:pt x="18469412" y="4458982"/>
                </a:cubicBezTo>
                <a:cubicBezTo>
                  <a:pt x="18457112" y="4452561"/>
                  <a:pt x="18444816" y="4446140"/>
                  <a:pt x="18432520" y="4446140"/>
                </a:cubicBezTo>
                <a:cubicBezTo>
                  <a:pt x="18438668" y="4436508"/>
                  <a:pt x="18447892" y="4431692"/>
                  <a:pt x="18455576" y="4433297"/>
                </a:cubicBezTo>
                <a:close/>
                <a:moveTo>
                  <a:pt x="11540338" y="4431807"/>
                </a:moveTo>
                <a:cubicBezTo>
                  <a:pt x="11552747" y="4430211"/>
                  <a:pt x="11563606" y="4434999"/>
                  <a:pt x="11563606" y="4457345"/>
                </a:cubicBezTo>
                <a:cubicBezTo>
                  <a:pt x="11549645" y="4457345"/>
                  <a:pt x="11532194" y="4460936"/>
                  <a:pt x="11519105" y="4454652"/>
                </a:cubicBezTo>
                <a:lnTo>
                  <a:pt x="11512377" y="4448676"/>
                </a:lnTo>
                <a:lnTo>
                  <a:pt x="11513251" y="4449846"/>
                </a:lnTo>
                <a:cubicBezTo>
                  <a:pt x="11514747" y="4452254"/>
                  <a:pt x="11516244" y="4455465"/>
                  <a:pt x="11516244" y="4458676"/>
                </a:cubicBezTo>
                <a:cubicBezTo>
                  <a:pt x="11510257" y="4465097"/>
                  <a:pt x="11510257" y="4471518"/>
                  <a:pt x="11510257" y="4477939"/>
                </a:cubicBezTo>
                <a:cubicBezTo>
                  <a:pt x="11507263" y="4468308"/>
                  <a:pt x="11504269" y="4463492"/>
                  <a:pt x="11503521" y="4459478"/>
                </a:cubicBezTo>
                <a:lnTo>
                  <a:pt x="11509928" y="4446500"/>
                </a:lnTo>
                <a:lnTo>
                  <a:pt x="11507762" y="4444576"/>
                </a:lnTo>
                <a:cubicBezTo>
                  <a:pt x="11513967" y="4441384"/>
                  <a:pt x="11527928" y="4433403"/>
                  <a:pt x="11540338" y="4431807"/>
                </a:cubicBezTo>
                <a:close/>
                <a:moveTo>
                  <a:pt x="10716226" y="4426876"/>
                </a:moveTo>
                <a:cubicBezTo>
                  <a:pt x="10729069" y="4439930"/>
                  <a:pt x="10735491" y="4452984"/>
                  <a:pt x="10748335" y="4459511"/>
                </a:cubicBezTo>
                <a:cubicBezTo>
                  <a:pt x="10735491" y="4466038"/>
                  <a:pt x="10722648" y="4479092"/>
                  <a:pt x="10716226" y="4492146"/>
                </a:cubicBezTo>
                <a:cubicBezTo>
                  <a:pt x="10716226" y="4472565"/>
                  <a:pt x="10716226" y="4452984"/>
                  <a:pt x="10716226" y="4426876"/>
                </a:cubicBezTo>
                <a:close/>
                <a:moveTo>
                  <a:pt x="10014741" y="4426876"/>
                </a:moveTo>
                <a:cubicBezTo>
                  <a:pt x="10026716" y="4426876"/>
                  <a:pt x="10032703" y="4433297"/>
                  <a:pt x="10032703" y="4458982"/>
                </a:cubicBezTo>
                <a:cubicBezTo>
                  <a:pt x="10020728" y="4458982"/>
                  <a:pt x="10014741" y="4452561"/>
                  <a:pt x="10014741" y="4426876"/>
                </a:cubicBezTo>
                <a:close/>
                <a:moveTo>
                  <a:pt x="15539128" y="4421748"/>
                </a:moveTo>
                <a:cubicBezTo>
                  <a:pt x="15545894" y="4422574"/>
                  <a:pt x="15552694" y="4424228"/>
                  <a:pt x="15559156" y="4425881"/>
                </a:cubicBezTo>
                <a:cubicBezTo>
                  <a:pt x="15533304" y="4432495"/>
                  <a:pt x="15514994" y="4445722"/>
                  <a:pt x="15489142" y="4458949"/>
                </a:cubicBezTo>
                <a:cubicBezTo>
                  <a:pt x="15498834" y="4424228"/>
                  <a:pt x="15518830" y="4419268"/>
                  <a:pt x="15539128" y="4421748"/>
                </a:cubicBezTo>
                <a:close/>
                <a:moveTo>
                  <a:pt x="9661633" y="4419118"/>
                </a:moveTo>
                <a:cubicBezTo>
                  <a:pt x="9681023" y="4419118"/>
                  <a:pt x="9700413" y="4412654"/>
                  <a:pt x="9706876" y="4444971"/>
                </a:cubicBezTo>
                <a:cubicBezTo>
                  <a:pt x="9706876" y="4464361"/>
                  <a:pt x="9713339" y="4490214"/>
                  <a:pt x="9732729" y="4483750"/>
                </a:cubicBezTo>
                <a:cubicBezTo>
                  <a:pt x="9765046" y="4470824"/>
                  <a:pt x="9777972" y="4464361"/>
                  <a:pt x="9790899" y="4522530"/>
                </a:cubicBezTo>
                <a:cubicBezTo>
                  <a:pt x="9732729" y="4548383"/>
                  <a:pt x="9668096" y="4580700"/>
                  <a:pt x="9609927" y="4611939"/>
                </a:cubicBezTo>
                <a:cubicBezTo>
                  <a:pt x="9577610" y="4637792"/>
                  <a:pt x="9526981" y="4695962"/>
                  <a:pt x="9507591" y="4611939"/>
                </a:cubicBezTo>
                <a:cubicBezTo>
                  <a:pt x="9520518" y="4611939"/>
                  <a:pt x="9533444" y="4611939"/>
                  <a:pt x="9546371" y="4611939"/>
                </a:cubicBezTo>
                <a:cubicBezTo>
                  <a:pt x="9546371" y="4554847"/>
                  <a:pt x="9526981" y="4477287"/>
                  <a:pt x="9577610" y="4464361"/>
                </a:cubicBezTo>
                <a:cubicBezTo>
                  <a:pt x="9603463" y="4457897"/>
                  <a:pt x="9655170" y="4412654"/>
                  <a:pt x="9674559" y="4477287"/>
                </a:cubicBezTo>
                <a:lnTo>
                  <a:pt x="9674697" y="4476977"/>
                </a:lnTo>
                <a:lnTo>
                  <a:pt x="9673982" y="4456268"/>
                </a:lnTo>
                <a:cubicBezTo>
                  <a:pt x="9675105" y="4454261"/>
                  <a:pt x="9676789" y="4453258"/>
                  <a:pt x="9678940" y="4453559"/>
                </a:cubicBezTo>
                <a:lnTo>
                  <a:pt x="9686569" y="4458586"/>
                </a:lnTo>
                <a:lnTo>
                  <a:pt x="9687486" y="4457897"/>
                </a:lnTo>
                <a:cubicBezTo>
                  <a:pt x="9674559" y="4444971"/>
                  <a:pt x="9668096" y="4432044"/>
                  <a:pt x="9661633" y="4419118"/>
                </a:cubicBezTo>
                <a:close/>
                <a:moveTo>
                  <a:pt x="383018" y="4418305"/>
                </a:moveTo>
                <a:cubicBezTo>
                  <a:pt x="405163" y="4418305"/>
                  <a:pt x="429773" y="4426508"/>
                  <a:pt x="439616" y="4426508"/>
                </a:cubicBezTo>
                <a:cubicBezTo>
                  <a:pt x="439616" y="4492136"/>
                  <a:pt x="360865" y="4459322"/>
                  <a:pt x="341176" y="4459322"/>
                </a:cubicBezTo>
                <a:cubicBezTo>
                  <a:pt x="341176" y="4426508"/>
                  <a:pt x="360865" y="4418305"/>
                  <a:pt x="383018" y="4418305"/>
                </a:cubicBezTo>
                <a:close/>
                <a:moveTo>
                  <a:pt x="17280144" y="4416376"/>
                </a:moveTo>
                <a:cubicBezTo>
                  <a:pt x="17300528" y="4417996"/>
                  <a:pt x="17321724" y="4426095"/>
                  <a:pt x="17341292" y="4426095"/>
                </a:cubicBezTo>
                <a:cubicBezTo>
                  <a:pt x="17334768" y="4445534"/>
                  <a:pt x="17328248" y="4464973"/>
                  <a:pt x="17321724" y="4477932"/>
                </a:cubicBezTo>
                <a:cubicBezTo>
                  <a:pt x="17308680" y="4477932"/>
                  <a:pt x="17302156" y="4471453"/>
                  <a:pt x="17289112" y="4471453"/>
                </a:cubicBezTo>
                <a:cubicBezTo>
                  <a:pt x="17269544" y="4458493"/>
                  <a:pt x="17243456" y="4452014"/>
                  <a:pt x="17223888" y="4445534"/>
                </a:cubicBezTo>
                <a:cubicBezTo>
                  <a:pt x="17240196" y="4419616"/>
                  <a:pt x="17259760" y="4414756"/>
                  <a:pt x="17280144" y="4416376"/>
                </a:cubicBezTo>
                <a:close/>
                <a:moveTo>
                  <a:pt x="11931121" y="4412654"/>
                </a:moveTo>
                <a:cubicBezTo>
                  <a:pt x="11937580" y="4419177"/>
                  <a:pt x="11950498" y="4432222"/>
                  <a:pt x="11956957" y="4445267"/>
                </a:cubicBezTo>
                <a:cubicBezTo>
                  <a:pt x="11892365" y="4458312"/>
                  <a:pt x="11828850" y="4471358"/>
                  <a:pt x="11764257" y="4490926"/>
                </a:cubicBezTo>
                <a:cubicBezTo>
                  <a:pt x="11731961" y="4497448"/>
                  <a:pt x="11706125" y="4497448"/>
                  <a:pt x="11680288" y="4510493"/>
                </a:cubicBezTo>
                <a:cubicBezTo>
                  <a:pt x="11665754" y="4515385"/>
                  <a:pt x="11648194" y="4523946"/>
                  <a:pt x="11632146" y="4516914"/>
                </a:cubicBezTo>
                <a:lnTo>
                  <a:pt x="11619328" y="4506123"/>
                </a:lnTo>
                <a:lnTo>
                  <a:pt x="11624279" y="4523463"/>
                </a:lnTo>
                <a:cubicBezTo>
                  <a:pt x="11622831" y="4528843"/>
                  <a:pt x="11618354" y="4530380"/>
                  <a:pt x="11612034" y="4521157"/>
                </a:cubicBezTo>
                <a:lnTo>
                  <a:pt x="11617665" y="4504723"/>
                </a:lnTo>
                <a:lnTo>
                  <a:pt x="11616772" y="4503971"/>
                </a:lnTo>
                <a:lnTo>
                  <a:pt x="11618067" y="4503548"/>
                </a:lnTo>
                <a:lnTo>
                  <a:pt x="11618354" y="4502711"/>
                </a:lnTo>
                <a:lnTo>
                  <a:pt x="11618548" y="4503391"/>
                </a:lnTo>
                <a:lnTo>
                  <a:pt x="11796554" y="4445267"/>
                </a:lnTo>
                <a:cubicBezTo>
                  <a:pt x="11828850" y="4438745"/>
                  <a:pt x="11853610" y="4432222"/>
                  <a:pt x="11885906" y="4425699"/>
                </a:cubicBezTo>
                <a:cubicBezTo>
                  <a:pt x="11898824" y="4419177"/>
                  <a:pt x="11918202" y="4412654"/>
                  <a:pt x="11931121" y="4412654"/>
                </a:cubicBezTo>
                <a:close/>
                <a:moveTo>
                  <a:pt x="10624384" y="4412654"/>
                </a:moveTo>
                <a:cubicBezTo>
                  <a:pt x="10612588" y="4419078"/>
                  <a:pt x="10605081" y="4431925"/>
                  <a:pt x="10605081" y="4444773"/>
                </a:cubicBezTo>
                <a:cubicBezTo>
                  <a:pt x="10624384" y="4449591"/>
                  <a:pt x="10643687" y="4447182"/>
                  <a:pt x="10660275" y="4459226"/>
                </a:cubicBezTo>
                <a:lnTo>
                  <a:pt x="10673742" y="4474493"/>
                </a:lnTo>
                <a:lnTo>
                  <a:pt x="10668826" y="4458676"/>
                </a:lnTo>
                <a:cubicBezTo>
                  <a:pt x="10674813" y="4445833"/>
                  <a:pt x="10680801" y="4445833"/>
                  <a:pt x="10686788" y="4458676"/>
                </a:cubicBezTo>
                <a:lnTo>
                  <a:pt x="10675627" y="4476630"/>
                </a:lnTo>
                <a:lnTo>
                  <a:pt x="10675858" y="4476892"/>
                </a:lnTo>
                <a:lnTo>
                  <a:pt x="10675464" y="4476892"/>
                </a:lnTo>
                <a:lnTo>
                  <a:pt x="10674813" y="4477939"/>
                </a:lnTo>
                <a:lnTo>
                  <a:pt x="10674487" y="4476892"/>
                </a:lnTo>
                <a:lnTo>
                  <a:pt x="10659772" y="4476892"/>
                </a:lnTo>
                <a:cubicBezTo>
                  <a:pt x="10653338" y="4478497"/>
                  <a:pt x="10646904" y="4483315"/>
                  <a:pt x="10643687" y="4496163"/>
                </a:cubicBezTo>
                <a:cubicBezTo>
                  <a:pt x="10630818" y="4521858"/>
                  <a:pt x="10637253" y="4553977"/>
                  <a:pt x="10637253" y="4579672"/>
                </a:cubicBezTo>
                <a:cubicBezTo>
                  <a:pt x="10675858" y="4573248"/>
                  <a:pt x="10714463" y="4573248"/>
                  <a:pt x="10753069" y="4592519"/>
                </a:cubicBezTo>
                <a:cubicBezTo>
                  <a:pt x="10650121" y="4655686"/>
                  <a:pt x="10548246" y="4726347"/>
                  <a:pt x="10439936" y="4758466"/>
                </a:cubicBezTo>
                <a:cubicBezTo>
                  <a:pt x="10414199" y="4771313"/>
                  <a:pt x="10383101" y="4771313"/>
                  <a:pt x="10363798" y="4784161"/>
                </a:cubicBezTo>
                <a:cubicBezTo>
                  <a:pt x="10338061" y="4797008"/>
                  <a:pt x="10318758" y="4821632"/>
                  <a:pt x="10293021" y="4834480"/>
                </a:cubicBezTo>
                <a:cubicBezTo>
                  <a:pt x="10241548" y="4860175"/>
                  <a:pt x="10184712" y="4853751"/>
                  <a:pt x="10133238" y="4866599"/>
                </a:cubicBezTo>
                <a:cubicBezTo>
                  <a:pt x="10165409" y="4840904"/>
                  <a:pt x="10204015" y="4815209"/>
                  <a:pt x="10241548" y="4784161"/>
                </a:cubicBezTo>
                <a:cubicBezTo>
                  <a:pt x="10267284" y="4758466"/>
                  <a:pt x="10254416" y="4707076"/>
                  <a:pt x="10254416" y="4674957"/>
                </a:cubicBezTo>
                <a:cubicBezTo>
                  <a:pt x="10260850" y="4681381"/>
                  <a:pt x="10267284" y="4694228"/>
                  <a:pt x="10273719" y="4707076"/>
                </a:cubicBezTo>
                <a:cubicBezTo>
                  <a:pt x="10273719" y="4668533"/>
                  <a:pt x="10286587" y="4623567"/>
                  <a:pt x="10267284" y="4597872"/>
                </a:cubicBezTo>
                <a:cubicBezTo>
                  <a:pt x="10247982" y="4566824"/>
                  <a:pt x="10215811" y="4573248"/>
                  <a:pt x="10191146" y="4560400"/>
                </a:cubicBezTo>
                <a:cubicBezTo>
                  <a:pt x="10267284" y="4457620"/>
                  <a:pt x="10376666" y="4470468"/>
                  <a:pt x="10472107" y="4457620"/>
                </a:cubicBezTo>
                <a:cubicBezTo>
                  <a:pt x="10472107" y="4476892"/>
                  <a:pt x="10472107" y="4502587"/>
                  <a:pt x="10472107" y="4521858"/>
                </a:cubicBezTo>
                <a:cubicBezTo>
                  <a:pt x="10523581" y="4489739"/>
                  <a:pt x="10567548" y="4425502"/>
                  <a:pt x="10624384" y="4412654"/>
                </a:cubicBezTo>
                <a:close/>
                <a:moveTo>
                  <a:pt x="20902204" y="4396919"/>
                </a:moveTo>
                <a:cubicBezTo>
                  <a:pt x="20922200" y="4392184"/>
                  <a:pt x="20943528" y="4416013"/>
                  <a:pt x="20957748" y="4425789"/>
                </a:cubicBezTo>
                <a:cubicBezTo>
                  <a:pt x="20951428" y="4445340"/>
                  <a:pt x="20945108" y="4464892"/>
                  <a:pt x="20945108" y="4477926"/>
                </a:cubicBezTo>
                <a:cubicBezTo>
                  <a:pt x="20926148" y="4458374"/>
                  <a:pt x="20901924" y="4432306"/>
                  <a:pt x="20882964" y="4412754"/>
                </a:cubicBezTo>
                <a:cubicBezTo>
                  <a:pt x="20889020" y="4403250"/>
                  <a:pt x="20895540" y="4398498"/>
                  <a:pt x="20902204" y="4396919"/>
                </a:cubicBezTo>
                <a:close/>
                <a:moveTo>
                  <a:pt x="17149400" y="4395190"/>
                </a:moveTo>
                <a:cubicBezTo>
                  <a:pt x="17155508" y="4395622"/>
                  <a:pt x="17161324" y="4396383"/>
                  <a:pt x="17165976" y="4396383"/>
                </a:cubicBezTo>
                <a:cubicBezTo>
                  <a:pt x="17165976" y="4449469"/>
                  <a:pt x="17128748" y="4429562"/>
                  <a:pt x="17110132" y="4429562"/>
                </a:cubicBezTo>
                <a:cubicBezTo>
                  <a:pt x="17110132" y="4395553"/>
                  <a:pt x="17131076" y="4393894"/>
                  <a:pt x="17149400" y="4395190"/>
                </a:cubicBezTo>
                <a:close/>
                <a:moveTo>
                  <a:pt x="11655876" y="4395190"/>
                </a:moveTo>
                <a:cubicBezTo>
                  <a:pt x="11661998" y="4395622"/>
                  <a:pt x="11667857" y="4396383"/>
                  <a:pt x="11672597" y="4396383"/>
                </a:cubicBezTo>
                <a:cubicBezTo>
                  <a:pt x="11672597" y="4449469"/>
                  <a:pt x="11635731" y="4429562"/>
                  <a:pt x="11616772" y="4429562"/>
                </a:cubicBezTo>
                <a:cubicBezTo>
                  <a:pt x="11616772" y="4395553"/>
                  <a:pt x="11637509" y="4393894"/>
                  <a:pt x="11655876" y="4395190"/>
                </a:cubicBezTo>
                <a:close/>
                <a:moveTo>
                  <a:pt x="19189880" y="4393697"/>
                </a:moveTo>
                <a:cubicBezTo>
                  <a:pt x="19189880" y="4412962"/>
                  <a:pt x="19183892" y="4425806"/>
                  <a:pt x="19171920" y="4425806"/>
                </a:cubicBezTo>
                <a:cubicBezTo>
                  <a:pt x="19171920" y="4406541"/>
                  <a:pt x="19177904" y="4393697"/>
                  <a:pt x="19189880" y="4393697"/>
                </a:cubicBezTo>
                <a:close/>
                <a:moveTo>
                  <a:pt x="17848536" y="4393697"/>
                </a:moveTo>
                <a:cubicBezTo>
                  <a:pt x="17848536" y="4419384"/>
                  <a:pt x="17842548" y="4425806"/>
                  <a:pt x="17830572" y="4425806"/>
                </a:cubicBezTo>
                <a:cubicBezTo>
                  <a:pt x="17830572" y="4406541"/>
                  <a:pt x="17836560" y="4393697"/>
                  <a:pt x="17848536" y="4393697"/>
                </a:cubicBezTo>
                <a:close/>
                <a:moveTo>
                  <a:pt x="17185968" y="4393697"/>
                </a:moveTo>
                <a:cubicBezTo>
                  <a:pt x="17197552" y="4400082"/>
                  <a:pt x="17210192" y="4406466"/>
                  <a:pt x="17222832" y="4412850"/>
                </a:cubicBezTo>
                <a:cubicBezTo>
                  <a:pt x="17216512" y="4425619"/>
                  <a:pt x="17204928" y="4432003"/>
                  <a:pt x="17197552" y="4444772"/>
                </a:cubicBezTo>
                <a:cubicBezTo>
                  <a:pt x="17191236" y="4432003"/>
                  <a:pt x="17191236" y="4412850"/>
                  <a:pt x="17185968" y="4393697"/>
                </a:cubicBezTo>
                <a:close/>
                <a:moveTo>
                  <a:pt x="10828980" y="4393697"/>
                </a:moveTo>
                <a:cubicBezTo>
                  <a:pt x="10828980" y="4419384"/>
                  <a:pt x="10822993" y="4425806"/>
                  <a:pt x="10811018" y="4425806"/>
                </a:cubicBezTo>
                <a:cubicBezTo>
                  <a:pt x="10811018" y="4406541"/>
                  <a:pt x="10818003" y="4393697"/>
                  <a:pt x="10828980" y="4393697"/>
                </a:cubicBezTo>
                <a:close/>
                <a:moveTo>
                  <a:pt x="10450799" y="4393697"/>
                </a:moveTo>
                <a:cubicBezTo>
                  <a:pt x="10462774" y="4393697"/>
                  <a:pt x="10468761" y="4406541"/>
                  <a:pt x="10468761" y="4425806"/>
                </a:cubicBezTo>
                <a:cubicBezTo>
                  <a:pt x="10456786" y="4425806"/>
                  <a:pt x="10450799" y="4412962"/>
                  <a:pt x="10450799" y="4393697"/>
                </a:cubicBezTo>
                <a:close/>
                <a:moveTo>
                  <a:pt x="16602978" y="4393694"/>
                </a:moveTo>
                <a:cubicBezTo>
                  <a:pt x="16627798" y="4406820"/>
                  <a:pt x="16646414" y="4446197"/>
                  <a:pt x="16658822" y="4492136"/>
                </a:cubicBezTo>
                <a:cubicBezTo>
                  <a:pt x="16615388" y="4492136"/>
                  <a:pt x="16615388" y="4452760"/>
                  <a:pt x="16602978" y="4393694"/>
                </a:cubicBezTo>
                <a:close/>
                <a:moveTo>
                  <a:pt x="9189528" y="4387259"/>
                </a:moveTo>
                <a:cubicBezTo>
                  <a:pt x="9192522" y="4387259"/>
                  <a:pt x="9195516" y="4390300"/>
                  <a:pt x="9198509" y="4396383"/>
                </a:cubicBezTo>
                <a:cubicBezTo>
                  <a:pt x="9192522" y="4416290"/>
                  <a:pt x="9186534" y="4416290"/>
                  <a:pt x="9180547" y="4396383"/>
                </a:cubicBezTo>
                <a:cubicBezTo>
                  <a:pt x="9183541" y="4390300"/>
                  <a:pt x="9186535" y="4387259"/>
                  <a:pt x="9189528" y="4387259"/>
                </a:cubicBezTo>
                <a:close/>
                <a:moveTo>
                  <a:pt x="17062408" y="4365915"/>
                </a:moveTo>
                <a:cubicBezTo>
                  <a:pt x="17072328" y="4368153"/>
                  <a:pt x="17080592" y="4377369"/>
                  <a:pt x="17080592" y="4392641"/>
                </a:cubicBezTo>
                <a:cubicBezTo>
                  <a:pt x="17060752" y="4392641"/>
                  <a:pt x="17047528" y="4387375"/>
                  <a:pt x="17034300" y="4381055"/>
                </a:cubicBezTo>
                <a:cubicBezTo>
                  <a:pt x="17040912" y="4368416"/>
                  <a:pt x="17052488" y="4363677"/>
                  <a:pt x="17062408" y="4365915"/>
                </a:cubicBezTo>
                <a:close/>
                <a:moveTo>
                  <a:pt x="17638076" y="4362945"/>
                </a:moveTo>
                <a:cubicBezTo>
                  <a:pt x="17643764" y="4363480"/>
                  <a:pt x="17649348" y="4364310"/>
                  <a:pt x="17654136" y="4364310"/>
                </a:cubicBezTo>
                <a:cubicBezTo>
                  <a:pt x="17654136" y="4416290"/>
                  <a:pt x="17622216" y="4396383"/>
                  <a:pt x="17603064" y="4396383"/>
                </a:cubicBezTo>
                <a:cubicBezTo>
                  <a:pt x="17603064" y="4362374"/>
                  <a:pt x="17621020" y="4361338"/>
                  <a:pt x="17638076" y="4362945"/>
                </a:cubicBezTo>
                <a:close/>
                <a:moveTo>
                  <a:pt x="17754896" y="4361613"/>
                </a:moveTo>
                <a:cubicBezTo>
                  <a:pt x="17767028" y="4366165"/>
                  <a:pt x="17779900" y="4382570"/>
                  <a:pt x="17786880" y="4392642"/>
                </a:cubicBezTo>
                <a:cubicBezTo>
                  <a:pt x="17768264" y="4392642"/>
                  <a:pt x="17749652" y="4387375"/>
                  <a:pt x="17731036" y="4381056"/>
                </a:cubicBezTo>
                <a:cubicBezTo>
                  <a:pt x="17734136" y="4369996"/>
                  <a:pt x="17738404" y="4364071"/>
                  <a:pt x="17743252" y="4361685"/>
                </a:cubicBezTo>
                <a:cubicBezTo>
                  <a:pt x="17746888" y="4359895"/>
                  <a:pt x="17750852" y="4360096"/>
                  <a:pt x="17754896" y="4361613"/>
                </a:cubicBezTo>
                <a:close/>
                <a:moveTo>
                  <a:pt x="20033552" y="4360518"/>
                </a:moveTo>
                <a:cubicBezTo>
                  <a:pt x="20033552" y="4380424"/>
                  <a:pt x="20027564" y="4392588"/>
                  <a:pt x="20015588" y="4392588"/>
                </a:cubicBezTo>
                <a:cubicBezTo>
                  <a:pt x="20015588" y="4373789"/>
                  <a:pt x="20021576" y="4360518"/>
                  <a:pt x="20033552" y="4360518"/>
                </a:cubicBezTo>
                <a:close/>
                <a:moveTo>
                  <a:pt x="12070792" y="4360518"/>
                </a:moveTo>
                <a:cubicBezTo>
                  <a:pt x="12070792" y="4387059"/>
                  <a:pt x="12064805" y="4392588"/>
                  <a:pt x="12052830" y="4392588"/>
                </a:cubicBezTo>
                <a:cubicBezTo>
                  <a:pt x="12052830" y="4373789"/>
                  <a:pt x="12058817" y="4360518"/>
                  <a:pt x="12070792" y="4360518"/>
                </a:cubicBezTo>
                <a:close/>
                <a:moveTo>
                  <a:pt x="11506764" y="4360518"/>
                </a:moveTo>
                <a:cubicBezTo>
                  <a:pt x="11506764" y="4387059"/>
                  <a:pt x="11500777" y="4392588"/>
                  <a:pt x="11488802" y="4392588"/>
                </a:cubicBezTo>
                <a:cubicBezTo>
                  <a:pt x="11488802" y="4373789"/>
                  <a:pt x="11494789" y="4360518"/>
                  <a:pt x="11506764" y="4360518"/>
                </a:cubicBezTo>
                <a:close/>
                <a:moveTo>
                  <a:pt x="10710459" y="4360518"/>
                </a:moveTo>
                <a:cubicBezTo>
                  <a:pt x="10710459" y="4397382"/>
                  <a:pt x="10692013" y="4391062"/>
                  <a:pt x="10673567" y="4391062"/>
                </a:cubicBezTo>
                <a:cubicBezTo>
                  <a:pt x="10673567" y="4360518"/>
                  <a:pt x="10698162" y="4360518"/>
                  <a:pt x="10710459" y="4360518"/>
                </a:cubicBezTo>
                <a:close/>
                <a:moveTo>
                  <a:pt x="16412890" y="4356657"/>
                </a:moveTo>
                <a:cubicBezTo>
                  <a:pt x="16415884" y="4357459"/>
                  <a:pt x="16418878" y="4360670"/>
                  <a:pt x="16421872" y="4363881"/>
                </a:cubicBezTo>
                <a:cubicBezTo>
                  <a:pt x="16415884" y="4370302"/>
                  <a:pt x="16415884" y="4376723"/>
                  <a:pt x="16409896" y="4383144"/>
                </a:cubicBezTo>
                <a:lnTo>
                  <a:pt x="16408446" y="4378480"/>
                </a:lnTo>
                <a:lnTo>
                  <a:pt x="16399170" y="4378480"/>
                </a:lnTo>
                <a:lnTo>
                  <a:pt x="16404182" y="4364759"/>
                </a:lnTo>
                <a:lnTo>
                  <a:pt x="16403910" y="4363881"/>
                </a:lnTo>
                <a:lnTo>
                  <a:pt x="16404750" y="4363205"/>
                </a:lnTo>
                <a:lnTo>
                  <a:pt x="16405732" y="4360518"/>
                </a:lnTo>
                <a:lnTo>
                  <a:pt x="16406268" y="4361984"/>
                </a:lnTo>
                <a:close/>
                <a:moveTo>
                  <a:pt x="11772498" y="4341558"/>
                </a:moveTo>
                <a:cubicBezTo>
                  <a:pt x="11784908" y="4348075"/>
                  <a:pt x="11784908" y="4380660"/>
                  <a:pt x="11791113" y="4392608"/>
                </a:cubicBezTo>
                <a:cubicBezTo>
                  <a:pt x="11772498" y="4392608"/>
                  <a:pt x="11753884" y="4392608"/>
                  <a:pt x="11735269" y="4392608"/>
                </a:cubicBezTo>
                <a:cubicBezTo>
                  <a:pt x="11735269" y="4367626"/>
                  <a:pt x="11753884" y="4341558"/>
                  <a:pt x="11772498" y="4341558"/>
                </a:cubicBezTo>
                <a:close/>
                <a:moveTo>
                  <a:pt x="17531328" y="4338502"/>
                </a:moveTo>
                <a:cubicBezTo>
                  <a:pt x="17539012" y="4340108"/>
                  <a:pt x="17545164" y="4348134"/>
                  <a:pt x="17545164" y="4364187"/>
                </a:cubicBezTo>
                <a:cubicBezTo>
                  <a:pt x="17532864" y="4364187"/>
                  <a:pt x="17520568" y="4357766"/>
                  <a:pt x="17508272" y="4351345"/>
                </a:cubicBezTo>
                <a:cubicBezTo>
                  <a:pt x="17514420" y="4341713"/>
                  <a:pt x="17523644" y="4336897"/>
                  <a:pt x="17531328" y="4338502"/>
                </a:cubicBezTo>
                <a:close/>
                <a:moveTo>
                  <a:pt x="12468874" y="4338230"/>
                </a:moveTo>
                <a:cubicBezTo>
                  <a:pt x="12468874" y="4368973"/>
                  <a:pt x="12444649" y="4362825"/>
                  <a:pt x="12432010" y="4362825"/>
                </a:cubicBezTo>
                <a:cubicBezTo>
                  <a:pt x="12432010" y="4332081"/>
                  <a:pt x="12449915" y="4338230"/>
                  <a:pt x="12468874" y="4338230"/>
                </a:cubicBezTo>
                <a:close/>
                <a:moveTo>
                  <a:pt x="20837212" y="4336820"/>
                </a:moveTo>
                <a:cubicBezTo>
                  <a:pt x="20856364" y="4349459"/>
                  <a:pt x="20869132" y="4368418"/>
                  <a:pt x="20881900" y="4381057"/>
                </a:cubicBezTo>
                <a:cubicBezTo>
                  <a:pt x="20869132" y="4411602"/>
                  <a:pt x="20843596" y="4362099"/>
                  <a:pt x="20830828" y="4349459"/>
                </a:cubicBezTo>
                <a:cubicBezTo>
                  <a:pt x="20830828" y="4343140"/>
                  <a:pt x="20837212" y="4343140"/>
                  <a:pt x="20837212" y="4336820"/>
                </a:cubicBezTo>
                <a:close/>
                <a:moveTo>
                  <a:pt x="19686628" y="4336820"/>
                </a:moveTo>
                <a:cubicBezTo>
                  <a:pt x="19698924" y="4336820"/>
                  <a:pt x="19711224" y="4336820"/>
                  <a:pt x="19711224" y="4364120"/>
                </a:cubicBezTo>
                <a:cubicBezTo>
                  <a:pt x="19698924" y="4364120"/>
                  <a:pt x="19686628" y="4357295"/>
                  <a:pt x="19674332" y="4350470"/>
                </a:cubicBezTo>
                <a:cubicBezTo>
                  <a:pt x="19680480" y="4350470"/>
                  <a:pt x="19680480" y="4343645"/>
                  <a:pt x="19686628" y="4336820"/>
                </a:cubicBezTo>
                <a:close/>
                <a:moveTo>
                  <a:pt x="9975299" y="4336814"/>
                </a:moveTo>
                <a:cubicBezTo>
                  <a:pt x="9975299" y="4356158"/>
                  <a:pt x="9987121" y="4362606"/>
                  <a:pt x="10000017" y="4362606"/>
                </a:cubicBezTo>
                <a:cubicBezTo>
                  <a:pt x="10000017" y="4343262"/>
                  <a:pt x="9987121" y="4336814"/>
                  <a:pt x="9975299" y="4336814"/>
                </a:cubicBezTo>
                <a:close/>
                <a:moveTo>
                  <a:pt x="12145384" y="4332868"/>
                </a:moveTo>
                <a:cubicBezTo>
                  <a:pt x="12158629" y="4333658"/>
                  <a:pt x="12170219" y="4339978"/>
                  <a:pt x="12170219" y="4362097"/>
                </a:cubicBezTo>
                <a:cubicBezTo>
                  <a:pt x="12143728" y="4362097"/>
                  <a:pt x="12130483" y="4355778"/>
                  <a:pt x="12130483" y="4398962"/>
                </a:cubicBezTo>
                <a:cubicBezTo>
                  <a:pt x="12123860" y="4430561"/>
                  <a:pt x="12110615" y="4424241"/>
                  <a:pt x="12090747" y="4424241"/>
                </a:cubicBezTo>
                <a:cubicBezTo>
                  <a:pt x="12097370" y="4398962"/>
                  <a:pt x="12103992" y="4368417"/>
                  <a:pt x="12110615" y="4336818"/>
                </a:cubicBezTo>
                <a:cubicBezTo>
                  <a:pt x="12117237" y="4336818"/>
                  <a:pt x="12132138" y="4332078"/>
                  <a:pt x="12145384" y="4332868"/>
                </a:cubicBezTo>
                <a:close/>
                <a:moveTo>
                  <a:pt x="11874848" y="4313538"/>
                </a:moveTo>
                <a:cubicBezTo>
                  <a:pt x="11882156" y="4311931"/>
                  <a:pt x="11889257" y="4312099"/>
                  <a:pt x="11895870" y="4315004"/>
                </a:cubicBezTo>
                <a:cubicBezTo>
                  <a:pt x="11904688" y="4318878"/>
                  <a:pt x="11912636" y="4327619"/>
                  <a:pt x="11919049" y="4343511"/>
                </a:cubicBezTo>
                <a:cubicBezTo>
                  <a:pt x="11880574" y="4356225"/>
                  <a:pt x="11843167" y="4368939"/>
                  <a:pt x="11811104" y="4349868"/>
                </a:cubicBezTo>
                <a:cubicBezTo>
                  <a:pt x="11829139" y="4339141"/>
                  <a:pt x="11852924" y="4318357"/>
                  <a:pt x="11874848" y="4313538"/>
                </a:cubicBezTo>
                <a:close/>
                <a:moveTo>
                  <a:pt x="16957108" y="4313124"/>
                </a:moveTo>
                <a:cubicBezTo>
                  <a:pt x="16982836" y="4326250"/>
                  <a:pt x="17007496" y="4339375"/>
                  <a:pt x="17033224" y="4352500"/>
                </a:cubicBezTo>
                <a:cubicBezTo>
                  <a:pt x="17007496" y="4397345"/>
                  <a:pt x="16969972" y="4365626"/>
                  <a:pt x="16944244" y="4365626"/>
                </a:cubicBezTo>
                <a:cubicBezTo>
                  <a:pt x="16944244" y="4345938"/>
                  <a:pt x="16950676" y="4332812"/>
                  <a:pt x="16957108" y="4313124"/>
                </a:cubicBezTo>
                <a:close/>
                <a:moveTo>
                  <a:pt x="19636412" y="4303641"/>
                </a:moveTo>
                <a:cubicBezTo>
                  <a:pt x="19649052" y="4310062"/>
                  <a:pt x="19660636" y="4316484"/>
                  <a:pt x="19673276" y="4316484"/>
                </a:cubicBezTo>
                <a:cubicBezTo>
                  <a:pt x="19660636" y="4329326"/>
                  <a:pt x="19649052" y="4335747"/>
                  <a:pt x="19636412" y="4303641"/>
                </a:cubicBezTo>
                <a:close/>
                <a:moveTo>
                  <a:pt x="16298638" y="4303641"/>
                </a:moveTo>
                <a:cubicBezTo>
                  <a:pt x="16298638" y="4322905"/>
                  <a:pt x="16292650" y="4335747"/>
                  <a:pt x="16280676" y="4335747"/>
                </a:cubicBezTo>
                <a:cubicBezTo>
                  <a:pt x="16280676" y="4316484"/>
                  <a:pt x="16286664" y="4303641"/>
                  <a:pt x="16298638" y="4303641"/>
                </a:cubicBezTo>
                <a:close/>
                <a:moveTo>
                  <a:pt x="11958035" y="4303641"/>
                </a:moveTo>
                <a:cubicBezTo>
                  <a:pt x="11976481" y="4303641"/>
                  <a:pt x="11994927" y="4303641"/>
                  <a:pt x="11994927" y="4335747"/>
                </a:cubicBezTo>
                <a:cubicBezTo>
                  <a:pt x="11982630" y="4335747"/>
                  <a:pt x="11958035" y="4335747"/>
                  <a:pt x="11958035" y="4303641"/>
                </a:cubicBezTo>
                <a:close/>
                <a:moveTo>
                  <a:pt x="10835613" y="4303641"/>
                </a:moveTo>
                <a:cubicBezTo>
                  <a:pt x="10841762" y="4322256"/>
                  <a:pt x="10841762" y="4340870"/>
                  <a:pt x="10847910" y="4359485"/>
                </a:cubicBezTo>
                <a:cubicBezTo>
                  <a:pt x="10835613" y="4359485"/>
                  <a:pt x="10823315" y="4359485"/>
                  <a:pt x="10811018" y="4359485"/>
                </a:cubicBezTo>
                <a:cubicBezTo>
                  <a:pt x="10818191" y="4340870"/>
                  <a:pt x="10823315" y="4322256"/>
                  <a:pt x="10835613" y="4303641"/>
                </a:cubicBezTo>
                <a:close/>
                <a:moveTo>
                  <a:pt x="16846688" y="4300601"/>
                </a:moveTo>
                <a:cubicBezTo>
                  <a:pt x="16858324" y="4299009"/>
                  <a:pt x="16872284" y="4303784"/>
                  <a:pt x="16881592" y="4303784"/>
                </a:cubicBezTo>
                <a:cubicBezTo>
                  <a:pt x="16881592" y="4354716"/>
                  <a:pt x="16844364" y="4335617"/>
                  <a:pt x="16825748" y="4335617"/>
                </a:cubicBezTo>
                <a:cubicBezTo>
                  <a:pt x="16825748" y="4310150"/>
                  <a:pt x="16835056" y="4302192"/>
                  <a:pt x="16846688" y="4300601"/>
                </a:cubicBezTo>
                <a:close/>
                <a:moveTo>
                  <a:pt x="15149724" y="4300601"/>
                </a:moveTo>
                <a:cubicBezTo>
                  <a:pt x="15161310" y="4299009"/>
                  <a:pt x="15175266" y="4303784"/>
                  <a:pt x="15184746" y="4303784"/>
                </a:cubicBezTo>
                <a:cubicBezTo>
                  <a:pt x="15184746" y="4354716"/>
                  <a:pt x="15146828" y="4335617"/>
                  <a:pt x="15128922" y="4335617"/>
                </a:cubicBezTo>
                <a:cubicBezTo>
                  <a:pt x="15128922" y="4310150"/>
                  <a:pt x="15138138" y="4302192"/>
                  <a:pt x="15149724" y="4300601"/>
                </a:cubicBezTo>
                <a:close/>
                <a:moveTo>
                  <a:pt x="11661276" y="4300601"/>
                </a:moveTo>
                <a:cubicBezTo>
                  <a:pt x="11672863" y="4299009"/>
                  <a:pt x="11686819" y="4303784"/>
                  <a:pt x="11696299" y="4303784"/>
                </a:cubicBezTo>
                <a:cubicBezTo>
                  <a:pt x="11696299" y="4354716"/>
                  <a:pt x="11658380" y="4335617"/>
                  <a:pt x="11640474" y="4335617"/>
                </a:cubicBezTo>
                <a:cubicBezTo>
                  <a:pt x="11640474" y="4310150"/>
                  <a:pt x="11649690" y="4302192"/>
                  <a:pt x="11661276" y="4300601"/>
                </a:cubicBezTo>
                <a:close/>
                <a:moveTo>
                  <a:pt x="19015508" y="4284684"/>
                </a:moveTo>
                <a:cubicBezTo>
                  <a:pt x="19034464" y="4284684"/>
                  <a:pt x="19053424" y="4284684"/>
                  <a:pt x="19071328" y="4284684"/>
                </a:cubicBezTo>
                <a:cubicBezTo>
                  <a:pt x="19077648" y="4311174"/>
                  <a:pt x="19090288" y="4337664"/>
                  <a:pt x="19090288" y="4364154"/>
                </a:cubicBezTo>
                <a:cubicBezTo>
                  <a:pt x="19065008" y="4337664"/>
                  <a:pt x="19039732" y="4311174"/>
                  <a:pt x="19015508" y="4284684"/>
                </a:cubicBezTo>
                <a:close/>
                <a:moveTo>
                  <a:pt x="17375560" y="4284681"/>
                </a:moveTo>
                <a:cubicBezTo>
                  <a:pt x="17420284" y="4297091"/>
                  <a:pt x="17466100" y="4303296"/>
                  <a:pt x="17511920" y="4315706"/>
                </a:cubicBezTo>
                <a:cubicBezTo>
                  <a:pt x="17498828" y="4340525"/>
                  <a:pt x="17472648" y="4321910"/>
                  <a:pt x="17453012" y="4315706"/>
                </a:cubicBezTo>
                <a:cubicBezTo>
                  <a:pt x="17426828" y="4303296"/>
                  <a:pt x="17400648" y="4297091"/>
                  <a:pt x="17375560" y="4284681"/>
                </a:cubicBezTo>
                <a:close/>
                <a:moveTo>
                  <a:pt x="10128997" y="4272551"/>
                </a:moveTo>
                <a:cubicBezTo>
                  <a:pt x="10131242" y="4269139"/>
                  <a:pt x="10135733" y="4269139"/>
                  <a:pt x="10141720" y="4272551"/>
                </a:cubicBezTo>
                <a:cubicBezTo>
                  <a:pt x="10135733" y="4279376"/>
                  <a:pt x="10129745" y="4286201"/>
                  <a:pt x="10129745" y="4293026"/>
                </a:cubicBezTo>
                <a:cubicBezTo>
                  <a:pt x="10126752" y="4282788"/>
                  <a:pt x="10126752" y="4275964"/>
                  <a:pt x="10128997" y="4272551"/>
                </a:cubicBezTo>
                <a:close/>
                <a:moveTo>
                  <a:pt x="16582964" y="4270465"/>
                </a:moveTo>
                <a:cubicBezTo>
                  <a:pt x="16582964" y="4289730"/>
                  <a:pt x="16576644" y="4302574"/>
                  <a:pt x="16565058" y="4302574"/>
                </a:cubicBezTo>
                <a:cubicBezTo>
                  <a:pt x="16565058" y="4283309"/>
                  <a:pt x="16571378" y="4270465"/>
                  <a:pt x="16582964" y="4270465"/>
                </a:cubicBezTo>
                <a:close/>
                <a:moveTo>
                  <a:pt x="16222802" y="4270465"/>
                </a:moveTo>
                <a:cubicBezTo>
                  <a:pt x="16222802" y="4289730"/>
                  <a:pt x="16216814" y="4302574"/>
                  <a:pt x="16204838" y="4302574"/>
                </a:cubicBezTo>
                <a:cubicBezTo>
                  <a:pt x="16204838" y="4283309"/>
                  <a:pt x="16210826" y="4270465"/>
                  <a:pt x="16222802" y="4270465"/>
                </a:cubicBezTo>
                <a:close/>
                <a:moveTo>
                  <a:pt x="12114446" y="4270465"/>
                </a:moveTo>
                <a:cubicBezTo>
                  <a:pt x="12126421" y="4270465"/>
                  <a:pt x="12132408" y="4283309"/>
                  <a:pt x="12132408" y="4302574"/>
                </a:cubicBezTo>
                <a:cubicBezTo>
                  <a:pt x="12120433" y="4302574"/>
                  <a:pt x="12114446" y="4289730"/>
                  <a:pt x="12114446" y="4270465"/>
                </a:cubicBezTo>
                <a:close/>
                <a:moveTo>
                  <a:pt x="19875044" y="4270462"/>
                </a:moveTo>
                <a:cubicBezTo>
                  <a:pt x="19894196" y="4277076"/>
                  <a:pt x="19906964" y="4283689"/>
                  <a:pt x="19919732" y="4290303"/>
                </a:cubicBezTo>
                <a:cubicBezTo>
                  <a:pt x="19906964" y="4316757"/>
                  <a:pt x="19881428" y="4296916"/>
                  <a:pt x="19868660" y="4290303"/>
                </a:cubicBezTo>
                <a:cubicBezTo>
                  <a:pt x="19868660" y="4283689"/>
                  <a:pt x="19868660" y="4277076"/>
                  <a:pt x="19875044" y="4270462"/>
                </a:cubicBezTo>
                <a:close/>
                <a:moveTo>
                  <a:pt x="17622024" y="4270462"/>
                </a:moveTo>
                <a:cubicBezTo>
                  <a:pt x="17641664" y="4276819"/>
                  <a:pt x="17772604" y="4289533"/>
                  <a:pt x="17726776" y="4359459"/>
                </a:cubicBezTo>
                <a:cubicBezTo>
                  <a:pt x="17700588" y="4359459"/>
                  <a:pt x="17687492" y="4334031"/>
                  <a:pt x="17661304" y="4334031"/>
                </a:cubicBezTo>
                <a:cubicBezTo>
                  <a:pt x="17648212" y="4334031"/>
                  <a:pt x="17635116" y="4334031"/>
                  <a:pt x="17622024" y="4334031"/>
                </a:cubicBezTo>
                <a:cubicBezTo>
                  <a:pt x="17622024" y="4314961"/>
                  <a:pt x="17622024" y="4289533"/>
                  <a:pt x="17622024" y="4270462"/>
                </a:cubicBezTo>
                <a:close/>
                <a:moveTo>
                  <a:pt x="10190116" y="4270462"/>
                </a:moveTo>
                <a:cubicBezTo>
                  <a:pt x="10202755" y="4270462"/>
                  <a:pt x="10214341" y="4270462"/>
                  <a:pt x="10226980" y="4270462"/>
                </a:cubicBezTo>
                <a:cubicBezTo>
                  <a:pt x="10214341" y="4296953"/>
                  <a:pt x="10208021" y="4323444"/>
                  <a:pt x="10202755" y="4349934"/>
                </a:cubicBezTo>
                <a:cubicBezTo>
                  <a:pt x="10195382" y="4323444"/>
                  <a:pt x="10190116" y="4303576"/>
                  <a:pt x="10190116" y="4270462"/>
                </a:cubicBezTo>
                <a:close/>
                <a:moveTo>
                  <a:pt x="10124654" y="4270462"/>
                </a:moveTo>
                <a:cubicBezTo>
                  <a:pt x="10136951" y="4295890"/>
                  <a:pt x="10130803" y="4334031"/>
                  <a:pt x="10130803" y="4359459"/>
                </a:cubicBezTo>
                <a:cubicBezTo>
                  <a:pt x="10118505" y="4353102"/>
                  <a:pt x="10106208" y="4346745"/>
                  <a:pt x="10100059" y="4340388"/>
                </a:cubicBezTo>
                <a:cubicBezTo>
                  <a:pt x="10106208" y="4314961"/>
                  <a:pt x="10112356" y="4289533"/>
                  <a:pt x="10124654" y="4270462"/>
                </a:cubicBezTo>
                <a:close/>
                <a:moveTo>
                  <a:pt x="10092404" y="4257651"/>
                </a:moveTo>
                <a:cubicBezTo>
                  <a:pt x="10094045" y="4256114"/>
                  <a:pt x="10094865" y="4257267"/>
                  <a:pt x="10095172" y="4259861"/>
                </a:cubicBezTo>
                <a:lnTo>
                  <a:pt x="10095141" y="4260982"/>
                </a:lnTo>
                <a:lnTo>
                  <a:pt x="10108541" y="4260982"/>
                </a:lnTo>
                <a:cubicBezTo>
                  <a:pt x="10105548" y="4264264"/>
                  <a:pt x="10102554" y="4267546"/>
                  <a:pt x="10099560" y="4268367"/>
                </a:cubicBezTo>
                <a:lnTo>
                  <a:pt x="10095037" y="4264647"/>
                </a:lnTo>
                <a:lnTo>
                  <a:pt x="10094865" y="4270717"/>
                </a:lnTo>
                <a:cubicBezTo>
                  <a:pt x="10094045" y="4279171"/>
                  <a:pt x="10092404" y="4288394"/>
                  <a:pt x="10092404" y="4288394"/>
                </a:cubicBezTo>
                <a:cubicBezTo>
                  <a:pt x="10092404" y="4282246"/>
                  <a:pt x="10085841" y="4276097"/>
                  <a:pt x="10085841" y="4269948"/>
                </a:cubicBezTo>
                <a:cubicBezTo>
                  <a:pt x="10085841" y="4263800"/>
                  <a:pt x="10085841" y="4263800"/>
                  <a:pt x="10092404" y="4257651"/>
                </a:cubicBezTo>
                <a:close/>
                <a:moveTo>
                  <a:pt x="19830740" y="4246766"/>
                </a:moveTo>
                <a:cubicBezTo>
                  <a:pt x="19843380" y="4253187"/>
                  <a:pt x="19856020" y="4253187"/>
                  <a:pt x="19867604" y="4259609"/>
                </a:cubicBezTo>
                <a:cubicBezTo>
                  <a:pt x="19856020" y="4278872"/>
                  <a:pt x="19830740" y="4278872"/>
                  <a:pt x="19830740" y="4246766"/>
                </a:cubicBezTo>
                <a:close/>
                <a:moveTo>
                  <a:pt x="16767872" y="4246766"/>
                </a:moveTo>
                <a:cubicBezTo>
                  <a:pt x="16767872" y="4267241"/>
                  <a:pt x="16761884" y="4274066"/>
                  <a:pt x="16749910" y="4274066"/>
                </a:cubicBezTo>
                <a:cubicBezTo>
                  <a:pt x="16749910" y="4253591"/>
                  <a:pt x="16755898" y="4246766"/>
                  <a:pt x="16767872" y="4246766"/>
                </a:cubicBezTo>
                <a:close/>
                <a:moveTo>
                  <a:pt x="15981076" y="4246766"/>
                </a:moveTo>
                <a:cubicBezTo>
                  <a:pt x="15981076" y="4267241"/>
                  <a:pt x="15975088" y="4274066"/>
                  <a:pt x="15963114" y="4274066"/>
                </a:cubicBezTo>
                <a:cubicBezTo>
                  <a:pt x="15963114" y="4253591"/>
                  <a:pt x="15969100" y="4246766"/>
                  <a:pt x="15981076" y="4246766"/>
                </a:cubicBezTo>
                <a:close/>
                <a:moveTo>
                  <a:pt x="14786664" y="4246766"/>
                </a:moveTo>
                <a:cubicBezTo>
                  <a:pt x="14786664" y="4267241"/>
                  <a:pt x="14780677" y="4274066"/>
                  <a:pt x="14768702" y="4274066"/>
                </a:cubicBezTo>
                <a:cubicBezTo>
                  <a:pt x="14768702" y="4253591"/>
                  <a:pt x="14780677" y="4246766"/>
                  <a:pt x="14786664" y="4246766"/>
                </a:cubicBezTo>
                <a:close/>
                <a:moveTo>
                  <a:pt x="13279425" y="4246766"/>
                </a:moveTo>
                <a:cubicBezTo>
                  <a:pt x="13279425" y="4267241"/>
                  <a:pt x="13272440" y="4274066"/>
                  <a:pt x="13261463" y="4274066"/>
                </a:cubicBezTo>
                <a:cubicBezTo>
                  <a:pt x="13261463" y="4253591"/>
                  <a:pt x="13267450" y="4246766"/>
                  <a:pt x="13279425" y="4246766"/>
                </a:cubicBezTo>
                <a:close/>
                <a:moveTo>
                  <a:pt x="9469676" y="4246766"/>
                </a:moveTo>
                <a:cubicBezTo>
                  <a:pt x="9483326" y="4246766"/>
                  <a:pt x="9496976" y="4253591"/>
                  <a:pt x="9496976" y="4274066"/>
                </a:cubicBezTo>
                <a:cubicBezTo>
                  <a:pt x="9483326" y="4274066"/>
                  <a:pt x="9469676" y="4267241"/>
                  <a:pt x="9469676" y="4246766"/>
                </a:cubicBezTo>
                <a:close/>
                <a:moveTo>
                  <a:pt x="18870020" y="4242537"/>
                </a:moveTo>
                <a:cubicBezTo>
                  <a:pt x="18878580" y="4243305"/>
                  <a:pt x="18886480" y="4250991"/>
                  <a:pt x="18886480" y="4269437"/>
                </a:cubicBezTo>
                <a:cubicBezTo>
                  <a:pt x="18873840" y="4263289"/>
                  <a:pt x="18861200" y="4263289"/>
                  <a:pt x="18849616" y="4257140"/>
                </a:cubicBezTo>
                <a:cubicBezTo>
                  <a:pt x="18852248" y="4247917"/>
                  <a:pt x="18861464" y="4241768"/>
                  <a:pt x="18870020" y="4242537"/>
                </a:cubicBezTo>
                <a:close/>
                <a:moveTo>
                  <a:pt x="17336000" y="4242218"/>
                </a:moveTo>
                <a:cubicBezTo>
                  <a:pt x="17351728" y="4242218"/>
                  <a:pt x="17364976" y="4248603"/>
                  <a:pt x="17364976" y="4274140"/>
                </a:cubicBezTo>
                <a:cubicBezTo>
                  <a:pt x="17338484" y="4267756"/>
                  <a:pt x="17311992" y="4267756"/>
                  <a:pt x="17285504" y="4261371"/>
                </a:cubicBezTo>
                <a:cubicBezTo>
                  <a:pt x="17285504" y="4254987"/>
                  <a:pt x="17292124" y="4248603"/>
                  <a:pt x="17292124" y="4248603"/>
                </a:cubicBezTo>
                <a:cubicBezTo>
                  <a:pt x="17302060" y="4248603"/>
                  <a:pt x="17320272" y="4242218"/>
                  <a:pt x="17336000" y="4242218"/>
                </a:cubicBezTo>
                <a:close/>
                <a:moveTo>
                  <a:pt x="14599314" y="4227806"/>
                </a:moveTo>
                <a:cubicBezTo>
                  <a:pt x="14599314" y="4234227"/>
                  <a:pt x="14605302" y="4240649"/>
                  <a:pt x="14611289" y="4247070"/>
                </a:cubicBezTo>
                <a:cubicBezTo>
                  <a:pt x="14599314" y="4253491"/>
                  <a:pt x="14599314" y="4259912"/>
                  <a:pt x="14593327" y="4247070"/>
                </a:cubicBezTo>
                <a:cubicBezTo>
                  <a:pt x="14593327" y="4240649"/>
                  <a:pt x="14593327" y="4234227"/>
                  <a:pt x="14599314" y="4227806"/>
                </a:cubicBezTo>
                <a:close/>
                <a:moveTo>
                  <a:pt x="12754312" y="4214995"/>
                </a:moveTo>
                <a:cubicBezTo>
                  <a:pt x="12766609" y="4214995"/>
                  <a:pt x="12791204" y="4208846"/>
                  <a:pt x="12791204" y="4245738"/>
                </a:cubicBezTo>
                <a:cubicBezTo>
                  <a:pt x="12772758" y="4245738"/>
                  <a:pt x="12754312" y="4245738"/>
                  <a:pt x="12754312" y="4214995"/>
                </a:cubicBezTo>
                <a:close/>
                <a:moveTo>
                  <a:pt x="9621713" y="4214304"/>
                </a:moveTo>
                <a:cubicBezTo>
                  <a:pt x="9621713" y="4233648"/>
                  <a:pt x="9628162" y="4246544"/>
                  <a:pt x="9641058" y="4246544"/>
                </a:cubicBezTo>
                <a:cubicBezTo>
                  <a:pt x="9641058" y="4220752"/>
                  <a:pt x="9634610" y="4214304"/>
                  <a:pt x="9621713" y="4214304"/>
                </a:cubicBezTo>
                <a:close/>
                <a:moveTo>
                  <a:pt x="20260964" y="4213587"/>
                </a:moveTo>
                <a:cubicBezTo>
                  <a:pt x="20260964" y="4232852"/>
                  <a:pt x="20260964" y="4245696"/>
                  <a:pt x="20247840" y="4245696"/>
                </a:cubicBezTo>
                <a:cubicBezTo>
                  <a:pt x="20247840" y="4226431"/>
                  <a:pt x="20247840" y="4213587"/>
                  <a:pt x="20260964" y="4213587"/>
                </a:cubicBezTo>
                <a:close/>
                <a:moveTo>
                  <a:pt x="17242848" y="4213587"/>
                </a:moveTo>
                <a:cubicBezTo>
                  <a:pt x="17255144" y="4213587"/>
                  <a:pt x="17267440" y="4220009"/>
                  <a:pt x="17279740" y="4226431"/>
                </a:cubicBezTo>
                <a:cubicBezTo>
                  <a:pt x="17267440" y="4245696"/>
                  <a:pt x="17242848" y="4245696"/>
                  <a:pt x="17242848" y="4213587"/>
                </a:cubicBezTo>
                <a:close/>
                <a:moveTo>
                  <a:pt x="16090088" y="4213587"/>
                </a:moveTo>
                <a:cubicBezTo>
                  <a:pt x="16090088" y="4232852"/>
                  <a:pt x="16084100" y="4245696"/>
                  <a:pt x="16072126" y="4245696"/>
                </a:cubicBezTo>
                <a:cubicBezTo>
                  <a:pt x="16072126" y="4220009"/>
                  <a:pt x="16078114" y="4213587"/>
                  <a:pt x="16090088" y="4213587"/>
                </a:cubicBezTo>
                <a:close/>
                <a:moveTo>
                  <a:pt x="14639700" y="4213587"/>
                </a:moveTo>
                <a:cubicBezTo>
                  <a:pt x="14639700" y="4239274"/>
                  <a:pt x="14627403" y="4245696"/>
                  <a:pt x="14615105" y="4245696"/>
                </a:cubicBezTo>
                <a:cubicBezTo>
                  <a:pt x="14608957" y="4239274"/>
                  <a:pt x="14602808" y="4232852"/>
                  <a:pt x="14602808" y="4226431"/>
                </a:cubicBezTo>
                <a:cubicBezTo>
                  <a:pt x="14615105" y="4220009"/>
                  <a:pt x="14627403" y="4213587"/>
                  <a:pt x="14639700" y="4213587"/>
                </a:cubicBezTo>
                <a:close/>
                <a:moveTo>
                  <a:pt x="10920032" y="4213587"/>
                </a:moveTo>
                <a:cubicBezTo>
                  <a:pt x="10932007" y="4213587"/>
                  <a:pt x="10937994" y="4220009"/>
                  <a:pt x="10937994" y="4245696"/>
                </a:cubicBezTo>
                <a:cubicBezTo>
                  <a:pt x="10926019" y="4245696"/>
                  <a:pt x="10920032" y="4232852"/>
                  <a:pt x="10920032" y="4213587"/>
                </a:cubicBezTo>
                <a:close/>
                <a:moveTo>
                  <a:pt x="13204588" y="4213584"/>
                </a:moveTo>
                <a:cubicBezTo>
                  <a:pt x="13217430" y="4219789"/>
                  <a:pt x="13223851" y="4232199"/>
                  <a:pt x="13236694" y="4238404"/>
                </a:cubicBezTo>
                <a:cubicBezTo>
                  <a:pt x="13223851" y="4244609"/>
                  <a:pt x="13217430" y="4257018"/>
                  <a:pt x="13204588" y="4269428"/>
                </a:cubicBezTo>
                <a:cubicBezTo>
                  <a:pt x="13204588" y="4250813"/>
                  <a:pt x="13204588" y="4232199"/>
                  <a:pt x="13204588" y="4213584"/>
                </a:cubicBezTo>
                <a:close/>
                <a:moveTo>
                  <a:pt x="18923704" y="4212190"/>
                </a:moveTo>
                <a:cubicBezTo>
                  <a:pt x="18943104" y="4208403"/>
                  <a:pt x="18966980" y="4235669"/>
                  <a:pt x="18976528" y="4259905"/>
                </a:cubicBezTo>
                <a:cubicBezTo>
                  <a:pt x="18957428" y="4246979"/>
                  <a:pt x="18931960" y="4234053"/>
                  <a:pt x="18906492" y="4227590"/>
                </a:cubicBezTo>
                <a:cubicBezTo>
                  <a:pt x="18911268" y="4218165"/>
                  <a:pt x="18917236" y="4213452"/>
                  <a:pt x="18923704" y="4212190"/>
                </a:cubicBezTo>
                <a:close/>
                <a:moveTo>
                  <a:pt x="9852780" y="4202483"/>
                </a:moveTo>
                <a:lnTo>
                  <a:pt x="9856906" y="4210132"/>
                </a:lnTo>
                <a:lnTo>
                  <a:pt x="9861159" y="4205901"/>
                </a:lnTo>
                <a:close/>
                <a:moveTo>
                  <a:pt x="10206818" y="4198726"/>
                </a:moveTo>
                <a:cubicBezTo>
                  <a:pt x="10225290" y="4201050"/>
                  <a:pt x="10241183" y="4212820"/>
                  <a:pt x="10241183" y="4248399"/>
                </a:cubicBezTo>
                <a:cubicBezTo>
                  <a:pt x="10215533" y="4248399"/>
                  <a:pt x="10171714" y="4248399"/>
                  <a:pt x="10171714" y="4307289"/>
                </a:cubicBezTo>
                <a:cubicBezTo>
                  <a:pt x="10158888" y="4287659"/>
                  <a:pt x="10133238" y="4274572"/>
                  <a:pt x="10133238" y="4235312"/>
                </a:cubicBezTo>
                <a:cubicBezTo>
                  <a:pt x="10133238" y="4203687"/>
                  <a:pt x="10152476" y="4209139"/>
                  <a:pt x="10165301" y="4203687"/>
                </a:cubicBezTo>
                <a:cubicBezTo>
                  <a:pt x="10171714" y="4202051"/>
                  <a:pt x="10179663" y="4200074"/>
                  <a:pt x="10187979" y="4199018"/>
                </a:cubicBezTo>
                <a:cubicBezTo>
                  <a:pt x="10194217" y="4198226"/>
                  <a:pt x="10200660" y="4197951"/>
                  <a:pt x="10206818" y="4198726"/>
                </a:cubicBezTo>
                <a:close/>
                <a:moveTo>
                  <a:pt x="13616354" y="4185241"/>
                </a:moveTo>
                <a:cubicBezTo>
                  <a:pt x="13655456" y="4185241"/>
                  <a:pt x="13701076" y="4185241"/>
                  <a:pt x="13739093" y="4185241"/>
                </a:cubicBezTo>
                <a:cubicBezTo>
                  <a:pt x="13739093" y="4214390"/>
                  <a:pt x="13732576" y="4245722"/>
                  <a:pt x="13706507" y="4245722"/>
                </a:cubicBezTo>
                <a:cubicBezTo>
                  <a:pt x="13668491" y="4245722"/>
                  <a:pt x="13622871" y="4245722"/>
                  <a:pt x="13583768" y="4245722"/>
                </a:cubicBezTo>
                <a:cubicBezTo>
                  <a:pt x="13583768" y="4208124"/>
                  <a:pt x="13590285" y="4185241"/>
                  <a:pt x="13616354" y="4185241"/>
                </a:cubicBezTo>
                <a:close/>
                <a:moveTo>
                  <a:pt x="10395818" y="4185241"/>
                </a:moveTo>
                <a:cubicBezTo>
                  <a:pt x="10421253" y="4185241"/>
                  <a:pt x="10414618" y="4220657"/>
                  <a:pt x="10414618" y="4245722"/>
                </a:cubicBezTo>
                <a:cubicBezTo>
                  <a:pt x="10389183" y="4245722"/>
                  <a:pt x="10395818" y="4202902"/>
                  <a:pt x="10395818" y="4185241"/>
                </a:cubicBezTo>
                <a:close/>
                <a:moveTo>
                  <a:pt x="14146699" y="4185240"/>
                </a:moveTo>
                <a:cubicBezTo>
                  <a:pt x="14146699" y="4204597"/>
                  <a:pt x="14146699" y="4217182"/>
                  <a:pt x="14133574" y="4217182"/>
                </a:cubicBezTo>
                <a:cubicBezTo>
                  <a:pt x="14133574" y="4197732"/>
                  <a:pt x="14133574" y="4185240"/>
                  <a:pt x="14146699" y="4185240"/>
                </a:cubicBezTo>
                <a:close/>
                <a:moveTo>
                  <a:pt x="12862275" y="4185240"/>
                </a:moveTo>
                <a:cubicBezTo>
                  <a:pt x="12862275" y="4204597"/>
                  <a:pt x="12857008" y="4217182"/>
                  <a:pt x="12844368" y="4217182"/>
                </a:cubicBezTo>
                <a:cubicBezTo>
                  <a:pt x="12844368" y="4190868"/>
                  <a:pt x="12850688" y="4185240"/>
                  <a:pt x="12862275" y="4185240"/>
                </a:cubicBezTo>
                <a:close/>
                <a:moveTo>
                  <a:pt x="10320813" y="4184981"/>
                </a:moveTo>
                <a:cubicBezTo>
                  <a:pt x="10320813" y="4215141"/>
                  <a:pt x="10347002" y="4215141"/>
                  <a:pt x="10360096" y="4215141"/>
                </a:cubicBezTo>
                <a:cubicBezTo>
                  <a:pt x="10360096" y="4178497"/>
                  <a:pt x="10340455" y="4184981"/>
                  <a:pt x="10320813" y="4184981"/>
                </a:cubicBezTo>
                <a:close/>
                <a:moveTo>
                  <a:pt x="14358325" y="4182416"/>
                </a:moveTo>
                <a:cubicBezTo>
                  <a:pt x="14369959" y="4181049"/>
                  <a:pt x="14383920" y="4185971"/>
                  <a:pt x="14393227" y="4185971"/>
                </a:cubicBezTo>
                <a:cubicBezTo>
                  <a:pt x="14393227" y="4236192"/>
                  <a:pt x="14355998" y="4216504"/>
                  <a:pt x="14337383" y="4216504"/>
                </a:cubicBezTo>
                <a:cubicBezTo>
                  <a:pt x="14337383" y="4191347"/>
                  <a:pt x="14346690" y="4183783"/>
                  <a:pt x="14358325" y="4182416"/>
                </a:cubicBezTo>
                <a:close/>
                <a:moveTo>
                  <a:pt x="10962691" y="4182260"/>
                </a:moveTo>
                <a:cubicBezTo>
                  <a:pt x="10975534" y="4182260"/>
                  <a:pt x="10994800" y="4175760"/>
                  <a:pt x="10994800" y="4212501"/>
                </a:cubicBezTo>
                <a:cubicBezTo>
                  <a:pt x="10981956" y="4212501"/>
                  <a:pt x="10962691" y="4212501"/>
                  <a:pt x="10962691" y="4182260"/>
                </a:cubicBezTo>
                <a:close/>
                <a:moveTo>
                  <a:pt x="19772840" y="4182259"/>
                </a:moveTo>
                <a:cubicBezTo>
                  <a:pt x="19772840" y="4212501"/>
                  <a:pt x="19754396" y="4212501"/>
                  <a:pt x="19735948" y="4212501"/>
                </a:cubicBezTo>
                <a:cubicBezTo>
                  <a:pt x="19735948" y="4175759"/>
                  <a:pt x="19760544" y="4182259"/>
                  <a:pt x="19772840" y="4182259"/>
                </a:cubicBezTo>
                <a:close/>
                <a:moveTo>
                  <a:pt x="15924684" y="4171024"/>
                </a:moveTo>
                <a:cubicBezTo>
                  <a:pt x="15930832" y="4183508"/>
                  <a:pt x="15936982" y="4194860"/>
                  <a:pt x="15943130" y="4212547"/>
                </a:cubicBezTo>
                <a:cubicBezTo>
                  <a:pt x="15930832" y="4212547"/>
                  <a:pt x="15918536" y="4212547"/>
                  <a:pt x="15906238" y="4212547"/>
                </a:cubicBezTo>
                <a:cubicBezTo>
                  <a:pt x="15912386" y="4194860"/>
                  <a:pt x="15918536" y="4183508"/>
                  <a:pt x="15924684" y="4171024"/>
                </a:cubicBezTo>
                <a:close/>
                <a:moveTo>
                  <a:pt x="16609386" y="4161827"/>
                </a:moveTo>
                <a:cubicBezTo>
                  <a:pt x="16635564" y="4153148"/>
                  <a:pt x="16663570" y="4188276"/>
                  <a:pt x="16687922" y="4211054"/>
                </a:cubicBezTo>
                <a:cubicBezTo>
                  <a:pt x="16713896" y="4230661"/>
                  <a:pt x="16720390" y="4256803"/>
                  <a:pt x="16720390" y="4302552"/>
                </a:cubicBezTo>
                <a:cubicBezTo>
                  <a:pt x="16687922" y="4282945"/>
                  <a:pt x="16655452" y="4263339"/>
                  <a:pt x="16622982" y="4243732"/>
                </a:cubicBezTo>
                <a:cubicBezTo>
                  <a:pt x="16603500" y="4230661"/>
                  <a:pt x="16584018" y="4224125"/>
                  <a:pt x="16584018" y="4187187"/>
                </a:cubicBezTo>
                <a:cubicBezTo>
                  <a:pt x="16592136" y="4172481"/>
                  <a:pt x="16600658" y="4164720"/>
                  <a:pt x="16609386" y="4161827"/>
                </a:cubicBezTo>
                <a:close/>
                <a:moveTo>
                  <a:pt x="15824664" y="4152063"/>
                </a:moveTo>
                <a:cubicBezTo>
                  <a:pt x="15824664" y="4177748"/>
                  <a:pt x="15818676" y="4184169"/>
                  <a:pt x="15806702" y="4184169"/>
                </a:cubicBezTo>
                <a:cubicBezTo>
                  <a:pt x="15806702" y="4158484"/>
                  <a:pt x="15818676" y="4152063"/>
                  <a:pt x="15824664" y="4152063"/>
                </a:cubicBezTo>
                <a:close/>
                <a:moveTo>
                  <a:pt x="10457627" y="4152062"/>
                </a:moveTo>
                <a:cubicBezTo>
                  <a:pt x="10478102" y="4177624"/>
                  <a:pt x="10478102" y="4245698"/>
                  <a:pt x="10450802" y="4245698"/>
                </a:cubicBezTo>
                <a:cubicBezTo>
                  <a:pt x="10457627" y="4213745"/>
                  <a:pt x="10457627" y="4184015"/>
                  <a:pt x="10457627" y="4152062"/>
                </a:cubicBezTo>
                <a:close/>
                <a:moveTo>
                  <a:pt x="10392831" y="4146077"/>
                </a:moveTo>
                <a:cubicBezTo>
                  <a:pt x="10386284" y="4234593"/>
                  <a:pt x="10268437" y="4402094"/>
                  <a:pt x="10242249" y="4247560"/>
                </a:cubicBezTo>
                <a:cubicBezTo>
                  <a:pt x="10255343" y="4247560"/>
                  <a:pt x="10261890" y="4247560"/>
                  <a:pt x="10268437" y="4247560"/>
                </a:cubicBezTo>
                <a:cubicBezTo>
                  <a:pt x="10268437" y="4221625"/>
                  <a:pt x="10261890" y="4215141"/>
                  <a:pt x="10242249" y="4215141"/>
                </a:cubicBezTo>
                <a:cubicBezTo>
                  <a:pt x="10294625" y="4178497"/>
                  <a:pt x="10340455" y="4133110"/>
                  <a:pt x="10392831" y="4146077"/>
                </a:cubicBezTo>
                <a:close/>
                <a:moveTo>
                  <a:pt x="17223884" y="4133111"/>
                </a:moveTo>
                <a:cubicBezTo>
                  <a:pt x="17320724" y="4133111"/>
                  <a:pt x="17403572" y="4190744"/>
                  <a:pt x="17500408" y="4209261"/>
                </a:cubicBezTo>
                <a:cubicBezTo>
                  <a:pt x="17526232" y="4215797"/>
                  <a:pt x="17564968" y="4215797"/>
                  <a:pt x="17584336" y="4255009"/>
                </a:cubicBezTo>
                <a:cubicBezTo>
                  <a:pt x="17597248" y="4307293"/>
                  <a:pt x="17564968" y="4307293"/>
                  <a:pt x="17545600" y="4307293"/>
                </a:cubicBezTo>
                <a:cubicBezTo>
                  <a:pt x="17435852" y="4248474"/>
                  <a:pt x="17333636" y="4190744"/>
                  <a:pt x="17223884" y="4133111"/>
                </a:cubicBezTo>
                <a:close/>
                <a:moveTo>
                  <a:pt x="10507545" y="4123451"/>
                </a:moveTo>
                <a:cubicBezTo>
                  <a:pt x="10520053" y="4125002"/>
                  <a:pt x="10532429" y="4129655"/>
                  <a:pt x="10544541" y="4132757"/>
                </a:cubicBezTo>
                <a:cubicBezTo>
                  <a:pt x="10526372" y="4160680"/>
                  <a:pt x="10504057" y="4167660"/>
                  <a:pt x="10486036" y="4153699"/>
                </a:cubicBezTo>
                <a:lnTo>
                  <a:pt x="10485752" y="4153333"/>
                </a:lnTo>
                <a:lnTo>
                  <a:pt x="10473929" y="4159591"/>
                </a:lnTo>
                <a:cubicBezTo>
                  <a:pt x="10470517" y="4160393"/>
                  <a:pt x="10467104" y="4158787"/>
                  <a:pt x="10460279" y="4152366"/>
                </a:cubicBezTo>
                <a:lnTo>
                  <a:pt x="10472069" y="4135729"/>
                </a:lnTo>
                <a:lnTo>
                  <a:pt x="10469759" y="4132757"/>
                </a:lnTo>
                <a:cubicBezTo>
                  <a:pt x="10482398" y="4123451"/>
                  <a:pt x="10495038" y="4121900"/>
                  <a:pt x="10507545" y="4123451"/>
                </a:cubicBezTo>
                <a:close/>
                <a:moveTo>
                  <a:pt x="16355418" y="4118885"/>
                </a:moveTo>
                <a:cubicBezTo>
                  <a:pt x="16355418" y="4138147"/>
                  <a:pt x="16355418" y="4150990"/>
                  <a:pt x="16342294" y="4150990"/>
                </a:cubicBezTo>
                <a:cubicBezTo>
                  <a:pt x="16342294" y="4131726"/>
                  <a:pt x="16342294" y="4118885"/>
                  <a:pt x="16355418" y="4118885"/>
                </a:cubicBezTo>
                <a:close/>
                <a:moveTo>
                  <a:pt x="16317568" y="4118881"/>
                </a:moveTo>
                <a:cubicBezTo>
                  <a:pt x="16317568" y="4155772"/>
                  <a:pt x="16292974" y="4149624"/>
                  <a:pt x="16280676" y="4149624"/>
                </a:cubicBezTo>
                <a:cubicBezTo>
                  <a:pt x="16280676" y="4118881"/>
                  <a:pt x="16299122" y="4118881"/>
                  <a:pt x="16317568" y="4118881"/>
                </a:cubicBezTo>
                <a:close/>
                <a:moveTo>
                  <a:pt x="17915124" y="4113134"/>
                </a:moveTo>
                <a:lnTo>
                  <a:pt x="17914988" y="4113295"/>
                </a:lnTo>
                <a:cubicBezTo>
                  <a:pt x="17912856" y="4115804"/>
                  <a:pt x="17911148" y="4117810"/>
                  <a:pt x="17911148" y="4117810"/>
                </a:cubicBezTo>
                <a:close/>
                <a:moveTo>
                  <a:pt x="9809865" y="4112770"/>
                </a:moveTo>
                <a:cubicBezTo>
                  <a:pt x="9811300" y="4113196"/>
                  <a:pt x="9812941" y="4114903"/>
                  <a:pt x="9814581" y="4118314"/>
                </a:cubicBezTo>
                <a:cubicBezTo>
                  <a:pt x="9814581" y="4125140"/>
                  <a:pt x="9808019" y="4131964"/>
                  <a:pt x="9808019" y="4131964"/>
                </a:cubicBezTo>
                <a:cubicBezTo>
                  <a:pt x="9803097" y="4121727"/>
                  <a:pt x="9805558" y="4111490"/>
                  <a:pt x="9809865" y="4112770"/>
                </a:cubicBezTo>
                <a:close/>
                <a:moveTo>
                  <a:pt x="9760697" y="4109923"/>
                </a:moveTo>
                <a:cubicBezTo>
                  <a:pt x="9773427" y="4107595"/>
                  <a:pt x="9789240" y="4113799"/>
                  <a:pt x="9804785" y="4120006"/>
                </a:cubicBezTo>
                <a:cubicBezTo>
                  <a:pt x="9824082" y="4151029"/>
                  <a:pt x="9747966" y="4151029"/>
                  <a:pt x="9735101" y="4151029"/>
                </a:cubicBezTo>
                <a:cubicBezTo>
                  <a:pt x="9738317" y="4123108"/>
                  <a:pt x="9747966" y="4112250"/>
                  <a:pt x="9760697" y="4109923"/>
                </a:cubicBezTo>
                <a:close/>
                <a:moveTo>
                  <a:pt x="17922024" y="4105021"/>
                </a:moveTo>
                <a:lnTo>
                  <a:pt x="17921388" y="4105771"/>
                </a:lnTo>
                <a:lnTo>
                  <a:pt x="17915124" y="4113134"/>
                </a:lnTo>
                <a:close/>
                <a:moveTo>
                  <a:pt x="9821601" y="4102913"/>
                </a:moveTo>
                <a:cubicBezTo>
                  <a:pt x="9822421" y="4104411"/>
                  <a:pt x="9820780" y="4108900"/>
                  <a:pt x="9817499" y="4117882"/>
                </a:cubicBezTo>
                <a:cubicBezTo>
                  <a:pt x="9817499" y="4117882"/>
                  <a:pt x="9810936" y="4111895"/>
                  <a:pt x="9810936" y="4105908"/>
                </a:cubicBezTo>
                <a:cubicBezTo>
                  <a:pt x="9817499" y="4102913"/>
                  <a:pt x="9820780" y="4101417"/>
                  <a:pt x="9821601" y="4102913"/>
                </a:cubicBezTo>
                <a:close/>
                <a:moveTo>
                  <a:pt x="9885021" y="4087636"/>
                </a:moveTo>
                <a:cubicBezTo>
                  <a:pt x="9885021" y="4126322"/>
                  <a:pt x="9904367" y="4119876"/>
                  <a:pt x="9923712" y="4119876"/>
                </a:cubicBezTo>
                <a:cubicBezTo>
                  <a:pt x="9923712" y="4087636"/>
                  <a:pt x="9897918" y="4087636"/>
                  <a:pt x="9885021" y="4087636"/>
                </a:cubicBezTo>
                <a:close/>
                <a:moveTo>
                  <a:pt x="10673567" y="4085706"/>
                </a:moveTo>
                <a:cubicBezTo>
                  <a:pt x="10685542" y="4085706"/>
                  <a:pt x="10691529" y="4098546"/>
                  <a:pt x="10691529" y="4117810"/>
                </a:cubicBezTo>
                <a:cubicBezTo>
                  <a:pt x="10679554" y="4117810"/>
                  <a:pt x="10673567" y="4104969"/>
                  <a:pt x="10673567" y="4085706"/>
                </a:cubicBezTo>
                <a:close/>
                <a:moveTo>
                  <a:pt x="10623518" y="4085706"/>
                </a:moveTo>
                <a:cubicBezTo>
                  <a:pt x="10643993" y="4085706"/>
                  <a:pt x="10637168" y="4131395"/>
                  <a:pt x="10637168" y="4150975"/>
                </a:cubicBezTo>
                <a:cubicBezTo>
                  <a:pt x="10616693" y="4150975"/>
                  <a:pt x="10623518" y="4111813"/>
                  <a:pt x="10623518" y="4085706"/>
                </a:cubicBezTo>
                <a:close/>
                <a:moveTo>
                  <a:pt x="10412881" y="4085706"/>
                </a:moveTo>
                <a:cubicBezTo>
                  <a:pt x="10424856" y="4085706"/>
                  <a:pt x="10430843" y="4098546"/>
                  <a:pt x="10430843" y="4117810"/>
                </a:cubicBezTo>
                <a:cubicBezTo>
                  <a:pt x="10418868" y="4117810"/>
                  <a:pt x="10412881" y="4111390"/>
                  <a:pt x="10412881" y="4085706"/>
                </a:cubicBezTo>
                <a:close/>
                <a:moveTo>
                  <a:pt x="17791656" y="4085705"/>
                </a:moveTo>
                <a:cubicBezTo>
                  <a:pt x="17791656" y="4111388"/>
                  <a:pt x="17785668" y="4117809"/>
                  <a:pt x="17773696" y="4117809"/>
                </a:cubicBezTo>
                <a:cubicBezTo>
                  <a:pt x="17773696" y="4098546"/>
                  <a:pt x="17779684" y="4085705"/>
                  <a:pt x="17791656" y="4085705"/>
                </a:cubicBezTo>
                <a:close/>
                <a:moveTo>
                  <a:pt x="17165984" y="4085705"/>
                </a:moveTo>
                <a:cubicBezTo>
                  <a:pt x="17165984" y="4122594"/>
                  <a:pt x="17147536" y="4116447"/>
                  <a:pt x="17129092" y="4116447"/>
                </a:cubicBezTo>
                <a:cubicBezTo>
                  <a:pt x="17129092" y="4085705"/>
                  <a:pt x="17153684" y="4085705"/>
                  <a:pt x="17165984" y="4085705"/>
                </a:cubicBezTo>
                <a:close/>
                <a:moveTo>
                  <a:pt x="15981076" y="4085705"/>
                </a:moveTo>
                <a:cubicBezTo>
                  <a:pt x="15981076" y="4111389"/>
                  <a:pt x="15975088" y="4117809"/>
                  <a:pt x="15963114" y="4117809"/>
                </a:cubicBezTo>
                <a:cubicBezTo>
                  <a:pt x="15963114" y="4098546"/>
                  <a:pt x="15969100" y="4085705"/>
                  <a:pt x="15981076" y="4085705"/>
                </a:cubicBezTo>
                <a:close/>
                <a:moveTo>
                  <a:pt x="13204588" y="4085705"/>
                </a:moveTo>
                <a:cubicBezTo>
                  <a:pt x="13216563" y="4085705"/>
                  <a:pt x="13222550" y="4098546"/>
                  <a:pt x="13222550" y="4117810"/>
                </a:cubicBezTo>
                <a:cubicBezTo>
                  <a:pt x="13210575" y="4117810"/>
                  <a:pt x="13204588" y="4111389"/>
                  <a:pt x="13204588" y="4085705"/>
                </a:cubicBezTo>
                <a:close/>
                <a:moveTo>
                  <a:pt x="11070709" y="4085705"/>
                </a:moveTo>
                <a:cubicBezTo>
                  <a:pt x="11070709" y="4111389"/>
                  <a:pt x="11064722" y="4117810"/>
                  <a:pt x="11052747" y="4117810"/>
                </a:cubicBezTo>
                <a:cubicBezTo>
                  <a:pt x="11052747" y="4098546"/>
                  <a:pt x="11058734" y="4085705"/>
                  <a:pt x="11070709" y="4085705"/>
                </a:cubicBezTo>
                <a:close/>
                <a:moveTo>
                  <a:pt x="17887452" y="4076241"/>
                </a:moveTo>
                <a:cubicBezTo>
                  <a:pt x="18054044" y="4076241"/>
                  <a:pt x="18220640" y="4166982"/>
                  <a:pt x="18381860" y="4255454"/>
                </a:cubicBezTo>
                <a:cubicBezTo>
                  <a:pt x="18458172" y="4294342"/>
                  <a:pt x="18535560" y="4326748"/>
                  <a:pt x="18606496" y="4372118"/>
                </a:cubicBezTo>
                <a:cubicBezTo>
                  <a:pt x="18637664" y="4391562"/>
                  <a:pt x="18637664" y="4442332"/>
                  <a:pt x="18663460" y="4461776"/>
                </a:cubicBezTo>
                <a:cubicBezTo>
                  <a:pt x="18689256" y="4494183"/>
                  <a:pt x="18727948" y="4507145"/>
                  <a:pt x="18753744" y="4539552"/>
                </a:cubicBezTo>
                <a:cubicBezTo>
                  <a:pt x="18682808" y="4539552"/>
                  <a:pt x="18625844" y="4487701"/>
                  <a:pt x="18561356" y="4455295"/>
                </a:cubicBezTo>
                <a:cubicBezTo>
                  <a:pt x="18529112" y="4442332"/>
                  <a:pt x="18496868" y="4422888"/>
                  <a:pt x="18464620" y="4416407"/>
                </a:cubicBezTo>
                <a:cubicBezTo>
                  <a:pt x="18445276" y="4416407"/>
                  <a:pt x="18432376" y="4435851"/>
                  <a:pt x="18420556" y="4429369"/>
                </a:cubicBezTo>
                <a:cubicBezTo>
                  <a:pt x="18414104" y="4429369"/>
                  <a:pt x="18407656" y="4416407"/>
                  <a:pt x="18394760" y="4416407"/>
                </a:cubicBezTo>
                <a:cubicBezTo>
                  <a:pt x="18401208" y="4403444"/>
                  <a:pt x="18407656" y="4391562"/>
                  <a:pt x="18414104" y="4385080"/>
                </a:cubicBezTo>
                <a:cubicBezTo>
                  <a:pt x="18310924" y="4313786"/>
                  <a:pt x="18195920" y="4173463"/>
                  <a:pt x="18073392" y="4248973"/>
                </a:cubicBezTo>
                <a:cubicBezTo>
                  <a:pt x="18073392" y="4223047"/>
                  <a:pt x="18073392" y="4204684"/>
                  <a:pt x="18073392" y="4186426"/>
                </a:cubicBezTo>
                <a:cubicBezTo>
                  <a:pt x="18066944" y="4179945"/>
                  <a:pt x="18054044" y="4173463"/>
                  <a:pt x="18047596" y="4173463"/>
                </a:cubicBezTo>
                <a:cubicBezTo>
                  <a:pt x="18029324" y="4160501"/>
                  <a:pt x="18009980" y="4154019"/>
                  <a:pt x="17990632" y="4147538"/>
                </a:cubicBezTo>
                <a:cubicBezTo>
                  <a:pt x="17974508" y="4141057"/>
                  <a:pt x="17956776" y="4131335"/>
                  <a:pt x="17939040" y="4119183"/>
                </a:cubicBezTo>
                <a:lnTo>
                  <a:pt x="17922024" y="4105021"/>
                </a:lnTo>
                <a:close/>
                <a:moveTo>
                  <a:pt x="10450799" y="4062004"/>
                </a:moveTo>
                <a:cubicBezTo>
                  <a:pt x="10487691" y="4062004"/>
                  <a:pt x="10487691" y="4062004"/>
                  <a:pt x="10487691" y="4089304"/>
                </a:cubicBezTo>
                <a:cubicBezTo>
                  <a:pt x="10450799" y="4089304"/>
                  <a:pt x="10450799" y="4089304"/>
                  <a:pt x="10450799" y="4062004"/>
                </a:cubicBezTo>
                <a:close/>
                <a:moveTo>
                  <a:pt x="16121250" y="4062002"/>
                </a:moveTo>
                <a:cubicBezTo>
                  <a:pt x="16121250" y="4068208"/>
                  <a:pt x="16127714" y="4068208"/>
                  <a:pt x="16127714" y="4074411"/>
                </a:cubicBezTo>
                <a:cubicBezTo>
                  <a:pt x="16147102" y="4080616"/>
                  <a:pt x="16184804" y="4074411"/>
                  <a:pt x="16184804" y="4117846"/>
                </a:cubicBezTo>
                <a:cubicBezTo>
                  <a:pt x="16160030" y="4117846"/>
                  <a:pt x="16134178" y="4117846"/>
                  <a:pt x="16114788" y="4117846"/>
                </a:cubicBezTo>
                <a:cubicBezTo>
                  <a:pt x="16114788" y="4099231"/>
                  <a:pt x="16114788" y="4080616"/>
                  <a:pt x="16121250" y="4062002"/>
                </a:cubicBezTo>
                <a:close/>
                <a:moveTo>
                  <a:pt x="10716226" y="4062002"/>
                </a:moveTo>
                <a:cubicBezTo>
                  <a:pt x="10729069" y="4074412"/>
                  <a:pt x="10735491" y="4080617"/>
                  <a:pt x="10748335" y="4086822"/>
                </a:cubicBezTo>
                <a:cubicBezTo>
                  <a:pt x="10735491" y="4099233"/>
                  <a:pt x="10722648" y="4105437"/>
                  <a:pt x="10716226" y="4117846"/>
                </a:cubicBezTo>
                <a:cubicBezTo>
                  <a:pt x="10716226" y="4099233"/>
                  <a:pt x="10716226" y="4080617"/>
                  <a:pt x="10716226" y="4062002"/>
                </a:cubicBezTo>
                <a:close/>
                <a:moveTo>
                  <a:pt x="10570538" y="4062002"/>
                </a:moveTo>
                <a:cubicBezTo>
                  <a:pt x="10582513" y="4080617"/>
                  <a:pt x="10582513" y="4117846"/>
                  <a:pt x="10564551" y="4117846"/>
                </a:cubicBezTo>
                <a:cubicBezTo>
                  <a:pt x="10564551" y="4099233"/>
                  <a:pt x="10570538" y="4080617"/>
                  <a:pt x="10570538" y="4062002"/>
                </a:cubicBezTo>
                <a:close/>
                <a:moveTo>
                  <a:pt x="17053256" y="4062001"/>
                </a:moveTo>
                <a:cubicBezTo>
                  <a:pt x="17071872" y="4062001"/>
                  <a:pt x="17090484" y="4062001"/>
                  <a:pt x="17109100" y="4062001"/>
                </a:cubicBezTo>
                <a:cubicBezTo>
                  <a:pt x="17102896" y="4080616"/>
                  <a:pt x="17096692" y="4099231"/>
                  <a:pt x="17090484" y="4117846"/>
                </a:cubicBezTo>
                <a:cubicBezTo>
                  <a:pt x="17078076" y="4105436"/>
                  <a:pt x="17053256" y="4093026"/>
                  <a:pt x="17053256" y="4062001"/>
                </a:cubicBezTo>
                <a:close/>
                <a:moveTo>
                  <a:pt x="11111606" y="4058546"/>
                </a:moveTo>
                <a:cubicBezTo>
                  <a:pt x="11123240" y="4057731"/>
                  <a:pt x="11137201" y="4062625"/>
                  <a:pt x="11146509" y="4062625"/>
                </a:cubicBezTo>
                <a:cubicBezTo>
                  <a:pt x="11146509" y="4108314"/>
                  <a:pt x="11109280" y="4088734"/>
                  <a:pt x="11090665" y="4088734"/>
                </a:cubicBezTo>
                <a:cubicBezTo>
                  <a:pt x="11090665" y="4065888"/>
                  <a:pt x="11099972" y="4059361"/>
                  <a:pt x="11111606" y="4058546"/>
                </a:cubicBezTo>
                <a:close/>
                <a:moveTo>
                  <a:pt x="16128438" y="4043045"/>
                </a:moveTo>
                <a:cubicBezTo>
                  <a:pt x="16135262" y="4049871"/>
                  <a:pt x="16135262" y="4056698"/>
                  <a:pt x="16142088" y="4063520"/>
                </a:cubicBezTo>
                <a:cubicBezTo>
                  <a:pt x="16128438" y="4070346"/>
                  <a:pt x="16114788" y="4063520"/>
                  <a:pt x="16128438" y="4043045"/>
                </a:cubicBezTo>
                <a:close/>
                <a:moveTo>
                  <a:pt x="11317603" y="4043045"/>
                </a:moveTo>
                <a:cubicBezTo>
                  <a:pt x="11324428" y="4049871"/>
                  <a:pt x="11324428" y="4056698"/>
                  <a:pt x="11331253" y="4063520"/>
                </a:cubicBezTo>
                <a:cubicBezTo>
                  <a:pt x="11317603" y="4070346"/>
                  <a:pt x="11303953" y="4063520"/>
                  <a:pt x="11317603" y="4043045"/>
                </a:cubicBezTo>
                <a:close/>
                <a:moveTo>
                  <a:pt x="20064620" y="4042570"/>
                </a:moveTo>
                <a:cubicBezTo>
                  <a:pt x="20066248" y="4040012"/>
                  <a:pt x="20069508" y="4041718"/>
                  <a:pt x="20076028" y="4045132"/>
                </a:cubicBezTo>
                <a:cubicBezTo>
                  <a:pt x="20070100" y="4051955"/>
                  <a:pt x="20070100" y="4058781"/>
                  <a:pt x="20062992" y="4065605"/>
                </a:cubicBezTo>
                <a:cubicBezTo>
                  <a:pt x="20062992" y="4051955"/>
                  <a:pt x="20062992" y="4045132"/>
                  <a:pt x="20064620" y="4042570"/>
                </a:cubicBezTo>
                <a:close/>
                <a:moveTo>
                  <a:pt x="19837124" y="4042570"/>
                </a:moveTo>
                <a:cubicBezTo>
                  <a:pt x="19838764" y="4040012"/>
                  <a:pt x="19842048" y="4041719"/>
                  <a:pt x="19848612" y="4045133"/>
                </a:cubicBezTo>
                <a:cubicBezTo>
                  <a:pt x="19842048" y="4051955"/>
                  <a:pt x="19842048" y="4058781"/>
                  <a:pt x="19835484" y="4065605"/>
                </a:cubicBezTo>
                <a:cubicBezTo>
                  <a:pt x="19835484" y="4051955"/>
                  <a:pt x="19835484" y="4045132"/>
                  <a:pt x="19837124" y="4042570"/>
                </a:cubicBezTo>
                <a:close/>
                <a:moveTo>
                  <a:pt x="10051604" y="4029605"/>
                </a:moveTo>
                <a:cubicBezTo>
                  <a:pt x="10019362" y="4036052"/>
                  <a:pt x="9981747" y="4036052"/>
                  <a:pt x="9955953" y="4074739"/>
                </a:cubicBezTo>
                <a:cubicBezTo>
                  <a:pt x="9981747" y="4074739"/>
                  <a:pt x="10051604" y="4100532"/>
                  <a:pt x="10051604" y="4029605"/>
                </a:cubicBezTo>
                <a:close/>
                <a:moveTo>
                  <a:pt x="15490658" y="4028822"/>
                </a:moveTo>
                <a:cubicBezTo>
                  <a:pt x="15490658" y="4053644"/>
                  <a:pt x="15497484" y="4084667"/>
                  <a:pt x="15470184" y="4084667"/>
                </a:cubicBezTo>
                <a:cubicBezTo>
                  <a:pt x="15470184" y="4059849"/>
                  <a:pt x="15470184" y="4028822"/>
                  <a:pt x="15490658" y="4028822"/>
                </a:cubicBezTo>
                <a:close/>
                <a:moveTo>
                  <a:pt x="10975819" y="4028822"/>
                </a:moveTo>
                <a:cubicBezTo>
                  <a:pt x="10975819" y="4048087"/>
                  <a:pt x="10975819" y="4060930"/>
                  <a:pt x="10962691" y="4060930"/>
                </a:cubicBezTo>
                <a:cubicBezTo>
                  <a:pt x="10962691" y="4041666"/>
                  <a:pt x="10962691" y="4028822"/>
                  <a:pt x="10975819" y="4028822"/>
                </a:cubicBezTo>
                <a:close/>
                <a:moveTo>
                  <a:pt x="19228796" y="4028819"/>
                </a:moveTo>
                <a:cubicBezTo>
                  <a:pt x="19241924" y="4028819"/>
                  <a:pt x="19241924" y="4041665"/>
                  <a:pt x="19241924" y="4060929"/>
                </a:cubicBezTo>
                <a:cubicBezTo>
                  <a:pt x="19228796" y="4060929"/>
                  <a:pt x="19228796" y="4048087"/>
                  <a:pt x="19228796" y="4028819"/>
                </a:cubicBezTo>
                <a:close/>
                <a:moveTo>
                  <a:pt x="15374392" y="4028819"/>
                </a:moveTo>
                <a:cubicBezTo>
                  <a:pt x="15374392" y="4048087"/>
                  <a:pt x="15368404" y="4060930"/>
                  <a:pt x="15356430" y="4060930"/>
                </a:cubicBezTo>
                <a:cubicBezTo>
                  <a:pt x="15356430" y="4041666"/>
                  <a:pt x="15362416" y="4028819"/>
                  <a:pt x="15374392" y="4028819"/>
                </a:cubicBezTo>
                <a:close/>
                <a:moveTo>
                  <a:pt x="9933170" y="4028819"/>
                </a:moveTo>
                <a:lnTo>
                  <a:pt x="9930340" y="4033882"/>
                </a:lnTo>
                <a:lnTo>
                  <a:pt x="9930644" y="4033338"/>
                </a:lnTo>
                <a:cubicBezTo>
                  <a:pt x="9932048" y="4030831"/>
                  <a:pt x="9933170" y="4028819"/>
                  <a:pt x="9933170" y="4028819"/>
                </a:cubicBezTo>
                <a:close/>
                <a:moveTo>
                  <a:pt x="11260567" y="4025783"/>
                </a:moveTo>
                <a:cubicBezTo>
                  <a:pt x="11271022" y="4027374"/>
                  <a:pt x="11279169" y="4035333"/>
                  <a:pt x="11279169" y="4060799"/>
                </a:cubicBezTo>
                <a:cubicBezTo>
                  <a:pt x="11259617" y="4060799"/>
                  <a:pt x="11228116" y="4079899"/>
                  <a:pt x="11228116" y="4028965"/>
                </a:cubicBezTo>
                <a:cubicBezTo>
                  <a:pt x="11237349" y="4028965"/>
                  <a:pt x="11250112" y="4024192"/>
                  <a:pt x="11260567" y="4025783"/>
                </a:cubicBezTo>
                <a:close/>
                <a:moveTo>
                  <a:pt x="17012168" y="4025782"/>
                </a:moveTo>
                <a:cubicBezTo>
                  <a:pt x="17023436" y="4027374"/>
                  <a:pt x="17033212" y="4035333"/>
                  <a:pt x="17033212" y="4060799"/>
                </a:cubicBezTo>
                <a:cubicBezTo>
                  <a:pt x="17013660" y="4060799"/>
                  <a:pt x="16982160" y="4079898"/>
                  <a:pt x="16982160" y="4028962"/>
                </a:cubicBezTo>
                <a:cubicBezTo>
                  <a:pt x="16988136" y="4028962"/>
                  <a:pt x="17000896" y="4024191"/>
                  <a:pt x="17012168" y="4025782"/>
                </a:cubicBezTo>
                <a:close/>
                <a:moveTo>
                  <a:pt x="9924688" y="4014601"/>
                </a:moveTo>
                <a:cubicBezTo>
                  <a:pt x="9930675" y="4014601"/>
                  <a:pt x="9936663" y="4014601"/>
                  <a:pt x="9942650" y="4014601"/>
                </a:cubicBezTo>
                <a:cubicBezTo>
                  <a:pt x="9930675" y="4020588"/>
                  <a:pt x="9936663" y="4032563"/>
                  <a:pt x="9924688" y="4014601"/>
                </a:cubicBezTo>
                <a:close/>
                <a:moveTo>
                  <a:pt x="10691475" y="4009865"/>
                </a:moveTo>
                <a:cubicBezTo>
                  <a:pt x="10663826" y="4021206"/>
                  <a:pt x="10622468" y="4077196"/>
                  <a:pt x="10591392" y="4056286"/>
                </a:cubicBezTo>
                <a:lnTo>
                  <a:pt x="10581228" y="4044994"/>
                </a:lnTo>
                <a:lnTo>
                  <a:pt x="10591993" y="4062312"/>
                </a:lnTo>
                <a:cubicBezTo>
                  <a:pt x="10586006" y="4068734"/>
                  <a:pt x="10580018" y="4075154"/>
                  <a:pt x="10574031" y="4062312"/>
                </a:cubicBezTo>
                <a:lnTo>
                  <a:pt x="10579879" y="4043490"/>
                </a:lnTo>
                <a:lnTo>
                  <a:pt x="10578773" y="4042265"/>
                </a:lnTo>
                <a:cubicBezTo>
                  <a:pt x="10615638" y="4029305"/>
                  <a:pt x="10653556" y="4016347"/>
                  <a:pt x="10691475" y="4009865"/>
                </a:cubicBezTo>
                <a:close/>
                <a:moveTo>
                  <a:pt x="19192672" y="4001460"/>
                </a:moveTo>
                <a:cubicBezTo>
                  <a:pt x="19201124" y="4004904"/>
                  <a:pt x="19208812" y="4016478"/>
                  <a:pt x="19208812" y="4032461"/>
                </a:cubicBezTo>
                <a:cubicBezTo>
                  <a:pt x="19196512" y="4025847"/>
                  <a:pt x="19184216" y="4025847"/>
                  <a:pt x="19171920" y="4019234"/>
                </a:cubicBezTo>
                <a:cubicBezTo>
                  <a:pt x="19174992" y="4002701"/>
                  <a:pt x="19184216" y="3998015"/>
                  <a:pt x="19192672" y="4001460"/>
                </a:cubicBezTo>
                <a:close/>
                <a:moveTo>
                  <a:pt x="15773526" y="4000387"/>
                </a:moveTo>
                <a:cubicBezTo>
                  <a:pt x="15779948" y="4005653"/>
                  <a:pt x="15792790" y="4005653"/>
                  <a:pt x="15805632" y="4011972"/>
                </a:cubicBezTo>
                <a:cubicBezTo>
                  <a:pt x="15799210" y="4024612"/>
                  <a:pt x="15792790" y="4037253"/>
                  <a:pt x="15779948" y="4056211"/>
                </a:cubicBezTo>
                <a:cubicBezTo>
                  <a:pt x="15773526" y="4037253"/>
                  <a:pt x="15773526" y="4018293"/>
                  <a:pt x="15773526" y="4000387"/>
                </a:cubicBezTo>
                <a:close/>
                <a:moveTo>
                  <a:pt x="16962200" y="4000386"/>
                </a:moveTo>
                <a:cubicBezTo>
                  <a:pt x="16962200" y="4019185"/>
                  <a:pt x="16956212" y="4032456"/>
                  <a:pt x="16944240" y="4032456"/>
                </a:cubicBezTo>
                <a:cubicBezTo>
                  <a:pt x="16944240" y="4012553"/>
                  <a:pt x="16950228" y="4000386"/>
                  <a:pt x="16962200" y="4000386"/>
                </a:cubicBezTo>
                <a:close/>
                <a:moveTo>
                  <a:pt x="15303196" y="4000386"/>
                </a:moveTo>
                <a:cubicBezTo>
                  <a:pt x="15303196" y="4005914"/>
                  <a:pt x="15303196" y="4019185"/>
                  <a:pt x="15303196" y="4032456"/>
                </a:cubicBezTo>
                <a:cubicBezTo>
                  <a:pt x="15290070" y="4005914"/>
                  <a:pt x="15290070" y="4005914"/>
                  <a:pt x="15303196" y="4000386"/>
                </a:cubicBezTo>
                <a:close/>
                <a:moveTo>
                  <a:pt x="13336302" y="4000386"/>
                </a:moveTo>
                <a:cubicBezTo>
                  <a:pt x="13336302" y="4019185"/>
                  <a:pt x="13330315" y="4032456"/>
                  <a:pt x="13318340" y="4032456"/>
                </a:cubicBezTo>
                <a:cubicBezTo>
                  <a:pt x="13318340" y="4012553"/>
                  <a:pt x="13324327" y="4000386"/>
                  <a:pt x="13336302" y="4000386"/>
                </a:cubicBezTo>
                <a:close/>
                <a:moveTo>
                  <a:pt x="13241507" y="4000386"/>
                </a:moveTo>
                <a:cubicBezTo>
                  <a:pt x="13241507" y="4019186"/>
                  <a:pt x="13241507" y="4032456"/>
                  <a:pt x="13223545" y="4032456"/>
                </a:cubicBezTo>
                <a:cubicBezTo>
                  <a:pt x="13223545" y="4012554"/>
                  <a:pt x="13229532" y="4000386"/>
                  <a:pt x="13241507" y="4000386"/>
                </a:cubicBezTo>
                <a:close/>
                <a:moveTo>
                  <a:pt x="20602224" y="4000385"/>
                </a:moveTo>
                <a:cubicBezTo>
                  <a:pt x="20602224" y="4019185"/>
                  <a:pt x="20602224" y="4032455"/>
                  <a:pt x="20589100" y="4032455"/>
                </a:cubicBezTo>
                <a:cubicBezTo>
                  <a:pt x="20589100" y="4012553"/>
                  <a:pt x="20589100" y="4000385"/>
                  <a:pt x="20602224" y="4000385"/>
                </a:cubicBezTo>
                <a:close/>
                <a:moveTo>
                  <a:pt x="20033552" y="4000385"/>
                </a:moveTo>
                <a:cubicBezTo>
                  <a:pt x="20033552" y="4019185"/>
                  <a:pt x="20027564" y="4032455"/>
                  <a:pt x="20015588" y="4032455"/>
                </a:cubicBezTo>
                <a:cubicBezTo>
                  <a:pt x="20015588" y="4012553"/>
                  <a:pt x="20021576" y="4000385"/>
                  <a:pt x="20033552" y="4000385"/>
                </a:cubicBezTo>
                <a:close/>
                <a:moveTo>
                  <a:pt x="19578440" y="4000385"/>
                </a:moveTo>
                <a:cubicBezTo>
                  <a:pt x="19578440" y="4019185"/>
                  <a:pt x="19578440" y="4032455"/>
                  <a:pt x="19565316" y="4032455"/>
                </a:cubicBezTo>
                <a:cubicBezTo>
                  <a:pt x="19565316" y="4012553"/>
                  <a:pt x="19565316" y="4000385"/>
                  <a:pt x="19578440" y="4000385"/>
                </a:cubicBezTo>
                <a:close/>
                <a:moveTo>
                  <a:pt x="17702600" y="4000385"/>
                </a:moveTo>
                <a:cubicBezTo>
                  <a:pt x="17715728" y="4000385"/>
                  <a:pt x="17715728" y="4012553"/>
                  <a:pt x="17715728" y="4032456"/>
                </a:cubicBezTo>
                <a:cubicBezTo>
                  <a:pt x="17702600" y="4032456"/>
                  <a:pt x="17702600" y="4019185"/>
                  <a:pt x="17702600" y="4000385"/>
                </a:cubicBezTo>
                <a:close/>
                <a:moveTo>
                  <a:pt x="18617096" y="3982954"/>
                </a:moveTo>
                <a:cubicBezTo>
                  <a:pt x="18612260" y="3991014"/>
                  <a:pt x="18611792" y="3998672"/>
                  <a:pt x="18614008" y="4005724"/>
                </a:cubicBezTo>
                <a:lnTo>
                  <a:pt x="18617896" y="4011435"/>
                </a:lnTo>
                <a:lnTo>
                  <a:pt x="18619000" y="3997137"/>
                </a:lnTo>
                <a:cubicBezTo>
                  <a:pt x="18620628" y="3993124"/>
                  <a:pt x="18623884" y="3993124"/>
                  <a:pt x="18630404" y="4000079"/>
                </a:cubicBezTo>
                <a:cubicBezTo>
                  <a:pt x="18627440" y="4002756"/>
                  <a:pt x="18625960" y="4004093"/>
                  <a:pt x="18624332" y="4006367"/>
                </a:cubicBezTo>
                <a:lnTo>
                  <a:pt x="18619764" y="4014180"/>
                </a:lnTo>
                <a:lnTo>
                  <a:pt x="18627040" y="4024867"/>
                </a:lnTo>
                <a:cubicBezTo>
                  <a:pt x="18638860" y="4036152"/>
                  <a:pt x="18654712" y="4044213"/>
                  <a:pt x="18661160" y="4047437"/>
                </a:cubicBezTo>
                <a:cubicBezTo>
                  <a:pt x="18699852" y="4066777"/>
                  <a:pt x="18738544" y="4105471"/>
                  <a:pt x="18783684" y="4086126"/>
                </a:cubicBezTo>
                <a:cubicBezTo>
                  <a:pt x="18751444" y="4066777"/>
                  <a:pt x="18719200" y="4047437"/>
                  <a:pt x="18680508" y="4028090"/>
                </a:cubicBezTo>
                <a:cubicBezTo>
                  <a:pt x="18661160" y="4015196"/>
                  <a:pt x="18635368" y="4008746"/>
                  <a:pt x="18617096" y="3982954"/>
                </a:cubicBezTo>
                <a:close/>
                <a:moveTo>
                  <a:pt x="15127852" y="3973524"/>
                </a:moveTo>
                <a:cubicBezTo>
                  <a:pt x="15127852" y="4004068"/>
                  <a:pt x="15108586" y="3998802"/>
                  <a:pt x="15095742" y="3998802"/>
                </a:cubicBezTo>
                <a:cubicBezTo>
                  <a:pt x="15095742" y="3967206"/>
                  <a:pt x="15115008" y="3973524"/>
                  <a:pt x="15127852" y="3973524"/>
                </a:cubicBezTo>
                <a:close/>
                <a:moveTo>
                  <a:pt x="16825748" y="3973523"/>
                </a:moveTo>
                <a:cubicBezTo>
                  <a:pt x="16838044" y="3973523"/>
                  <a:pt x="16862640" y="3967206"/>
                  <a:pt x="16862640" y="3998802"/>
                </a:cubicBezTo>
                <a:cubicBezTo>
                  <a:pt x="16850344" y="3998802"/>
                  <a:pt x="16825748" y="4004067"/>
                  <a:pt x="16825748" y="3973523"/>
                </a:cubicBezTo>
                <a:close/>
                <a:moveTo>
                  <a:pt x="17828948" y="3971948"/>
                </a:moveTo>
                <a:cubicBezTo>
                  <a:pt x="17848184" y="4015602"/>
                  <a:pt x="17861012" y="4066705"/>
                  <a:pt x="17867424" y="4117814"/>
                </a:cubicBezTo>
                <a:cubicBezTo>
                  <a:pt x="17841772" y="4117814"/>
                  <a:pt x="17785128" y="4092263"/>
                  <a:pt x="17772300" y="4047544"/>
                </a:cubicBezTo>
                <a:cubicBezTo>
                  <a:pt x="17759476" y="3983660"/>
                  <a:pt x="17804364" y="3978336"/>
                  <a:pt x="17828948" y="3971948"/>
                </a:cubicBezTo>
                <a:close/>
                <a:moveTo>
                  <a:pt x="15925198" y="3971945"/>
                </a:moveTo>
                <a:cubicBezTo>
                  <a:pt x="15937838" y="3971945"/>
                  <a:pt x="15950476" y="3978580"/>
                  <a:pt x="15962062" y="3984110"/>
                </a:cubicBezTo>
                <a:cubicBezTo>
                  <a:pt x="15950476" y="4004015"/>
                  <a:pt x="15925198" y="4004015"/>
                  <a:pt x="15925198" y="3971945"/>
                </a:cubicBezTo>
                <a:close/>
                <a:moveTo>
                  <a:pt x="13601727" y="3971945"/>
                </a:moveTo>
                <a:cubicBezTo>
                  <a:pt x="13601727" y="3991286"/>
                  <a:pt x="13595740" y="3999245"/>
                  <a:pt x="13583765" y="3999245"/>
                </a:cubicBezTo>
                <a:cubicBezTo>
                  <a:pt x="13583765" y="3978771"/>
                  <a:pt x="13589752" y="3971945"/>
                  <a:pt x="13601727" y="3971945"/>
                </a:cubicBezTo>
                <a:close/>
                <a:moveTo>
                  <a:pt x="10976910" y="3971945"/>
                </a:moveTo>
                <a:cubicBezTo>
                  <a:pt x="10988885" y="3971945"/>
                  <a:pt x="10994872" y="3978771"/>
                  <a:pt x="10994872" y="3999245"/>
                </a:cubicBezTo>
                <a:cubicBezTo>
                  <a:pt x="10982897" y="3999245"/>
                  <a:pt x="10976910" y="3991286"/>
                  <a:pt x="10976910" y="3971945"/>
                </a:cubicBezTo>
                <a:close/>
                <a:moveTo>
                  <a:pt x="20541704" y="3971944"/>
                </a:moveTo>
                <a:cubicBezTo>
                  <a:pt x="20548264" y="3978769"/>
                  <a:pt x="20548264" y="3991282"/>
                  <a:pt x="20554828" y="3999245"/>
                </a:cubicBezTo>
                <a:cubicBezTo>
                  <a:pt x="20548264" y="3991282"/>
                  <a:pt x="20541704" y="3984457"/>
                  <a:pt x="20541704" y="3971944"/>
                </a:cubicBezTo>
                <a:close/>
                <a:moveTo>
                  <a:pt x="18565508" y="3971132"/>
                </a:moveTo>
                <a:cubicBezTo>
                  <a:pt x="18565508" y="3989399"/>
                  <a:pt x="18571956" y="3996927"/>
                  <a:pt x="18584852" y="3996927"/>
                </a:cubicBezTo>
                <a:cubicBezTo>
                  <a:pt x="18584852" y="3977580"/>
                  <a:pt x="18571956" y="3971132"/>
                  <a:pt x="18565508" y="3971132"/>
                </a:cubicBezTo>
                <a:close/>
                <a:moveTo>
                  <a:pt x="16566904" y="3967637"/>
                </a:moveTo>
                <a:cubicBezTo>
                  <a:pt x="16578490" y="3967637"/>
                  <a:pt x="16592446" y="3974099"/>
                  <a:pt x="16601926" y="3974099"/>
                </a:cubicBezTo>
                <a:cubicBezTo>
                  <a:pt x="16601926" y="4018266"/>
                  <a:pt x="16565060" y="3999954"/>
                  <a:pt x="16546102" y="3999954"/>
                </a:cubicBezTo>
                <a:cubicBezTo>
                  <a:pt x="16546102" y="3974100"/>
                  <a:pt x="16555318" y="3967637"/>
                  <a:pt x="16566904" y="3967637"/>
                </a:cubicBezTo>
                <a:close/>
                <a:moveTo>
                  <a:pt x="12227107" y="3941563"/>
                </a:moveTo>
                <a:lnTo>
                  <a:pt x="12213982" y="3947178"/>
                </a:lnTo>
                <a:cubicBezTo>
                  <a:pt x="12217214" y="3943976"/>
                  <a:pt x="12222063" y="3942375"/>
                  <a:pt x="12226912" y="3941576"/>
                </a:cubicBezTo>
                <a:close/>
                <a:moveTo>
                  <a:pt x="16526116" y="3940173"/>
                </a:moveTo>
                <a:cubicBezTo>
                  <a:pt x="16526116" y="3970916"/>
                  <a:pt x="16507670" y="3970916"/>
                  <a:pt x="16489224" y="3970916"/>
                </a:cubicBezTo>
                <a:cubicBezTo>
                  <a:pt x="16489224" y="3934026"/>
                  <a:pt x="16507670" y="3940173"/>
                  <a:pt x="16526116" y="3940173"/>
                </a:cubicBezTo>
                <a:close/>
                <a:moveTo>
                  <a:pt x="19526372" y="3940172"/>
                </a:moveTo>
                <a:cubicBezTo>
                  <a:pt x="19526372" y="3970916"/>
                  <a:pt x="19501780" y="3970916"/>
                  <a:pt x="19489480" y="3970916"/>
                </a:cubicBezTo>
                <a:cubicBezTo>
                  <a:pt x="19489480" y="3934025"/>
                  <a:pt x="19507928" y="3940172"/>
                  <a:pt x="19526372" y="3940172"/>
                </a:cubicBezTo>
                <a:close/>
                <a:moveTo>
                  <a:pt x="13460727" y="3938769"/>
                </a:moveTo>
                <a:cubicBezTo>
                  <a:pt x="13473495" y="3952310"/>
                  <a:pt x="13478815" y="3965856"/>
                  <a:pt x="13492647" y="3985036"/>
                </a:cubicBezTo>
                <a:cubicBezTo>
                  <a:pt x="13473495" y="3979396"/>
                  <a:pt x="13441575" y="3972623"/>
                  <a:pt x="13460727" y="3938769"/>
                </a:cubicBezTo>
                <a:close/>
                <a:moveTo>
                  <a:pt x="19735948" y="3938767"/>
                </a:moveTo>
                <a:cubicBezTo>
                  <a:pt x="19747920" y="3938767"/>
                  <a:pt x="19753908" y="3951608"/>
                  <a:pt x="19753908" y="3970875"/>
                </a:cubicBezTo>
                <a:cubicBezTo>
                  <a:pt x="19741932" y="3970875"/>
                  <a:pt x="19735948" y="3958031"/>
                  <a:pt x="19735948" y="3938767"/>
                </a:cubicBezTo>
                <a:close/>
                <a:moveTo>
                  <a:pt x="14881456" y="3938767"/>
                </a:moveTo>
                <a:cubicBezTo>
                  <a:pt x="14881456" y="3958031"/>
                  <a:pt x="14875469" y="3970875"/>
                  <a:pt x="14863494" y="3970875"/>
                </a:cubicBezTo>
                <a:cubicBezTo>
                  <a:pt x="14863494" y="3951608"/>
                  <a:pt x="14869481" y="3938767"/>
                  <a:pt x="14881456" y="3938767"/>
                </a:cubicBezTo>
                <a:close/>
                <a:moveTo>
                  <a:pt x="10133238" y="3938767"/>
                </a:moveTo>
                <a:cubicBezTo>
                  <a:pt x="10145213" y="3938767"/>
                  <a:pt x="10151200" y="3945188"/>
                  <a:pt x="10151200" y="3970875"/>
                </a:cubicBezTo>
                <a:cubicBezTo>
                  <a:pt x="10139225" y="3970875"/>
                  <a:pt x="10133238" y="3958031"/>
                  <a:pt x="10133238" y="3938767"/>
                </a:cubicBezTo>
                <a:close/>
                <a:moveTo>
                  <a:pt x="15625454" y="3938765"/>
                </a:moveTo>
                <a:cubicBezTo>
                  <a:pt x="15625454" y="3957378"/>
                  <a:pt x="15625454" y="3994609"/>
                  <a:pt x="15604980" y="3994609"/>
                </a:cubicBezTo>
                <a:cubicBezTo>
                  <a:pt x="15604980" y="3969789"/>
                  <a:pt x="15598154" y="3938765"/>
                  <a:pt x="15625454" y="3938765"/>
                </a:cubicBezTo>
                <a:close/>
                <a:moveTo>
                  <a:pt x="14925110" y="3938765"/>
                </a:moveTo>
                <a:cubicBezTo>
                  <a:pt x="14936696" y="3938765"/>
                  <a:pt x="14949335" y="3944969"/>
                  <a:pt x="14961974" y="3951175"/>
                </a:cubicBezTo>
                <a:cubicBezTo>
                  <a:pt x="14949335" y="3963581"/>
                  <a:pt x="14936696" y="3975994"/>
                  <a:pt x="14925110" y="3994609"/>
                </a:cubicBezTo>
                <a:cubicBezTo>
                  <a:pt x="14925110" y="3975994"/>
                  <a:pt x="14925110" y="3957378"/>
                  <a:pt x="14925110" y="3938765"/>
                </a:cubicBezTo>
                <a:close/>
                <a:moveTo>
                  <a:pt x="13941227" y="3936396"/>
                </a:moveTo>
                <a:cubicBezTo>
                  <a:pt x="13952861" y="3934737"/>
                  <a:pt x="13966822" y="3939713"/>
                  <a:pt x="13976130" y="3939713"/>
                </a:cubicBezTo>
                <a:cubicBezTo>
                  <a:pt x="13976130" y="3985057"/>
                  <a:pt x="13938901" y="3972892"/>
                  <a:pt x="13920286" y="3972892"/>
                </a:cubicBezTo>
                <a:cubicBezTo>
                  <a:pt x="13920286" y="3946349"/>
                  <a:pt x="13929593" y="3938054"/>
                  <a:pt x="13941227" y="3936396"/>
                </a:cubicBezTo>
                <a:close/>
                <a:moveTo>
                  <a:pt x="12242336" y="3936380"/>
                </a:moveTo>
                <a:lnTo>
                  <a:pt x="12239842" y="3940774"/>
                </a:lnTo>
                <a:lnTo>
                  <a:pt x="12227107" y="3941563"/>
                </a:lnTo>
                <a:lnTo>
                  <a:pt x="12237603" y="3937073"/>
                </a:lnTo>
                <a:close/>
                <a:moveTo>
                  <a:pt x="10939187" y="3929286"/>
                </a:moveTo>
                <a:cubicBezTo>
                  <a:pt x="10945571" y="3929286"/>
                  <a:pt x="10958339" y="3929286"/>
                  <a:pt x="10971107" y="3929286"/>
                </a:cubicBezTo>
                <a:cubicBezTo>
                  <a:pt x="10964723" y="3954755"/>
                  <a:pt x="10964723" y="3973855"/>
                  <a:pt x="10964723" y="3999323"/>
                </a:cubicBezTo>
                <a:cubicBezTo>
                  <a:pt x="10945571" y="3999323"/>
                  <a:pt x="10932803" y="3999323"/>
                  <a:pt x="10920035" y="3999323"/>
                </a:cubicBezTo>
                <a:cubicBezTo>
                  <a:pt x="10926419" y="3973855"/>
                  <a:pt x="10932803" y="3954755"/>
                  <a:pt x="10939187" y="3929286"/>
                </a:cubicBezTo>
                <a:close/>
                <a:moveTo>
                  <a:pt x="13184670" y="3919831"/>
                </a:moveTo>
                <a:cubicBezTo>
                  <a:pt x="13197575" y="3919831"/>
                  <a:pt x="13255648" y="3919831"/>
                  <a:pt x="13229838" y="3952146"/>
                </a:cubicBezTo>
                <a:cubicBezTo>
                  <a:pt x="13197575" y="3989846"/>
                  <a:pt x="13152407" y="3997390"/>
                  <a:pt x="13107238" y="4009238"/>
                </a:cubicBezTo>
                <a:cubicBezTo>
                  <a:pt x="12985714" y="4041556"/>
                  <a:pt x="12863114" y="4054482"/>
                  <a:pt x="12741590" y="4060945"/>
                </a:cubicBezTo>
                <a:cubicBezTo>
                  <a:pt x="12677064" y="4060945"/>
                  <a:pt x="12607160" y="4054482"/>
                  <a:pt x="12542634" y="4060945"/>
                </a:cubicBezTo>
                <a:cubicBezTo>
                  <a:pt x="12523276" y="4060945"/>
                  <a:pt x="12523276" y="4086799"/>
                  <a:pt x="12510371" y="4106189"/>
                </a:cubicBezTo>
                <a:cubicBezTo>
                  <a:pt x="12497466" y="4125578"/>
                  <a:pt x="12465203" y="4112651"/>
                  <a:pt x="12452298" y="4112651"/>
                </a:cubicBezTo>
                <a:cubicBezTo>
                  <a:pt x="12324321" y="4119116"/>
                  <a:pt x="12196344" y="4132041"/>
                  <a:pt x="12073744" y="4164358"/>
                </a:cubicBezTo>
                <a:cubicBezTo>
                  <a:pt x="11817790" y="4213802"/>
                  <a:pt x="11573666" y="4297825"/>
                  <a:pt x="11323089" y="4393697"/>
                </a:cubicBezTo>
                <a:cubicBezTo>
                  <a:pt x="11201565" y="4438940"/>
                  <a:pt x="11078965" y="4490646"/>
                  <a:pt x="10957441" y="4535889"/>
                </a:cubicBezTo>
                <a:cubicBezTo>
                  <a:pt x="10931630" y="4548816"/>
                  <a:pt x="10899367" y="4561742"/>
                  <a:pt x="10867104" y="4581132"/>
                </a:cubicBezTo>
                <a:cubicBezTo>
                  <a:pt x="10847746" y="4587595"/>
                  <a:pt x="10821936" y="4605908"/>
                  <a:pt x="10809031" y="4587595"/>
                </a:cubicBezTo>
                <a:cubicBezTo>
                  <a:pt x="10777843" y="4561742"/>
                  <a:pt x="10809031" y="4490646"/>
                  <a:pt x="10816559" y="4458330"/>
                </a:cubicBezTo>
                <a:cubicBezTo>
                  <a:pt x="10844789" y="4482567"/>
                  <a:pt x="10869994" y="4470448"/>
                  <a:pt x="10883555" y="4435607"/>
                </a:cubicBezTo>
                <a:lnTo>
                  <a:pt x="10892077" y="4397451"/>
                </a:lnTo>
                <a:lnTo>
                  <a:pt x="10891595" y="4396383"/>
                </a:lnTo>
                <a:lnTo>
                  <a:pt x="10892628" y="4394984"/>
                </a:lnTo>
                <a:lnTo>
                  <a:pt x="10892915" y="4393697"/>
                </a:lnTo>
                <a:lnTo>
                  <a:pt x="10893270" y="4394113"/>
                </a:lnTo>
                <a:lnTo>
                  <a:pt x="10898330" y="4387259"/>
                </a:lnTo>
                <a:cubicBezTo>
                  <a:pt x="10900576" y="4387259"/>
                  <a:pt x="10903570" y="4390300"/>
                  <a:pt x="10909557" y="4396383"/>
                </a:cubicBezTo>
                <a:lnTo>
                  <a:pt x="10902831" y="4405328"/>
                </a:lnTo>
                <a:lnTo>
                  <a:pt x="10904711" y="4407532"/>
                </a:lnTo>
                <a:cubicBezTo>
                  <a:pt x="10918322" y="4416318"/>
                  <a:pt x="10936469" y="4411471"/>
                  <a:pt x="10950988" y="4406623"/>
                </a:cubicBezTo>
                <a:cubicBezTo>
                  <a:pt x="10976799" y="4400160"/>
                  <a:pt x="11009062" y="4400160"/>
                  <a:pt x="11033797" y="4393697"/>
                </a:cubicBezTo>
                <a:cubicBezTo>
                  <a:pt x="11027344" y="4381847"/>
                  <a:pt x="11027344" y="4349531"/>
                  <a:pt x="11014439" y="4349531"/>
                </a:cubicBezTo>
                <a:cubicBezTo>
                  <a:pt x="10996157" y="4343068"/>
                  <a:pt x="10970346" y="4362457"/>
                  <a:pt x="10950988" y="4375384"/>
                </a:cubicBezTo>
                <a:cubicBezTo>
                  <a:pt x="10912273" y="4406623"/>
                  <a:pt x="10892915" y="4368921"/>
                  <a:pt x="10867104" y="4330141"/>
                </a:cubicBezTo>
                <a:cubicBezTo>
                  <a:pt x="11252110" y="4183748"/>
                  <a:pt x="11638192" y="4009238"/>
                  <a:pt x="12036104" y="4009238"/>
                </a:cubicBezTo>
                <a:cubicBezTo>
                  <a:pt x="11868336" y="4060945"/>
                  <a:pt x="11708096" y="4132041"/>
                  <a:pt x="11547856" y="4195489"/>
                </a:cubicBezTo>
                <a:cubicBezTo>
                  <a:pt x="11463971" y="4220265"/>
                  <a:pt x="11387615" y="4246118"/>
                  <a:pt x="11310184" y="4265508"/>
                </a:cubicBezTo>
                <a:cubicBezTo>
                  <a:pt x="11265016" y="4271971"/>
                  <a:pt x="11227375" y="4278435"/>
                  <a:pt x="11188660" y="4284898"/>
                </a:cubicBezTo>
                <a:cubicBezTo>
                  <a:pt x="11169302" y="4284898"/>
                  <a:pt x="11149944" y="4284898"/>
                  <a:pt x="11130586" y="4284898"/>
                </a:cubicBezTo>
                <a:cubicBezTo>
                  <a:pt x="11117681" y="4304288"/>
                  <a:pt x="11104776" y="4330141"/>
                  <a:pt x="11091870" y="4349531"/>
                </a:cubicBezTo>
                <a:cubicBezTo>
                  <a:pt x="11219847" y="4323678"/>
                  <a:pt x="11348900" y="4291361"/>
                  <a:pt x="11476877" y="4265508"/>
                </a:cubicBezTo>
                <a:cubicBezTo>
                  <a:pt x="11534950" y="4252582"/>
                  <a:pt x="11593024" y="4220265"/>
                  <a:pt x="11650022" y="4195489"/>
                </a:cubicBezTo>
                <a:cubicBezTo>
                  <a:pt x="11708096" y="4177284"/>
                  <a:pt x="11766169" y="4157895"/>
                  <a:pt x="11824243" y="4138506"/>
                </a:cubicBezTo>
                <a:cubicBezTo>
                  <a:pt x="11945767" y="4099726"/>
                  <a:pt x="12073744" y="4067409"/>
                  <a:pt x="12196344" y="4048019"/>
                </a:cubicBezTo>
                <a:cubicBezTo>
                  <a:pt x="12259794" y="4035093"/>
                  <a:pt x="12324321" y="4022165"/>
                  <a:pt x="12382394" y="4015703"/>
                </a:cubicBezTo>
                <a:cubicBezTo>
                  <a:pt x="12434015" y="4009238"/>
                  <a:pt x="12484561" y="4015703"/>
                  <a:pt x="12529729" y="3971537"/>
                </a:cubicBezTo>
                <a:cubicBezTo>
                  <a:pt x="12748043" y="3952146"/>
                  <a:pt x="12966356" y="3926293"/>
                  <a:pt x="13184670" y="3919831"/>
                </a:cubicBezTo>
                <a:close/>
                <a:moveTo>
                  <a:pt x="14203682" y="3919806"/>
                </a:moveTo>
                <a:cubicBezTo>
                  <a:pt x="14216909" y="3919806"/>
                  <a:pt x="14230136" y="3932578"/>
                  <a:pt x="14236750" y="3938958"/>
                </a:cubicBezTo>
                <a:cubicBezTo>
                  <a:pt x="14223523" y="3951727"/>
                  <a:pt x="14203682" y="3958111"/>
                  <a:pt x="14190455" y="3970880"/>
                </a:cubicBezTo>
                <a:cubicBezTo>
                  <a:pt x="14190455" y="3951727"/>
                  <a:pt x="14197069" y="3932578"/>
                  <a:pt x="14203682" y="3919806"/>
                </a:cubicBezTo>
                <a:close/>
                <a:moveTo>
                  <a:pt x="13443216" y="3919332"/>
                </a:moveTo>
                <a:cubicBezTo>
                  <a:pt x="13444856" y="3916772"/>
                  <a:pt x="13448138" y="3918477"/>
                  <a:pt x="13454700" y="3921891"/>
                </a:cubicBezTo>
                <a:cubicBezTo>
                  <a:pt x="13448138" y="3928714"/>
                  <a:pt x="13441575" y="3935542"/>
                  <a:pt x="13441575" y="3942365"/>
                </a:cubicBezTo>
                <a:cubicBezTo>
                  <a:pt x="13441575" y="3928714"/>
                  <a:pt x="13441575" y="3921891"/>
                  <a:pt x="13443216" y="3919332"/>
                </a:cubicBezTo>
                <a:close/>
                <a:moveTo>
                  <a:pt x="13860136" y="3910327"/>
                </a:moveTo>
                <a:cubicBezTo>
                  <a:pt x="13866610" y="3923040"/>
                  <a:pt x="13879557" y="3935754"/>
                  <a:pt x="13886031" y="3954824"/>
                </a:cubicBezTo>
                <a:cubicBezTo>
                  <a:pt x="13860136" y="3999323"/>
                  <a:pt x="13814819" y="3991909"/>
                  <a:pt x="13782451" y="3991909"/>
                </a:cubicBezTo>
                <a:cubicBezTo>
                  <a:pt x="13724187" y="3991909"/>
                  <a:pt x="13673475" y="3991909"/>
                  <a:pt x="13621685" y="3999323"/>
                </a:cubicBezTo>
                <a:cubicBezTo>
                  <a:pt x="13621685" y="3980253"/>
                  <a:pt x="13621685" y="3961181"/>
                  <a:pt x="13621685" y="3942111"/>
                </a:cubicBezTo>
                <a:cubicBezTo>
                  <a:pt x="13634633" y="3935754"/>
                  <a:pt x="13641106" y="3935754"/>
                  <a:pt x="13654054" y="3935754"/>
                </a:cubicBezTo>
                <a:cubicBezTo>
                  <a:pt x="13673475" y="3935754"/>
                  <a:pt x="13692897" y="3935754"/>
                  <a:pt x="13711239" y="3935754"/>
                </a:cubicBezTo>
                <a:cubicBezTo>
                  <a:pt x="13756555" y="3929396"/>
                  <a:pt x="13801872" y="3929396"/>
                  <a:pt x="13853662" y="3923040"/>
                </a:cubicBezTo>
                <a:cubicBezTo>
                  <a:pt x="13853662" y="3916684"/>
                  <a:pt x="13853662" y="3910327"/>
                  <a:pt x="13860136" y="3910327"/>
                </a:cubicBezTo>
                <a:close/>
                <a:moveTo>
                  <a:pt x="10171155" y="3910325"/>
                </a:moveTo>
                <a:cubicBezTo>
                  <a:pt x="10183130" y="3910325"/>
                  <a:pt x="10189117" y="3923168"/>
                  <a:pt x="10189117" y="3942433"/>
                </a:cubicBezTo>
                <a:cubicBezTo>
                  <a:pt x="10177142" y="3942433"/>
                  <a:pt x="10171155" y="3929588"/>
                  <a:pt x="10171155" y="3910325"/>
                </a:cubicBezTo>
                <a:close/>
                <a:moveTo>
                  <a:pt x="16710998" y="3910324"/>
                </a:moveTo>
                <a:cubicBezTo>
                  <a:pt x="16710998" y="3929586"/>
                  <a:pt x="16705010" y="3942432"/>
                  <a:pt x="16693034" y="3942432"/>
                </a:cubicBezTo>
                <a:cubicBezTo>
                  <a:pt x="16693034" y="3916745"/>
                  <a:pt x="16699022" y="3910324"/>
                  <a:pt x="16710998" y="3910324"/>
                </a:cubicBezTo>
                <a:close/>
                <a:moveTo>
                  <a:pt x="16659854" y="3910324"/>
                </a:moveTo>
                <a:cubicBezTo>
                  <a:pt x="16671828" y="3910324"/>
                  <a:pt x="16677816" y="3916745"/>
                  <a:pt x="16677816" y="3942432"/>
                </a:cubicBezTo>
                <a:cubicBezTo>
                  <a:pt x="16665840" y="3942432"/>
                  <a:pt x="16659854" y="3929586"/>
                  <a:pt x="16659854" y="3910324"/>
                </a:cubicBezTo>
                <a:close/>
                <a:moveTo>
                  <a:pt x="13298330" y="3910324"/>
                </a:moveTo>
                <a:cubicBezTo>
                  <a:pt x="13298330" y="3929587"/>
                  <a:pt x="13292010" y="3942433"/>
                  <a:pt x="13280423" y="3942433"/>
                </a:cubicBezTo>
                <a:cubicBezTo>
                  <a:pt x="13280423" y="3923167"/>
                  <a:pt x="13286743" y="3910324"/>
                  <a:pt x="13298330" y="3910324"/>
                </a:cubicBezTo>
                <a:close/>
                <a:moveTo>
                  <a:pt x="11734271" y="3910324"/>
                </a:moveTo>
                <a:cubicBezTo>
                  <a:pt x="11734271" y="3929588"/>
                  <a:pt x="11728284" y="3942433"/>
                  <a:pt x="11716309" y="3942433"/>
                </a:cubicBezTo>
                <a:cubicBezTo>
                  <a:pt x="11716309" y="3916746"/>
                  <a:pt x="11722296" y="3910324"/>
                  <a:pt x="11734271" y="3910324"/>
                </a:cubicBezTo>
                <a:close/>
                <a:moveTo>
                  <a:pt x="19579536" y="3910323"/>
                </a:moveTo>
                <a:cubicBezTo>
                  <a:pt x="19591508" y="3910323"/>
                  <a:pt x="19597496" y="3916744"/>
                  <a:pt x="19597496" y="3942431"/>
                </a:cubicBezTo>
                <a:cubicBezTo>
                  <a:pt x="19585524" y="3942431"/>
                  <a:pt x="19579536" y="3929586"/>
                  <a:pt x="19579536" y="3910323"/>
                </a:cubicBezTo>
                <a:close/>
                <a:moveTo>
                  <a:pt x="19451560" y="3910323"/>
                </a:moveTo>
                <a:cubicBezTo>
                  <a:pt x="19463148" y="3910323"/>
                  <a:pt x="19469468" y="3923166"/>
                  <a:pt x="19469468" y="3942431"/>
                </a:cubicBezTo>
                <a:cubicBezTo>
                  <a:pt x="19456828" y="3942431"/>
                  <a:pt x="19451560" y="3929586"/>
                  <a:pt x="19451560" y="3910323"/>
                </a:cubicBezTo>
                <a:close/>
                <a:moveTo>
                  <a:pt x="17375560" y="3910323"/>
                </a:moveTo>
                <a:cubicBezTo>
                  <a:pt x="17387856" y="3910323"/>
                  <a:pt x="17399128" y="3910323"/>
                  <a:pt x="17412452" y="3910323"/>
                </a:cubicBezTo>
                <a:cubicBezTo>
                  <a:pt x="17412452" y="3916745"/>
                  <a:pt x="17412452" y="3929586"/>
                  <a:pt x="17412452" y="3942432"/>
                </a:cubicBezTo>
                <a:cubicBezTo>
                  <a:pt x="17399128" y="3942432"/>
                  <a:pt x="17387856" y="3942432"/>
                  <a:pt x="17375560" y="3942432"/>
                </a:cubicBezTo>
                <a:cubicBezTo>
                  <a:pt x="17375560" y="3929586"/>
                  <a:pt x="17375560" y="3916745"/>
                  <a:pt x="17375560" y="3910323"/>
                </a:cubicBezTo>
                <a:close/>
                <a:moveTo>
                  <a:pt x="9711990" y="3908169"/>
                </a:moveTo>
                <a:cubicBezTo>
                  <a:pt x="9711990" y="3927511"/>
                  <a:pt x="9718439" y="3940409"/>
                  <a:pt x="9731335" y="3940409"/>
                </a:cubicBezTo>
                <a:cubicBezTo>
                  <a:pt x="9731335" y="3921065"/>
                  <a:pt x="9724887" y="3908169"/>
                  <a:pt x="9711990" y="3908169"/>
                </a:cubicBezTo>
                <a:close/>
                <a:moveTo>
                  <a:pt x="14696577" y="3907457"/>
                </a:moveTo>
                <a:cubicBezTo>
                  <a:pt x="14696577" y="3947139"/>
                  <a:pt x="14671982" y="3940525"/>
                  <a:pt x="14659685" y="3940525"/>
                </a:cubicBezTo>
                <a:cubicBezTo>
                  <a:pt x="14659685" y="3900843"/>
                  <a:pt x="14678131" y="3907457"/>
                  <a:pt x="14696577" y="3907457"/>
                </a:cubicBezTo>
                <a:close/>
                <a:moveTo>
                  <a:pt x="19034468" y="3906992"/>
                </a:moveTo>
                <a:cubicBezTo>
                  <a:pt x="19053424" y="3906992"/>
                  <a:pt x="19071332" y="3900843"/>
                  <a:pt x="19071332" y="3937736"/>
                </a:cubicBezTo>
                <a:cubicBezTo>
                  <a:pt x="19058692" y="3937736"/>
                  <a:pt x="19034468" y="3937736"/>
                  <a:pt x="19034468" y="3906992"/>
                </a:cubicBezTo>
                <a:close/>
                <a:moveTo>
                  <a:pt x="15364180" y="3890681"/>
                </a:moveTo>
                <a:cubicBezTo>
                  <a:pt x="15386718" y="3889888"/>
                  <a:pt x="15409256" y="3893067"/>
                  <a:pt x="15428808" y="3908982"/>
                </a:cubicBezTo>
                <a:cubicBezTo>
                  <a:pt x="15454876" y="3921714"/>
                  <a:pt x="15402738" y="3947181"/>
                  <a:pt x="15396222" y="3947181"/>
                </a:cubicBezTo>
                <a:cubicBezTo>
                  <a:pt x="15370154" y="3947181"/>
                  <a:pt x="15344084" y="3940814"/>
                  <a:pt x="15319102" y="3940814"/>
                </a:cubicBezTo>
                <a:cubicBezTo>
                  <a:pt x="15312586" y="3921714"/>
                  <a:pt x="15306068" y="3908982"/>
                  <a:pt x="15299550" y="3896249"/>
                </a:cubicBezTo>
                <a:cubicBezTo>
                  <a:pt x="15319102" y="3896249"/>
                  <a:pt x="15341640" y="3891475"/>
                  <a:pt x="15364180" y="3890681"/>
                </a:cubicBezTo>
                <a:close/>
                <a:moveTo>
                  <a:pt x="10209271" y="3877149"/>
                </a:moveTo>
                <a:cubicBezTo>
                  <a:pt x="10227046" y="3877149"/>
                  <a:pt x="10227046" y="3916312"/>
                  <a:pt x="10227046" y="3942420"/>
                </a:cubicBezTo>
                <a:cubicBezTo>
                  <a:pt x="10204334" y="3942420"/>
                  <a:pt x="10209271" y="3903258"/>
                  <a:pt x="10209271" y="3877149"/>
                </a:cubicBezTo>
                <a:close/>
                <a:moveTo>
                  <a:pt x="13393180" y="3877148"/>
                </a:moveTo>
                <a:cubicBezTo>
                  <a:pt x="13393180" y="3903258"/>
                  <a:pt x="13393180" y="3942419"/>
                  <a:pt x="13375218" y="3942419"/>
                </a:cubicBezTo>
                <a:cubicBezTo>
                  <a:pt x="13375218" y="3916311"/>
                  <a:pt x="13375218" y="3877148"/>
                  <a:pt x="13393180" y="3877148"/>
                </a:cubicBezTo>
                <a:close/>
                <a:moveTo>
                  <a:pt x="13806534" y="3877147"/>
                </a:moveTo>
                <a:cubicBezTo>
                  <a:pt x="13819761" y="3883296"/>
                  <a:pt x="13832988" y="3889449"/>
                  <a:pt x="13852829" y="3889449"/>
                </a:cubicBezTo>
                <a:cubicBezTo>
                  <a:pt x="13839602" y="3901742"/>
                  <a:pt x="13806534" y="3914039"/>
                  <a:pt x="13806534" y="3877147"/>
                </a:cubicBezTo>
                <a:close/>
                <a:moveTo>
                  <a:pt x="13659603" y="3877147"/>
                </a:moveTo>
                <a:cubicBezTo>
                  <a:pt x="13671578" y="3877147"/>
                  <a:pt x="13677565" y="3883567"/>
                  <a:pt x="13677565" y="3909253"/>
                </a:cubicBezTo>
                <a:cubicBezTo>
                  <a:pt x="13665590" y="3909253"/>
                  <a:pt x="13659603" y="3902832"/>
                  <a:pt x="13659603" y="3877147"/>
                </a:cubicBezTo>
                <a:close/>
                <a:moveTo>
                  <a:pt x="11792144" y="3877147"/>
                </a:moveTo>
                <a:cubicBezTo>
                  <a:pt x="11804119" y="3877147"/>
                  <a:pt x="11810106" y="3883567"/>
                  <a:pt x="11810106" y="3909253"/>
                </a:cubicBezTo>
                <a:cubicBezTo>
                  <a:pt x="11798131" y="3909253"/>
                  <a:pt x="11792144" y="3902832"/>
                  <a:pt x="11792144" y="3877147"/>
                </a:cubicBezTo>
                <a:close/>
                <a:moveTo>
                  <a:pt x="20014596" y="3877146"/>
                </a:moveTo>
                <a:cubicBezTo>
                  <a:pt x="20014596" y="3902831"/>
                  <a:pt x="20008608" y="3909252"/>
                  <a:pt x="19996632" y="3909252"/>
                </a:cubicBezTo>
                <a:cubicBezTo>
                  <a:pt x="19996632" y="3883566"/>
                  <a:pt x="20002620" y="3877146"/>
                  <a:pt x="20014596" y="3877146"/>
                </a:cubicBezTo>
                <a:close/>
                <a:moveTo>
                  <a:pt x="19564320" y="3877146"/>
                </a:moveTo>
                <a:cubicBezTo>
                  <a:pt x="19564320" y="3902831"/>
                  <a:pt x="19558332" y="3909253"/>
                  <a:pt x="19546356" y="3909253"/>
                </a:cubicBezTo>
                <a:cubicBezTo>
                  <a:pt x="19546356" y="3883566"/>
                  <a:pt x="19552344" y="3877146"/>
                  <a:pt x="19564320" y="3877146"/>
                </a:cubicBezTo>
                <a:close/>
                <a:moveTo>
                  <a:pt x="11051722" y="3874280"/>
                </a:moveTo>
                <a:cubicBezTo>
                  <a:pt x="11051722" y="3913961"/>
                  <a:pt x="11033276" y="3907348"/>
                  <a:pt x="11014830" y="3907348"/>
                </a:cubicBezTo>
                <a:cubicBezTo>
                  <a:pt x="11014830" y="3867666"/>
                  <a:pt x="11039425" y="3874280"/>
                  <a:pt x="11051722" y="3874280"/>
                </a:cubicBezTo>
                <a:close/>
                <a:moveTo>
                  <a:pt x="18615336" y="3873366"/>
                </a:moveTo>
                <a:lnTo>
                  <a:pt x="18616408" y="3875546"/>
                </a:lnTo>
                <a:cubicBezTo>
                  <a:pt x="18617828" y="3878439"/>
                  <a:pt x="18618536" y="3879886"/>
                  <a:pt x="18617472" y="3877715"/>
                </a:cubicBezTo>
                <a:close/>
                <a:moveTo>
                  <a:pt x="20396188" y="3864633"/>
                </a:moveTo>
                <a:cubicBezTo>
                  <a:pt x="20428572" y="3858203"/>
                  <a:pt x="20454484" y="3883920"/>
                  <a:pt x="20480392" y="3916069"/>
                </a:cubicBezTo>
                <a:cubicBezTo>
                  <a:pt x="20489568" y="3932144"/>
                  <a:pt x="20502252" y="3946610"/>
                  <a:pt x="20514264" y="3962547"/>
                </a:cubicBezTo>
                <a:lnTo>
                  <a:pt x="20542032" y="4014060"/>
                </a:lnTo>
                <a:lnTo>
                  <a:pt x="20543344" y="3997137"/>
                </a:lnTo>
                <a:cubicBezTo>
                  <a:pt x="20544984" y="3993123"/>
                  <a:pt x="20548264" y="3993123"/>
                  <a:pt x="20554828" y="4000079"/>
                </a:cubicBezTo>
                <a:cubicBezTo>
                  <a:pt x="20551548" y="4002756"/>
                  <a:pt x="20549908" y="4004093"/>
                  <a:pt x="20548264" y="4006367"/>
                </a:cubicBezTo>
                <a:lnTo>
                  <a:pt x="20543016" y="4015889"/>
                </a:lnTo>
                <a:lnTo>
                  <a:pt x="20544084" y="4017869"/>
                </a:lnTo>
                <a:cubicBezTo>
                  <a:pt x="20641244" y="4120742"/>
                  <a:pt x="20737324" y="4221376"/>
                  <a:pt x="20834484" y="4317819"/>
                </a:cubicBezTo>
                <a:cubicBezTo>
                  <a:pt x="20808576" y="4349967"/>
                  <a:pt x="20782668" y="4298530"/>
                  <a:pt x="20763236" y="4285671"/>
                </a:cubicBezTo>
                <a:cubicBezTo>
                  <a:pt x="20730848" y="4247094"/>
                  <a:pt x="20699540" y="4221376"/>
                  <a:pt x="20667156" y="4190300"/>
                </a:cubicBezTo>
                <a:cubicBezTo>
                  <a:pt x="20595904" y="4120742"/>
                  <a:pt x="20518176" y="4050018"/>
                  <a:pt x="20448004" y="3980365"/>
                </a:cubicBezTo>
                <a:cubicBezTo>
                  <a:pt x="20435052" y="3967506"/>
                  <a:pt x="20337892" y="3877492"/>
                  <a:pt x="20396188" y="3864633"/>
                </a:cubicBezTo>
                <a:close/>
                <a:moveTo>
                  <a:pt x="17478732" y="3848707"/>
                </a:moveTo>
                <a:cubicBezTo>
                  <a:pt x="17472116" y="3874134"/>
                  <a:pt x="17472116" y="3905917"/>
                  <a:pt x="17472116" y="3937701"/>
                </a:cubicBezTo>
                <a:cubicBezTo>
                  <a:pt x="17458892" y="3918629"/>
                  <a:pt x="17445664" y="3905917"/>
                  <a:pt x="17432436" y="3886845"/>
                </a:cubicBezTo>
                <a:cubicBezTo>
                  <a:pt x="17445664" y="3874134"/>
                  <a:pt x="17465504" y="3861420"/>
                  <a:pt x="17478732" y="3848707"/>
                </a:cubicBezTo>
                <a:close/>
                <a:moveTo>
                  <a:pt x="10507676" y="3843969"/>
                </a:moveTo>
                <a:cubicBezTo>
                  <a:pt x="10520457" y="3843969"/>
                  <a:pt x="10525783" y="3843969"/>
                  <a:pt x="10538564" y="3843969"/>
                </a:cubicBezTo>
                <a:cubicBezTo>
                  <a:pt x="10557736" y="3843969"/>
                  <a:pt x="10576908" y="3843969"/>
                  <a:pt x="10601406" y="3843969"/>
                </a:cubicBezTo>
                <a:cubicBezTo>
                  <a:pt x="10570518" y="3909239"/>
                  <a:pt x="10551346" y="3896185"/>
                  <a:pt x="10507676" y="3909239"/>
                </a:cubicBezTo>
                <a:cubicBezTo>
                  <a:pt x="10507676" y="3883129"/>
                  <a:pt x="10507676" y="3863550"/>
                  <a:pt x="10507676" y="3843969"/>
                </a:cubicBezTo>
                <a:close/>
                <a:moveTo>
                  <a:pt x="16710998" y="3843968"/>
                </a:moveTo>
                <a:cubicBezTo>
                  <a:pt x="16710998" y="3869654"/>
                  <a:pt x="16705010" y="3876075"/>
                  <a:pt x="16693034" y="3876075"/>
                </a:cubicBezTo>
                <a:cubicBezTo>
                  <a:pt x="16693034" y="3856811"/>
                  <a:pt x="16699022" y="3843968"/>
                  <a:pt x="16710998" y="3843968"/>
                </a:cubicBezTo>
                <a:close/>
                <a:moveTo>
                  <a:pt x="11090665" y="3843968"/>
                </a:moveTo>
                <a:cubicBezTo>
                  <a:pt x="11102962" y="3843968"/>
                  <a:pt x="11115260" y="3843968"/>
                  <a:pt x="11127557" y="3843968"/>
                </a:cubicBezTo>
                <a:cubicBezTo>
                  <a:pt x="11127557" y="3856811"/>
                  <a:pt x="11127557" y="3869654"/>
                  <a:pt x="11127557" y="3876075"/>
                </a:cubicBezTo>
                <a:cubicBezTo>
                  <a:pt x="11115260" y="3876075"/>
                  <a:pt x="11102962" y="3876075"/>
                  <a:pt x="11090665" y="3876075"/>
                </a:cubicBezTo>
                <a:cubicBezTo>
                  <a:pt x="11090665" y="3869654"/>
                  <a:pt x="11090665" y="3856811"/>
                  <a:pt x="11090665" y="3843968"/>
                </a:cubicBezTo>
                <a:close/>
                <a:moveTo>
                  <a:pt x="19110300" y="3843967"/>
                </a:moveTo>
                <a:cubicBezTo>
                  <a:pt x="19128916" y="3850388"/>
                  <a:pt x="19147532" y="3856810"/>
                  <a:pt x="19166144" y="3856810"/>
                </a:cubicBezTo>
                <a:cubicBezTo>
                  <a:pt x="19147532" y="3876075"/>
                  <a:pt x="19128916" y="3876075"/>
                  <a:pt x="19110300" y="3876075"/>
                </a:cubicBezTo>
                <a:cubicBezTo>
                  <a:pt x="19110300" y="3869653"/>
                  <a:pt x="19110300" y="3856810"/>
                  <a:pt x="19110300" y="3843967"/>
                </a:cubicBezTo>
                <a:close/>
                <a:moveTo>
                  <a:pt x="18924452" y="3843967"/>
                </a:moveTo>
                <a:cubicBezTo>
                  <a:pt x="18924452" y="3869654"/>
                  <a:pt x="18918464" y="3876075"/>
                  <a:pt x="18906492" y="3876075"/>
                </a:cubicBezTo>
                <a:cubicBezTo>
                  <a:pt x="18906492" y="3856811"/>
                  <a:pt x="18912476" y="3843967"/>
                  <a:pt x="18924452" y="3843967"/>
                </a:cubicBezTo>
                <a:close/>
                <a:moveTo>
                  <a:pt x="19477720" y="3827991"/>
                </a:moveTo>
                <a:cubicBezTo>
                  <a:pt x="19478540" y="3826496"/>
                  <a:pt x="19481824" y="3827991"/>
                  <a:pt x="19488388" y="3830993"/>
                </a:cubicBezTo>
                <a:cubicBezTo>
                  <a:pt x="19481824" y="3836978"/>
                  <a:pt x="19481824" y="3836978"/>
                  <a:pt x="19481824" y="3842965"/>
                </a:cubicBezTo>
                <a:cubicBezTo>
                  <a:pt x="19478540" y="3833985"/>
                  <a:pt x="19476900" y="3829490"/>
                  <a:pt x="19477720" y="3827991"/>
                </a:cubicBezTo>
                <a:close/>
                <a:moveTo>
                  <a:pt x="19294872" y="3820927"/>
                </a:moveTo>
                <a:cubicBezTo>
                  <a:pt x="19320944" y="3819253"/>
                  <a:pt x="19355708" y="3856933"/>
                  <a:pt x="19355708" y="3904526"/>
                </a:cubicBezTo>
                <a:cubicBezTo>
                  <a:pt x="19323924" y="3891836"/>
                  <a:pt x="19292140" y="3885488"/>
                  <a:pt x="19266712" y="3872797"/>
                </a:cubicBezTo>
                <a:cubicBezTo>
                  <a:pt x="19266712" y="3837102"/>
                  <a:pt x="19279228" y="3821930"/>
                  <a:pt x="19294872" y="3820927"/>
                </a:cubicBezTo>
                <a:close/>
                <a:moveTo>
                  <a:pt x="20298920" y="3812660"/>
                </a:moveTo>
                <a:cubicBezTo>
                  <a:pt x="20298920" y="3852342"/>
                  <a:pt x="20279964" y="3845728"/>
                  <a:pt x="20262056" y="3845728"/>
                </a:cubicBezTo>
                <a:cubicBezTo>
                  <a:pt x="20262056" y="3806049"/>
                  <a:pt x="20286280" y="3812660"/>
                  <a:pt x="20298920" y="3812660"/>
                </a:cubicBezTo>
                <a:close/>
                <a:moveTo>
                  <a:pt x="19906080" y="3811447"/>
                </a:moveTo>
                <a:cubicBezTo>
                  <a:pt x="19913300" y="3814753"/>
                  <a:pt x="19919724" y="3826325"/>
                  <a:pt x="19919724" y="3842863"/>
                </a:cubicBezTo>
                <a:cubicBezTo>
                  <a:pt x="19906880" y="3842863"/>
                  <a:pt x="19900460" y="3836249"/>
                  <a:pt x="19887620" y="3829633"/>
                </a:cubicBezTo>
                <a:cubicBezTo>
                  <a:pt x="19890828" y="3813101"/>
                  <a:pt x="19898856" y="3808141"/>
                  <a:pt x="19906080" y="3811447"/>
                </a:cubicBezTo>
                <a:close/>
                <a:moveTo>
                  <a:pt x="17342380" y="3810788"/>
                </a:moveTo>
                <a:cubicBezTo>
                  <a:pt x="17355148" y="3830373"/>
                  <a:pt x="17380684" y="3843424"/>
                  <a:pt x="17393452" y="3856477"/>
                </a:cubicBezTo>
                <a:cubicBezTo>
                  <a:pt x="17367916" y="3869531"/>
                  <a:pt x="17342380" y="3876057"/>
                  <a:pt x="17342380" y="3810788"/>
                </a:cubicBezTo>
                <a:close/>
                <a:moveTo>
                  <a:pt x="19020248" y="3810787"/>
                </a:moveTo>
                <a:cubicBezTo>
                  <a:pt x="19045024" y="3810787"/>
                  <a:pt x="19070876" y="3810787"/>
                  <a:pt x="19090268" y="3810787"/>
                </a:cubicBezTo>
                <a:cubicBezTo>
                  <a:pt x="19083804" y="3830373"/>
                  <a:pt x="19077340" y="3856477"/>
                  <a:pt x="19070876" y="3876057"/>
                </a:cubicBezTo>
                <a:cubicBezTo>
                  <a:pt x="19052564" y="3856477"/>
                  <a:pt x="19038560" y="3830373"/>
                  <a:pt x="19020248" y="3810787"/>
                </a:cubicBezTo>
                <a:close/>
                <a:moveTo>
                  <a:pt x="14204671" y="3810787"/>
                </a:moveTo>
                <a:cubicBezTo>
                  <a:pt x="14216646" y="3810787"/>
                  <a:pt x="14222633" y="3823628"/>
                  <a:pt x="14222633" y="3842894"/>
                </a:cubicBezTo>
                <a:cubicBezTo>
                  <a:pt x="14210658" y="3842894"/>
                  <a:pt x="14204671" y="3836473"/>
                  <a:pt x="14204671" y="3810787"/>
                </a:cubicBezTo>
                <a:close/>
                <a:moveTo>
                  <a:pt x="13862317" y="3810787"/>
                </a:moveTo>
                <a:cubicBezTo>
                  <a:pt x="13862317" y="3830053"/>
                  <a:pt x="13862317" y="3842894"/>
                  <a:pt x="13849192" y="3842894"/>
                </a:cubicBezTo>
                <a:cubicBezTo>
                  <a:pt x="13849192" y="3823628"/>
                  <a:pt x="13849192" y="3810787"/>
                  <a:pt x="13862317" y="3810787"/>
                </a:cubicBezTo>
                <a:close/>
                <a:moveTo>
                  <a:pt x="11189200" y="3810787"/>
                </a:moveTo>
                <a:cubicBezTo>
                  <a:pt x="11189200" y="3836473"/>
                  <a:pt x="11183213" y="3842894"/>
                  <a:pt x="11171238" y="3842894"/>
                </a:cubicBezTo>
                <a:cubicBezTo>
                  <a:pt x="11171238" y="3823628"/>
                  <a:pt x="11177225" y="3810787"/>
                  <a:pt x="11189200" y="3810787"/>
                </a:cubicBezTo>
                <a:close/>
                <a:moveTo>
                  <a:pt x="15108870" y="3810786"/>
                </a:moveTo>
                <a:cubicBezTo>
                  <a:pt x="15108870" y="3830053"/>
                  <a:pt x="15108870" y="3842893"/>
                  <a:pt x="15095742" y="3842893"/>
                </a:cubicBezTo>
                <a:cubicBezTo>
                  <a:pt x="15095742" y="3823627"/>
                  <a:pt x="15095742" y="3810786"/>
                  <a:pt x="15108870" y="3810786"/>
                </a:cubicBezTo>
                <a:close/>
                <a:moveTo>
                  <a:pt x="14811358" y="3806045"/>
                </a:moveTo>
                <a:cubicBezTo>
                  <a:pt x="14863496" y="3806045"/>
                  <a:pt x="14914548" y="3806045"/>
                  <a:pt x="14966686" y="3812193"/>
                </a:cubicBezTo>
                <a:cubicBezTo>
                  <a:pt x="14922151" y="3824490"/>
                  <a:pt x="14876530" y="3830644"/>
                  <a:pt x="14824392" y="3842937"/>
                </a:cubicBezTo>
                <a:cubicBezTo>
                  <a:pt x="14817875" y="3830644"/>
                  <a:pt x="14817875" y="3818342"/>
                  <a:pt x="14811358" y="3806045"/>
                </a:cubicBezTo>
                <a:close/>
                <a:moveTo>
                  <a:pt x="13142458" y="3804832"/>
                </a:moveTo>
                <a:cubicBezTo>
                  <a:pt x="13147069" y="3801528"/>
                  <a:pt x="13151681" y="3806489"/>
                  <a:pt x="13160904" y="3816408"/>
                </a:cubicBezTo>
                <a:cubicBezTo>
                  <a:pt x="13148607" y="3823022"/>
                  <a:pt x="13136309" y="3836250"/>
                  <a:pt x="13124012" y="3842863"/>
                </a:cubicBezTo>
                <a:cubicBezTo>
                  <a:pt x="13133235" y="3819715"/>
                  <a:pt x="13137846" y="3808142"/>
                  <a:pt x="13142458" y="3804832"/>
                </a:cubicBezTo>
                <a:close/>
                <a:moveTo>
                  <a:pt x="15147386" y="3796570"/>
                </a:moveTo>
                <a:cubicBezTo>
                  <a:pt x="15160420" y="3822227"/>
                  <a:pt x="15173456" y="3847888"/>
                  <a:pt x="15193006" y="3841474"/>
                </a:cubicBezTo>
                <a:cubicBezTo>
                  <a:pt x="15212558" y="3835060"/>
                  <a:pt x="15232110" y="3854302"/>
                  <a:pt x="15219076" y="3886373"/>
                </a:cubicBezTo>
                <a:cubicBezTo>
                  <a:pt x="15206042" y="3937694"/>
                  <a:pt x="15153904" y="3905620"/>
                  <a:pt x="15128922" y="3905620"/>
                </a:cubicBezTo>
                <a:cubicBezTo>
                  <a:pt x="15135438" y="3867130"/>
                  <a:pt x="15140870" y="3828636"/>
                  <a:pt x="15147386" y="3796570"/>
                </a:cubicBezTo>
                <a:close/>
                <a:moveTo>
                  <a:pt x="11317119" y="3796569"/>
                </a:moveTo>
                <a:cubicBezTo>
                  <a:pt x="11279200" y="3809796"/>
                  <a:pt x="11241282" y="3823022"/>
                  <a:pt x="11204417" y="3842863"/>
                </a:cubicBezTo>
                <a:cubicBezTo>
                  <a:pt x="11210737" y="3829633"/>
                  <a:pt x="11217056" y="3816408"/>
                  <a:pt x="11222323" y="3803181"/>
                </a:cubicBezTo>
                <a:cubicBezTo>
                  <a:pt x="11253921" y="3796569"/>
                  <a:pt x="11285520" y="3796569"/>
                  <a:pt x="11317119" y="3796569"/>
                </a:cubicBezTo>
                <a:close/>
                <a:moveTo>
                  <a:pt x="19875040" y="3794722"/>
                </a:moveTo>
                <a:cubicBezTo>
                  <a:pt x="19876680" y="3793143"/>
                  <a:pt x="19879964" y="3794459"/>
                  <a:pt x="19886528" y="3797092"/>
                </a:cubicBezTo>
                <a:cubicBezTo>
                  <a:pt x="19879964" y="3803411"/>
                  <a:pt x="19879964" y="3803411"/>
                  <a:pt x="19873400" y="3809732"/>
                </a:cubicBezTo>
                <a:cubicBezTo>
                  <a:pt x="19873400" y="3800778"/>
                  <a:pt x="19873400" y="3796301"/>
                  <a:pt x="19875040" y="3794722"/>
                </a:cubicBezTo>
                <a:close/>
                <a:moveTo>
                  <a:pt x="15032314" y="3791826"/>
                </a:moveTo>
                <a:cubicBezTo>
                  <a:pt x="15050930" y="3797257"/>
                  <a:pt x="15075748" y="3803773"/>
                  <a:pt x="15075748" y="3842876"/>
                </a:cubicBezTo>
                <a:cubicBezTo>
                  <a:pt x="15057134" y="3842876"/>
                  <a:pt x="15038520" y="3842876"/>
                  <a:pt x="15019906" y="3842876"/>
                </a:cubicBezTo>
                <a:cubicBezTo>
                  <a:pt x="15019906" y="3823324"/>
                  <a:pt x="15026110" y="3803773"/>
                  <a:pt x="15032314" y="3791826"/>
                </a:cubicBezTo>
                <a:close/>
                <a:moveTo>
                  <a:pt x="13056578" y="3787095"/>
                </a:moveTo>
                <a:cubicBezTo>
                  <a:pt x="13056578" y="3831922"/>
                  <a:pt x="13050114" y="3844725"/>
                  <a:pt x="13017789" y="3851127"/>
                </a:cubicBezTo>
                <a:cubicBezTo>
                  <a:pt x="12978999" y="3857532"/>
                  <a:pt x="12940210" y="3857532"/>
                  <a:pt x="12901420" y="3863935"/>
                </a:cubicBezTo>
                <a:cubicBezTo>
                  <a:pt x="12824918" y="3870337"/>
                  <a:pt x="12747339" y="3883144"/>
                  <a:pt x="12669760" y="3889551"/>
                </a:cubicBezTo>
                <a:cubicBezTo>
                  <a:pt x="12586793" y="3902355"/>
                  <a:pt x="12502749" y="3908758"/>
                  <a:pt x="12426247" y="3921564"/>
                </a:cubicBezTo>
                <a:cubicBezTo>
                  <a:pt x="12387458" y="3921564"/>
                  <a:pt x="12348668" y="3927966"/>
                  <a:pt x="12309879" y="3934373"/>
                </a:cubicBezTo>
                <a:cubicBezTo>
                  <a:pt x="12293716" y="3934373"/>
                  <a:pt x="12277554" y="3932775"/>
                  <a:pt x="12261526" y="3933574"/>
                </a:cubicBezTo>
                <a:lnTo>
                  <a:pt x="12242336" y="3936380"/>
                </a:lnTo>
                <a:lnTo>
                  <a:pt x="12252503" y="3918460"/>
                </a:lnTo>
                <a:cubicBezTo>
                  <a:pt x="12267655" y="3901954"/>
                  <a:pt x="12288868" y="3900753"/>
                  <a:pt x="12303414" y="3895951"/>
                </a:cubicBezTo>
                <a:cubicBezTo>
                  <a:pt x="12335738" y="3895951"/>
                  <a:pt x="12368063" y="3889551"/>
                  <a:pt x="12400388" y="3883144"/>
                </a:cubicBezTo>
                <a:cubicBezTo>
                  <a:pt x="12470424" y="3870337"/>
                  <a:pt x="12548004" y="3863935"/>
                  <a:pt x="12619118" y="3851127"/>
                </a:cubicBezTo>
                <a:cubicBezTo>
                  <a:pt x="12766734" y="3825512"/>
                  <a:pt x="12907885" y="3806306"/>
                  <a:pt x="13056578" y="3787095"/>
                </a:cubicBezTo>
                <a:close/>
                <a:moveTo>
                  <a:pt x="20109388" y="3787086"/>
                </a:moveTo>
                <a:cubicBezTo>
                  <a:pt x="20109388" y="3807560"/>
                  <a:pt x="20103400" y="3814385"/>
                  <a:pt x="20091424" y="3814385"/>
                </a:cubicBezTo>
                <a:cubicBezTo>
                  <a:pt x="20091424" y="3795048"/>
                  <a:pt x="20097412" y="3787086"/>
                  <a:pt x="20109388" y="3787086"/>
                </a:cubicBezTo>
                <a:close/>
                <a:moveTo>
                  <a:pt x="13090307" y="3783594"/>
                </a:moveTo>
                <a:cubicBezTo>
                  <a:pt x="13097943" y="3781829"/>
                  <a:pt x="13107159" y="3784816"/>
                  <a:pt x="13113478" y="3784816"/>
                </a:cubicBezTo>
                <a:cubicBezTo>
                  <a:pt x="13113478" y="3823915"/>
                  <a:pt x="13088200" y="3810883"/>
                  <a:pt x="13076614" y="3810883"/>
                </a:cubicBezTo>
                <a:cubicBezTo>
                  <a:pt x="13076614" y="3791875"/>
                  <a:pt x="13082670" y="3785358"/>
                  <a:pt x="13090307" y="3783594"/>
                </a:cubicBezTo>
                <a:close/>
                <a:moveTo>
                  <a:pt x="12255999" y="3775756"/>
                </a:moveTo>
                <a:cubicBezTo>
                  <a:pt x="12280581" y="3777226"/>
                  <a:pt x="12307567" y="3786578"/>
                  <a:pt x="12317186" y="3786578"/>
                </a:cubicBezTo>
                <a:cubicBezTo>
                  <a:pt x="12317186" y="3857118"/>
                  <a:pt x="12228479" y="3812228"/>
                  <a:pt x="12209241" y="3812228"/>
                </a:cubicBezTo>
                <a:cubicBezTo>
                  <a:pt x="12209241" y="3780699"/>
                  <a:pt x="12231418" y="3774286"/>
                  <a:pt x="12255999" y="3775756"/>
                </a:cubicBezTo>
                <a:close/>
                <a:moveTo>
                  <a:pt x="11753201" y="3755783"/>
                </a:moveTo>
                <a:cubicBezTo>
                  <a:pt x="11753201" y="3795463"/>
                  <a:pt x="11734755" y="3787748"/>
                  <a:pt x="11716309" y="3787748"/>
                </a:cubicBezTo>
                <a:cubicBezTo>
                  <a:pt x="11716309" y="3749170"/>
                  <a:pt x="11734755" y="3755783"/>
                  <a:pt x="11753201" y="3755783"/>
                </a:cubicBezTo>
                <a:close/>
                <a:moveTo>
                  <a:pt x="10051604" y="3754495"/>
                </a:moveTo>
                <a:cubicBezTo>
                  <a:pt x="10051604" y="3773837"/>
                  <a:pt x="10058053" y="3785658"/>
                  <a:pt x="10070949" y="3785658"/>
                </a:cubicBezTo>
                <a:cubicBezTo>
                  <a:pt x="10070949" y="3767389"/>
                  <a:pt x="10064501" y="3754495"/>
                  <a:pt x="10051604" y="3754495"/>
                </a:cubicBezTo>
                <a:close/>
                <a:moveTo>
                  <a:pt x="9904367" y="3754495"/>
                </a:moveTo>
                <a:cubicBezTo>
                  <a:pt x="9897918" y="3767389"/>
                  <a:pt x="9891470" y="3785658"/>
                  <a:pt x="9885021" y="3804998"/>
                </a:cubicBezTo>
                <a:cubicBezTo>
                  <a:pt x="9878573" y="3798554"/>
                  <a:pt x="9865676" y="3798554"/>
                  <a:pt x="9852780" y="3798554"/>
                </a:cubicBezTo>
                <a:cubicBezTo>
                  <a:pt x="9814089" y="3798554"/>
                  <a:pt x="9770026" y="3817897"/>
                  <a:pt x="9750680" y="3875928"/>
                </a:cubicBezTo>
                <a:cubicBezTo>
                  <a:pt x="9807641" y="3863039"/>
                  <a:pt x="10000017" y="3908169"/>
                  <a:pt x="10000017" y="3754495"/>
                </a:cubicBezTo>
                <a:cubicBezTo>
                  <a:pt x="9968850" y="3754495"/>
                  <a:pt x="9936608" y="3754495"/>
                  <a:pt x="9904367" y="3754495"/>
                </a:cubicBezTo>
                <a:close/>
                <a:moveTo>
                  <a:pt x="14659685" y="3753910"/>
                </a:moveTo>
                <a:cubicBezTo>
                  <a:pt x="14698162" y="3753910"/>
                  <a:pt x="14729157" y="3753910"/>
                  <a:pt x="14767633" y="3753910"/>
                </a:cubicBezTo>
                <a:cubicBezTo>
                  <a:pt x="14767633" y="3804294"/>
                  <a:pt x="14729157" y="3804294"/>
                  <a:pt x="14717400" y="3842889"/>
                </a:cubicBezTo>
                <a:cubicBezTo>
                  <a:pt x="14698162" y="3810728"/>
                  <a:pt x="14672511" y="3792503"/>
                  <a:pt x="14659685" y="3753910"/>
                </a:cubicBezTo>
                <a:close/>
                <a:moveTo>
                  <a:pt x="10527822" y="3753909"/>
                </a:moveTo>
                <a:cubicBezTo>
                  <a:pt x="10544607" y="3753909"/>
                  <a:pt x="10544607" y="3784453"/>
                  <a:pt x="10544607" y="3809732"/>
                </a:cubicBezTo>
                <a:cubicBezTo>
                  <a:pt x="10521898" y="3809732"/>
                  <a:pt x="10527822" y="3778134"/>
                  <a:pt x="10527822" y="3753909"/>
                </a:cubicBezTo>
                <a:close/>
                <a:moveTo>
                  <a:pt x="13203590" y="3753907"/>
                </a:moveTo>
                <a:cubicBezTo>
                  <a:pt x="13203590" y="3773811"/>
                  <a:pt x="13197603" y="3785977"/>
                  <a:pt x="13185628" y="3785977"/>
                </a:cubicBezTo>
                <a:cubicBezTo>
                  <a:pt x="13185628" y="3760541"/>
                  <a:pt x="13191615" y="3753907"/>
                  <a:pt x="13203590" y="3753907"/>
                </a:cubicBezTo>
                <a:close/>
                <a:moveTo>
                  <a:pt x="12413050" y="3753907"/>
                </a:moveTo>
                <a:cubicBezTo>
                  <a:pt x="12425025" y="3753907"/>
                  <a:pt x="12431012" y="3760542"/>
                  <a:pt x="12431012" y="3785977"/>
                </a:cubicBezTo>
                <a:cubicBezTo>
                  <a:pt x="12419037" y="3785977"/>
                  <a:pt x="12413050" y="3773812"/>
                  <a:pt x="12413050" y="3753907"/>
                </a:cubicBezTo>
                <a:close/>
                <a:moveTo>
                  <a:pt x="20190964" y="3753906"/>
                </a:moveTo>
                <a:cubicBezTo>
                  <a:pt x="20203260" y="3760541"/>
                  <a:pt x="20215556" y="3760541"/>
                  <a:pt x="20227856" y="3767177"/>
                </a:cubicBezTo>
                <a:cubicBezTo>
                  <a:pt x="20215556" y="3785976"/>
                  <a:pt x="20190964" y="3785976"/>
                  <a:pt x="20190964" y="3753906"/>
                </a:cubicBezTo>
                <a:close/>
                <a:moveTo>
                  <a:pt x="14578219" y="3744712"/>
                </a:moveTo>
                <a:cubicBezTo>
                  <a:pt x="14595603" y="3744851"/>
                  <a:pt x="14615471" y="3752891"/>
                  <a:pt x="14625405" y="3752891"/>
                </a:cubicBezTo>
                <a:cubicBezTo>
                  <a:pt x="14625405" y="3809711"/>
                  <a:pt x="14565801" y="3783981"/>
                  <a:pt x="14545933" y="3783981"/>
                </a:cubicBezTo>
                <a:cubicBezTo>
                  <a:pt x="14545933" y="3752355"/>
                  <a:pt x="14560834" y="3744581"/>
                  <a:pt x="14578219" y="3744712"/>
                </a:cubicBezTo>
                <a:close/>
                <a:moveTo>
                  <a:pt x="10862658" y="3741860"/>
                </a:moveTo>
                <a:cubicBezTo>
                  <a:pt x="10864155" y="3742629"/>
                  <a:pt x="10865651" y="3747250"/>
                  <a:pt x="10871639" y="3753396"/>
                </a:cubicBezTo>
                <a:cubicBezTo>
                  <a:pt x="10865651" y="3756469"/>
                  <a:pt x="10864155" y="3761081"/>
                  <a:pt x="10862658" y="3762618"/>
                </a:cubicBezTo>
                <a:lnTo>
                  <a:pt x="10861546" y="3762390"/>
                </a:lnTo>
                <a:lnTo>
                  <a:pt x="10866815" y="3766549"/>
                </a:lnTo>
                <a:cubicBezTo>
                  <a:pt x="10866815" y="3841332"/>
                  <a:pt x="10796641" y="3822372"/>
                  <a:pt x="10757776" y="3828686"/>
                </a:cubicBezTo>
                <a:cubicBezTo>
                  <a:pt x="10738343" y="3835014"/>
                  <a:pt x="10725388" y="3847652"/>
                  <a:pt x="10705955" y="3847652"/>
                </a:cubicBezTo>
                <a:cubicBezTo>
                  <a:pt x="10680045" y="3847652"/>
                  <a:pt x="10680045" y="3809734"/>
                  <a:pt x="10673567" y="3784455"/>
                </a:cubicBezTo>
                <a:cubicBezTo>
                  <a:pt x="10712433" y="3778136"/>
                  <a:pt x="10751298" y="3772868"/>
                  <a:pt x="10790164" y="3760229"/>
                </a:cubicBezTo>
                <a:cubicBezTo>
                  <a:pt x="10803119" y="3757070"/>
                  <a:pt x="10815804" y="3750751"/>
                  <a:pt x="10828490" y="3749173"/>
                </a:cubicBezTo>
                <a:cubicBezTo>
                  <a:pt x="10834833" y="3748383"/>
                  <a:pt x="10841175" y="3748777"/>
                  <a:pt x="10847551" y="3751343"/>
                </a:cubicBezTo>
                <a:lnTo>
                  <a:pt x="10858232" y="3759773"/>
                </a:lnTo>
                <a:lnTo>
                  <a:pt x="10853677" y="3753396"/>
                </a:lnTo>
                <a:cubicBezTo>
                  <a:pt x="10859665" y="3744163"/>
                  <a:pt x="10861161" y="3741094"/>
                  <a:pt x="10862658" y="3741860"/>
                </a:cubicBezTo>
                <a:close/>
                <a:moveTo>
                  <a:pt x="12579528" y="3737177"/>
                </a:moveTo>
                <a:cubicBezTo>
                  <a:pt x="12595653" y="3733998"/>
                  <a:pt x="12615003" y="3740631"/>
                  <a:pt x="12627903" y="3747276"/>
                </a:cubicBezTo>
                <a:cubicBezTo>
                  <a:pt x="12634353" y="3747276"/>
                  <a:pt x="12653703" y="3779344"/>
                  <a:pt x="12634353" y="3785980"/>
                </a:cubicBezTo>
                <a:cubicBezTo>
                  <a:pt x="12608553" y="3785980"/>
                  <a:pt x="12576303" y="3785980"/>
                  <a:pt x="12550503" y="3785980"/>
                </a:cubicBezTo>
                <a:cubicBezTo>
                  <a:pt x="12550503" y="3753354"/>
                  <a:pt x="12563403" y="3740354"/>
                  <a:pt x="12579528" y="3737177"/>
                </a:cubicBezTo>
                <a:close/>
                <a:moveTo>
                  <a:pt x="12489276" y="3730208"/>
                </a:moveTo>
                <a:cubicBezTo>
                  <a:pt x="12495661" y="3749169"/>
                  <a:pt x="12502045" y="3768127"/>
                  <a:pt x="12502045" y="3786033"/>
                </a:cubicBezTo>
                <a:cubicBezTo>
                  <a:pt x="12482892" y="3786033"/>
                  <a:pt x="12470123" y="3786033"/>
                  <a:pt x="12450970" y="3786033"/>
                </a:cubicBezTo>
                <a:cubicBezTo>
                  <a:pt x="12450970" y="3749169"/>
                  <a:pt x="12476507" y="3736528"/>
                  <a:pt x="12489276" y="3730208"/>
                </a:cubicBezTo>
                <a:close/>
                <a:moveTo>
                  <a:pt x="20472400" y="3726129"/>
                </a:moveTo>
                <a:cubicBezTo>
                  <a:pt x="20480852" y="3729434"/>
                  <a:pt x="20488540" y="3741006"/>
                  <a:pt x="20488540" y="3757544"/>
                </a:cubicBezTo>
                <a:cubicBezTo>
                  <a:pt x="20476240" y="3750932"/>
                  <a:pt x="20463944" y="3744311"/>
                  <a:pt x="20451648" y="3744311"/>
                </a:cubicBezTo>
                <a:cubicBezTo>
                  <a:pt x="20454720" y="3727782"/>
                  <a:pt x="20463944" y="3722821"/>
                  <a:pt x="20472400" y="3726129"/>
                </a:cubicBezTo>
                <a:close/>
                <a:moveTo>
                  <a:pt x="17167872" y="3720734"/>
                </a:moveTo>
                <a:cubicBezTo>
                  <a:pt x="17187260" y="3727115"/>
                  <a:pt x="17224964" y="3720734"/>
                  <a:pt x="17237892" y="3752638"/>
                </a:cubicBezTo>
                <a:cubicBezTo>
                  <a:pt x="17244352" y="3771779"/>
                  <a:pt x="17244352" y="3808997"/>
                  <a:pt x="17263744" y="3808997"/>
                </a:cubicBezTo>
                <a:cubicBezTo>
                  <a:pt x="17263744" y="3796236"/>
                  <a:pt x="17270208" y="3727115"/>
                  <a:pt x="17283132" y="3759018"/>
                </a:cubicBezTo>
                <a:cubicBezTo>
                  <a:pt x="17292828" y="3777628"/>
                  <a:pt x="17300908" y="3799692"/>
                  <a:pt x="17309792" y="3821890"/>
                </a:cubicBezTo>
                <a:lnTo>
                  <a:pt x="17335576" y="3873991"/>
                </a:lnTo>
                <a:lnTo>
                  <a:pt x="17340136" y="3858185"/>
                </a:lnTo>
                <a:cubicBezTo>
                  <a:pt x="17340136" y="3864334"/>
                  <a:pt x="17346124" y="3870482"/>
                  <a:pt x="17346124" y="3876632"/>
                </a:cubicBezTo>
                <a:lnTo>
                  <a:pt x="17339648" y="3882224"/>
                </a:lnTo>
                <a:lnTo>
                  <a:pt x="17341300" y="3885561"/>
                </a:lnTo>
                <a:cubicBezTo>
                  <a:pt x="17270208" y="3885561"/>
                  <a:pt x="17199112" y="3847282"/>
                  <a:pt x="17129092" y="3828133"/>
                </a:cubicBezTo>
                <a:cubicBezTo>
                  <a:pt x="17135556" y="3802616"/>
                  <a:pt x="17154944" y="3808997"/>
                  <a:pt x="17167872" y="3808997"/>
                </a:cubicBezTo>
                <a:cubicBezTo>
                  <a:pt x="17167872" y="3777093"/>
                  <a:pt x="17167872" y="3752638"/>
                  <a:pt x="17167872" y="3720734"/>
                </a:cubicBezTo>
                <a:close/>
                <a:moveTo>
                  <a:pt x="19412648" y="3720728"/>
                </a:moveTo>
                <a:cubicBezTo>
                  <a:pt x="19412648" y="3739992"/>
                  <a:pt x="19406660" y="3752839"/>
                  <a:pt x="19394688" y="3752839"/>
                </a:cubicBezTo>
                <a:cubicBezTo>
                  <a:pt x="19394688" y="3733571"/>
                  <a:pt x="19400672" y="3720728"/>
                  <a:pt x="19412648" y="3720728"/>
                </a:cubicBezTo>
                <a:close/>
                <a:moveTo>
                  <a:pt x="17304464" y="3720728"/>
                </a:moveTo>
                <a:cubicBezTo>
                  <a:pt x="17317592" y="3720728"/>
                  <a:pt x="17317592" y="3733571"/>
                  <a:pt x="17317592" y="3752840"/>
                </a:cubicBezTo>
                <a:cubicBezTo>
                  <a:pt x="17304464" y="3752840"/>
                  <a:pt x="17304464" y="3739992"/>
                  <a:pt x="17304464" y="3720728"/>
                </a:cubicBezTo>
                <a:close/>
                <a:moveTo>
                  <a:pt x="12715339" y="3720728"/>
                </a:moveTo>
                <a:cubicBezTo>
                  <a:pt x="12715339" y="3727151"/>
                  <a:pt x="12715339" y="3739992"/>
                  <a:pt x="12715339" y="3752840"/>
                </a:cubicBezTo>
                <a:cubicBezTo>
                  <a:pt x="12690060" y="3752840"/>
                  <a:pt x="12665835" y="3752840"/>
                  <a:pt x="12640557" y="3752840"/>
                </a:cubicBezTo>
                <a:cubicBezTo>
                  <a:pt x="12665835" y="3739992"/>
                  <a:pt x="12690060" y="3727151"/>
                  <a:pt x="12715339" y="3720728"/>
                </a:cubicBezTo>
                <a:close/>
                <a:moveTo>
                  <a:pt x="11511512" y="3720728"/>
                </a:moveTo>
                <a:cubicBezTo>
                  <a:pt x="11544580" y="3720728"/>
                  <a:pt x="11531353" y="3777550"/>
                  <a:pt x="11531353" y="3809713"/>
                </a:cubicBezTo>
                <a:cubicBezTo>
                  <a:pt x="11498285" y="3809713"/>
                  <a:pt x="11511512" y="3752893"/>
                  <a:pt x="11511512" y="3720728"/>
                </a:cubicBezTo>
                <a:close/>
                <a:moveTo>
                  <a:pt x="19110300" y="3720727"/>
                </a:moveTo>
                <a:cubicBezTo>
                  <a:pt x="19162440" y="3746801"/>
                  <a:pt x="19214576" y="3772865"/>
                  <a:pt x="19265624" y="3797848"/>
                </a:cubicBezTo>
                <a:cubicBezTo>
                  <a:pt x="19247160" y="3823915"/>
                  <a:pt x="19221092" y="3810883"/>
                  <a:pt x="19201540" y="3804364"/>
                </a:cubicBezTo>
                <a:cubicBezTo>
                  <a:pt x="19168956" y="3792417"/>
                  <a:pt x="19142888" y="3792417"/>
                  <a:pt x="19110300" y="3784814"/>
                </a:cubicBezTo>
                <a:cubicBezTo>
                  <a:pt x="19110300" y="3766349"/>
                  <a:pt x="19110300" y="3740276"/>
                  <a:pt x="19110300" y="3720727"/>
                </a:cubicBezTo>
                <a:close/>
                <a:moveTo>
                  <a:pt x="14456004" y="3720727"/>
                </a:moveTo>
                <a:cubicBezTo>
                  <a:pt x="14475359" y="3752794"/>
                  <a:pt x="14501166" y="3752794"/>
                  <a:pt x="14525898" y="3752794"/>
                </a:cubicBezTo>
                <a:cubicBezTo>
                  <a:pt x="14525898" y="3828672"/>
                  <a:pt x="14430197" y="3791268"/>
                  <a:pt x="14404391" y="3783788"/>
                </a:cubicBezTo>
                <a:cubicBezTo>
                  <a:pt x="14359229" y="3772030"/>
                  <a:pt x="14320519" y="3772030"/>
                  <a:pt x="14276432" y="3765618"/>
                </a:cubicBezTo>
                <a:cubicBezTo>
                  <a:pt x="14237722" y="3765618"/>
                  <a:pt x="14199012" y="3777374"/>
                  <a:pt x="14166753" y="3733553"/>
                </a:cubicBezTo>
                <a:cubicBezTo>
                  <a:pt x="14263529" y="3727140"/>
                  <a:pt x="14359229" y="3720727"/>
                  <a:pt x="14456004" y="3720727"/>
                </a:cubicBezTo>
                <a:close/>
                <a:moveTo>
                  <a:pt x="10937934" y="3720725"/>
                </a:moveTo>
                <a:cubicBezTo>
                  <a:pt x="10937934" y="3727110"/>
                  <a:pt x="10937934" y="3739877"/>
                  <a:pt x="10937934" y="3752649"/>
                </a:cubicBezTo>
                <a:cubicBezTo>
                  <a:pt x="10918833" y="3752649"/>
                  <a:pt x="10886999" y="3771802"/>
                  <a:pt x="10867899" y="3739877"/>
                </a:cubicBezTo>
                <a:cubicBezTo>
                  <a:pt x="10886999" y="3727110"/>
                  <a:pt x="10912467" y="3727110"/>
                  <a:pt x="10937934" y="3720725"/>
                </a:cubicBezTo>
                <a:close/>
                <a:moveTo>
                  <a:pt x="11603274" y="3718975"/>
                </a:moveTo>
                <a:cubicBezTo>
                  <a:pt x="11605426" y="3719276"/>
                  <a:pt x="11608045" y="3720881"/>
                  <a:pt x="11611039" y="3724092"/>
                </a:cubicBezTo>
                <a:cubicBezTo>
                  <a:pt x="11608046" y="3724092"/>
                  <a:pt x="11606549" y="3725697"/>
                  <a:pt x="11605052" y="3728908"/>
                </a:cubicBezTo>
                <a:lnTo>
                  <a:pt x="11600859" y="3739025"/>
                </a:lnTo>
                <a:lnTo>
                  <a:pt x="11600964" y="3739320"/>
                </a:lnTo>
                <a:cubicBezTo>
                  <a:pt x="11605174" y="3760474"/>
                  <a:pt x="11601806" y="3785980"/>
                  <a:pt x="11588335" y="3785980"/>
                </a:cubicBezTo>
                <a:cubicBezTo>
                  <a:pt x="11588335" y="3767179"/>
                  <a:pt x="11588335" y="3740632"/>
                  <a:pt x="11594322" y="3720727"/>
                </a:cubicBezTo>
                <a:lnTo>
                  <a:pt x="11598706" y="3733000"/>
                </a:lnTo>
                <a:lnTo>
                  <a:pt x="11598316" y="3721684"/>
                </a:lnTo>
                <a:cubicBezTo>
                  <a:pt x="11599438" y="3719677"/>
                  <a:pt x="11601122" y="3718674"/>
                  <a:pt x="11603274" y="3718975"/>
                </a:cubicBezTo>
                <a:close/>
                <a:moveTo>
                  <a:pt x="20432176" y="3697181"/>
                </a:moveTo>
                <a:cubicBezTo>
                  <a:pt x="20438324" y="3698786"/>
                  <a:pt x="20444472" y="3703602"/>
                  <a:pt x="20450620" y="3706811"/>
                </a:cubicBezTo>
                <a:cubicBezTo>
                  <a:pt x="20444472" y="3706811"/>
                  <a:pt x="20444472" y="3713233"/>
                  <a:pt x="20444472" y="3719654"/>
                </a:cubicBezTo>
                <a:cubicBezTo>
                  <a:pt x="20432176" y="3713233"/>
                  <a:pt x="20426028" y="3706811"/>
                  <a:pt x="20413728" y="3706811"/>
                </a:cubicBezTo>
                <a:cubicBezTo>
                  <a:pt x="20419880" y="3697181"/>
                  <a:pt x="20426028" y="3695575"/>
                  <a:pt x="20432176" y="3697181"/>
                </a:cubicBezTo>
                <a:close/>
                <a:moveTo>
                  <a:pt x="19753880" y="3689422"/>
                </a:moveTo>
                <a:cubicBezTo>
                  <a:pt x="19753880" y="3729102"/>
                  <a:pt x="19729288" y="3722488"/>
                  <a:pt x="19716988" y="3722488"/>
                </a:cubicBezTo>
                <a:cubicBezTo>
                  <a:pt x="19716988" y="3682808"/>
                  <a:pt x="19741584" y="3689422"/>
                  <a:pt x="19753880" y="3689422"/>
                </a:cubicBezTo>
                <a:close/>
                <a:moveTo>
                  <a:pt x="19265724" y="3687553"/>
                </a:moveTo>
                <a:cubicBezTo>
                  <a:pt x="19265724" y="3713233"/>
                  <a:pt x="19253876" y="3719655"/>
                  <a:pt x="19243016" y="3719655"/>
                </a:cubicBezTo>
                <a:cubicBezTo>
                  <a:pt x="19243016" y="3693972"/>
                  <a:pt x="19253876" y="3687553"/>
                  <a:pt x="19265724" y="3687553"/>
                </a:cubicBezTo>
                <a:close/>
                <a:moveTo>
                  <a:pt x="17076872" y="3687553"/>
                </a:moveTo>
                <a:cubicBezTo>
                  <a:pt x="17076872" y="3719982"/>
                  <a:pt x="17070496" y="3752414"/>
                  <a:pt x="17076872" y="3777274"/>
                </a:cubicBezTo>
                <a:cubicBezTo>
                  <a:pt x="17089620" y="3809704"/>
                  <a:pt x="17102368" y="3700525"/>
                  <a:pt x="17102368" y="3694039"/>
                </a:cubicBezTo>
                <a:cubicBezTo>
                  <a:pt x="17121492" y="3707009"/>
                  <a:pt x="17134240" y="3719982"/>
                  <a:pt x="17146988" y="3732953"/>
                </a:cubicBezTo>
                <a:cubicBezTo>
                  <a:pt x="17140612" y="3745931"/>
                  <a:pt x="17127864" y="3752414"/>
                  <a:pt x="17127864" y="3771870"/>
                </a:cubicBezTo>
                <a:cubicBezTo>
                  <a:pt x="17121492" y="3791327"/>
                  <a:pt x="17127864" y="3791327"/>
                  <a:pt x="17121492" y="3809704"/>
                </a:cubicBezTo>
                <a:cubicBezTo>
                  <a:pt x="17064124" y="3791327"/>
                  <a:pt x="17013132" y="3777274"/>
                  <a:pt x="16963200" y="3765385"/>
                </a:cubicBezTo>
                <a:cubicBezTo>
                  <a:pt x="16982320" y="3726468"/>
                  <a:pt x="17013132" y="3771870"/>
                  <a:pt x="17038628" y="3758899"/>
                </a:cubicBezTo>
                <a:cubicBezTo>
                  <a:pt x="17064124" y="3745931"/>
                  <a:pt x="17051376" y="3687553"/>
                  <a:pt x="17076872" y="3687553"/>
                </a:cubicBezTo>
                <a:close/>
                <a:moveTo>
                  <a:pt x="10161226" y="3683566"/>
                </a:moveTo>
                <a:cubicBezTo>
                  <a:pt x="10122536" y="3677117"/>
                  <a:pt x="10090294" y="3690015"/>
                  <a:pt x="10051604" y="3709359"/>
                </a:cubicBezTo>
                <a:cubicBezTo>
                  <a:pt x="10083846" y="3728701"/>
                  <a:pt x="10116088" y="3754495"/>
                  <a:pt x="10148330" y="3754495"/>
                </a:cubicBezTo>
                <a:cubicBezTo>
                  <a:pt x="10148330" y="3728701"/>
                  <a:pt x="10154778" y="3709359"/>
                  <a:pt x="10161226" y="3683566"/>
                </a:cubicBezTo>
                <a:close/>
                <a:moveTo>
                  <a:pt x="20091428" y="3678070"/>
                </a:moveTo>
                <a:cubicBezTo>
                  <a:pt x="20104160" y="3678070"/>
                  <a:pt x="20161460" y="3684683"/>
                  <a:pt x="20135996" y="3724364"/>
                </a:cubicBezTo>
                <a:cubicBezTo>
                  <a:pt x="20123260" y="3704524"/>
                  <a:pt x="20104160" y="3691296"/>
                  <a:pt x="20091428" y="3678070"/>
                </a:cubicBezTo>
                <a:close/>
                <a:moveTo>
                  <a:pt x="20394256" y="3668739"/>
                </a:moveTo>
                <a:cubicBezTo>
                  <a:pt x="20400408" y="3670345"/>
                  <a:pt x="20406556" y="3675160"/>
                  <a:pt x="20412704" y="3678371"/>
                </a:cubicBezTo>
                <a:cubicBezTo>
                  <a:pt x="20406556" y="3678371"/>
                  <a:pt x="20406556" y="3684792"/>
                  <a:pt x="20400408" y="3691213"/>
                </a:cubicBezTo>
                <a:cubicBezTo>
                  <a:pt x="20394260" y="3684792"/>
                  <a:pt x="20381960" y="3678371"/>
                  <a:pt x="20375812" y="3678371"/>
                </a:cubicBezTo>
                <a:cubicBezTo>
                  <a:pt x="20381960" y="3668739"/>
                  <a:pt x="20388108" y="3667134"/>
                  <a:pt x="20394256" y="3668739"/>
                </a:cubicBezTo>
                <a:close/>
                <a:moveTo>
                  <a:pt x="14038279" y="3659114"/>
                </a:moveTo>
                <a:cubicBezTo>
                  <a:pt x="14076932" y="3678681"/>
                  <a:pt x="14109143" y="3698248"/>
                  <a:pt x="14146722" y="3724339"/>
                </a:cubicBezTo>
                <a:cubicBezTo>
                  <a:pt x="14140280" y="3743902"/>
                  <a:pt x="14140280" y="3756951"/>
                  <a:pt x="14133838" y="3776516"/>
                </a:cubicBezTo>
                <a:cubicBezTo>
                  <a:pt x="14120954" y="3776516"/>
                  <a:pt x="14114511" y="3776516"/>
                  <a:pt x="14102701" y="3776516"/>
                </a:cubicBezTo>
                <a:cubicBezTo>
                  <a:pt x="14083374" y="3776516"/>
                  <a:pt x="14064048" y="3776516"/>
                  <a:pt x="14038279" y="3769997"/>
                </a:cubicBezTo>
                <a:cubicBezTo>
                  <a:pt x="13993184" y="3769997"/>
                  <a:pt x="13948089" y="3763473"/>
                  <a:pt x="13904067" y="3756951"/>
                </a:cubicBezTo>
                <a:cubicBezTo>
                  <a:pt x="13807434" y="3750430"/>
                  <a:pt x="13717244" y="3743902"/>
                  <a:pt x="13621685" y="3737382"/>
                </a:cubicBezTo>
                <a:cubicBezTo>
                  <a:pt x="13710802" y="3724339"/>
                  <a:pt x="13794550" y="3711293"/>
                  <a:pt x="13878298" y="3704770"/>
                </a:cubicBezTo>
                <a:cubicBezTo>
                  <a:pt x="13928762" y="3698248"/>
                  <a:pt x="13973857" y="3691726"/>
                  <a:pt x="14018952" y="3698248"/>
                </a:cubicBezTo>
                <a:cubicBezTo>
                  <a:pt x="14025395" y="3698248"/>
                  <a:pt x="14057606" y="3691726"/>
                  <a:pt x="14064048" y="3704770"/>
                </a:cubicBezTo>
                <a:cubicBezTo>
                  <a:pt x="14057606" y="3685204"/>
                  <a:pt x="14044721" y="3691726"/>
                  <a:pt x="14038279" y="3691726"/>
                </a:cubicBezTo>
                <a:cubicBezTo>
                  <a:pt x="14038279" y="3685204"/>
                  <a:pt x="14038279" y="3672158"/>
                  <a:pt x="14038279" y="3659114"/>
                </a:cubicBezTo>
                <a:close/>
                <a:moveTo>
                  <a:pt x="15905100" y="3659108"/>
                </a:moveTo>
                <a:cubicBezTo>
                  <a:pt x="15905100" y="3671951"/>
                  <a:pt x="15905100" y="3684792"/>
                  <a:pt x="15905100" y="3691214"/>
                </a:cubicBezTo>
                <a:cubicBezTo>
                  <a:pt x="15877802" y="3691214"/>
                  <a:pt x="15891450" y="3671951"/>
                  <a:pt x="15905100" y="3659108"/>
                </a:cubicBezTo>
                <a:close/>
                <a:moveTo>
                  <a:pt x="14165755" y="3659108"/>
                </a:moveTo>
                <a:cubicBezTo>
                  <a:pt x="14165755" y="3684793"/>
                  <a:pt x="14159768" y="3691214"/>
                  <a:pt x="14147793" y="3691214"/>
                </a:cubicBezTo>
                <a:cubicBezTo>
                  <a:pt x="14147793" y="3671951"/>
                  <a:pt x="14153780" y="3659108"/>
                  <a:pt x="14165755" y="3659108"/>
                </a:cubicBezTo>
                <a:close/>
                <a:moveTo>
                  <a:pt x="13602725" y="3659108"/>
                </a:moveTo>
                <a:cubicBezTo>
                  <a:pt x="13614700" y="3659108"/>
                  <a:pt x="13620687" y="3671951"/>
                  <a:pt x="13620687" y="3691214"/>
                </a:cubicBezTo>
                <a:cubicBezTo>
                  <a:pt x="13608712" y="3691214"/>
                  <a:pt x="13602725" y="3684793"/>
                  <a:pt x="13602725" y="3659108"/>
                </a:cubicBezTo>
                <a:close/>
                <a:moveTo>
                  <a:pt x="19995636" y="3659107"/>
                </a:moveTo>
                <a:cubicBezTo>
                  <a:pt x="19995636" y="3684792"/>
                  <a:pt x="19989648" y="3691213"/>
                  <a:pt x="19977672" y="3691213"/>
                </a:cubicBezTo>
                <a:cubicBezTo>
                  <a:pt x="19977672" y="3671950"/>
                  <a:pt x="19983660" y="3659107"/>
                  <a:pt x="19995636" y="3659107"/>
                </a:cubicBezTo>
                <a:close/>
                <a:moveTo>
                  <a:pt x="19227768" y="3656244"/>
                </a:moveTo>
                <a:cubicBezTo>
                  <a:pt x="19227768" y="3695925"/>
                  <a:pt x="19203172" y="3689312"/>
                  <a:pt x="19190876" y="3689312"/>
                </a:cubicBezTo>
                <a:cubicBezTo>
                  <a:pt x="19190876" y="3649631"/>
                  <a:pt x="19209320" y="3656244"/>
                  <a:pt x="19227768" y="3656244"/>
                </a:cubicBezTo>
                <a:close/>
                <a:moveTo>
                  <a:pt x="10199917" y="3651326"/>
                </a:moveTo>
                <a:cubicBezTo>
                  <a:pt x="10192393" y="3677117"/>
                  <a:pt x="10187020" y="3696463"/>
                  <a:pt x="10187020" y="3722252"/>
                </a:cubicBezTo>
                <a:cubicBezTo>
                  <a:pt x="10205290" y="3722252"/>
                  <a:pt x="10224635" y="3722252"/>
                  <a:pt x="10237532" y="3722252"/>
                </a:cubicBezTo>
                <a:cubicBezTo>
                  <a:pt x="10243980" y="3696463"/>
                  <a:pt x="10250429" y="3677117"/>
                  <a:pt x="10256877" y="3651326"/>
                </a:cubicBezTo>
                <a:cubicBezTo>
                  <a:pt x="10237532" y="3651326"/>
                  <a:pt x="10218187" y="3651326"/>
                  <a:pt x="10199917" y="3651326"/>
                </a:cubicBezTo>
                <a:close/>
                <a:moveTo>
                  <a:pt x="17125368" y="3643141"/>
                </a:moveTo>
                <a:cubicBezTo>
                  <a:pt x="17126384" y="3641644"/>
                  <a:pt x="17128416" y="3643141"/>
                  <a:pt x="17132476" y="3646135"/>
                </a:cubicBezTo>
                <a:cubicBezTo>
                  <a:pt x="17124352" y="3652124"/>
                  <a:pt x="17124352" y="3658110"/>
                  <a:pt x="17124352" y="3658110"/>
                </a:cubicBezTo>
                <a:cubicBezTo>
                  <a:pt x="17124352" y="3649129"/>
                  <a:pt x="17124352" y="3644639"/>
                  <a:pt x="17125368" y="3643141"/>
                </a:cubicBezTo>
                <a:close/>
                <a:moveTo>
                  <a:pt x="20055352" y="3626594"/>
                </a:moveTo>
                <a:cubicBezTo>
                  <a:pt x="20063776" y="3629901"/>
                  <a:pt x="20071412" y="3641474"/>
                  <a:pt x="20071412" y="3658008"/>
                </a:cubicBezTo>
                <a:cubicBezTo>
                  <a:pt x="20059828" y="3658008"/>
                  <a:pt x="20047188" y="3651394"/>
                  <a:pt x="20034548" y="3644781"/>
                </a:cubicBezTo>
                <a:cubicBezTo>
                  <a:pt x="20037708" y="3628247"/>
                  <a:pt x="20046924" y="3623287"/>
                  <a:pt x="20055352" y="3626594"/>
                </a:cubicBezTo>
                <a:close/>
                <a:moveTo>
                  <a:pt x="11255487" y="3625935"/>
                </a:moveTo>
                <a:cubicBezTo>
                  <a:pt x="11255487" y="3690730"/>
                  <a:pt x="11179617" y="3684251"/>
                  <a:pt x="11160382" y="3690730"/>
                </a:cubicBezTo>
                <a:cubicBezTo>
                  <a:pt x="11089854" y="3697210"/>
                  <a:pt x="11025738" y="3710169"/>
                  <a:pt x="10962691" y="3710169"/>
                </a:cubicBezTo>
                <a:cubicBezTo>
                  <a:pt x="11057796" y="3677772"/>
                  <a:pt x="11160382" y="3651852"/>
                  <a:pt x="11255487" y="3625935"/>
                </a:cubicBezTo>
                <a:close/>
                <a:moveTo>
                  <a:pt x="20337892" y="3625930"/>
                </a:moveTo>
                <a:cubicBezTo>
                  <a:pt x="20350188" y="3632078"/>
                  <a:pt x="20362484" y="3638227"/>
                  <a:pt x="20374784" y="3644376"/>
                </a:cubicBezTo>
                <a:cubicBezTo>
                  <a:pt x="20362484" y="3662819"/>
                  <a:pt x="20337892" y="3662819"/>
                  <a:pt x="20337892" y="3625930"/>
                </a:cubicBezTo>
                <a:close/>
                <a:moveTo>
                  <a:pt x="19266712" y="3625930"/>
                </a:moveTo>
                <a:cubicBezTo>
                  <a:pt x="19273136" y="3632079"/>
                  <a:pt x="19285980" y="3638227"/>
                  <a:pt x="19298820" y="3644376"/>
                </a:cubicBezTo>
                <a:cubicBezTo>
                  <a:pt x="19285980" y="3662820"/>
                  <a:pt x="19266712" y="3662820"/>
                  <a:pt x="19266712" y="3625930"/>
                </a:cubicBezTo>
                <a:close/>
                <a:moveTo>
                  <a:pt x="20015080" y="3603459"/>
                </a:moveTo>
                <a:cubicBezTo>
                  <a:pt x="20021228" y="3604313"/>
                  <a:pt x="20027376" y="3607721"/>
                  <a:pt x="20033524" y="3611141"/>
                </a:cubicBezTo>
                <a:cubicBezTo>
                  <a:pt x="20033524" y="3617967"/>
                  <a:pt x="20027376" y="3624791"/>
                  <a:pt x="20027376" y="3624791"/>
                </a:cubicBezTo>
                <a:cubicBezTo>
                  <a:pt x="20015080" y="3624791"/>
                  <a:pt x="20008928" y="3617967"/>
                  <a:pt x="19996632" y="3611141"/>
                </a:cubicBezTo>
                <a:cubicBezTo>
                  <a:pt x="20002780" y="3604313"/>
                  <a:pt x="20008928" y="3602607"/>
                  <a:pt x="20015080" y="3603459"/>
                </a:cubicBezTo>
                <a:close/>
                <a:moveTo>
                  <a:pt x="10429908" y="3599741"/>
                </a:moveTo>
                <a:cubicBezTo>
                  <a:pt x="10429908" y="3619092"/>
                  <a:pt x="10436357" y="3625537"/>
                  <a:pt x="10449253" y="3625537"/>
                </a:cubicBezTo>
                <a:cubicBezTo>
                  <a:pt x="10449253" y="3606185"/>
                  <a:pt x="10442805" y="3599741"/>
                  <a:pt x="10429908" y="3599741"/>
                </a:cubicBezTo>
                <a:close/>
                <a:moveTo>
                  <a:pt x="10295567" y="3599741"/>
                </a:moveTo>
                <a:cubicBezTo>
                  <a:pt x="10295567" y="3638431"/>
                  <a:pt x="10321361" y="3625537"/>
                  <a:pt x="10334257" y="3625537"/>
                </a:cubicBezTo>
                <a:cubicBezTo>
                  <a:pt x="10334257" y="3593294"/>
                  <a:pt x="10314912" y="3599741"/>
                  <a:pt x="10295567" y="3599741"/>
                </a:cubicBezTo>
                <a:close/>
                <a:moveTo>
                  <a:pt x="682360" y="3597489"/>
                </a:moveTo>
                <a:cubicBezTo>
                  <a:pt x="701323" y="3604102"/>
                  <a:pt x="720282" y="3610716"/>
                  <a:pt x="738187" y="3610716"/>
                </a:cubicBezTo>
                <a:cubicBezTo>
                  <a:pt x="720282" y="3637172"/>
                  <a:pt x="682360" y="3643784"/>
                  <a:pt x="682360" y="3597489"/>
                </a:cubicBezTo>
                <a:close/>
                <a:moveTo>
                  <a:pt x="15696664" y="3597488"/>
                </a:moveTo>
                <a:cubicBezTo>
                  <a:pt x="15684366" y="3616107"/>
                  <a:pt x="15678218" y="3634719"/>
                  <a:pt x="15678218" y="3653332"/>
                </a:cubicBezTo>
                <a:cubicBezTo>
                  <a:pt x="15672068" y="3640922"/>
                  <a:pt x="15665920" y="3628513"/>
                  <a:pt x="15659770" y="3616107"/>
                </a:cubicBezTo>
                <a:cubicBezTo>
                  <a:pt x="15672068" y="3609888"/>
                  <a:pt x="15684366" y="3603690"/>
                  <a:pt x="15696664" y="3597488"/>
                </a:cubicBezTo>
                <a:close/>
                <a:moveTo>
                  <a:pt x="19958664" y="3582900"/>
                </a:moveTo>
                <a:lnTo>
                  <a:pt x="19957744" y="3586488"/>
                </a:lnTo>
                <a:lnTo>
                  <a:pt x="19956464" y="3591463"/>
                </a:lnTo>
                <a:close/>
                <a:moveTo>
                  <a:pt x="19959512" y="3579607"/>
                </a:moveTo>
                <a:cubicBezTo>
                  <a:pt x="19960128" y="3577215"/>
                  <a:pt x="19959716" y="3578810"/>
                  <a:pt x="19958896" y="3582000"/>
                </a:cubicBezTo>
                <a:lnTo>
                  <a:pt x="19958664" y="3582900"/>
                </a:lnTo>
                <a:close/>
                <a:moveTo>
                  <a:pt x="19972936" y="3574315"/>
                </a:moveTo>
                <a:cubicBezTo>
                  <a:pt x="19979760" y="3569048"/>
                  <a:pt x="19993412" y="3580635"/>
                  <a:pt x="20000236" y="3580635"/>
                </a:cubicBezTo>
                <a:cubicBezTo>
                  <a:pt x="19986584" y="3605910"/>
                  <a:pt x="19972936" y="3569048"/>
                  <a:pt x="19972936" y="3574315"/>
                </a:cubicBezTo>
                <a:close/>
                <a:moveTo>
                  <a:pt x="20260964" y="3569051"/>
                </a:moveTo>
                <a:cubicBezTo>
                  <a:pt x="20260964" y="3588959"/>
                  <a:pt x="20260964" y="3601124"/>
                  <a:pt x="20247840" y="3601124"/>
                </a:cubicBezTo>
                <a:cubicBezTo>
                  <a:pt x="20247840" y="3581218"/>
                  <a:pt x="20247840" y="3569051"/>
                  <a:pt x="20260964" y="3569051"/>
                </a:cubicBezTo>
                <a:close/>
                <a:moveTo>
                  <a:pt x="11334144" y="3569049"/>
                </a:moveTo>
                <a:cubicBezTo>
                  <a:pt x="11334144" y="3588010"/>
                  <a:pt x="11340766" y="3605914"/>
                  <a:pt x="11340766" y="3624876"/>
                </a:cubicBezTo>
                <a:cubicBezTo>
                  <a:pt x="11314277" y="3624876"/>
                  <a:pt x="11287787" y="3624876"/>
                  <a:pt x="11261297" y="3624876"/>
                </a:cubicBezTo>
                <a:cubicBezTo>
                  <a:pt x="11261297" y="3605914"/>
                  <a:pt x="11281164" y="3605914"/>
                  <a:pt x="11294409" y="3599594"/>
                </a:cubicBezTo>
                <a:cubicBezTo>
                  <a:pt x="11307654" y="3593275"/>
                  <a:pt x="11320899" y="3580637"/>
                  <a:pt x="11334144" y="3569049"/>
                </a:cubicBezTo>
                <a:close/>
                <a:moveTo>
                  <a:pt x="12290792" y="3566250"/>
                </a:moveTo>
                <a:cubicBezTo>
                  <a:pt x="12304321" y="3564757"/>
                  <a:pt x="12320237" y="3569645"/>
                  <a:pt x="12329787" y="3569645"/>
                </a:cubicBezTo>
                <a:cubicBezTo>
                  <a:pt x="12329787" y="3575076"/>
                  <a:pt x="12336154" y="3581593"/>
                  <a:pt x="12336154" y="3581593"/>
                </a:cubicBezTo>
                <a:cubicBezTo>
                  <a:pt x="12310688" y="3589196"/>
                  <a:pt x="12285222" y="3594627"/>
                  <a:pt x="12266122" y="3601144"/>
                </a:cubicBezTo>
                <a:cubicBezTo>
                  <a:pt x="12266122" y="3575620"/>
                  <a:pt x="12277263" y="3567743"/>
                  <a:pt x="12290792" y="3566250"/>
                </a:cubicBezTo>
                <a:close/>
                <a:moveTo>
                  <a:pt x="16472248" y="3566116"/>
                </a:moveTo>
                <a:cubicBezTo>
                  <a:pt x="16483882" y="3564635"/>
                  <a:pt x="16497842" y="3569482"/>
                  <a:pt x="16507150" y="3569482"/>
                </a:cubicBezTo>
                <a:cubicBezTo>
                  <a:pt x="16507150" y="3620114"/>
                  <a:pt x="16469920" y="3600720"/>
                  <a:pt x="16451306" y="3600720"/>
                </a:cubicBezTo>
                <a:cubicBezTo>
                  <a:pt x="16451306" y="3575408"/>
                  <a:pt x="16460614" y="3567597"/>
                  <a:pt x="16472248" y="3566116"/>
                </a:cubicBezTo>
                <a:close/>
                <a:moveTo>
                  <a:pt x="11415205" y="3566116"/>
                </a:moveTo>
                <a:cubicBezTo>
                  <a:pt x="11426923" y="3564635"/>
                  <a:pt x="11440879" y="3569483"/>
                  <a:pt x="11449832" y="3569483"/>
                </a:cubicBezTo>
                <a:cubicBezTo>
                  <a:pt x="11449832" y="3620114"/>
                  <a:pt x="11412966" y="3600721"/>
                  <a:pt x="11394007" y="3600721"/>
                </a:cubicBezTo>
                <a:cubicBezTo>
                  <a:pt x="11394007" y="3575408"/>
                  <a:pt x="11403487" y="3567597"/>
                  <a:pt x="11415205" y="3566116"/>
                </a:cubicBezTo>
                <a:close/>
                <a:moveTo>
                  <a:pt x="10389337" y="3565219"/>
                </a:moveTo>
                <a:cubicBezTo>
                  <a:pt x="10377516" y="3563742"/>
                  <a:pt x="10363276" y="3568578"/>
                  <a:pt x="10353603" y="3568578"/>
                </a:cubicBezTo>
                <a:cubicBezTo>
                  <a:pt x="10353603" y="3619092"/>
                  <a:pt x="10392293" y="3599741"/>
                  <a:pt x="10410563" y="3599741"/>
                </a:cubicBezTo>
                <a:cubicBezTo>
                  <a:pt x="10410563" y="3574486"/>
                  <a:pt x="10401159" y="3566697"/>
                  <a:pt x="10389337" y="3565219"/>
                </a:cubicBezTo>
                <a:close/>
                <a:moveTo>
                  <a:pt x="12158264" y="3564306"/>
                </a:moveTo>
                <a:cubicBezTo>
                  <a:pt x="12189536" y="3566430"/>
                  <a:pt x="12219529" y="3578039"/>
                  <a:pt x="12241343" y="3613971"/>
                </a:cubicBezTo>
                <a:cubicBezTo>
                  <a:pt x="12170247" y="3613971"/>
                  <a:pt x="12092688" y="3626956"/>
                  <a:pt x="12022670" y="3659432"/>
                </a:cubicBezTo>
                <a:cubicBezTo>
                  <a:pt x="11983891" y="3672422"/>
                  <a:pt x="11912795" y="3724384"/>
                  <a:pt x="11886942" y="3652937"/>
                </a:cubicBezTo>
                <a:cubicBezTo>
                  <a:pt x="11945111" y="3594478"/>
                  <a:pt x="12016207" y="3581489"/>
                  <a:pt x="12086225" y="3569581"/>
                </a:cubicBezTo>
                <a:cubicBezTo>
                  <a:pt x="12099151" y="3567957"/>
                  <a:pt x="12112886" y="3565927"/>
                  <a:pt x="12126822" y="3564794"/>
                </a:cubicBezTo>
                <a:cubicBezTo>
                  <a:pt x="12137274" y="3563944"/>
                  <a:pt x="12147840" y="3563599"/>
                  <a:pt x="12158264" y="3564306"/>
                </a:cubicBezTo>
                <a:close/>
                <a:moveTo>
                  <a:pt x="12341457" y="3557009"/>
                </a:moveTo>
                <a:lnTo>
                  <a:pt x="12347116" y="3564273"/>
                </a:lnTo>
                <a:lnTo>
                  <a:pt x="12350438" y="3568538"/>
                </a:lnTo>
                <a:cubicBezTo>
                  <a:pt x="12338463" y="3579811"/>
                  <a:pt x="12344451" y="3586984"/>
                  <a:pt x="12332476" y="3568538"/>
                </a:cubicBezTo>
                <a:cubicBezTo>
                  <a:pt x="12335470" y="3563927"/>
                  <a:pt x="12337341" y="3560852"/>
                  <a:pt x="12338650" y="3559027"/>
                </a:cubicBezTo>
                <a:lnTo>
                  <a:pt x="12340249" y="3557877"/>
                </a:lnTo>
                <a:close/>
                <a:moveTo>
                  <a:pt x="10468598" y="3536339"/>
                </a:moveTo>
                <a:cubicBezTo>
                  <a:pt x="10449253" y="3536339"/>
                  <a:pt x="10429908" y="3536339"/>
                  <a:pt x="10429908" y="3568578"/>
                </a:cubicBezTo>
                <a:cubicBezTo>
                  <a:pt x="10442805" y="3568578"/>
                  <a:pt x="10468598" y="3573950"/>
                  <a:pt x="10468598" y="3536339"/>
                </a:cubicBezTo>
                <a:close/>
                <a:moveTo>
                  <a:pt x="15464444" y="3535873"/>
                </a:moveTo>
                <a:cubicBezTo>
                  <a:pt x="15464444" y="3555136"/>
                  <a:pt x="15458456" y="3567978"/>
                  <a:pt x="15446482" y="3567978"/>
                </a:cubicBezTo>
                <a:cubicBezTo>
                  <a:pt x="15446482" y="3548716"/>
                  <a:pt x="15452470" y="3535873"/>
                  <a:pt x="15464444" y="3535873"/>
                </a:cubicBezTo>
                <a:close/>
                <a:moveTo>
                  <a:pt x="12497286" y="3535873"/>
                </a:moveTo>
                <a:cubicBezTo>
                  <a:pt x="12451885" y="3542294"/>
                  <a:pt x="12414050" y="3555136"/>
                  <a:pt x="12375135" y="3567978"/>
                </a:cubicBezTo>
                <a:cubicBezTo>
                  <a:pt x="12375135" y="3548716"/>
                  <a:pt x="12375135" y="3548716"/>
                  <a:pt x="12497286" y="3535873"/>
                </a:cubicBezTo>
                <a:close/>
                <a:moveTo>
                  <a:pt x="18583192" y="3535872"/>
                </a:moveTo>
                <a:cubicBezTo>
                  <a:pt x="18583192" y="3555136"/>
                  <a:pt x="18577204" y="3567978"/>
                  <a:pt x="18565232" y="3567978"/>
                </a:cubicBezTo>
                <a:cubicBezTo>
                  <a:pt x="18565232" y="3548716"/>
                  <a:pt x="18571216" y="3535872"/>
                  <a:pt x="18583192" y="3535872"/>
                </a:cubicBezTo>
                <a:close/>
                <a:moveTo>
                  <a:pt x="16827728" y="3532831"/>
                </a:moveTo>
                <a:cubicBezTo>
                  <a:pt x="16839364" y="3531240"/>
                  <a:pt x="16853324" y="3536015"/>
                  <a:pt x="16862632" y="3536015"/>
                </a:cubicBezTo>
                <a:cubicBezTo>
                  <a:pt x="16862632" y="3586947"/>
                  <a:pt x="16825404" y="3567848"/>
                  <a:pt x="16806788" y="3567848"/>
                </a:cubicBezTo>
                <a:cubicBezTo>
                  <a:pt x="16806788" y="3542382"/>
                  <a:pt x="16816096" y="3534423"/>
                  <a:pt x="16827728" y="3532831"/>
                </a:cubicBezTo>
                <a:close/>
                <a:moveTo>
                  <a:pt x="20171004" y="3512172"/>
                </a:moveTo>
                <a:cubicBezTo>
                  <a:pt x="20171004" y="3532647"/>
                  <a:pt x="20159032" y="3539472"/>
                  <a:pt x="20153044" y="3539472"/>
                </a:cubicBezTo>
                <a:cubicBezTo>
                  <a:pt x="20153044" y="3518997"/>
                  <a:pt x="20159032" y="3512172"/>
                  <a:pt x="20171004" y="3512172"/>
                </a:cubicBezTo>
                <a:close/>
                <a:moveTo>
                  <a:pt x="16767872" y="3512172"/>
                </a:moveTo>
                <a:cubicBezTo>
                  <a:pt x="16767872" y="3532647"/>
                  <a:pt x="16761884" y="3539472"/>
                  <a:pt x="16749910" y="3539472"/>
                </a:cubicBezTo>
                <a:cubicBezTo>
                  <a:pt x="16749910" y="3518997"/>
                  <a:pt x="16755898" y="3512172"/>
                  <a:pt x="16767872" y="3512172"/>
                </a:cubicBezTo>
                <a:close/>
                <a:moveTo>
                  <a:pt x="15320598" y="3512171"/>
                </a:moveTo>
                <a:cubicBezTo>
                  <a:pt x="15341072" y="3512171"/>
                  <a:pt x="15341072" y="3543195"/>
                  <a:pt x="15341072" y="3568014"/>
                </a:cubicBezTo>
                <a:cubicBezTo>
                  <a:pt x="15313774" y="3568014"/>
                  <a:pt x="15320598" y="3530785"/>
                  <a:pt x="15320598" y="3512171"/>
                </a:cubicBezTo>
                <a:close/>
                <a:moveTo>
                  <a:pt x="11315420" y="3478996"/>
                </a:moveTo>
                <a:cubicBezTo>
                  <a:pt x="11315420" y="3504423"/>
                  <a:pt x="11321841" y="3542562"/>
                  <a:pt x="11308998" y="3567989"/>
                </a:cubicBezTo>
                <a:cubicBezTo>
                  <a:pt x="11302577" y="3542562"/>
                  <a:pt x="11289735" y="3478996"/>
                  <a:pt x="11315420" y="3478996"/>
                </a:cubicBezTo>
                <a:close/>
                <a:moveTo>
                  <a:pt x="12773269" y="3478995"/>
                </a:moveTo>
                <a:cubicBezTo>
                  <a:pt x="12785244" y="3478995"/>
                  <a:pt x="12791231" y="3491838"/>
                  <a:pt x="12791231" y="3511099"/>
                </a:cubicBezTo>
                <a:cubicBezTo>
                  <a:pt x="12779256" y="3511099"/>
                  <a:pt x="12773269" y="3498257"/>
                  <a:pt x="12773269" y="3478995"/>
                </a:cubicBezTo>
                <a:close/>
                <a:moveTo>
                  <a:pt x="18265632" y="3478994"/>
                </a:moveTo>
                <a:cubicBezTo>
                  <a:pt x="18265632" y="3498257"/>
                  <a:pt x="18259644" y="3511099"/>
                  <a:pt x="18247672" y="3511099"/>
                </a:cubicBezTo>
                <a:cubicBezTo>
                  <a:pt x="18247672" y="3485415"/>
                  <a:pt x="18253656" y="3478994"/>
                  <a:pt x="18265632" y="3478994"/>
                </a:cubicBezTo>
                <a:close/>
                <a:moveTo>
                  <a:pt x="16489224" y="3478994"/>
                </a:moveTo>
                <a:cubicBezTo>
                  <a:pt x="16501198" y="3478994"/>
                  <a:pt x="16507186" y="3485415"/>
                  <a:pt x="16507186" y="3511099"/>
                </a:cubicBezTo>
                <a:cubicBezTo>
                  <a:pt x="16495212" y="3511099"/>
                  <a:pt x="16489224" y="3498257"/>
                  <a:pt x="16489224" y="3478994"/>
                </a:cubicBezTo>
                <a:close/>
                <a:moveTo>
                  <a:pt x="16444646" y="3478994"/>
                </a:moveTo>
                <a:cubicBezTo>
                  <a:pt x="16456944" y="3478994"/>
                  <a:pt x="16469242" y="3485415"/>
                  <a:pt x="16469242" y="3511099"/>
                </a:cubicBezTo>
                <a:cubicBezTo>
                  <a:pt x="16456944" y="3504679"/>
                  <a:pt x="16444646" y="3498257"/>
                  <a:pt x="16432350" y="3491837"/>
                </a:cubicBezTo>
                <a:cubicBezTo>
                  <a:pt x="16438498" y="3485415"/>
                  <a:pt x="16438498" y="3478994"/>
                  <a:pt x="16444646" y="3478994"/>
                </a:cubicBezTo>
                <a:close/>
                <a:moveTo>
                  <a:pt x="10781176" y="3471639"/>
                </a:moveTo>
                <a:lnTo>
                  <a:pt x="10785145" y="3475012"/>
                </a:lnTo>
                <a:cubicBezTo>
                  <a:pt x="10787152" y="3476718"/>
                  <a:pt x="10788155" y="3477571"/>
                  <a:pt x="10786650" y="3476291"/>
                </a:cubicBezTo>
                <a:close/>
                <a:moveTo>
                  <a:pt x="15057826" y="3464774"/>
                </a:moveTo>
                <a:cubicBezTo>
                  <a:pt x="15071052" y="3464774"/>
                  <a:pt x="15090892" y="3464774"/>
                  <a:pt x="15104120" y="3471390"/>
                </a:cubicBezTo>
                <a:cubicBezTo>
                  <a:pt x="15090892" y="3478002"/>
                  <a:pt x="15084280" y="3497842"/>
                  <a:pt x="15077666" y="3511070"/>
                </a:cubicBezTo>
                <a:cubicBezTo>
                  <a:pt x="15071052" y="3497842"/>
                  <a:pt x="15064438" y="3478002"/>
                  <a:pt x="15057826" y="3464774"/>
                </a:cubicBezTo>
                <a:close/>
                <a:moveTo>
                  <a:pt x="10780211" y="3455674"/>
                </a:moveTo>
                <a:cubicBezTo>
                  <a:pt x="10780719" y="3456526"/>
                  <a:pt x="10780973" y="3458660"/>
                  <a:pt x="10781100" y="3462286"/>
                </a:cubicBezTo>
                <a:lnTo>
                  <a:pt x="10781176" y="3471639"/>
                </a:lnTo>
                <a:lnTo>
                  <a:pt x="10781227" y="3477854"/>
                </a:lnTo>
                <a:cubicBezTo>
                  <a:pt x="10781227" y="3474443"/>
                  <a:pt x="10779195" y="3471032"/>
                  <a:pt x="10777164" y="3468470"/>
                </a:cubicBezTo>
                <a:lnTo>
                  <a:pt x="10775940" y="3467185"/>
                </a:lnTo>
                <a:lnTo>
                  <a:pt x="10773101" y="3464205"/>
                </a:lnTo>
                <a:cubicBezTo>
                  <a:pt x="10777164" y="3457379"/>
                  <a:pt x="10779195" y="3453967"/>
                  <a:pt x="10780211" y="3455674"/>
                </a:cubicBezTo>
                <a:close/>
                <a:moveTo>
                  <a:pt x="16678674" y="3448507"/>
                </a:moveTo>
                <a:cubicBezTo>
                  <a:pt x="16693902" y="3449312"/>
                  <a:pt x="16709932" y="3457357"/>
                  <a:pt x="16719550" y="3463798"/>
                </a:cubicBezTo>
                <a:cubicBezTo>
                  <a:pt x="16745198" y="3489554"/>
                  <a:pt x="16732374" y="3502431"/>
                  <a:pt x="16706726" y="3508869"/>
                </a:cubicBezTo>
                <a:cubicBezTo>
                  <a:pt x="16700314" y="3508869"/>
                  <a:pt x="16642608" y="3508869"/>
                  <a:pt x="16668256" y="3534628"/>
                </a:cubicBezTo>
                <a:cubicBezTo>
                  <a:pt x="16706726" y="3572186"/>
                  <a:pt x="16751608" y="3572186"/>
                  <a:pt x="16789012" y="3586137"/>
                </a:cubicBezTo>
                <a:cubicBezTo>
                  <a:pt x="16827484" y="3604378"/>
                  <a:pt x="16872364" y="3623698"/>
                  <a:pt x="16917248" y="3636575"/>
                </a:cubicBezTo>
                <a:cubicBezTo>
                  <a:pt x="16949308" y="3655891"/>
                  <a:pt x="16962132" y="3675208"/>
                  <a:pt x="16962132" y="3739595"/>
                </a:cubicBezTo>
                <a:cubicBezTo>
                  <a:pt x="16917248" y="3771792"/>
                  <a:pt x="16865956" y="3739595"/>
                  <a:pt x="16821072" y="3726719"/>
                </a:cubicBezTo>
                <a:cubicBezTo>
                  <a:pt x="16758020" y="3707400"/>
                  <a:pt x="16700314" y="3707400"/>
                  <a:pt x="16642608" y="3720280"/>
                </a:cubicBezTo>
                <a:cubicBezTo>
                  <a:pt x="16642608" y="3700964"/>
                  <a:pt x="16642608" y="3681648"/>
                  <a:pt x="16642608" y="3655891"/>
                </a:cubicBezTo>
                <a:cubicBezTo>
                  <a:pt x="16616960" y="3668769"/>
                  <a:pt x="16592382" y="3675208"/>
                  <a:pt x="16566734" y="3688091"/>
                </a:cubicBezTo>
                <a:cubicBezTo>
                  <a:pt x="16566734" y="3636575"/>
                  <a:pt x="16560322" y="3597940"/>
                  <a:pt x="16597726" y="3578624"/>
                </a:cubicBezTo>
                <a:cubicBezTo>
                  <a:pt x="16636196" y="3566820"/>
                  <a:pt x="16629784" y="3528188"/>
                  <a:pt x="16642608" y="3476676"/>
                </a:cubicBezTo>
                <a:cubicBezTo>
                  <a:pt x="16649020" y="3454140"/>
                  <a:pt x="16663446" y="3447700"/>
                  <a:pt x="16678674" y="3448507"/>
                </a:cubicBezTo>
                <a:close/>
                <a:moveTo>
                  <a:pt x="13075589" y="3447224"/>
                </a:moveTo>
                <a:cubicBezTo>
                  <a:pt x="13075589" y="3477967"/>
                  <a:pt x="13050994" y="3477967"/>
                  <a:pt x="13038697" y="3477967"/>
                </a:cubicBezTo>
                <a:cubicBezTo>
                  <a:pt x="13038697" y="3441075"/>
                  <a:pt x="13057143" y="3447224"/>
                  <a:pt x="13075589" y="3447224"/>
                </a:cubicBezTo>
                <a:close/>
                <a:moveTo>
                  <a:pt x="18583192" y="3445817"/>
                </a:moveTo>
                <a:cubicBezTo>
                  <a:pt x="18583192" y="3465082"/>
                  <a:pt x="18577204" y="3477925"/>
                  <a:pt x="18565232" y="3477925"/>
                </a:cubicBezTo>
                <a:cubicBezTo>
                  <a:pt x="18565232" y="3452238"/>
                  <a:pt x="18571216" y="3445817"/>
                  <a:pt x="18583192" y="3445817"/>
                </a:cubicBezTo>
                <a:close/>
                <a:moveTo>
                  <a:pt x="19033468" y="3445816"/>
                </a:moveTo>
                <a:cubicBezTo>
                  <a:pt x="19033468" y="3465082"/>
                  <a:pt x="19027480" y="3477925"/>
                  <a:pt x="19015508" y="3477925"/>
                </a:cubicBezTo>
                <a:cubicBezTo>
                  <a:pt x="19015508" y="3452238"/>
                  <a:pt x="19021492" y="3445816"/>
                  <a:pt x="19033468" y="3445816"/>
                </a:cubicBezTo>
                <a:close/>
                <a:moveTo>
                  <a:pt x="12959638" y="3445815"/>
                </a:moveTo>
                <a:cubicBezTo>
                  <a:pt x="12959638" y="3465396"/>
                  <a:pt x="12966463" y="3511085"/>
                  <a:pt x="12939163" y="3511085"/>
                </a:cubicBezTo>
                <a:cubicBezTo>
                  <a:pt x="12939163" y="3484977"/>
                  <a:pt x="12939163" y="3445815"/>
                  <a:pt x="12959638" y="3445815"/>
                </a:cubicBezTo>
                <a:close/>
                <a:moveTo>
                  <a:pt x="11394007" y="3445815"/>
                </a:moveTo>
                <a:cubicBezTo>
                  <a:pt x="11406304" y="3445815"/>
                  <a:pt x="11418602" y="3445815"/>
                  <a:pt x="11430899" y="3445815"/>
                </a:cubicBezTo>
                <a:cubicBezTo>
                  <a:pt x="11430899" y="3465396"/>
                  <a:pt x="11430899" y="3484977"/>
                  <a:pt x="11430899" y="3511085"/>
                </a:cubicBezTo>
                <a:cubicBezTo>
                  <a:pt x="11418602" y="3511085"/>
                  <a:pt x="11406304" y="3511085"/>
                  <a:pt x="11394007" y="3511085"/>
                </a:cubicBezTo>
                <a:cubicBezTo>
                  <a:pt x="11394007" y="3484977"/>
                  <a:pt x="11394007" y="3465396"/>
                  <a:pt x="11394007" y="3445815"/>
                </a:cubicBezTo>
                <a:close/>
                <a:moveTo>
                  <a:pt x="20037644" y="3437353"/>
                </a:moveTo>
                <a:cubicBezTo>
                  <a:pt x="20066080" y="3432584"/>
                  <a:pt x="20109332" y="3477877"/>
                  <a:pt x="20128292" y="3487412"/>
                </a:cubicBezTo>
                <a:cubicBezTo>
                  <a:pt x="20090372" y="3474700"/>
                  <a:pt x="20053508" y="3468341"/>
                  <a:pt x="20015588" y="3461985"/>
                </a:cubicBezTo>
                <a:cubicBezTo>
                  <a:pt x="20020328" y="3446094"/>
                  <a:pt x="20028164" y="3438942"/>
                  <a:pt x="20037644" y="3437353"/>
                </a:cubicBezTo>
                <a:close/>
                <a:moveTo>
                  <a:pt x="18401800" y="3429847"/>
                </a:moveTo>
                <a:cubicBezTo>
                  <a:pt x="18402620" y="3428349"/>
                  <a:pt x="18405904" y="3429847"/>
                  <a:pt x="18412464" y="3432839"/>
                </a:cubicBezTo>
                <a:cubicBezTo>
                  <a:pt x="18412464" y="3432839"/>
                  <a:pt x="18405900" y="3438828"/>
                  <a:pt x="18405900" y="3444815"/>
                </a:cubicBezTo>
                <a:cubicBezTo>
                  <a:pt x="18402620" y="3435835"/>
                  <a:pt x="18400980" y="3431344"/>
                  <a:pt x="18401800" y="3429847"/>
                </a:cubicBezTo>
                <a:close/>
                <a:moveTo>
                  <a:pt x="19004928" y="3414509"/>
                </a:moveTo>
                <a:cubicBezTo>
                  <a:pt x="19004928" y="3454189"/>
                  <a:pt x="18978472" y="3447576"/>
                  <a:pt x="18958632" y="3447576"/>
                </a:cubicBezTo>
                <a:cubicBezTo>
                  <a:pt x="18958632" y="3407895"/>
                  <a:pt x="18985088" y="3414509"/>
                  <a:pt x="19004928" y="3414509"/>
                </a:cubicBezTo>
                <a:close/>
                <a:moveTo>
                  <a:pt x="14862471" y="3414509"/>
                </a:moveTo>
                <a:cubicBezTo>
                  <a:pt x="14862471" y="3454189"/>
                  <a:pt x="14844025" y="3447576"/>
                  <a:pt x="14825579" y="3447576"/>
                </a:cubicBezTo>
                <a:cubicBezTo>
                  <a:pt x="14825579" y="3407896"/>
                  <a:pt x="14850174" y="3414509"/>
                  <a:pt x="14862471" y="3414509"/>
                </a:cubicBezTo>
                <a:close/>
                <a:moveTo>
                  <a:pt x="10487943" y="3413830"/>
                </a:moveTo>
                <a:cubicBezTo>
                  <a:pt x="10487943" y="3452516"/>
                  <a:pt x="10507289" y="3446069"/>
                  <a:pt x="10526634" y="3446069"/>
                </a:cubicBezTo>
                <a:cubicBezTo>
                  <a:pt x="10526634" y="3407382"/>
                  <a:pt x="10500840" y="3413830"/>
                  <a:pt x="10487943" y="3413830"/>
                </a:cubicBezTo>
                <a:close/>
                <a:moveTo>
                  <a:pt x="16268100" y="3412639"/>
                </a:moveTo>
                <a:cubicBezTo>
                  <a:pt x="16325524" y="3432076"/>
                  <a:pt x="16375504" y="3445036"/>
                  <a:pt x="16426546" y="3464475"/>
                </a:cubicBezTo>
                <a:cubicBezTo>
                  <a:pt x="16407406" y="3496874"/>
                  <a:pt x="16375504" y="3464475"/>
                  <a:pt x="16357426" y="3457996"/>
                </a:cubicBezTo>
                <a:cubicBezTo>
                  <a:pt x="16325524" y="3445036"/>
                  <a:pt x="16293622" y="3438557"/>
                  <a:pt x="16261718" y="3432076"/>
                </a:cubicBezTo>
                <a:cubicBezTo>
                  <a:pt x="16261718" y="3425598"/>
                  <a:pt x="16268100" y="3419118"/>
                  <a:pt x="16268100" y="3412639"/>
                </a:cubicBezTo>
                <a:close/>
                <a:moveTo>
                  <a:pt x="14906153" y="3412639"/>
                </a:moveTo>
                <a:cubicBezTo>
                  <a:pt x="14931431" y="3419166"/>
                  <a:pt x="14955656" y="3425693"/>
                  <a:pt x="14980935" y="3432218"/>
                </a:cubicBezTo>
                <a:cubicBezTo>
                  <a:pt x="14961976" y="3445273"/>
                  <a:pt x="14961976" y="3477909"/>
                  <a:pt x="14936698" y="3477909"/>
                </a:cubicBezTo>
                <a:cubicBezTo>
                  <a:pt x="14925112" y="3477909"/>
                  <a:pt x="14917739" y="3477909"/>
                  <a:pt x="14906153" y="3477909"/>
                </a:cubicBezTo>
                <a:cubicBezTo>
                  <a:pt x="14906153" y="3458327"/>
                  <a:pt x="14906153" y="3432218"/>
                  <a:pt x="14906153" y="3412639"/>
                </a:cubicBezTo>
                <a:close/>
                <a:moveTo>
                  <a:pt x="10944622" y="3405079"/>
                </a:moveTo>
                <a:lnTo>
                  <a:pt x="10949219" y="3412066"/>
                </a:lnTo>
                <a:lnTo>
                  <a:pt x="10945985" y="3418713"/>
                </a:lnTo>
                <a:lnTo>
                  <a:pt x="10984719" y="3433376"/>
                </a:lnTo>
                <a:cubicBezTo>
                  <a:pt x="10997565" y="3439219"/>
                  <a:pt x="11007842" y="3444457"/>
                  <a:pt x="11012410" y="3446069"/>
                </a:cubicBezTo>
                <a:cubicBezTo>
                  <a:pt x="11012410" y="3402548"/>
                  <a:pt x="10980370" y="3413428"/>
                  <a:pt x="10956189" y="3410707"/>
                </a:cubicBezTo>
                <a:close/>
                <a:moveTo>
                  <a:pt x="11899418" y="3388176"/>
                </a:moveTo>
                <a:cubicBezTo>
                  <a:pt x="11892974" y="3407441"/>
                  <a:pt x="11886531" y="3426704"/>
                  <a:pt x="11880087" y="3445969"/>
                </a:cubicBezTo>
                <a:cubicBezTo>
                  <a:pt x="11899418" y="3445969"/>
                  <a:pt x="11918749" y="3445969"/>
                  <a:pt x="11938080" y="3445969"/>
                </a:cubicBezTo>
                <a:cubicBezTo>
                  <a:pt x="11938080" y="3407441"/>
                  <a:pt x="11912305" y="3401019"/>
                  <a:pt x="11899418" y="3388176"/>
                </a:cubicBezTo>
                <a:close/>
                <a:moveTo>
                  <a:pt x="14697606" y="3384202"/>
                </a:moveTo>
                <a:cubicBezTo>
                  <a:pt x="14728697" y="3389732"/>
                  <a:pt x="14767292" y="3389732"/>
                  <a:pt x="14786590" y="3436181"/>
                </a:cubicBezTo>
                <a:cubicBezTo>
                  <a:pt x="14760860" y="3436181"/>
                  <a:pt x="14728697" y="3442817"/>
                  <a:pt x="14697606" y="3449453"/>
                </a:cubicBezTo>
                <a:cubicBezTo>
                  <a:pt x="14697606" y="3429545"/>
                  <a:pt x="14697606" y="3403003"/>
                  <a:pt x="14697606" y="3384202"/>
                </a:cubicBezTo>
                <a:close/>
                <a:moveTo>
                  <a:pt x="13416739" y="3384202"/>
                </a:moveTo>
                <a:cubicBezTo>
                  <a:pt x="13416739" y="3409638"/>
                  <a:pt x="13416739" y="3449453"/>
                  <a:pt x="13396264" y="3449453"/>
                </a:cubicBezTo>
                <a:cubicBezTo>
                  <a:pt x="13396264" y="3422909"/>
                  <a:pt x="13389439" y="3384202"/>
                  <a:pt x="13416739" y="3384202"/>
                </a:cubicBezTo>
                <a:close/>
                <a:moveTo>
                  <a:pt x="16185882" y="3384201"/>
                </a:moveTo>
                <a:cubicBezTo>
                  <a:pt x="16212372" y="3389731"/>
                  <a:pt x="16238862" y="3396365"/>
                  <a:pt x="16265354" y="3403001"/>
                </a:cubicBezTo>
                <a:cubicBezTo>
                  <a:pt x="16245486" y="3429543"/>
                  <a:pt x="16185882" y="3449452"/>
                  <a:pt x="16185882" y="3384201"/>
                </a:cubicBezTo>
                <a:close/>
                <a:moveTo>
                  <a:pt x="13185628" y="3384200"/>
                </a:moveTo>
                <a:cubicBezTo>
                  <a:pt x="13217530" y="3384200"/>
                  <a:pt x="13255811" y="3389584"/>
                  <a:pt x="13287713" y="3384200"/>
                </a:cubicBezTo>
                <a:cubicBezTo>
                  <a:pt x="13293030" y="3384200"/>
                  <a:pt x="13350453" y="3384200"/>
                  <a:pt x="13337692" y="3408973"/>
                </a:cubicBezTo>
                <a:cubicBezTo>
                  <a:pt x="13318551" y="3454214"/>
                  <a:pt x="13255811" y="3441288"/>
                  <a:pt x="13223910" y="3447749"/>
                </a:cubicBezTo>
                <a:cubicBezTo>
                  <a:pt x="13211149" y="3434825"/>
                  <a:pt x="13185628" y="3421898"/>
                  <a:pt x="13185628" y="3384200"/>
                </a:cubicBezTo>
                <a:close/>
                <a:moveTo>
                  <a:pt x="18925452" y="3384199"/>
                </a:moveTo>
                <a:cubicBezTo>
                  <a:pt x="18937424" y="3384199"/>
                  <a:pt x="18943412" y="3396361"/>
                  <a:pt x="18943412" y="3416266"/>
                </a:cubicBezTo>
                <a:cubicBezTo>
                  <a:pt x="18931436" y="3416266"/>
                  <a:pt x="18925452" y="3409632"/>
                  <a:pt x="18925452" y="3384199"/>
                </a:cubicBezTo>
                <a:close/>
                <a:moveTo>
                  <a:pt x="15723070" y="3384199"/>
                </a:moveTo>
                <a:cubicBezTo>
                  <a:pt x="15735912" y="3384199"/>
                  <a:pt x="15748754" y="3389726"/>
                  <a:pt x="15748754" y="3416266"/>
                </a:cubicBezTo>
                <a:cubicBezTo>
                  <a:pt x="15742332" y="3409633"/>
                  <a:pt x="15729490" y="3402996"/>
                  <a:pt x="15716648" y="3402996"/>
                </a:cubicBezTo>
                <a:cubicBezTo>
                  <a:pt x="15716648" y="3396362"/>
                  <a:pt x="15723070" y="3389726"/>
                  <a:pt x="15723070" y="3384199"/>
                </a:cubicBezTo>
                <a:close/>
                <a:moveTo>
                  <a:pt x="13540111" y="3384199"/>
                </a:moveTo>
                <a:cubicBezTo>
                  <a:pt x="13540111" y="3409633"/>
                  <a:pt x="13534124" y="3416266"/>
                  <a:pt x="13522149" y="3416266"/>
                </a:cubicBezTo>
                <a:cubicBezTo>
                  <a:pt x="13522149" y="3396362"/>
                  <a:pt x="13528136" y="3384199"/>
                  <a:pt x="13540111" y="3384199"/>
                </a:cubicBezTo>
                <a:close/>
                <a:moveTo>
                  <a:pt x="14638347" y="3382625"/>
                </a:moveTo>
                <a:cubicBezTo>
                  <a:pt x="14656671" y="3380789"/>
                  <a:pt x="14677612" y="3381401"/>
                  <a:pt x="14677612" y="3415667"/>
                </a:cubicBezTo>
                <a:cubicBezTo>
                  <a:pt x="14658997" y="3415667"/>
                  <a:pt x="14621768" y="3435247"/>
                  <a:pt x="14621768" y="3384122"/>
                </a:cubicBezTo>
                <a:cubicBezTo>
                  <a:pt x="14626422" y="3384122"/>
                  <a:pt x="14632239" y="3383236"/>
                  <a:pt x="14638347" y="3382625"/>
                </a:cubicBezTo>
                <a:close/>
                <a:moveTo>
                  <a:pt x="17205932" y="3381122"/>
                </a:moveTo>
                <a:cubicBezTo>
                  <a:pt x="17205932" y="3405838"/>
                  <a:pt x="17211304" y="3412286"/>
                  <a:pt x="17224200" y="3412286"/>
                </a:cubicBezTo>
                <a:cubicBezTo>
                  <a:pt x="17224200" y="3392942"/>
                  <a:pt x="17217752" y="3381122"/>
                  <a:pt x="17205932" y="3381122"/>
                </a:cubicBezTo>
                <a:close/>
                <a:moveTo>
                  <a:pt x="13616195" y="3380910"/>
                </a:moveTo>
                <a:cubicBezTo>
                  <a:pt x="13634031" y="3379460"/>
                  <a:pt x="13655111" y="3384200"/>
                  <a:pt x="13668083" y="3384200"/>
                </a:cubicBezTo>
                <a:cubicBezTo>
                  <a:pt x="13718889" y="3389465"/>
                  <a:pt x="13777263" y="3384200"/>
                  <a:pt x="13829151" y="3384200"/>
                </a:cubicBezTo>
                <a:cubicBezTo>
                  <a:pt x="13829151" y="3440020"/>
                  <a:pt x="13770777" y="3421061"/>
                  <a:pt x="13751319" y="3421061"/>
                </a:cubicBezTo>
                <a:cubicBezTo>
                  <a:pt x="13694027" y="3408422"/>
                  <a:pt x="13642139" y="3414742"/>
                  <a:pt x="13583765" y="3414742"/>
                </a:cubicBezTo>
                <a:cubicBezTo>
                  <a:pt x="13583765" y="3389991"/>
                  <a:pt x="13598358" y="3382357"/>
                  <a:pt x="13616195" y="3380910"/>
                </a:cubicBezTo>
                <a:close/>
                <a:moveTo>
                  <a:pt x="11707587" y="3376606"/>
                </a:moveTo>
                <a:cubicBezTo>
                  <a:pt x="11739603" y="3376606"/>
                  <a:pt x="11778023" y="3369978"/>
                  <a:pt x="11810040" y="3403092"/>
                </a:cubicBezTo>
                <a:cubicBezTo>
                  <a:pt x="11806838" y="3409715"/>
                  <a:pt x="11805237" y="3416336"/>
                  <a:pt x="11803636" y="3423788"/>
                </a:cubicBezTo>
                <a:lnTo>
                  <a:pt x="11799155" y="3441749"/>
                </a:lnTo>
                <a:lnTo>
                  <a:pt x="11800533" y="3445300"/>
                </a:lnTo>
                <a:cubicBezTo>
                  <a:pt x="11800533" y="3451448"/>
                  <a:pt x="11793969" y="3451448"/>
                  <a:pt x="11793969" y="3463746"/>
                </a:cubicBezTo>
                <a:cubicBezTo>
                  <a:pt x="11793969" y="3460671"/>
                  <a:pt x="11792328" y="3451448"/>
                  <a:pt x="11791508" y="3443763"/>
                </a:cubicBezTo>
                <a:lnTo>
                  <a:pt x="11791459" y="3442265"/>
                </a:lnTo>
                <a:lnTo>
                  <a:pt x="11781988" y="3430482"/>
                </a:lnTo>
                <a:cubicBezTo>
                  <a:pt x="11744606" y="3398143"/>
                  <a:pt x="11695580" y="3443656"/>
                  <a:pt x="11656360" y="3449452"/>
                </a:cubicBezTo>
                <a:cubicBezTo>
                  <a:pt x="11656360" y="3429582"/>
                  <a:pt x="11649957" y="3396471"/>
                  <a:pt x="11662764" y="3389847"/>
                </a:cubicBezTo>
                <a:cubicBezTo>
                  <a:pt x="11675570" y="3376606"/>
                  <a:pt x="11694780" y="3376606"/>
                  <a:pt x="11707587" y="3376606"/>
                </a:cubicBezTo>
                <a:close/>
                <a:moveTo>
                  <a:pt x="14076568" y="3375332"/>
                </a:moveTo>
                <a:cubicBezTo>
                  <a:pt x="14096975" y="3375464"/>
                  <a:pt x="14120411" y="3383606"/>
                  <a:pt x="14132524" y="3383606"/>
                </a:cubicBezTo>
                <a:cubicBezTo>
                  <a:pt x="14132524" y="3454206"/>
                  <a:pt x="14057741" y="3415104"/>
                  <a:pt x="14038782" y="3415104"/>
                </a:cubicBezTo>
                <a:cubicBezTo>
                  <a:pt x="14038782" y="3383062"/>
                  <a:pt x="14056161" y="3375192"/>
                  <a:pt x="14076568" y="3375332"/>
                </a:cubicBezTo>
                <a:close/>
                <a:moveTo>
                  <a:pt x="12091787" y="3374676"/>
                </a:moveTo>
                <a:cubicBezTo>
                  <a:pt x="12070979" y="3374803"/>
                  <a:pt x="12047084" y="3382825"/>
                  <a:pt x="12034734" y="3382825"/>
                </a:cubicBezTo>
                <a:cubicBezTo>
                  <a:pt x="12034734" y="3452390"/>
                  <a:pt x="12104540" y="3413862"/>
                  <a:pt x="12130314" y="3413862"/>
                </a:cubicBezTo>
                <a:cubicBezTo>
                  <a:pt x="12130314" y="3382292"/>
                  <a:pt x="12112594" y="3374536"/>
                  <a:pt x="12091787" y="3374676"/>
                </a:cubicBezTo>
                <a:close/>
                <a:moveTo>
                  <a:pt x="11808108" y="3373457"/>
                </a:moveTo>
                <a:cubicBezTo>
                  <a:pt x="11810354" y="3373457"/>
                  <a:pt x="11811850" y="3376935"/>
                  <a:pt x="11814844" y="3383891"/>
                </a:cubicBezTo>
                <a:cubicBezTo>
                  <a:pt x="11808857" y="3402086"/>
                  <a:pt x="11808857" y="3402086"/>
                  <a:pt x="11796882" y="3383891"/>
                </a:cubicBezTo>
                <a:cubicBezTo>
                  <a:pt x="11802869" y="3376935"/>
                  <a:pt x="11805863" y="3373457"/>
                  <a:pt x="11808108" y="3373457"/>
                </a:cubicBezTo>
                <a:close/>
                <a:moveTo>
                  <a:pt x="15708808" y="3368091"/>
                </a:moveTo>
                <a:cubicBezTo>
                  <a:pt x="15710450" y="3366474"/>
                  <a:pt x="15713730" y="3367722"/>
                  <a:pt x="15720294" y="3370213"/>
                </a:cubicBezTo>
                <a:cubicBezTo>
                  <a:pt x="15713730" y="3376218"/>
                  <a:pt x="15707168" y="3383199"/>
                  <a:pt x="15707168" y="3383199"/>
                </a:cubicBezTo>
                <a:cubicBezTo>
                  <a:pt x="15707168" y="3374224"/>
                  <a:pt x="15707168" y="3369711"/>
                  <a:pt x="15708808" y="3368091"/>
                </a:cubicBezTo>
                <a:close/>
                <a:moveTo>
                  <a:pt x="14583850" y="3351018"/>
                </a:moveTo>
                <a:cubicBezTo>
                  <a:pt x="14595825" y="3351018"/>
                  <a:pt x="14601812" y="3363858"/>
                  <a:pt x="14601812" y="3383130"/>
                </a:cubicBezTo>
                <a:cubicBezTo>
                  <a:pt x="14589837" y="3383130"/>
                  <a:pt x="14583850" y="3369210"/>
                  <a:pt x="14583850" y="3351018"/>
                </a:cubicBezTo>
                <a:close/>
                <a:moveTo>
                  <a:pt x="14242588" y="3351018"/>
                </a:moveTo>
                <a:cubicBezTo>
                  <a:pt x="14254563" y="3351018"/>
                  <a:pt x="14260550" y="3363858"/>
                  <a:pt x="14260550" y="3383130"/>
                </a:cubicBezTo>
                <a:cubicBezTo>
                  <a:pt x="14248575" y="3383130"/>
                  <a:pt x="14242588" y="3369210"/>
                  <a:pt x="14242588" y="3351018"/>
                </a:cubicBezTo>
                <a:close/>
                <a:moveTo>
                  <a:pt x="12394092" y="3351018"/>
                </a:moveTo>
                <a:cubicBezTo>
                  <a:pt x="12406389" y="3351018"/>
                  <a:pt x="12418687" y="3351018"/>
                  <a:pt x="12430984" y="3351018"/>
                </a:cubicBezTo>
                <a:cubicBezTo>
                  <a:pt x="12430984" y="3363858"/>
                  <a:pt x="12430984" y="3375644"/>
                  <a:pt x="12430984" y="3383130"/>
                </a:cubicBezTo>
                <a:cubicBezTo>
                  <a:pt x="12418687" y="3383130"/>
                  <a:pt x="12406389" y="3383130"/>
                  <a:pt x="12394092" y="3383130"/>
                </a:cubicBezTo>
                <a:cubicBezTo>
                  <a:pt x="12394092" y="3375644"/>
                  <a:pt x="12394092" y="3363858"/>
                  <a:pt x="12394092" y="3351018"/>
                </a:cubicBezTo>
                <a:close/>
                <a:moveTo>
                  <a:pt x="18905496" y="3351017"/>
                </a:moveTo>
                <a:cubicBezTo>
                  <a:pt x="18905496" y="3369210"/>
                  <a:pt x="18899508" y="3383128"/>
                  <a:pt x="18887532" y="3383128"/>
                </a:cubicBezTo>
                <a:cubicBezTo>
                  <a:pt x="18887532" y="3363857"/>
                  <a:pt x="18887532" y="3351017"/>
                  <a:pt x="18905496" y="3351017"/>
                </a:cubicBezTo>
                <a:close/>
                <a:moveTo>
                  <a:pt x="16323334" y="3351017"/>
                </a:moveTo>
                <a:cubicBezTo>
                  <a:pt x="16335310" y="3351017"/>
                  <a:pt x="16341298" y="3363857"/>
                  <a:pt x="16341298" y="3383128"/>
                </a:cubicBezTo>
                <a:cubicBezTo>
                  <a:pt x="16329322" y="3383128"/>
                  <a:pt x="16323334" y="3375644"/>
                  <a:pt x="16323334" y="3351017"/>
                </a:cubicBezTo>
                <a:close/>
                <a:moveTo>
                  <a:pt x="14503274" y="3351016"/>
                </a:moveTo>
                <a:cubicBezTo>
                  <a:pt x="14510259" y="3351016"/>
                  <a:pt x="14516247" y="3351016"/>
                  <a:pt x="14521236" y="3351016"/>
                </a:cubicBezTo>
                <a:cubicBezTo>
                  <a:pt x="14521236" y="3376461"/>
                  <a:pt x="14521236" y="3396363"/>
                  <a:pt x="14521236" y="3416268"/>
                </a:cubicBezTo>
                <a:cubicBezTo>
                  <a:pt x="14516247" y="3416268"/>
                  <a:pt x="14510259" y="3416268"/>
                  <a:pt x="14503274" y="3416268"/>
                </a:cubicBezTo>
                <a:cubicBezTo>
                  <a:pt x="14503274" y="3396363"/>
                  <a:pt x="14503274" y="3376461"/>
                  <a:pt x="14503274" y="3351016"/>
                </a:cubicBezTo>
                <a:close/>
                <a:moveTo>
                  <a:pt x="14394263" y="3351015"/>
                </a:moveTo>
                <a:cubicBezTo>
                  <a:pt x="14407106" y="3351015"/>
                  <a:pt x="14419950" y="3351015"/>
                  <a:pt x="14426372" y="3351015"/>
                </a:cubicBezTo>
                <a:cubicBezTo>
                  <a:pt x="14426372" y="3402069"/>
                  <a:pt x="14394263" y="3395552"/>
                  <a:pt x="14394263" y="3351015"/>
                </a:cubicBezTo>
                <a:close/>
                <a:moveTo>
                  <a:pt x="12480769" y="3342679"/>
                </a:moveTo>
                <a:cubicBezTo>
                  <a:pt x="12497325" y="3341873"/>
                  <a:pt x="12517194" y="3348307"/>
                  <a:pt x="12530439" y="3348307"/>
                </a:cubicBezTo>
                <a:cubicBezTo>
                  <a:pt x="12530439" y="3411562"/>
                  <a:pt x="12470835" y="3380474"/>
                  <a:pt x="12450967" y="3380474"/>
                </a:cubicBezTo>
                <a:cubicBezTo>
                  <a:pt x="12450967" y="3351524"/>
                  <a:pt x="12464212" y="3343483"/>
                  <a:pt x="12480769" y="3342679"/>
                </a:cubicBezTo>
                <a:close/>
                <a:moveTo>
                  <a:pt x="16095256" y="3342278"/>
                </a:moveTo>
                <a:cubicBezTo>
                  <a:pt x="16115120" y="3342278"/>
                  <a:pt x="16137368" y="3350424"/>
                  <a:pt x="16146904" y="3350424"/>
                </a:cubicBezTo>
                <a:cubicBezTo>
                  <a:pt x="16146904" y="3421028"/>
                  <a:pt x="16076982" y="3383014"/>
                  <a:pt x="16057910" y="3383014"/>
                </a:cubicBezTo>
                <a:cubicBezTo>
                  <a:pt x="16057910" y="3350424"/>
                  <a:pt x="16075392" y="3342278"/>
                  <a:pt x="16095256" y="3342278"/>
                </a:cubicBezTo>
                <a:close/>
                <a:moveTo>
                  <a:pt x="17132036" y="3340947"/>
                </a:moveTo>
                <a:lnTo>
                  <a:pt x="17137072" y="3353244"/>
                </a:lnTo>
                <a:lnTo>
                  <a:pt x="17132672" y="3363445"/>
                </a:lnTo>
                <a:lnTo>
                  <a:pt x="17147892" y="3373613"/>
                </a:lnTo>
                <a:cubicBezTo>
                  <a:pt x="17160792" y="3373613"/>
                  <a:pt x="17173688" y="3381122"/>
                  <a:pt x="17186584" y="3381122"/>
                </a:cubicBezTo>
                <a:cubicBezTo>
                  <a:pt x="17186584" y="3342428"/>
                  <a:pt x="17160792" y="3348874"/>
                  <a:pt x="17147892" y="3348874"/>
                </a:cubicBezTo>
                <a:close/>
                <a:moveTo>
                  <a:pt x="15902792" y="3325880"/>
                </a:moveTo>
                <a:cubicBezTo>
                  <a:pt x="15876938" y="3325880"/>
                  <a:pt x="15864012" y="3345235"/>
                  <a:pt x="15864012" y="3383949"/>
                </a:cubicBezTo>
                <a:cubicBezTo>
                  <a:pt x="15889866" y="3369962"/>
                  <a:pt x="15915718" y="3376427"/>
                  <a:pt x="15941572" y="3383949"/>
                </a:cubicBezTo>
                <a:cubicBezTo>
                  <a:pt x="15941572" y="3338783"/>
                  <a:pt x="15928646" y="3325880"/>
                  <a:pt x="15902792" y="3325880"/>
                </a:cubicBezTo>
                <a:close/>
                <a:moveTo>
                  <a:pt x="14190455" y="3323987"/>
                </a:moveTo>
                <a:cubicBezTo>
                  <a:pt x="14203297" y="3323987"/>
                  <a:pt x="14222561" y="3317838"/>
                  <a:pt x="14222561" y="3348580"/>
                </a:cubicBezTo>
                <a:cubicBezTo>
                  <a:pt x="14209718" y="3348580"/>
                  <a:pt x="14190455" y="3354729"/>
                  <a:pt x="14190455" y="3323987"/>
                </a:cubicBezTo>
                <a:close/>
                <a:moveTo>
                  <a:pt x="17076960" y="3323082"/>
                </a:moveTo>
                <a:cubicBezTo>
                  <a:pt x="17076960" y="3355321"/>
                  <a:pt x="17096304" y="3348874"/>
                  <a:pt x="17115652" y="3348874"/>
                </a:cubicBezTo>
                <a:lnTo>
                  <a:pt x="17127324" y="3359402"/>
                </a:lnTo>
                <a:lnTo>
                  <a:pt x="17124348" y="3350065"/>
                </a:lnTo>
                <a:cubicBezTo>
                  <a:pt x="17124348" y="3346748"/>
                  <a:pt x="17125848" y="3345088"/>
                  <a:pt x="17127344" y="3343431"/>
                </a:cubicBezTo>
                <a:lnTo>
                  <a:pt x="17129120" y="3339489"/>
                </a:lnTo>
                <a:lnTo>
                  <a:pt x="17128548" y="3339202"/>
                </a:lnTo>
                <a:cubicBezTo>
                  <a:pt x="17122100" y="3334366"/>
                  <a:pt x="17115652" y="3329530"/>
                  <a:pt x="17109200" y="3329530"/>
                </a:cubicBezTo>
                <a:cubicBezTo>
                  <a:pt x="17096304" y="3323082"/>
                  <a:pt x="17083408" y="3323082"/>
                  <a:pt x="17076960" y="3323082"/>
                </a:cubicBezTo>
                <a:close/>
                <a:moveTo>
                  <a:pt x="16767872" y="3322576"/>
                </a:moveTo>
                <a:cubicBezTo>
                  <a:pt x="16767872" y="3343050"/>
                  <a:pt x="16761884" y="3349875"/>
                  <a:pt x="16749910" y="3349875"/>
                </a:cubicBezTo>
                <a:cubicBezTo>
                  <a:pt x="16749910" y="3329400"/>
                  <a:pt x="16755898" y="3322576"/>
                  <a:pt x="16767872" y="3322576"/>
                </a:cubicBezTo>
                <a:close/>
                <a:moveTo>
                  <a:pt x="16037952" y="3322576"/>
                </a:moveTo>
                <a:cubicBezTo>
                  <a:pt x="16037952" y="3343051"/>
                  <a:pt x="16025978" y="3349875"/>
                  <a:pt x="16019990" y="3349875"/>
                </a:cubicBezTo>
                <a:cubicBezTo>
                  <a:pt x="16019990" y="3329401"/>
                  <a:pt x="16025978" y="3322576"/>
                  <a:pt x="16037952" y="3322576"/>
                </a:cubicBezTo>
                <a:close/>
                <a:moveTo>
                  <a:pt x="885577" y="3305285"/>
                </a:moveTo>
                <a:cubicBezTo>
                  <a:pt x="872681" y="3298846"/>
                  <a:pt x="879127" y="3331078"/>
                  <a:pt x="885577" y="3337527"/>
                </a:cubicBezTo>
                <a:cubicBezTo>
                  <a:pt x="911364" y="3343974"/>
                  <a:pt x="929631" y="3350421"/>
                  <a:pt x="955422" y="3350421"/>
                </a:cubicBezTo>
                <a:cubicBezTo>
                  <a:pt x="929631" y="3343974"/>
                  <a:pt x="904916" y="3337527"/>
                  <a:pt x="885577" y="3305285"/>
                </a:cubicBezTo>
                <a:close/>
                <a:moveTo>
                  <a:pt x="16211220" y="3303146"/>
                </a:moveTo>
                <a:cubicBezTo>
                  <a:pt x="16212862" y="3300588"/>
                  <a:pt x="16216144" y="3302293"/>
                  <a:pt x="16222706" y="3305706"/>
                </a:cubicBezTo>
                <a:cubicBezTo>
                  <a:pt x="16216142" y="3312530"/>
                  <a:pt x="16216142" y="3319354"/>
                  <a:pt x="16209580" y="3326180"/>
                </a:cubicBezTo>
                <a:cubicBezTo>
                  <a:pt x="16209580" y="3312530"/>
                  <a:pt x="16209580" y="3305706"/>
                  <a:pt x="16211220" y="3303146"/>
                </a:cubicBezTo>
                <a:close/>
                <a:moveTo>
                  <a:pt x="18424056" y="3303145"/>
                </a:moveTo>
                <a:cubicBezTo>
                  <a:pt x="18425072" y="3300587"/>
                  <a:pt x="18427100" y="3302293"/>
                  <a:pt x="18431164" y="3305706"/>
                </a:cubicBezTo>
                <a:cubicBezTo>
                  <a:pt x="18423040" y="3312530"/>
                  <a:pt x="18423040" y="3319354"/>
                  <a:pt x="18423040" y="3326179"/>
                </a:cubicBezTo>
                <a:cubicBezTo>
                  <a:pt x="18423040" y="3312530"/>
                  <a:pt x="18423040" y="3305706"/>
                  <a:pt x="18424056" y="3303145"/>
                </a:cubicBezTo>
                <a:close/>
                <a:moveTo>
                  <a:pt x="16129004" y="3294139"/>
                </a:moveTo>
                <a:cubicBezTo>
                  <a:pt x="16140978" y="3294139"/>
                  <a:pt x="16146966" y="3306982"/>
                  <a:pt x="16146966" y="3326247"/>
                </a:cubicBezTo>
                <a:cubicBezTo>
                  <a:pt x="16134992" y="3326247"/>
                  <a:pt x="16129004" y="3313403"/>
                  <a:pt x="16129004" y="3294139"/>
                </a:cubicBezTo>
                <a:close/>
                <a:moveTo>
                  <a:pt x="13185628" y="3294139"/>
                </a:moveTo>
                <a:cubicBezTo>
                  <a:pt x="13197603" y="3294139"/>
                  <a:pt x="13203590" y="3306982"/>
                  <a:pt x="13203590" y="3326248"/>
                </a:cubicBezTo>
                <a:cubicBezTo>
                  <a:pt x="13191615" y="3326248"/>
                  <a:pt x="13185628" y="3313404"/>
                  <a:pt x="13185628" y="3294139"/>
                </a:cubicBezTo>
                <a:close/>
                <a:moveTo>
                  <a:pt x="14132588" y="3294136"/>
                </a:moveTo>
                <a:cubicBezTo>
                  <a:pt x="14132588" y="3318956"/>
                  <a:pt x="14132588" y="3349980"/>
                  <a:pt x="14114813" y="3349980"/>
                </a:cubicBezTo>
                <a:cubicBezTo>
                  <a:pt x="14114813" y="3325161"/>
                  <a:pt x="14109876" y="3294136"/>
                  <a:pt x="14132588" y="3294136"/>
                </a:cubicBezTo>
                <a:close/>
                <a:moveTo>
                  <a:pt x="13298330" y="3290807"/>
                </a:moveTo>
                <a:cubicBezTo>
                  <a:pt x="13298330" y="3321551"/>
                  <a:pt x="13280424" y="3321551"/>
                  <a:pt x="13261466" y="3321551"/>
                </a:cubicBezTo>
                <a:cubicBezTo>
                  <a:pt x="13261466" y="3284659"/>
                  <a:pt x="13286744" y="3290807"/>
                  <a:pt x="13298330" y="3290807"/>
                </a:cubicBezTo>
                <a:close/>
                <a:moveTo>
                  <a:pt x="15466530" y="3262042"/>
                </a:moveTo>
                <a:cubicBezTo>
                  <a:pt x="15466530" y="3281517"/>
                  <a:pt x="15472960" y="3294499"/>
                  <a:pt x="15485820" y="3294499"/>
                </a:cubicBezTo>
                <a:cubicBezTo>
                  <a:pt x="15485820" y="3275027"/>
                  <a:pt x="15479390" y="3262042"/>
                  <a:pt x="15466530" y="3262042"/>
                </a:cubicBezTo>
                <a:close/>
                <a:moveTo>
                  <a:pt x="13602725" y="3260959"/>
                </a:moveTo>
                <a:cubicBezTo>
                  <a:pt x="13614700" y="3260959"/>
                  <a:pt x="13620687" y="3273801"/>
                  <a:pt x="13620687" y="3293065"/>
                </a:cubicBezTo>
                <a:cubicBezTo>
                  <a:pt x="13608712" y="3293065"/>
                  <a:pt x="13602725" y="3280223"/>
                  <a:pt x="13602725" y="3260959"/>
                </a:cubicBezTo>
                <a:close/>
                <a:moveTo>
                  <a:pt x="13454796" y="3260959"/>
                </a:moveTo>
                <a:cubicBezTo>
                  <a:pt x="13454796" y="3280223"/>
                  <a:pt x="13448809" y="3293065"/>
                  <a:pt x="13436834" y="3293065"/>
                </a:cubicBezTo>
                <a:cubicBezTo>
                  <a:pt x="13436834" y="3273801"/>
                  <a:pt x="13442821" y="3260959"/>
                  <a:pt x="13454796" y="3260959"/>
                </a:cubicBezTo>
                <a:close/>
                <a:moveTo>
                  <a:pt x="16767872" y="3260958"/>
                </a:moveTo>
                <a:cubicBezTo>
                  <a:pt x="16767872" y="3280222"/>
                  <a:pt x="16761884" y="3293064"/>
                  <a:pt x="16749910" y="3293064"/>
                </a:cubicBezTo>
                <a:cubicBezTo>
                  <a:pt x="16749910" y="3273801"/>
                  <a:pt x="16755898" y="3260958"/>
                  <a:pt x="16767872" y="3260958"/>
                </a:cubicBezTo>
                <a:close/>
                <a:moveTo>
                  <a:pt x="13659603" y="3260958"/>
                </a:moveTo>
                <a:cubicBezTo>
                  <a:pt x="13671578" y="3260958"/>
                  <a:pt x="13677565" y="3273801"/>
                  <a:pt x="13677565" y="3293065"/>
                </a:cubicBezTo>
                <a:cubicBezTo>
                  <a:pt x="13665590" y="3293065"/>
                  <a:pt x="13659603" y="3280222"/>
                  <a:pt x="13659603" y="3260958"/>
                </a:cubicBezTo>
                <a:close/>
                <a:moveTo>
                  <a:pt x="15800996" y="3257333"/>
                </a:moveTo>
                <a:cubicBezTo>
                  <a:pt x="15813922" y="3258137"/>
                  <a:pt x="15828464" y="3264590"/>
                  <a:pt x="15838158" y="3267815"/>
                </a:cubicBezTo>
                <a:cubicBezTo>
                  <a:pt x="15876938" y="3280718"/>
                  <a:pt x="15922182" y="3287170"/>
                  <a:pt x="15959884" y="3293621"/>
                </a:cubicBezTo>
                <a:cubicBezTo>
                  <a:pt x="15966348" y="3345235"/>
                  <a:pt x="15972810" y="3415130"/>
                  <a:pt x="16011590" y="3428033"/>
                </a:cubicBezTo>
                <a:cubicBezTo>
                  <a:pt x="16069760" y="3447387"/>
                  <a:pt x="16127930" y="3453839"/>
                  <a:pt x="16191486" y="3473196"/>
                </a:cubicBezTo>
                <a:cubicBezTo>
                  <a:pt x="16243192" y="3486097"/>
                  <a:pt x="16301362" y="3511905"/>
                  <a:pt x="16359532" y="3518357"/>
                </a:cubicBezTo>
                <a:cubicBezTo>
                  <a:pt x="16377844" y="3518357"/>
                  <a:pt x="16397234" y="3518357"/>
                  <a:pt x="16416624" y="3531260"/>
                </a:cubicBezTo>
                <a:cubicBezTo>
                  <a:pt x="16436014" y="3544163"/>
                  <a:pt x="16429550" y="3575347"/>
                  <a:pt x="16429550" y="3601152"/>
                </a:cubicBezTo>
                <a:cubicBezTo>
                  <a:pt x="16217338" y="3550616"/>
                  <a:pt x="15998664" y="3492550"/>
                  <a:pt x="15779990" y="3434486"/>
                </a:cubicBezTo>
                <a:cubicBezTo>
                  <a:pt x="15792916" y="3389324"/>
                  <a:pt x="15799380" y="3338783"/>
                  <a:pt x="15805842" y="3293621"/>
                </a:cubicBezTo>
                <a:cubicBezTo>
                  <a:pt x="15792916" y="3287170"/>
                  <a:pt x="15779990" y="3287170"/>
                  <a:pt x="15773526" y="3280718"/>
                </a:cubicBezTo>
                <a:cubicBezTo>
                  <a:pt x="15776758" y="3261364"/>
                  <a:pt x="15788068" y="3256525"/>
                  <a:pt x="15800996" y="3257333"/>
                </a:cubicBezTo>
                <a:close/>
                <a:moveTo>
                  <a:pt x="18247672" y="3246739"/>
                </a:moveTo>
                <a:cubicBezTo>
                  <a:pt x="18273920" y="3246739"/>
                  <a:pt x="18300172" y="3246739"/>
                  <a:pt x="18326424" y="3253360"/>
                </a:cubicBezTo>
                <a:cubicBezTo>
                  <a:pt x="18346112" y="3266607"/>
                  <a:pt x="18339548" y="3299720"/>
                  <a:pt x="18339548" y="3326211"/>
                </a:cubicBezTo>
                <a:cubicBezTo>
                  <a:pt x="18300172" y="3326211"/>
                  <a:pt x="18273920" y="3279852"/>
                  <a:pt x="18247672" y="3246739"/>
                </a:cubicBezTo>
                <a:close/>
                <a:moveTo>
                  <a:pt x="12501896" y="3235127"/>
                </a:moveTo>
                <a:cubicBezTo>
                  <a:pt x="12501896" y="3254393"/>
                  <a:pt x="12514783" y="3260813"/>
                  <a:pt x="12527670" y="3260813"/>
                </a:cubicBezTo>
                <a:cubicBezTo>
                  <a:pt x="12527670" y="3241549"/>
                  <a:pt x="12514783" y="3235127"/>
                  <a:pt x="12501896" y="3235127"/>
                </a:cubicBezTo>
                <a:close/>
                <a:moveTo>
                  <a:pt x="20109360" y="3233928"/>
                </a:moveTo>
                <a:cubicBezTo>
                  <a:pt x="20109360" y="3264673"/>
                  <a:pt x="20084764" y="3258524"/>
                  <a:pt x="20072468" y="3258524"/>
                </a:cubicBezTo>
                <a:cubicBezTo>
                  <a:pt x="20072468" y="3227780"/>
                  <a:pt x="20097060" y="3233928"/>
                  <a:pt x="20109360" y="3233928"/>
                </a:cubicBezTo>
                <a:close/>
                <a:moveTo>
                  <a:pt x="12586468" y="3233522"/>
                </a:moveTo>
                <a:cubicBezTo>
                  <a:pt x="12579219" y="3231916"/>
                  <a:pt x="12569553" y="3235127"/>
                  <a:pt x="12559888" y="3235127"/>
                </a:cubicBezTo>
                <a:cubicBezTo>
                  <a:pt x="12559888" y="3267236"/>
                  <a:pt x="12585663" y="3260813"/>
                  <a:pt x="12598550" y="3260813"/>
                </a:cubicBezTo>
                <a:cubicBezTo>
                  <a:pt x="12598550" y="3241549"/>
                  <a:pt x="12593717" y="3235126"/>
                  <a:pt x="12586468" y="3233522"/>
                </a:cubicBezTo>
                <a:close/>
                <a:moveTo>
                  <a:pt x="18090192" y="3213562"/>
                </a:moveTo>
                <a:cubicBezTo>
                  <a:pt x="18071040" y="3226788"/>
                  <a:pt x="18051888" y="3240013"/>
                  <a:pt x="18039120" y="3259856"/>
                </a:cubicBezTo>
                <a:cubicBezTo>
                  <a:pt x="18045504" y="3220175"/>
                  <a:pt x="18045504" y="3220175"/>
                  <a:pt x="18090192" y="3213562"/>
                </a:cubicBezTo>
                <a:close/>
                <a:moveTo>
                  <a:pt x="15644776" y="3205553"/>
                </a:moveTo>
                <a:cubicBezTo>
                  <a:pt x="15649430" y="3206129"/>
                  <a:pt x="15654082" y="3208435"/>
                  <a:pt x="15658736" y="3213048"/>
                </a:cubicBezTo>
                <a:cubicBezTo>
                  <a:pt x="15640122" y="3219195"/>
                  <a:pt x="15621508" y="3231492"/>
                  <a:pt x="15602894" y="3231492"/>
                </a:cubicBezTo>
                <a:cubicBezTo>
                  <a:pt x="15616854" y="3217658"/>
                  <a:pt x="15630816" y="3203824"/>
                  <a:pt x="15644776" y="3205553"/>
                </a:cubicBezTo>
                <a:close/>
                <a:moveTo>
                  <a:pt x="12830147" y="3204081"/>
                </a:moveTo>
                <a:cubicBezTo>
                  <a:pt x="12843275" y="3204081"/>
                  <a:pt x="12843275" y="3216924"/>
                  <a:pt x="12843275" y="3236186"/>
                </a:cubicBezTo>
                <a:cubicBezTo>
                  <a:pt x="12830147" y="3236186"/>
                  <a:pt x="12830147" y="3223345"/>
                  <a:pt x="12830147" y="3204081"/>
                </a:cubicBezTo>
                <a:close/>
                <a:moveTo>
                  <a:pt x="15963116" y="3204080"/>
                </a:moveTo>
                <a:cubicBezTo>
                  <a:pt x="15975414" y="3204080"/>
                  <a:pt x="15987710" y="3204080"/>
                  <a:pt x="16000008" y="3204080"/>
                </a:cubicBezTo>
                <a:cubicBezTo>
                  <a:pt x="16000008" y="3210500"/>
                  <a:pt x="16000008" y="3223344"/>
                  <a:pt x="16000008" y="3236186"/>
                </a:cubicBezTo>
                <a:cubicBezTo>
                  <a:pt x="15987710" y="3236186"/>
                  <a:pt x="15975414" y="3236186"/>
                  <a:pt x="15963116" y="3236186"/>
                </a:cubicBezTo>
                <a:cubicBezTo>
                  <a:pt x="15963116" y="3223344"/>
                  <a:pt x="15963116" y="3210500"/>
                  <a:pt x="15963116" y="3204080"/>
                </a:cubicBezTo>
                <a:close/>
                <a:moveTo>
                  <a:pt x="12996038" y="3204080"/>
                </a:moveTo>
                <a:cubicBezTo>
                  <a:pt x="13008013" y="3204080"/>
                  <a:pt x="13014000" y="3216923"/>
                  <a:pt x="13014000" y="3236186"/>
                </a:cubicBezTo>
                <a:cubicBezTo>
                  <a:pt x="13002025" y="3236186"/>
                  <a:pt x="12996038" y="3223344"/>
                  <a:pt x="12996038" y="3204080"/>
                </a:cubicBezTo>
                <a:close/>
                <a:moveTo>
                  <a:pt x="12957122" y="3204080"/>
                </a:moveTo>
                <a:cubicBezTo>
                  <a:pt x="12957122" y="3223344"/>
                  <a:pt x="12951135" y="3236186"/>
                  <a:pt x="12939160" y="3236186"/>
                </a:cubicBezTo>
                <a:cubicBezTo>
                  <a:pt x="12939160" y="3216923"/>
                  <a:pt x="12945147" y="3204080"/>
                  <a:pt x="12957122" y="3204080"/>
                </a:cubicBezTo>
                <a:close/>
                <a:moveTo>
                  <a:pt x="16056886" y="3201217"/>
                </a:moveTo>
                <a:cubicBezTo>
                  <a:pt x="16056886" y="3240893"/>
                  <a:pt x="16032290" y="3234284"/>
                  <a:pt x="16019994" y="3234284"/>
                </a:cubicBezTo>
                <a:cubicBezTo>
                  <a:pt x="16019994" y="3194603"/>
                  <a:pt x="16038440" y="3201217"/>
                  <a:pt x="16056886" y="3201217"/>
                </a:cubicBezTo>
                <a:close/>
                <a:moveTo>
                  <a:pt x="17167240" y="3200567"/>
                </a:moveTo>
                <a:cubicBezTo>
                  <a:pt x="17167240" y="3219911"/>
                  <a:pt x="17167240" y="3239254"/>
                  <a:pt x="17167240" y="3258601"/>
                </a:cubicBezTo>
                <a:cubicBezTo>
                  <a:pt x="17173688" y="3258601"/>
                  <a:pt x="17186584" y="3258601"/>
                  <a:pt x="17191960" y="3258601"/>
                </a:cubicBezTo>
                <a:cubicBezTo>
                  <a:pt x="17211304" y="3258601"/>
                  <a:pt x="17224200" y="3258601"/>
                  <a:pt x="17243548" y="3258601"/>
                </a:cubicBezTo>
                <a:cubicBezTo>
                  <a:pt x="17301584" y="3284394"/>
                  <a:pt x="17353172" y="3303739"/>
                  <a:pt x="17411212" y="3303739"/>
                </a:cubicBezTo>
                <a:cubicBezTo>
                  <a:pt x="17385416" y="3258601"/>
                  <a:pt x="17346724" y="3258601"/>
                  <a:pt x="17308032" y="3245706"/>
                </a:cubicBezTo>
                <a:cubicBezTo>
                  <a:pt x="17262892" y="3239254"/>
                  <a:pt x="17211304" y="3226360"/>
                  <a:pt x="17167240" y="3200567"/>
                </a:cubicBezTo>
                <a:close/>
                <a:moveTo>
                  <a:pt x="12898229" y="3196698"/>
                </a:moveTo>
                <a:cubicBezTo>
                  <a:pt x="12909863" y="3198332"/>
                  <a:pt x="12919170" y="3206490"/>
                  <a:pt x="12919170" y="3232598"/>
                </a:cubicBezTo>
                <a:cubicBezTo>
                  <a:pt x="12900555" y="3232598"/>
                  <a:pt x="12863326" y="3245653"/>
                  <a:pt x="12863326" y="3199963"/>
                </a:cubicBezTo>
                <a:cubicBezTo>
                  <a:pt x="12872634" y="3199963"/>
                  <a:pt x="12886595" y="3195067"/>
                  <a:pt x="12898229" y="3196698"/>
                </a:cubicBezTo>
                <a:close/>
                <a:moveTo>
                  <a:pt x="18188292" y="3196697"/>
                </a:moveTo>
                <a:cubicBezTo>
                  <a:pt x="18200008" y="3195067"/>
                  <a:pt x="18213964" y="3199962"/>
                  <a:pt x="18222916" y="3199962"/>
                </a:cubicBezTo>
                <a:cubicBezTo>
                  <a:pt x="18222916" y="3245653"/>
                  <a:pt x="18186052" y="3232596"/>
                  <a:pt x="18167092" y="3232596"/>
                </a:cubicBezTo>
                <a:cubicBezTo>
                  <a:pt x="18167092" y="3206489"/>
                  <a:pt x="18176572" y="3198332"/>
                  <a:pt x="18188292" y="3196697"/>
                </a:cubicBezTo>
                <a:close/>
                <a:moveTo>
                  <a:pt x="11401461" y="3194061"/>
                </a:moveTo>
                <a:cubicBezTo>
                  <a:pt x="11385340" y="3194061"/>
                  <a:pt x="11365996" y="3202121"/>
                  <a:pt x="11353099" y="3202121"/>
                </a:cubicBezTo>
                <a:cubicBezTo>
                  <a:pt x="11353099" y="3260153"/>
                  <a:pt x="11411134" y="3234361"/>
                  <a:pt x="11430479" y="3234361"/>
                </a:cubicBezTo>
                <a:cubicBezTo>
                  <a:pt x="11430479" y="3202121"/>
                  <a:pt x="11417582" y="3194061"/>
                  <a:pt x="11401461" y="3194061"/>
                </a:cubicBezTo>
                <a:close/>
                <a:moveTo>
                  <a:pt x="15654530" y="3192852"/>
                </a:moveTo>
                <a:cubicBezTo>
                  <a:pt x="15657524" y="3192852"/>
                  <a:pt x="15660518" y="3195845"/>
                  <a:pt x="15663512" y="3201833"/>
                </a:cubicBezTo>
                <a:cubicBezTo>
                  <a:pt x="15657524" y="3207820"/>
                  <a:pt x="15651536" y="3207820"/>
                  <a:pt x="15645550" y="3201833"/>
                </a:cubicBezTo>
                <a:cubicBezTo>
                  <a:pt x="15648542" y="3195845"/>
                  <a:pt x="15651536" y="3192852"/>
                  <a:pt x="15654530" y="3192852"/>
                </a:cubicBezTo>
                <a:close/>
                <a:moveTo>
                  <a:pt x="12674799" y="3170912"/>
                </a:moveTo>
                <a:cubicBezTo>
                  <a:pt x="12674799" y="3190177"/>
                  <a:pt x="12674799" y="3209441"/>
                  <a:pt x="12674799" y="3235127"/>
                </a:cubicBezTo>
                <a:cubicBezTo>
                  <a:pt x="12681243" y="3235127"/>
                  <a:pt x="12694130" y="3235127"/>
                  <a:pt x="12700574" y="3235127"/>
                </a:cubicBezTo>
                <a:cubicBezTo>
                  <a:pt x="12719904" y="3235127"/>
                  <a:pt x="12745679" y="3228706"/>
                  <a:pt x="12765010" y="3235127"/>
                </a:cubicBezTo>
                <a:cubicBezTo>
                  <a:pt x="12771453" y="3235127"/>
                  <a:pt x="12797228" y="3241549"/>
                  <a:pt x="12803672" y="3254393"/>
                </a:cubicBezTo>
                <a:cubicBezTo>
                  <a:pt x="12810115" y="3267236"/>
                  <a:pt x="12726348" y="3280078"/>
                  <a:pt x="12719904" y="3280078"/>
                </a:cubicBezTo>
                <a:cubicBezTo>
                  <a:pt x="12681243" y="3280078"/>
                  <a:pt x="12643655" y="3286500"/>
                  <a:pt x="12604994" y="3286500"/>
                </a:cubicBezTo>
                <a:cubicBezTo>
                  <a:pt x="12514783" y="3299343"/>
                  <a:pt x="12425646" y="3312186"/>
                  <a:pt x="12335436" y="3325029"/>
                </a:cubicBezTo>
                <a:cubicBezTo>
                  <a:pt x="12303218" y="3331450"/>
                  <a:pt x="12271000" y="3337872"/>
                  <a:pt x="12239856" y="3337872"/>
                </a:cubicBezTo>
                <a:cubicBezTo>
                  <a:pt x="12220525" y="3337872"/>
                  <a:pt x="12194750" y="3331450"/>
                  <a:pt x="12175419" y="3350714"/>
                </a:cubicBezTo>
                <a:cubicBezTo>
                  <a:pt x="12149645" y="3368897"/>
                  <a:pt x="12175419" y="3388176"/>
                  <a:pt x="12188307" y="3388176"/>
                </a:cubicBezTo>
                <a:cubicBezTo>
                  <a:pt x="12207637" y="3388176"/>
                  <a:pt x="12220525" y="3382825"/>
                  <a:pt x="12239856" y="3375345"/>
                </a:cubicBezTo>
                <a:cubicBezTo>
                  <a:pt x="12258112" y="3375345"/>
                  <a:pt x="12290330" y="3363555"/>
                  <a:pt x="12309661" y="3382825"/>
                </a:cubicBezTo>
                <a:cubicBezTo>
                  <a:pt x="12335436" y="3407441"/>
                  <a:pt x="12290330" y="3420283"/>
                  <a:pt x="12283887" y="3426704"/>
                </a:cubicBezTo>
                <a:cubicBezTo>
                  <a:pt x="12194750" y="3445969"/>
                  <a:pt x="12110983" y="3452390"/>
                  <a:pt x="12028290" y="3471657"/>
                </a:cubicBezTo>
                <a:cubicBezTo>
                  <a:pt x="11847869" y="3503763"/>
                  <a:pt x="11668522" y="3535871"/>
                  <a:pt x="11489175" y="3567978"/>
                </a:cubicBezTo>
                <a:cubicBezTo>
                  <a:pt x="11489175" y="3516607"/>
                  <a:pt x="11527836" y="3548716"/>
                  <a:pt x="11540724" y="3529449"/>
                </a:cubicBezTo>
                <a:cubicBezTo>
                  <a:pt x="11560055" y="3510185"/>
                  <a:pt x="11476288" y="3484498"/>
                  <a:pt x="11469844" y="3478076"/>
                </a:cubicBezTo>
                <a:cubicBezTo>
                  <a:pt x="11476288" y="3458813"/>
                  <a:pt x="11482731" y="3439547"/>
                  <a:pt x="11489175" y="3413862"/>
                </a:cubicBezTo>
                <a:cubicBezTo>
                  <a:pt x="11502062" y="3413862"/>
                  <a:pt x="11514949" y="3407441"/>
                  <a:pt x="11527836" y="3407441"/>
                </a:cubicBezTo>
                <a:cubicBezTo>
                  <a:pt x="11560055" y="3401019"/>
                  <a:pt x="11592273" y="3401019"/>
                  <a:pt x="11618047" y="3401019"/>
                </a:cubicBezTo>
                <a:cubicBezTo>
                  <a:pt x="11629860" y="3445969"/>
                  <a:pt x="11605160" y="3465234"/>
                  <a:pt x="11585829" y="3490920"/>
                </a:cubicBezTo>
                <a:cubicBezTo>
                  <a:pt x="11637378" y="3478076"/>
                  <a:pt x="11694296" y="3471657"/>
                  <a:pt x="11745845" y="3452390"/>
                </a:cubicBezTo>
                <a:cubicBezTo>
                  <a:pt x="11758733" y="3445969"/>
                  <a:pt x="11778063" y="3433123"/>
                  <a:pt x="11790951" y="3465234"/>
                </a:cubicBezTo>
                <a:cubicBezTo>
                  <a:pt x="11810281" y="3452390"/>
                  <a:pt x="11834982" y="3445969"/>
                  <a:pt x="11854313" y="3445969"/>
                </a:cubicBezTo>
                <a:cubicBezTo>
                  <a:pt x="11847869" y="3407441"/>
                  <a:pt x="11823169" y="3394597"/>
                  <a:pt x="11810281" y="3368897"/>
                </a:cubicBezTo>
                <a:cubicBezTo>
                  <a:pt x="11867200" y="3318608"/>
                  <a:pt x="11944523" y="3318608"/>
                  <a:pt x="12008959" y="3305765"/>
                </a:cubicBezTo>
                <a:cubicBezTo>
                  <a:pt x="12085209" y="3292921"/>
                  <a:pt x="12156089" y="3273657"/>
                  <a:pt x="12233412" y="3260813"/>
                </a:cubicBezTo>
                <a:cubicBezTo>
                  <a:pt x="12380541" y="3228706"/>
                  <a:pt x="12527670" y="3196597"/>
                  <a:pt x="12674799" y="3170912"/>
                </a:cubicBezTo>
                <a:close/>
                <a:moveTo>
                  <a:pt x="14980989" y="3170904"/>
                </a:moveTo>
                <a:cubicBezTo>
                  <a:pt x="14980989" y="3190170"/>
                  <a:pt x="14975002" y="3203012"/>
                  <a:pt x="14963027" y="3203012"/>
                </a:cubicBezTo>
                <a:cubicBezTo>
                  <a:pt x="14963027" y="3178395"/>
                  <a:pt x="14969014" y="3170904"/>
                  <a:pt x="14980989" y="3170904"/>
                </a:cubicBezTo>
                <a:close/>
                <a:moveTo>
                  <a:pt x="12810191" y="3170904"/>
                </a:moveTo>
                <a:cubicBezTo>
                  <a:pt x="12810191" y="3190171"/>
                  <a:pt x="12804204" y="3203013"/>
                  <a:pt x="12792229" y="3203013"/>
                </a:cubicBezTo>
                <a:cubicBezTo>
                  <a:pt x="12792229" y="3178396"/>
                  <a:pt x="12798216" y="3170904"/>
                  <a:pt x="12810191" y="3170904"/>
                </a:cubicBezTo>
                <a:close/>
                <a:moveTo>
                  <a:pt x="20014596" y="3170903"/>
                </a:moveTo>
                <a:cubicBezTo>
                  <a:pt x="20014596" y="3190169"/>
                  <a:pt x="20008608" y="3203011"/>
                  <a:pt x="19996632" y="3203011"/>
                </a:cubicBezTo>
                <a:cubicBezTo>
                  <a:pt x="19996632" y="3178395"/>
                  <a:pt x="20002620" y="3170903"/>
                  <a:pt x="20014596" y="3170903"/>
                </a:cubicBezTo>
                <a:close/>
                <a:moveTo>
                  <a:pt x="15943158" y="3170903"/>
                </a:moveTo>
                <a:cubicBezTo>
                  <a:pt x="15943158" y="3190169"/>
                  <a:pt x="15937170" y="3203012"/>
                  <a:pt x="15925194" y="3203012"/>
                </a:cubicBezTo>
                <a:cubicBezTo>
                  <a:pt x="15925194" y="3178395"/>
                  <a:pt x="15931182" y="3170903"/>
                  <a:pt x="15943158" y="3170903"/>
                </a:cubicBezTo>
                <a:close/>
                <a:moveTo>
                  <a:pt x="19185112" y="3167569"/>
                </a:moveTo>
                <a:cubicBezTo>
                  <a:pt x="19185112" y="3198313"/>
                  <a:pt x="19160516" y="3198313"/>
                  <a:pt x="19148220" y="3198313"/>
                </a:cubicBezTo>
                <a:cubicBezTo>
                  <a:pt x="19148220" y="3161420"/>
                  <a:pt x="19166664" y="3167569"/>
                  <a:pt x="19185112" y="3167569"/>
                </a:cubicBezTo>
                <a:close/>
                <a:moveTo>
                  <a:pt x="11504367" y="3167062"/>
                </a:moveTo>
                <a:cubicBezTo>
                  <a:pt x="11492276" y="3165318"/>
                  <a:pt x="11477767" y="3169883"/>
                  <a:pt x="11468095" y="3169883"/>
                </a:cubicBezTo>
                <a:cubicBezTo>
                  <a:pt x="11468095" y="3215019"/>
                  <a:pt x="11506785" y="3202121"/>
                  <a:pt x="11526130" y="3202121"/>
                </a:cubicBezTo>
                <a:cubicBezTo>
                  <a:pt x="11526130" y="3176868"/>
                  <a:pt x="11516457" y="3168808"/>
                  <a:pt x="11504367" y="3167062"/>
                </a:cubicBezTo>
                <a:close/>
                <a:moveTo>
                  <a:pt x="13156298" y="3161176"/>
                </a:moveTo>
                <a:cubicBezTo>
                  <a:pt x="13173682" y="3161042"/>
                  <a:pt x="13193550" y="3168815"/>
                  <a:pt x="13203484" y="3168815"/>
                </a:cubicBezTo>
                <a:cubicBezTo>
                  <a:pt x="13203484" y="3226706"/>
                  <a:pt x="13150503" y="3200975"/>
                  <a:pt x="13124012" y="3200975"/>
                </a:cubicBezTo>
                <a:cubicBezTo>
                  <a:pt x="13124012" y="3169351"/>
                  <a:pt x="13138913" y="3161310"/>
                  <a:pt x="13156298" y="3161176"/>
                </a:cubicBezTo>
                <a:close/>
                <a:moveTo>
                  <a:pt x="14881790" y="3159429"/>
                </a:moveTo>
                <a:cubicBezTo>
                  <a:pt x="14897519" y="3161781"/>
                  <a:pt x="14914075" y="3169798"/>
                  <a:pt x="14924008" y="3169798"/>
                </a:cubicBezTo>
                <a:cubicBezTo>
                  <a:pt x="14924008" y="3177539"/>
                  <a:pt x="14924008" y="3189706"/>
                  <a:pt x="14924008" y="3202976"/>
                </a:cubicBezTo>
                <a:cubicBezTo>
                  <a:pt x="14897519" y="3196340"/>
                  <a:pt x="14871029" y="3189706"/>
                  <a:pt x="14844539" y="3183070"/>
                </a:cubicBezTo>
                <a:cubicBezTo>
                  <a:pt x="14851161" y="3160397"/>
                  <a:pt x="14866062" y="3157079"/>
                  <a:pt x="14881790" y="3159429"/>
                </a:cubicBezTo>
                <a:close/>
                <a:moveTo>
                  <a:pt x="17943300" y="3139596"/>
                </a:moveTo>
                <a:cubicBezTo>
                  <a:pt x="17943300" y="3179277"/>
                  <a:pt x="17918704" y="3171561"/>
                  <a:pt x="17906408" y="3171561"/>
                </a:cubicBezTo>
                <a:cubicBezTo>
                  <a:pt x="17906408" y="3132983"/>
                  <a:pt x="17924852" y="3139596"/>
                  <a:pt x="17943300" y="3139596"/>
                </a:cubicBezTo>
                <a:close/>
                <a:moveTo>
                  <a:pt x="19673720" y="3139159"/>
                </a:moveTo>
                <a:cubicBezTo>
                  <a:pt x="19687496" y="3135351"/>
                  <a:pt x="19701716" y="3150585"/>
                  <a:pt x="19715936" y="3150585"/>
                </a:cubicBezTo>
                <a:cubicBezTo>
                  <a:pt x="19715936" y="3157356"/>
                  <a:pt x="19709616" y="3163005"/>
                  <a:pt x="19709616" y="3169770"/>
                </a:cubicBezTo>
                <a:cubicBezTo>
                  <a:pt x="19690656" y="3163005"/>
                  <a:pt x="19678016" y="3157356"/>
                  <a:pt x="19660112" y="3150585"/>
                </a:cubicBezTo>
                <a:cubicBezTo>
                  <a:pt x="19664588" y="3143814"/>
                  <a:pt x="19669128" y="3140427"/>
                  <a:pt x="19673720" y="3139159"/>
                </a:cubicBezTo>
                <a:close/>
                <a:moveTo>
                  <a:pt x="11616407" y="3138718"/>
                </a:moveTo>
                <a:cubicBezTo>
                  <a:pt x="11616407" y="3177405"/>
                  <a:pt x="11641126" y="3169883"/>
                  <a:pt x="11654023" y="3169883"/>
                </a:cubicBezTo>
                <a:cubicBezTo>
                  <a:pt x="11654023" y="3132271"/>
                  <a:pt x="11635752" y="3138718"/>
                  <a:pt x="11616407" y="3138718"/>
                </a:cubicBezTo>
                <a:close/>
                <a:moveTo>
                  <a:pt x="11314409" y="3138718"/>
                </a:moveTo>
                <a:cubicBezTo>
                  <a:pt x="11243477" y="3151613"/>
                  <a:pt x="11167171" y="3169883"/>
                  <a:pt x="11089791" y="3182777"/>
                </a:cubicBezTo>
                <a:cubicBezTo>
                  <a:pt x="11076894" y="3189223"/>
                  <a:pt x="11057549" y="3189223"/>
                  <a:pt x="11044652" y="3195674"/>
                </a:cubicBezTo>
                <a:cubicBezTo>
                  <a:pt x="11025307" y="3202121"/>
                  <a:pt x="11019934" y="3221465"/>
                  <a:pt x="11007037" y="3234361"/>
                </a:cubicBezTo>
                <a:cubicBezTo>
                  <a:pt x="10981243" y="3247260"/>
                  <a:pt x="10949002" y="3247260"/>
                  <a:pt x="10916760" y="3253706"/>
                </a:cubicBezTo>
                <a:cubicBezTo>
                  <a:pt x="10845828" y="3273049"/>
                  <a:pt x="10775970" y="3305285"/>
                  <a:pt x="10705038" y="3337527"/>
                </a:cubicBezTo>
                <a:cubicBezTo>
                  <a:pt x="10666348" y="3350421"/>
                  <a:pt x="10634106" y="3375162"/>
                  <a:pt x="10601865" y="3382670"/>
                </a:cubicBezTo>
                <a:cubicBezTo>
                  <a:pt x="10583594" y="3382670"/>
                  <a:pt x="10564249" y="3382670"/>
                  <a:pt x="10564249" y="3413830"/>
                </a:cubicBezTo>
                <a:cubicBezTo>
                  <a:pt x="10634106" y="3375162"/>
                  <a:pt x="10711487" y="3363310"/>
                  <a:pt x="10788867" y="3350421"/>
                </a:cubicBezTo>
                <a:cubicBezTo>
                  <a:pt x="10788867" y="3382670"/>
                  <a:pt x="10756625" y="3394488"/>
                  <a:pt x="10743729" y="3407382"/>
                </a:cubicBezTo>
                <a:cubicBezTo>
                  <a:pt x="10717935" y="3433170"/>
                  <a:pt x="10705038" y="3446069"/>
                  <a:pt x="10679245" y="3452516"/>
                </a:cubicBezTo>
                <a:cubicBezTo>
                  <a:pt x="10653451" y="3458965"/>
                  <a:pt x="10621210" y="3471864"/>
                  <a:pt x="10596491" y="3478308"/>
                </a:cubicBezTo>
                <a:cubicBezTo>
                  <a:pt x="10583594" y="3478308"/>
                  <a:pt x="10557801" y="3484756"/>
                  <a:pt x="10551352" y="3510547"/>
                </a:cubicBezTo>
                <a:cubicBezTo>
                  <a:pt x="10532007" y="3510547"/>
                  <a:pt x="10507289" y="3510547"/>
                  <a:pt x="10487943" y="3510547"/>
                </a:cubicBezTo>
                <a:cubicBezTo>
                  <a:pt x="10487943" y="3555685"/>
                  <a:pt x="10583594" y="3516994"/>
                  <a:pt x="10601865" y="3510547"/>
                </a:cubicBezTo>
                <a:cubicBezTo>
                  <a:pt x="10634106" y="3497652"/>
                  <a:pt x="10666348" y="3484756"/>
                  <a:pt x="10705038" y="3478308"/>
                </a:cubicBezTo>
                <a:cubicBezTo>
                  <a:pt x="10724383" y="3478308"/>
                  <a:pt x="10743729" y="3465411"/>
                  <a:pt x="10763074" y="3478308"/>
                </a:cubicBezTo>
                <a:cubicBezTo>
                  <a:pt x="10775970" y="3491204"/>
                  <a:pt x="10788867" y="3510547"/>
                  <a:pt x="10807138" y="3510547"/>
                </a:cubicBezTo>
                <a:cubicBezTo>
                  <a:pt x="10807138" y="3484756"/>
                  <a:pt x="10807138" y="3465411"/>
                  <a:pt x="10807138" y="3446069"/>
                </a:cubicBezTo>
                <a:cubicBezTo>
                  <a:pt x="10845828" y="3452516"/>
                  <a:pt x="10884518" y="3465411"/>
                  <a:pt x="10916760" y="3478308"/>
                </a:cubicBezTo>
                <a:cubicBezTo>
                  <a:pt x="10916760" y="3446069"/>
                  <a:pt x="10897415" y="3446069"/>
                  <a:pt x="10884518" y="3446069"/>
                </a:cubicBezTo>
                <a:cubicBezTo>
                  <a:pt x="10884518" y="3419477"/>
                  <a:pt x="10899933" y="3411924"/>
                  <a:pt x="10920167" y="3413206"/>
                </a:cubicBezTo>
                <a:lnTo>
                  <a:pt x="10936750" y="3416184"/>
                </a:lnTo>
                <a:lnTo>
                  <a:pt x="10935748" y="3412066"/>
                </a:lnTo>
                <a:lnTo>
                  <a:pt x="10938954" y="3402320"/>
                </a:lnTo>
                <a:lnTo>
                  <a:pt x="10936105" y="3400935"/>
                </a:lnTo>
                <a:lnTo>
                  <a:pt x="10939921" y="3399383"/>
                </a:lnTo>
                <a:lnTo>
                  <a:pt x="10940238" y="3398418"/>
                </a:lnTo>
                <a:lnTo>
                  <a:pt x="10940672" y="3399077"/>
                </a:lnTo>
                <a:lnTo>
                  <a:pt x="11066550" y="3347869"/>
                </a:lnTo>
                <a:cubicBezTo>
                  <a:pt x="11109136" y="3331078"/>
                  <a:pt x="11151051" y="3314961"/>
                  <a:pt x="11192965" y="3298846"/>
                </a:cubicBezTo>
                <a:cubicBezTo>
                  <a:pt x="11217683" y="3285943"/>
                  <a:pt x="11249925" y="3292393"/>
                  <a:pt x="11269270" y="3266602"/>
                </a:cubicBezTo>
                <a:cubicBezTo>
                  <a:pt x="11301512" y="3240801"/>
                  <a:pt x="11301512" y="3182777"/>
                  <a:pt x="11314409" y="3138718"/>
                </a:cubicBezTo>
                <a:close/>
                <a:moveTo>
                  <a:pt x="15828898" y="3138563"/>
                </a:moveTo>
                <a:cubicBezTo>
                  <a:pt x="15837512" y="3139503"/>
                  <a:pt x="15845716" y="3143193"/>
                  <a:pt x="15852278" y="3149757"/>
                </a:cubicBezTo>
                <a:cubicBezTo>
                  <a:pt x="15858840" y="3161787"/>
                  <a:pt x="15871966" y="3188039"/>
                  <a:pt x="15852278" y="3194601"/>
                </a:cubicBezTo>
                <a:cubicBezTo>
                  <a:pt x="15826028" y="3207727"/>
                  <a:pt x="15799776" y="3201164"/>
                  <a:pt x="15773526" y="3201164"/>
                </a:cubicBezTo>
                <a:cubicBezTo>
                  <a:pt x="15773526" y="3157686"/>
                  <a:pt x="15803058" y="3135742"/>
                  <a:pt x="15828898" y="3138563"/>
                </a:cubicBezTo>
                <a:close/>
                <a:moveTo>
                  <a:pt x="20128348" y="3137724"/>
                </a:moveTo>
                <a:cubicBezTo>
                  <a:pt x="20128348" y="3163162"/>
                  <a:pt x="20122360" y="3169793"/>
                  <a:pt x="20110384" y="3169793"/>
                </a:cubicBezTo>
                <a:cubicBezTo>
                  <a:pt x="20110384" y="3144359"/>
                  <a:pt x="20116372" y="3137724"/>
                  <a:pt x="20128348" y="3137724"/>
                </a:cubicBezTo>
                <a:close/>
                <a:moveTo>
                  <a:pt x="19848704" y="3137724"/>
                </a:moveTo>
                <a:cubicBezTo>
                  <a:pt x="19848704" y="3163162"/>
                  <a:pt x="19842716" y="3169793"/>
                  <a:pt x="19830740" y="3169793"/>
                </a:cubicBezTo>
                <a:cubicBezTo>
                  <a:pt x="19830740" y="3144359"/>
                  <a:pt x="19836728" y="3137724"/>
                  <a:pt x="19848704" y="3137724"/>
                </a:cubicBezTo>
                <a:close/>
                <a:moveTo>
                  <a:pt x="14754483" y="3137724"/>
                </a:moveTo>
                <a:cubicBezTo>
                  <a:pt x="14786267" y="3144360"/>
                  <a:pt x="14811695" y="3150995"/>
                  <a:pt x="14843480" y="3150995"/>
                </a:cubicBezTo>
                <a:cubicBezTo>
                  <a:pt x="14830766" y="3183068"/>
                  <a:pt x="14754483" y="3202975"/>
                  <a:pt x="14754483" y="3137724"/>
                </a:cubicBezTo>
                <a:close/>
                <a:moveTo>
                  <a:pt x="14038779" y="3137724"/>
                </a:moveTo>
                <a:cubicBezTo>
                  <a:pt x="14050754" y="3137724"/>
                  <a:pt x="14056741" y="3144359"/>
                  <a:pt x="14056741" y="3169794"/>
                </a:cubicBezTo>
                <a:cubicBezTo>
                  <a:pt x="14044766" y="3169794"/>
                  <a:pt x="14038779" y="3163162"/>
                  <a:pt x="14038779" y="3137724"/>
                </a:cubicBezTo>
                <a:close/>
                <a:moveTo>
                  <a:pt x="13393180" y="3137724"/>
                </a:moveTo>
                <a:cubicBezTo>
                  <a:pt x="13393180" y="3163162"/>
                  <a:pt x="13387193" y="3169794"/>
                  <a:pt x="13375218" y="3169794"/>
                </a:cubicBezTo>
                <a:cubicBezTo>
                  <a:pt x="13375218" y="3144359"/>
                  <a:pt x="13381205" y="3137724"/>
                  <a:pt x="13393180" y="3137724"/>
                </a:cubicBezTo>
                <a:close/>
                <a:moveTo>
                  <a:pt x="19615152" y="3127169"/>
                </a:moveTo>
                <a:lnTo>
                  <a:pt x="19614560" y="3129476"/>
                </a:lnTo>
                <a:cubicBezTo>
                  <a:pt x="19613532" y="3133467"/>
                  <a:pt x="19612712" y="3136659"/>
                  <a:pt x="19612712" y="3136659"/>
                </a:cubicBezTo>
                <a:close/>
                <a:moveTo>
                  <a:pt x="19617112" y="3119540"/>
                </a:moveTo>
                <a:lnTo>
                  <a:pt x="19615152" y="3127169"/>
                </a:lnTo>
                <a:lnTo>
                  <a:pt x="19616480" y="3121992"/>
                </a:lnTo>
                <a:close/>
                <a:moveTo>
                  <a:pt x="18432520" y="3118767"/>
                </a:moveTo>
                <a:cubicBezTo>
                  <a:pt x="18484296" y="3118767"/>
                  <a:pt x="18536076" y="3125330"/>
                  <a:pt x="18587852" y="3151581"/>
                </a:cubicBezTo>
                <a:cubicBezTo>
                  <a:pt x="18568436" y="3163612"/>
                  <a:pt x="18549020" y="3183300"/>
                  <a:pt x="18529604" y="3202988"/>
                </a:cubicBezTo>
                <a:cubicBezTo>
                  <a:pt x="18510184" y="3151581"/>
                  <a:pt x="18464880" y="3138456"/>
                  <a:pt x="18432520" y="3118767"/>
                </a:cubicBezTo>
                <a:close/>
                <a:moveTo>
                  <a:pt x="16711994" y="3118764"/>
                </a:moveTo>
                <a:cubicBezTo>
                  <a:pt x="16764132" y="3125084"/>
                  <a:pt x="16815184" y="3131405"/>
                  <a:pt x="16867320" y="3137724"/>
                </a:cubicBezTo>
                <a:cubicBezTo>
                  <a:pt x="16834736" y="3231466"/>
                  <a:pt x="16757614" y="3144043"/>
                  <a:pt x="16711994" y="3118764"/>
                </a:cubicBezTo>
                <a:close/>
                <a:moveTo>
                  <a:pt x="19618252" y="3115111"/>
                </a:moveTo>
                <a:cubicBezTo>
                  <a:pt x="19618864" y="3112718"/>
                  <a:pt x="19618456" y="3114314"/>
                  <a:pt x="19617636" y="3117506"/>
                </a:cubicBezTo>
                <a:lnTo>
                  <a:pt x="19617112" y="3119540"/>
                </a:lnTo>
                <a:close/>
                <a:moveTo>
                  <a:pt x="19635128" y="3114978"/>
                </a:moveTo>
                <a:cubicBezTo>
                  <a:pt x="19642048" y="3114175"/>
                  <a:pt x="19651268" y="3117386"/>
                  <a:pt x="19654344" y="3117386"/>
                </a:cubicBezTo>
                <a:cubicBezTo>
                  <a:pt x="19648196" y="3130230"/>
                  <a:pt x="19642048" y="3136652"/>
                  <a:pt x="19629748" y="3136652"/>
                </a:cubicBezTo>
                <a:cubicBezTo>
                  <a:pt x="19623600" y="3120597"/>
                  <a:pt x="19628212" y="3115781"/>
                  <a:pt x="19635128" y="3114978"/>
                </a:cubicBezTo>
                <a:close/>
                <a:moveTo>
                  <a:pt x="11994711" y="3106481"/>
                </a:moveTo>
                <a:cubicBezTo>
                  <a:pt x="11994711" y="3132271"/>
                  <a:pt x="11994711" y="3169883"/>
                  <a:pt x="12014056" y="3169883"/>
                </a:cubicBezTo>
                <a:cubicBezTo>
                  <a:pt x="12014056" y="3145166"/>
                  <a:pt x="12014056" y="3106481"/>
                  <a:pt x="11994711" y="3106481"/>
                </a:cubicBezTo>
                <a:close/>
                <a:moveTo>
                  <a:pt x="19967092" y="3106419"/>
                </a:moveTo>
                <a:cubicBezTo>
                  <a:pt x="19967092" y="3146099"/>
                  <a:pt x="19940636" y="3139486"/>
                  <a:pt x="19920796" y="3139486"/>
                </a:cubicBezTo>
                <a:cubicBezTo>
                  <a:pt x="19920796" y="3099805"/>
                  <a:pt x="19947252" y="3106419"/>
                  <a:pt x="19967092" y="3106419"/>
                </a:cubicBezTo>
                <a:close/>
                <a:moveTo>
                  <a:pt x="19338524" y="3105569"/>
                </a:moveTo>
                <a:cubicBezTo>
                  <a:pt x="19338524" y="3124908"/>
                  <a:pt x="19344976" y="3137801"/>
                  <a:pt x="19357880" y="3137801"/>
                </a:cubicBezTo>
                <a:cubicBezTo>
                  <a:pt x="19357880" y="3118462"/>
                  <a:pt x="19351428" y="3105569"/>
                  <a:pt x="19338524" y="3105569"/>
                </a:cubicBezTo>
                <a:close/>
                <a:moveTo>
                  <a:pt x="12958120" y="3104543"/>
                </a:moveTo>
                <a:cubicBezTo>
                  <a:pt x="12970095" y="3104543"/>
                  <a:pt x="12976082" y="3117387"/>
                  <a:pt x="12976082" y="3136652"/>
                </a:cubicBezTo>
                <a:cubicBezTo>
                  <a:pt x="12964107" y="3136652"/>
                  <a:pt x="12958120" y="3130231"/>
                  <a:pt x="12958120" y="3104543"/>
                </a:cubicBezTo>
                <a:close/>
                <a:moveTo>
                  <a:pt x="18039120" y="3104542"/>
                </a:moveTo>
                <a:cubicBezTo>
                  <a:pt x="18052244" y="3104542"/>
                  <a:pt x="18052244" y="3117386"/>
                  <a:pt x="18052244" y="3136652"/>
                </a:cubicBezTo>
                <a:cubicBezTo>
                  <a:pt x="18039120" y="3136652"/>
                  <a:pt x="18039120" y="3123809"/>
                  <a:pt x="18039120" y="3104542"/>
                </a:cubicBezTo>
                <a:close/>
                <a:moveTo>
                  <a:pt x="13849192" y="3104542"/>
                </a:moveTo>
                <a:cubicBezTo>
                  <a:pt x="13862317" y="3104542"/>
                  <a:pt x="13862317" y="3117387"/>
                  <a:pt x="13862317" y="3136652"/>
                </a:cubicBezTo>
                <a:cubicBezTo>
                  <a:pt x="13849192" y="3136652"/>
                  <a:pt x="13849192" y="3123809"/>
                  <a:pt x="13849192" y="3104542"/>
                </a:cubicBezTo>
                <a:close/>
                <a:moveTo>
                  <a:pt x="13203590" y="3104542"/>
                </a:moveTo>
                <a:cubicBezTo>
                  <a:pt x="13203590" y="3130230"/>
                  <a:pt x="13197603" y="3136652"/>
                  <a:pt x="13185628" y="3136652"/>
                </a:cubicBezTo>
                <a:cubicBezTo>
                  <a:pt x="13185628" y="3117387"/>
                  <a:pt x="13191615" y="3104542"/>
                  <a:pt x="13203590" y="3104542"/>
                </a:cubicBezTo>
                <a:close/>
                <a:moveTo>
                  <a:pt x="13124012" y="3104542"/>
                </a:moveTo>
                <a:cubicBezTo>
                  <a:pt x="13143853" y="3104542"/>
                  <a:pt x="13157080" y="3104542"/>
                  <a:pt x="13170307" y="3104542"/>
                </a:cubicBezTo>
                <a:cubicBezTo>
                  <a:pt x="13170307" y="3117387"/>
                  <a:pt x="13170307" y="3130231"/>
                  <a:pt x="13170307" y="3136652"/>
                </a:cubicBezTo>
                <a:cubicBezTo>
                  <a:pt x="13157080" y="3136652"/>
                  <a:pt x="13143853" y="3136652"/>
                  <a:pt x="13124012" y="3136652"/>
                </a:cubicBezTo>
                <a:cubicBezTo>
                  <a:pt x="13124012" y="3130231"/>
                  <a:pt x="13124012" y="3117387"/>
                  <a:pt x="13124012" y="3104542"/>
                </a:cubicBezTo>
                <a:close/>
                <a:moveTo>
                  <a:pt x="20431688" y="3104541"/>
                </a:moveTo>
                <a:cubicBezTo>
                  <a:pt x="20431688" y="3123808"/>
                  <a:pt x="20425700" y="3136650"/>
                  <a:pt x="20413728" y="3136650"/>
                </a:cubicBezTo>
                <a:cubicBezTo>
                  <a:pt x="20413728" y="3117386"/>
                  <a:pt x="20419712" y="3104541"/>
                  <a:pt x="20431688" y="3104541"/>
                </a:cubicBezTo>
                <a:close/>
                <a:moveTo>
                  <a:pt x="20090428" y="3104541"/>
                </a:moveTo>
                <a:cubicBezTo>
                  <a:pt x="20090428" y="3123808"/>
                  <a:pt x="20084440" y="3136652"/>
                  <a:pt x="20072468" y="3136652"/>
                </a:cubicBezTo>
                <a:cubicBezTo>
                  <a:pt x="20072468" y="3117386"/>
                  <a:pt x="20079452" y="3104541"/>
                  <a:pt x="20090428" y="3104541"/>
                </a:cubicBezTo>
                <a:close/>
                <a:moveTo>
                  <a:pt x="19810784" y="3104541"/>
                </a:moveTo>
                <a:cubicBezTo>
                  <a:pt x="19810784" y="3123809"/>
                  <a:pt x="19804796" y="3136652"/>
                  <a:pt x="19792824" y="3136652"/>
                </a:cubicBezTo>
                <a:cubicBezTo>
                  <a:pt x="19792824" y="3117386"/>
                  <a:pt x="19798812" y="3104541"/>
                  <a:pt x="19810784" y="3104541"/>
                </a:cubicBezTo>
                <a:close/>
                <a:moveTo>
                  <a:pt x="17749992" y="3085585"/>
                </a:moveTo>
                <a:cubicBezTo>
                  <a:pt x="17787912" y="3098710"/>
                  <a:pt x="17824776" y="3105269"/>
                  <a:pt x="17862696" y="3118398"/>
                </a:cubicBezTo>
                <a:cubicBezTo>
                  <a:pt x="17831096" y="3131523"/>
                  <a:pt x="17800552" y="3151211"/>
                  <a:pt x="17768952" y="3169805"/>
                </a:cubicBezTo>
                <a:cubicBezTo>
                  <a:pt x="17775272" y="3151211"/>
                  <a:pt x="17775272" y="3138086"/>
                  <a:pt x="17781592" y="3131523"/>
                </a:cubicBezTo>
                <a:cubicBezTo>
                  <a:pt x="17775272" y="3118398"/>
                  <a:pt x="17762632" y="3105269"/>
                  <a:pt x="17749992" y="3085585"/>
                </a:cubicBezTo>
                <a:close/>
                <a:moveTo>
                  <a:pt x="14427442" y="3085584"/>
                </a:moveTo>
                <a:cubicBezTo>
                  <a:pt x="14522746" y="3092148"/>
                  <a:pt x="14619120" y="3098708"/>
                  <a:pt x="14715494" y="3105268"/>
                </a:cubicBezTo>
                <a:cubicBezTo>
                  <a:pt x="14715494" y="3169804"/>
                  <a:pt x="14644820" y="3144648"/>
                  <a:pt x="14619120" y="3144648"/>
                </a:cubicBezTo>
                <a:cubicBezTo>
                  <a:pt x="14586995" y="3138085"/>
                  <a:pt x="14554870" y="3151210"/>
                  <a:pt x="14522746" y="3138085"/>
                </a:cubicBezTo>
                <a:cubicBezTo>
                  <a:pt x="14491692" y="3131523"/>
                  <a:pt x="14459567" y="3105268"/>
                  <a:pt x="14427442" y="3085584"/>
                </a:cubicBezTo>
                <a:close/>
                <a:moveTo>
                  <a:pt x="19759008" y="3076766"/>
                </a:moveTo>
                <a:cubicBezTo>
                  <a:pt x="19766692" y="3080073"/>
                  <a:pt x="19772840" y="3091648"/>
                  <a:pt x="19772840" y="3108181"/>
                </a:cubicBezTo>
                <a:cubicBezTo>
                  <a:pt x="19760544" y="3108181"/>
                  <a:pt x="19748248" y="3101566"/>
                  <a:pt x="19735948" y="3094954"/>
                </a:cubicBezTo>
                <a:cubicBezTo>
                  <a:pt x="19742096" y="3078419"/>
                  <a:pt x="19751320" y="3073460"/>
                  <a:pt x="19759008" y="3076766"/>
                </a:cubicBezTo>
                <a:close/>
                <a:moveTo>
                  <a:pt x="19905580" y="3076105"/>
                </a:moveTo>
                <a:cubicBezTo>
                  <a:pt x="19905580" y="3101791"/>
                  <a:pt x="19899592" y="3108214"/>
                  <a:pt x="19887620" y="3108214"/>
                </a:cubicBezTo>
                <a:cubicBezTo>
                  <a:pt x="19887620" y="3088948"/>
                  <a:pt x="19893604" y="3076105"/>
                  <a:pt x="19905580" y="3076105"/>
                </a:cubicBezTo>
                <a:close/>
                <a:moveTo>
                  <a:pt x="13260440" y="3076102"/>
                </a:moveTo>
                <a:cubicBezTo>
                  <a:pt x="13260440" y="3112995"/>
                  <a:pt x="13241994" y="3106847"/>
                  <a:pt x="13223548" y="3106847"/>
                </a:cubicBezTo>
                <a:cubicBezTo>
                  <a:pt x="13223548" y="3076102"/>
                  <a:pt x="13248143" y="3076102"/>
                  <a:pt x="13260440" y="3076102"/>
                </a:cubicBezTo>
                <a:close/>
                <a:moveTo>
                  <a:pt x="15044272" y="3074878"/>
                </a:moveTo>
                <a:cubicBezTo>
                  <a:pt x="15069992" y="3074878"/>
                  <a:pt x="15102144" y="3087860"/>
                  <a:pt x="15127866" y="3094351"/>
                </a:cubicBezTo>
                <a:cubicBezTo>
                  <a:pt x="15210388" y="3120316"/>
                  <a:pt x="15306844" y="3133300"/>
                  <a:pt x="15389366" y="3152773"/>
                </a:cubicBezTo>
                <a:cubicBezTo>
                  <a:pt x="15344354" y="3229587"/>
                  <a:pt x="15229680" y="3061892"/>
                  <a:pt x="15203958" y="3203621"/>
                </a:cubicBezTo>
                <a:cubicBezTo>
                  <a:pt x="15242540" y="3210111"/>
                  <a:pt x="15485820" y="3313974"/>
                  <a:pt x="15485820" y="3203621"/>
                </a:cubicBezTo>
                <a:cubicBezTo>
                  <a:pt x="15466530" y="3203621"/>
                  <a:pt x="15434378" y="3216604"/>
                  <a:pt x="15434378" y="3171165"/>
                </a:cubicBezTo>
                <a:cubicBezTo>
                  <a:pt x="15460100" y="3171165"/>
                  <a:pt x="15492252" y="3178739"/>
                  <a:pt x="15524402" y="3184146"/>
                </a:cubicBezTo>
                <a:cubicBezTo>
                  <a:pt x="15479390" y="3229587"/>
                  <a:pt x="15581204" y="3249062"/>
                  <a:pt x="15581204" y="3294499"/>
                </a:cubicBezTo>
                <a:cubicBezTo>
                  <a:pt x="15574774" y="3294499"/>
                  <a:pt x="15543694" y="3288008"/>
                  <a:pt x="15543694" y="3307482"/>
                </a:cubicBezTo>
                <a:cubicBezTo>
                  <a:pt x="15543694" y="3333448"/>
                  <a:pt x="15568344" y="3333448"/>
                  <a:pt x="15574774" y="3333448"/>
                </a:cubicBezTo>
                <a:cubicBezTo>
                  <a:pt x="15606926" y="3333448"/>
                  <a:pt x="15639078" y="3313974"/>
                  <a:pt x="15677660" y="3294499"/>
                </a:cubicBezTo>
                <a:cubicBezTo>
                  <a:pt x="15671228" y="3313974"/>
                  <a:pt x="15664798" y="3339940"/>
                  <a:pt x="15658368" y="3359411"/>
                </a:cubicBezTo>
                <a:cubicBezTo>
                  <a:pt x="15645508" y="3359411"/>
                  <a:pt x="15632646" y="3359411"/>
                  <a:pt x="15613356" y="3359411"/>
                </a:cubicBezTo>
                <a:cubicBezTo>
                  <a:pt x="15587634" y="3352919"/>
                  <a:pt x="15555482" y="3352919"/>
                  <a:pt x="15524402" y="3352919"/>
                </a:cubicBezTo>
                <a:cubicBezTo>
                  <a:pt x="15466530" y="3352919"/>
                  <a:pt x="15415088" y="3339940"/>
                  <a:pt x="15357214" y="3326957"/>
                </a:cubicBezTo>
                <a:cubicBezTo>
                  <a:pt x="15242540" y="3300991"/>
                  <a:pt x="15134296" y="3268534"/>
                  <a:pt x="15018550" y="3262042"/>
                </a:cubicBezTo>
                <a:cubicBezTo>
                  <a:pt x="15024980" y="3216604"/>
                  <a:pt x="15037840" y="3171165"/>
                  <a:pt x="15063562" y="3152773"/>
                </a:cubicBezTo>
                <a:cubicBezTo>
                  <a:pt x="15095714" y="3120316"/>
                  <a:pt x="15134296" y="3146282"/>
                  <a:pt x="15165376" y="3152773"/>
                </a:cubicBezTo>
                <a:cubicBezTo>
                  <a:pt x="15139654" y="3139790"/>
                  <a:pt x="15120364" y="3126808"/>
                  <a:pt x="15095714" y="3107335"/>
                </a:cubicBezTo>
                <a:cubicBezTo>
                  <a:pt x="15082854" y="3120316"/>
                  <a:pt x="15076422" y="3126808"/>
                  <a:pt x="15076422" y="3139790"/>
                </a:cubicBezTo>
                <a:cubicBezTo>
                  <a:pt x="15063562" y="3133300"/>
                  <a:pt x="15057132" y="3120316"/>
                  <a:pt x="15050702" y="3113825"/>
                </a:cubicBezTo>
                <a:cubicBezTo>
                  <a:pt x="15037840" y="3133300"/>
                  <a:pt x="15037840" y="3152773"/>
                  <a:pt x="15024980" y="3171165"/>
                </a:cubicBezTo>
                <a:cubicBezTo>
                  <a:pt x="15018550" y="3126808"/>
                  <a:pt x="15005690" y="3074878"/>
                  <a:pt x="15044272" y="3074878"/>
                </a:cubicBezTo>
                <a:close/>
                <a:moveTo>
                  <a:pt x="14143552" y="3073450"/>
                </a:moveTo>
                <a:cubicBezTo>
                  <a:pt x="14145797" y="3070037"/>
                  <a:pt x="14150287" y="3070037"/>
                  <a:pt x="14156275" y="3073450"/>
                </a:cubicBezTo>
                <a:lnTo>
                  <a:pt x="14145745" y="3091452"/>
                </a:lnTo>
                <a:lnTo>
                  <a:pt x="14146699" y="3094064"/>
                </a:lnTo>
                <a:cubicBezTo>
                  <a:pt x="14140137" y="3094064"/>
                  <a:pt x="14140137" y="3094064"/>
                  <a:pt x="14133574" y="3094064"/>
                </a:cubicBezTo>
                <a:cubicBezTo>
                  <a:pt x="14133574" y="3088077"/>
                  <a:pt x="14133574" y="3082089"/>
                  <a:pt x="14140137" y="3076102"/>
                </a:cubicBezTo>
                <a:lnTo>
                  <a:pt x="14144039" y="3086783"/>
                </a:lnTo>
                <a:close/>
                <a:moveTo>
                  <a:pt x="19491304" y="3061880"/>
                </a:moveTo>
                <a:cubicBezTo>
                  <a:pt x="19497868" y="3074725"/>
                  <a:pt x="19497868" y="3081146"/>
                  <a:pt x="19491304" y="3093988"/>
                </a:cubicBezTo>
                <a:cubicBezTo>
                  <a:pt x="19484740" y="3081146"/>
                  <a:pt x="19484740" y="3074725"/>
                  <a:pt x="19491304" y="3061880"/>
                </a:cubicBezTo>
                <a:close/>
                <a:moveTo>
                  <a:pt x="15613966" y="3061376"/>
                </a:moveTo>
                <a:cubicBezTo>
                  <a:pt x="15665232" y="3066958"/>
                  <a:pt x="15713420" y="3089263"/>
                  <a:pt x="15748756" y="3149818"/>
                </a:cubicBezTo>
                <a:cubicBezTo>
                  <a:pt x="15729482" y="3161504"/>
                  <a:pt x="15690932" y="3212499"/>
                  <a:pt x="15665232" y="3187000"/>
                </a:cubicBezTo>
                <a:cubicBezTo>
                  <a:pt x="15652382" y="3167878"/>
                  <a:pt x="15658806" y="3143444"/>
                  <a:pt x="15633106" y="3130693"/>
                </a:cubicBezTo>
                <a:cubicBezTo>
                  <a:pt x="15607408" y="3117947"/>
                  <a:pt x="15575282" y="3117947"/>
                  <a:pt x="15549582" y="3111573"/>
                </a:cubicBezTo>
                <a:cubicBezTo>
                  <a:pt x="15518528" y="3098824"/>
                  <a:pt x="15486404" y="3092452"/>
                  <a:pt x="15460704" y="3073328"/>
                </a:cubicBezTo>
                <a:cubicBezTo>
                  <a:pt x="15508356" y="3066958"/>
                  <a:pt x="15562700" y="3055798"/>
                  <a:pt x="15613966" y="3061376"/>
                </a:cubicBezTo>
                <a:close/>
                <a:moveTo>
                  <a:pt x="14137225" y="3058554"/>
                </a:moveTo>
                <a:cubicBezTo>
                  <a:pt x="14092499" y="3089298"/>
                  <a:pt x="14046682" y="3077001"/>
                  <a:pt x="14000865" y="3083149"/>
                </a:cubicBezTo>
                <a:cubicBezTo>
                  <a:pt x="14040137" y="3052405"/>
                  <a:pt x="14092499" y="3058554"/>
                  <a:pt x="14137225" y="3058554"/>
                </a:cubicBezTo>
                <a:close/>
                <a:moveTo>
                  <a:pt x="19725972" y="3053635"/>
                </a:moveTo>
                <a:cubicBezTo>
                  <a:pt x="19728964" y="3054488"/>
                  <a:pt x="19731956" y="3057901"/>
                  <a:pt x="19734952" y="3061312"/>
                </a:cubicBezTo>
                <a:cubicBezTo>
                  <a:pt x="19734952" y="3068140"/>
                  <a:pt x="19728964" y="3068140"/>
                  <a:pt x="19722976" y="3074963"/>
                </a:cubicBezTo>
                <a:cubicBezTo>
                  <a:pt x="19722976" y="3068140"/>
                  <a:pt x="19722976" y="3068140"/>
                  <a:pt x="19716988" y="3061312"/>
                </a:cubicBezTo>
                <a:cubicBezTo>
                  <a:pt x="19719984" y="3054488"/>
                  <a:pt x="19722976" y="3052782"/>
                  <a:pt x="19725972" y="3053635"/>
                </a:cubicBezTo>
                <a:close/>
                <a:moveTo>
                  <a:pt x="15374890" y="3049345"/>
                </a:moveTo>
                <a:cubicBezTo>
                  <a:pt x="15382114" y="3050952"/>
                  <a:pt x="15388534" y="3058977"/>
                  <a:pt x="15388534" y="3075031"/>
                </a:cubicBezTo>
                <a:cubicBezTo>
                  <a:pt x="15382114" y="3075031"/>
                  <a:pt x="15369272" y="3068612"/>
                  <a:pt x="15356430" y="3062187"/>
                </a:cubicBezTo>
                <a:cubicBezTo>
                  <a:pt x="15359640" y="3052556"/>
                  <a:pt x="15367666" y="3047741"/>
                  <a:pt x="15374890" y="3049345"/>
                </a:cubicBezTo>
                <a:close/>
                <a:moveTo>
                  <a:pt x="19867604" y="3049072"/>
                </a:moveTo>
                <a:cubicBezTo>
                  <a:pt x="19867604" y="3079816"/>
                  <a:pt x="19843380" y="3073668"/>
                  <a:pt x="19830740" y="3073668"/>
                </a:cubicBezTo>
                <a:cubicBezTo>
                  <a:pt x="19830740" y="3042924"/>
                  <a:pt x="19849700" y="3049072"/>
                  <a:pt x="19867604" y="3049072"/>
                </a:cubicBezTo>
                <a:close/>
                <a:moveTo>
                  <a:pt x="18958628" y="3047664"/>
                </a:moveTo>
                <a:cubicBezTo>
                  <a:pt x="18970604" y="3047664"/>
                  <a:pt x="18976592" y="3054488"/>
                  <a:pt x="18976592" y="3074964"/>
                </a:cubicBezTo>
                <a:cubicBezTo>
                  <a:pt x="18970604" y="3074964"/>
                  <a:pt x="18958628" y="3068141"/>
                  <a:pt x="18958628" y="3047664"/>
                </a:cubicBezTo>
                <a:close/>
                <a:moveTo>
                  <a:pt x="15436004" y="3047664"/>
                </a:moveTo>
                <a:cubicBezTo>
                  <a:pt x="15436004" y="3068141"/>
                  <a:pt x="15424030" y="3074964"/>
                  <a:pt x="15418042" y="3074964"/>
                </a:cubicBezTo>
                <a:cubicBezTo>
                  <a:pt x="15418042" y="3054488"/>
                  <a:pt x="15424030" y="3047664"/>
                  <a:pt x="15436004" y="3047664"/>
                </a:cubicBezTo>
                <a:close/>
                <a:moveTo>
                  <a:pt x="14981987" y="3047664"/>
                </a:moveTo>
                <a:cubicBezTo>
                  <a:pt x="14994284" y="3054085"/>
                  <a:pt x="15006582" y="3054085"/>
                  <a:pt x="15018880" y="3060507"/>
                </a:cubicBezTo>
                <a:cubicBezTo>
                  <a:pt x="15006582" y="3079773"/>
                  <a:pt x="14981987" y="3079773"/>
                  <a:pt x="14981987" y="3047664"/>
                </a:cubicBezTo>
                <a:close/>
                <a:moveTo>
                  <a:pt x="16471316" y="3045891"/>
                </a:moveTo>
                <a:cubicBezTo>
                  <a:pt x="16471316" y="3065080"/>
                  <a:pt x="16477790" y="3071485"/>
                  <a:pt x="16490736" y="3071485"/>
                </a:cubicBezTo>
                <a:cubicBezTo>
                  <a:pt x="16490736" y="3052289"/>
                  <a:pt x="16484264" y="3045891"/>
                  <a:pt x="16471316" y="3045891"/>
                </a:cubicBezTo>
                <a:close/>
                <a:moveTo>
                  <a:pt x="14333049" y="3044416"/>
                </a:moveTo>
                <a:cubicBezTo>
                  <a:pt x="14320958" y="3043611"/>
                  <a:pt x="14306449" y="3048447"/>
                  <a:pt x="14296777" y="3048447"/>
                </a:cubicBezTo>
                <a:cubicBezTo>
                  <a:pt x="14296777" y="3093583"/>
                  <a:pt x="14335467" y="3074240"/>
                  <a:pt x="14354813" y="3074240"/>
                </a:cubicBezTo>
                <a:cubicBezTo>
                  <a:pt x="14354813" y="3051671"/>
                  <a:pt x="14345140" y="3045227"/>
                  <a:pt x="14333049" y="3044416"/>
                </a:cubicBezTo>
                <a:close/>
                <a:moveTo>
                  <a:pt x="11750748" y="3029103"/>
                </a:moveTo>
                <a:cubicBezTo>
                  <a:pt x="11609959" y="3054895"/>
                  <a:pt x="11474543" y="3080688"/>
                  <a:pt x="11333754" y="3106481"/>
                </a:cubicBezTo>
                <a:cubicBezTo>
                  <a:pt x="11346651" y="3158061"/>
                  <a:pt x="11378892" y="3158061"/>
                  <a:pt x="11404686" y="3151613"/>
                </a:cubicBezTo>
                <a:cubicBezTo>
                  <a:pt x="11448750" y="3138718"/>
                  <a:pt x="11487440" y="3132271"/>
                  <a:pt x="11532578" y="3132271"/>
                </a:cubicBezTo>
                <a:cubicBezTo>
                  <a:pt x="11571269" y="3125822"/>
                  <a:pt x="11616407" y="3100031"/>
                  <a:pt x="11660471" y="3112926"/>
                </a:cubicBezTo>
                <a:lnTo>
                  <a:pt x="11687347" y="3112926"/>
                </a:lnTo>
                <a:lnTo>
                  <a:pt x="11683133" y="3108712"/>
                </a:lnTo>
                <a:cubicBezTo>
                  <a:pt x="11686545" y="3105297"/>
                  <a:pt x="11689958" y="3103166"/>
                  <a:pt x="11692944" y="3102206"/>
                </a:cubicBezTo>
                <a:lnTo>
                  <a:pt x="11695851" y="3102420"/>
                </a:lnTo>
                <a:lnTo>
                  <a:pt x="11692713" y="3093583"/>
                </a:lnTo>
                <a:cubicBezTo>
                  <a:pt x="11712058" y="3067798"/>
                  <a:pt x="11731403" y="3048447"/>
                  <a:pt x="11750748" y="3029103"/>
                </a:cubicBezTo>
                <a:close/>
                <a:moveTo>
                  <a:pt x="15348590" y="3028233"/>
                </a:moveTo>
                <a:cubicBezTo>
                  <a:pt x="15350232" y="3025673"/>
                  <a:pt x="15353512" y="3027380"/>
                  <a:pt x="15360074" y="3030792"/>
                </a:cubicBezTo>
                <a:cubicBezTo>
                  <a:pt x="15353512" y="3037617"/>
                  <a:pt x="15353512" y="3037617"/>
                  <a:pt x="15346950" y="3051267"/>
                </a:cubicBezTo>
                <a:cubicBezTo>
                  <a:pt x="15346950" y="3037617"/>
                  <a:pt x="15346950" y="3030792"/>
                  <a:pt x="15348590" y="3028233"/>
                </a:cubicBezTo>
                <a:close/>
                <a:moveTo>
                  <a:pt x="19687628" y="3019060"/>
                </a:moveTo>
                <a:cubicBezTo>
                  <a:pt x="19696976" y="3021541"/>
                  <a:pt x="19706456" y="3028154"/>
                  <a:pt x="19715936" y="3031460"/>
                </a:cubicBezTo>
                <a:cubicBezTo>
                  <a:pt x="19715936" y="3038074"/>
                  <a:pt x="19709616" y="3044688"/>
                  <a:pt x="19709616" y="3051301"/>
                </a:cubicBezTo>
                <a:cubicBezTo>
                  <a:pt x="19690656" y="3044688"/>
                  <a:pt x="19678016" y="3038074"/>
                  <a:pt x="19660112" y="3031460"/>
                </a:cubicBezTo>
                <a:cubicBezTo>
                  <a:pt x="19669064" y="3018234"/>
                  <a:pt x="19678280" y="3016580"/>
                  <a:pt x="19687628" y="3019060"/>
                </a:cubicBezTo>
                <a:close/>
                <a:moveTo>
                  <a:pt x="18886480" y="3016359"/>
                </a:moveTo>
                <a:cubicBezTo>
                  <a:pt x="18886480" y="3056040"/>
                  <a:pt x="18861200" y="3049425"/>
                  <a:pt x="18849616" y="3049425"/>
                </a:cubicBezTo>
                <a:cubicBezTo>
                  <a:pt x="18849616" y="3009745"/>
                  <a:pt x="18867520" y="3016359"/>
                  <a:pt x="18886480" y="3016359"/>
                </a:cubicBezTo>
                <a:close/>
                <a:moveTo>
                  <a:pt x="11770093" y="3016207"/>
                </a:moveTo>
                <a:cubicBezTo>
                  <a:pt x="11770093" y="3035555"/>
                  <a:pt x="11776542" y="3048447"/>
                  <a:pt x="11789438" y="3048447"/>
                </a:cubicBezTo>
                <a:cubicBezTo>
                  <a:pt x="11789438" y="3022655"/>
                  <a:pt x="11782990" y="3016207"/>
                  <a:pt x="11770093" y="3016207"/>
                </a:cubicBezTo>
                <a:close/>
                <a:moveTo>
                  <a:pt x="10653451" y="3016207"/>
                </a:moveTo>
                <a:cubicBezTo>
                  <a:pt x="10653451" y="3035555"/>
                  <a:pt x="10659900" y="3048447"/>
                  <a:pt x="10672797" y="3048447"/>
                </a:cubicBezTo>
                <a:cubicBezTo>
                  <a:pt x="10672797" y="3022655"/>
                  <a:pt x="10666348" y="3016207"/>
                  <a:pt x="10653451" y="3016207"/>
                </a:cubicBezTo>
                <a:close/>
                <a:moveTo>
                  <a:pt x="10634106" y="3016207"/>
                </a:moveTo>
                <a:cubicBezTo>
                  <a:pt x="10621210" y="3016207"/>
                  <a:pt x="10621210" y="3029103"/>
                  <a:pt x="10621210" y="3048447"/>
                </a:cubicBezTo>
                <a:cubicBezTo>
                  <a:pt x="10634106" y="3048447"/>
                  <a:pt x="10634106" y="3035555"/>
                  <a:pt x="10634106" y="3016207"/>
                </a:cubicBezTo>
                <a:close/>
                <a:moveTo>
                  <a:pt x="19976580" y="3014484"/>
                </a:moveTo>
                <a:cubicBezTo>
                  <a:pt x="19976580" y="3033747"/>
                  <a:pt x="19976580" y="3046589"/>
                  <a:pt x="19963452" y="3046589"/>
                </a:cubicBezTo>
                <a:cubicBezTo>
                  <a:pt x="19963452" y="3027326"/>
                  <a:pt x="19963452" y="3014484"/>
                  <a:pt x="19976580" y="3014484"/>
                </a:cubicBezTo>
                <a:close/>
                <a:moveTo>
                  <a:pt x="18564232" y="3014484"/>
                </a:moveTo>
                <a:cubicBezTo>
                  <a:pt x="18564232" y="3033747"/>
                  <a:pt x="18558244" y="3046590"/>
                  <a:pt x="18546272" y="3046590"/>
                </a:cubicBezTo>
                <a:cubicBezTo>
                  <a:pt x="18546272" y="3027326"/>
                  <a:pt x="18552256" y="3014484"/>
                  <a:pt x="18564232" y="3014484"/>
                </a:cubicBezTo>
                <a:close/>
                <a:moveTo>
                  <a:pt x="15640814" y="3014484"/>
                </a:moveTo>
                <a:cubicBezTo>
                  <a:pt x="15652788" y="3014484"/>
                  <a:pt x="15658776" y="3020905"/>
                  <a:pt x="15658776" y="3046590"/>
                </a:cubicBezTo>
                <a:cubicBezTo>
                  <a:pt x="15646800" y="3046590"/>
                  <a:pt x="15640814" y="3033747"/>
                  <a:pt x="15640814" y="3014484"/>
                </a:cubicBezTo>
                <a:close/>
                <a:moveTo>
                  <a:pt x="13993207" y="3014484"/>
                </a:moveTo>
                <a:cubicBezTo>
                  <a:pt x="13993207" y="3021047"/>
                  <a:pt x="13999771" y="3021047"/>
                  <a:pt x="13999771" y="3027609"/>
                </a:cubicBezTo>
                <a:cubicBezTo>
                  <a:pt x="13986643" y="3027609"/>
                  <a:pt x="13986643" y="3027609"/>
                  <a:pt x="13993207" y="3014484"/>
                </a:cubicBezTo>
                <a:close/>
                <a:moveTo>
                  <a:pt x="13883617" y="3005006"/>
                </a:moveTo>
                <a:cubicBezTo>
                  <a:pt x="13895592" y="3018656"/>
                  <a:pt x="13883617" y="3032306"/>
                  <a:pt x="13877630" y="3018656"/>
                </a:cubicBezTo>
                <a:cubicBezTo>
                  <a:pt x="13877630" y="3011832"/>
                  <a:pt x="13883617" y="3005006"/>
                  <a:pt x="13883617" y="3005006"/>
                </a:cubicBezTo>
                <a:close/>
                <a:moveTo>
                  <a:pt x="10730832" y="2983968"/>
                </a:moveTo>
                <a:cubicBezTo>
                  <a:pt x="10730832" y="3022655"/>
                  <a:pt x="10769522" y="3029103"/>
                  <a:pt x="10769522" y="2983968"/>
                </a:cubicBezTo>
                <a:cubicBezTo>
                  <a:pt x="10756625" y="2983968"/>
                  <a:pt x="10743729" y="2983968"/>
                  <a:pt x="10730832" y="2983968"/>
                </a:cubicBezTo>
                <a:close/>
                <a:moveTo>
                  <a:pt x="17905384" y="2982714"/>
                </a:moveTo>
                <a:cubicBezTo>
                  <a:pt x="17905384" y="3013458"/>
                  <a:pt x="17880788" y="3013458"/>
                  <a:pt x="17868492" y="3013458"/>
                </a:cubicBezTo>
                <a:cubicBezTo>
                  <a:pt x="17868492" y="2976565"/>
                  <a:pt x="17886936" y="2982714"/>
                  <a:pt x="17905384" y="2982714"/>
                </a:cubicBezTo>
                <a:close/>
                <a:moveTo>
                  <a:pt x="15489142" y="2982714"/>
                </a:moveTo>
                <a:cubicBezTo>
                  <a:pt x="15507588" y="2982714"/>
                  <a:pt x="15526034" y="2976568"/>
                  <a:pt x="15526034" y="3013459"/>
                </a:cubicBezTo>
                <a:cubicBezTo>
                  <a:pt x="15513736" y="3013459"/>
                  <a:pt x="15489142" y="3013459"/>
                  <a:pt x="15489142" y="2982714"/>
                </a:cubicBezTo>
                <a:close/>
                <a:moveTo>
                  <a:pt x="18266628" y="2981307"/>
                </a:moveTo>
                <a:cubicBezTo>
                  <a:pt x="18279752" y="2981307"/>
                  <a:pt x="18279752" y="2994150"/>
                  <a:pt x="18279752" y="3013415"/>
                </a:cubicBezTo>
                <a:cubicBezTo>
                  <a:pt x="18266628" y="3013415"/>
                  <a:pt x="18266628" y="3000572"/>
                  <a:pt x="18266628" y="2981307"/>
                </a:cubicBezTo>
                <a:close/>
                <a:moveTo>
                  <a:pt x="416894" y="2981307"/>
                </a:moveTo>
                <a:cubicBezTo>
                  <a:pt x="435506" y="2987920"/>
                  <a:pt x="454120" y="2987920"/>
                  <a:pt x="472737" y="3001148"/>
                </a:cubicBezTo>
                <a:cubicBezTo>
                  <a:pt x="454120" y="3020988"/>
                  <a:pt x="416894" y="3027602"/>
                  <a:pt x="416894" y="2981307"/>
                </a:cubicBezTo>
                <a:close/>
                <a:moveTo>
                  <a:pt x="955961" y="2967983"/>
                </a:moveTo>
                <a:cubicBezTo>
                  <a:pt x="932051" y="2965699"/>
                  <a:pt x="904916" y="2972146"/>
                  <a:pt x="892023" y="2972146"/>
                </a:cubicBezTo>
                <a:cubicBezTo>
                  <a:pt x="904916" y="3048447"/>
                  <a:pt x="968322" y="3016207"/>
                  <a:pt x="1000565" y="3016207"/>
                </a:cubicBezTo>
                <a:cubicBezTo>
                  <a:pt x="1000565" y="2981283"/>
                  <a:pt x="979874" y="2970265"/>
                  <a:pt x="955961" y="2967983"/>
                </a:cubicBezTo>
                <a:close/>
                <a:moveTo>
                  <a:pt x="13060079" y="2962897"/>
                </a:moveTo>
                <a:lnTo>
                  <a:pt x="13058159" y="2966150"/>
                </a:lnTo>
                <a:lnTo>
                  <a:pt x="13057472" y="2967312"/>
                </a:lnTo>
                <a:close/>
                <a:moveTo>
                  <a:pt x="18448224" y="2957672"/>
                </a:moveTo>
                <a:cubicBezTo>
                  <a:pt x="18464744" y="2953650"/>
                  <a:pt x="18483104" y="2974218"/>
                  <a:pt x="18497788" y="2983181"/>
                </a:cubicBezTo>
                <a:cubicBezTo>
                  <a:pt x="18478208" y="2989697"/>
                  <a:pt x="18452100" y="2983181"/>
                  <a:pt x="18432520" y="2971232"/>
                </a:cubicBezTo>
                <a:cubicBezTo>
                  <a:pt x="18437416" y="2963087"/>
                  <a:pt x="18442716" y="2959013"/>
                  <a:pt x="18448224" y="2957672"/>
                </a:cubicBezTo>
                <a:close/>
                <a:moveTo>
                  <a:pt x="15436004" y="2952867"/>
                </a:moveTo>
                <a:cubicBezTo>
                  <a:pt x="15436004" y="2978305"/>
                  <a:pt x="15424030" y="2984939"/>
                  <a:pt x="15418042" y="2984939"/>
                </a:cubicBezTo>
                <a:cubicBezTo>
                  <a:pt x="15418042" y="2958395"/>
                  <a:pt x="15424030" y="2952867"/>
                  <a:pt x="15436004" y="2952867"/>
                </a:cubicBezTo>
                <a:close/>
                <a:moveTo>
                  <a:pt x="19886620" y="2952866"/>
                </a:moveTo>
                <a:cubicBezTo>
                  <a:pt x="19886620" y="2978304"/>
                  <a:pt x="19874644" y="2984939"/>
                  <a:pt x="19868660" y="2984939"/>
                </a:cubicBezTo>
                <a:cubicBezTo>
                  <a:pt x="19868660" y="2958395"/>
                  <a:pt x="19874644" y="2952866"/>
                  <a:pt x="19886620" y="2952866"/>
                </a:cubicBezTo>
                <a:close/>
                <a:moveTo>
                  <a:pt x="13065997" y="2952866"/>
                </a:moveTo>
                <a:lnTo>
                  <a:pt x="13060079" y="2962897"/>
                </a:lnTo>
                <a:lnTo>
                  <a:pt x="13062158" y="2959372"/>
                </a:lnTo>
                <a:cubicBezTo>
                  <a:pt x="13064291" y="2955758"/>
                  <a:pt x="13065997" y="2952866"/>
                  <a:pt x="13065997" y="2952866"/>
                </a:cubicBezTo>
                <a:close/>
                <a:moveTo>
                  <a:pt x="15351162" y="2951202"/>
                </a:moveTo>
                <a:cubicBezTo>
                  <a:pt x="15363540" y="2951907"/>
                  <a:pt x="15374336" y="2961780"/>
                  <a:pt x="15374336" y="2984916"/>
                </a:cubicBezTo>
                <a:cubicBezTo>
                  <a:pt x="15355376" y="2978145"/>
                  <a:pt x="15337470" y="2972502"/>
                  <a:pt x="15318510" y="2972502"/>
                </a:cubicBezTo>
                <a:cubicBezTo>
                  <a:pt x="15324830" y="2958961"/>
                  <a:pt x="15338786" y="2950496"/>
                  <a:pt x="15351162" y="2951202"/>
                </a:cubicBezTo>
                <a:close/>
                <a:moveTo>
                  <a:pt x="10882100" y="2949445"/>
                </a:moveTo>
                <a:cubicBezTo>
                  <a:pt x="10870009" y="2947968"/>
                  <a:pt x="10855500" y="2952806"/>
                  <a:pt x="10845828" y="2952806"/>
                </a:cubicBezTo>
                <a:cubicBezTo>
                  <a:pt x="10845828" y="3003312"/>
                  <a:pt x="10884518" y="2983968"/>
                  <a:pt x="10903863" y="2983968"/>
                </a:cubicBezTo>
                <a:cubicBezTo>
                  <a:pt x="10903863" y="2958714"/>
                  <a:pt x="10894191" y="2950922"/>
                  <a:pt x="10882100" y="2949445"/>
                </a:cubicBezTo>
                <a:close/>
                <a:moveTo>
                  <a:pt x="15301378" y="2938647"/>
                </a:moveTo>
                <a:cubicBezTo>
                  <a:pt x="15306302" y="2948278"/>
                  <a:pt x="15303840" y="2961522"/>
                  <a:pt x="15299532" y="2959415"/>
                </a:cubicBezTo>
                <a:lnTo>
                  <a:pt x="15298226" y="2957220"/>
                </a:lnTo>
                <a:lnTo>
                  <a:pt x="15303196" y="2970825"/>
                </a:lnTo>
                <a:cubicBezTo>
                  <a:pt x="15296634" y="2970825"/>
                  <a:pt x="15293352" y="2970825"/>
                  <a:pt x="15292532" y="2968580"/>
                </a:cubicBezTo>
                <a:lnTo>
                  <a:pt x="15296328" y="2954034"/>
                </a:lnTo>
                <a:lnTo>
                  <a:pt x="15294814" y="2951488"/>
                </a:lnTo>
                <a:cubicBezTo>
                  <a:pt x="15294814" y="2945068"/>
                  <a:pt x="15294814" y="2938647"/>
                  <a:pt x="15301378" y="2938647"/>
                </a:cubicBezTo>
                <a:close/>
                <a:moveTo>
                  <a:pt x="19834840" y="2924938"/>
                </a:moveTo>
                <a:cubicBezTo>
                  <a:pt x="19842528" y="2927243"/>
                  <a:pt x="19848676" y="2936467"/>
                  <a:pt x="19848676" y="2951840"/>
                </a:cubicBezTo>
                <a:cubicBezTo>
                  <a:pt x="19836376" y="2945690"/>
                  <a:pt x="19824080" y="2939541"/>
                  <a:pt x="19811784" y="2939541"/>
                </a:cubicBezTo>
                <a:cubicBezTo>
                  <a:pt x="19817932" y="2927243"/>
                  <a:pt x="19827156" y="2922632"/>
                  <a:pt x="19834840" y="2924938"/>
                </a:cubicBezTo>
                <a:close/>
                <a:moveTo>
                  <a:pt x="17397800" y="2924426"/>
                </a:moveTo>
                <a:cubicBezTo>
                  <a:pt x="17404364" y="2954971"/>
                  <a:pt x="17417488" y="2980249"/>
                  <a:pt x="17443740" y="2980249"/>
                </a:cubicBezTo>
                <a:lnTo>
                  <a:pt x="17445824" y="2986272"/>
                </a:lnTo>
                <a:lnTo>
                  <a:pt x="17447900" y="2971826"/>
                </a:lnTo>
                <a:lnTo>
                  <a:pt x="17451620" y="2974059"/>
                </a:lnTo>
                <a:lnTo>
                  <a:pt x="17485320" y="2953747"/>
                </a:lnTo>
                <a:cubicBezTo>
                  <a:pt x="17496608" y="2949707"/>
                  <a:pt x="17507868" y="2948265"/>
                  <a:pt x="17519096" y="2948875"/>
                </a:cubicBezTo>
                <a:cubicBezTo>
                  <a:pt x="17586464" y="2952544"/>
                  <a:pt x="17652620" y="3030135"/>
                  <a:pt x="17715740" y="3064347"/>
                </a:cubicBezTo>
                <a:cubicBezTo>
                  <a:pt x="17676896" y="3057832"/>
                  <a:pt x="17619712" y="3038282"/>
                  <a:pt x="17587344" y="3103452"/>
                </a:cubicBezTo>
                <a:cubicBezTo>
                  <a:pt x="17564684" y="3090419"/>
                  <a:pt x="17540408" y="3072497"/>
                  <a:pt x="17516940" y="3050637"/>
                </a:cubicBezTo>
                <a:lnTo>
                  <a:pt x="17459840" y="2984049"/>
                </a:lnTo>
                <a:lnTo>
                  <a:pt x="17447900" y="3003900"/>
                </a:lnTo>
                <a:lnTo>
                  <a:pt x="17447140" y="2998318"/>
                </a:lnTo>
                <a:lnTo>
                  <a:pt x="17408192" y="2987359"/>
                </a:lnTo>
                <a:cubicBezTo>
                  <a:pt x="17393700" y="2984988"/>
                  <a:pt x="17379208" y="2983409"/>
                  <a:pt x="17366080" y="2980249"/>
                </a:cubicBezTo>
                <a:cubicBezTo>
                  <a:pt x="17372644" y="2961290"/>
                  <a:pt x="17385768" y="2943385"/>
                  <a:pt x="17397800" y="2924426"/>
                </a:cubicBezTo>
                <a:close/>
                <a:moveTo>
                  <a:pt x="18394600" y="2919691"/>
                </a:moveTo>
                <a:cubicBezTo>
                  <a:pt x="18407240" y="2926459"/>
                  <a:pt x="18419880" y="2933231"/>
                  <a:pt x="18431464" y="2940002"/>
                </a:cubicBezTo>
                <a:cubicBezTo>
                  <a:pt x="18419880" y="2946773"/>
                  <a:pt x="18394600" y="2965956"/>
                  <a:pt x="18394600" y="2919691"/>
                </a:cubicBezTo>
                <a:close/>
                <a:moveTo>
                  <a:pt x="17242848" y="2919691"/>
                </a:moveTo>
                <a:cubicBezTo>
                  <a:pt x="17268312" y="2926324"/>
                  <a:pt x="17293780" y="2932962"/>
                  <a:pt x="17312876" y="2939596"/>
                </a:cubicBezTo>
                <a:cubicBezTo>
                  <a:pt x="17300144" y="2965034"/>
                  <a:pt x="17242848" y="2984940"/>
                  <a:pt x="17242848" y="2919691"/>
                </a:cubicBezTo>
                <a:close/>
                <a:moveTo>
                  <a:pt x="19711224" y="2919688"/>
                </a:moveTo>
                <a:cubicBezTo>
                  <a:pt x="19711224" y="2956549"/>
                  <a:pt x="19692776" y="2951282"/>
                  <a:pt x="19674332" y="2951282"/>
                </a:cubicBezTo>
                <a:cubicBezTo>
                  <a:pt x="19674332" y="2919688"/>
                  <a:pt x="19698924" y="2919688"/>
                  <a:pt x="19711224" y="2919688"/>
                </a:cubicBezTo>
                <a:close/>
                <a:moveTo>
                  <a:pt x="18693204" y="2919688"/>
                </a:moveTo>
                <a:cubicBezTo>
                  <a:pt x="18705500" y="2926005"/>
                  <a:pt x="18717800" y="2932322"/>
                  <a:pt x="18730096" y="2938645"/>
                </a:cubicBezTo>
                <a:cubicBezTo>
                  <a:pt x="18717800" y="2956549"/>
                  <a:pt x="18693204" y="2956549"/>
                  <a:pt x="18693204" y="2919688"/>
                </a:cubicBezTo>
                <a:close/>
                <a:moveTo>
                  <a:pt x="17767928" y="2919688"/>
                </a:moveTo>
                <a:cubicBezTo>
                  <a:pt x="17767928" y="2956549"/>
                  <a:pt x="17749484" y="2951284"/>
                  <a:pt x="17731036" y="2951284"/>
                </a:cubicBezTo>
                <a:cubicBezTo>
                  <a:pt x="17731036" y="2919688"/>
                  <a:pt x="17755632" y="2919688"/>
                  <a:pt x="17767928" y="2919688"/>
                </a:cubicBezTo>
                <a:close/>
                <a:moveTo>
                  <a:pt x="14564890" y="2919688"/>
                </a:moveTo>
                <a:cubicBezTo>
                  <a:pt x="14583336" y="2919688"/>
                  <a:pt x="14601782" y="2919688"/>
                  <a:pt x="14601782" y="2951284"/>
                </a:cubicBezTo>
                <a:cubicBezTo>
                  <a:pt x="14583336" y="2951284"/>
                  <a:pt x="14564890" y="2956550"/>
                  <a:pt x="14564890" y="2919688"/>
                </a:cubicBezTo>
                <a:close/>
                <a:moveTo>
                  <a:pt x="15973320" y="2893469"/>
                </a:moveTo>
                <a:cubicBezTo>
                  <a:pt x="15985762" y="2894683"/>
                  <a:pt x="15999980" y="2932345"/>
                  <a:pt x="15999980" y="2951785"/>
                </a:cubicBezTo>
                <a:cubicBezTo>
                  <a:pt x="15993660" y="2951785"/>
                  <a:pt x="15944156" y="2932345"/>
                  <a:pt x="15962062" y="2906428"/>
                </a:cubicBezTo>
                <a:cubicBezTo>
                  <a:pt x="15965222" y="2896708"/>
                  <a:pt x="15969172" y="2893064"/>
                  <a:pt x="15973320" y="2893469"/>
                </a:cubicBezTo>
                <a:close/>
                <a:moveTo>
                  <a:pt x="17529024" y="2891759"/>
                </a:moveTo>
                <a:cubicBezTo>
                  <a:pt x="17537476" y="2894065"/>
                  <a:pt x="17545164" y="2903288"/>
                  <a:pt x="17545164" y="2918658"/>
                </a:cubicBezTo>
                <a:cubicBezTo>
                  <a:pt x="17532864" y="2918658"/>
                  <a:pt x="17520568" y="2912511"/>
                  <a:pt x="17508272" y="2906362"/>
                </a:cubicBezTo>
                <a:cubicBezTo>
                  <a:pt x="17511344" y="2894065"/>
                  <a:pt x="17520568" y="2889453"/>
                  <a:pt x="17529024" y="2891759"/>
                </a:cubicBezTo>
                <a:close/>
                <a:moveTo>
                  <a:pt x="15059170" y="2888758"/>
                </a:moveTo>
                <a:cubicBezTo>
                  <a:pt x="15065278" y="2889267"/>
                  <a:pt x="15071094" y="2890082"/>
                  <a:pt x="15075748" y="2890082"/>
                </a:cubicBezTo>
                <a:cubicBezTo>
                  <a:pt x="15075748" y="2942299"/>
                  <a:pt x="15038520" y="2922718"/>
                  <a:pt x="15019906" y="2922718"/>
                </a:cubicBezTo>
                <a:cubicBezTo>
                  <a:pt x="15019906" y="2888452"/>
                  <a:pt x="15040846" y="2887228"/>
                  <a:pt x="15059170" y="2888758"/>
                </a:cubicBezTo>
                <a:close/>
                <a:moveTo>
                  <a:pt x="13732545" y="2888327"/>
                </a:moveTo>
                <a:cubicBezTo>
                  <a:pt x="13719649" y="2894774"/>
                  <a:pt x="13719649" y="2894774"/>
                  <a:pt x="13732545" y="2920566"/>
                </a:cubicBezTo>
                <a:cubicBezTo>
                  <a:pt x="13732545" y="2907666"/>
                  <a:pt x="13732545" y="2901221"/>
                  <a:pt x="13732545" y="2888327"/>
                </a:cubicBezTo>
                <a:close/>
                <a:moveTo>
                  <a:pt x="13675585" y="2888327"/>
                </a:moveTo>
                <a:lnTo>
                  <a:pt x="13680782" y="2891501"/>
                </a:lnTo>
                <a:lnTo>
                  <a:pt x="13676487" y="2893083"/>
                </a:lnTo>
                <a:close/>
                <a:moveTo>
                  <a:pt x="18905496" y="2886509"/>
                </a:moveTo>
                <a:cubicBezTo>
                  <a:pt x="18905496" y="2905773"/>
                  <a:pt x="18899508" y="2918616"/>
                  <a:pt x="18887532" y="2918616"/>
                </a:cubicBezTo>
                <a:cubicBezTo>
                  <a:pt x="18887532" y="2899352"/>
                  <a:pt x="18887532" y="2886509"/>
                  <a:pt x="18905496" y="2886509"/>
                </a:cubicBezTo>
                <a:close/>
                <a:moveTo>
                  <a:pt x="15824664" y="2886509"/>
                </a:moveTo>
                <a:cubicBezTo>
                  <a:pt x="15824664" y="2912196"/>
                  <a:pt x="15818676" y="2918617"/>
                  <a:pt x="15806702" y="2918617"/>
                </a:cubicBezTo>
                <a:cubicBezTo>
                  <a:pt x="15806702" y="2899352"/>
                  <a:pt x="15812690" y="2886509"/>
                  <a:pt x="15824664" y="2886509"/>
                </a:cubicBezTo>
                <a:close/>
                <a:moveTo>
                  <a:pt x="14787662" y="2886509"/>
                </a:moveTo>
                <a:cubicBezTo>
                  <a:pt x="14808137" y="2886509"/>
                  <a:pt x="14814962" y="2899355"/>
                  <a:pt x="14814962" y="2918618"/>
                </a:cubicBezTo>
                <a:cubicBezTo>
                  <a:pt x="14794487" y="2918618"/>
                  <a:pt x="14787662" y="2912196"/>
                  <a:pt x="14787662" y="2886509"/>
                </a:cubicBezTo>
                <a:close/>
                <a:moveTo>
                  <a:pt x="20540612" y="2886508"/>
                </a:moveTo>
                <a:cubicBezTo>
                  <a:pt x="20540612" y="2905773"/>
                  <a:pt x="20540612" y="2918616"/>
                  <a:pt x="20527484" y="2918616"/>
                </a:cubicBezTo>
                <a:cubicBezTo>
                  <a:pt x="20527484" y="2899352"/>
                  <a:pt x="20527484" y="2886508"/>
                  <a:pt x="20540612" y="2886508"/>
                </a:cubicBezTo>
                <a:close/>
                <a:moveTo>
                  <a:pt x="19773868" y="2886508"/>
                </a:moveTo>
                <a:cubicBezTo>
                  <a:pt x="19786164" y="2892929"/>
                  <a:pt x="19798460" y="2899352"/>
                  <a:pt x="19810760" y="2905773"/>
                </a:cubicBezTo>
                <a:cubicBezTo>
                  <a:pt x="19804608" y="2912195"/>
                  <a:pt x="19804608" y="2918616"/>
                  <a:pt x="19798460" y="2918616"/>
                </a:cubicBezTo>
                <a:cubicBezTo>
                  <a:pt x="19786164" y="2918616"/>
                  <a:pt x="19773868" y="2918616"/>
                  <a:pt x="19773868" y="2886508"/>
                </a:cubicBezTo>
                <a:close/>
                <a:moveTo>
                  <a:pt x="15322112" y="2886507"/>
                </a:moveTo>
                <a:cubicBezTo>
                  <a:pt x="15322112" y="2906088"/>
                  <a:pt x="15322112" y="2919143"/>
                  <a:pt x="15322112" y="2938724"/>
                </a:cubicBezTo>
                <a:cubicBezTo>
                  <a:pt x="15315288" y="2938724"/>
                  <a:pt x="15315288" y="2945251"/>
                  <a:pt x="15308462" y="2951777"/>
                </a:cubicBezTo>
                <a:cubicBezTo>
                  <a:pt x="15301638" y="2932196"/>
                  <a:pt x="15294814" y="2886507"/>
                  <a:pt x="15322112" y="2886507"/>
                </a:cubicBezTo>
                <a:close/>
                <a:moveTo>
                  <a:pt x="18636328" y="2886505"/>
                </a:moveTo>
                <a:cubicBezTo>
                  <a:pt x="18654772" y="2886505"/>
                  <a:pt x="18673220" y="2886505"/>
                  <a:pt x="18673220" y="2917249"/>
                </a:cubicBezTo>
                <a:cubicBezTo>
                  <a:pt x="18660920" y="2917249"/>
                  <a:pt x="18636328" y="2923397"/>
                  <a:pt x="18636328" y="2886505"/>
                </a:cubicBezTo>
                <a:close/>
                <a:moveTo>
                  <a:pt x="16195902" y="2880282"/>
                </a:moveTo>
                <a:cubicBezTo>
                  <a:pt x="16250164" y="2886567"/>
                  <a:pt x="16304896" y="2910186"/>
                  <a:pt x="16355874" y="2931780"/>
                </a:cubicBezTo>
                <a:cubicBezTo>
                  <a:pt x="16445422" y="2970173"/>
                  <a:pt x="16536050" y="3013897"/>
                  <a:pt x="16625598" y="3045891"/>
                </a:cubicBezTo>
                <a:cubicBezTo>
                  <a:pt x="16619124" y="3065080"/>
                  <a:pt x="16612652" y="3097079"/>
                  <a:pt x="16599704" y="3097079"/>
                </a:cubicBezTo>
                <a:cubicBezTo>
                  <a:pt x="16580284" y="3103477"/>
                  <a:pt x="16561944" y="3103477"/>
                  <a:pt x="16542524" y="3103477"/>
                </a:cubicBezTo>
                <a:cubicBezTo>
                  <a:pt x="16503684" y="3103477"/>
                  <a:pt x="16464844" y="3097079"/>
                  <a:pt x="16426002" y="3077884"/>
                </a:cubicBezTo>
                <a:cubicBezTo>
                  <a:pt x="16406582" y="3065080"/>
                  <a:pt x="16393636" y="3045891"/>
                  <a:pt x="16380690" y="3026695"/>
                </a:cubicBezTo>
                <a:cubicBezTo>
                  <a:pt x="16355874" y="3026695"/>
                  <a:pt x="16336454" y="3026695"/>
                  <a:pt x="16317034" y="3026695"/>
                </a:cubicBezTo>
                <a:cubicBezTo>
                  <a:pt x="16271722" y="3026695"/>
                  <a:pt x="16232882" y="3020296"/>
                  <a:pt x="16187568" y="3001100"/>
                </a:cubicBezTo>
                <a:cubicBezTo>
                  <a:pt x="16187568" y="2988303"/>
                  <a:pt x="16194040" y="2981904"/>
                  <a:pt x="16200514" y="2981904"/>
                </a:cubicBezTo>
                <a:cubicBezTo>
                  <a:pt x="16174620" y="2962709"/>
                  <a:pt x="16156280" y="2981904"/>
                  <a:pt x="16130386" y="2970173"/>
                </a:cubicBezTo>
                <a:cubicBezTo>
                  <a:pt x="16110966" y="2956310"/>
                  <a:pt x="16091546" y="2931780"/>
                  <a:pt x="16072126" y="2906187"/>
                </a:cubicBezTo>
                <a:cubicBezTo>
                  <a:pt x="16094782" y="2891791"/>
                  <a:pt x="16118182" y="2883792"/>
                  <a:pt x="16141950" y="2880492"/>
                </a:cubicBezTo>
                <a:cubicBezTo>
                  <a:pt x="16159778" y="2878019"/>
                  <a:pt x="16177814" y="2878188"/>
                  <a:pt x="16195902" y="2880282"/>
                </a:cubicBezTo>
                <a:close/>
                <a:moveTo>
                  <a:pt x="19605004" y="2872561"/>
                </a:moveTo>
                <a:cubicBezTo>
                  <a:pt x="19619332" y="2875021"/>
                  <a:pt x="19636840" y="2886506"/>
                  <a:pt x="19649572" y="2889788"/>
                </a:cubicBezTo>
                <a:cubicBezTo>
                  <a:pt x="19635248" y="2899633"/>
                  <a:pt x="19613760" y="2924241"/>
                  <a:pt x="19595852" y="2922088"/>
                </a:cubicBezTo>
                <a:lnTo>
                  <a:pt x="19592456" y="2919462"/>
                </a:lnTo>
                <a:lnTo>
                  <a:pt x="19583776" y="2929354"/>
                </a:lnTo>
                <a:cubicBezTo>
                  <a:pt x="19580784" y="2929354"/>
                  <a:pt x="19577788" y="2925941"/>
                  <a:pt x="19574796" y="2919115"/>
                </a:cubicBezTo>
                <a:cubicBezTo>
                  <a:pt x="19576292" y="2915703"/>
                  <a:pt x="19577788" y="2913571"/>
                  <a:pt x="19579284" y="2912398"/>
                </a:cubicBezTo>
                <a:lnTo>
                  <a:pt x="19582448" y="2911723"/>
                </a:lnTo>
                <a:lnTo>
                  <a:pt x="19579540" y="2909476"/>
                </a:lnTo>
                <a:cubicBezTo>
                  <a:pt x="19579540" y="2876662"/>
                  <a:pt x="19590680" y="2870099"/>
                  <a:pt x="19605004" y="2872561"/>
                </a:cubicBezTo>
                <a:close/>
                <a:moveTo>
                  <a:pt x="15218912" y="2867551"/>
                </a:moveTo>
                <a:cubicBezTo>
                  <a:pt x="15238778" y="2874031"/>
                  <a:pt x="15252024" y="2880511"/>
                  <a:pt x="15265268" y="2886990"/>
                </a:cubicBezTo>
                <a:cubicBezTo>
                  <a:pt x="15258646" y="2912908"/>
                  <a:pt x="15258646" y="2932345"/>
                  <a:pt x="15252024" y="2951785"/>
                </a:cubicBezTo>
                <a:cubicBezTo>
                  <a:pt x="15232156" y="2932345"/>
                  <a:pt x="15212288" y="2932345"/>
                  <a:pt x="15185798" y="2938827"/>
                </a:cubicBezTo>
                <a:cubicBezTo>
                  <a:pt x="15199044" y="2912908"/>
                  <a:pt x="15205666" y="2886990"/>
                  <a:pt x="15218912" y="2867551"/>
                </a:cubicBezTo>
                <a:close/>
                <a:moveTo>
                  <a:pt x="18602124" y="2864682"/>
                </a:moveTo>
                <a:cubicBezTo>
                  <a:pt x="18602124" y="2904360"/>
                  <a:pt x="18577528" y="2891134"/>
                  <a:pt x="18565232" y="2891134"/>
                </a:cubicBezTo>
                <a:cubicBezTo>
                  <a:pt x="18565232" y="2858067"/>
                  <a:pt x="18583676" y="2864682"/>
                  <a:pt x="18602124" y="2864682"/>
                </a:cubicBezTo>
                <a:close/>
                <a:moveTo>
                  <a:pt x="14076700" y="2864216"/>
                </a:moveTo>
                <a:cubicBezTo>
                  <a:pt x="14089339" y="2864216"/>
                  <a:pt x="14113564" y="2858067"/>
                  <a:pt x="14113564" y="2888811"/>
                </a:cubicBezTo>
                <a:cubicBezTo>
                  <a:pt x="14094605" y="2888811"/>
                  <a:pt x="14076700" y="2894959"/>
                  <a:pt x="14076700" y="2864216"/>
                </a:cubicBezTo>
                <a:close/>
                <a:moveTo>
                  <a:pt x="13578001" y="2864216"/>
                </a:moveTo>
                <a:cubicBezTo>
                  <a:pt x="13578001" y="2894959"/>
                  <a:pt x="13559555" y="2888811"/>
                  <a:pt x="13541109" y="2888811"/>
                </a:cubicBezTo>
                <a:cubicBezTo>
                  <a:pt x="13541109" y="2858068"/>
                  <a:pt x="13565704" y="2864216"/>
                  <a:pt x="13578001" y="2864216"/>
                </a:cubicBezTo>
                <a:close/>
                <a:moveTo>
                  <a:pt x="16056876" y="2862810"/>
                </a:moveTo>
                <a:cubicBezTo>
                  <a:pt x="16056876" y="2882392"/>
                  <a:pt x="16056876" y="2921552"/>
                  <a:pt x="16044468" y="2921552"/>
                </a:cubicBezTo>
                <a:cubicBezTo>
                  <a:pt x="16025852" y="2928080"/>
                  <a:pt x="16007238" y="2908499"/>
                  <a:pt x="16001034" y="2882392"/>
                </a:cubicBezTo>
                <a:cubicBezTo>
                  <a:pt x="16019648" y="2869337"/>
                  <a:pt x="16038262" y="2869337"/>
                  <a:pt x="16056876" y="2862810"/>
                </a:cubicBezTo>
                <a:close/>
                <a:moveTo>
                  <a:pt x="17451392" y="2862808"/>
                </a:moveTo>
                <a:cubicBezTo>
                  <a:pt x="17470008" y="2869421"/>
                  <a:pt x="17488624" y="2876034"/>
                  <a:pt x="17507236" y="2876034"/>
                </a:cubicBezTo>
                <a:cubicBezTo>
                  <a:pt x="17494828" y="2902488"/>
                  <a:pt x="17451392" y="2909102"/>
                  <a:pt x="17451392" y="2862808"/>
                </a:cubicBezTo>
                <a:close/>
                <a:moveTo>
                  <a:pt x="15697688" y="2862808"/>
                </a:moveTo>
                <a:cubicBezTo>
                  <a:pt x="15703676" y="2862808"/>
                  <a:pt x="15715650" y="2869632"/>
                  <a:pt x="15715650" y="2890107"/>
                </a:cubicBezTo>
                <a:cubicBezTo>
                  <a:pt x="15703676" y="2890107"/>
                  <a:pt x="15697688" y="2883283"/>
                  <a:pt x="15697688" y="2862808"/>
                </a:cubicBezTo>
                <a:close/>
                <a:moveTo>
                  <a:pt x="11828129" y="2862535"/>
                </a:moveTo>
                <a:cubicBezTo>
                  <a:pt x="11828129" y="2881878"/>
                  <a:pt x="11833502" y="2888327"/>
                  <a:pt x="11846399" y="2888327"/>
                </a:cubicBezTo>
                <a:cubicBezTo>
                  <a:pt x="11846399" y="2868983"/>
                  <a:pt x="11833502" y="2862535"/>
                  <a:pt x="11828129" y="2862535"/>
                </a:cubicBezTo>
                <a:close/>
                <a:moveTo>
                  <a:pt x="19230976" y="2859636"/>
                </a:moveTo>
                <a:cubicBezTo>
                  <a:pt x="19253588" y="2860233"/>
                  <a:pt x="19279520" y="2894851"/>
                  <a:pt x="19298820" y="2904400"/>
                </a:cubicBezTo>
                <a:cubicBezTo>
                  <a:pt x="19266656" y="2904400"/>
                  <a:pt x="19235564" y="2898034"/>
                  <a:pt x="19209836" y="2872568"/>
                </a:cubicBezTo>
                <a:cubicBezTo>
                  <a:pt x="19216268" y="2863018"/>
                  <a:pt x="19223436" y="2859439"/>
                  <a:pt x="19230976" y="2859636"/>
                </a:cubicBezTo>
                <a:close/>
                <a:moveTo>
                  <a:pt x="15155756" y="2857099"/>
                </a:moveTo>
                <a:cubicBezTo>
                  <a:pt x="15167976" y="2855443"/>
                  <a:pt x="15179382" y="2857099"/>
                  <a:pt x="15185898" y="2870343"/>
                </a:cubicBezTo>
                <a:cubicBezTo>
                  <a:pt x="15198932" y="2896833"/>
                  <a:pt x="15185898" y="2923322"/>
                  <a:pt x="15166346" y="2916699"/>
                </a:cubicBezTo>
                <a:cubicBezTo>
                  <a:pt x="15140278" y="2916699"/>
                  <a:pt x="15120726" y="2916699"/>
                  <a:pt x="15095742" y="2923322"/>
                </a:cubicBezTo>
                <a:cubicBezTo>
                  <a:pt x="15095742" y="2890210"/>
                  <a:pt x="15095742" y="2863721"/>
                  <a:pt x="15120726" y="2863721"/>
                </a:cubicBezTo>
                <a:cubicBezTo>
                  <a:pt x="15130502" y="2863721"/>
                  <a:pt x="15143536" y="2858754"/>
                  <a:pt x="15155756" y="2857099"/>
                </a:cubicBezTo>
                <a:close/>
                <a:moveTo>
                  <a:pt x="14905535" y="2855416"/>
                </a:moveTo>
                <a:cubicBezTo>
                  <a:pt x="14914225" y="2852003"/>
                  <a:pt x="14923729" y="2852003"/>
                  <a:pt x="14933504" y="2855416"/>
                </a:cubicBezTo>
                <a:cubicBezTo>
                  <a:pt x="14913953" y="2862239"/>
                  <a:pt x="14895488" y="2869065"/>
                  <a:pt x="14882454" y="2875890"/>
                </a:cubicBezTo>
                <a:cubicBezTo>
                  <a:pt x="14888971" y="2865652"/>
                  <a:pt x="14896846" y="2858827"/>
                  <a:pt x="14905535" y="2855416"/>
                </a:cubicBezTo>
                <a:close/>
                <a:moveTo>
                  <a:pt x="13028326" y="2853810"/>
                </a:moveTo>
                <a:cubicBezTo>
                  <a:pt x="13045709" y="2853810"/>
                  <a:pt x="13065577" y="2860290"/>
                  <a:pt x="13075510" y="2860290"/>
                </a:cubicBezTo>
                <a:cubicBezTo>
                  <a:pt x="13075510" y="2918606"/>
                  <a:pt x="13015908" y="2886208"/>
                  <a:pt x="12996041" y="2886208"/>
                </a:cubicBezTo>
                <a:cubicBezTo>
                  <a:pt x="12996041" y="2860290"/>
                  <a:pt x="13010942" y="2853810"/>
                  <a:pt x="13028326" y="2853810"/>
                </a:cubicBezTo>
                <a:close/>
                <a:moveTo>
                  <a:pt x="15960480" y="2843852"/>
                </a:moveTo>
                <a:cubicBezTo>
                  <a:pt x="15960480" y="2850677"/>
                  <a:pt x="15966800" y="2857501"/>
                  <a:pt x="15966800" y="2864325"/>
                </a:cubicBezTo>
                <a:cubicBezTo>
                  <a:pt x="15960480" y="2871149"/>
                  <a:pt x="15948894" y="2864325"/>
                  <a:pt x="15960480" y="2843852"/>
                </a:cubicBezTo>
                <a:close/>
                <a:moveTo>
                  <a:pt x="17972312" y="2843851"/>
                </a:moveTo>
                <a:cubicBezTo>
                  <a:pt x="18003948" y="2843851"/>
                  <a:pt x="18043220" y="2875449"/>
                  <a:pt x="18075948" y="2888087"/>
                </a:cubicBezTo>
                <a:cubicBezTo>
                  <a:pt x="18075948" y="2956551"/>
                  <a:pt x="17991948" y="2919688"/>
                  <a:pt x="17965768" y="2907045"/>
                </a:cubicBezTo>
                <a:cubicBezTo>
                  <a:pt x="17939588" y="2894407"/>
                  <a:pt x="17939588" y="2843851"/>
                  <a:pt x="17972312" y="2843851"/>
                </a:cubicBezTo>
                <a:close/>
                <a:moveTo>
                  <a:pt x="19208740" y="2843848"/>
                </a:moveTo>
                <a:cubicBezTo>
                  <a:pt x="19202180" y="2849834"/>
                  <a:pt x="19202180" y="2855822"/>
                  <a:pt x="19195616" y="2861809"/>
                </a:cubicBezTo>
                <a:cubicBezTo>
                  <a:pt x="19195616" y="2843848"/>
                  <a:pt x="19195616" y="2843848"/>
                  <a:pt x="19208740" y="2843848"/>
                </a:cubicBezTo>
                <a:close/>
                <a:moveTo>
                  <a:pt x="12033401" y="2830301"/>
                </a:moveTo>
                <a:cubicBezTo>
                  <a:pt x="12033401" y="2849642"/>
                  <a:pt x="12038775" y="2862535"/>
                  <a:pt x="12051672" y="2862535"/>
                </a:cubicBezTo>
                <a:cubicBezTo>
                  <a:pt x="12051672" y="2843195"/>
                  <a:pt x="12046298" y="2830301"/>
                  <a:pt x="12033401" y="2830301"/>
                </a:cubicBezTo>
                <a:close/>
                <a:moveTo>
                  <a:pt x="17110132" y="2829636"/>
                </a:moveTo>
                <a:cubicBezTo>
                  <a:pt x="17142448" y="2835991"/>
                  <a:pt x="17168304" y="2829636"/>
                  <a:pt x="17193080" y="2842347"/>
                </a:cubicBezTo>
                <a:cubicBezTo>
                  <a:pt x="17251248" y="2867773"/>
                  <a:pt x="17161840" y="2912272"/>
                  <a:pt x="17148912" y="2918627"/>
                </a:cubicBezTo>
                <a:cubicBezTo>
                  <a:pt x="17135988" y="2893201"/>
                  <a:pt x="17123060" y="2861418"/>
                  <a:pt x="17110132" y="2829636"/>
                </a:cubicBezTo>
                <a:close/>
                <a:moveTo>
                  <a:pt x="19711248" y="2829631"/>
                </a:moveTo>
                <a:cubicBezTo>
                  <a:pt x="19711248" y="2848893"/>
                  <a:pt x="19705260" y="2861738"/>
                  <a:pt x="19693288" y="2861738"/>
                </a:cubicBezTo>
                <a:cubicBezTo>
                  <a:pt x="19693288" y="2842473"/>
                  <a:pt x="19699276" y="2829631"/>
                  <a:pt x="19711248" y="2829631"/>
                </a:cubicBezTo>
                <a:close/>
                <a:moveTo>
                  <a:pt x="20488540" y="2829626"/>
                </a:moveTo>
                <a:cubicBezTo>
                  <a:pt x="20488540" y="2866517"/>
                  <a:pt x="20463944" y="2860369"/>
                  <a:pt x="20451648" y="2860369"/>
                </a:cubicBezTo>
                <a:cubicBezTo>
                  <a:pt x="20451648" y="2829626"/>
                  <a:pt x="20470092" y="2829626"/>
                  <a:pt x="20488540" y="2829626"/>
                </a:cubicBezTo>
                <a:close/>
                <a:moveTo>
                  <a:pt x="10620404" y="2827080"/>
                </a:moveTo>
                <a:cubicBezTo>
                  <a:pt x="10609925" y="2828694"/>
                  <a:pt x="10601865" y="2836747"/>
                  <a:pt x="10601865" y="2862535"/>
                </a:cubicBezTo>
                <a:cubicBezTo>
                  <a:pt x="10621210" y="2862535"/>
                  <a:pt x="10653451" y="2881878"/>
                  <a:pt x="10653451" y="2830301"/>
                </a:cubicBezTo>
                <a:cubicBezTo>
                  <a:pt x="10643779" y="2830301"/>
                  <a:pt x="10630882" y="2825468"/>
                  <a:pt x="10620404" y="2827080"/>
                </a:cubicBezTo>
                <a:close/>
                <a:moveTo>
                  <a:pt x="17386476" y="2825331"/>
                </a:moveTo>
                <a:cubicBezTo>
                  <a:pt x="17395920" y="2825331"/>
                  <a:pt x="17405496" y="2828639"/>
                  <a:pt x="17412412" y="2828639"/>
                </a:cubicBezTo>
                <a:cubicBezTo>
                  <a:pt x="17412412" y="2841864"/>
                  <a:pt x="17412412" y="2848477"/>
                  <a:pt x="17412412" y="2861705"/>
                </a:cubicBezTo>
                <a:cubicBezTo>
                  <a:pt x="17398580" y="2855091"/>
                  <a:pt x="17380492" y="2848477"/>
                  <a:pt x="17361340" y="2841864"/>
                </a:cubicBezTo>
                <a:cubicBezTo>
                  <a:pt x="17367724" y="2828640"/>
                  <a:pt x="17377032" y="2825331"/>
                  <a:pt x="17386476" y="2825331"/>
                </a:cubicBezTo>
                <a:close/>
                <a:moveTo>
                  <a:pt x="11956021" y="2822248"/>
                </a:moveTo>
                <a:cubicBezTo>
                  <a:pt x="11935064" y="2822248"/>
                  <a:pt x="11910883" y="2830301"/>
                  <a:pt x="11897986" y="2830301"/>
                </a:cubicBezTo>
                <a:cubicBezTo>
                  <a:pt x="11897986" y="2901221"/>
                  <a:pt x="11968918" y="2862535"/>
                  <a:pt x="11994711" y="2862535"/>
                </a:cubicBezTo>
                <a:cubicBezTo>
                  <a:pt x="11994711" y="2830301"/>
                  <a:pt x="11976978" y="2822248"/>
                  <a:pt x="11956021" y="2822248"/>
                </a:cubicBezTo>
                <a:close/>
                <a:moveTo>
                  <a:pt x="15870978" y="2820033"/>
                </a:moveTo>
                <a:cubicBezTo>
                  <a:pt x="15903458" y="2821572"/>
                  <a:pt x="15938522" y="2835103"/>
                  <a:pt x="15962034" y="2874477"/>
                </a:cubicBezTo>
                <a:cubicBezTo>
                  <a:pt x="15943388" y="2904009"/>
                  <a:pt x="15916836" y="2867094"/>
                  <a:pt x="15915670" y="2877247"/>
                </a:cubicBezTo>
                <a:lnTo>
                  <a:pt x="15917266" y="2886254"/>
                </a:lnTo>
                <a:lnTo>
                  <a:pt x="15922280" y="2883449"/>
                </a:lnTo>
                <a:cubicBezTo>
                  <a:pt x="15927202" y="2878633"/>
                  <a:pt x="15924742" y="2895490"/>
                  <a:pt x="15923202" y="2904219"/>
                </a:cubicBezTo>
                <a:lnTo>
                  <a:pt x="15923194" y="2904270"/>
                </a:lnTo>
                <a:lnTo>
                  <a:pt x="15924200" y="2907288"/>
                </a:lnTo>
                <a:lnTo>
                  <a:pt x="15922796" y="2906383"/>
                </a:lnTo>
                <a:lnTo>
                  <a:pt x="15922280" y="2909137"/>
                </a:lnTo>
                <a:lnTo>
                  <a:pt x="15920932" y="2905181"/>
                </a:lnTo>
                <a:lnTo>
                  <a:pt x="15877176" y="2876938"/>
                </a:lnTo>
                <a:cubicBezTo>
                  <a:pt x="15862584" y="2862992"/>
                  <a:pt x="15849612" y="2844946"/>
                  <a:pt x="15839882" y="2821983"/>
                </a:cubicBezTo>
                <a:cubicBezTo>
                  <a:pt x="15849610" y="2820341"/>
                  <a:pt x="15860150" y="2819526"/>
                  <a:pt x="15870978" y="2820033"/>
                </a:cubicBezTo>
                <a:close/>
                <a:moveTo>
                  <a:pt x="17348760" y="2811050"/>
                </a:moveTo>
                <a:cubicBezTo>
                  <a:pt x="17350400" y="2809329"/>
                  <a:pt x="17353680" y="2812769"/>
                  <a:pt x="17360244" y="2819586"/>
                </a:cubicBezTo>
                <a:cubicBezTo>
                  <a:pt x="17353680" y="2826408"/>
                  <a:pt x="17347120" y="2826408"/>
                  <a:pt x="17347120" y="2833234"/>
                </a:cubicBezTo>
                <a:cubicBezTo>
                  <a:pt x="17347120" y="2819585"/>
                  <a:pt x="17347120" y="2812769"/>
                  <a:pt x="17348760" y="2811050"/>
                </a:cubicBezTo>
                <a:close/>
                <a:moveTo>
                  <a:pt x="14763053" y="2801454"/>
                </a:moveTo>
                <a:cubicBezTo>
                  <a:pt x="14792430" y="2800636"/>
                  <a:pt x="14821142" y="2808831"/>
                  <a:pt x="14843473" y="2844944"/>
                </a:cubicBezTo>
                <a:cubicBezTo>
                  <a:pt x="14817951" y="2851506"/>
                  <a:pt x="14786049" y="2871193"/>
                  <a:pt x="14754147" y="2858068"/>
                </a:cubicBezTo>
                <a:cubicBezTo>
                  <a:pt x="14728625" y="2844944"/>
                  <a:pt x="14704167" y="2825255"/>
                  <a:pt x="14678645" y="2812121"/>
                </a:cubicBezTo>
                <a:cubicBezTo>
                  <a:pt x="14703635" y="2812121"/>
                  <a:pt x="14733676" y="2802277"/>
                  <a:pt x="14763053" y="2801454"/>
                </a:cubicBezTo>
                <a:close/>
                <a:moveTo>
                  <a:pt x="10692142" y="2798035"/>
                </a:moveTo>
                <a:cubicBezTo>
                  <a:pt x="10679245" y="2798035"/>
                  <a:pt x="10672797" y="2810946"/>
                  <a:pt x="10672797" y="2830301"/>
                </a:cubicBezTo>
                <a:cubicBezTo>
                  <a:pt x="10685693" y="2830301"/>
                  <a:pt x="10692142" y="2817421"/>
                  <a:pt x="10692142" y="2798035"/>
                </a:cubicBezTo>
                <a:close/>
                <a:moveTo>
                  <a:pt x="17052180" y="2796444"/>
                </a:moveTo>
                <a:cubicBezTo>
                  <a:pt x="17052180" y="2815563"/>
                  <a:pt x="17052180" y="2841018"/>
                  <a:pt x="17052180" y="2860116"/>
                </a:cubicBezTo>
                <a:cubicBezTo>
                  <a:pt x="17039252" y="2860116"/>
                  <a:pt x="17019864" y="2866482"/>
                  <a:pt x="17001548" y="2853749"/>
                </a:cubicBezTo>
                <a:cubicBezTo>
                  <a:pt x="16982160" y="2841018"/>
                  <a:pt x="17052180" y="2796444"/>
                  <a:pt x="17052180" y="2796444"/>
                </a:cubicBezTo>
                <a:close/>
                <a:moveTo>
                  <a:pt x="19654372" y="2796442"/>
                </a:moveTo>
                <a:cubicBezTo>
                  <a:pt x="19654372" y="2815725"/>
                  <a:pt x="19648384" y="2828557"/>
                  <a:pt x="19636408" y="2828557"/>
                </a:cubicBezTo>
                <a:cubicBezTo>
                  <a:pt x="19636408" y="2809275"/>
                  <a:pt x="19642396" y="2796442"/>
                  <a:pt x="19654372" y="2796442"/>
                </a:cubicBezTo>
                <a:close/>
                <a:moveTo>
                  <a:pt x="19228796" y="2796442"/>
                </a:moveTo>
                <a:cubicBezTo>
                  <a:pt x="19241924" y="2796442"/>
                  <a:pt x="19241924" y="2809275"/>
                  <a:pt x="19241924" y="2828557"/>
                </a:cubicBezTo>
                <a:cubicBezTo>
                  <a:pt x="19228796" y="2828557"/>
                  <a:pt x="19228796" y="2815725"/>
                  <a:pt x="19228796" y="2796442"/>
                </a:cubicBezTo>
                <a:close/>
                <a:moveTo>
                  <a:pt x="17317612" y="2796442"/>
                </a:moveTo>
                <a:cubicBezTo>
                  <a:pt x="17317612" y="2833344"/>
                  <a:pt x="17298348" y="2827196"/>
                  <a:pt x="17285504" y="2827196"/>
                </a:cubicBezTo>
                <a:cubicBezTo>
                  <a:pt x="17285504" y="2796442"/>
                  <a:pt x="17304772" y="2796442"/>
                  <a:pt x="17317612" y="2796442"/>
                </a:cubicBezTo>
                <a:close/>
                <a:moveTo>
                  <a:pt x="15356430" y="2786970"/>
                </a:moveTo>
                <a:cubicBezTo>
                  <a:pt x="15427336" y="2786970"/>
                  <a:pt x="15504688" y="2806825"/>
                  <a:pt x="15580966" y="2806825"/>
                </a:cubicBezTo>
                <a:cubicBezTo>
                  <a:pt x="15606750" y="2806825"/>
                  <a:pt x="15677656" y="2800212"/>
                  <a:pt x="15677656" y="2866442"/>
                </a:cubicBezTo>
                <a:cubicBezTo>
                  <a:pt x="15638980" y="2866442"/>
                  <a:pt x="15600304" y="2866442"/>
                  <a:pt x="15561628" y="2866442"/>
                </a:cubicBezTo>
                <a:cubicBezTo>
                  <a:pt x="15491796" y="2839954"/>
                  <a:pt x="15427336" y="2813476"/>
                  <a:pt x="15356430" y="2786970"/>
                </a:cubicBezTo>
                <a:close/>
                <a:moveTo>
                  <a:pt x="16981960" y="2778778"/>
                </a:moveTo>
                <a:cubicBezTo>
                  <a:pt x="16987264" y="2779181"/>
                  <a:pt x="16991908" y="2782825"/>
                  <a:pt x="16994872" y="2790923"/>
                </a:cubicBezTo>
                <a:cubicBezTo>
                  <a:pt x="17014260" y="2842768"/>
                  <a:pt x="16957168" y="2829808"/>
                  <a:pt x="16944244" y="2829808"/>
                </a:cubicBezTo>
                <a:cubicBezTo>
                  <a:pt x="16944244" y="2805493"/>
                  <a:pt x="16966056" y="2777562"/>
                  <a:pt x="16981960" y="2778778"/>
                </a:cubicBezTo>
                <a:close/>
                <a:moveTo>
                  <a:pt x="19129260" y="2772745"/>
                </a:moveTo>
                <a:cubicBezTo>
                  <a:pt x="19141232" y="2772745"/>
                  <a:pt x="19147220" y="2779570"/>
                  <a:pt x="19147220" y="2800041"/>
                </a:cubicBezTo>
                <a:cubicBezTo>
                  <a:pt x="19135248" y="2800041"/>
                  <a:pt x="19129260" y="2793219"/>
                  <a:pt x="19129260" y="2772745"/>
                </a:cubicBezTo>
                <a:close/>
                <a:moveTo>
                  <a:pt x="19090348" y="2772744"/>
                </a:moveTo>
                <a:cubicBezTo>
                  <a:pt x="19090348" y="2797558"/>
                  <a:pt x="19090348" y="2828593"/>
                  <a:pt x="19072384" y="2828593"/>
                </a:cubicBezTo>
                <a:cubicBezTo>
                  <a:pt x="19072384" y="2803766"/>
                  <a:pt x="19072384" y="2772744"/>
                  <a:pt x="19090348" y="2772744"/>
                </a:cubicBezTo>
                <a:close/>
                <a:moveTo>
                  <a:pt x="17260752" y="2772744"/>
                </a:moveTo>
                <a:cubicBezTo>
                  <a:pt x="17260752" y="2791359"/>
                  <a:pt x="17260752" y="2809980"/>
                  <a:pt x="17260752" y="2828593"/>
                </a:cubicBezTo>
                <a:cubicBezTo>
                  <a:pt x="17248112" y="2828593"/>
                  <a:pt x="17235472" y="2828593"/>
                  <a:pt x="17222836" y="2828593"/>
                </a:cubicBezTo>
                <a:cubicBezTo>
                  <a:pt x="17216516" y="2816193"/>
                  <a:pt x="17210196" y="2803766"/>
                  <a:pt x="17204928" y="2791359"/>
                </a:cubicBezTo>
                <a:cubicBezTo>
                  <a:pt x="17222836" y="2778948"/>
                  <a:pt x="17241792" y="2772744"/>
                  <a:pt x="17260752" y="2772744"/>
                </a:cubicBezTo>
                <a:close/>
                <a:moveTo>
                  <a:pt x="15730866" y="2772744"/>
                </a:moveTo>
                <a:cubicBezTo>
                  <a:pt x="15761958" y="2778949"/>
                  <a:pt x="15787688" y="2791359"/>
                  <a:pt x="15819850" y="2797558"/>
                </a:cubicBezTo>
                <a:cubicBezTo>
                  <a:pt x="15787688" y="2803766"/>
                  <a:pt x="15761958" y="2816193"/>
                  <a:pt x="15730866" y="2828593"/>
                </a:cubicBezTo>
                <a:cubicBezTo>
                  <a:pt x="15730866" y="2809980"/>
                  <a:pt x="15730866" y="2791359"/>
                  <a:pt x="15730866" y="2772744"/>
                </a:cubicBezTo>
                <a:close/>
                <a:moveTo>
                  <a:pt x="19595244" y="2770102"/>
                </a:moveTo>
                <a:cubicBezTo>
                  <a:pt x="19604336" y="2768447"/>
                  <a:pt x="19615908" y="2771753"/>
                  <a:pt x="19625828" y="2771753"/>
                </a:cubicBezTo>
                <a:cubicBezTo>
                  <a:pt x="19625828" y="2804813"/>
                  <a:pt x="19599376" y="2798205"/>
                  <a:pt x="19579536" y="2798205"/>
                </a:cubicBezTo>
                <a:cubicBezTo>
                  <a:pt x="19579536" y="2778367"/>
                  <a:pt x="19586148" y="2771754"/>
                  <a:pt x="19595244" y="2770102"/>
                </a:cubicBezTo>
                <a:close/>
                <a:moveTo>
                  <a:pt x="17184944" y="2741601"/>
                </a:moveTo>
                <a:cubicBezTo>
                  <a:pt x="17184944" y="2781097"/>
                  <a:pt x="17166496" y="2774327"/>
                  <a:pt x="17148052" y="2774327"/>
                </a:cubicBezTo>
                <a:cubicBezTo>
                  <a:pt x="17148052" y="2734829"/>
                  <a:pt x="17172644" y="2741601"/>
                  <a:pt x="17184944" y="2741601"/>
                </a:cubicBezTo>
                <a:close/>
                <a:moveTo>
                  <a:pt x="17730040" y="2739568"/>
                </a:moveTo>
                <a:cubicBezTo>
                  <a:pt x="17730040" y="2758367"/>
                  <a:pt x="17724052" y="2771638"/>
                  <a:pt x="17712076" y="2771638"/>
                </a:cubicBezTo>
                <a:cubicBezTo>
                  <a:pt x="17712076" y="2746203"/>
                  <a:pt x="17718064" y="2739568"/>
                  <a:pt x="17730040" y="2739568"/>
                </a:cubicBezTo>
                <a:close/>
                <a:moveTo>
                  <a:pt x="15184802" y="2739568"/>
                </a:moveTo>
                <a:cubicBezTo>
                  <a:pt x="15184802" y="2758368"/>
                  <a:pt x="15178814" y="2771638"/>
                  <a:pt x="15166838" y="2771638"/>
                </a:cubicBezTo>
                <a:cubicBezTo>
                  <a:pt x="15166838" y="2746204"/>
                  <a:pt x="15172826" y="2739568"/>
                  <a:pt x="15184802" y="2739568"/>
                </a:cubicBezTo>
                <a:close/>
                <a:moveTo>
                  <a:pt x="12595215" y="2737736"/>
                </a:moveTo>
                <a:cubicBezTo>
                  <a:pt x="12583124" y="2736259"/>
                  <a:pt x="12568615" y="2741094"/>
                  <a:pt x="12558943" y="2741094"/>
                </a:cubicBezTo>
                <a:cubicBezTo>
                  <a:pt x="12558943" y="2785149"/>
                  <a:pt x="12597633" y="2772256"/>
                  <a:pt x="12616978" y="2772256"/>
                </a:cubicBezTo>
                <a:cubicBezTo>
                  <a:pt x="12616978" y="2747005"/>
                  <a:pt x="12607305" y="2739212"/>
                  <a:pt x="12595215" y="2737736"/>
                </a:cubicBezTo>
                <a:close/>
                <a:moveTo>
                  <a:pt x="19019644" y="2736633"/>
                </a:moveTo>
                <a:cubicBezTo>
                  <a:pt x="19030016" y="2735153"/>
                  <a:pt x="19042784" y="2739999"/>
                  <a:pt x="19052364" y="2739999"/>
                </a:cubicBezTo>
                <a:cubicBezTo>
                  <a:pt x="19052364" y="2790626"/>
                  <a:pt x="19020440" y="2771235"/>
                  <a:pt x="19001288" y="2771235"/>
                </a:cubicBezTo>
                <a:cubicBezTo>
                  <a:pt x="19001288" y="2745923"/>
                  <a:pt x="19009268" y="2738113"/>
                  <a:pt x="19019644" y="2736633"/>
                </a:cubicBezTo>
                <a:close/>
                <a:moveTo>
                  <a:pt x="19515076" y="2706584"/>
                </a:moveTo>
                <a:cubicBezTo>
                  <a:pt x="19525160" y="2709775"/>
                  <a:pt x="19536020" y="2719353"/>
                  <a:pt x="19545324" y="2725737"/>
                </a:cubicBezTo>
                <a:cubicBezTo>
                  <a:pt x="19539120" y="2725737"/>
                  <a:pt x="19539120" y="2732121"/>
                  <a:pt x="19532916" y="2738505"/>
                </a:cubicBezTo>
                <a:cubicBezTo>
                  <a:pt x="19520504" y="2732121"/>
                  <a:pt x="19501892" y="2725737"/>
                  <a:pt x="19489480" y="2725737"/>
                </a:cubicBezTo>
                <a:cubicBezTo>
                  <a:pt x="19495688" y="2706584"/>
                  <a:pt x="19504992" y="2703392"/>
                  <a:pt x="19515076" y="2706584"/>
                </a:cubicBezTo>
                <a:close/>
                <a:moveTo>
                  <a:pt x="20317936" y="2706391"/>
                </a:moveTo>
                <a:cubicBezTo>
                  <a:pt x="20317936" y="2725656"/>
                  <a:pt x="20311948" y="2738499"/>
                  <a:pt x="20299976" y="2738499"/>
                </a:cubicBezTo>
                <a:cubicBezTo>
                  <a:pt x="20299976" y="2719233"/>
                  <a:pt x="20305960" y="2706391"/>
                  <a:pt x="20317936" y="2706391"/>
                </a:cubicBezTo>
                <a:close/>
                <a:moveTo>
                  <a:pt x="19938756" y="2706391"/>
                </a:moveTo>
                <a:cubicBezTo>
                  <a:pt x="19938756" y="2725656"/>
                  <a:pt x="19932768" y="2738499"/>
                  <a:pt x="19920796" y="2738499"/>
                </a:cubicBezTo>
                <a:cubicBezTo>
                  <a:pt x="19920796" y="2712813"/>
                  <a:pt x="19926780" y="2706391"/>
                  <a:pt x="19938756" y="2706391"/>
                </a:cubicBezTo>
                <a:close/>
                <a:moveTo>
                  <a:pt x="17654108" y="2706391"/>
                </a:moveTo>
                <a:cubicBezTo>
                  <a:pt x="17654108" y="2725656"/>
                  <a:pt x="17654108" y="2738499"/>
                  <a:pt x="17640984" y="2738499"/>
                </a:cubicBezTo>
                <a:cubicBezTo>
                  <a:pt x="17640984" y="2719234"/>
                  <a:pt x="17640984" y="2706391"/>
                  <a:pt x="17654108" y="2706391"/>
                </a:cubicBezTo>
                <a:close/>
                <a:moveTo>
                  <a:pt x="15557604" y="2706390"/>
                </a:moveTo>
                <a:cubicBezTo>
                  <a:pt x="15582882" y="2719660"/>
                  <a:pt x="15639760" y="2706390"/>
                  <a:pt x="15639760" y="2771641"/>
                </a:cubicBezTo>
                <a:cubicBezTo>
                  <a:pt x="15601842" y="2771641"/>
                  <a:pt x="15563924" y="2771641"/>
                  <a:pt x="15527058" y="2771641"/>
                </a:cubicBezTo>
                <a:cubicBezTo>
                  <a:pt x="15532324" y="2746204"/>
                  <a:pt x="15546018" y="2726296"/>
                  <a:pt x="15557604" y="2706390"/>
                </a:cubicBezTo>
                <a:close/>
                <a:moveTo>
                  <a:pt x="17071416" y="2704216"/>
                </a:moveTo>
                <a:cubicBezTo>
                  <a:pt x="17085792" y="2702439"/>
                  <a:pt x="17099256" y="2709548"/>
                  <a:pt x="17109048" y="2709548"/>
                </a:cubicBezTo>
                <a:cubicBezTo>
                  <a:pt x="17109048" y="2752732"/>
                  <a:pt x="17076412" y="2759051"/>
                  <a:pt x="17050304" y="2771691"/>
                </a:cubicBezTo>
                <a:cubicBezTo>
                  <a:pt x="17050304" y="2752732"/>
                  <a:pt x="17043776" y="2722187"/>
                  <a:pt x="17056832" y="2709548"/>
                </a:cubicBezTo>
                <a:cubicBezTo>
                  <a:pt x="17061728" y="2706389"/>
                  <a:pt x="17066620" y="2704809"/>
                  <a:pt x="17071416" y="2704216"/>
                </a:cubicBezTo>
                <a:close/>
                <a:moveTo>
                  <a:pt x="19477720" y="2690421"/>
                </a:moveTo>
                <a:cubicBezTo>
                  <a:pt x="19478540" y="2688924"/>
                  <a:pt x="19481824" y="2690421"/>
                  <a:pt x="19488388" y="2693415"/>
                </a:cubicBezTo>
                <a:cubicBezTo>
                  <a:pt x="19481824" y="2693415"/>
                  <a:pt x="19481824" y="2699402"/>
                  <a:pt x="19481824" y="2705389"/>
                </a:cubicBezTo>
                <a:cubicBezTo>
                  <a:pt x="19478540" y="2696408"/>
                  <a:pt x="19476900" y="2691919"/>
                  <a:pt x="19477720" y="2690421"/>
                </a:cubicBezTo>
                <a:close/>
                <a:moveTo>
                  <a:pt x="12790010" y="2683064"/>
                </a:moveTo>
                <a:cubicBezTo>
                  <a:pt x="12738423" y="2695958"/>
                  <a:pt x="12686836" y="2708855"/>
                  <a:pt x="12636324" y="2721752"/>
                </a:cubicBezTo>
                <a:cubicBezTo>
                  <a:pt x="12649220" y="2734643"/>
                  <a:pt x="12662117" y="2752914"/>
                  <a:pt x="12673939" y="2772256"/>
                </a:cubicBezTo>
                <a:cubicBezTo>
                  <a:pt x="12686836" y="2766883"/>
                  <a:pt x="12699732" y="2759362"/>
                  <a:pt x="12719078" y="2759362"/>
                </a:cubicBezTo>
                <a:cubicBezTo>
                  <a:pt x="12744871" y="2752914"/>
                  <a:pt x="12777113" y="2747539"/>
                  <a:pt x="12809355" y="2741094"/>
                </a:cubicBezTo>
                <a:cubicBezTo>
                  <a:pt x="12802906" y="2721752"/>
                  <a:pt x="12796458" y="2702408"/>
                  <a:pt x="12790010" y="2683064"/>
                </a:cubicBezTo>
                <a:close/>
                <a:moveTo>
                  <a:pt x="15389606" y="2677952"/>
                </a:moveTo>
                <a:cubicBezTo>
                  <a:pt x="15402450" y="2691005"/>
                  <a:pt x="15408872" y="2697532"/>
                  <a:pt x="15421716" y="2710586"/>
                </a:cubicBezTo>
                <a:cubicBezTo>
                  <a:pt x="15408872" y="2717113"/>
                  <a:pt x="15402450" y="2730168"/>
                  <a:pt x="15389606" y="2743221"/>
                </a:cubicBezTo>
                <a:cubicBezTo>
                  <a:pt x="15389606" y="2723640"/>
                  <a:pt x="15389606" y="2697532"/>
                  <a:pt x="15389606" y="2677952"/>
                </a:cubicBezTo>
                <a:close/>
                <a:moveTo>
                  <a:pt x="15358514" y="2677952"/>
                </a:moveTo>
                <a:cubicBezTo>
                  <a:pt x="15378990" y="2677952"/>
                  <a:pt x="15378990" y="2717113"/>
                  <a:pt x="15378990" y="2743221"/>
                </a:cubicBezTo>
                <a:cubicBezTo>
                  <a:pt x="15351690" y="2743221"/>
                  <a:pt x="15358514" y="2704060"/>
                  <a:pt x="15358514" y="2677952"/>
                </a:cubicBezTo>
                <a:close/>
                <a:moveTo>
                  <a:pt x="19090348" y="2677951"/>
                </a:moveTo>
                <a:cubicBezTo>
                  <a:pt x="19090348" y="2703637"/>
                  <a:pt x="19084360" y="2710058"/>
                  <a:pt x="19072384" y="2710058"/>
                </a:cubicBezTo>
                <a:cubicBezTo>
                  <a:pt x="19072384" y="2684372"/>
                  <a:pt x="19078372" y="2677951"/>
                  <a:pt x="19090348" y="2677951"/>
                </a:cubicBezTo>
                <a:close/>
                <a:moveTo>
                  <a:pt x="20279964" y="2677950"/>
                </a:moveTo>
                <a:cubicBezTo>
                  <a:pt x="20279964" y="2703637"/>
                  <a:pt x="20274696" y="2710058"/>
                  <a:pt x="20262056" y="2710058"/>
                </a:cubicBezTo>
                <a:cubicBezTo>
                  <a:pt x="20262056" y="2684372"/>
                  <a:pt x="20274696" y="2677950"/>
                  <a:pt x="20279964" y="2677950"/>
                </a:cubicBezTo>
                <a:close/>
                <a:moveTo>
                  <a:pt x="15317486" y="2675084"/>
                </a:moveTo>
                <a:cubicBezTo>
                  <a:pt x="15317486" y="2714765"/>
                  <a:pt x="15292892" y="2708152"/>
                  <a:pt x="15280594" y="2708152"/>
                </a:cubicBezTo>
                <a:cubicBezTo>
                  <a:pt x="15280594" y="2668471"/>
                  <a:pt x="15305188" y="2675084"/>
                  <a:pt x="15317486" y="2675084"/>
                </a:cubicBezTo>
                <a:close/>
                <a:moveTo>
                  <a:pt x="15066042" y="2650925"/>
                </a:moveTo>
                <a:cubicBezTo>
                  <a:pt x="15093454" y="2643406"/>
                  <a:pt x="15151552" y="2703541"/>
                  <a:pt x="15151552" y="2743630"/>
                </a:cubicBezTo>
                <a:cubicBezTo>
                  <a:pt x="15126970" y="2743630"/>
                  <a:pt x="15082082" y="2762173"/>
                  <a:pt x="15062844" y="2743630"/>
                </a:cubicBezTo>
                <a:cubicBezTo>
                  <a:pt x="15043606" y="2723995"/>
                  <a:pt x="15056432" y="2684723"/>
                  <a:pt x="15056432" y="2658542"/>
                </a:cubicBezTo>
                <a:cubicBezTo>
                  <a:pt x="15058836" y="2654451"/>
                  <a:pt x="15062126" y="2651997"/>
                  <a:pt x="15066042" y="2650925"/>
                </a:cubicBezTo>
                <a:close/>
                <a:moveTo>
                  <a:pt x="15203688" y="2644775"/>
                </a:moveTo>
                <a:cubicBezTo>
                  <a:pt x="15197266" y="2664356"/>
                  <a:pt x="15190846" y="2683937"/>
                  <a:pt x="15184424" y="2710044"/>
                </a:cubicBezTo>
                <a:cubicBezTo>
                  <a:pt x="15178002" y="2696990"/>
                  <a:pt x="15178002" y="2683937"/>
                  <a:pt x="15171580" y="2670883"/>
                </a:cubicBezTo>
                <a:cubicBezTo>
                  <a:pt x="15178002" y="2657828"/>
                  <a:pt x="15190846" y="2651302"/>
                  <a:pt x="15203688" y="2644775"/>
                </a:cubicBezTo>
                <a:close/>
                <a:moveTo>
                  <a:pt x="16426612" y="2644774"/>
                </a:moveTo>
                <a:cubicBezTo>
                  <a:pt x="16426612" y="2670459"/>
                  <a:pt x="16420624" y="2676880"/>
                  <a:pt x="16408650" y="2676880"/>
                </a:cubicBezTo>
                <a:cubicBezTo>
                  <a:pt x="16408650" y="2657616"/>
                  <a:pt x="16414638" y="2644774"/>
                  <a:pt x="16426612" y="2644774"/>
                </a:cubicBezTo>
                <a:close/>
                <a:moveTo>
                  <a:pt x="14223628" y="2644774"/>
                </a:moveTo>
                <a:cubicBezTo>
                  <a:pt x="14235603" y="2644774"/>
                  <a:pt x="14241590" y="2657617"/>
                  <a:pt x="14241590" y="2676880"/>
                </a:cubicBezTo>
                <a:cubicBezTo>
                  <a:pt x="14229615" y="2676880"/>
                  <a:pt x="14223628" y="2670459"/>
                  <a:pt x="14223628" y="2644774"/>
                </a:cubicBezTo>
                <a:close/>
                <a:moveTo>
                  <a:pt x="20246840" y="2644773"/>
                </a:moveTo>
                <a:cubicBezTo>
                  <a:pt x="20246840" y="2670458"/>
                  <a:pt x="20240852" y="2676879"/>
                  <a:pt x="20228880" y="2676879"/>
                </a:cubicBezTo>
                <a:cubicBezTo>
                  <a:pt x="20228880" y="2657615"/>
                  <a:pt x="20234864" y="2644773"/>
                  <a:pt x="20246840" y="2644773"/>
                </a:cubicBezTo>
                <a:close/>
                <a:moveTo>
                  <a:pt x="19867608" y="2644773"/>
                </a:moveTo>
                <a:cubicBezTo>
                  <a:pt x="19867608" y="2664038"/>
                  <a:pt x="19862340" y="2676879"/>
                  <a:pt x="19849700" y="2676879"/>
                </a:cubicBezTo>
                <a:cubicBezTo>
                  <a:pt x="19849700" y="2657615"/>
                  <a:pt x="19849700" y="2644773"/>
                  <a:pt x="19867608" y="2644773"/>
                </a:cubicBezTo>
                <a:close/>
                <a:moveTo>
                  <a:pt x="18110216" y="2644773"/>
                </a:moveTo>
                <a:cubicBezTo>
                  <a:pt x="18122192" y="2644773"/>
                  <a:pt x="18128180" y="2657616"/>
                  <a:pt x="18128180" y="2676880"/>
                </a:cubicBezTo>
                <a:cubicBezTo>
                  <a:pt x="18116204" y="2676880"/>
                  <a:pt x="18110216" y="2670459"/>
                  <a:pt x="18110216" y="2644773"/>
                </a:cubicBezTo>
                <a:close/>
                <a:moveTo>
                  <a:pt x="18064292" y="2644517"/>
                </a:moveTo>
                <a:cubicBezTo>
                  <a:pt x="18076396" y="2639905"/>
                  <a:pt x="18090232" y="2649128"/>
                  <a:pt x="18090232" y="2672186"/>
                </a:cubicBezTo>
                <a:cubicBezTo>
                  <a:pt x="18077932" y="2666037"/>
                  <a:pt x="18065636" y="2659888"/>
                  <a:pt x="18053340" y="2653740"/>
                </a:cubicBezTo>
                <a:cubicBezTo>
                  <a:pt x="18056412" y="2649128"/>
                  <a:pt x="18060256" y="2646054"/>
                  <a:pt x="18064292" y="2644517"/>
                </a:cubicBezTo>
                <a:close/>
                <a:moveTo>
                  <a:pt x="13694930" y="2644376"/>
                </a:moveTo>
                <a:cubicBezTo>
                  <a:pt x="13694930" y="2670168"/>
                  <a:pt x="13700304" y="2676615"/>
                  <a:pt x="13713200" y="2676615"/>
                </a:cubicBezTo>
                <a:cubicBezTo>
                  <a:pt x="13713200" y="2657271"/>
                  <a:pt x="13706752" y="2644376"/>
                  <a:pt x="13694930" y="2644376"/>
                </a:cubicBezTo>
                <a:close/>
                <a:moveTo>
                  <a:pt x="12956592" y="2644376"/>
                </a:moveTo>
                <a:cubicBezTo>
                  <a:pt x="12956592" y="2663721"/>
                  <a:pt x="12950144" y="2702408"/>
                  <a:pt x="12969489" y="2708855"/>
                </a:cubicBezTo>
                <a:cubicBezTo>
                  <a:pt x="12988834" y="2715302"/>
                  <a:pt x="13014628" y="2708855"/>
                  <a:pt x="13040421" y="2708855"/>
                </a:cubicBezTo>
                <a:cubicBezTo>
                  <a:pt x="13084485" y="2708855"/>
                  <a:pt x="13129623" y="2708855"/>
                  <a:pt x="13174762" y="2715302"/>
                </a:cubicBezTo>
                <a:cubicBezTo>
                  <a:pt x="13239246" y="2721752"/>
                  <a:pt x="13322000" y="2747539"/>
                  <a:pt x="13373586" y="2657271"/>
                </a:cubicBezTo>
                <a:cubicBezTo>
                  <a:pt x="13232797" y="2657271"/>
                  <a:pt x="13097382" y="2650824"/>
                  <a:pt x="12956592" y="2644376"/>
                </a:cubicBezTo>
                <a:close/>
                <a:moveTo>
                  <a:pt x="12148397" y="2644376"/>
                </a:moveTo>
                <a:cubicBezTo>
                  <a:pt x="12148397" y="2663721"/>
                  <a:pt x="12148397" y="2676615"/>
                  <a:pt x="12167742" y="2676615"/>
                </a:cubicBezTo>
                <a:cubicBezTo>
                  <a:pt x="12167742" y="2657271"/>
                  <a:pt x="12161294" y="2644376"/>
                  <a:pt x="12148397" y="2644376"/>
                </a:cubicBezTo>
                <a:close/>
                <a:moveTo>
                  <a:pt x="18793296" y="2643603"/>
                </a:moveTo>
                <a:cubicBezTo>
                  <a:pt x="18793296" y="2669388"/>
                  <a:pt x="18799748" y="2675834"/>
                  <a:pt x="18812652" y="2675834"/>
                </a:cubicBezTo>
                <a:cubicBezTo>
                  <a:pt x="18812652" y="2656495"/>
                  <a:pt x="18806200" y="2643603"/>
                  <a:pt x="18793296" y="2643603"/>
                </a:cubicBezTo>
                <a:close/>
                <a:moveTo>
                  <a:pt x="19036300" y="2642281"/>
                </a:moveTo>
                <a:cubicBezTo>
                  <a:pt x="19041988" y="2642791"/>
                  <a:pt x="19047576" y="2643606"/>
                  <a:pt x="19052364" y="2643606"/>
                </a:cubicBezTo>
                <a:cubicBezTo>
                  <a:pt x="19052364" y="2695822"/>
                  <a:pt x="19020440" y="2676241"/>
                  <a:pt x="19001288" y="2676241"/>
                </a:cubicBezTo>
                <a:cubicBezTo>
                  <a:pt x="19001288" y="2641974"/>
                  <a:pt x="19019244" y="2640750"/>
                  <a:pt x="19036300" y="2642281"/>
                </a:cubicBezTo>
                <a:close/>
                <a:moveTo>
                  <a:pt x="16888708" y="2642281"/>
                </a:moveTo>
                <a:cubicBezTo>
                  <a:pt x="16894816" y="2642791"/>
                  <a:pt x="16900632" y="2643608"/>
                  <a:pt x="16905288" y="2643608"/>
                </a:cubicBezTo>
                <a:cubicBezTo>
                  <a:pt x="16905288" y="2695823"/>
                  <a:pt x="16868060" y="2676242"/>
                  <a:pt x="16849444" y="2676242"/>
                </a:cubicBezTo>
                <a:cubicBezTo>
                  <a:pt x="16849444" y="2641974"/>
                  <a:pt x="16870384" y="2640751"/>
                  <a:pt x="16888708" y="2642281"/>
                </a:cubicBezTo>
                <a:close/>
                <a:moveTo>
                  <a:pt x="15084454" y="2637070"/>
                </a:moveTo>
                <a:lnTo>
                  <a:pt x="15090332" y="2642069"/>
                </a:lnTo>
                <a:cubicBezTo>
                  <a:pt x="15091838" y="2643348"/>
                  <a:pt x="15090834" y="2642496"/>
                  <a:pt x="15088826" y="2640789"/>
                </a:cubicBezTo>
                <a:close/>
                <a:moveTo>
                  <a:pt x="12238943" y="2636316"/>
                </a:moveTo>
                <a:cubicBezTo>
                  <a:pt x="12219061" y="2636316"/>
                  <a:pt x="12196760" y="2644376"/>
                  <a:pt x="12187087" y="2644376"/>
                </a:cubicBezTo>
                <a:cubicBezTo>
                  <a:pt x="12187087" y="2715302"/>
                  <a:pt x="12256945" y="2676615"/>
                  <a:pt x="12276290" y="2676615"/>
                </a:cubicBezTo>
                <a:cubicBezTo>
                  <a:pt x="12276290" y="2644376"/>
                  <a:pt x="12258826" y="2636316"/>
                  <a:pt x="12238943" y="2636316"/>
                </a:cubicBezTo>
                <a:close/>
                <a:moveTo>
                  <a:pt x="15083892" y="2628806"/>
                </a:moveTo>
                <a:lnTo>
                  <a:pt x="15084454" y="2637070"/>
                </a:lnTo>
                <a:lnTo>
                  <a:pt x="15084908" y="2643775"/>
                </a:lnTo>
                <a:cubicBezTo>
                  <a:pt x="15076782" y="2643775"/>
                  <a:pt x="15076782" y="2637787"/>
                  <a:pt x="15076782" y="2631800"/>
                </a:cubicBezTo>
                <a:cubicBezTo>
                  <a:pt x="15080844" y="2628806"/>
                  <a:pt x="15082876" y="2627310"/>
                  <a:pt x="15083892" y="2628806"/>
                </a:cubicBezTo>
                <a:close/>
                <a:moveTo>
                  <a:pt x="18245872" y="2616338"/>
                </a:moveTo>
                <a:cubicBezTo>
                  <a:pt x="18271840" y="2687841"/>
                  <a:pt x="18317288" y="2720342"/>
                  <a:pt x="18362736" y="2751760"/>
                </a:cubicBezTo>
                <a:cubicBezTo>
                  <a:pt x="18426576" y="2784258"/>
                  <a:pt x="18485008" y="2810267"/>
                  <a:pt x="18549932" y="2842765"/>
                </a:cubicBezTo>
                <a:cubicBezTo>
                  <a:pt x="18478516" y="2823268"/>
                  <a:pt x="18408180" y="2810267"/>
                  <a:pt x="18336764" y="2816767"/>
                </a:cubicBezTo>
                <a:cubicBezTo>
                  <a:pt x="18343256" y="2810267"/>
                  <a:pt x="18343256" y="2803747"/>
                  <a:pt x="18349748" y="2797259"/>
                </a:cubicBezTo>
                <a:cubicBezTo>
                  <a:pt x="18330272" y="2784258"/>
                  <a:pt x="18310796" y="2810267"/>
                  <a:pt x="18297812" y="2790759"/>
                </a:cubicBezTo>
                <a:cubicBezTo>
                  <a:pt x="18284824" y="2771259"/>
                  <a:pt x="18284824" y="2739841"/>
                  <a:pt x="18278332" y="2720342"/>
                </a:cubicBezTo>
                <a:cubicBezTo>
                  <a:pt x="18278332" y="2733341"/>
                  <a:pt x="18271840" y="2765843"/>
                  <a:pt x="18258856" y="2765843"/>
                </a:cubicBezTo>
                <a:cubicBezTo>
                  <a:pt x="18245872" y="2765843"/>
                  <a:pt x="18226392" y="2758259"/>
                  <a:pt x="18226392" y="2733341"/>
                </a:cubicBezTo>
                <a:cubicBezTo>
                  <a:pt x="18226392" y="2707342"/>
                  <a:pt x="18214492" y="2681341"/>
                  <a:pt x="18219900" y="2655340"/>
                </a:cubicBezTo>
                <a:cubicBezTo>
                  <a:pt x="18226392" y="2642340"/>
                  <a:pt x="18239380" y="2629340"/>
                  <a:pt x="18245872" y="2616338"/>
                </a:cubicBezTo>
                <a:close/>
                <a:moveTo>
                  <a:pt x="18020336" y="2613509"/>
                </a:moveTo>
                <a:cubicBezTo>
                  <a:pt x="18032400" y="2615526"/>
                  <a:pt x="18045176" y="2624907"/>
                  <a:pt x="18052284" y="2628397"/>
                </a:cubicBezTo>
                <a:cubicBezTo>
                  <a:pt x="18039648" y="2653216"/>
                  <a:pt x="18014368" y="2634602"/>
                  <a:pt x="17996460" y="2628397"/>
                </a:cubicBezTo>
                <a:cubicBezTo>
                  <a:pt x="17999620" y="2620641"/>
                  <a:pt x="18003900" y="2616374"/>
                  <a:pt x="18008740" y="2614436"/>
                </a:cubicBezTo>
                <a:cubicBezTo>
                  <a:pt x="18012368" y="2612981"/>
                  <a:pt x="18016312" y="2612836"/>
                  <a:pt x="18020336" y="2613509"/>
                </a:cubicBezTo>
                <a:close/>
                <a:moveTo>
                  <a:pt x="17683308" y="2612256"/>
                </a:moveTo>
                <a:cubicBezTo>
                  <a:pt x="17693228" y="2615562"/>
                  <a:pt x="17701496" y="2627136"/>
                  <a:pt x="17701496" y="2643671"/>
                </a:cubicBezTo>
                <a:cubicBezTo>
                  <a:pt x="17688268" y="2643671"/>
                  <a:pt x="17668428" y="2637057"/>
                  <a:pt x="17655200" y="2630443"/>
                </a:cubicBezTo>
                <a:cubicBezTo>
                  <a:pt x="17661816" y="2613909"/>
                  <a:pt x="17673388" y="2608950"/>
                  <a:pt x="17683308" y="2612256"/>
                </a:cubicBezTo>
                <a:close/>
                <a:moveTo>
                  <a:pt x="12488011" y="2612137"/>
                </a:moveTo>
                <a:cubicBezTo>
                  <a:pt x="12488011" y="2631480"/>
                  <a:pt x="12488011" y="2644376"/>
                  <a:pt x="12500908" y="2644376"/>
                </a:cubicBezTo>
                <a:cubicBezTo>
                  <a:pt x="12500908" y="2625034"/>
                  <a:pt x="12500908" y="2612137"/>
                  <a:pt x="12488011" y="2612137"/>
                </a:cubicBezTo>
                <a:close/>
                <a:moveTo>
                  <a:pt x="12411705" y="2612137"/>
                </a:moveTo>
                <a:cubicBezTo>
                  <a:pt x="12411705" y="2650824"/>
                  <a:pt x="12431051" y="2644376"/>
                  <a:pt x="12449321" y="2644376"/>
                </a:cubicBezTo>
                <a:cubicBezTo>
                  <a:pt x="12449321" y="2612137"/>
                  <a:pt x="12424602" y="2612137"/>
                  <a:pt x="12411705" y="2612137"/>
                </a:cubicBezTo>
                <a:close/>
                <a:moveTo>
                  <a:pt x="11975366" y="2612137"/>
                </a:moveTo>
                <a:cubicBezTo>
                  <a:pt x="11789438" y="2676615"/>
                  <a:pt x="11603510" y="2715302"/>
                  <a:pt x="11411134" y="2759362"/>
                </a:cubicBezTo>
                <a:cubicBezTo>
                  <a:pt x="11372444" y="2766883"/>
                  <a:pt x="11327306" y="2766883"/>
                  <a:pt x="11282167" y="2778702"/>
                </a:cubicBezTo>
                <a:cubicBezTo>
                  <a:pt x="11243477" y="2791595"/>
                  <a:pt x="11212310" y="2836748"/>
                  <a:pt x="11173620" y="2843195"/>
                </a:cubicBezTo>
                <a:cubicBezTo>
                  <a:pt x="11089791" y="2875432"/>
                  <a:pt x="11007037" y="2920566"/>
                  <a:pt x="10916760" y="2920566"/>
                </a:cubicBezTo>
                <a:cubicBezTo>
                  <a:pt x="10916760" y="2933464"/>
                  <a:pt x="10916760" y="2946355"/>
                  <a:pt x="10916760" y="2952806"/>
                </a:cubicBezTo>
                <a:cubicBezTo>
                  <a:pt x="11122033" y="2881878"/>
                  <a:pt x="11333754" y="2849642"/>
                  <a:pt x="11539027" y="2804473"/>
                </a:cubicBezTo>
                <a:cubicBezTo>
                  <a:pt x="11590614" y="2798035"/>
                  <a:pt x="11647574" y="2804473"/>
                  <a:pt x="11692713" y="2778702"/>
                </a:cubicBezTo>
                <a:cubicBezTo>
                  <a:pt x="11712058" y="2766883"/>
                  <a:pt x="11724955" y="2741094"/>
                  <a:pt x="11744300" y="2734643"/>
                </a:cubicBezTo>
                <a:cubicBezTo>
                  <a:pt x="11770093" y="2734643"/>
                  <a:pt x="11795887" y="2728196"/>
                  <a:pt x="11821680" y="2721752"/>
                </a:cubicBezTo>
                <a:cubicBezTo>
                  <a:pt x="11923779" y="2708855"/>
                  <a:pt x="12026953" y="2695958"/>
                  <a:pt x="12129052" y="2676615"/>
                </a:cubicBezTo>
                <a:cubicBezTo>
                  <a:pt x="12103259" y="2579897"/>
                  <a:pt x="12020505" y="2657271"/>
                  <a:pt x="11975366" y="2676615"/>
                </a:cubicBezTo>
                <a:cubicBezTo>
                  <a:pt x="11975366" y="2657271"/>
                  <a:pt x="11975366" y="2637928"/>
                  <a:pt x="11975366" y="2612137"/>
                </a:cubicBezTo>
                <a:close/>
                <a:moveTo>
                  <a:pt x="15279596" y="2611594"/>
                </a:moveTo>
                <a:cubicBezTo>
                  <a:pt x="15279596" y="2630859"/>
                  <a:pt x="15273608" y="2643702"/>
                  <a:pt x="15261634" y="2643702"/>
                </a:cubicBezTo>
                <a:cubicBezTo>
                  <a:pt x="15261634" y="2624438"/>
                  <a:pt x="15267622" y="2611594"/>
                  <a:pt x="15279596" y="2611594"/>
                </a:cubicBezTo>
                <a:close/>
                <a:moveTo>
                  <a:pt x="18154280" y="2611593"/>
                </a:moveTo>
                <a:cubicBezTo>
                  <a:pt x="18172728" y="2611593"/>
                  <a:pt x="18185024" y="2618016"/>
                  <a:pt x="18185024" y="2643702"/>
                </a:cubicBezTo>
                <a:cubicBezTo>
                  <a:pt x="18172728" y="2643702"/>
                  <a:pt x="18160432" y="2637280"/>
                  <a:pt x="18148132" y="2630858"/>
                </a:cubicBezTo>
                <a:cubicBezTo>
                  <a:pt x="18148132" y="2624438"/>
                  <a:pt x="18154280" y="2618016"/>
                  <a:pt x="18154280" y="2611593"/>
                </a:cubicBezTo>
                <a:close/>
                <a:moveTo>
                  <a:pt x="15019906" y="2611591"/>
                </a:moveTo>
                <a:cubicBezTo>
                  <a:pt x="15026054" y="2611591"/>
                  <a:pt x="15032202" y="2611591"/>
                  <a:pt x="15038352" y="2611591"/>
                </a:cubicBezTo>
                <a:cubicBezTo>
                  <a:pt x="15044500" y="2617738"/>
                  <a:pt x="15050648" y="2623888"/>
                  <a:pt x="15056798" y="2630037"/>
                </a:cubicBezTo>
                <a:cubicBezTo>
                  <a:pt x="15038352" y="2648483"/>
                  <a:pt x="15026054" y="2623888"/>
                  <a:pt x="15019906" y="2611591"/>
                </a:cubicBezTo>
                <a:close/>
                <a:moveTo>
                  <a:pt x="19375704" y="2610389"/>
                </a:moveTo>
                <a:cubicBezTo>
                  <a:pt x="19397744" y="2605733"/>
                  <a:pt x="19426304" y="2642984"/>
                  <a:pt x="19436240" y="2657884"/>
                </a:cubicBezTo>
                <a:cubicBezTo>
                  <a:pt x="19409748" y="2651263"/>
                  <a:pt x="19383260" y="2644640"/>
                  <a:pt x="19356768" y="2631394"/>
                </a:cubicBezTo>
                <a:cubicBezTo>
                  <a:pt x="19361736" y="2618151"/>
                  <a:pt x="19368360" y="2611941"/>
                  <a:pt x="19375704" y="2610389"/>
                </a:cubicBezTo>
                <a:close/>
                <a:moveTo>
                  <a:pt x="14057213" y="2602603"/>
                </a:moveTo>
                <a:cubicBezTo>
                  <a:pt x="14077488" y="2602603"/>
                  <a:pt x="14094604" y="2610665"/>
                  <a:pt x="14094604" y="2642914"/>
                </a:cubicBezTo>
                <a:cubicBezTo>
                  <a:pt x="14070378" y="2642914"/>
                  <a:pt x="14000862" y="2681614"/>
                  <a:pt x="14000862" y="2610665"/>
                </a:cubicBezTo>
                <a:cubicBezTo>
                  <a:pt x="14013502" y="2610665"/>
                  <a:pt x="14036937" y="2602603"/>
                  <a:pt x="14057213" y="2602603"/>
                </a:cubicBezTo>
                <a:close/>
                <a:moveTo>
                  <a:pt x="18522576" y="2597378"/>
                </a:moveTo>
                <a:cubicBezTo>
                  <a:pt x="18535700" y="2597378"/>
                  <a:pt x="18529136" y="2629481"/>
                  <a:pt x="18529136" y="2629481"/>
                </a:cubicBezTo>
                <a:cubicBezTo>
                  <a:pt x="18529136" y="2623060"/>
                  <a:pt x="18522576" y="2616638"/>
                  <a:pt x="18522576" y="2610217"/>
                </a:cubicBezTo>
                <a:cubicBezTo>
                  <a:pt x="18522576" y="2610217"/>
                  <a:pt x="18522576" y="2603797"/>
                  <a:pt x="18522576" y="2597378"/>
                </a:cubicBezTo>
                <a:close/>
                <a:moveTo>
                  <a:pt x="19318852" y="2587894"/>
                </a:moveTo>
                <a:cubicBezTo>
                  <a:pt x="19331148" y="2594716"/>
                  <a:pt x="19343448" y="2601543"/>
                  <a:pt x="19355744" y="2601543"/>
                </a:cubicBezTo>
                <a:cubicBezTo>
                  <a:pt x="19355744" y="2608369"/>
                  <a:pt x="19349596" y="2615194"/>
                  <a:pt x="19349596" y="2615194"/>
                </a:cubicBezTo>
                <a:cubicBezTo>
                  <a:pt x="19337300" y="2615194"/>
                  <a:pt x="19318852" y="2615194"/>
                  <a:pt x="19318852" y="2587894"/>
                </a:cubicBezTo>
                <a:close/>
                <a:moveTo>
                  <a:pt x="18091256" y="2587894"/>
                </a:moveTo>
                <a:cubicBezTo>
                  <a:pt x="18109872" y="2594505"/>
                  <a:pt x="18128484" y="2594505"/>
                  <a:pt x="18147100" y="2601122"/>
                </a:cubicBezTo>
                <a:cubicBezTo>
                  <a:pt x="18134692" y="2614348"/>
                  <a:pt x="18091256" y="2634189"/>
                  <a:pt x="18091256" y="2587894"/>
                </a:cubicBezTo>
                <a:close/>
                <a:moveTo>
                  <a:pt x="17622024" y="2587894"/>
                </a:moveTo>
                <a:cubicBezTo>
                  <a:pt x="17634868" y="2594313"/>
                  <a:pt x="17641288" y="2600737"/>
                  <a:pt x="17654132" y="2600737"/>
                </a:cubicBezTo>
                <a:cubicBezTo>
                  <a:pt x="17647708" y="2620001"/>
                  <a:pt x="17622024" y="2620001"/>
                  <a:pt x="17622024" y="2587894"/>
                </a:cubicBezTo>
                <a:close/>
                <a:moveTo>
                  <a:pt x="10773452" y="2587654"/>
                </a:moveTo>
                <a:cubicBezTo>
                  <a:pt x="10745341" y="2579494"/>
                  <a:pt x="10687306" y="2612137"/>
                  <a:pt x="10672797" y="2612137"/>
                </a:cubicBezTo>
                <a:cubicBezTo>
                  <a:pt x="10634106" y="2618587"/>
                  <a:pt x="10596491" y="2631480"/>
                  <a:pt x="10564249" y="2657271"/>
                </a:cubicBezTo>
                <a:cubicBezTo>
                  <a:pt x="10609388" y="2657271"/>
                  <a:pt x="10647003" y="2644376"/>
                  <a:pt x="10692142" y="2644376"/>
                </a:cubicBezTo>
                <a:cubicBezTo>
                  <a:pt x="10705038" y="2637928"/>
                  <a:pt x="10717935" y="2612137"/>
                  <a:pt x="10737280" y="2612137"/>
                </a:cubicBezTo>
                <a:cubicBezTo>
                  <a:pt x="10750177" y="2612137"/>
                  <a:pt x="10769522" y="2612137"/>
                  <a:pt x="10788867" y="2612137"/>
                </a:cubicBezTo>
                <a:cubicBezTo>
                  <a:pt x="10788867" y="2597635"/>
                  <a:pt x="10782822" y="2590373"/>
                  <a:pt x="10773452" y="2587654"/>
                </a:cubicBezTo>
                <a:close/>
                <a:moveTo>
                  <a:pt x="1340057" y="2585027"/>
                </a:moveTo>
                <a:cubicBezTo>
                  <a:pt x="1340057" y="2624709"/>
                  <a:pt x="1315832" y="2611482"/>
                  <a:pt x="1303190" y="2611482"/>
                </a:cubicBezTo>
                <a:cubicBezTo>
                  <a:pt x="1303190" y="2578414"/>
                  <a:pt x="1328469" y="2585027"/>
                  <a:pt x="1340057" y="2585027"/>
                </a:cubicBezTo>
                <a:close/>
                <a:moveTo>
                  <a:pt x="14844536" y="2584562"/>
                </a:moveTo>
                <a:cubicBezTo>
                  <a:pt x="14862982" y="2584562"/>
                  <a:pt x="14881428" y="2578414"/>
                  <a:pt x="14881428" y="2609157"/>
                </a:cubicBezTo>
                <a:cubicBezTo>
                  <a:pt x="14869131" y="2609157"/>
                  <a:pt x="14844536" y="2615305"/>
                  <a:pt x="14844536" y="2584562"/>
                </a:cubicBezTo>
                <a:close/>
                <a:moveTo>
                  <a:pt x="17995896" y="2568937"/>
                </a:moveTo>
                <a:cubicBezTo>
                  <a:pt x="18001584" y="2575761"/>
                  <a:pt x="18009544" y="2582585"/>
                  <a:pt x="18009544" y="2589410"/>
                </a:cubicBezTo>
                <a:cubicBezTo>
                  <a:pt x="18001584" y="2596235"/>
                  <a:pt x="17982244" y="2589410"/>
                  <a:pt x="17995896" y="2568937"/>
                </a:cubicBezTo>
                <a:close/>
                <a:moveTo>
                  <a:pt x="10564249" y="2554106"/>
                </a:moveTo>
                <a:cubicBezTo>
                  <a:pt x="10564249" y="2573448"/>
                  <a:pt x="10564249" y="2586345"/>
                  <a:pt x="10577146" y="2586345"/>
                </a:cubicBezTo>
                <a:cubicBezTo>
                  <a:pt x="10577146" y="2566999"/>
                  <a:pt x="10577146" y="2554106"/>
                  <a:pt x="10564249" y="2554106"/>
                </a:cubicBezTo>
                <a:close/>
                <a:moveTo>
                  <a:pt x="18878460" y="2546713"/>
                </a:moveTo>
                <a:lnTo>
                  <a:pt x="18875656" y="2550499"/>
                </a:lnTo>
                <a:cubicBezTo>
                  <a:pt x="18874276" y="2552361"/>
                  <a:pt x="18873316" y="2553657"/>
                  <a:pt x="18873316" y="2553657"/>
                </a:cubicBezTo>
                <a:close/>
                <a:moveTo>
                  <a:pt x="18829076" y="2540496"/>
                </a:moveTo>
                <a:cubicBezTo>
                  <a:pt x="18829076" y="2545432"/>
                  <a:pt x="18834344" y="2545432"/>
                  <a:pt x="18834344" y="2551357"/>
                </a:cubicBezTo>
                <a:lnTo>
                  <a:pt x="18831112" y="2554711"/>
                </a:lnTo>
                <a:lnTo>
                  <a:pt x="18825784" y="2560242"/>
                </a:lnTo>
                <a:cubicBezTo>
                  <a:pt x="18822756" y="2560242"/>
                  <a:pt x="18819596" y="2557281"/>
                  <a:pt x="18816436" y="2551357"/>
                </a:cubicBezTo>
                <a:cubicBezTo>
                  <a:pt x="18822756" y="2545432"/>
                  <a:pt x="18822756" y="2540496"/>
                  <a:pt x="18829076" y="2540496"/>
                </a:cubicBezTo>
                <a:close/>
                <a:moveTo>
                  <a:pt x="18883140" y="2540395"/>
                </a:moveTo>
                <a:lnTo>
                  <a:pt x="18880516" y="2543938"/>
                </a:lnTo>
                <a:lnTo>
                  <a:pt x="18878460" y="2546713"/>
                </a:lnTo>
                <a:close/>
                <a:moveTo>
                  <a:pt x="18884836" y="2538105"/>
                </a:moveTo>
                <a:cubicBezTo>
                  <a:pt x="18885796" y="2536809"/>
                  <a:pt x="18885556" y="2537134"/>
                  <a:pt x="18884656" y="2538349"/>
                </a:cubicBezTo>
                <a:lnTo>
                  <a:pt x="18883140" y="2540395"/>
                </a:lnTo>
                <a:close/>
                <a:moveTo>
                  <a:pt x="12449321" y="2522941"/>
                </a:moveTo>
                <a:cubicBezTo>
                  <a:pt x="12449321" y="2561628"/>
                  <a:pt x="12468666" y="2554106"/>
                  <a:pt x="12488011" y="2554106"/>
                </a:cubicBezTo>
                <a:cubicBezTo>
                  <a:pt x="12488011" y="2516495"/>
                  <a:pt x="12462218" y="2522941"/>
                  <a:pt x="12449321" y="2522941"/>
                </a:cubicBezTo>
                <a:close/>
                <a:moveTo>
                  <a:pt x="10601865" y="2522941"/>
                </a:moveTo>
                <a:cubicBezTo>
                  <a:pt x="10601865" y="2542284"/>
                  <a:pt x="10601865" y="2566999"/>
                  <a:pt x="10601865" y="2586345"/>
                </a:cubicBezTo>
                <a:cubicBezTo>
                  <a:pt x="10621210" y="2573448"/>
                  <a:pt x="10672797" y="2579897"/>
                  <a:pt x="10672797" y="2522941"/>
                </a:cubicBezTo>
                <a:cubicBezTo>
                  <a:pt x="10647003" y="2522941"/>
                  <a:pt x="10621210" y="2522941"/>
                  <a:pt x="10601865" y="2522941"/>
                </a:cubicBezTo>
                <a:close/>
                <a:moveTo>
                  <a:pt x="9789371" y="2522941"/>
                </a:moveTo>
                <a:cubicBezTo>
                  <a:pt x="9789371" y="2561628"/>
                  <a:pt x="9807641" y="2554106"/>
                  <a:pt x="9826986" y="2554106"/>
                </a:cubicBezTo>
                <a:cubicBezTo>
                  <a:pt x="9826986" y="2516495"/>
                  <a:pt x="9801193" y="2522941"/>
                  <a:pt x="9789371" y="2522941"/>
                </a:cubicBezTo>
                <a:close/>
                <a:moveTo>
                  <a:pt x="17848536" y="2521536"/>
                </a:moveTo>
                <a:cubicBezTo>
                  <a:pt x="17848536" y="2541441"/>
                  <a:pt x="17842548" y="2553605"/>
                  <a:pt x="17830572" y="2553605"/>
                </a:cubicBezTo>
                <a:cubicBezTo>
                  <a:pt x="17830572" y="2534806"/>
                  <a:pt x="17836560" y="2521536"/>
                  <a:pt x="17848536" y="2521536"/>
                </a:cubicBezTo>
                <a:close/>
                <a:moveTo>
                  <a:pt x="14695029" y="2510960"/>
                </a:moveTo>
                <a:cubicBezTo>
                  <a:pt x="14718913" y="2512710"/>
                  <a:pt x="14744408" y="2522405"/>
                  <a:pt x="14757289" y="2522405"/>
                </a:cubicBezTo>
                <a:cubicBezTo>
                  <a:pt x="14744408" y="2579497"/>
                  <a:pt x="14744408" y="2598887"/>
                  <a:pt x="14776611" y="2637665"/>
                </a:cubicBezTo>
                <a:cubicBezTo>
                  <a:pt x="14783052" y="2605350"/>
                  <a:pt x="14783052" y="2553644"/>
                  <a:pt x="14815256" y="2553644"/>
                </a:cubicBezTo>
                <a:cubicBezTo>
                  <a:pt x="14815256" y="2585960"/>
                  <a:pt x="14815256" y="2618278"/>
                  <a:pt x="14815256" y="2644129"/>
                </a:cubicBezTo>
                <a:cubicBezTo>
                  <a:pt x="14828137" y="2650591"/>
                  <a:pt x="14841019" y="2657055"/>
                  <a:pt x="14853900" y="2657055"/>
                </a:cubicBezTo>
                <a:cubicBezTo>
                  <a:pt x="14886104" y="2669982"/>
                  <a:pt x="14911866" y="2682908"/>
                  <a:pt x="14942997" y="2695834"/>
                </a:cubicBezTo>
                <a:cubicBezTo>
                  <a:pt x="14853900" y="2676445"/>
                  <a:pt x="14770171" y="2669982"/>
                  <a:pt x="14681074" y="2657055"/>
                </a:cubicBezTo>
                <a:cubicBezTo>
                  <a:pt x="14668193" y="2631203"/>
                  <a:pt x="14635989" y="2585960"/>
                  <a:pt x="14642430" y="2547181"/>
                </a:cubicBezTo>
                <a:cubicBezTo>
                  <a:pt x="14648870" y="2515403"/>
                  <a:pt x="14671145" y="2509210"/>
                  <a:pt x="14695029" y="2510960"/>
                </a:cubicBezTo>
                <a:close/>
                <a:moveTo>
                  <a:pt x="19171920" y="2497837"/>
                </a:moveTo>
                <a:cubicBezTo>
                  <a:pt x="19198028" y="2497837"/>
                  <a:pt x="19217608" y="2510134"/>
                  <a:pt x="19237188" y="2522431"/>
                </a:cubicBezTo>
                <a:cubicBezTo>
                  <a:pt x="19211080" y="2534728"/>
                  <a:pt x="19191500" y="2516283"/>
                  <a:pt x="19171920" y="2497837"/>
                </a:cubicBezTo>
                <a:close/>
                <a:moveTo>
                  <a:pt x="9860840" y="2495538"/>
                </a:moveTo>
                <a:cubicBezTo>
                  <a:pt x="9852780" y="2497149"/>
                  <a:pt x="9846331" y="2503598"/>
                  <a:pt x="9846331" y="2522941"/>
                </a:cubicBezTo>
                <a:cubicBezTo>
                  <a:pt x="9859228" y="2522941"/>
                  <a:pt x="9885021" y="2529389"/>
                  <a:pt x="9885021" y="2497149"/>
                </a:cubicBezTo>
                <a:cubicBezTo>
                  <a:pt x="9878573" y="2497149"/>
                  <a:pt x="9868901" y="2493927"/>
                  <a:pt x="9860840" y="2495538"/>
                </a:cubicBezTo>
                <a:close/>
                <a:moveTo>
                  <a:pt x="18479444" y="2483534"/>
                </a:moveTo>
                <a:lnTo>
                  <a:pt x="18477704" y="2488949"/>
                </a:lnTo>
                <a:lnTo>
                  <a:pt x="18475336" y="2496308"/>
                </a:lnTo>
                <a:close/>
                <a:moveTo>
                  <a:pt x="18425672" y="2478984"/>
                </a:moveTo>
                <a:cubicBezTo>
                  <a:pt x="18434232" y="2478984"/>
                  <a:pt x="18442788" y="2480974"/>
                  <a:pt x="18451184" y="2484158"/>
                </a:cubicBezTo>
                <a:lnTo>
                  <a:pt x="18475336" y="2496308"/>
                </a:lnTo>
                <a:lnTo>
                  <a:pt x="18475704" y="2496493"/>
                </a:lnTo>
                <a:cubicBezTo>
                  <a:pt x="18482024" y="2502860"/>
                  <a:pt x="18482024" y="2502860"/>
                  <a:pt x="18488344" y="2509226"/>
                </a:cubicBezTo>
                <a:cubicBezTo>
                  <a:pt x="18456744" y="2534692"/>
                  <a:pt x="18413560" y="2521959"/>
                  <a:pt x="18375640" y="2509226"/>
                </a:cubicBezTo>
                <a:cubicBezTo>
                  <a:pt x="18391440" y="2486943"/>
                  <a:pt x="18408556" y="2478984"/>
                  <a:pt x="18425672" y="2478984"/>
                </a:cubicBezTo>
                <a:close/>
                <a:moveTo>
                  <a:pt x="18481900" y="2475899"/>
                </a:moveTo>
                <a:lnTo>
                  <a:pt x="18480336" y="2480767"/>
                </a:lnTo>
                <a:lnTo>
                  <a:pt x="18479444" y="2483534"/>
                </a:lnTo>
                <a:close/>
                <a:moveTo>
                  <a:pt x="18482756" y="2473243"/>
                </a:moveTo>
                <a:lnTo>
                  <a:pt x="18481900" y="2475899"/>
                </a:lnTo>
                <a:lnTo>
                  <a:pt x="18481912" y="2475861"/>
                </a:lnTo>
                <a:cubicBezTo>
                  <a:pt x="18483036" y="2472371"/>
                  <a:pt x="18483596" y="2470625"/>
                  <a:pt x="18482756" y="2473243"/>
                </a:cubicBezTo>
                <a:close/>
                <a:moveTo>
                  <a:pt x="10826483" y="2464911"/>
                </a:moveTo>
                <a:cubicBezTo>
                  <a:pt x="10814661" y="2464911"/>
                  <a:pt x="10814661" y="2464911"/>
                  <a:pt x="10826483" y="2497149"/>
                </a:cubicBezTo>
                <a:cubicBezTo>
                  <a:pt x="10826483" y="2477804"/>
                  <a:pt x="10826483" y="2471358"/>
                  <a:pt x="10826483" y="2464911"/>
                </a:cubicBezTo>
                <a:close/>
                <a:moveTo>
                  <a:pt x="19170824" y="2464657"/>
                </a:moveTo>
                <a:cubicBezTo>
                  <a:pt x="19170824" y="2471077"/>
                  <a:pt x="19170824" y="2477499"/>
                  <a:pt x="19170824" y="2496762"/>
                </a:cubicBezTo>
                <a:cubicBezTo>
                  <a:pt x="19157700" y="2464657"/>
                  <a:pt x="19157700" y="2464657"/>
                  <a:pt x="19170824" y="2464657"/>
                </a:cubicBezTo>
                <a:close/>
                <a:moveTo>
                  <a:pt x="17001116" y="2464657"/>
                </a:moveTo>
                <a:cubicBezTo>
                  <a:pt x="17012704" y="2464657"/>
                  <a:pt x="17019024" y="2471077"/>
                  <a:pt x="17019024" y="2496762"/>
                </a:cubicBezTo>
                <a:cubicBezTo>
                  <a:pt x="17006384" y="2496762"/>
                  <a:pt x="17001116" y="2483920"/>
                  <a:pt x="17001116" y="2464657"/>
                </a:cubicBezTo>
                <a:close/>
                <a:moveTo>
                  <a:pt x="19625796" y="2464656"/>
                </a:moveTo>
                <a:cubicBezTo>
                  <a:pt x="19625796" y="2483920"/>
                  <a:pt x="19618968" y="2496762"/>
                  <a:pt x="19598496" y="2496762"/>
                </a:cubicBezTo>
                <a:cubicBezTo>
                  <a:pt x="19598496" y="2471077"/>
                  <a:pt x="19605320" y="2464656"/>
                  <a:pt x="19625796" y="2464656"/>
                </a:cubicBezTo>
                <a:close/>
                <a:moveTo>
                  <a:pt x="17704408" y="2460359"/>
                </a:moveTo>
                <a:cubicBezTo>
                  <a:pt x="17714492" y="2460359"/>
                  <a:pt x="17723796" y="2463666"/>
                  <a:pt x="17730000" y="2476892"/>
                </a:cubicBezTo>
                <a:cubicBezTo>
                  <a:pt x="17711388" y="2476892"/>
                  <a:pt x="17692772" y="2483507"/>
                  <a:pt x="17674160" y="2496733"/>
                </a:cubicBezTo>
                <a:cubicBezTo>
                  <a:pt x="17674160" y="2483507"/>
                  <a:pt x="17674160" y="2470279"/>
                  <a:pt x="17674160" y="2463666"/>
                </a:cubicBezTo>
                <a:cubicBezTo>
                  <a:pt x="17683468" y="2463666"/>
                  <a:pt x="17694324" y="2460359"/>
                  <a:pt x="17704408" y="2460359"/>
                </a:cubicBezTo>
                <a:close/>
                <a:moveTo>
                  <a:pt x="13332893" y="2457583"/>
                </a:moveTo>
                <a:cubicBezTo>
                  <a:pt x="13341851" y="2454704"/>
                  <a:pt x="13346970" y="2462382"/>
                  <a:pt x="13336732" y="2477737"/>
                </a:cubicBezTo>
                <a:cubicBezTo>
                  <a:pt x="13329907" y="2470913"/>
                  <a:pt x="13329907" y="2464088"/>
                  <a:pt x="13323082" y="2464088"/>
                </a:cubicBezTo>
                <a:cubicBezTo>
                  <a:pt x="13326494" y="2460675"/>
                  <a:pt x="13329907" y="2458543"/>
                  <a:pt x="13332893" y="2457583"/>
                </a:cubicBezTo>
                <a:close/>
                <a:moveTo>
                  <a:pt x="17730568" y="2450355"/>
                </a:moveTo>
                <a:lnTo>
                  <a:pt x="17726300" y="2463623"/>
                </a:lnTo>
                <a:cubicBezTo>
                  <a:pt x="17726300" y="2463623"/>
                  <a:pt x="17727420" y="2460132"/>
                  <a:pt x="17728824" y="2455770"/>
                </a:cubicBezTo>
                <a:close/>
                <a:moveTo>
                  <a:pt x="17731036" y="2445698"/>
                </a:moveTo>
                <a:lnTo>
                  <a:pt x="17732004" y="2445888"/>
                </a:lnTo>
                <a:lnTo>
                  <a:pt x="17742520" y="2447943"/>
                </a:lnTo>
                <a:cubicBezTo>
                  <a:pt x="17744164" y="2450189"/>
                  <a:pt x="17744164" y="2454680"/>
                  <a:pt x="17744164" y="2463660"/>
                </a:cubicBezTo>
                <a:lnTo>
                  <a:pt x="17731752" y="2446677"/>
                </a:lnTo>
                <a:lnTo>
                  <a:pt x="17731456" y="2447589"/>
                </a:lnTo>
                <a:lnTo>
                  <a:pt x="17730568" y="2450355"/>
                </a:lnTo>
                <a:lnTo>
                  <a:pt x="17731748" y="2446677"/>
                </a:lnTo>
                <a:close/>
                <a:moveTo>
                  <a:pt x="17733876" y="2440064"/>
                </a:moveTo>
                <a:cubicBezTo>
                  <a:pt x="17734720" y="2437446"/>
                  <a:pt x="17734156" y="2439191"/>
                  <a:pt x="17733036" y="2442682"/>
                </a:cubicBezTo>
                <a:lnTo>
                  <a:pt x="17732004" y="2445888"/>
                </a:lnTo>
                <a:close/>
                <a:moveTo>
                  <a:pt x="10916760" y="2432672"/>
                </a:moveTo>
                <a:cubicBezTo>
                  <a:pt x="10916760" y="2452014"/>
                  <a:pt x="10923208" y="2464911"/>
                  <a:pt x="10936105" y="2464911"/>
                </a:cubicBezTo>
                <a:cubicBezTo>
                  <a:pt x="10936105" y="2439119"/>
                  <a:pt x="10929656" y="2432672"/>
                  <a:pt x="10916760" y="2432672"/>
                </a:cubicBezTo>
                <a:close/>
                <a:moveTo>
                  <a:pt x="10429908" y="2432672"/>
                </a:moveTo>
                <a:cubicBezTo>
                  <a:pt x="10340706" y="2452014"/>
                  <a:pt x="10263325" y="2522941"/>
                  <a:pt x="10174123" y="2547657"/>
                </a:cubicBezTo>
                <a:cubicBezTo>
                  <a:pt x="10154778" y="2547657"/>
                  <a:pt x="10096743" y="2547657"/>
                  <a:pt x="10109639" y="2599243"/>
                </a:cubicBezTo>
                <a:cubicBezTo>
                  <a:pt x="10122536" y="2650824"/>
                  <a:pt x="10167675" y="2605690"/>
                  <a:pt x="10167675" y="2566999"/>
                </a:cubicBezTo>
                <a:cubicBezTo>
                  <a:pt x="10187020" y="2542284"/>
                  <a:pt x="10205290" y="2561628"/>
                  <a:pt x="10224635" y="2554106"/>
                </a:cubicBezTo>
                <a:cubicBezTo>
                  <a:pt x="10256877" y="2554106"/>
                  <a:pt x="10282671" y="2542284"/>
                  <a:pt x="10308464" y="2535836"/>
                </a:cubicBezTo>
                <a:cubicBezTo>
                  <a:pt x="10334257" y="2529389"/>
                  <a:pt x="10360051" y="2516495"/>
                  <a:pt x="10385844" y="2510046"/>
                </a:cubicBezTo>
                <a:cubicBezTo>
                  <a:pt x="10405189" y="2503598"/>
                  <a:pt x="10417011" y="2497149"/>
                  <a:pt x="10429908" y="2497149"/>
                </a:cubicBezTo>
                <a:cubicBezTo>
                  <a:pt x="10429908" y="2471358"/>
                  <a:pt x="10429908" y="2452014"/>
                  <a:pt x="10429908" y="2432672"/>
                </a:cubicBezTo>
                <a:close/>
                <a:moveTo>
                  <a:pt x="10032259" y="2432672"/>
                </a:moveTo>
                <a:cubicBezTo>
                  <a:pt x="10032259" y="2452014"/>
                  <a:pt x="10038707" y="2464911"/>
                  <a:pt x="10051604" y="2464911"/>
                </a:cubicBezTo>
                <a:cubicBezTo>
                  <a:pt x="10051604" y="2439119"/>
                  <a:pt x="10045156" y="2432672"/>
                  <a:pt x="10032259" y="2432672"/>
                </a:cubicBezTo>
                <a:close/>
                <a:moveTo>
                  <a:pt x="17843544" y="2431480"/>
                </a:moveTo>
                <a:cubicBezTo>
                  <a:pt x="17856516" y="2437997"/>
                  <a:pt x="17875976" y="2444514"/>
                  <a:pt x="17888948" y="2457549"/>
                </a:cubicBezTo>
                <a:cubicBezTo>
                  <a:pt x="17914892" y="2464066"/>
                  <a:pt x="17934348" y="2477100"/>
                  <a:pt x="17960292" y="2490135"/>
                </a:cubicBezTo>
                <a:cubicBezTo>
                  <a:pt x="17986236" y="2503170"/>
                  <a:pt x="18012180" y="2516204"/>
                  <a:pt x="18031640" y="2529239"/>
                </a:cubicBezTo>
                <a:cubicBezTo>
                  <a:pt x="18050016" y="2542273"/>
                  <a:pt x="18062988" y="2547704"/>
                  <a:pt x="18075960" y="2554221"/>
                </a:cubicBezTo>
                <a:cubicBezTo>
                  <a:pt x="18075960" y="2567255"/>
                  <a:pt x="18075960" y="2573773"/>
                  <a:pt x="18075960" y="2586807"/>
                </a:cubicBezTo>
                <a:cubicBezTo>
                  <a:pt x="18056500" y="2586807"/>
                  <a:pt x="18031640" y="2586807"/>
                  <a:pt x="18012180" y="2586807"/>
                </a:cubicBezTo>
                <a:cubicBezTo>
                  <a:pt x="17999208" y="2561824"/>
                  <a:pt x="17979752" y="2554221"/>
                  <a:pt x="17960292" y="2547704"/>
                </a:cubicBezTo>
                <a:cubicBezTo>
                  <a:pt x="17914892" y="2529239"/>
                  <a:pt x="17875976" y="2509687"/>
                  <a:pt x="17830572" y="2496652"/>
                </a:cubicBezTo>
                <a:cubicBezTo>
                  <a:pt x="17830572" y="2470584"/>
                  <a:pt x="17837060" y="2451032"/>
                  <a:pt x="17843544" y="2431480"/>
                </a:cubicBezTo>
                <a:close/>
                <a:moveTo>
                  <a:pt x="17147052" y="2431480"/>
                </a:moveTo>
                <a:cubicBezTo>
                  <a:pt x="17147052" y="2450745"/>
                  <a:pt x="17141064" y="2463588"/>
                  <a:pt x="17129092" y="2463588"/>
                </a:cubicBezTo>
                <a:cubicBezTo>
                  <a:pt x="17129092" y="2444323"/>
                  <a:pt x="17135076" y="2431480"/>
                  <a:pt x="17147052" y="2431480"/>
                </a:cubicBezTo>
                <a:close/>
                <a:moveTo>
                  <a:pt x="16322338" y="2431480"/>
                </a:moveTo>
                <a:cubicBezTo>
                  <a:pt x="16322338" y="2450745"/>
                  <a:pt x="16316350" y="2463588"/>
                  <a:pt x="16304374" y="2463588"/>
                </a:cubicBezTo>
                <a:cubicBezTo>
                  <a:pt x="16304374" y="2437902"/>
                  <a:pt x="16310362" y="2431480"/>
                  <a:pt x="16322338" y="2431480"/>
                </a:cubicBezTo>
                <a:close/>
                <a:moveTo>
                  <a:pt x="13824427" y="2431480"/>
                </a:moveTo>
                <a:cubicBezTo>
                  <a:pt x="13824427" y="2477774"/>
                  <a:pt x="13786123" y="2464547"/>
                  <a:pt x="13773355" y="2464547"/>
                </a:cubicBezTo>
                <a:cubicBezTo>
                  <a:pt x="13786123" y="2444707"/>
                  <a:pt x="13805275" y="2438093"/>
                  <a:pt x="13824427" y="2431480"/>
                </a:cubicBezTo>
                <a:close/>
                <a:moveTo>
                  <a:pt x="845495" y="2427183"/>
                </a:moveTo>
                <a:cubicBezTo>
                  <a:pt x="909640" y="2432309"/>
                  <a:pt x="974391" y="2467285"/>
                  <a:pt x="1032486" y="2491407"/>
                </a:cubicBezTo>
                <a:cubicBezTo>
                  <a:pt x="1116401" y="2523569"/>
                  <a:pt x="1199240" y="2554659"/>
                  <a:pt x="1283154" y="2586821"/>
                </a:cubicBezTo>
                <a:cubicBezTo>
                  <a:pt x="1283154" y="2676876"/>
                  <a:pt x="1142219" y="2567524"/>
                  <a:pt x="1122855" y="2554659"/>
                </a:cubicBezTo>
                <a:cubicBezTo>
                  <a:pt x="1013120" y="2478542"/>
                  <a:pt x="885099" y="2530001"/>
                  <a:pt x="781817" y="2433515"/>
                </a:cubicBezTo>
                <a:cubicBezTo>
                  <a:pt x="802796" y="2427083"/>
                  <a:pt x="824111" y="2425475"/>
                  <a:pt x="845495" y="2427183"/>
                </a:cubicBezTo>
                <a:close/>
                <a:moveTo>
                  <a:pt x="11472595" y="2422901"/>
                </a:moveTo>
                <a:cubicBezTo>
                  <a:pt x="11449623" y="2421390"/>
                  <a:pt x="11422419" y="2440731"/>
                  <a:pt x="11398238" y="2445566"/>
                </a:cubicBezTo>
                <a:cubicBezTo>
                  <a:pt x="11365996" y="2458463"/>
                  <a:pt x="11333754" y="2471358"/>
                  <a:pt x="11301512" y="2484256"/>
                </a:cubicBezTo>
                <a:cubicBezTo>
                  <a:pt x="11262822" y="2497149"/>
                  <a:pt x="11230580" y="2516495"/>
                  <a:pt x="11192965" y="2522941"/>
                </a:cubicBezTo>
                <a:cubicBezTo>
                  <a:pt x="11167171" y="2529389"/>
                  <a:pt x="11134929" y="2522941"/>
                  <a:pt x="11115584" y="2554106"/>
                </a:cubicBezTo>
                <a:cubicBezTo>
                  <a:pt x="11051101" y="2522941"/>
                  <a:pt x="10981243" y="2573448"/>
                  <a:pt x="10916760" y="2599243"/>
                </a:cubicBezTo>
                <a:cubicBezTo>
                  <a:pt x="10974795" y="2599243"/>
                  <a:pt x="11025307" y="2599243"/>
                  <a:pt x="11076894" y="2586345"/>
                </a:cubicBezTo>
                <a:cubicBezTo>
                  <a:pt x="11122033" y="2573448"/>
                  <a:pt x="11173620" y="2547657"/>
                  <a:pt x="11217683" y="2542284"/>
                </a:cubicBezTo>
                <a:cubicBezTo>
                  <a:pt x="11314409" y="2529389"/>
                  <a:pt x="11411134" y="2497149"/>
                  <a:pt x="11493888" y="2432672"/>
                </a:cubicBezTo>
                <a:cubicBezTo>
                  <a:pt x="11487440" y="2426225"/>
                  <a:pt x="11480253" y="2423404"/>
                  <a:pt x="11472595" y="2422901"/>
                </a:cubicBezTo>
                <a:close/>
                <a:moveTo>
                  <a:pt x="13900203" y="2400427"/>
                </a:moveTo>
                <a:cubicBezTo>
                  <a:pt x="13900203" y="2419778"/>
                  <a:pt x="13900203" y="2439119"/>
                  <a:pt x="13900203" y="2464911"/>
                </a:cubicBezTo>
                <a:cubicBezTo>
                  <a:pt x="13893755" y="2464911"/>
                  <a:pt x="13874409" y="2452014"/>
                  <a:pt x="13861513" y="2471358"/>
                </a:cubicBezTo>
                <a:cubicBezTo>
                  <a:pt x="13855064" y="2497149"/>
                  <a:pt x="13886231" y="2497149"/>
                  <a:pt x="13893755" y="2503598"/>
                </a:cubicBezTo>
                <a:cubicBezTo>
                  <a:pt x="13924922" y="2503598"/>
                  <a:pt x="13963612" y="2510046"/>
                  <a:pt x="13995854" y="2477804"/>
                </a:cubicBezTo>
                <a:cubicBezTo>
                  <a:pt x="13982957" y="2471358"/>
                  <a:pt x="13970060" y="2464911"/>
                  <a:pt x="13963612" y="2452014"/>
                </a:cubicBezTo>
                <a:cubicBezTo>
                  <a:pt x="13963612" y="2439119"/>
                  <a:pt x="13963612" y="2426225"/>
                  <a:pt x="13963612" y="2419778"/>
                </a:cubicBezTo>
                <a:cubicBezTo>
                  <a:pt x="13957163" y="2406870"/>
                  <a:pt x="13944267" y="2419778"/>
                  <a:pt x="13937818" y="2419778"/>
                </a:cubicBezTo>
                <a:cubicBezTo>
                  <a:pt x="13924922" y="2419778"/>
                  <a:pt x="13912025" y="2406870"/>
                  <a:pt x="13900203" y="2400427"/>
                </a:cubicBezTo>
                <a:close/>
                <a:moveTo>
                  <a:pt x="19041560" y="2393591"/>
                </a:moveTo>
                <a:cubicBezTo>
                  <a:pt x="19070144" y="2392376"/>
                  <a:pt x="19104508" y="2434899"/>
                  <a:pt x="19128208" y="2444618"/>
                </a:cubicBezTo>
                <a:cubicBezTo>
                  <a:pt x="19090288" y="2444618"/>
                  <a:pt x="19053424" y="2438139"/>
                  <a:pt x="19015508" y="2412219"/>
                </a:cubicBezTo>
                <a:cubicBezTo>
                  <a:pt x="19023144" y="2399260"/>
                  <a:pt x="19032028" y="2393995"/>
                  <a:pt x="19041560" y="2393591"/>
                </a:cubicBezTo>
                <a:close/>
                <a:moveTo>
                  <a:pt x="11128481" y="2381086"/>
                </a:moveTo>
                <a:cubicBezTo>
                  <a:pt x="11051101" y="2381086"/>
                  <a:pt x="11051101" y="2381086"/>
                  <a:pt x="10961898" y="2432672"/>
                </a:cubicBezTo>
                <a:cubicBezTo>
                  <a:pt x="11089791" y="2413338"/>
                  <a:pt x="11089791" y="2413338"/>
                  <a:pt x="11128481" y="2381086"/>
                </a:cubicBezTo>
                <a:close/>
                <a:moveTo>
                  <a:pt x="16987428" y="2369862"/>
                </a:moveTo>
                <a:cubicBezTo>
                  <a:pt x="17001120" y="2369862"/>
                  <a:pt x="17019024" y="2376283"/>
                  <a:pt x="17019024" y="2401967"/>
                </a:cubicBezTo>
                <a:cubicBezTo>
                  <a:pt x="17006384" y="2395546"/>
                  <a:pt x="16993744" y="2389125"/>
                  <a:pt x="16982160" y="2382704"/>
                </a:cubicBezTo>
                <a:cubicBezTo>
                  <a:pt x="16982160" y="2376283"/>
                  <a:pt x="16987428" y="2376283"/>
                  <a:pt x="16987428" y="2369862"/>
                </a:cubicBezTo>
                <a:close/>
                <a:moveTo>
                  <a:pt x="18534660" y="2366944"/>
                </a:moveTo>
                <a:cubicBezTo>
                  <a:pt x="18543128" y="2373742"/>
                  <a:pt x="18544340" y="2399727"/>
                  <a:pt x="18549180" y="2419067"/>
                </a:cubicBezTo>
                <a:cubicBezTo>
                  <a:pt x="18568536" y="2464188"/>
                  <a:pt x="18620156" y="2425513"/>
                  <a:pt x="18620156" y="2496418"/>
                </a:cubicBezTo>
                <a:cubicBezTo>
                  <a:pt x="18607248" y="2496418"/>
                  <a:pt x="18587892" y="2489973"/>
                  <a:pt x="18587892" y="2522203"/>
                </a:cubicBezTo>
                <a:cubicBezTo>
                  <a:pt x="18594344" y="2522203"/>
                  <a:pt x="18620156" y="2509311"/>
                  <a:pt x="18620156" y="2541541"/>
                </a:cubicBezTo>
                <a:cubicBezTo>
                  <a:pt x="18613704" y="2566250"/>
                  <a:pt x="18620156" y="2560878"/>
                  <a:pt x="18631984" y="2546914"/>
                </a:cubicBezTo>
                <a:cubicBezTo>
                  <a:pt x="18664248" y="2515755"/>
                  <a:pt x="18702960" y="2509311"/>
                  <a:pt x="18748128" y="2522203"/>
                </a:cubicBezTo>
                <a:lnTo>
                  <a:pt x="18765596" y="2529864"/>
                </a:lnTo>
                <a:lnTo>
                  <a:pt x="18759564" y="2520160"/>
                </a:lnTo>
                <a:cubicBezTo>
                  <a:pt x="18765548" y="2513738"/>
                  <a:pt x="18771536" y="2507316"/>
                  <a:pt x="18771536" y="2507316"/>
                </a:cubicBezTo>
                <a:cubicBezTo>
                  <a:pt x="18774532" y="2513738"/>
                  <a:pt x="18776028" y="2518554"/>
                  <a:pt x="18776028" y="2523370"/>
                </a:cubicBezTo>
                <a:lnTo>
                  <a:pt x="18773268" y="2533230"/>
                </a:lnTo>
                <a:lnTo>
                  <a:pt x="18781196" y="2536706"/>
                </a:lnTo>
                <a:cubicBezTo>
                  <a:pt x="18793296" y="2543152"/>
                  <a:pt x="18806200" y="2551210"/>
                  <a:pt x="18819104" y="2560878"/>
                </a:cubicBezTo>
                <a:cubicBezTo>
                  <a:pt x="18832008" y="2572696"/>
                  <a:pt x="18851368" y="2585588"/>
                  <a:pt x="18863196" y="2572696"/>
                </a:cubicBezTo>
                <a:cubicBezTo>
                  <a:pt x="18901912" y="2541541"/>
                  <a:pt x="18947076" y="2604927"/>
                  <a:pt x="18979340" y="2624266"/>
                </a:cubicBezTo>
                <a:cubicBezTo>
                  <a:pt x="18947076" y="2650048"/>
                  <a:pt x="18908364" y="2675834"/>
                  <a:pt x="18876100" y="2708063"/>
                </a:cubicBezTo>
                <a:cubicBezTo>
                  <a:pt x="18953528" y="2771448"/>
                  <a:pt x="19030960" y="2842360"/>
                  <a:pt x="19107312" y="2906818"/>
                </a:cubicBezTo>
                <a:cubicBezTo>
                  <a:pt x="19146028" y="2939048"/>
                  <a:pt x="19184740" y="2971278"/>
                  <a:pt x="19229908" y="3008879"/>
                </a:cubicBezTo>
                <a:cubicBezTo>
                  <a:pt x="19254644" y="3028218"/>
                  <a:pt x="19286904" y="3060446"/>
                  <a:pt x="19319168" y="3060446"/>
                </a:cubicBezTo>
                <a:cubicBezTo>
                  <a:pt x="19306264" y="3028218"/>
                  <a:pt x="19299808" y="2989542"/>
                  <a:pt x="19286904" y="2951942"/>
                </a:cubicBezTo>
                <a:cubicBezTo>
                  <a:pt x="19306264" y="2939048"/>
                  <a:pt x="19332072" y="2932601"/>
                  <a:pt x="19357880" y="2919712"/>
                </a:cubicBezTo>
                <a:cubicBezTo>
                  <a:pt x="19357880" y="2951942"/>
                  <a:pt x="19357880" y="2983096"/>
                  <a:pt x="19357880" y="3015325"/>
                </a:cubicBezTo>
                <a:cubicBezTo>
                  <a:pt x="19377240" y="3015325"/>
                  <a:pt x="19390144" y="2976653"/>
                  <a:pt x="19409500" y="2976653"/>
                </a:cubicBezTo>
                <a:cubicBezTo>
                  <a:pt x="19441764" y="2976653"/>
                  <a:pt x="19466496" y="3015325"/>
                  <a:pt x="19492308" y="3028218"/>
                </a:cubicBezTo>
                <a:cubicBezTo>
                  <a:pt x="19448216" y="3099124"/>
                  <a:pt x="19550380" y="3162515"/>
                  <a:pt x="19550380" y="3073341"/>
                </a:cubicBezTo>
                <a:cubicBezTo>
                  <a:pt x="19531020" y="3073341"/>
                  <a:pt x="19505212" y="3086232"/>
                  <a:pt x="19492308" y="3060446"/>
                </a:cubicBezTo>
                <a:cubicBezTo>
                  <a:pt x="19524568" y="3002434"/>
                  <a:pt x="19589092" y="3079786"/>
                  <a:pt x="19627808" y="3092678"/>
                </a:cubicBezTo>
                <a:cubicBezTo>
                  <a:pt x="19608452" y="3105569"/>
                  <a:pt x="19582640" y="3105569"/>
                  <a:pt x="19582640" y="3137801"/>
                </a:cubicBezTo>
                <a:cubicBezTo>
                  <a:pt x="19621356" y="3137801"/>
                  <a:pt x="19634260" y="3194740"/>
                  <a:pt x="19660068" y="3226970"/>
                </a:cubicBezTo>
                <a:cubicBezTo>
                  <a:pt x="19684804" y="3265647"/>
                  <a:pt x="19717068" y="3291431"/>
                  <a:pt x="19755780" y="3310769"/>
                </a:cubicBezTo>
                <a:cubicBezTo>
                  <a:pt x="19839664" y="3362334"/>
                  <a:pt x="19935372" y="3381680"/>
                  <a:pt x="20019256" y="3432170"/>
                </a:cubicBezTo>
                <a:cubicBezTo>
                  <a:pt x="20006348" y="3445062"/>
                  <a:pt x="20012804" y="3483739"/>
                  <a:pt x="19999896" y="3503076"/>
                </a:cubicBezTo>
                <a:cubicBezTo>
                  <a:pt x="19986992" y="3522414"/>
                  <a:pt x="19967636" y="3522414"/>
                  <a:pt x="19954732" y="3528860"/>
                </a:cubicBezTo>
                <a:cubicBezTo>
                  <a:pt x="19954732" y="3541751"/>
                  <a:pt x="19961184" y="3548197"/>
                  <a:pt x="19967636" y="3554644"/>
                </a:cubicBezTo>
                <a:cubicBezTo>
                  <a:pt x="19961184" y="3554644"/>
                  <a:pt x="19954732" y="3561091"/>
                  <a:pt x="19954732" y="3567536"/>
                </a:cubicBezTo>
                <a:lnTo>
                  <a:pt x="19956224" y="3592397"/>
                </a:lnTo>
                <a:lnTo>
                  <a:pt x="19956344" y="3594395"/>
                </a:lnTo>
                <a:cubicBezTo>
                  <a:pt x="19957956" y="3602182"/>
                  <a:pt x="19961184" y="3608356"/>
                  <a:pt x="19967636" y="3611589"/>
                </a:cubicBezTo>
                <a:cubicBezTo>
                  <a:pt x="19948280" y="3624478"/>
                  <a:pt x="19935372" y="3630923"/>
                  <a:pt x="19922468" y="3643813"/>
                </a:cubicBezTo>
                <a:cubicBezTo>
                  <a:pt x="19922468" y="3618033"/>
                  <a:pt x="19916016" y="3598691"/>
                  <a:pt x="19909564" y="3579354"/>
                </a:cubicBezTo>
                <a:cubicBezTo>
                  <a:pt x="19909564" y="3572907"/>
                  <a:pt x="19916016" y="3567536"/>
                  <a:pt x="19916016" y="3561091"/>
                </a:cubicBezTo>
                <a:cubicBezTo>
                  <a:pt x="19922468" y="3541751"/>
                  <a:pt x="19909564" y="3554644"/>
                  <a:pt x="19903112" y="3554644"/>
                </a:cubicBezTo>
                <a:cubicBezTo>
                  <a:pt x="19883752" y="3579354"/>
                  <a:pt x="19852568" y="3554644"/>
                  <a:pt x="19833208" y="3535307"/>
                </a:cubicBezTo>
                <a:cubicBezTo>
                  <a:pt x="19762232" y="3470848"/>
                  <a:pt x="19684804" y="3425725"/>
                  <a:pt x="19608452" y="3367695"/>
                </a:cubicBezTo>
                <a:cubicBezTo>
                  <a:pt x="19531020" y="3310769"/>
                  <a:pt x="19454668" y="3252754"/>
                  <a:pt x="19370788" y="3194740"/>
                </a:cubicBezTo>
                <a:cubicBezTo>
                  <a:pt x="19332072" y="3168956"/>
                  <a:pt x="19299808" y="3144246"/>
                  <a:pt x="19262172" y="3118462"/>
                </a:cubicBezTo>
                <a:cubicBezTo>
                  <a:pt x="19242812" y="3105569"/>
                  <a:pt x="19223456" y="3092678"/>
                  <a:pt x="19204100" y="3086232"/>
                </a:cubicBezTo>
                <a:cubicBezTo>
                  <a:pt x="19178288" y="3066896"/>
                  <a:pt x="19197648" y="3060446"/>
                  <a:pt x="19191196" y="3028218"/>
                </a:cubicBezTo>
                <a:cubicBezTo>
                  <a:pt x="19178288" y="2983096"/>
                  <a:pt x="19126668" y="2971278"/>
                  <a:pt x="19100860" y="2957311"/>
                </a:cubicBezTo>
                <a:cubicBezTo>
                  <a:pt x="19068600" y="2945494"/>
                  <a:pt x="19037412" y="2919712"/>
                  <a:pt x="18998696" y="2900372"/>
                </a:cubicBezTo>
                <a:cubicBezTo>
                  <a:pt x="18921268" y="2848806"/>
                  <a:pt x="18837388" y="2797226"/>
                  <a:pt x="18754580" y="2752111"/>
                </a:cubicBezTo>
                <a:cubicBezTo>
                  <a:pt x="18683604" y="2708063"/>
                  <a:pt x="18607248" y="2662938"/>
                  <a:pt x="18536272" y="2604927"/>
                </a:cubicBezTo>
                <a:cubicBezTo>
                  <a:pt x="18523368" y="2592034"/>
                  <a:pt x="18484656" y="2566250"/>
                  <a:pt x="18491108" y="2535095"/>
                </a:cubicBezTo>
                <a:cubicBezTo>
                  <a:pt x="18497560" y="2509311"/>
                  <a:pt x="18529820" y="2528649"/>
                  <a:pt x="18529820" y="2496418"/>
                </a:cubicBezTo>
                <a:cubicBezTo>
                  <a:pt x="18516916" y="2496418"/>
                  <a:pt x="18504012" y="2489973"/>
                  <a:pt x="18491108" y="2477081"/>
                </a:cubicBezTo>
                <a:cubicBezTo>
                  <a:pt x="18504012" y="2470634"/>
                  <a:pt x="18516916" y="2464188"/>
                  <a:pt x="18529820" y="2464188"/>
                </a:cubicBezTo>
                <a:cubicBezTo>
                  <a:pt x="18523368" y="2438405"/>
                  <a:pt x="18497560" y="2386835"/>
                  <a:pt x="18523368" y="2367497"/>
                </a:cubicBezTo>
                <a:cubicBezTo>
                  <a:pt x="18528208" y="2364544"/>
                  <a:pt x="18531836" y="2364678"/>
                  <a:pt x="18534660" y="2366944"/>
                </a:cubicBezTo>
                <a:close/>
                <a:moveTo>
                  <a:pt x="14178042" y="2365763"/>
                </a:moveTo>
                <a:cubicBezTo>
                  <a:pt x="14188125" y="2366531"/>
                  <a:pt x="14197432" y="2369606"/>
                  <a:pt x="14203637" y="2378829"/>
                </a:cubicBezTo>
                <a:cubicBezTo>
                  <a:pt x="14185022" y="2384977"/>
                  <a:pt x="14166408" y="2391126"/>
                  <a:pt x="14147793" y="2397274"/>
                </a:cubicBezTo>
                <a:cubicBezTo>
                  <a:pt x="14147793" y="2391126"/>
                  <a:pt x="14147793" y="2378829"/>
                  <a:pt x="14147793" y="2366531"/>
                </a:cubicBezTo>
                <a:cubicBezTo>
                  <a:pt x="14157101" y="2366531"/>
                  <a:pt x="14167959" y="2364994"/>
                  <a:pt x="14178042" y="2365763"/>
                </a:cubicBezTo>
                <a:close/>
                <a:moveTo>
                  <a:pt x="15749418" y="2360442"/>
                </a:moveTo>
                <a:cubicBezTo>
                  <a:pt x="15769250" y="2360578"/>
                  <a:pt x="15786672" y="2368725"/>
                  <a:pt x="15786672" y="2400767"/>
                </a:cubicBezTo>
                <a:cubicBezTo>
                  <a:pt x="15767374" y="2400767"/>
                  <a:pt x="15697690" y="2439870"/>
                  <a:pt x="15697690" y="2368181"/>
                </a:cubicBezTo>
                <a:cubicBezTo>
                  <a:pt x="15707338" y="2368181"/>
                  <a:pt x="15729584" y="2360306"/>
                  <a:pt x="15749418" y="2360442"/>
                </a:cubicBezTo>
                <a:close/>
                <a:moveTo>
                  <a:pt x="18389036" y="2358528"/>
                </a:moveTo>
                <a:cubicBezTo>
                  <a:pt x="18423704" y="2356568"/>
                  <a:pt x="18463592" y="2401794"/>
                  <a:pt x="18493048" y="2411447"/>
                </a:cubicBezTo>
                <a:cubicBezTo>
                  <a:pt x="18447228" y="2411447"/>
                  <a:pt x="18402500" y="2405010"/>
                  <a:pt x="18356684" y="2379282"/>
                </a:cubicBezTo>
                <a:cubicBezTo>
                  <a:pt x="18366500" y="2365077"/>
                  <a:pt x="18377480" y="2359181"/>
                  <a:pt x="18389036" y="2358528"/>
                </a:cubicBezTo>
                <a:close/>
                <a:moveTo>
                  <a:pt x="18495776" y="2349279"/>
                </a:moveTo>
                <a:cubicBezTo>
                  <a:pt x="18497416" y="2347907"/>
                  <a:pt x="18500696" y="2349653"/>
                  <a:pt x="18507260" y="2353146"/>
                </a:cubicBezTo>
                <a:cubicBezTo>
                  <a:pt x="18500696" y="2358135"/>
                  <a:pt x="18500696" y="2358135"/>
                  <a:pt x="18494136" y="2364123"/>
                </a:cubicBezTo>
                <a:cubicBezTo>
                  <a:pt x="18494136" y="2355142"/>
                  <a:pt x="18494136" y="2350651"/>
                  <a:pt x="18495776" y="2349279"/>
                </a:cubicBezTo>
                <a:close/>
                <a:moveTo>
                  <a:pt x="16969580" y="2349279"/>
                </a:moveTo>
                <a:cubicBezTo>
                  <a:pt x="16971224" y="2347907"/>
                  <a:pt x="16974504" y="2349653"/>
                  <a:pt x="16981068" y="2353146"/>
                </a:cubicBezTo>
                <a:cubicBezTo>
                  <a:pt x="16974504" y="2358135"/>
                  <a:pt x="16974504" y="2358135"/>
                  <a:pt x="16967940" y="2364123"/>
                </a:cubicBezTo>
                <a:cubicBezTo>
                  <a:pt x="16967940" y="2355142"/>
                  <a:pt x="16967940" y="2350651"/>
                  <a:pt x="16969580" y="2349279"/>
                </a:cubicBezTo>
                <a:close/>
                <a:moveTo>
                  <a:pt x="11692713" y="2348847"/>
                </a:moveTo>
                <a:cubicBezTo>
                  <a:pt x="11660471" y="2356369"/>
                  <a:pt x="11609959" y="2337027"/>
                  <a:pt x="11597062" y="2400427"/>
                </a:cubicBezTo>
                <a:cubicBezTo>
                  <a:pt x="11673368" y="2381086"/>
                  <a:pt x="11673368" y="2381086"/>
                  <a:pt x="11692713" y="2348847"/>
                </a:cubicBezTo>
                <a:close/>
                <a:moveTo>
                  <a:pt x="13918473" y="2337027"/>
                </a:moveTo>
                <a:cubicBezTo>
                  <a:pt x="13918473" y="2361740"/>
                  <a:pt x="13924922" y="2368190"/>
                  <a:pt x="13937818" y="2368190"/>
                </a:cubicBezTo>
                <a:cubicBezTo>
                  <a:pt x="13937818" y="2348847"/>
                  <a:pt x="13931370" y="2337027"/>
                  <a:pt x="13918473" y="2337027"/>
                </a:cubicBezTo>
                <a:close/>
                <a:moveTo>
                  <a:pt x="15583936" y="2336684"/>
                </a:moveTo>
                <a:cubicBezTo>
                  <a:pt x="15595910" y="2336684"/>
                  <a:pt x="15601898" y="2348849"/>
                  <a:pt x="15601898" y="2368757"/>
                </a:cubicBezTo>
                <a:cubicBezTo>
                  <a:pt x="15589924" y="2368757"/>
                  <a:pt x="15583936" y="2362120"/>
                  <a:pt x="15583936" y="2336684"/>
                </a:cubicBezTo>
                <a:close/>
                <a:moveTo>
                  <a:pt x="18265900" y="2322616"/>
                </a:moveTo>
                <a:cubicBezTo>
                  <a:pt x="18279500" y="2322616"/>
                  <a:pt x="18297004" y="2325826"/>
                  <a:pt x="18303468" y="2325826"/>
                </a:cubicBezTo>
                <a:cubicBezTo>
                  <a:pt x="18290544" y="2345090"/>
                  <a:pt x="18271152" y="2338669"/>
                  <a:pt x="18251764" y="2338669"/>
                </a:cubicBezTo>
                <a:cubicBezTo>
                  <a:pt x="18242608" y="2325826"/>
                  <a:pt x="18252304" y="2322616"/>
                  <a:pt x="18265900" y="2322616"/>
                </a:cubicBezTo>
                <a:close/>
                <a:moveTo>
                  <a:pt x="14337383" y="2322530"/>
                </a:moveTo>
                <a:cubicBezTo>
                  <a:pt x="14587803" y="2347248"/>
                  <a:pt x="14844672" y="2398834"/>
                  <a:pt x="15095092" y="2431077"/>
                </a:cubicBezTo>
                <a:cubicBezTo>
                  <a:pt x="15216540" y="2450421"/>
                  <a:pt x="15332614" y="2463317"/>
                  <a:pt x="15447614" y="2502007"/>
                </a:cubicBezTo>
                <a:cubicBezTo>
                  <a:pt x="15562614" y="2540695"/>
                  <a:pt x="15685138" y="2546069"/>
                  <a:pt x="15800138" y="2578310"/>
                </a:cubicBezTo>
                <a:cubicBezTo>
                  <a:pt x="15929110" y="2610551"/>
                  <a:pt x="16050558" y="2649240"/>
                  <a:pt x="16178454" y="2694378"/>
                </a:cubicBezTo>
                <a:cubicBezTo>
                  <a:pt x="16236492" y="2713722"/>
                  <a:pt x="16486912" y="2783576"/>
                  <a:pt x="16506258" y="2802908"/>
                </a:cubicBezTo>
                <a:cubicBezTo>
                  <a:pt x="16551398" y="2848065"/>
                  <a:pt x="16608360" y="2841618"/>
                  <a:pt x="16653500" y="2854514"/>
                </a:cubicBezTo>
                <a:cubicBezTo>
                  <a:pt x="16711538" y="2873857"/>
                  <a:pt x="16769574" y="2893202"/>
                  <a:pt x="16826540" y="2918995"/>
                </a:cubicBezTo>
                <a:cubicBezTo>
                  <a:pt x="16884576" y="2944787"/>
                  <a:pt x="16942612" y="2963057"/>
                  <a:pt x="17000652" y="2988849"/>
                </a:cubicBezTo>
                <a:cubicBezTo>
                  <a:pt x="17044716" y="3008194"/>
                  <a:pt x="17180136" y="3059779"/>
                  <a:pt x="17237100" y="3066234"/>
                </a:cubicBezTo>
                <a:cubicBezTo>
                  <a:pt x="17256444" y="3066234"/>
                  <a:pt x="17275792" y="3059779"/>
                  <a:pt x="17295136" y="3079125"/>
                </a:cubicBezTo>
                <a:cubicBezTo>
                  <a:pt x="17308032" y="3092026"/>
                  <a:pt x="17506864" y="3143608"/>
                  <a:pt x="17558452" y="3175848"/>
                </a:cubicBezTo>
                <a:cubicBezTo>
                  <a:pt x="17584248" y="3187669"/>
                  <a:pt x="17602520" y="3213464"/>
                  <a:pt x="17628312" y="3226360"/>
                </a:cubicBezTo>
                <a:cubicBezTo>
                  <a:pt x="17647660" y="3232807"/>
                  <a:pt x="17910976" y="3355321"/>
                  <a:pt x="17930320" y="3348874"/>
                </a:cubicBezTo>
                <a:cubicBezTo>
                  <a:pt x="17949668" y="3348874"/>
                  <a:pt x="17975464" y="3348874"/>
                  <a:pt x="17994808" y="3373613"/>
                </a:cubicBezTo>
                <a:cubicBezTo>
                  <a:pt x="18032424" y="3425183"/>
                  <a:pt x="18077564" y="3457419"/>
                  <a:pt x="18122704" y="3476768"/>
                </a:cubicBezTo>
                <a:cubicBezTo>
                  <a:pt x="18174292" y="3496111"/>
                  <a:pt x="18455880" y="3649795"/>
                  <a:pt x="18494572" y="3669140"/>
                </a:cubicBezTo>
                <a:cubicBezTo>
                  <a:pt x="18584852" y="3720724"/>
                  <a:pt x="18680508" y="3772311"/>
                  <a:pt x="18770788" y="3822821"/>
                </a:cubicBezTo>
                <a:cubicBezTo>
                  <a:pt x="18866440" y="3880855"/>
                  <a:pt x="18963172" y="3932447"/>
                  <a:pt x="19058824" y="3989399"/>
                </a:cubicBezTo>
                <a:cubicBezTo>
                  <a:pt x="19103964" y="4015196"/>
                  <a:pt x="19149104" y="4040988"/>
                  <a:pt x="19194244" y="4060333"/>
                </a:cubicBezTo>
                <a:cubicBezTo>
                  <a:pt x="19226488" y="4079678"/>
                  <a:pt x="19405972" y="4118365"/>
                  <a:pt x="19469384" y="4163505"/>
                </a:cubicBezTo>
                <a:cubicBezTo>
                  <a:pt x="19501628" y="4188223"/>
                  <a:pt x="19533872" y="4206396"/>
                  <a:pt x="19566112" y="4232189"/>
                </a:cubicBezTo>
                <a:cubicBezTo>
                  <a:pt x="19585460" y="4245085"/>
                  <a:pt x="19630600" y="4354705"/>
                  <a:pt x="19611252" y="4335361"/>
                </a:cubicBezTo>
                <a:cubicBezTo>
                  <a:pt x="19591908" y="4316016"/>
                  <a:pt x="19226488" y="4176401"/>
                  <a:pt x="19027656" y="4099024"/>
                </a:cubicBezTo>
                <a:cubicBezTo>
                  <a:pt x="18943824" y="4060333"/>
                  <a:pt x="18853544" y="4040988"/>
                  <a:pt x="18777236" y="3977580"/>
                </a:cubicBezTo>
                <a:cubicBezTo>
                  <a:pt x="18741768" y="3945339"/>
                  <a:pt x="18703348" y="3917933"/>
                  <a:pt x="18664116" y="3895366"/>
                </a:cubicBezTo>
                <a:lnTo>
                  <a:pt x="18615336" y="3873366"/>
                </a:lnTo>
                <a:lnTo>
                  <a:pt x="18546164" y="3842168"/>
                </a:lnTo>
                <a:cubicBezTo>
                  <a:pt x="18546164" y="3887300"/>
                  <a:pt x="18584852" y="3880855"/>
                  <a:pt x="18604200" y="3893754"/>
                </a:cubicBezTo>
                <a:cubicBezTo>
                  <a:pt x="18642892" y="3913099"/>
                  <a:pt x="18674060" y="3951788"/>
                  <a:pt x="18712752" y="3971132"/>
                </a:cubicBezTo>
                <a:cubicBezTo>
                  <a:pt x="18733708" y="3980536"/>
                  <a:pt x="18754196" y="3992024"/>
                  <a:pt x="18774348" y="4005068"/>
                </a:cubicBezTo>
                <a:lnTo>
                  <a:pt x="18788216" y="4015151"/>
                </a:lnTo>
                <a:lnTo>
                  <a:pt x="18783260" y="4000079"/>
                </a:lnTo>
                <a:cubicBezTo>
                  <a:pt x="18789244" y="3986165"/>
                  <a:pt x="18789244" y="3992589"/>
                  <a:pt x="18801220" y="4000079"/>
                </a:cubicBezTo>
                <a:cubicBezTo>
                  <a:pt x="18798228" y="4002756"/>
                  <a:pt x="18795232" y="4004093"/>
                  <a:pt x="18792988" y="4006367"/>
                </a:cubicBezTo>
                <a:lnTo>
                  <a:pt x="18789852" y="4016339"/>
                </a:lnTo>
                <a:lnTo>
                  <a:pt x="18833932" y="4048377"/>
                </a:lnTo>
                <a:cubicBezTo>
                  <a:pt x="18873160" y="4079678"/>
                  <a:pt x="18911584" y="4115143"/>
                  <a:pt x="18950272" y="4150608"/>
                </a:cubicBezTo>
                <a:cubicBezTo>
                  <a:pt x="18930928" y="4157057"/>
                  <a:pt x="18905132" y="4150608"/>
                  <a:pt x="18898684" y="4194574"/>
                </a:cubicBezTo>
                <a:cubicBezTo>
                  <a:pt x="18898684" y="4212844"/>
                  <a:pt x="18892236" y="4219292"/>
                  <a:pt x="18879340" y="4219292"/>
                </a:cubicBezTo>
                <a:cubicBezTo>
                  <a:pt x="18853544" y="4219292"/>
                  <a:pt x="18834200" y="4188223"/>
                  <a:pt x="18809480" y="4182849"/>
                </a:cubicBezTo>
                <a:cubicBezTo>
                  <a:pt x="18809480" y="4197800"/>
                  <a:pt x="18815660" y="4203710"/>
                  <a:pt x="18823584" y="4208277"/>
                </a:cubicBezTo>
                <a:lnTo>
                  <a:pt x="18835700" y="4214809"/>
                </a:lnTo>
                <a:lnTo>
                  <a:pt x="18847372" y="4208674"/>
                </a:lnTo>
                <a:cubicBezTo>
                  <a:pt x="18849616" y="4209291"/>
                  <a:pt x="18850864" y="4212007"/>
                  <a:pt x="18853360" y="4214969"/>
                </a:cubicBezTo>
                <a:cubicBezTo>
                  <a:pt x="18850864" y="4217932"/>
                  <a:pt x="18849616" y="4220894"/>
                  <a:pt x="18847372" y="4221635"/>
                </a:cubicBezTo>
                <a:lnTo>
                  <a:pt x="18837244" y="4215997"/>
                </a:lnTo>
                <a:lnTo>
                  <a:pt x="18848172" y="4225741"/>
                </a:lnTo>
                <a:cubicBezTo>
                  <a:pt x="18828824" y="4257982"/>
                  <a:pt x="18796584" y="4225741"/>
                  <a:pt x="18777236" y="4212844"/>
                </a:cubicBezTo>
                <a:cubicBezTo>
                  <a:pt x="18744992" y="4194574"/>
                  <a:pt x="18712752" y="4182849"/>
                  <a:pt x="18680508" y="4163505"/>
                </a:cubicBezTo>
                <a:cubicBezTo>
                  <a:pt x="18610648" y="4124816"/>
                  <a:pt x="18539712" y="4086126"/>
                  <a:pt x="18468780" y="4047437"/>
                </a:cubicBezTo>
                <a:cubicBezTo>
                  <a:pt x="18327984" y="3971132"/>
                  <a:pt x="18187192" y="3893754"/>
                  <a:pt x="18038872" y="3822821"/>
                </a:cubicBezTo>
                <a:cubicBezTo>
                  <a:pt x="17898080" y="3752968"/>
                  <a:pt x="17750836" y="3669140"/>
                  <a:pt x="17602520" y="3630451"/>
                </a:cubicBezTo>
                <a:cubicBezTo>
                  <a:pt x="17571352" y="3617555"/>
                  <a:pt x="17532660" y="3624002"/>
                  <a:pt x="17500416" y="3598206"/>
                </a:cubicBezTo>
                <a:cubicBezTo>
                  <a:pt x="17474620" y="3586387"/>
                  <a:pt x="17468172" y="3541249"/>
                  <a:pt x="17448828" y="3528353"/>
                </a:cubicBezTo>
                <a:cubicBezTo>
                  <a:pt x="17429480" y="3502559"/>
                  <a:pt x="17416584" y="3547694"/>
                  <a:pt x="17397240" y="3554146"/>
                </a:cubicBezTo>
                <a:cubicBezTo>
                  <a:pt x="17378968" y="3560593"/>
                  <a:pt x="17076960" y="3418733"/>
                  <a:pt x="17031820" y="3392942"/>
                </a:cubicBezTo>
                <a:cubicBezTo>
                  <a:pt x="17006024" y="3381122"/>
                  <a:pt x="16986680" y="3348874"/>
                  <a:pt x="16961960" y="3329530"/>
                </a:cubicBezTo>
                <a:cubicBezTo>
                  <a:pt x="16949060" y="3323082"/>
                  <a:pt x="16923268" y="3329530"/>
                  <a:pt x="16923268" y="3290841"/>
                </a:cubicBezTo>
                <a:cubicBezTo>
                  <a:pt x="16945836" y="3290841"/>
                  <a:pt x="16968140" y="3294066"/>
                  <a:pt x="16989636" y="3299710"/>
                </a:cubicBezTo>
                <a:lnTo>
                  <a:pt x="16998876" y="3303219"/>
                </a:lnTo>
                <a:lnTo>
                  <a:pt x="16995632" y="3290157"/>
                </a:lnTo>
                <a:cubicBezTo>
                  <a:pt x="16997876" y="3286745"/>
                  <a:pt x="17002364" y="3286745"/>
                  <a:pt x="17004860" y="3293569"/>
                </a:cubicBezTo>
                <a:cubicBezTo>
                  <a:pt x="17002364" y="3296981"/>
                  <a:pt x="17001120" y="3298689"/>
                  <a:pt x="17000496" y="3300395"/>
                </a:cubicBezTo>
                <a:lnTo>
                  <a:pt x="17000192" y="3303718"/>
                </a:lnTo>
                <a:lnTo>
                  <a:pt x="17051164" y="3323082"/>
                </a:lnTo>
                <a:cubicBezTo>
                  <a:pt x="17051164" y="3290841"/>
                  <a:pt x="17038268" y="3290841"/>
                  <a:pt x="17018920" y="3290841"/>
                </a:cubicBezTo>
                <a:cubicBezTo>
                  <a:pt x="17000652" y="3284394"/>
                  <a:pt x="16981304" y="3265049"/>
                  <a:pt x="16961960" y="3258601"/>
                </a:cubicBezTo>
                <a:cubicBezTo>
                  <a:pt x="16936164" y="3252153"/>
                  <a:pt x="16916820" y="3252153"/>
                  <a:pt x="16897472" y="3239254"/>
                </a:cubicBezTo>
                <a:cubicBezTo>
                  <a:pt x="16878128" y="3219911"/>
                  <a:pt x="16884576" y="3194117"/>
                  <a:pt x="16884576" y="3168325"/>
                </a:cubicBezTo>
                <a:cubicBezTo>
                  <a:pt x="16968408" y="3187669"/>
                  <a:pt x="17051164" y="3219911"/>
                  <a:pt x="17141444" y="3194117"/>
                </a:cubicBezTo>
                <a:cubicBezTo>
                  <a:pt x="17096304" y="3181222"/>
                  <a:pt x="17051164" y="3175848"/>
                  <a:pt x="17012472" y="3161879"/>
                </a:cubicBezTo>
                <a:cubicBezTo>
                  <a:pt x="16986680" y="3156504"/>
                  <a:pt x="16961960" y="3156504"/>
                  <a:pt x="16936164" y="3143608"/>
                </a:cubicBezTo>
                <a:cubicBezTo>
                  <a:pt x="16916820" y="3130709"/>
                  <a:pt x="16929716" y="3111367"/>
                  <a:pt x="16916820" y="3085574"/>
                </a:cubicBezTo>
                <a:cubicBezTo>
                  <a:pt x="16910372" y="3072677"/>
                  <a:pt x="16897472" y="3059779"/>
                  <a:pt x="16884576" y="3053332"/>
                </a:cubicBezTo>
                <a:cubicBezTo>
                  <a:pt x="16852332" y="3040434"/>
                  <a:pt x="16820092" y="3040434"/>
                  <a:pt x="16787848" y="3033986"/>
                </a:cubicBezTo>
                <a:cubicBezTo>
                  <a:pt x="16672846" y="3021090"/>
                  <a:pt x="16557846" y="2963057"/>
                  <a:pt x="16441772" y="2931889"/>
                </a:cubicBezTo>
                <a:cubicBezTo>
                  <a:pt x="16320324" y="2886754"/>
                  <a:pt x="15942006" y="2770680"/>
                  <a:pt x="15877520" y="2757784"/>
                </a:cubicBezTo>
                <a:cubicBezTo>
                  <a:pt x="15851726" y="2751337"/>
                  <a:pt x="15832380" y="2757784"/>
                  <a:pt x="15806586" y="2745966"/>
                </a:cubicBezTo>
                <a:cubicBezTo>
                  <a:pt x="15780792" y="2739515"/>
                  <a:pt x="15787240" y="2720168"/>
                  <a:pt x="15787240" y="2687931"/>
                </a:cubicBezTo>
                <a:cubicBezTo>
                  <a:pt x="15780792" y="2649240"/>
                  <a:pt x="15730278" y="2662135"/>
                  <a:pt x="15710932" y="2662135"/>
                </a:cubicBezTo>
                <a:cubicBezTo>
                  <a:pt x="15678690" y="2655689"/>
                  <a:pt x="15652894" y="2649240"/>
                  <a:pt x="15620652" y="2642793"/>
                </a:cubicBezTo>
                <a:cubicBezTo>
                  <a:pt x="15556166" y="2629896"/>
                  <a:pt x="15499204" y="2616998"/>
                  <a:pt x="15434718" y="2604104"/>
                </a:cubicBezTo>
                <a:cubicBezTo>
                  <a:pt x="15306820" y="2578310"/>
                  <a:pt x="15184298" y="2565413"/>
                  <a:pt x="15056400" y="2527799"/>
                </a:cubicBezTo>
                <a:cubicBezTo>
                  <a:pt x="15030606" y="2521352"/>
                  <a:pt x="15011260" y="2489110"/>
                  <a:pt x="14985466" y="2482665"/>
                </a:cubicBezTo>
                <a:cubicBezTo>
                  <a:pt x="14959672" y="2476213"/>
                  <a:pt x="14928504" y="2463317"/>
                  <a:pt x="14902709" y="2456869"/>
                </a:cubicBezTo>
                <a:cubicBezTo>
                  <a:pt x="14838223" y="2443973"/>
                  <a:pt x="14780186" y="2431077"/>
                  <a:pt x="14716775" y="2418183"/>
                </a:cubicBezTo>
                <a:cubicBezTo>
                  <a:pt x="14587803" y="2392385"/>
                  <a:pt x="14466355" y="2360144"/>
                  <a:pt x="14337383" y="2322530"/>
                </a:cubicBezTo>
                <a:close/>
                <a:moveTo>
                  <a:pt x="11757197" y="2317683"/>
                </a:moveTo>
                <a:cubicBezTo>
                  <a:pt x="11737851" y="2324131"/>
                  <a:pt x="11712058" y="2330579"/>
                  <a:pt x="11712058" y="2368190"/>
                </a:cubicBezTo>
                <a:cubicBezTo>
                  <a:pt x="11731403" y="2368190"/>
                  <a:pt x="11750748" y="2368190"/>
                  <a:pt x="11770093" y="2368190"/>
                </a:cubicBezTo>
                <a:cubicBezTo>
                  <a:pt x="11763645" y="2348847"/>
                  <a:pt x="11757197" y="2337027"/>
                  <a:pt x="11757197" y="2317683"/>
                </a:cubicBezTo>
                <a:close/>
                <a:moveTo>
                  <a:pt x="19052428" y="2312984"/>
                </a:moveTo>
                <a:cubicBezTo>
                  <a:pt x="19052428" y="2333459"/>
                  <a:pt x="19045444" y="2340284"/>
                  <a:pt x="19034468" y="2340284"/>
                </a:cubicBezTo>
                <a:cubicBezTo>
                  <a:pt x="19034468" y="2319809"/>
                  <a:pt x="19039456" y="2312984"/>
                  <a:pt x="19052428" y="2312984"/>
                </a:cubicBezTo>
                <a:close/>
                <a:moveTo>
                  <a:pt x="14280505" y="2309654"/>
                </a:moveTo>
                <a:cubicBezTo>
                  <a:pt x="14293144" y="2309654"/>
                  <a:pt x="14317369" y="2303505"/>
                  <a:pt x="14317369" y="2334248"/>
                </a:cubicBezTo>
                <a:cubicBezTo>
                  <a:pt x="14305783" y="2334248"/>
                  <a:pt x="14280505" y="2340396"/>
                  <a:pt x="14280505" y="2309654"/>
                </a:cubicBezTo>
                <a:close/>
                <a:moveTo>
                  <a:pt x="10449253" y="2291889"/>
                </a:moveTo>
                <a:cubicBezTo>
                  <a:pt x="10295567" y="2324131"/>
                  <a:pt x="10167675" y="2381086"/>
                  <a:pt x="10167675" y="2400427"/>
                </a:cubicBezTo>
                <a:cubicBezTo>
                  <a:pt x="10263325" y="2361740"/>
                  <a:pt x="10353603" y="2330579"/>
                  <a:pt x="10449253" y="2291889"/>
                </a:cubicBezTo>
                <a:close/>
                <a:moveTo>
                  <a:pt x="15292532" y="2288812"/>
                </a:moveTo>
                <a:cubicBezTo>
                  <a:pt x="15293352" y="2286253"/>
                  <a:pt x="15296634" y="2287959"/>
                  <a:pt x="15303196" y="2291371"/>
                </a:cubicBezTo>
                <a:cubicBezTo>
                  <a:pt x="15296634" y="2298195"/>
                  <a:pt x="15296634" y="2298195"/>
                  <a:pt x="15296634" y="2311846"/>
                </a:cubicBezTo>
                <a:cubicBezTo>
                  <a:pt x="15293352" y="2298195"/>
                  <a:pt x="15291710" y="2291371"/>
                  <a:pt x="15292532" y="2288812"/>
                </a:cubicBezTo>
                <a:close/>
                <a:moveTo>
                  <a:pt x="15242674" y="2279804"/>
                </a:moveTo>
                <a:cubicBezTo>
                  <a:pt x="15254648" y="2279804"/>
                  <a:pt x="15260636" y="2286226"/>
                  <a:pt x="15260636" y="2311914"/>
                </a:cubicBezTo>
                <a:cubicBezTo>
                  <a:pt x="15248660" y="2311914"/>
                  <a:pt x="15242674" y="2299068"/>
                  <a:pt x="15242674" y="2279804"/>
                </a:cubicBezTo>
                <a:close/>
                <a:moveTo>
                  <a:pt x="15152620" y="2279804"/>
                </a:moveTo>
                <a:cubicBezTo>
                  <a:pt x="15165748" y="2279804"/>
                  <a:pt x="15165748" y="2292648"/>
                  <a:pt x="15165748" y="2311914"/>
                </a:cubicBezTo>
                <a:cubicBezTo>
                  <a:pt x="15152620" y="2311914"/>
                  <a:pt x="15152620" y="2299069"/>
                  <a:pt x="15152620" y="2279804"/>
                </a:cubicBezTo>
                <a:close/>
                <a:moveTo>
                  <a:pt x="11828129" y="2278994"/>
                </a:moveTo>
                <a:cubicBezTo>
                  <a:pt x="11828129" y="2317683"/>
                  <a:pt x="11846399" y="2311236"/>
                  <a:pt x="11865744" y="2311236"/>
                </a:cubicBezTo>
                <a:cubicBezTo>
                  <a:pt x="11865744" y="2272546"/>
                  <a:pt x="11841025" y="2278994"/>
                  <a:pt x="11828129" y="2278994"/>
                </a:cubicBezTo>
                <a:close/>
                <a:moveTo>
                  <a:pt x="11789438" y="2278994"/>
                </a:moveTo>
                <a:cubicBezTo>
                  <a:pt x="11789438" y="2304791"/>
                  <a:pt x="11789438" y="2337027"/>
                  <a:pt x="11808783" y="2337027"/>
                </a:cubicBezTo>
                <a:cubicBezTo>
                  <a:pt x="11808783" y="2311236"/>
                  <a:pt x="11808783" y="2278994"/>
                  <a:pt x="11789438" y="2278994"/>
                </a:cubicBezTo>
                <a:close/>
                <a:moveTo>
                  <a:pt x="19014480" y="2276473"/>
                </a:moveTo>
                <a:cubicBezTo>
                  <a:pt x="19014480" y="2307217"/>
                  <a:pt x="18996036" y="2307217"/>
                  <a:pt x="18977588" y="2307217"/>
                </a:cubicBezTo>
                <a:cubicBezTo>
                  <a:pt x="18977588" y="2270324"/>
                  <a:pt x="19002184" y="2276473"/>
                  <a:pt x="19014480" y="2276473"/>
                </a:cubicBezTo>
                <a:close/>
                <a:moveTo>
                  <a:pt x="12830150" y="2246625"/>
                </a:moveTo>
                <a:cubicBezTo>
                  <a:pt x="12843422" y="2253153"/>
                  <a:pt x="12856693" y="2253153"/>
                  <a:pt x="12862223" y="2259680"/>
                </a:cubicBezTo>
                <a:cubicBezTo>
                  <a:pt x="12850057" y="2272734"/>
                  <a:pt x="12836786" y="2292315"/>
                  <a:pt x="12830150" y="2311896"/>
                </a:cubicBezTo>
                <a:cubicBezTo>
                  <a:pt x="12830150" y="2292315"/>
                  <a:pt x="12830150" y="2266207"/>
                  <a:pt x="12830150" y="2246625"/>
                </a:cubicBezTo>
                <a:close/>
                <a:moveTo>
                  <a:pt x="15057822" y="2246624"/>
                </a:moveTo>
                <a:cubicBezTo>
                  <a:pt x="15069796" y="2246624"/>
                  <a:pt x="15075784" y="2253047"/>
                  <a:pt x="15075784" y="2278730"/>
                </a:cubicBezTo>
                <a:cubicBezTo>
                  <a:pt x="15063810" y="2278730"/>
                  <a:pt x="15057822" y="2265888"/>
                  <a:pt x="15057822" y="2246624"/>
                </a:cubicBezTo>
                <a:close/>
                <a:moveTo>
                  <a:pt x="15000946" y="2246624"/>
                </a:moveTo>
                <a:cubicBezTo>
                  <a:pt x="15012920" y="2246624"/>
                  <a:pt x="15018908" y="2253047"/>
                  <a:pt x="15018908" y="2278730"/>
                </a:cubicBezTo>
                <a:cubicBezTo>
                  <a:pt x="15006932" y="2278730"/>
                  <a:pt x="15000946" y="2265888"/>
                  <a:pt x="15000946" y="2246624"/>
                </a:cubicBezTo>
                <a:close/>
                <a:moveTo>
                  <a:pt x="12939160" y="2246624"/>
                </a:moveTo>
                <a:cubicBezTo>
                  <a:pt x="12951135" y="2246624"/>
                  <a:pt x="12957122" y="2259467"/>
                  <a:pt x="12957122" y="2278730"/>
                </a:cubicBezTo>
                <a:cubicBezTo>
                  <a:pt x="12945147" y="2278730"/>
                  <a:pt x="12939160" y="2265889"/>
                  <a:pt x="12939160" y="2246624"/>
                </a:cubicBezTo>
                <a:close/>
                <a:moveTo>
                  <a:pt x="12887024" y="2246624"/>
                </a:moveTo>
                <a:cubicBezTo>
                  <a:pt x="12900152" y="2246624"/>
                  <a:pt x="12900152" y="2259467"/>
                  <a:pt x="12900152" y="2278730"/>
                </a:cubicBezTo>
                <a:cubicBezTo>
                  <a:pt x="12887024" y="2278730"/>
                  <a:pt x="12887024" y="2265889"/>
                  <a:pt x="12887024" y="2246624"/>
                </a:cubicBezTo>
                <a:close/>
                <a:moveTo>
                  <a:pt x="17244828" y="2243584"/>
                </a:moveTo>
                <a:cubicBezTo>
                  <a:pt x="17256460" y="2241992"/>
                  <a:pt x="17270424" y="2246766"/>
                  <a:pt x="17279728" y="2246766"/>
                </a:cubicBezTo>
                <a:cubicBezTo>
                  <a:pt x="17279728" y="2297699"/>
                  <a:pt x="17242500" y="2278600"/>
                  <a:pt x="17223884" y="2278600"/>
                </a:cubicBezTo>
                <a:cubicBezTo>
                  <a:pt x="17223884" y="2253134"/>
                  <a:pt x="17233192" y="2245175"/>
                  <a:pt x="17244828" y="2243584"/>
                </a:cubicBezTo>
                <a:close/>
                <a:moveTo>
                  <a:pt x="10504870" y="2243531"/>
                </a:moveTo>
                <a:cubicBezTo>
                  <a:pt x="10492779" y="2241919"/>
                  <a:pt x="10478270" y="2246753"/>
                  <a:pt x="10468598" y="2246753"/>
                </a:cubicBezTo>
                <a:cubicBezTo>
                  <a:pt x="10468598" y="2298334"/>
                  <a:pt x="10507289" y="2278994"/>
                  <a:pt x="10526634" y="2278994"/>
                </a:cubicBezTo>
                <a:cubicBezTo>
                  <a:pt x="10526634" y="2253207"/>
                  <a:pt x="10516961" y="2245142"/>
                  <a:pt x="10504870" y="2243531"/>
                </a:cubicBezTo>
                <a:close/>
                <a:moveTo>
                  <a:pt x="18934424" y="2241230"/>
                </a:moveTo>
                <a:cubicBezTo>
                  <a:pt x="18946396" y="2243624"/>
                  <a:pt x="18957568" y="2256393"/>
                  <a:pt x="18957568" y="2278736"/>
                </a:cubicBezTo>
                <a:cubicBezTo>
                  <a:pt x="18938416" y="2272352"/>
                  <a:pt x="18919260" y="2265969"/>
                  <a:pt x="18906492" y="2265969"/>
                </a:cubicBezTo>
                <a:cubicBezTo>
                  <a:pt x="18909684" y="2246816"/>
                  <a:pt x="18922452" y="2238836"/>
                  <a:pt x="18934424" y="2241230"/>
                </a:cubicBezTo>
                <a:close/>
                <a:moveTo>
                  <a:pt x="18874764" y="2221773"/>
                </a:moveTo>
                <a:cubicBezTo>
                  <a:pt x="18884900" y="2224079"/>
                  <a:pt x="18895960" y="2230227"/>
                  <a:pt x="18905440" y="2233302"/>
                </a:cubicBezTo>
                <a:cubicBezTo>
                  <a:pt x="18899120" y="2233302"/>
                  <a:pt x="18899120" y="2239451"/>
                  <a:pt x="18892800" y="2245599"/>
                </a:cubicBezTo>
                <a:cubicBezTo>
                  <a:pt x="18880160" y="2239451"/>
                  <a:pt x="18861200" y="2233302"/>
                  <a:pt x="18849616" y="2233302"/>
                </a:cubicBezTo>
                <a:cubicBezTo>
                  <a:pt x="18855408" y="2221003"/>
                  <a:pt x="18864624" y="2219466"/>
                  <a:pt x="18874764" y="2221773"/>
                </a:cubicBezTo>
                <a:close/>
                <a:moveTo>
                  <a:pt x="11641126" y="2220961"/>
                </a:moveTo>
                <a:cubicBezTo>
                  <a:pt x="11616407" y="2246753"/>
                  <a:pt x="11590614" y="2272546"/>
                  <a:pt x="11564820" y="2298334"/>
                </a:cubicBezTo>
                <a:cubicBezTo>
                  <a:pt x="11590614" y="2348847"/>
                  <a:pt x="11622856" y="2324131"/>
                  <a:pt x="11654023" y="2311236"/>
                </a:cubicBezTo>
                <a:cubicBezTo>
                  <a:pt x="11647574" y="2278994"/>
                  <a:pt x="11641126" y="2253207"/>
                  <a:pt x="11641126" y="2220961"/>
                </a:cubicBezTo>
                <a:close/>
                <a:moveTo>
                  <a:pt x="17184972" y="2213445"/>
                </a:moveTo>
                <a:cubicBezTo>
                  <a:pt x="17184972" y="2239131"/>
                  <a:pt x="17178984" y="2245554"/>
                  <a:pt x="17167008" y="2245554"/>
                </a:cubicBezTo>
                <a:cubicBezTo>
                  <a:pt x="17167008" y="2219865"/>
                  <a:pt x="17172996" y="2213445"/>
                  <a:pt x="17184972" y="2213445"/>
                </a:cubicBezTo>
                <a:close/>
                <a:moveTo>
                  <a:pt x="14957293" y="2213445"/>
                </a:moveTo>
                <a:cubicBezTo>
                  <a:pt x="14957293" y="2239133"/>
                  <a:pt x="14951306" y="2245554"/>
                  <a:pt x="14939331" y="2245554"/>
                </a:cubicBezTo>
                <a:cubicBezTo>
                  <a:pt x="14939331" y="2219865"/>
                  <a:pt x="14945318" y="2213445"/>
                  <a:pt x="14957293" y="2213445"/>
                </a:cubicBezTo>
                <a:close/>
                <a:moveTo>
                  <a:pt x="14906153" y="2213445"/>
                </a:moveTo>
                <a:cubicBezTo>
                  <a:pt x="14917130" y="2213445"/>
                  <a:pt x="14924115" y="2219865"/>
                  <a:pt x="14924115" y="2245554"/>
                </a:cubicBezTo>
                <a:cubicBezTo>
                  <a:pt x="14912140" y="2245554"/>
                  <a:pt x="14906153" y="2239133"/>
                  <a:pt x="14906153" y="2213445"/>
                </a:cubicBezTo>
                <a:close/>
                <a:moveTo>
                  <a:pt x="17242848" y="2199234"/>
                </a:moveTo>
                <a:cubicBezTo>
                  <a:pt x="17396656" y="2199234"/>
                  <a:pt x="17538636" y="2301716"/>
                  <a:pt x="17673088" y="2377508"/>
                </a:cubicBezTo>
                <a:cubicBezTo>
                  <a:pt x="17666632" y="2396722"/>
                  <a:pt x="17634364" y="2435154"/>
                  <a:pt x="17616080" y="2409533"/>
                </a:cubicBezTo>
                <a:cubicBezTo>
                  <a:pt x="17596720" y="2377508"/>
                  <a:pt x="17564452" y="2383913"/>
                  <a:pt x="17532184" y="2390317"/>
                </a:cubicBezTo>
                <a:cubicBezTo>
                  <a:pt x="17506368" y="2396722"/>
                  <a:pt x="17512820" y="2364698"/>
                  <a:pt x="17487008" y="2345482"/>
                </a:cubicBezTo>
                <a:cubicBezTo>
                  <a:pt x="17474100" y="2327334"/>
                  <a:pt x="17448284" y="2345482"/>
                  <a:pt x="17428924" y="2352955"/>
                </a:cubicBezTo>
                <a:cubicBezTo>
                  <a:pt x="17435380" y="2333740"/>
                  <a:pt x="17448284" y="2327334"/>
                  <a:pt x="17448284" y="2308120"/>
                </a:cubicBezTo>
                <a:cubicBezTo>
                  <a:pt x="17441832" y="2314525"/>
                  <a:pt x="17428924" y="2320931"/>
                  <a:pt x="17422472" y="2333740"/>
                </a:cubicBezTo>
                <a:cubicBezTo>
                  <a:pt x="17416016" y="2276095"/>
                  <a:pt x="17384824" y="2263284"/>
                  <a:pt x="17352556" y="2244070"/>
                </a:cubicBezTo>
                <a:cubicBezTo>
                  <a:pt x="17313836" y="2231259"/>
                  <a:pt x="17281568" y="2212043"/>
                  <a:pt x="17242848" y="2199234"/>
                </a:cubicBezTo>
                <a:close/>
                <a:moveTo>
                  <a:pt x="12282738" y="2188728"/>
                </a:moveTo>
                <a:cubicBezTo>
                  <a:pt x="12263393" y="2201616"/>
                  <a:pt x="12238674" y="2208069"/>
                  <a:pt x="12238674" y="2246753"/>
                </a:cubicBezTo>
                <a:cubicBezTo>
                  <a:pt x="12256945" y="2246753"/>
                  <a:pt x="12276290" y="2246753"/>
                  <a:pt x="12295635" y="2246753"/>
                </a:cubicBezTo>
                <a:cubicBezTo>
                  <a:pt x="12289187" y="2227413"/>
                  <a:pt x="12282738" y="2208069"/>
                  <a:pt x="12282738" y="2188728"/>
                </a:cubicBezTo>
                <a:close/>
                <a:moveTo>
                  <a:pt x="15280434" y="2183365"/>
                </a:moveTo>
                <a:lnTo>
                  <a:pt x="15286416" y="2187014"/>
                </a:lnTo>
                <a:lnTo>
                  <a:pt x="15280844" y="2185551"/>
                </a:lnTo>
                <a:close/>
                <a:moveTo>
                  <a:pt x="12468666" y="2182276"/>
                </a:moveTo>
                <a:cubicBezTo>
                  <a:pt x="12468666" y="2208069"/>
                  <a:pt x="12475114" y="2214516"/>
                  <a:pt x="12488011" y="2214516"/>
                </a:cubicBezTo>
                <a:cubicBezTo>
                  <a:pt x="12488011" y="2195172"/>
                  <a:pt x="12481563" y="2182276"/>
                  <a:pt x="12468666" y="2182276"/>
                </a:cubicBezTo>
                <a:close/>
                <a:moveTo>
                  <a:pt x="11846399" y="2182276"/>
                </a:moveTo>
                <a:cubicBezTo>
                  <a:pt x="11846399" y="2208069"/>
                  <a:pt x="11852847" y="2214516"/>
                  <a:pt x="11865744" y="2214516"/>
                </a:cubicBezTo>
                <a:cubicBezTo>
                  <a:pt x="11865744" y="2195172"/>
                  <a:pt x="11859296" y="2182276"/>
                  <a:pt x="11846399" y="2182276"/>
                </a:cubicBezTo>
                <a:close/>
                <a:moveTo>
                  <a:pt x="18661904" y="2180635"/>
                </a:moveTo>
                <a:cubicBezTo>
                  <a:pt x="18677732" y="2183857"/>
                  <a:pt x="18693564" y="2193518"/>
                  <a:pt x="18706440" y="2199959"/>
                </a:cubicBezTo>
                <a:cubicBezTo>
                  <a:pt x="18738636" y="2212842"/>
                  <a:pt x="18770828" y="2232165"/>
                  <a:pt x="18809464" y="2245047"/>
                </a:cubicBezTo>
                <a:cubicBezTo>
                  <a:pt x="18879216" y="2290136"/>
                  <a:pt x="18943604" y="2335224"/>
                  <a:pt x="19014432" y="2379238"/>
                </a:cubicBezTo>
                <a:cubicBezTo>
                  <a:pt x="18995116" y="2411447"/>
                  <a:pt x="18969360" y="2379238"/>
                  <a:pt x="18950044" y="2372798"/>
                </a:cubicBezTo>
                <a:cubicBezTo>
                  <a:pt x="18917848" y="2354548"/>
                  <a:pt x="18885656" y="2335224"/>
                  <a:pt x="18848096" y="2322341"/>
                </a:cubicBezTo>
                <a:cubicBezTo>
                  <a:pt x="18815900" y="2303019"/>
                  <a:pt x="18783708" y="2290136"/>
                  <a:pt x="18751512" y="2270812"/>
                </a:cubicBezTo>
                <a:cubicBezTo>
                  <a:pt x="18725756" y="2257930"/>
                  <a:pt x="18693564" y="2251491"/>
                  <a:pt x="18674244" y="2212842"/>
                </a:cubicBezTo>
                <a:cubicBezTo>
                  <a:pt x="18654928" y="2206400"/>
                  <a:pt x="18635612" y="2199959"/>
                  <a:pt x="18617368" y="2199959"/>
                </a:cubicBezTo>
                <a:cubicBezTo>
                  <a:pt x="18630248" y="2180635"/>
                  <a:pt x="18646076" y="2177414"/>
                  <a:pt x="18661904" y="2180635"/>
                </a:cubicBezTo>
                <a:close/>
                <a:moveTo>
                  <a:pt x="11247076" y="2180269"/>
                </a:moveTo>
                <a:cubicBezTo>
                  <a:pt x="11260204" y="2180269"/>
                  <a:pt x="11260204" y="2193111"/>
                  <a:pt x="11260204" y="2212375"/>
                </a:cubicBezTo>
                <a:cubicBezTo>
                  <a:pt x="11247076" y="2212375"/>
                  <a:pt x="11247076" y="2199532"/>
                  <a:pt x="11247076" y="2180269"/>
                </a:cubicBezTo>
                <a:close/>
                <a:moveTo>
                  <a:pt x="18811700" y="2180268"/>
                </a:moveTo>
                <a:cubicBezTo>
                  <a:pt x="18823996" y="2186416"/>
                  <a:pt x="18835268" y="2192565"/>
                  <a:pt x="18848592" y="2198714"/>
                </a:cubicBezTo>
                <a:cubicBezTo>
                  <a:pt x="18835268" y="2217160"/>
                  <a:pt x="18811700" y="2217160"/>
                  <a:pt x="18811700" y="2180268"/>
                </a:cubicBezTo>
                <a:close/>
                <a:moveTo>
                  <a:pt x="14754483" y="2180268"/>
                </a:moveTo>
                <a:cubicBezTo>
                  <a:pt x="14767326" y="2180268"/>
                  <a:pt x="14786592" y="2180268"/>
                  <a:pt x="14786592" y="2211011"/>
                </a:cubicBezTo>
                <a:cubicBezTo>
                  <a:pt x="14773748" y="2211011"/>
                  <a:pt x="14754483" y="2217160"/>
                  <a:pt x="14754483" y="2180268"/>
                </a:cubicBezTo>
                <a:close/>
                <a:moveTo>
                  <a:pt x="14697603" y="2180268"/>
                </a:moveTo>
                <a:cubicBezTo>
                  <a:pt x="14708580" y="2180268"/>
                  <a:pt x="14715565" y="2193111"/>
                  <a:pt x="14715565" y="2212374"/>
                </a:cubicBezTo>
                <a:cubicBezTo>
                  <a:pt x="14703590" y="2212374"/>
                  <a:pt x="14697603" y="2199532"/>
                  <a:pt x="14697603" y="2180268"/>
                </a:cubicBezTo>
                <a:close/>
                <a:moveTo>
                  <a:pt x="10695937" y="2175627"/>
                </a:moveTo>
                <a:cubicBezTo>
                  <a:pt x="10645458" y="2173813"/>
                  <a:pt x="10591655" y="2191949"/>
                  <a:pt x="10577146" y="2278994"/>
                </a:cubicBezTo>
                <a:cubicBezTo>
                  <a:pt x="10634106" y="2246753"/>
                  <a:pt x="10685693" y="2214516"/>
                  <a:pt x="10743729" y="2182276"/>
                </a:cubicBezTo>
                <a:cubicBezTo>
                  <a:pt x="10729220" y="2179054"/>
                  <a:pt x="10712763" y="2176230"/>
                  <a:pt x="10695937" y="2175627"/>
                </a:cubicBezTo>
                <a:close/>
                <a:moveTo>
                  <a:pt x="16337056" y="2173999"/>
                </a:moveTo>
                <a:cubicBezTo>
                  <a:pt x="16340048" y="2173999"/>
                  <a:pt x="16343042" y="2177208"/>
                  <a:pt x="16346036" y="2183630"/>
                </a:cubicBezTo>
                <a:lnTo>
                  <a:pt x="16339536" y="2197569"/>
                </a:lnTo>
                <a:lnTo>
                  <a:pt x="16341268" y="2198879"/>
                </a:lnTo>
                <a:cubicBezTo>
                  <a:pt x="16341268" y="2236109"/>
                  <a:pt x="16304374" y="2211289"/>
                  <a:pt x="16304374" y="2180265"/>
                </a:cubicBezTo>
                <a:cubicBezTo>
                  <a:pt x="16310522" y="2180265"/>
                  <a:pt x="16316672" y="2181817"/>
                  <a:pt x="16322820" y="2184919"/>
                </a:cubicBezTo>
                <a:lnTo>
                  <a:pt x="16338004" y="2196409"/>
                </a:lnTo>
                <a:lnTo>
                  <a:pt x="16328074" y="2183630"/>
                </a:lnTo>
                <a:cubicBezTo>
                  <a:pt x="16331068" y="2177208"/>
                  <a:pt x="16334062" y="2173999"/>
                  <a:pt x="16337056" y="2173999"/>
                </a:cubicBezTo>
                <a:close/>
                <a:moveTo>
                  <a:pt x="16457660" y="2170178"/>
                </a:moveTo>
                <a:cubicBezTo>
                  <a:pt x="16463106" y="2171096"/>
                  <a:pt x="16468350" y="2172727"/>
                  <a:pt x="16473190" y="2174357"/>
                </a:cubicBezTo>
                <a:cubicBezTo>
                  <a:pt x="16511916" y="2187403"/>
                  <a:pt x="16544186" y="2193925"/>
                  <a:pt x="16575380" y="2206970"/>
                </a:cubicBezTo>
                <a:cubicBezTo>
                  <a:pt x="16614106" y="2213492"/>
                  <a:pt x="16646376" y="2226537"/>
                  <a:pt x="16685100" y="2233059"/>
                </a:cubicBezTo>
                <a:cubicBezTo>
                  <a:pt x="16698008" y="2239582"/>
                  <a:pt x="16710916" y="2246104"/>
                  <a:pt x="16710916" y="2278716"/>
                </a:cubicBezTo>
                <a:cubicBezTo>
                  <a:pt x="16607650" y="2278716"/>
                  <a:pt x="16511916" y="2233059"/>
                  <a:pt x="16408650" y="2200446"/>
                </a:cubicBezTo>
                <a:cubicBezTo>
                  <a:pt x="16423172" y="2171096"/>
                  <a:pt x="16441324" y="2167428"/>
                  <a:pt x="16457660" y="2170178"/>
                </a:cubicBezTo>
                <a:close/>
                <a:moveTo>
                  <a:pt x="18613644" y="2164301"/>
                </a:moveTo>
                <a:cubicBezTo>
                  <a:pt x="18614660" y="2162804"/>
                  <a:pt x="18616688" y="2164301"/>
                  <a:pt x="18620752" y="2167294"/>
                </a:cubicBezTo>
                <a:cubicBezTo>
                  <a:pt x="18620752" y="2173282"/>
                  <a:pt x="18620752" y="2179269"/>
                  <a:pt x="18612628" y="2179269"/>
                </a:cubicBezTo>
                <a:cubicBezTo>
                  <a:pt x="18612628" y="2170288"/>
                  <a:pt x="18612628" y="2165797"/>
                  <a:pt x="18613644" y="2164301"/>
                </a:cubicBezTo>
                <a:close/>
                <a:moveTo>
                  <a:pt x="14522234" y="2151829"/>
                </a:moveTo>
                <a:cubicBezTo>
                  <a:pt x="14534531" y="2157358"/>
                  <a:pt x="14546829" y="2163994"/>
                  <a:pt x="14559126" y="2170631"/>
                </a:cubicBezTo>
                <a:cubicBezTo>
                  <a:pt x="14546829" y="2183902"/>
                  <a:pt x="14534531" y="2203809"/>
                  <a:pt x="14522234" y="2217080"/>
                </a:cubicBezTo>
                <a:cubicBezTo>
                  <a:pt x="14522234" y="2197173"/>
                  <a:pt x="14522234" y="2177265"/>
                  <a:pt x="14522234" y="2151829"/>
                </a:cubicBezTo>
                <a:close/>
                <a:moveTo>
                  <a:pt x="16147962" y="2151828"/>
                </a:moveTo>
                <a:cubicBezTo>
                  <a:pt x="16160602" y="2151828"/>
                  <a:pt x="16165868" y="2163992"/>
                  <a:pt x="16165868" y="2183897"/>
                </a:cubicBezTo>
                <a:cubicBezTo>
                  <a:pt x="16154282" y="2183897"/>
                  <a:pt x="16147962" y="2177261"/>
                  <a:pt x="16147962" y="2151828"/>
                </a:cubicBezTo>
                <a:close/>
                <a:moveTo>
                  <a:pt x="13697520" y="2151828"/>
                </a:moveTo>
                <a:cubicBezTo>
                  <a:pt x="13709107" y="2151828"/>
                  <a:pt x="13715427" y="2163992"/>
                  <a:pt x="13715427" y="2183898"/>
                </a:cubicBezTo>
                <a:cubicBezTo>
                  <a:pt x="13702787" y="2183898"/>
                  <a:pt x="13697520" y="2177262"/>
                  <a:pt x="13697520" y="2151828"/>
                </a:cubicBezTo>
                <a:close/>
                <a:moveTo>
                  <a:pt x="11318172" y="2151828"/>
                </a:moveTo>
                <a:cubicBezTo>
                  <a:pt x="11330147" y="2151828"/>
                  <a:pt x="11336134" y="2163992"/>
                  <a:pt x="11336134" y="2183898"/>
                </a:cubicBezTo>
                <a:cubicBezTo>
                  <a:pt x="11324159" y="2183898"/>
                  <a:pt x="11318172" y="2177262"/>
                  <a:pt x="11318172" y="2151828"/>
                </a:cubicBezTo>
                <a:close/>
                <a:moveTo>
                  <a:pt x="12500908" y="2151111"/>
                </a:moveTo>
                <a:cubicBezTo>
                  <a:pt x="12500908" y="2188728"/>
                  <a:pt x="12526701" y="2182276"/>
                  <a:pt x="12546046" y="2182276"/>
                </a:cubicBezTo>
                <a:cubicBezTo>
                  <a:pt x="12546046" y="2143586"/>
                  <a:pt x="12520253" y="2151111"/>
                  <a:pt x="12500908" y="2151111"/>
                </a:cubicBezTo>
                <a:close/>
                <a:moveTo>
                  <a:pt x="12014056" y="2151111"/>
                </a:moveTo>
                <a:cubicBezTo>
                  <a:pt x="12014056" y="2182276"/>
                  <a:pt x="12014056" y="2214516"/>
                  <a:pt x="12014056" y="2246753"/>
                </a:cubicBezTo>
                <a:cubicBezTo>
                  <a:pt x="11994711" y="2246753"/>
                  <a:pt x="11975366" y="2246753"/>
                  <a:pt x="11956021" y="2246753"/>
                </a:cubicBezTo>
                <a:cubicBezTo>
                  <a:pt x="11956021" y="2291889"/>
                  <a:pt x="11994711" y="2285443"/>
                  <a:pt x="12014056" y="2278994"/>
                </a:cubicBezTo>
                <a:cubicBezTo>
                  <a:pt x="12046298" y="2272546"/>
                  <a:pt x="12083914" y="2298334"/>
                  <a:pt x="12122604" y="2278994"/>
                </a:cubicBezTo>
                <a:cubicBezTo>
                  <a:pt x="12135501" y="2266099"/>
                  <a:pt x="12129052" y="2246753"/>
                  <a:pt x="12116155" y="2240307"/>
                </a:cubicBezTo>
                <a:cubicBezTo>
                  <a:pt x="12103259" y="2233859"/>
                  <a:pt x="12090362" y="2233859"/>
                  <a:pt x="12077465" y="2233859"/>
                </a:cubicBezTo>
                <a:cubicBezTo>
                  <a:pt x="12046298" y="2233859"/>
                  <a:pt x="12038775" y="2175828"/>
                  <a:pt x="12014056" y="2151111"/>
                </a:cubicBezTo>
                <a:close/>
                <a:moveTo>
                  <a:pt x="14635094" y="2143357"/>
                </a:moveTo>
                <a:cubicBezTo>
                  <a:pt x="14652478" y="2142687"/>
                  <a:pt x="14672346" y="2149120"/>
                  <a:pt x="14682280" y="2149120"/>
                </a:cubicBezTo>
                <a:cubicBezTo>
                  <a:pt x="14682280" y="2212371"/>
                  <a:pt x="14622676" y="2180210"/>
                  <a:pt x="14602808" y="2180210"/>
                </a:cubicBezTo>
                <a:cubicBezTo>
                  <a:pt x="14602808" y="2151800"/>
                  <a:pt x="14617709" y="2144027"/>
                  <a:pt x="14635094" y="2143357"/>
                </a:cubicBezTo>
                <a:close/>
                <a:moveTo>
                  <a:pt x="15190046" y="2132885"/>
                </a:moveTo>
                <a:cubicBezTo>
                  <a:pt x="15201344" y="2151950"/>
                  <a:pt x="15216274" y="2164637"/>
                  <a:pt x="15233206" y="2173044"/>
                </a:cubicBezTo>
                <a:lnTo>
                  <a:pt x="15280844" y="2185551"/>
                </a:lnTo>
                <a:lnTo>
                  <a:pt x="15285276" y="2209141"/>
                </a:lnTo>
                <a:cubicBezTo>
                  <a:pt x="15288504" y="2213975"/>
                  <a:pt x="15293346" y="2215586"/>
                  <a:pt x="15299802" y="2215586"/>
                </a:cubicBezTo>
                <a:cubicBezTo>
                  <a:pt x="15299802" y="2205919"/>
                  <a:pt x="15298188" y="2197864"/>
                  <a:pt x="15294960" y="2192225"/>
                </a:cubicBezTo>
                <a:lnTo>
                  <a:pt x="15286416" y="2187014"/>
                </a:lnTo>
                <a:lnTo>
                  <a:pt x="15288370" y="2187525"/>
                </a:lnTo>
                <a:cubicBezTo>
                  <a:pt x="15326972" y="2191420"/>
                  <a:pt x="15367056" y="2186586"/>
                  <a:pt x="15395570" y="2189810"/>
                </a:cubicBezTo>
                <a:cubicBezTo>
                  <a:pt x="15479500" y="2202698"/>
                  <a:pt x="15562354" y="2222032"/>
                  <a:pt x="15652742" y="2247805"/>
                </a:cubicBezTo>
                <a:cubicBezTo>
                  <a:pt x="15736134" y="2270361"/>
                  <a:pt x="15821140" y="2297748"/>
                  <a:pt x="15906954" y="2327420"/>
                </a:cubicBezTo>
                <a:lnTo>
                  <a:pt x="16083400" y="2390971"/>
                </a:lnTo>
                <a:lnTo>
                  <a:pt x="16078862" y="2383508"/>
                </a:lnTo>
                <a:cubicBezTo>
                  <a:pt x="16078114" y="2376283"/>
                  <a:pt x="16081106" y="2369862"/>
                  <a:pt x="16090088" y="2369862"/>
                </a:cubicBezTo>
                <a:cubicBezTo>
                  <a:pt x="16090088" y="2376283"/>
                  <a:pt x="16090088" y="2381100"/>
                  <a:pt x="16090088" y="2385915"/>
                </a:cubicBezTo>
                <a:lnTo>
                  <a:pt x="16090088" y="2393380"/>
                </a:lnTo>
                <a:lnTo>
                  <a:pt x="16166010" y="2420726"/>
                </a:lnTo>
                <a:cubicBezTo>
                  <a:pt x="16249940" y="2452947"/>
                  <a:pt x="16333870" y="2485168"/>
                  <a:pt x="16416724" y="2517388"/>
                </a:cubicBezTo>
                <a:cubicBezTo>
                  <a:pt x="16455462" y="2536721"/>
                  <a:pt x="16494200" y="2548535"/>
                  <a:pt x="16539392" y="2548535"/>
                </a:cubicBezTo>
                <a:cubicBezTo>
                  <a:pt x="16558762" y="2554979"/>
                  <a:pt x="16558762" y="2574312"/>
                  <a:pt x="16571674" y="2600090"/>
                </a:cubicBezTo>
                <a:cubicBezTo>
                  <a:pt x="16583510" y="2645198"/>
                  <a:pt x="16615790" y="2645198"/>
                  <a:pt x="16641616" y="2651642"/>
                </a:cubicBezTo>
                <a:cubicBezTo>
                  <a:pt x="16680354" y="2664532"/>
                  <a:pt x="16712634" y="2683863"/>
                  <a:pt x="16751372" y="2683863"/>
                </a:cubicBezTo>
                <a:cubicBezTo>
                  <a:pt x="16782576" y="2683863"/>
                  <a:pt x="16796564" y="2709639"/>
                  <a:pt x="16814860" y="2735416"/>
                </a:cubicBezTo>
                <a:cubicBezTo>
                  <a:pt x="16840684" y="2773006"/>
                  <a:pt x="16872964" y="2767637"/>
                  <a:pt x="16905244" y="2785893"/>
                </a:cubicBezTo>
                <a:cubicBezTo>
                  <a:pt x="16751372" y="2785893"/>
                  <a:pt x="16602878" y="2690308"/>
                  <a:pt x="16449006" y="2632309"/>
                </a:cubicBezTo>
                <a:cubicBezTo>
                  <a:pt x="16461918" y="2600090"/>
                  <a:pt x="16507112" y="2638754"/>
                  <a:pt x="16507112" y="2587200"/>
                </a:cubicBezTo>
                <a:cubicBezTo>
                  <a:pt x="16474830" y="2593644"/>
                  <a:pt x="16442550" y="2619421"/>
                  <a:pt x="16410268" y="2600090"/>
                </a:cubicBezTo>
                <a:cubicBezTo>
                  <a:pt x="16416724" y="2587200"/>
                  <a:pt x="16423182" y="2574312"/>
                  <a:pt x="16429638" y="2567868"/>
                </a:cubicBezTo>
                <a:cubicBezTo>
                  <a:pt x="16160628" y="2478722"/>
                  <a:pt x="15890544" y="2357358"/>
                  <a:pt x="15614004" y="2280027"/>
                </a:cubicBezTo>
                <a:cubicBezTo>
                  <a:pt x="15549442" y="2267140"/>
                  <a:pt x="15479500" y="2260695"/>
                  <a:pt x="15421394" y="2228474"/>
                </a:cubicBezTo>
                <a:cubicBezTo>
                  <a:pt x="15402026" y="2222032"/>
                  <a:pt x="15376200" y="2202698"/>
                  <a:pt x="15356832" y="2215586"/>
                </a:cubicBezTo>
                <a:cubicBezTo>
                  <a:pt x="15343920" y="2228474"/>
                  <a:pt x="15343920" y="2267140"/>
                  <a:pt x="15324550" y="2267140"/>
                </a:cubicBezTo>
                <a:cubicBezTo>
                  <a:pt x="15267522" y="2267140"/>
                  <a:pt x="15196502" y="2222032"/>
                  <a:pt x="15138398" y="2202698"/>
                </a:cubicBezTo>
                <a:cubicBezTo>
                  <a:pt x="15074912" y="2183365"/>
                  <a:pt x="15003894" y="2164033"/>
                  <a:pt x="14939331" y="2139329"/>
                </a:cubicBezTo>
                <a:cubicBezTo>
                  <a:pt x="15023262" y="2139329"/>
                  <a:pt x="15107192" y="2132885"/>
                  <a:pt x="15190046" y="2132885"/>
                </a:cubicBezTo>
                <a:close/>
                <a:moveTo>
                  <a:pt x="18508352" y="2125419"/>
                </a:moveTo>
                <a:cubicBezTo>
                  <a:pt x="18520652" y="2125419"/>
                  <a:pt x="18545244" y="2118648"/>
                  <a:pt x="18545244" y="2152502"/>
                </a:cubicBezTo>
                <a:cubicBezTo>
                  <a:pt x="18532948" y="2152502"/>
                  <a:pt x="18508352" y="2164916"/>
                  <a:pt x="18508352" y="2125419"/>
                </a:cubicBezTo>
                <a:close/>
                <a:moveTo>
                  <a:pt x="14919346" y="2125419"/>
                </a:moveTo>
                <a:cubicBezTo>
                  <a:pt x="14919346" y="2164916"/>
                  <a:pt x="14894751" y="2152503"/>
                  <a:pt x="14882454" y="2152503"/>
                </a:cubicBezTo>
                <a:cubicBezTo>
                  <a:pt x="14882454" y="2118648"/>
                  <a:pt x="14907049" y="2125419"/>
                  <a:pt x="14919346" y="2125419"/>
                </a:cubicBezTo>
                <a:close/>
                <a:moveTo>
                  <a:pt x="16261716" y="2123390"/>
                </a:moveTo>
                <a:cubicBezTo>
                  <a:pt x="16273690" y="2123390"/>
                  <a:pt x="16279678" y="2130215"/>
                  <a:pt x="16279678" y="2150689"/>
                </a:cubicBezTo>
                <a:cubicBezTo>
                  <a:pt x="16267704" y="2150689"/>
                  <a:pt x="16261716" y="2142727"/>
                  <a:pt x="16261716" y="2123390"/>
                </a:cubicBezTo>
                <a:close/>
                <a:moveTo>
                  <a:pt x="18693204" y="2123389"/>
                </a:moveTo>
                <a:cubicBezTo>
                  <a:pt x="18705180" y="2123389"/>
                  <a:pt x="18711168" y="2130215"/>
                  <a:pt x="18711168" y="2150689"/>
                </a:cubicBezTo>
                <a:cubicBezTo>
                  <a:pt x="18705180" y="2150689"/>
                  <a:pt x="18693204" y="2142727"/>
                  <a:pt x="18693204" y="2123389"/>
                </a:cubicBezTo>
                <a:close/>
                <a:moveTo>
                  <a:pt x="16123246" y="2118775"/>
                </a:moveTo>
                <a:lnTo>
                  <a:pt x="16125026" y="2121793"/>
                </a:lnTo>
                <a:cubicBezTo>
                  <a:pt x="16126304" y="2123963"/>
                  <a:pt x="16127104" y="2125319"/>
                  <a:pt x="16126884" y="2124947"/>
                </a:cubicBezTo>
                <a:close/>
                <a:moveTo>
                  <a:pt x="16122316" y="2117209"/>
                </a:moveTo>
                <a:lnTo>
                  <a:pt x="16122626" y="2117724"/>
                </a:lnTo>
                <a:lnTo>
                  <a:pt x="16123246" y="2118775"/>
                </a:lnTo>
                <a:close/>
                <a:moveTo>
                  <a:pt x="12411705" y="2105976"/>
                </a:moveTo>
                <a:cubicBezTo>
                  <a:pt x="12385912" y="2112430"/>
                  <a:pt x="12308532" y="2093081"/>
                  <a:pt x="12314980" y="2169380"/>
                </a:cubicBezTo>
                <a:cubicBezTo>
                  <a:pt x="12321428" y="2220961"/>
                  <a:pt x="12347222" y="2220961"/>
                  <a:pt x="12373015" y="2220961"/>
                </a:cubicBezTo>
                <a:cubicBezTo>
                  <a:pt x="12392360" y="2220961"/>
                  <a:pt x="12437499" y="2233859"/>
                  <a:pt x="12449321" y="2201616"/>
                </a:cubicBezTo>
                <a:cubicBezTo>
                  <a:pt x="12468666" y="2151111"/>
                  <a:pt x="12405257" y="2143586"/>
                  <a:pt x="12392360" y="2138215"/>
                </a:cubicBezTo>
                <a:cubicBezTo>
                  <a:pt x="12398809" y="2125320"/>
                  <a:pt x="12405257" y="2118874"/>
                  <a:pt x="12411705" y="2105976"/>
                </a:cubicBezTo>
                <a:close/>
                <a:moveTo>
                  <a:pt x="16114788" y="2104432"/>
                </a:moveTo>
                <a:cubicBezTo>
                  <a:pt x="16114788" y="2104432"/>
                  <a:pt x="16116494" y="2107326"/>
                  <a:pt x="16118628" y="2110942"/>
                </a:cubicBezTo>
                <a:lnTo>
                  <a:pt x="16120838" y="2114693"/>
                </a:lnTo>
                <a:close/>
                <a:moveTo>
                  <a:pt x="17981248" y="2101373"/>
                </a:moveTo>
                <a:cubicBezTo>
                  <a:pt x="17981248" y="2120637"/>
                  <a:pt x="17969272" y="2127057"/>
                  <a:pt x="17963284" y="2127057"/>
                </a:cubicBezTo>
                <a:cubicBezTo>
                  <a:pt x="17963284" y="2107794"/>
                  <a:pt x="17969272" y="2094952"/>
                  <a:pt x="17981248" y="2101373"/>
                </a:cubicBezTo>
                <a:close/>
                <a:moveTo>
                  <a:pt x="17104208" y="2099691"/>
                </a:moveTo>
                <a:cubicBezTo>
                  <a:pt x="17117240" y="2099691"/>
                  <a:pt x="17123760" y="2106090"/>
                  <a:pt x="17136792" y="2112489"/>
                </a:cubicBezTo>
                <a:cubicBezTo>
                  <a:pt x="17156344" y="2118887"/>
                  <a:pt x="17175896" y="2125286"/>
                  <a:pt x="17194360" y="2131685"/>
                </a:cubicBezTo>
                <a:cubicBezTo>
                  <a:pt x="17208480" y="2138083"/>
                  <a:pt x="17246496" y="2162611"/>
                  <a:pt x="17220428" y="2194605"/>
                </a:cubicBezTo>
                <a:cubicBezTo>
                  <a:pt x="17188928" y="2226598"/>
                  <a:pt x="17123760" y="2169010"/>
                  <a:pt x="17091172" y="2150880"/>
                </a:cubicBezTo>
                <a:cubicBezTo>
                  <a:pt x="17097692" y="2131685"/>
                  <a:pt x="17104208" y="2118887"/>
                  <a:pt x="17104208" y="2099691"/>
                </a:cubicBezTo>
                <a:close/>
                <a:moveTo>
                  <a:pt x="14260920" y="2099689"/>
                </a:moveTo>
                <a:cubicBezTo>
                  <a:pt x="14267326" y="2119242"/>
                  <a:pt x="14273732" y="2157259"/>
                  <a:pt x="14292950" y="2151828"/>
                </a:cubicBezTo>
                <a:cubicBezTo>
                  <a:pt x="14317506" y="2151828"/>
                  <a:pt x="14336723" y="2144225"/>
                  <a:pt x="14362347" y="2144225"/>
                </a:cubicBezTo>
                <a:cubicBezTo>
                  <a:pt x="14413594" y="2144225"/>
                  <a:pt x="14458436" y="2157259"/>
                  <a:pt x="14502209" y="2170292"/>
                </a:cubicBezTo>
                <a:cubicBezTo>
                  <a:pt x="14407188" y="2255018"/>
                  <a:pt x="14292950" y="2189845"/>
                  <a:pt x="14190455" y="2170292"/>
                </a:cubicBezTo>
                <a:cubicBezTo>
                  <a:pt x="14209673" y="2144225"/>
                  <a:pt x="14235296" y="2119242"/>
                  <a:pt x="14260920" y="2099689"/>
                </a:cubicBezTo>
                <a:close/>
                <a:moveTo>
                  <a:pt x="14190452" y="2094952"/>
                </a:moveTo>
                <a:cubicBezTo>
                  <a:pt x="14203577" y="2094952"/>
                  <a:pt x="14203577" y="2107794"/>
                  <a:pt x="14203577" y="2127058"/>
                </a:cubicBezTo>
                <a:cubicBezTo>
                  <a:pt x="14190452" y="2127058"/>
                  <a:pt x="14190452" y="2114216"/>
                  <a:pt x="14190452" y="2094952"/>
                </a:cubicBezTo>
                <a:close/>
                <a:moveTo>
                  <a:pt x="14133574" y="2094952"/>
                </a:moveTo>
                <a:cubicBezTo>
                  <a:pt x="14146699" y="2094952"/>
                  <a:pt x="14146699" y="2107794"/>
                  <a:pt x="14146699" y="2127058"/>
                </a:cubicBezTo>
                <a:cubicBezTo>
                  <a:pt x="14133574" y="2127058"/>
                  <a:pt x="14133574" y="2114216"/>
                  <a:pt x="14133574" y="2094952"/>
                </a:cubicBezTo>
                <a:close/>
                <a:moveTo>
                  <a:pt x="12431051" y="2093081"/>
                </a:moveTo>
                <a:cubicBezTo>
                  <a:pt x="12431051" y="2112430"/>
                  <a:pt x="12437499" y="2125320"/>
                  <a:pt x="12449321" y="2125320"/>
                </a:cubicBezTo>
                <a:cubicBezTo>
                  <a:pt x="12449321" y="2105976"/>
                  <a:pt x="12443947" y="2093081"/>
                  <a:pt x="12431051" y="2093081"/>
                </a:cubicBezTo>
                <a:close/>
                <a:moveTo>
                  <a:pt x="14837330" y="2086762"/>
                </a:moveTo>
                <a:cubicBezTo>
                  <a:pt x="14853886" y="2087572"/>
                  <a:pt x="14867131" y="2095672"/>
                  <a:pt x="14867131" y="2124830"/>
                </a:cubicBezTo>
                <a:cubicBezTo>
                  <a:pt x="14847264" y="2124830"/>
                  <a:pt x="14787662" y="2150749"/>
                  <a:pt x="14787662" y="2092433"/>
                </a:cubicBezTo>
                <a:cubicBezTo>
                  <a:pt x="14800907" y="2092433"/>
                  <a:pt x="14820774" y="2085953"/>
                  <a:pt x="14837330" y="2086762"/>
                </a:cubicBezTo>
                <a:close/>
                <a:moveTo>
                  <a:pt x="16905460" y="2068083"/>
                </a:moveTo>
                <a:cubicBezTo>
                  <a:pt x="16915524" y="2067979"/>
                  <a:pt x="16925588" y="2068393"/>
                  <a:pt x="16935248" y="2068393"/>
                </a:cubicBezTo>
                <a:cubicBezTo>
                  <a:pt x="16946520" y="2066737"/>
                  <a:pt x="16958128" y="2066737"/>
                  <a:pt x="16969904" y="2068083"/>
                </a:cubicBezTo>
                <a:cubicBezTo>
                  <a:pt x="17005228" y="2072118"/>
                  <a:pt x="17042064" y="2088261"/>
                  <a:pt x="17075880" y="2108129"/>
                </a:cubicBezTo>
                <a:cubicBezTo>
                  <a:pt x="17024352" y="2121375"/>
                  <a:pt x="16973896" y="2127997"/>
                  <a:pt x="16922364" y="2141243"/>
                </a:cubicBezTo>
                <a:cubicBezTo>
                  <a:pt x="16935248" y="2121375"/>
                  <a:pt x="16961012" y="2134620"/>
                  <a:pt x="16961012" y="2094884"/>
                </a:cubicBezTo>
                <a:cubicBezTo>
                  <a:pt x="16941688" y="2101507"/>
                  <a:pt x="16922364" y="2101507"/>
                  <a:pt x="16909484" y="2127997"/>
                </a:cubicBezTo>
                <a:cubicBezTo>
                  <a:pt x="16883720" y="2121375"/>
                  <a:pt x="16857952" y="2114752"/>
                  <a:pt x="16825748" y="2108129"/>
                </a:cubicBezTo>
                <a:cubicBezTo>
                  <a:pt x="16845072" y="2073360"/>
                  <a:pt x="16875264" y="2068393"/>
                  <a:pt x="16905460" y="2068083"/>
                </a:cubicBezTo>
                <a:close/>
                <a:moveTo>
                  <a:pt x="14640725" y="2061772"/>
                </a:moveTo>
                <a:cubicBezTo>
                  <a:pt x="14652700" y="2061772"/>
                  <a:pt x="14658687" y="2074615"/>
                  <a:pt x="14658687" y="2093880"/>
                </a:cubicBezTo>
                <a:cubicBezTo>
                  <a:pt x="14646712" y="2093880"/>
                  <a:pt x="14640725" y="2081037"/>
                  <a:pt x="14640725" y="2061772"/>
                </a:cubicBezTo>
                <a:close/>
                <a:moveTo>
                  <a:pt x="14602808" y="2061772"/>
                </a:moveTo>
                <a:cubicBezTo>
                  <a:pt x="14614783" y="2061772"/>
                  <a:pt x="14620770" y="2074615"/>
                  <a:pt x="14620770" y="2093881"/>
                </a:cubicBezTo>
                <a:cubicBezTo>
                  <a:pt x="14608795" y="2093881"/>
                  <a:pt x="14602808" y="2081037"/>
                  <a:pt x="14602808" y="2061772"/>
                </a:cubicBezTo>
                <a:close/>
                <a:moveTo>
                  <a:pt x="13882368" y="2061772"/>
                </a:moveTo>
                <a:cubicBezTo>
                  <a:pt x="13894343" y="2061772"/>
                  <a:pt x="13900330" y="2074616"/>
                  <a:pt x="13900330" y="2093881"/>
                </a:cubicBezTo>
                <a:cubicBezTo>
                  <a:pt x="13887357" y="2093881"/>
                  <a:pt x="13882368" y="2081038"/>
                  <a:pt x="13882368" y="2061772"/>
                </a:cubicBezTo>
                <a:close/>
                <a:moveTo>
                  <a:pt x="18584188" y="2061771"/>
                </a:moveTo>
                <a:cubicBezTo>
                  <a:pt x="18596164" y="2061771"/>
                  <a:pt x="18602152" y="2074615"/>
                  <a:pt x="18602152" y="2093880"/>
                </a:cubicBezTo>
                <a:cubicBezTo>
                  <a:pt x="18590176" y="2093880"/>
                  <a:pt x="18584188" y="2081037"/>
                  <a:pt x="18584188" y="2061771"/>
                </a:cubicBezTo>
                <a:close/>
                <a:moveTo>
                  <a:pt x="15787742" y="2061771"/>
                </a:moveTo>
                <a:cubicBezTo>
                  <a:pt x="15799716" y="2061771"/>
                  <a:pt x="15805704" y="2074615"/>
                  <a:pt x="15805704" y="2093880"/>
                </a:cubicBezTo>
                <a:cubicBezTo>
                  <a:pt x="15793728" y="2093880"/>
                  <a:pt x="15787742" y="2081037"/>
                  <a:pt x="15787742" y="2061771"/>
                </a:cubicBezTo>
                <a:close/>
                <a:moveTo>
                  <a:pt x="14076700" y="2061769"/>
                </a:moveTo>
                <a:cubicBezTo>
                  <a:pt x="14089339" y="2061769"/>
                  <a:pt x="14113564" y="2061769"/>
                  <a:pt x="14113564" y="2092513"/>
                </a:cubicBezTo>
                <a:cubicBezTo>
                  <a:pt x="14094605" y="2092513"/>
                  <a:pt x="14076700" y="2098661"/>
                  <a:pt x="14076700" y="2061769"/>
                </a:cubicBezTo>
                <a:close/>
                <a:moveTo>
                  <a:pt x="12597633" y="2060841"/>
                </a:moveTo>
                <a:cubicBezTo>
                  <a:pt x="12597633" y="2080184"/>
                  <a:pt x="12604082" y="2093081"/>
                  <a:pt x="12616978" y="2093081"/>
                </a:cubicBezTo>
                <a:cubicBezTo>
                  <a:pt x="12616978" y="2073737"/>
                  <a:pt x="12610530" y="2060841"/>
                  <a:pt x="12597633" y="2060841"/>
                </a:cubicBezTo>
                <a:close/>
                <a:moveTo>
                  <a:pt x="11089791" y="2060841"/>
                </a:moveTo>
                <a:cubicBezTo>
                  <a:pt x="11057549" y="2067288"/>
                  <a:pt x="11025307" y="2060841"/>
                  <a:pt x="10994140" y="2080184"/>
                </a:cubicBezTo>
                <a:cubicBezTo>
                  <a:pt x="10968347" y="2099528"/>
                  <a:pt x="10942553" y="2112430"/>
                  <a:pt x="10910311" y="2118874"/>
                </a:cubicBezTo>
                <a:cubicBezTo>
                  <a:pt x="10942553" y="2138215"/>
                  <a:pt x="10974795" y="2118874"/>
                  <a:pt x="11000588" y="2099528"/>
                </a:cubicBezTo>
                <a:cubicBezTo>
                  <a:pt x="11031756" y="2086632"/>
                  <a:pt x="11057549" y="2093081"/>
                  <a:pt x="11089791" y="2093081"/>
                </a:cubicBezTo>
                <a:cubicBezTo>
                  <a:pt x="11089791" y="2080184"/>
                  <a:pt x="11089791" y="2073737"/>
                  <a:pt x="11089791" y="2060841"/>
                </a:cubicBezTo>
                <a:close/>
                <a:moveTo>
                  <a:pt x="14582825" y="2058905"/>
                </a:moveTo>
                <a:cubicBezTo>
                  <a:pt x="14582825" y="2098587"/>
                  <a:pt x="14564379" y="2091973"/>
                  <a:pt x="14545933" y="2091973"/>
                </a:cubicBezTo>
                <a:cubicBezTo>
                  <a:pt x="14545933" y="2052292"/>
                  <a:pt x="14570528" y="2058905"/>
                  <a:pt x="14582825" y="2058905"/>
                </a:cubicBezTo>
                <a:close/>
                <a:moveTo>
                  <a:pt x="16127910" y="2047554"/>
                </a:moveTo>
                <a:lnTo>
                  <a:pt x="16122178" y="2116971"/>
                </a:lnTo>
                <a:lnTo>
                  <a:pt x="16121348" y="2127023"/>
                </a:lnTo>
                <a:lnTo>
                  <a:pt x="16120838" y="2114693"/>
                </a:lnTo>
                <a:lnTo>
                  <a:pt x="16119708" y="2087288"/>
                </a:lnTo>
                <a:cubicBezTo>
                  <a:pt x="16121348" y="2074043"/>
                  <a:pt x="16124630" y="2060799"/>
                  <a:pt x="16127910" y="2047554"/>
                </a:cubicBezTo>
                <a:close/>
                <a:moveTo>
                  <a:pt x="12841596" y="2035049"/>
                </a:moveTo>
                <a:cubicBezTo>
                  <a:pt x="12841596" y="2054393"/>
                  <a:pt x="12854493" y="2060841"/>
                  <a:pt x="12859867" y="2060841"/>
                </a:cubicBezTo>
                <a:cubicBezTo>
                  <a:pt x="12859867" y="2041497"/>
                  <a:pt x="12854493" y="2035049"/>
                  <a:pt x="12841596" y="2035049"/>
                </a:cubicBezTo>
                <a:close/>
                <a:moveTo>
                  <a:pt x="11109136" y="2035049"/>
                </a:moveTo>
                <a:cubicBezTo>
                  <a:pt x="11109136" y="2054393"/>
                  <a:pt x="11115584" y="2060841"/>
                  <a:pt x="11128481" y="2060841"/>
                </a:cubicBezTo>
                <a:cubicBezTo>
                  <a:pt x="11128481" y="2041497"/>
                  <a:pt x="11122033" y="2035049"/>
                  <a:pt x="11109136" y="2035049"/>
                </a:cubicBezTo>
                <a:close/>
                <a:moveTo>
                  <a:pt x="14394263" y="2033332"/>
                </a:moveTo>
                <a:cubicBezTo>
                  <a:pt x="14407106" y="2033332"/>
                  <a:pt x="14419950" y="2033332"/>
                  <a:pt x="14426372" y="2033332"/>
                </a:cubicBezTo>
                <a:cubicBezTo>
                  <a:pt x="14426372" y="2051947"/>
                  <a:pt x="14426372" y="2070561"/>
                  <a:pt x="14426372" y="2089176"/>
                </a:cubicBezTo>
                <a:cubicBezTo>
                  <a:pt x="14419950" y="2089176"/>
                  <a:pt x="14407106" y="2089176"/>
                  <a:pt x="14394263" y="2089176"/>
                </a:cubicBezTo>
                <a:cubicBezTo>
                  <a:pt x="14394263" y="2070561"/>
                  <a:pt x="14394263" y="2051947"/>
                  <a:pt x="14394263" y="2033332"/>
                </a:cubicBezTo>
                <a:close/>
                <a:moveTo>
                  <a:pt x="19829744" y="2033331"/>
                </a:moveTo>
                <a:cubicBezTo>
                  <a:pt x="19829744" y="2053805"/>
                  <a:pt x="19823756" y="2060630"/>
                  <a:pt x="19811784" y="2060630"/>
                </a:cubicBezTo>
                <a:cubicBezTo>
                  <a:pt x="19811784" y="2040156"/>
                  <a:pt x="19817772" y="2033331"/>
                  <a:pt x="19829744" y="2033331"/>
                </a:cubicBezTo>
                <a:close/>
                <a:moveTo>
                  <a:pt x="11178456" y="2031019"/>
                </a:moveTo>
                <a:cubicBezTo>
                  <a:pt x="11167171" y="2030213"/>
                  <a:pt x="11154275" y="2035049"/>
                  <a:pt x="11147826" y="2035049"/>
                </a:cubicBezTo>
                <a:cubicBezTo>
                  <a:pt x="11147826" y="2080184"/>
                  <a:pt x="11186516" y="2060841"/>
                  <a:pt x="11199413" y="2060841"/>
                </a:cubicBezTo>
                <a:cubicBezTo>
                  <a:pt x="11199413" y="2038273"/>
                  <a:pt x="11189741" y="2031825"/>
                  <a:pt x="11178456" y="2031019"/>
                </a:cubicBezTo>
                <a:close/>
                <a:moveTo>
                  <a:pt x="16039142" y="2016016"/>
                </a:moveTo>
                <a:cubicBezTo>
                  <a:pt x="16058294" y="2016016"/>
                  <a:pt x="16071062" y="2035168"/>
                  <a:pt x="16071062" y="2060704"/>
                </a:cubicBezTo>
                <a:cubicBezTo>
                  <a:pt x="16051910" y="2060704"/>
                  <a:pt x="16032758" y="2060704"/>
                  <a:pt x="16019990" y="2060704"/>
                </a:cubicBezTo>
                <a:cubicBezTo>
                  <a:pt x="16019990" y="2041552"/>
                  <a:pt x="16026374" y="2009632"/>
                  <a:pt x="16039142" y="2016016"/>
                </a:cubicBezTo>
                <a:close/>
                <a:moveTo>
                  <a:pt x="16166922" y="2000155"/>
                </a:moveTo>
                <a:cubicBezTo>
                  <a:pt x="16178896" y="2000155"/>
                  <a:pt x="16184884" y="2012997"/>
                  <a:pt x="16184884" y="2032260"/>
                </a:cubicBezTo>
                <a:cubicBezTo>
                  <a:pt x="16172908" y="2032260"/>
                  <a:pt x="16166922" y="2019418"/>
                  <a:pt x="16166922" y="2000155"/>
                </a:cubicBezTo>
                <a:close/>
                <a:moveTo>
                  <a:pt x="14299466" y="2000155"/>
                </a:moveTo>
                <a:cubicBezTo>
                  <a:pt x="14312439" y="2000155"/>
                  <a:pt x="14317428" y="2012997"/>
                  <a:pt x="14317428" y="2032260"/>
                </a:cubicBezTo>
                <a:cubicBezTo>
                  <a:pt x="14306451" y="2032260"/>
                  <a:pt x="14299466" y="2019418"/>
                  <a:pt x="14299466" y="2000155"/>
                </a:cubicBezTo>
                <a:close/>
                <a:moveTo>
                  <a:pt x="12188884" y="2000155"/>
                </a:moveTo>
                <a:cubicBezTo>
                  <a:pt x="12195313" y="2019505"/>
                  <a:pt x="12201743" y="2032405"/>
                  <a:pt x="12208172" y="2045305"/>
                </a:cubicBezTo>
                <a:cubicBezTo>
                  <a:pt x="12182454" y="2064655"/>
                  <a:pt x="12098871" y="2103355"/>
                  <a:pt x="12092441" y="2038855"/>
                </a:cubicBezTo>
                <a:cubicBezTo>
                  <a:pt x="12086012" y="2013055"/>
                  <a:pt x="12176025" y="2006605"/>
                  <a:pt x="12188884" y="2000155"/>
                </a:cubicBezTo>
                <a:close/>
                <a:moveTo>
                  <a:pt x="18451476" y="2000154"/>
                </a:moveTo>
                <a:cubicBezTo>
                  <a:pt x="18463448" y="2000154"/>
                  <a:pt x="18469436" y="2006575"/>
                  <a:pt x="18469436" y="2032260"/>
                </a:cubicBezTo>
                <a:cubicBezTo>
                  <a:pt x="18457464" y="2032260"/>
                  <a:pt x="18451476" y="2019417"/>
                  <a:pt x="18451476" y="2000154"/>
                </a:cubicBezTo>
                <a:close/>
                <a:moveTo>
                  <a:pt x="13031555" y="1999585"/>
                </a:moveTo>
                <a:cubicBezTo>
                  <a:pt x="13019464" y="1997973"/>
                  <a:pt x="13004955" y="2002809"/>
                  <a:pt x="12995282" y="2002809"/>
                </a:cubicBezTo>
                <a:cubicBezTo>
                  <a:pt x="12995282" y="2047945"/>
                  <a:pt x="13033973" y="2035049"/>
                  <a:pt x="13053318" y="2035049"/>
                </a:cubicBezTo>
                <a:cubicBezTo>
                  <a:pt x="13053318" y="2009257"/>
                  <a:pt x="13043646" y="2001197"/>
                  <a:pt x="13031555" y="1999585"/>
                </a:cubicBezTo>
                <a:close/>
                <a:moveTo>
                  <a:pt x="11286197" y="1997167"/>
                </a:moveTo>
                <a:cubicBezTo>
                  <a:pt x="11270882" y="1996361"/>
                  <a:pt x="11253149" y="2002809"/>
                  <a:pt x="11243477" y="2002809"/>
                </a:cubicBezTo>
                <a:cubicBezTo>
                  <a:pt x="11243477" y="2060841"/>
                  <a:pt x="11295064" y="2035049"/>
                  <a:pt x="11314409" y="2035049"/>
                </a:cubicBezTo>
                <a:cubicBezTo>
                  <a:pt x="11314409" y="2006033"/>
                  <a:pt x="11301512" y="1997973"/>
                  <a:pt x="11286197" y="1997167"/>
                </a:cubicBezTo>
                <a:close/>
                <a:moveTo>
                  <a:pt x="14236957" y="1995551"/>
                </a:moveTo>
                <a:cubicBezTo>
                  <a:pt x="14254341" y="1995551"/>
                  <a:pt x="14274209" y="2003497"/>
                  <a:pt x="14284143" y="2003497"/>
                </a:cubicBezTo>
                <a:cubicBezTo>
                  <a:pt x="14284143" y="2060707"/>
                  <a:pt x="14224539" y="2035280"/>
                  <a:pt x="14204671" y="2035280"/>
                </a:cubicBezTo>
                <a:cubicBezTo>
                  <a:pt x="14204671" y="2003497"/>
                  <a:pt x="14219572" y="1995551"/>
                  <a:pt x="14236957" y="1995551"/>
                </a:cubicBezTo>
                <a:close/>
                <a:moveTo>
                  <a:pt x="13735437" y="1971717"/>
                </a:moveTo>
                <a:cubicBezTo>
                  <a:pt x="13819236" y="1971717"/>
                  <a:pt x="13896588" y="1971717"/>
                  <a:pt x="13979312" y="1971717"/>
                </a:cubicBezTo>
                <a:cubicBezTo>
                  <a:pt x="13979312" y="2004218"/>
                  <a:pt x="13921298" y="2017219"/>
                  <a:pt x="13947082" y="2056220"/>
                </a:cubicBezTo>
                <a:cubicBezTo>
                  <a:pt x="13966420" y="2101721"/>
                  <a:pt x="14024434" y="2062720"/>
                  <a:pt x="14056665" y="2062720"/>
                </a:cubicBezTo>
                <a:cubicBezTo>
                  <a:pt x="14056665" y="2082221"/>
                  <a:pt x="14056665" y="2108222"/>
                  <a:pt x="14056665" y="2127722"/>
                </a:cubicBezTo>
                <a:cubicBezTo>
                  <a:pt x="14030880" y="2121222"/>
                  <a:pt x="14005096" y="2114722"/>
                  <a:pt x="13979312" y="2108222"/>
                </a:cubicBezTo>
                <a:cubicBezTo>
                  <a:pt x="13998650" y="2140723"/>
                  <a:pt x="14056665" y="2127722"/>
                  <a:pt x="14056665" y="2185141"/>
                </a:cubicBezTo>
                <a:cubicBezTo>
                  <a:pt x="14011542" y="2185141"/>
                  <a:pt x="13966420" y="2185141"/>
                  <a:pt x="13927744" y="2185141"/>
                </a:cubicBezTo>
                <a:cubicBezTo>
                  <a:pt x="13903034" y="2191641"/>
                  <a:pt x="13883696" y="2198141"/>
                  <a:pt x="13864358" y="2191641"/>
                </a:cubicBezTo>
                <a:cubicBezTo>
                  <a:pt x="13832128" y="2178641"/>
                  <a:pt x="13857912" y="2159139"/>
                  <a:pt x="13877250" y="2153723"/>
                </a:cubicBezTo>
                <a:cubicBezTo>
                  <a:pt x="13896588" y="2146140"/>
                  <a:pt x="13914852" y="2146140"/>
                  <a:pt x="13927744" y="2114722"/>
                </a:cubicBezTo>
                <a:cubicBezTo>
                  <a:pt x="13934190" y="2088721"/>
                  <a:pt x="13934190" y="2030219"/>
                  <a:pt x="13914852" y="2010719"/>
                </a:cubicBezTo>
                <a:cubicBezTo>
                  <a:pt x="13903034" y="1984718"/>
                  <a:pt x="13857912" y="2004218"/>
                  <a:pt x="13838574" y="2004218"/>
                </a:cubicBezTo>
                <a:cubicBezTo>
                  <a:pt x="13812789" y="2010719"/>
                  <a:pt x="13735437" y="2030219"/>
                  <a:pt x="13735437" y="1971717"/>
                </a:cubicBezTo>
                <a:close/>
                <a:moveTo>
                  <a:pt x="14019822" y="1971714"/>
                </a:moveTo>
                <a:cubicBezTo>
                  <a:pt x="14032119" y="1971714"/>
                  <a:pt x="14044417" y="1971714"/>
                  <a:pt x="14056714" y="1971714"/>
                </a:cubicBezTo>
                <a:cubicBezTo>
                  <a:pt x="14056714" y="1991295"/>
                  <a:pt x="14056714" y="2010876"/>
                  <a:pt x="14056714" y="2036984"/>
                </a:cubicBezTo>
                <a:cubicBezTo>
                  <a:pt x="14044417" y="2036984"/>
                  <a:pt x="14032119" y="2036984"/>
                  <a:pt x="14019822" y="2036984"/>
                </a:cubicBezTo>
                <a:cubicBezTo>
                  <a:pt x="14019822" y="2010876"/>
                  <a:pt x="14019822" y="1991295"/>
                  <a:pt x="14019822" y="1971714"/>
                </a:cubicBezTo>
                <a:close/>
                <a:moveTo>
                  <a:pt x="16619262" y="1970570"/>
                </a:moveTo>
                <a:cubicBezTo>
                  <a:pt x="16619262" y="2002809"/>
                  <a:pt x="16638608" y="2002809"/>
                  <a:pt x="16657954" y="2002809"/>
                </a:cubicBezTo>
                <a:cubicBezTo>
                  <a:pt x="16657954" y="1964122"/>
                  <a:pt x="16632160" y="1970570"/>
                  <a:pt x="16619262" y="1970570"/>
                </a:cubicBezTo>
                <a:close/>
                <a:moveTo>
                  <a:pt x="11333754" y="1970570"/>
                </a:moveTo>
                <a:cubicBezTo>
                  <a:pt x="11333754" y="1989913"/>
                  <a:pt x="11333754" y="2009257"/>
                  <a:pt x="11333754" y="2035049"/>
                </a:cubicBezTo>
                <a:cubicBezTo>
                  <a:pt x="11353099" y="2022153"/>
                  <a:pt x="11391789" y="2015705"/>
                  <a:pt x="11391789" y="1970570"/>
                </a:cubicBezTo>
                <a:cubicBezTo>
                  <a:pt x="11372444" y="1970570"/>
                  <a:pt x="11353099" y="1970570"/>
                  <a:pt x="11333754" y="1970570"/>
                </a:cubicBezTo>
                <a:close/>
                <a:moveTo>
                  <a:pt x="18202116" y="1969073"/>
                </a:moveTo>
                <a:cubicBezTo>
                  <a:pt x="18213700" y="1970705"/>
                  <a:pt x="18222916" y="1978864"/>
                  <a:pt x="18222916" y="2004972"/>
                </a:cubicBezTo>
                <a:cubicBezTo>
                  <a:pt x="18205012" y="2004972"/>
                  <a:pt x="18167092" y="2018026"/>
                  <a:pt x="18167092" y="1972337"/>
                </a:cubicBezTo>
                <a:cubicBezTo>
                  <a:pt x="18176572" y="1972337"/>
                  <a:pt x="18190528" y="1967441"/>
                  <a:pt x="18202116" y="1969073"/>
                </a:cubicBezTo>
                <a:close/>
                <a:moveTo>
                  <a:pt x="11696783" y="1960705"/>
                </a:moveTo>
                <a:cubicBezTo>
                  <a:pt x="11700195" y="1960705"/>
                  <a:pt x="11703608" y="1963916"/>
                  <a:pt x="11710433" y="1970338"/>
                </a:cubicBezTo>
                <a:cubicBezTo>
                  <a:pt x="11703608" y="1970338"/>
                  <a:pt x="11703608" y="1976760"/>
                  <a:pt x="11696783" y="1989603"/>
                </a:cubicBezTo>
                <a:cubicBezTo>
                  <a:pt x="11696783" y="1983182"/>
                  <a:pt x="11689958" y="1976760"/>
                  <a:pt x="11683133" y="1970338"/>
                </a:cubicBezTo>
                <a:cubicBezTo>
                  <a:pt x="11689958" y="1963916"/>
                  <a:pt x="11693370" y="1960705"/>
                  <a:pt x="11696783" y="1960705"/>
                </a:cubicBezTo>
                <a:close/>
                <a:moveTo>
                  <a:pt x="12365153" y="1943012"/>
                </a:moveTo>
                <a:cubicBezTo>
                  <a:pt x="12366650" y="1944592"/>
                  <a:pt x="12368146" y="1949069"/>
                  <a:pt x="12374134" y="1951702"/>
                </a:cubicBezTo>
                <a:cubicBezTo>
                  <a:pt x="12368147" y="1951702"/>
                  <a:pt x="12362159" y="1951702"/>
                  <a:pt x="12356172" y="1951702"/>
                </a:cubicBezTo>
                <a:cubicBezTo>
                  <a:pt x="12362159" y="1942749"/>
                  <a:pt x="12363656" y="1941432"/>
                  <a:pt x="12365153" y="1943012"/>
                </a:cubicBezTo>
                <a:close/>
                <a:moveTo>
                  <a:pt x="13318343" y="1938535"/>
                </a:moveTo>
                <a:cubicBezTo>
                  <a:pt x="13331570" y="1951589"/>
                  <a:pt x="13351411" y="1958116"/>
                  <a:pt x="13364638" y="1971170"/>
                </a:cubicBezTo>
                <a:cubicBezTo>
                  <a:pt x="13351411" y="1977697"/>
                  <a:pt x="13331570" y="1990751"/>
                  <a:pt x="13318343" y="2003805"/>
                </a:cubicBezTo>
                <a:cubicBezTo>
                  <a:pt x="13318343" y="1984224"/>
                  <a:pt x="13318343" y="1958116"/>
                  <a:pt x="13318343" y="1938535"/>
                </a:cubicBezTo>
                <a:close/>
                <a:moveTo>
                  <a:pt x="12421964" y="1938535"/>
                </a:moveTo>
                <a:cubicBezTo>
                  <a:pt x="12428789" y="1964643"/>
                  <a:pt x="12428789" y="1984224"/>
                  <a:pt x="12435614" y="2003805"/>
                </a:cubicBezTo>
                <a:cubicBezTo>
                  <a:pt x="12415139" y="2003805"/>
                  <a:pt x="12408314" y="1964643"/>
                  <a:pt x="12421964" y="1938535"/>
                </a:cubicBezTo>
                <a:close/>
                <a:moveTo>
                  <a:pt x="18110216" y="1938534"/>
                </a:moveTo>
                <a:cubicBezTo>
                  <a:pt x="18122192" y="1938534"/>
                  <a:pt x="18128180" y="1946026"/>
                  <a:pt x="18128180" y="1970643"/>
                </a:cubicBezTo>
                <a:cubicBezTo>
                  <a:pt x="18116204" y="1970643"/>
                  <a:pt x="18110216" y="1964221"/>
                  <a:pt x="18110216" y="1938534"/>
                </a:cubicBezTo>
                <a:close/>
                <a:moveTo>
                  <a:pt x="12383475" y="1938533"/>
                </a:moveTo>
                <a:cubicBezTo>
                  <a:pt x="12356175" y="1984828"/>
                  <a:pt x="12383475" y="1938533"/>
                  <a:pt x="12383475" y="1938533"/>
                </a:cubicBezTo>
                <a:close/>
                <a:moveTo>
                  <a:pt x="16540538" y="1935509"/>
                </a:moveTo>
                <a:cubicBezTo>
                  <a:pt x="16528448" y="1933763"/>
                  <a:pt x="16513940" y="1938330"/>
                  <a:pt x="16504266" y="1938330"/>
                </a:cubicBezTo>
                <a:cubicBezTo>
                  <a:pt x="16504266" y="1989913"/>
                  <a:pt x="16542958" y="1970570"/>
                  <a:pt x="16562302" y="1970570"/>
                </a:cubicBezTo>
                <a:cubicBezTo>
                  <a:pt x="16562302" y="1945315"/>
                  <a:pt x="16552630" y="1937255"/>
                  <a:pt x="16540538" y="1935509"/>
                </a:cubicBezTo>
                <a:close/>
                <a:moveTo>
                  <a:pt x="13512141" y="1934663"/>
                </a:moveTo>
                <a:cubicBezTo>
                  <a:pt x="13527677" y="1935620"/>
                  <a:pt x="13540053" y="1943823"/>
                  <a:pt x="13540053" y="1972809"/>
                </a:cubicBezTo>
                <a:cubicBezTo>
                  <a:pt x="13521094" y="1972809"/>
                  <a:pt x="13465271" y="1999059"/>
                  <a:pt x="13465271" y="1939995"/>
                </a:cubicBezTo>
                <a:cubicBezTo>
                  <a:pt x="13477910" y="1939995"/>
                  <a:pt x="13496605" y="1933706"/>
                  <a:pt x="13512141" y="1934663"/>
                </a:cubicBezTo>
                <a:close/>
                <a:moveTo>
                  <a:pt x="17463408" y="1927584"/>
                </a:moveTo>
                <a:lnTo>
                  <a:pt x="17462720" y="1930268"/>
                </a:lnTo>
                <a:cubicBezTo>
                  <a:pt x="17461692" y="1934257"/>
                  <a:pt x="17460872" y="1937447"/>
                  <a:pt x="17460872" y="1937447"/>
                </a:cubicBezTo>
                <a:close/>
                <a:moveTo>
                  <a:pt x="11635483" y="1919987"/>
                </a:moveTo>
                <a:lnTo>
                  <a:pt x="11632840" y="1930269"/>
                </a:lnTo>
                <a:cubicBezTo>
                  <a:pt x="11631814" y="1934257"/>
                  <a:pt x="11630994" y="1937447"/>
                  <a:pt x="11630994" y="1937447"/>
                </a:cubicBezTo>
                <a:cubicBezTo>
                  <a:pt x="11632635" y="1931066"/>
                  <a:pt x="11633865" y="1926280"/>
                  <a:pt x="11634762" y="1922791"/>
                </a:cubicBezTo>
                <a:close/>
                <a:moveTo>
                  <a:pt x="12375132" y="1919572"/>
                </a:moveTo>
                <a:cubicBezTo>
                  <a:pt x="12387429" y="1919572"/>
                  <a:pt x="12399727" y="1919572"/>
                  <a:pt x="12412024" y="1919572"/>
                </a:cubicBezTo>
                <a:cubicBezTo>
                  <a:pt x="12405876" y="1925892"/>
                  <a:pt x="12405876" y="1932212"/>
                  <a:pt x="12405876" y="1937479"/>
                </a:cubicBezTo>
                <a:cubicBezTo>
                  <a:pt x="12393578" y="1937479"/>
                  <a:pt x="12381281" y="1932212"/>
                  <a:pt x="12375132" y="1919572"/>
                </a:cubicBezTo>
                <a:close/>
                <a:moveTo>
                  <a:pt x="11526130" y="1913613"/>
                </a:moveTo>
                <a:cubicBezTo>
                  <a:pt x="11506785" y="1920063"/>
                  <a:pt x="11430479" y="1932957"/>
                  <a:pt x="11448750" y="1989913"/>
                </a:cubicBezTo>
                <a:cubicBezTo>
                  <a:pt x="11461646" y="1938330"/>
                  <a:pt x="11506785" y="1970570"/>
                  <a:pt x="11526130" y="1970570"/>
                </a:cubicBezTo>
                <a:cubicBezTo>
                  <a:pt x="11526130" y="1951226"/>
                  <a:pt x="11526130" y="1932957"/>
                  <a:pt x="11526130" y="1913613"/>
                </a:cubicBezTo>
                <a:close/>
                <a:moveTo>
                  <a:pt x="17427460" y="1907166"/>
                </a:moveTo>
                <a:cubicBezTo>
                  <a:pt x="17427460" y="1945853"/>
                  <a:pt x="17453252" y="1945853"/>
                  <a:pt x="17466152" y="1951226"/>
                </a:cubicBezTo>
                <a:cubicBezTo>
                  <a:pt x="17472600" y="1943435"/>
                  <a:pt x="17474212" y="1937189"/>
                  <a:pt x="17472800" y="1932101"/>
                </a:cubicBezTo>
                <a:lnTo>
                  <a:pt x="17464508" y="1923313"/>
                </a:lnTo>
                <a:lnTo>
                  <a:pt x="17461312" y="1919928"/>
                </a:lnTo>
                <a:cubicBezTo>
                  <a:pt x="17450028" y="1913614"/>
                  <a:pt x="17433908" y="1910390"/>
                  <a:pt x="17427460" y="1907166"/>
                </a:cubicBezTo>
                <a:close/>
                <a:moveTo>
                  <a:pt x="13639647" y="1905357"/>
                </a:moveTo>
                <a:cubicBezTo>
                  <a:pt x="13639647" y="1925263"/>
                  <a:pt x="13633660" y="1937427"/>
                  <a:pt x="13621685" y="1937427"/>
                </a:cubicBezTo>
                <a:cubicBezTo>
                  <a:pt x="13621685" y="1918627"/>
                  <a:pt x="13627672" y="1905357"/>
                  <a:pt x="13639647" y="1905357"/>
                </a:cubicBezTo>
                <a:close/>
                <a:moveTo>
                  <a:pt x="12468929" y="1905357"/>
                </a:moveTo>
                <a:cubicBezTo>
                  <a:pt x="12468929" y="1931898"/>
                  <a:pt x="12462942" y="1937427"/>
                  <a:pt x="12450967" y="1937427"/>
                </a:cubicBezTo>
                <a:cubicBezTo>
                  <a:pt x="12450967" y="1918627"/>
                  <a:pt x="12457952" y="1905357"/>
                  <a:pt x="12468929" y="1905357"/>
                </a:cubicBezTo>
                <a:close/>
                <a:moveTo>
                  <a:pt x="16455904" y="1901389"/>
                </a:moveTo>
                <a:cubicBezTo>
                  <a:pt x="16439782" y="1900718"/>
                  <a:pt x="16420438" y="1907166"/>
                  <a:pt x="16407542" y="1907166"/>
                </a:cubicBezTo>
                <a:cubicBezTo>
                  <a:pt x="16407542" y="1970570"/>
                  <a:pt x="16465578" y="1938330"/>
                  <a:pt x="16484922" y="1938330"/>
                </a:cubicBezTo>
                <a:cubicBezTo>
                  <a:pt x="16484922" y="1909852"/>
                  <a:pt x="16472024" y="1902061"/>
                  <a:pt x="16455904" y="1901389"/>
                </a:cubicBezTo>
                <a:close/>
                <a:moveTo>
                  <a:pt x="11958362" y="1872181"/>
                </a:moveTo>
                <a:cubicBezTo>
                  <a:pt x="11958362" y="1910960"/>
                  <a:pt x="11971187" y="1935736"/>
                  <a:pt x="11939124" y="1943277"/>
                </a:cubicBezTo>
                <a:cubicBezTo>
                  <a:pt x="11919887" y="1943277"/>
                  <a:pt x="11926299" y="1974516"/>
                  <a:pt x="11926299" y="2000369"/>
                </a:cubicBezTo>
                <a:cubicBezTo>
                  <a:pt x="11900649" y="1974516"/>
                  <a:pt x="11868586" y="1955126"/>
                  <a:pt x="11844005" y="1980979"/>
                </a:cubicBezTo>
                <a:cubicBezTo>
                  <a:pt x="11824767" y="1993906"/>
                  <a:pt x="11799117" y="2013295"/>
                  <a:pt x="11773467" y="2013295"/>
                </a:cubicBezTo>
                <a:cubicBezTo>
                  <a:pt x="11779879" y="2000369"/>
                  <a:pt x="11786292" y="1987443"/>
                  <a:pt x="11792704" y="1980979"/>
                </a:cubicBezTo>
                <a:cubicBezTo>
                  <a:pt x="11779879" y="1974516"/>
                  <a:pt x="11767054" y="1968052"/>
                  <a:pt x="11754229" y="1968052"/>
                </a:cubicBezTo>
                <a:cubicBezTo>
                  <a:pt x="11754229" y="1904497"/>
                  <a:pt x="11792704" y="1898034"/>
                  <a:pt x="11824767" y="1898034"/>
                </a:cubicBezTo>
                <a:cubicBezTo>
                  <a:pt x="11868586" y="1885107"/>
                  <a:pt x="11913474" y="1878644"/>
                  <a:pt x="11958362" y="1872181"/>
                </a:cubicBezTo>
                <a:close/>
                <a:moveTo>
                  <a:pt x="16363748" y="1869283"/>
                </a:moveTo>
                <a:cubicBezTo>
                  <a:pt x="16347090" y="1868478"/>
                  <a:pt x="16328012" y="1874926"/>
                  <a:pt x="16318338" y="1874926"/>
                </a:cubicBezTo>
                <a:cubicBezTo>
                  <a:pt x="16318338" y="1938330"/>
                  <a:pt x="16368852" y="1907166"/>
                  <a:pt x="16394646" y="1907166"/>
                </a:cubicBezTo>
                <a:cubicBezTo>
                  <a:pt x="16394646" y="1878155"/>
                  <a:pt x="16380406" y="1870090"/>
                  <a:pt x="16363748" y="1869283"/>
                </a:cubicBezTo>
                <a:close/>
                <a:moveTo>
                  <a:pt x="19033468" y="1848478"/>
                </a:moveTo>
                <a:cubicBezTo>
                  <a:pt x="19033468" y="1868953"/>
                  <a:pt x="19027480" y="1875778"/>
                  <a:pt x="19015508" y="1875778"/>
                </a:cubicBezTo>
                <a:cubicBezTo>
                  <a:pt x="19015508" y="1855303"/>
                  <a:pt x="19021492" y="1848478"/>
                  <a:pt x="19033468" y="1848478"/>
                </a:cubicBezTo>
                <a:close/>
                <a:moveTo>
                  <a:pt x="12029867" y="1846457"/>
                </a:moveTo>
                <a:cubicBezTo>
                  <a:pt x="12058053" y="1851076"/>
                  <a:pt x="12093100" y="1881955"/>
                  <a:pt x="12113368" y="1890055"/>
                </a:cubicBezTo>
                <a:cubicBezTo>
                  <a:pt x="12067967" y="1890055"/>
                  <a:pt x="12030132" y="1883575"/>
                  <a:pt x="11991217" y="1877096"/>
                </a:cubicBezTo>
                <a:cubicBezTo>
                  <a:pt x="11998514" y="1850367"/>
                  <a:pt x="12012955" y="1843685"/>
                  <a:pt x="12029867" y="1846457"/>
                </a:cubicBezTo>
                <a:close/>
                <a:moveTo>
                  <a:pt x="16267558" y="1842686"/>
                </a:moveTo>
                <a:cubicBezTo>
                  <a:pt x="16250632" y="1842686"/>
                  <a:pt x="16231286" y="1849134"/>
                  <a:pt x="16221614" y="1849134"/>
                </a:cubicBezTo>
                <a:cubicBezTo>
                  <a:pt x="16221614" y="1907166"/>
                  <a:pt x="16279650" y="1874926"/>
                  <a:pt x="16298994" y="1874926"/>
                </a:cubicBezTo>
                <a:cubicBezTo>
                  <a:pt x="16298994" y="1849134"/>
                  <a:pt x="16284484" y="1842686"/>
                  <a:pt x="16267558" y="1842686"/>
                </a:cubicBezTo>
                <a:close/>
                <a:moveTo>
                  <a:pt x="12897459" y="1819784"/>
                </a:moveTo>
                <a:cubicBezTo>
                  <a:pt x="12908296" y="1815173"/>
                  <a:pt x="12919133" y="1824396"/>
                  <a:pt x="12919133" y="1847453"/>
                </a:cubicBezTo>
                <a:cubicBezTo>
                  <a:pt x="12906289" y="1841304"/>
                  <a:pt x="12893446" y="1835156"/>
                  <a:pt x="12887024" y="1829007"/>
                </a:cubicBezTo>
                <a:cubicBezTo>
                  <a:pt x="12890235" y="1824396"/>
                  <a:pt x="12893847" y="1821321"/>
                  <a:pt x="12897459" y="1819784"/>
                </a:cubicBezTo>
                <a:close/>
                <a:moveTo>
                  <a:pt x="16163578" y="1816895"/>
                </a:moveTo>
                <a:cubicBezTo>
                  <a:pt x="16163578" y="1849134"/>
                  <a:pt x="16189372" y="1849134"/>
                  <a:pt x="16202270" y="1849134"/>
                </a:cubicBezTo>
                <a:cubicBezTo>
                  <a:pt x="16202270" y="1810447"/>
                  <a:pt x="16182924" y="1816895"/>
                  <a:pt x="16163578" y="1816895"/>
                </a:cubicBezTo>
                <a:close/>
                <a:moveTo>
                  <a:pt x="16125962" y="1816895"/>
                </a:moveTo>
                <a:cubicBezTo>
                  <a:pt x="16125962" y="1836238"/>
                  <a:pt x="16132412" y="1849134"/>
                  <a:pt x="16145308" y="1849134"/>
                </a:cubicBezTo>
                <a:cubicBezTo>
                  <a:pt x="16145308" y="1829790"/>
                  <a:pt x="16138860" y="1816895"/>
                  <a:pt x="16125962" y="1816895"/>
                </a:cubicBezTo>
                <a:close/>
                <a:moveTo>
                  <a:pt x="18976520" y="1816710"/>
                </a:moveTo>
                <a:cubicBezTo>
                  <a:pt x="18976520" y="1847453"/>
                  <a:pt x="18957252" y="1847453"/>
                  <a:pt x="18944412" y="1847453"/>
                </a:cubicBezTo>
                <a:cubicBezTo>
                  <a:pt x="18944412" y="1810561"/>
                  <a:pt x="18963676" y="1816710"/>
                  <a:pt x="18976520" y="1816710"/>
                </a:cubicBezTo>
                <a:close/>
                <a:moveTo>
                  <a:pt x="18039120" y="1815299"/>
                </a:moveTo>
                <a:cubicBezTo>
                  <a:pt x="18052244" y="1815299"/>
                  <a:pt x="18052244" y="1828142"/>
                  <a:pt x="18052244" y="1847407"/>
                </a:cubicBezTo>
                <a:cubicBezTo>
                  <a:pt x="18039120" y="1847407"/>
                  <a:pt x="18039120" y="1834564"/>
                  <a:pt x="18039120" y="1815299"/>
                </a:cubicBezTo>
                <a:close/>
                <a:moveTo>
                  <a:pt x="17792656" y="1815299"/>
                </a:moveTo>
                <a:cubicBezTo>
                  <a:pt x="17805296" y="1815299"/>
                  <a:pt x="17810560" y="1828143"/>
                  <a:pt x="17810560" y="1847408"/>
                </a:cubicBezTo>
                <a:cubicBezTo>
                  <a:pt x="17798976" y="1847408"/>
                  <a:pt x="17792656" y="1834564"/>
                  <a:pt x="17792656" y="1815299"/>
                </a:cubicBezTo>
                <a:close/>
                <a:moveTo>
                  <a:pt x="12468929" y="1815299"/>
                </a:moveTo>
                <a:cubicBezTo>
                  <a:pt x="12468929" y="1834565"/>
                  <a:pt x="12462942" y="1847408"/>
                  <a:pt x="12450967" y="1847408"/>
                </a:cubicBezTo>
                <a:cubicBezTo>
                  <a:pt x="12450967" y="1828143"/>
                  <a:pt x="12457952" y="1815299"/>
                  <a:pt x="12468929" y="1815299"/>
                </a:cubicBezTo>
                <a:close/>
                <a:moveTo>
                  <a:pt x="12866517" y="1813923"/>
                </a:moveTo>
                <a:cubicBezTo>
                  <a:pt x="12872738" y="1812643"/>
                  <a:pt x="12873331" y="1822881"/>
                  <a:pt x="12863851" y="1833118"/>
                </a:cubicBezTo>
                <a:cubicBezTo>
                  <a:pt x="12863851" y="1829705"/>
                  <a:pt x="12863851" y="1827999"/>
                  <a:pt x="12863193" y="1826293"/>
                </a:cubicBezTo>
                <a:lnTo>
                  <a:pt x="12861645" y="1824001"/>
                </a:lnTo>
                <a:lnTo>
                  <a:pt x="12862144" y="1828427"/>
                </a:lnTo>
                <a:cubicBezTo>
                  <a:pt x="12849107" y="1828427"/>
                  <a:pt x="12849107" y="1828427"/>
                  <a:pt x="12856218" y="1815299"/>
                </a:cubicBezTo>
                <a:lnTo>
                  <a:pt x="12859182" y="1819051"/>
                </a:lnTo>
                <a:close/>
                <a:moveTo>
                  <a:pt x="18908284" y="1787523"/>
                </a:moveTo>
                <a:cubicBezTo>
                  <a:pt x="18916740" y="1790829"/>
                  <a:pt x="18924424" y="1802403"/>
                  <a:pt x="18924424" y="1818937"/>
                </a:cubicBezTo>
                <a:cubicBezTo>
                  <a:pt x="18912128" y="1812323"/>
                  <a:pt x="18899832" y="1812323"/>
                  <a:pt x="18887532" y="1805710"/>
                </a:cubicBezTo>
                <a:cubicBezTo>
                  <a:pt x="18890608" y="1789176"/>
                  <a:pt x="18899828" y="1784216"/>
                  <a:pt x="18908284" y="1787523"/>
                </a:cubicBezTo>
                <a:close/>
                <a:moveTo>
                  <a:pt x="16055030" y="1784655"/>
                </a:moveTo>
                <a:cubicBezTo>
                  <a:pt x="16055030" y="1816895"/>
                  <a:pt x="16074376" y="1816895"/>
                  <a:pt x="16087274" y="1816895"/>
                </a:cubicBezTo>
                <a:cubicBezTo>
                  <a:pt x="16087274" y="1778207"/>
                  <a:pt x="16067928" y="1784655"/>
                  <a:pt x="16055030" y="1784655"/>
                </a:cubicBezTo>
                <a:close/>
                <a:moveTo>
                  <a:pt x="19450568" y="1782119"/>
                </a:moveTo>
                <a:cubicBezTo>
                  <a:pt x="19450568" y="1801382"/>
                  <a:pt x="19444580" y="1814225"/>
                  <a:pt x="19432604" y="1814225"/>
                </a:cubicBezTo>
                <a:cubicBezTo>
                  <a:pt x="19432604" y="1794961"/>
                  <a:pt x="19438592" y="1782119"/>
                  <a:pt x="19450568" y="1782119"/>
                </a:cubicBezTo>
                <a:close/>
                <a:moveTo>
                  <a:pt x="13695273" y="1778260"/>
                </a:moveTo>
                <a:cubicBezTo>
                  <a:pt x="13697518" y="1779063"/>
                  <a:pt x="13698765" y="1782274"/>
                  <a:pt x="13701260" y="1785484"/>
                </a:cubicBezTo>
                <a:cubicBezTo>
                  <a:pt x="13701260" y="1785484"/>
                  <a:pt x="13696271" y="1791905"/>
                  <a:pt x="13696271" y="1804748"/>
                </a:cubicBezTo>
                <a:cubicBezTo>
                  <a:pt x="13690283" y="1798327"/>
                  <a:pt x="13690283" y="1791905"/>
                  <a:pt x="13683298" y="1785484"/>
                </a:cubicBezTo>
                <a:cubicBezTo>
                  <a:pt x="13689784" y="1779063"/>
                  <a:pt x="13693028" y="1777458"/>
                  <a:pt x="13695273" y="1778260"/>
                </a:cubicBezTo>
                <a:close/>
                <a:moveTo>
                  <a:pt x="15920690" y="1758863"/>
                </a:moveTo>
                <a:cubicBezTo>
                  <a:pt x="15920690" y="1778207"/>
                  <a:pt x="15927138" y="1784655"/>
                  <a:pt x="15940034" y="1784655"/>
                </a:cubicBezTo>
                <a:cubicBezTo>
                  <a:pt x="15940034" y="1765311"/>
                  <a:pt x="15933586" y="1758863"/>
                  <a:pt x="15920690" y="1758863"/>
                </a:cubicBezTo>
                <a:close/>
                <a:moveTo>
                  <a:pt x="17674160" y="1758421"/>
                </a:moveTo>
                <a:cubicBezTo>
                  <a:pt x="17687812" y="1758421"/>
                  <a:pt x="17701460" y="1765245"/>
                  <a:pt x="17701460" y="1785720"/>
                </a:cubicBezTo>
                <a:cubicBezTo>
                  <a:pt x="17687812" y="1785720"/>
                  <a:pt x="17674160" y="1778895"/>
                  <a:pt x="17674160" y="1758421"/>
                </a:cubicBezTo>
                <a:close/>
                <a:moveTo>
                  <a:pt x="18855804" y="1757267"/>
                </a:moveTo>
                <a:cubicBezTo>
                  <a:pt x="18865940" y="1759573"/>
                  <a:pt x="18877000" y="1765722"/>
                  <a:pt x="18886480" y="1768796"/>
                </a:cubicBezTo>
                <a:cubicBezTo>
                  <a:pt x="18880160" y="1768796"/>
                  <a:pt x="18880160" y="1774945"/>
                  <a:pt x="18873840" y="1781094"/>
                </a:cubicBezTo>
                <a:cubicBezTo>
                  <a:pt x="18861200" y="1774945"/>
                  <a:pt x="18842240" y="1774945"/>
                  <a:pt x="18830656" y="1768796"/>
                </a:cubicBezTo>
                <a:cubicBezTo>
                  <a:pt x="18836448" y="1756499"/>
                  <a:pt x="18845664" y="1754962"/>
                  <a:pt x="18855804" y="1757267"/>
                </a:cubicBezTo>
                <a:close/>
                <a:moveTo>
                  <a:pt x="13497861" y="1747265"/>
                </a:moveTo>
                <a:cubicBezTo>
                  <a:pt x="13539186" y="1746450"/>
                  <a:pt x="13582110" y="1764101"/>
                  <a:pt x="13630100" y="1786368"/>
                </a:cubicBezTo>
                <a:cubicBezTo>
                  <a:pt x="13540519" y="1792885"/>
                  <a:pt x="13458403" y="1805920"/>
                  <a:pt x="13375221" y="1818954"/>
                </a:cubicBezTo>
                <a:cubicBezTo>
                  <a:pt x="13416812" y="1767360"/>
                  <a:pt x="13456537" y="1748080"/>
                  <a:pt x="13497861" y="1747265"/>
                </a:cubicBezTo>
                <a:close/>
                <a:moveTo>
                  <a:pt x="18801700" y="1728798"/>
                </a:moveTo>
                <a:cubicBezTo>
                  <a:pt x="18811008" y="1731036"/>
                  <a:pt x="18820312" y="1737356"/>
                  <a:pt x="18829620" y="1741042"/>
                </a:cubicBezTo>
                <a:cubicBezTo>
                  <a:pt x="18811008" y="1752628"/>
                  <a:pt x="18792392" y="1746308"/>
                  <a:pt x="18773780" y="1741042"/>
                </a:cubicBezTo>
                <a:cubicBezTo>
                  <a:pt x="18783084" y="1728403"/>
                  <a:pt x="18792392" y="1726560"/>
                  <a:pt x="18801700" y="1728798"/>
                </a:cubicBezTo>
                <a:close/>
                <a:moveTo>
                  <a:pt x="14094163" y="1728691"/>
                </a:moveTo>
                <a:cubicBezTo>
                  <a:pt x="14101699" y="1747002"/>
                  <a:pt x="14108158" y="1766391"/>
                  <a:pt x="14113540" y="1785780"/>
                </a:cubicBezTo>
                <a:cubicBezTo>
                  <a:pt x="13998351" y="1785780"/>
                  <a:pt x="13883162" y="1785780"/>
                  <a:pt x="13773355" y="1785780"/>
                </a:cubicBezTo>
                <a:cubicBezTo>
                  <a:pt x="13786273" y="1715765"/>
                  <a:pt x="13850866" y="1734076"/>
                  <a:pt x="13883162" y="1741617"/>
                </a:cubicBezTo>
                <a:cubicBezTo>
                  <a:pt x="13953137" y="1747002"/>
                  <a:pt x="14024188" y="1734076"/>
                  <a:pt x="14094163" y="1728691"/>
                </a:cubicBezTo>
                <a:close/>
                <a:moveTo>
                  <a:pt x="13095574" y="1726822"/>
                </a:moveTo>
                <a:cubicBezTo>
                  <a:pt x="13108417" y="1726822"/>
                  <a:pt x="13127683" y="1720502"/>
                  <a:pt x="13127683" y="1757366"/>
                </a:cubicBezTo>
                <a:cubicBezTo>
                  <a:pt x="13114839" y="1757366"/>
                  <a:pt x="13095574" y="1757366"/>
                  <a:pt x="13095574" y="1726822"/>
                </a:cubicBezTo>
                <a:close/>
                <a:moveTo>
                  <a:pt x="17849532" y="1725244"/>
                </a:moveTo>
                <a:cubicBezTo>
                  <a:pt x="17868144" y="1725244"/>
                  <a:pt x="17886760" y="1730510"/>
                  <a:pt x="17905372" y="1737883"/>
                </a:cubicBezTo>
                <a:cubicBezTo>
                  <a:pt x="17886760" y="1762108"/>
                  <a:pt x="17868144" y="1755788"/>
                  <a:pt x="17849532" y="1755788"/>
                </a:cubicBezTo>
                <a:cubicBezTo>
                  <a:pt x="17849532" y="1743149"/>
                  <a:pt x="17849532" y="1730510"/>
                  <a:pt x="17849532" y="1725244"/>
                </a:cubicBezTo>
                <a:close/>
                <a:moveTo>
                  <a:pt x="12799195" y="1725244"/>
                </a:moveTo>
                <a:cubicBezTo>
                  <a:pt x="12881579" y="1730567"/>
                  <a:pt x="12971453" y="1743344"/>
                  <a:pt x="13061326" y="1749732"/>
                </a:cubicBezTo>
                <a:cubicBezTo>
                  <a:pt x="13009970" y="1762509"/>
                  <a:pt x="12958614" y="1768897"/>
                  <a:pt x="12900838" y="1794450"/>
                </a:cubicBezTo>
                <a:cubicBezTo>
                  <a:pt x="12862321" y="1820003"/>
                  <a:pt x="12818454" y="1781674"/>
                  <a:pt x="12773517" y="1794450"/>
                </a:cubicBezTo>
                <a:cubicBezTo>
                  <a:pt x="12747839" y="1794450"/>
                  <a:pt x="12735000" y="1820003"/>
                  <a:pt x="12709322" y="1839168"/>
                </a:cubicBezTo>
                <a:cubicBezTo>
                  <a:pt x="12690063" y="1851945"/>
                  <a:pt x="12670805" y="1858333"/>
                  <a:pt x="12652616" y="1864722"/>
                </a:cubicBezTo>
                <a:cubicBezTo>
                  <a:pt x="12614099" y="1871110"/>
                  <a:pt x="12601260" y="1858333"/>
                  <a:pt x="12588421" y="1807227"/>
                </a:cubicBezTo>
                <a:cubicBezTo>
                  <a:pt x="12620519" y="1768897"/>
                  <a:pt x="12657966" y="1762509"/>
                  <a:pt x="12696483" y="1749732"/>
                </a:cubicBezTo>
                <a:cubicBezTo>
                  <a:pt x="12715742" y="1749732"/>
                  <a:pt x="12735000" y="1743344"/>
                  <a:pt x="12760678" y="1738020"/>
                </a:cubicBezTo>
                <a:cubicBezTo>
                  <a:pt x="12773517" y="1738020"/>
                  <a:pt x="12779937" y="1725244"/>
                  <a:pt x="12799195" y="1725244"/>
                </a:cubicBezTo>
                <a:close/>
                <a:moveTo>
                  <a:pt x="13704364" y="1725242"/>
                </a:moveTo>
                <a:cubicBezTo>
                  <a:pt x="13717003" y="1730508"/>
                  <a:pt x="13723322" y="1743148"/>
                  <a:pt x="13729642" y="1755787"/>
                </a:cubicBezTo>
                <a:cubicBezTo>
                  <a:pt x="13723322" y="1762107"/>
                  <a:pt x="13710683" y="1768427"/>
                  <a:pt x="13704364" y="1781066"/>
                </a:cubicBezTo>
                <a:cubicBezTo>
                  <a:pt x="13692778" y="1768427"/>
                  <a:pt x="13699098" y="1743148"/>
                  <a:pt x="13704364" y="1725242"/>
                </a:cubicBezTo>
                <a:close/>
                <a:moveTo>
                  <a:pt x="19272752" y="1696806"/>
                </a:moveTo>
                <a:cubicBezTo>
                  <a:pt x="19292048" y="1696806"/>
                  <a:pt x="19304912" y="1703194"/>
                  <a:pt x="19324212" y="1715970"/>
                </a:cubicBezTo>
                <a:cubicBezTo>
                  <a:pt x="19356372" y="1728747"/>
                  <a:pt x="19382104" y="1759624"/>
                  <a:pt x="19407832" y="1797954"/>
                </a:cubicBezTo>
                <a:cubicBezTo>
                  <a:pt x="19394968" y="1810730"/>
                  <a:pt x="19388536" y="1823507"/>
                  <a:pt x="19382104" y="1842672"/>
                </a:cubicBezTo>
                <a:cubicBezTo>
                  <a:pt x="19330644" y="1804342"/>
                  <a:pt x="19279184" y="1772401"/>
                  <a:pt x="19228796" y="1741524"/>
                </a:cubicBezTo>
                <a:cubicBezTo>
                  <a:pt x="19241660" y="1728747"/>
                  <a:pt x="19260956" y="1715970"/>
                  <a:pt x="19272752" y="1696806"/>
                </a:cubicBezTo>
                <a:close/>
                <a:moveTo>
                  <a:pt x="13541106" y="1696804"/>
                </a:moveTo>
                <a:cubicBezTo>
                  <a:pt x="13553081" y="1696804"/>
                  <a:pt x="13559068" y="1703225"/>
                  <a:pt x="13559068" y="1728909"/>
                </a:cubicBezTo>
                <a:cubicBezTo>
                  <a:pt x="13547093" y="1728909"/>
                  <a:pt x="13541106" y="1716067"/>
                  <a:pt x="13541106" y="1696804"/>
                </a:cubicBezTo>
                <a:close/>
                <a:moveTo>
                  <a:pt x="13413135" y="1696804"/>
                </a:moveTo>
                <a:cubicBezTo>
                  <a:pt x="13425110" y="1696804"/>
                  <a:pt x="13431097" y="1703225"/>
                  <a:pt x="13431097" y="1728910"/>
                </a:cubicBezTo>
                <a:cubicBezTo>
                  <a:pt x="13419122" y="1728910"/>
                  <a:pt x="13413135" y="1716067"/>
                  <a:pt x="13413135" y="1696804"/>
                </a:cubicBezTo>
                <a:close/>
                <a:moveTo>
                  <a:pt x="18724572" y="1696803"/>
                </a:moveTo>
                <a:cubicBezTo>
                  <a:pt x="18736984" y="1696803"/>
                  <a:pt x="18755600" y="1703225"/>
                  <a:pt x="18768008" y="1709646"/>
                </a:cubicBezTo>
                <a:cubicBezTo>
                  <a:pt x="18749392" y="1728909"/>
                  <a:pt x="18730780" y="1716067"/>
                  <a:pt x="18712164" y="1709646"/>
                </a:cubicBezTo>
                <a:cubicBezTo>
                  <a:pt x="18718368" y="1703225"/>
                  <a:pt x="18718368" y="1696803"/>
                  <a:pt x="18724572" y="1696803"/>
                </a:cubicBezTo>
                <a:close/>
                <a:moveTo>
                  <a:pt x="17799912" y="1693674"/>
                </a:moveTo>
                <a:cubicBezTo>
                  <a:pt x="17803912" y="1693674"/>
                  <a:pt x="17807664" y="1694097"/>
                  <a:pt x="17810560" y="1694097"/>
                </a:cubicBezTo>
                <a:cubicBezTo>
                  <a:pt x="17810560" y="1733595"/>
                  <a:pt x="17792652" y="1727953"/>
                  <a:pt x="17773696" y="1727953"/>
                </a:cubicBezTo>
                <a:cubicBezTo>
                  <a:pt x="17773696" y="1697483"/>
                  <a:pt x="17787912" y="1693674"/>
                  <a:pt x="17799912" y="1693674"/>
                </a:cubicBezTo>
                <a:close/>
                <a:moveTo>
                  <a:pt x="14430369" y="1677843"/>
                </a:moveTo>
                <a:cubicBezTo>
                  <a:pt x="14442778" y="1696995"/>
                  <a:pt x="14461393" y="1709763"/>
                  <a:pt x="14473803" y="1728915"/>
                </a:cubicBezTo>
                <a:cubicBezTo>
                  <a:pt x="14455188" y="1728915"/>
                  <a:pt x="14436574" y="1728915"/>
                  <a:pt x="14417959" y="1728915"/>
                </a:cubicBezTo>
                <a:cubicBezTo>
                  <a:pt x="14424164" y="1709763"/>
                  <a:pt x="14424164" y="1696995"/>
                  <a:pt x="14430369" y="1677843"/>
                </a:cubicBezTo>
                <a:close/>
                <a:moveTo>
                  <a:pt x="19265620" y="1677842"/>
                </a:moveTo>
                <a:cubicBezTo>
                  <a:pt x="19260152" y="1683829"/>
                  <a:pt x="19260152" y="1689816"/>
                  <a:pt x="19252496" y="1695804"/>
                </a:cubicBezTo>
                <a:cubicBezTo>
                  <a:pt x="19252496" y="1677842"/>
                  <a:pt x="19252496" y="1677842"/>
                  <a:pt x="19265620" y="1677842"/>
                </a:cubicBezTo>
                <a:close/>
                <a:moveTo>
                  <a:pt x="14361488" y="1671350"/>
                </a:moveTo>
                <a:cubicBezTo>
                  <a:pt x="14366821" y="1670447"/>
                  <a:pt x="14371311" y="1681284"/>
                  <a:pt x="14362330" y="1695733"/>
                </a:cubicBezTo>
                <a:cubicBezTo>
                  <a:pt x="14362330" y="1689311"/>
                  <a:pt x="14356343" y="1682889"/>
                  <a:pt x="14356343" y="1676468"/>
                </a:cubicBezTo>
                <a:cubicBezTo>
                  <a:pt x="14357840" y="1673257"/>
                  <a:pt x="14359711" y="1671651"/>
                  <a:pt x="14361488" y="1671350"/>
                </a:cubicBezTo>
                <a:close/>
                <a:moveTo>
                  <a:pt x="18664768" y="1663624"/>
                </a:moveTo>
                <a:cubicBezTo>
                  <a:pt x="18683920" y="1670008"/>
                  <a:pt x="18696688" y="1676393"/>
                  <a:pt x="18715840" y="1676393"/>
                </a:cubicBezTo>
                <a:cubicBezTo>
                  <a:pt x="18703072" y="1689161"/>
                  <a:pt x="18664768" y="1714699"/>
                  <a:pt x="18664768" y="1663624"/>
                </a:cubicBezTo>
                <a:close/>
                <a:moveTo>
                  <a:pt x="18635276" y="1630447"/>
                </a:moveTo>
                <a:cubicBezTo>
                  <a:pt x="18635276" y="1656132"/>
                  <a:pt x="18628956" y="1662553"/>
                  <a:pt x="18617368" y="1662553"/>
                </a:cubicBezTo>
                <a:cubicBezTo>
                  <a:pt x="18617368" y="1643290"/>
                  <a:pt x="18623688" y="1630447"/>
                  <a:pt x="18635276" y="1630447"/>
                </a:cubicBezTo>
                <a:close/>
                <a:moveTo>
                  <a:pt x="17361340" y="1630447"/>
                </a:moveTo>
                <a:cubicBezTo>
                  <a:pt x="17374468" y="1630447"/>
                  <a:pt x="17374468" y="1643290"/>
                  <a:pt x="17374468" y="1662553"/>
                </a:cubicBezTo>
                <a:cubicBezTo>
                  <a:pt x="17361340" y="1662553"/>
                  <a:pt x="17361340" y="1649711"/>
                  <a:pt x="17361340" y="1630447"/>
                </a:cubicBezTo>
                <a:close/>
                <a:moveTo>
                  <a:pt x="14316122" y="1598740"/>
                </a:moveTo>
                <a:cubicBezTo>
                  <a:pt x="14316122" y="1624531"/>
                  <a:pt x="14322571" y="1630979"/>
                  <a:pt x="14335467" y="1630979"/>
                </a:cubicBezTo>
                <a:cubicBezTo>
                  <a:pt x="14335467" y="1611636"/>
                  <a:pt x="14329019" y="1598740"/>
                  <a:pt x="14316122" y="1598740"/>
                </a:cubicBezTo>
                <a:close/>
                <a:moveTo>
                  <a:pt x="13299383" y="1597266"/>
                </a:moveTo>
                <a:cubicBezTo>
                  <a:pt x="13408966" y="1610391"/>
                  <a:pt x="13517474" y="1616954"/>
                  <a:pt x="13620611" y="1630080"/>
                </a:cubicBezTo>
                <a:cubicBezTo>
                  <a:pt x="13620611" y="1695708"/>
                  <a:pt x="13492764" y="1662894"/>
                  <a:pt x="13466980" y="1662894"/>
                </a:cubicBezTo>
                <a:cubicBezTo>
                  <a:pt x="13434750" y="1662894"/>
                  <a:pt x="13396074" y="1662894"/>
                  <a:pt x="13363843" y="1662894"/>
                </a:cubicBezTo>
                <a:cubicBezTo>
                  <a:pt x="13338059" y="1662894"/>
                  <a:pt x="13318721" y="1662894"/>
                  <a:pt x="13299383" y="1662894"/>
                </a:cubicBezTo>
                <a:cubicBezTo>
                  <a:pt x="13299383" y="1643205"/>
                  <a:pt x="13299383" y="1623517"/>
                  <a:pt x="13299383" y="1597266"/>
                </a:cubicBezTo>
                <a:close/>
                <a:moveTo>
                  <a:pt x="17529708" y="1596145"/>
                </a:moveTo>
                <a:cubicBezTo>
                  <a:pt x="17547480" y="1599370"/>
                  <a:pt x="17566872" y="1609045"/>
                  <a:pt x="17579796" y="1612270"/>
                </a:cubicBezTo>
                <a:cubicBezTo>
                  <a:pt x="17618576" y="1631620"/>
                  <a:pt x="17669204" y="1625170"/>
                  <a:pt x="17701520" y="1676770"/>
                </a:cubicBezTo>
                <a:cubicBezTo>
                  <a:pt x="17630428" y="1657420"/>
                  <a:pt x="17560408" y="1638070"/>
                  <a:pt x="17489312" y="1618720"/>
                </a:cubicBezTo>
                <a:cubicBezTo>
                  <a:pt x="17495776" y="1596145"/>
                  <a:pt x="17511936" y="1592920"/>
                  <a:pt x="17529708" y="1596145"/>
                </a:cubicBezTo>
                <a:close/>
                <a:moveTo>
                  <a:pt x="16853976" y="1593818"/>
                </a:moveTo>
                <a:cubicBezTo>
                  <a:pt x="16871360" y="1594628"/>
                  <a:pt x="16886260" y="1602727"/>
                  <a:pt x="16886260" y="1631886"/>
                </a:cubicBezTo>
                <a:cubicBezTo>
                  <a:pt x="16866392" y="1631886"/>
                  <a:pt x="16806792" y="1657804"/>
                  <a:pt x="16806792" y="1599488"/>
                </a:cubicBezTo>
                <a:cubicBezTo>
                  <a:pt x="16816724" y="1599488"/>
                  <a:pt x="16836592" y="1593008"/>
                  <a:pt x="16853976" y="1593818"/>
                </a:cubicBezTo>
                <a:close/>
                <a:moveTo>
                  <a:pt x="9923617" y="1577913"/>
                </a:moveTo>
                <a:cubicBezTo>
                  <a:pt x="9909732" y="1581285"/>
                  <a:pt x="9892276" y="1595113"/>
                  <a:pt x="9885021" y="1598740"/>
                </a:cubicBezTo>
                <a:cubicBezTo>
                  <a:pt x="9865676" y="1605189"/>
                  <a:pt x="9826986" y="1579396"/>
                  <a:pt x="9826986" y="1630979"/>
                </a:cubicBezTo>
                <a:cubicBezTo>
                  <a:pt x="9852780" y="1624531"/>
                  <a:pt x="9878573" y="1624531"/>
                  <a:pt x="9904367" y="1618084"/>
                </a:cubicBezTo>
                <a:cubicBezTo>
                  <a:pt x="9910815" y="1592292"/>
                  <a:pt x="9930160" y="1598740"/>
                  <a:pt x="9943057" y="1598740"/>
                </a:cubicBezTo>
                <a:cubicBezTo>
                  <a:pt x="9943057" y="1587456"/>
                  <a:pt x="9940236" y="1581411"/>
                  <a:pt x="9935803" y="1578791"/>
                </a:cubicBezTo>
                <a:cubicBezTo>
                  <a:pt x="9932478" y="1576827"/>
                  <a:pt x="9928246" y="1576789"/>
                  <a:pt x="9923617" y="1577913"/>
                </a:cubicBezTo>
                <a:close/>
                <a:moveTo>
                  <a:pt x="17451392" y="1573569"/>
                </a:moveTo>
                <a:cubicBezTo>
                  <a:pt x="17463692" y="1580394"/>
                  <a:pt x="17475988" y="1580394"/>
                  <a:pt x="17488284" y="1587219"/>
                </a:cubicBezTo>
                <a:cubicBezTo>
                  <a:pt x="17482136" y="1594043"/>
                  <a:pt x="17482136" y="1594043"/>
                  <a:pt x="17482136" y="1600868"/>
                </a:cubicBezTo>
                <a:cubicBezTo>
                  <a:pt x="17469840" y="1600868"/>
                  <a:pt x="17451392" y="1600868"/>
                  <a:pt x="17451392" y="1573569"/>
                </a:cubicBezTo>
                <a:close/>
                <a:moveTo>
                  <a:pt x="13185628" y="1573569"/>
                </a:moveTo>
                <a:cubicBezTo>
                  <a:pt x="13197603" y="1573569"/>
                  <a:pt x="13203590" y="1580394"/>
                  <a:pt x="13203590" y="1600868"/>
                </a:cubicBezTo>
                <a:cubicBezTo>
                  <a:pt x="13197603" y="1600868"/>
                  <a:pt x="13185628" y="1594044"/>
                  <a:pt x="13185628" y="1573569"/>
                </a:cubicBezTo>
                <a:close/>
                <a:moveTo>
                  <a:pt x="13113024" y="1542860"/>
                </a:moveTo>
                <a:cubicBezTo>
                  <a:pt x="13113024" y="1575445"/>
                  <a:pt x="13132247" y="1575445"/>
                  <a:pt x="13151469" y="1575445"/>
                </a:cubicBezTo>
                <a:cubicBezTo>
                  <a:pt x="13151469" y="1537429"/>
                  <a:pt x="13125839" y="1542860"/>
                  <a:pt x="13113024" y="1542860"/>
                </a:cubicBezTo>
                <a:close/>
                <a:moveTo>
                  <a:pt x="14842739" y="1540708"/>
                </a:moveTo>
                <a:cubicBezTo>
                  <a:pt x="14836290" y="1547156"/>
                  <a:pt x="14836290" y="1547156"/>
                  <a:pt x="14842739" y="1572949"/>
                </a:cubicBezTo>
                <a:cubicBezTo>
                  <a:pt x="14842739" y="1560052"/>
                  <a:pt x="14842739" y="1547156"/>
                  <a:pt x="14842739" y="1540708"/>
                </a:cubicBezTo>
                <a:close/>
                <a:moveTo>
                  <a:pt x="10012914" y="1540708"/>
                </a:moveTo>
                <a:cubicBezTo>
                  <a:pt x="10012914" y="1560052"/>
                  <a:pt x="10019362" y="1572949"/>
                  <a:pt x="10032259" y="1572949"/>
                </a:cubicBezTo>
                <a:cubicBezTo>
                  <a:pt x="10032259" y="1547156"/>
                  <a:pt x="10025811" y="1540708"/>
                  <a:pt x="10012914" y="1540708"/>
                </a:cubicBezTo>
                <a:close/>
                <a:moveTo>
                  <a:pt x="18977592" y="1540388"/>
                </a:moveTo>
                <a:cubicBezTo>
                  <a:pt x="19004080" y="1540388"/>
                  <a:pt x="19030572" y="1540388"/>
                  <a:pt x="19057060" y="1540388"/>
                </a:cubicBezTo>
                <a:cubicBezTo>
                  <a:pt x="19049336" y="1559002"/>
                  <a:pt x="19042712" y="1577617"/>
                  <a:pt x="19037192" y="1596231"/>
                </a:cubicBezTo>
                <a:cubicBezTo>
                  <a:pt x="19017328" y="1590027"/>
                  <a:pt x="18977592" y="1583822"/>
                  <a:pt x="18977592" y="1540388"/>
                </a:cubicBezTo>
                <a:close/>
                <a:moveTo>
                  <a:pt x="16678428" y="1521110"/>
                </a:moveTo>
                <a:cubicBezTo>
                  <a:pt x="16690406" y="1515455"/>
                  <a:pt x="16701586" y="1520033"/>
                  <a:pt x="16711168" y="1551811"/>
                </a:cubicBezTo>
                <a:cubicBezTo>
                  <a:pt x="16723946" y="1597054"/>
                  <a:pt x="16768664" y="1571200"/>
                  <a:pt x="16786768" y="1571200"/>
                </a:cubicBezTo>
                <a:cubicBezTo>
                  <a:pt x="16775054" y="1603517"/>
                  <a:pt x="16768664" y="1629370"/>
                  <a:pt x="16743110" y="1616443"/>
                </a:cubicBezTo>
                <a:cubicBezTo>
                  <a:pt x="16711168" y="1590590"/>
                  <a:pt x="16672838" y="1571200"/>
                  <a:pt x="16640896" y="1551811"/>
                </a:cubicBezTo>
                <a:cubicBezTo>
                  <a:pt x="16653672" y="1542654"/>
                  <a:pt x="16666450" y="1526765"/>
                  <a:pt x="16678428" y="1521110"/>
                </a:cubicBezTo>
                <a:close/>
                <a:moveTo>
                  <a:pt x="12450967" y="1507211"/>
                </a:moveTo>
                <a:cubicBezTo>
                  <a:pt x="12462942" y="1507211"/>
                  <a:pt x="12468929" y="1513847"/>
                  <a:pt x="12468929" y="1539281"/>
                </a:cubicBezTo>
                <a:cubicBezTo>
                  <a:pt x="12457952" y="1539281"/>
                  <a:pt x="12450967" y="1526011"/>
                  <a:pt x="12450967" y="1507211"/>
                </a:cubicBezTo>
                <a:close/>
                <a:moveTo>
                  <a:pt x="14462017" y="1506186"/>
                </a:moveTo>
                <a:cubicBezTo>
                  <a:pt x="14449926" y="1504708"/>
                  <a:pt x="14435418" y="1509543"/>
                  <a:pt x="14425745" y="1509543"/>
                </a:cubicBezTo>
                <a:cubicBezTo>
                  <a:pt x="14425745" y="1560052"/>
                  <a:pt x="14464435" y="1540708"/>
                  <a:pt x="14483780" y="1540708"/>
                </a:cubicBezTo>
                <a:cubicBezTo>
                  <a:pt x="14483780" y="1515454"/>
                  <a:pt x="14474107" y="1507663"/>
                  <a:pt x="14462017" y="1506186"/>
                </a:cubicBezTo>
                <a:close/>
                <a:moveTo>
                  <a:pt x="16585860" y="1504277"/>
                </a:moveTo>
                <a:cubicBezTo>
                  <a:pt x="16597446" y="1502796"/>
                  <a:pt x="16611402" y="1507643"/>
                  <a:pt x="16620882" y="1507643"/>
                </a:cubicBezTo>
                <a:cubicBezTo>
                  <a:pt x="16620882" y="1558270"/>
                  <a:pt x="16582964" y="1538881"/>
                  <a:pt x="16565058" y="1538881"/>
                </a:cubicBezTo>
                <a:cubicBezTo>
                  <a:pt x="16565058" y="1513568"/>
                  <a:pt x="16574274" y="1505758"/>
                  <a:pt x="16585860" y="1504277"/>
                </a:cubicBezTo>
                <a:close/>
                <a:moveTo>
                  <a:pt x="12443410" y="1503902"/>
                </a:moveTo>
                <a:cubicBezTo>
                  <a:pt x="12406601" y="1503096"/>
                  <a:pt x="12369791" y="1506320"/>
                  <a:pt x="12334325" y="1522439"/>
                </a:cubicBezTo>
                <a:cubicBezTo>
                  <a:pt x="12340773" y="1535335"/>
                  <a:pt x="12347222" y="1540708"/>
                  <a:pt x="12353670" y="1553604"/>
                </a:cubicBezTo>
                <a:cubicBezTo>
                  <a:pt x="12347222" y="1553604"/>
                  <a:pt x="12269841" y="1572949"/>
                  <a:pt x="12289187" y="1592292"/>
                </a:cubicBezTo>
                <a:cubicBezTo>
                  <a:pt x="12308532" y="1605189"/>
                  <a:pt x="12314980" y="1605189"/>
                  <a:pt x="12321428" y="1643876"/>
                </a:cubicBezTo>
                <a:cubicBezTo>
                  <a:pt x="12334325" y="1682563"/>
                  <a:pt x="12373015" y="1663219"/>
                  <a:pt x="12385912" y="1663219"/>
                </a:cubicBezTo>
                <a:cubicBezTo>
                  <a:pt x="12418154" y="1656771"/>
                  <a:pt x="12449321" y="1656771"/>
                  <a:pt x="12475114" y="1676115"/>
                </a:cubicBezTo>
                <a:cubicBezTo>
                  <a:pt x="12500908" y="1663219"/>
                  <a:pt x="12558943" y="1663219"/>
                  <a:pt x="12558943" y="1598740"/>
                </a:cubicBezTo>
                <a:cubicBezTo>
                  <a:pt x="12520253" y="1598740"/>
                  <a:pt x="12481563" y="1598740"/>
                  <a:pt x="12449321" y="1598740"/>
                </a:cubicBezTo>
                <a:cubicBezTo>
                  <a:pt x="12449321" y="1527813"/>
                  <a:pt x="12526701" y="1547156"/>
                  <a:pt x="12552495" y="1509543"/>
                </a:cubicBezTo>
                <a:cubicBezTo>
                  <a:pt x="12517029" y="1509543"/>
                  <a:pt x="12480219" y="1504708"/>
                  <a:pt x="12443410" y="1503902"/>
                </a:cubicBezTo>
                <a:close/>
                <a:moveTo>
                  <a:pt x="14306988" y="1503096"/>
                </a:moveTo>
                <a:cubicBezTo>
                  <a:pt x="14271790" y="1506320"/>
                  <a:pt x="14236593" y="1515992"/>
                  <a:pt x="14201127" y="1522439"/>
                </a:cubicBezTo>
                <a:cubicBezTo>
                  <a:pt x="14233368" y="1540708"/>
                  <a:pt x="14272059" y="1572949"/>
                  <a:pt x="14310749" y="1566500"/>
                </a:cubicBezTo>
                <a:cubicBezTo>
                  <a:pt x="14341916" y="1560052"/>
                  <a:pt x="14380606" y="1547156"/>
                  <a:pt x="14412848" y="1522439"/>
                </a:cubicBezTo>
                <a:cubicBezTo>
                  <a:pt x="14377382" y="1503096"/>
                  <a:pt x="14342185" y="1499872"/>
                  <a:pt x="14306988" y="1503096"/>
                </a:cubicBezTo>
                <a:close/>
                <a:moveTo>
                  <a:pt x="14147122" y="1501350"/>
                </a:moveTo>
                <a:cubicBezTo>
                  <a:pt x="14125358" y="1501484"/>
                  <a:pt x="14101177" y="1509543"/>
                  <a:pt x="14091504" y="1509543"/>
                </a:cubicBezTo>
                <a:cubicBezTo>
                  <a:pt x="14091504" y="1572949"/>
                  <a:pt x="14162436" y="1540708"/>
                  <a:pt x="14188230" y="1540708"/>
                </a:cubicBezTo>
                <a:cubicBezTo>
                  <a:pt x="14188230" y="1509006"/>
                  <a:pt x="14168885" y="1501215"/>
                  <a:pt x="14147122" y="1501350"/>
                </a:cubicBezTo>
                <a:close/>
                <a:moveTo>
                  <a:pt x="13906114" y="1492618"/>
                </a:moveTo>
                <a:cubicBezTo>
                  <a:pt x="13895098" y="1493424"/>
                  <a:pt x="13884082" y="1499872"/>
                  <a:pt x="13874409" y="1509543"/>
                </a:cubicBezTo>
                <a:cubicBezTo>
                  <a:pt x="13893755" y="1509543"/>
                  <a:pt x="13918473" y="1509543"/>
                  <a:pt x="13937818" y="1509543"/>
                </a:cubicBezTo>
                <a:cubicBezTo>
                  <a:pt x="13928145" y="1496648"/>
                  <a:pt x="13917130" y="1491812"/>
                  <a:pt x="13906114" y="1492618"/>
                </a:cubicBezTo>
                <a:close/>
                <a:moveTo>
                  <a:pt x="14521395" y="1483753"/>
                </a:moveTo>
                <a:cubicBezTo>
                  <a:pt x="14516022" y="1503096"/>
                  <a:pt x="14509573" y="1522439"/>
                  <a:pt x="14502050" y="1540708"/>
                </a:cubicBezTo>
                <a:cubicBezTo>
                  <a:pt x="14553637" y="1540708"/>
                  <a:pt x="14605224" y="1535335"/>
                  <a:pt x="14656811" y="1540708"/>
                </a:cubicBezTo>
                <a:cubicBezTo>
                  <a:pt x="14669708" y="1540708"/>
                  <a:pt x="14746013" y="1535335"/>
                  <a:pt x="14721295" y="1515992"/>
                </a:cubicBezTo>
                <a:cubicBezTo>
                  <a:pt x="14663259" y="1470856"/>
                  <a:pt x="14585879" y="1490200"/>
                  <a:pt x="14521395" y="1483753"/>
                </a:cubicBezTo>
                <a:close/>
                <a:moveTo>
                  <a:pt x="13260395" y="1478775"/>
                </a:moveTo>
                <a:cubicBezTo>
                  <a:pt x="13253988" y="1504844"/>
                  <a:pt x="13260395" y="1542860"/>
                  <a:pt x="13241173" y="1562411"/>
                </a:cubicBezTo>
                <a:cubicBezTo>
                  <a:pt x="13228358" y="1575445"/>
                  <a:pt x="13209136" y="1549377"/>
                  <a:pt x="13189913" y="1542860"/>
                </a:cubicBezTo>
                <a:cubicBezTo>
                  <a:pt x="13164284" y="1537429"/>
                  <a:pt x="13164284" y="1568928"/>
                  <a:pt x="13151469" y="1601514"/>
                </a:cubicBezTo>
                <a:cubicBezTo>
                  <a:pt x="13148265" y="1617807"/>
                  <a:pt x="13143459" y="1621065"/>
                  <a:pt x="13137853" y="1622694"/>
                </a:cubicBezTo>
                <a:lnTo>
                  <a:pt x="13131159" y="1624684"/>
                </a:lnTo>
                <a:lnTo>
                  <a:pt x="13137235" y="1629878"/>
                </a:lnTo>
                <a:cubicBezTo>
                  <a:pt x="13132745" y="1634997"/>
                  <a:pt x="13128254" y="1640115"/>
                  <a:pt x="13123763" y="1636596"/>
                </a:cubicBezTo>
                <a:lnTo>
                  <a:pt x="13121080" y="1632582"/>
                </a:lnTo>
                <a:lnTo>
                  <a:pt x="13119432" y="1634099"/>
                </a:lnTo>
                <a:cubicBezTo>
                  <a:pt x="13119432" y="1640616"/>
                  <a:pt x="13125839" y="1647133"/>
                  <a:pt x="13125839" y="1647133"/>
                </a:cubicBezTo>
                <a:cubicBezTo>
                  <a:pt x="13087395" y="1666685"/>
                  <a:pt x="13050018" y="1679719"/>
                  <a:pt x="13011573" y="1679719"/>
                </a:cubicBezTo>
                <a:cubicBezTo>
                  <a:pt x="13005166" y="1686236"/>
                  <a:pt x="12941092" y="1673202"/>
                  <a:pt x="12960314" y="1640616"/>
                </a:cubicBezTo>
                <a:cubicBezTo>
                  <a:pt x="12992351" y="1601514"/>
                  <a:pt x="13050018" y="1608031"/>
                  <a:pt x="13082055" y="1601514"/>
                </a:cubicBezTo>
                <a:cubicBezTo>
                  <a:pt x="13043611" y="1529826"/>
                  <a:pt x="12973129" y="1555894"/>
                  <a:pt x="12921869" y="1575445"/>
                </a:cubicBezTo>
                <a:cubicBezTo>
                  <a:pt x="12921869" y="1549377"/>
                  <a:pt x="12915462" y="1511361"/>
                  <a:pt x="12941092" y="1511361"/>
                </a:cubicBezTo>
                <a:cubicBezTo>
                  <a:pt x="12973129" y="1504844"/>
                  <a:pt x="13011573" y="1504844"/>
                  <a:pt x="13050018" y="1498326"/>
                </a:cubicBezTo>
                <a:cubicBezTo>
                  <a:pt x="13119432" y="1491809"/>
                  <a:pt x="13189913" y="1485292"/>
                  <a:pt x="13260395" y="1478775"/>
                </a:cubicBezTo>
                <a:close/>
                <a:moveTo>
                  <a:pt x="18304544" y="1478773"/>
                </a:moveTo>
                <a:cubicBezTo>
                  <a:pt x="18310532" y="1478773"/>
                  <a:pt x="18322508" y="1485194"/>
                  <a:pt x="18322508" y="1510879"/>
                </a:cubicBezTo>
                <a:cubicBezTo>
                  <a:pt x="18310532" y="1510879"/>
                  <a:pt x="18304544" y="1504458"/>
                  <a:pt x="18304544" y="1478773"/>
                </a:cubicBezTo>
                <a:close/>
                <a:moveTo>
                  <a:pt x="13957163" y="1477304"/>
                </a:moveTo>
                <a:cubicBezTo>
                  <a:pt x="13957163" y="1503096"/>
                  <a:pt x="13957163" y="1522439"/>
                  <a:pt x="13957163" y="1540708"/>
                </a:cubicBezTo>
                <a:cubicBezTo>
                  <a:pt x="13970060" y="1540708"/>
                  <a:pt x="13989405" y="1540708"/>
                  <a:pt x="14002302" y="1540708"/>
                </a:cubicBezTo>
                <a:cubicBezTo>
                  <a:pt x="14021647" y="1540708"/>
                  <a:pt x="14047441" y="1540708"/>
                  <a:pt x="14073234" y="1540708"/>
                </a:cubicBezTo>
                <a:cubicBezTo>
                  <a:pt x="14073234" y="1464408"/>
                  <a:pt x="13982957" y="1490200"/>
                  <a:pt x="13957163" y="1477304"/>
                </a:cubicBezTo>
                <a:close/>
                <a:moveTo>
                  <a:pt x="18830660" y="1445595"/>
                </a:moveTo>
                <a:cubicBezTo>
                  <a:pt x="18874384" y="1458309"/>
                  <a:pt x="18925572" y="1451952"/>
                  <a:pt x="18957564" y="1509164"/>
                </a:cubicBezTo>
                <a:cubicBezTo>
                  <a:pt x="18919172" y="1515521"/>
                  <a:pt x="18849856" y="1534592"/>
                  <a:pt x="18830660" y="1445595"/>
                </a:cubicBezTo>
                <a:close/>
                <a:moveTo>
                  <a:pt x="18247672" y="1445595"/>
                </a:moveTo>
                <a:cubicBezTo>
                  <a:pt x="18259644" y="1445595"/>
                  <a:pt x="18265632" y="1458438"/>
                  <a:pt x="18265632" y="1477703"/>
                </a:cubicBezTo>
                <a:cubicBezTo>
                  <a:pt x="18253656" y="1477703"/>
                  <a:pt x="18247672" y="1471282"/>
                  <a:pt x="18247672" y="1445595"/>
                </a:cubicBezTo>
                <a:close/>
                <a:moveTo>
                  <a:pt x="16584018" y="1445595"/>
                </a:moveTo>
                <a:cubicBezTo>
                  <a:pt x="16595994" y="1445595"/>
                  <a:pt x="16601982" y="1458438"/>
                  <a:pt x="16601982" y="1477704"/>
                </a:cubicBezTo>
                <a:cubicBezTo>
                  <a:pt x="16591004" y="1477704"/>
                  <a:pt x="16584018" y="1471282"/>
                  <a:pt x="16584018" y="1445595"/>
                </a:cubicBezTo>
                <a:close/>
                <a:moveTo>
                  <a:pt x="9737784" y="1406377"/>
                </a:moveTo>
                <a:cubicBezTo>
                  <a:pt x="9692645" y="1419273"/>
                  <a:pt x="9660403" y="1477304"/>
                  <a:pt x="9621713" y="1503096"/>
                </a:cubicBezTo>
                <a:cubicBezTo>
                  <a:pt x="9584098" y="1522439"/>
                  <a:pt x="9538959" y="1515992"/>
                  <a:pt x="9500269" y="1527813"/>
                </a:cubicBezTo>
                <a:cubicBezTo>
                  <a:pt x="9474476" y="1535335"/>
                  <a:pt x="9461579" y="1566500"/>
                  <a:pt x="9435785" y="1579396"/>
                </a:cubicBezTo>
                <a:cubicBezTo>
                  <a:pt x="9416440" y="1585848"/>
                  <a:pt x="9390647" y="1592292"/>
                  <a:pt x="9371302" y="1598740"/>
                </a:cubicBezTo>
                <a:cubicBezTo>
                  <a:pt x="9353031" y="1605189"/>
                  <a:pt x="9288548" y="1605189"/>
                  <a:pt x="9282099" y="1643876"/>
                </a:cubicBezTo>
                <a:cubicBezTo>
                  <a:pt x="9275651" y="1669667"/>
                  <a:pt x="9327238" y="1669667"/>
                  <a:pt x="9333686" y="1669667"/>
                </a:cubicBezTo>
                <a:cubicBezTo>
                  <a:pt x="9359480" y="1663219"/>
                  <a:pt x="9364853" y="1643876"/>
                  <a:pt x="9378825" y="1637427"/>
                </a:cubicBezTo>
                <a:cubicBezTo>
                  <a:pt x="9397095" y="1624531"/>
                  <a:pt x="9416440" y="1624531"/>
                  <a:pt x="9435785" y="1618084"/>
                </a:cubicBezTo>
                <a:cubicBezTo>
                  <a:pt x="9538959" y="1585848"/>
                  <a:pt x="9634610" y="1535335"/>
                  <a:pt x="9737784" y="1483753"/>
                </a:cubicBezTo>
                <a:cubicBezTo>
                  <a:pt x="9737784" y="1457960"/>
                  <a:pt x="9737784" y="1432169"/>
                  <a:pt x="9737784" y="1406377"/>
                </a:cubicBezTo>
                <a:close/>
                <a:moveTo>
                  <a:pt x="16351776" y="1388716"/>
                </a:moveTo>
                <a:cubicBezTo>
                  <a:pt x="16363624" y="1388716"/>
                  <a:pt x="16374484" y="1395541"/>
                  <a:pt x="16374484" y="1416016"/>
                </a:cubicBezTo>
                <a:cubicBezTo>
                  <a:pt x="16363624" y="1416016"/>
                  <a:pt x="16351776" y="1409191"/>
                  <a:pt x="16351776" y="1388716"/>
                </a:cubicBezTo>
                <a:close/>
                <a:moveTo>
                  <a:pt x="9904367" y="1387034"/>
                </a:moveTo>
                <a:cubicBezTo>
                  <a:pt x="9872125" y="1393482"/>
                  <a:pt x="9839883" y="1393482"/>
                  <a:pt x="9807641" y="1406377"/>
                </a:cubicBezTo>
                <a:cubicBezTo>
                  <a:pt x="9826986" y="1445064"/>
                  <a:pt x="9852780" y="1451512"/>
                  <a:pt x="9878573" y="1445064"/>
                </a:cubicBezTo>
                <a:cubicBezTo>
                  <a:pt x="9897918" y="1445064"/>
                  <a:pt x="9904367" y="1419273"/>
                  <a:pt x="9904367" y="1387034"/>
                </a:cubicBezTo>
                <a:close/>
                <a:moveTo>
                  <a:pt x="16242756" y="1355540"/>
                </a:moveTo>
                <a:cubicBezTo>
                  <a:pt x="16254730" y="1355540"/>
                  <a:pt x="16260718" y="1368382"/>
                  <a:pt x="16260718" y="1387645"/>
                </a:cubicBezTo>
                <a:cubicBezTo>
                  <a:pt x="16248744" y="1387645"/>
                  <a:pt x="16242756" y="1374803"/>
                  <a:pt x="16242756" y="1355540"/>
                </a:cubicBezTo>
                <a:close/>
                <a:moveTo>
                  <a:pt x="16000036" y="1355540"/>
                </a:moveTo>
                <a:cubicBezTo>
                  <a:pt x="16000036" y="1374804"/>
                  <a:pt x="15994048" y="1387646"/>
                  <a:pt x="15982074" y="1387646"/>
                </a:cubicBezTo>
                <a:cubicBezTo>
                  <a:pt x="15982074" y="1368382"/>
                  <a:pt x="15988060" y="1355540"/>
                  <a:pt x="16000036" y="1355540"/>
                </a:cubicBezTo>
                <a:close/>
                <a:moveTo>
                  <a:pt x="17261808" y="1355537"/>
                </a:moveTo>
                <a:cubicBezTo>
                  <a:pt x="17288296" y="1361742"/>
                  <a:pt x="17314784" y="1367947"/>
                  <a:pt x="17341276" y="1398971"/>
                </a:cubicBezTo>
                <a:cubicBezTo>
                  <a:pt x="17314784" y="1398971"/>
                  <a:pt x="17261808" y="1411381"/>
                  <a:pt x="17261808" y="1355537"/>
                </a:cubicBezTo>
                <a:close/>
                <a:moveTo>
                  <a:pt x="18042940" y="1347424"/>
                </a:moveTo>
                <a:cubicBezTo>
                  <a:pt x="18072904" y="1342833"/>
                  <a:pt x="18108368" y="1376603"/>
                  <a:pt x="18132828" y="1386083"/>
                </a:cubicBezTo>
                <a:cubicBezTo>
                  <a:pt x="18132828" y="1398722"/>
                  <a:pt x="18132828" y="1405042"/>
                  <a:pt x="18132828" y="1411362"/>
                </a:cubicBezTo>
                <a:cubicBezTo>
                  <a:pt x="18093692" y="1398722"/>
                  <a:pt x="18054556" y="1379763"/>
                  <a:pt x="18015420" y="1367124"/>
                </a:cubicBezTo>
                <a:cubicBezTo>
                  <a:pt x="18023576" y="1354748"/>
                  <a:pt x="18032952" y="1348955"/>
                  <a:pt x="18042940" y="1347424"/>
                </a:cubicBezTo>
                <a:close/>
                <a:moveTo>
                  <a:pt x="17167012" y="1332460"/>
                </a:moveTo>
                <a:cubicBezTo>
                  <a:pt x="17191236" y="1338893"/>
                  <a:pt x="17241792" y="1327100"/>
                  <a:pt x="17241792" y="1383919"/>
                </a:cubicBezTo>
                <a:cubicBezTo>
                  <a:pt x="17216516" y="1416081"/>
                  <a:pt x="17185968" y="1358190"/>
                  <a:pt x="17167012" y="1332460"/>
                </a:cubicBezTo>
                <a:close/>
                <a:moveTo>
                  <a:pt x="17076956" y="1322361"/>
                </a:moveTo>
                <a:cubicBezTo>
                  <a:pt x="17090084" y="1322361"/>
                  <a:pt x="17090084" y="1335204"/>
                  <a:pt x="17090084" y="1354469"/>
                </a:cubicBezTo>
                <a:cubicBezTo>
                  <a:pt x="17076956" y="1354469"/>
                  <a:pt x="17076956" y="1341626"/>
                  <a:pt x="17076956" y="1322361"/>
                </a:cubicBezTo>
                <a:close/>
                <a:moveTo>
                  <a:pt x="17508272" y="1322360"/>
                </a:moveTo>
                <a:cubicBezTo>
                  <a:pt x="17520244" y="1322360"/>
                  <a:pt x="17526232" y="1335204"/>
                  <a:pt x="17526232" y="1354469"/>
                </a:cubicBezTo>
                <a:cubicBezTo>
                  <a:pt x="17514256" y="1354469"/>
                  <a:pt x="17508272" y="1341626"/>
                  <a:pt x="17508272" y="1322360"/>
                </a:cubicBezTo>
                <a:close/>
                <a:moveTo>
                  <a:pt x="17982244" y="1322357"/>
                </a:moveTo>
                <a:cubicBezTo>
                  <a:pt x="17995516" y="1329531"/>
                  <a:pt x="18008784" y="1334655"/>
                  <a:pt x="18014316" y="1340803"/>
                </a:cubicBezTo>
                <a:cubicBezTo>
                  <a:pt x="18001044" y="1359250"/>
                  <a:pt x="17982244" y="1353101"/>
                  <a:pt x="17982244" y="1322357"/>
                </a:cubicBezTo>
                <a:close/>
                <a:moveTo>
                  <a:pt x="14316122" y="1297837"/>
                </a:moveTo>
                <a:cubicBezTo>
                  <a:pt x="14316122" y="1330077"/>
                  <a:pt x="14341916" y="1322555"/>
                  <a:pt x="14354813" y="1322555"/>
                </a:cubicBezTo>
                <a:cubicBezTo>
                  <a:pt x="14354813" y="1291390"/>
                  <a:pt x="14329019" y="1297837"/>
                  <a:pt x="14316122" y="1297837"/>
                </a:cubicBezTo>
                <a:close/>
                <a:moveTo>
                  <a:pt x="17148052" y="1265483"/>
                </a:moveTo>
                <a:cubicBezTo>
                  <a:pt x="17160348" y="1265483"/>
                  <a:pt x="17172644" y="1265483"/>
                  <a:pt x="17184944" y="1265483"/>
                </a:cubicBezTo>
                <a:cubicBezTo>
                  <a:pt x="17184944" y="1271904"/>
                  <a:pt x="17184944" y="1284748"/>
                  <a:pt x="17184944" y="1297591"/>
                </a:cubicBezTo>
                <a:cubicBezTo>
                  <a:pt x="17172644" y="1297591"/>
                  <a:pt x="17160348" y="1297591"/>
                  <a:pt x="17148052" y="1297591"/>
                </a:cubicBezTo>
                <a:cubicBezTo>
                  <a:pt x="17148052" y="1284748"/>
                  <a:pt x="17148052" y="1271904"/>
                  <a:pt x="17148052" y="1265483"/>
                </a:cubicBezTo>
                <a:close/>
                <a:moveTo>
                  <a:pt x="16166922" y="1265483"/>
                </a:moveTo>
                <a:cubicBezTo>
                  <a:pt x="16178896" y="1265483"/>
                  <a:pt x="16184884" y="1278326"/>
                  <a:pt x="16184884" y="1297591"/>
                </a:cubicBezTo>
                <a:cubicBezTo>
                  <a:pt x="16172908" y="1297591"/>
                  <a:pt x="16166922" y="1284748"/>
                  <a:pt x="16166922" y="1265483"/>
                </a:cubicBezTo>
                <a:close/>
                <a:moveTo>
                  <a:pt x="16000036" y="1265483"/>
                </a:moveTo>
                <a:cubicBezTo>
                  <a:pt x="16000036" y="1284748"/>
                  <a:pt x="15994048" y="1297592"/>
                  <a:pt x="15982074" y="1297592"/>
                </a:cubicBezTo>
                <a:cubicBezTo>
                  <a:pt x="15982074" y="1271905"/>
                  <a:pt x="15988060" y="1265483"/>
                  <a:pt x="16000036" y="1265483"/>
                </a:cubicBezTo>
                <a:close/>
                <a:moveTo>
                  <a:pt x="15944156" y="1265483"/>
                </a:moveTo>
                <a:cubicBezTo>
                  <a:pt x="15956796" y="1265483"/>
                  <a:pt x="15962062" y="1278326"/>
                  <a:pt x="15962062" y="1297592"/>
                </a:cubicBezTo>
                <a:cubicBezTo>
                  <a:pt x="15950476" y="1297592"/>
                  <a:pt x="15944156" y="1284748"/>
                  <a:pt x="15944156" y="1265483"/>
                </a:cubicBezTo>
                <a:close/>
                <a:moveTo>
                  <a:pt x="15773526" y="1246523"/>
                </a:moveTo>
                <a:cubicBezTo>
                  <a:pt x="15819356" y="1246523"/>
                  <a:pt x="15871732" y="1253003"/>
                  <a:pt x="15924108" y="1278921"/>
                </a:cubicBezTo>
                <a:cubicBezTo>
                  <a:pt x="15897920" y="1285401"/>
                  <a:pt x="15878278" y="1304840"/>
                  <a:pt x="15858638" y="1317799"/>
                </a:cubicBezTo>
                <a:cubicBezTo>
                  <a:pt x="15838996" y="1330758"/>
                  <a:pt x="15825902" y="1317799"/>
                  <a:pt x="15806262" y="1311320"/>
                </a:cubicBezTo>
                <a:cubicBezTo>
                  <a:pt x="15812808" y="1298360"/>
                  <a:pt x="15819356" y="1285401"/>
                  <a:pt x="15825902" y="1278921"/>
                </a:cubicBezTo>
                <a:cubicBezTo>
                  <a:pt x="15812808" y="1265962"/>
                  <a:pt x="15793168" y="1253003"/>
                  <a:pt x="15773526" y="1246523"/>
                </a:cubicBezTo>
                <a:close/>
                <a:moveTo>
                  <a:pt x="17810560" y="1200999"/>
                </a:moveTo>
                <a:cubicBezTo>
                  <a:pt x="17810560" y="1240681"/>
                  <a:pt x="17786336" y="1234067"/>
                  <a:pt x="17773696" y="1234067"/>
                </a:cubicBezTo>
                <a:cubicBezTo>
                  <a:pt x="17773696" y="1194386"/>
                  <a:pt x="17798972" y="1200999"/>
                  <a:pt x="17810560" y="1200999"/>
                </a:cubicBezTo>
                <a:close/>
                <a:moveTo>
                  <a:pt x="16824752" y="1199127"/>
                </a:moveTo>
                <a:cubicBezTo>
                  <a:pt x="16824752" y="1224814"/>
                  <a:pt x="16818764" y="1231236"/>
                  <a:pt x="16806788" y="1231236"/>
                </a:cubicBezTo>
                <a:cubicBezTo>
                  <a:pt x="16806788" y="1205549"/>
                  <a:pt x="16812776" y="1199127"/>
                  <a:pt x="16824752" y="1199127"/>
                </a:cubicBezTo>
                <a:close/>
                <a:moveTo>
                  <a:pt x="15678730" y="1199127"/>
                </a:moveTo>
                <a:cubicBezTo>
                  <a:pt x="15684718" y="1199127"/>
                  <a:pt x="15696694" y="1205549"/>
                  <a:pt x="15696694" y="1231236"/>
                </a:cubicBezTo>
                <a:cubicBezTo>
                  <a:pt x="15684718" y="1231236"/>
                  <a:pt x="15678730" y="1224814"/>
                  <a:pt x="15678730" y="1199127"/>
                </a:cubicBezTo>
                <a:close/>
                <a:moveTo>
                  <a:pt x="15526532" y="1161698"/>
                </a:moveTo>
                <a:cubicBezTo>
                  <a:pt x="15546808" y="1161698"/>
                  <a:pt x="15570242" y="1169761"/>
                  <a:pt x="15582882" y="1169761"/>
                </a:cubicBezTo>
                <a:cubicBezTo>
                  <a:pt x="15582882" y="1240711"/>
                  <a:pt x="15514420" y="1202011"/>
                  <a:pt x="15489142" y="1202011"/>
                </a:cubicBezTo>
                <a:cubicBezTo>
                  <a:pt x="15489142" y="1169761"/>
                  <a:pt x="15506258" y="1161698"/>
                  <a:pt x="15526532" y="1161698"/>
                </a:cubicBezTo>
                <a:close/>
                <a:moveTo>
                  <a:pt x="16824752" y="1137507"/>
                </a:moveTo>
                <a:cubicBezTo>
                  <a:pt x="16824752" y="1163192"/>
                  <a:pt x="16818764" y="1169613"/>
                  <a:pt x="16806788" y="1169613"/>
                </a:cubicBezTo>
                <a:cubicBezTo>
                  <a:pt x="16806788" y="1150350"/>
                  <a:pt x="16812776" y="1137507"/>
                  <a:pt x="16824752" y="1137507"/>
                </a:cubicBezTo>
                <a:close/>
                <a:moveTo>
                  <a:pt x="15342210" y="1137507"/>
                </a:moveTo>
                <a:cubicBezTo>
                  <a:pt x="15360380" y="1137507"/>
                  <a:pt x="15386030" y="1137507"/>
                  <a:pt x="15405268" y="1137507"/>
                </a:cubicBezTo>
                <a:cubicBezTo>
                  <a:pt x="15424508" y="1137507"/>
                  <a:pt x="15437332" y="1137507"/>
                  <a:pt x="15450158" y="1137507"/>
                </a:cubicBezTo>
                <a:cubicBezTo>
                  <a:pt x="15450158" y="1150350"/>
                  <a:pt x="15450158" y="1163192"/>
                  <a:pt x="15450158" y="1169613"/>
                </a:cubicBezTo>
                <a:cubicBezTo>
                  <a:pt x="15430920" y="1169613"/>
                  <a:pt x="15405268" y="1169613"/>
                  <a:pt x="15379618" y="1169613"/>
                </a:cubicBezTo>
                <a:cubicBezTo>
                  <a:pt x="15366792" y="1169613"/>
                  <a:pt x="15353966" y="1169613"/>
                  <a:pt x="15342210" y="1169613"/>
                </a:cubicBezTo>
                <a:cubicBezTo>
                  <a:pt x="15342210" y="1163192"/>
                  <a:pt x="15342210" y="1150350"/>
                  <a:pt x="15342210" y="1137507"/>
                </a:cubicBezTo>
                <a:close/>
                <a:moveTo>
                  <a:pt x="10314912" y="1136639"/>
                </a:moveTo>
                <a:cubicBezTo>
                  <a:pt x="10314912" y="1162431"/>
                  <a:pt x="10321361" y="1168880"/>
                  <a:pt x="10334257" y="1168880"/>
                </a:cubicBezTo>
                <a:cubicBezTo>
                  <a:pt x="10334257" y="1149535"/>
                  <a:pt x="10327809" y="1136639"/>
                  <a:pt x="10314912" y="1136639"/>
                </a:cubicBezTo>
                <a:close/>
                <a:moveTo>
                  <a:pt x="10372948" y="1111922"/>
                </a:moveTo>
                <a:cubicBezTo>
                  <a:pt x="10372948" y="1130193"/>
                  <a:pt x="10379396" y="1136639"/>
                  <a:pt x="10392293" y="1136639"/>
                </a:cubicBezTo>
                <a:cubicBezTo>
                  <a:pt x="10392293" y="1117295"/>
                  <a:pt x="10385844" y="1111922"/>
                  <a:pt x="10372948" y="1111922"/>
                </a:cubicBezTo>
                <a:close/>
                <a:moveTo>
                  <a:pt x="15848742" y="1111643"/>
                </a:moveTo>
                <a:cubicBezTo>
                  <a:pt x="15848742" y="1129922"/>
                  <a:pt x="15855192" y="1136372"/>
                  <a:pt x="15868094" y="1136372"/>
                </a:cubicBezTo>
                <a:cubicBezTo>
                  <a:pt x="15868094" y="1117019"/>
                  <a:pt x="15861644" y="1111643"/>
                  <a:pt x="15848742" y="1111643"/>
                </a:cubicBezTo>
                <a:close/>
                <a:moveTo>
                  <a:pt x="17584748" y="1108531"/>
                </a:moveTo>
                <a:cubicBezTo>
                  <a:pt x="17597740" y="1111139"/>
                  <a:pt x="17606196" y="1119593"/>
                  <a:pt x="17606196" y="1137320"/>
                </a:cubicBezTo>
                <a:cubicBezTo>
                  <a:pt x="17587792" y="1137320"/>
                  <a:pt x="17568308" y="1137320"/>
                  <a:pt x="17568308" y="1170048"/>
                </a:cubicBezTo>
                <a:cubicBezTo>
                  <a:pt x="17582920" y="1170048"/>
                  <a:pt x="17607888" y="1162684"/>
                  <a:pt x="17619456" y="1178332"/>
                </a:cubicBezTo>
                <a:lnTo>
                  <a:pt x="17624884" y="1199651"/>
                </a:lnTo>
                <a:lnTo>
                  <a:pt x="17642892" y="1202967"/>
                </a:lnTo>
                <a:cubicBezTo>
                  <a:pt x="17649316" y="1206810"/>
                  <a:pt x="17654132" y="1214496"/>
                  <a:pt x="17654132" y="1229868"/>
                </a:cubicBezTo>
                <a:cubicBezTo>
                  <a:pt x="17644500" y="1229868"/>
                  <a:pt x="17631256" y="1233326"/>
                  <a:pt x="17625236" y="1219492"/>
                </a:cubicBezTo>
                <a:lnTo>
                  <a:pt x="17622540" y="1202380"/>
                </a:lnTo>
                <a:lnTo>
                  <a:pt x="17582464" y="1197354"/>
                </a:lnTo>
                <a:cubicBezTo>
                  <a:pt x="17539080" y="1187229"/>
                  <a:pt x="17495236" y="1165138"/>
                  <a:pt x="17451396" y="1150411"/>
                </a:cubicBezTo>
                <a:cubicBezTo>
                  <a:pt x="17466008" y="1145502"/>
                  <a:pt x="17545780" y="1100707"/>
                  <a:pt x="17584748" y="1108531"/>
                </a:cubicBezTo>
                <a:close/>
                <a:moveTo>
                  <a:pt x="15265552" y="1103815"/>
                </a:moveTo>
                <a:cubicBezTo>
                  <a:pt x="15287702" y="1104753"/>
                  <a:pt x="15312312" y="1112794"/>
                  <a:pt x="15322156" y="1112794"/>
                </a:cubicBezTo>
                <a:cubicBezTo>
                  <a:pt x="15322156" y="1169613"/>
                  <a:pt x="15243404" y="1137451"/>
                  <a:pt x="15223716" y="1137451"/>
                </a:cubicBezTo>
                <a:cubicBezTo>
                  <a:pt x="15223716" y="1109042"/>
                  <a:pt x="15243404" y="1102877"/>
                  <a:pt x="15265552" y="1103815"/>
                </a:cubicBezTo>
                <a:close/>
                <a:moveTo>
                  <a:pt x="17304464" y="1080632"/>
                </a:moveTo>
                <a:cubicBezTo>
                  <a:pt x="17317592" y="1080632"/>
                  <a:pt x="17317592" y="1093474"/>
                  <a:pt x="17317592" y="1112737"/>
                </a:cubicBezTo>
                <a:cubicBezTo>
                  <a:pt x="17304464" y="1112737"/>
                  <a:pt x="17304464" y="1099895"/>
                  <a:pt x="17304464" y="1080632"/>
                </a:cubicBezTo>
                <a:close/>
                <a:moveTo>
                  <a:pt x="16408650" y="1080632"/>
                </a:moveTo>
                <a:cubicBezTo>
                  <a:pt x="16420624" y="1080632"/>
                  <a:pt x="16426612" y="1093474"/>
                  <a:pt x="16426612" y="1112737"/>
                </a:cubicBezTo>
                <a:cubicBezTo>
                  <a:pt x="16414638" y="1112737"/>
                  <a:pt x="16408650" y="1099895"/>
                  <a:pt x="16408650" y="1080632"/>
                </a:cubicBezTo>
                <a:close/>
                <a:moveTo>
                  <a:pt x="15073768" y="1077829"/>
                </a:moveTo>
                <a:cubicBezTo>
                  <a:pt x="15085400" y="1079445"/>
                  <a:pt x="15094708" y="1087524"/>
                  <a:pt x="15094708" y="1113376"/>
                </a:cubicBezTo>
                <a:cubicBezTo>
                  <a:pt x="15076094" y="1113376"/>
                  <a:pt x="15038866" y="1131688"/>
                  <a:pt x="15038866" y="1081061"/>
                </a:cubicBezTo>
                <a:cubicBezTo>
                  <a:pt x="15048174" y="1081061"/>
                  <a:pt x="15062134" y="1076214"/>
                  <a:pt x="15073768" y="1077829"/>
                </a:cubicBezTo>
                <a:close/>
                <a:moveTo>
                  <a:pt x="15472422" y="1077500"/>
                </a:moveTo>
                <a:cubicBezTo>
                  <a:pt x="15476456" y="1077500"/>
                  <a:pt x="15480300" y="1077923"/>
                  <a:pt x="15483374" y="1077923"/>
                </a:cubicBezTo>
                <a:cubicBezTo>
                  <a:pt x="15483374" y="1117420"/>
                  <a:pt x="15464928" y="1111778"/>
                  <a:pt x="15446482" y="1111778"/>
                </a:cubicBezTo>
                <a:cubicBezTo>
                  <a:pt x="15446482" y="1081308"/>
                  <a:pt x="15460316" y="1077500"/>
                  <a:pt x="15472422" y="1077500"/>
                </a:cubicBezTo>
                <a:close/>
                <a:moveTo>
                  <a:pt x="17496292" y="1077499"/>
                </a:moveTo>
                <a:cubicBezTo>
                  <a:pt x="17500328" y="1077499"/>
                  <a:pt x="17504172" y="1077922"/>
                  <a:pt x="17507244" y="1077922"/>
                </a:cubicBezTo>
                <a:cubicBezTo>
                  <a:pt x="17507244" y="1117420"/>
                  <a:pt x="17488800" y="1111778"/>
                  <a:pt x="17470352" y="1111778"/>
                </a:cubicBezTo>
                <a:cubicBezTo>
                  <a:pt x="17470352" y="1081308"/>
                  <a:pt x="17484188" y="1077499"/>
                  <a:pt x="17496292" y="1077499"/>
                </a:cubicBezTo>
                <a:close/>
                <a:moveTo>
                  <a:pt x="17033204" y="1047453"/>
                </a:moveTo>
                <a:cubicBezTo>
                  <a:pt x="17033204" y="1066718"/>
                  <a:pt x="17033204" y="1079562"/>
                  <a:pt x="17020076" y="1079562"/>
                </a:cubicBezTo>
                <a:cubicBezTo>
                  <a:pt x="17020076" y="1060296"/>
                  <a:pt x="17020076" y="1047453"/>
                  <a:pt x="17033204" y="1047453"/>
                </a:cubicBezTo>
                <a:close/>
                <a:moveTo>
                  <a:pt x="16280676" y="1047453"/>
                </a:moveTo>
                <a:cubicBezTo>
                  <a:pt x="16292650" y="1047453"/>
                  <a:pt x="16298638" y="1060296"/>
                  <a:pt x="16298638" y="1079562"/>
                </a:cubicBezTo>
                <a:cubicBezTo>
                  <a:pt x="16286664" y="1079562"/>
                  <a:pt x="16280676" y="1066718"/>
                  <a:pt x="16280676" y="1047453"/>
                </a:cubicBezTo>
                <a:close/>
                <a:moveTo>
                  <a:pt x="16223798" y="1044121"/>
                </a:moveTo>
                <a:cubicBezTo>
                  <a:pt x="16242246" y="1044121"/>
                  <a:pt x="16260692" y="1037971"/>
                  <a:pt x="16260692" y="1074864"/>
                </a:cubicBezTo>
                <a:cubicBezTo>
                  <a:pt x="16242246" y="1074864"/>
                  <a:pt x="16223798" y="1074864"/>
                  <a:pt x="16223798" y="1044121"/>
                </a:cubicBezTo>
                <a:close/>
                <a:moveTo>
                  <a:pt x="17431380" y="1044120"/>
                </a:moveTo>
                <a:cubicBezTo>
                  <a:pt x="17431380" y="1074864"/>
                  <a:pt x="17413476" y="1074864"/>
                  <a:pt x="17394520" y="1074864"/>
                </a:cubicBezTo>
                <a:cubicBezTo>
                  <a:pt x="17394520" y="1037970"/>
                  <a:pt x="17418744" y="1044120"/>
                  <a:pt x="17431380" y="1044120"/>
                </a:cubicBezTo>
                <a:close/>
                <a:moveTo>
                  <a:pt x="11093277" y="1043667"/>
                </a:moveTo>
                <a:cubicBezTo>
                  <a:pt x="11098109" y="1044472"/>
                  <a:pt x="11102941" y="1046077"/>
                  <a:pt x="11109384" y="1046077"/>
                </a:cubicBezTo>
                <a:lnTo>
                  <a:pt x="11090615" y="1044067"/>
                </a:lnTo>
                <a:close/>
                <a:moveTo>
                  <a:pt x="16165868" y="1022268"/>
                </a:moveTo>
                <a:cubicBezTo>
                  <a:pt x="16165868" y="1041368"/>
                  <a:pt x="16165868" y="1060470"/>
                  <a:pt x="16165868" y="1079570"/>
                </a:cubicBezTo>
                <a:cubicBezTo>
                  <a:pt x="16135322" y="1073203"/>
                  <a:pt x="16103724" y="1073203"/>
                  <a:pt x="16072126" y="1066836"/>
                </a:cubicBezTo>
                <a:cubicBezTo>
                  <a:pt x="16091086" y="1009534"/>
                  <a:pt x="16141642" y="1028634"/>
                  <a:pt x="16165868" y="1022268"/>
                </a:cubicBezTo>
                <a:close/>
                <a:moveTo>
                  <a:pt x="15263666" y="1016154"/>
                </a:moveTo>
                <a:cubicBezTo>
                  <a:pt x="15282962" y="1009531"/>
                  <a:pt x="15302260" y="1022776"/>
                  <a:pt x="15321558" y="1022776"/>
                </a:cubicBezTo>
                <a:cubicBezTo>
                  <a:pt x="15321558" y="1049268"/>
                  <a:pt x="15326918" y="1075759"/>
                  <a:pt x="15302260" y="1082382"/>
                </a:cubicBezTo>
                <a:cubicBezTo>
                  <a:pt x="15282962" y="1089005"/>
                  <a:pt x="15263666" y="1082382"/>
                  <a:pt x="15244368" y="1082382"/>
                </a:cubicBezTo>
                <a:cubicBezTo>
                  <a:pt x="15244368" y="1049268"/>
                  <a:pt x="15237934" y="1022776"/>
                  <a:pt x="15263666" y="1016154"/>
                </a:cubicBezTo>
                <a:close/>
                <a:moveTo>
                  <a:pt x="10865077" y="986522"/>
                </a:moveTo>
                <a:cubicBezTo>
                  <a:pt x="10871994" y="985747"/>
                  <a:pt x="10879680" y="987298"/>
                  <a:pt x="10885828" y="987298"/>
                </a:cubicBezTo>
                <a:cubicBezTo>
                  <a:pt x="10885828" y="1012118"/>
                  <a:pt x="10848936" y="1036937"/>
                  <a:pt x="10848936" y="999708"/>
                </a:cubicBezTo>
                <a:cubicBezTo>
                  <a:pt x="10852010" y="990400"/>
                  <a:pt x="10858159" y="987298"/>
                  <a:pt x="10865077" y="986522"/>
                </a:cubicBezTo>
                <a:close/>
                <a:moveTo>
                  <a:pt x="17138572" y="977964"/>
                </a:moveTo>
                <a:cubicBezTo>
                  <a:pt x="17210260" y="971614"/>
                  <a:pt x="17274344" y="1003366"/>
                  <a:pt x="17346032" y="1035119"/>
                </a:cubicBezTo>
                <a:cubicBezTo>
                  <a:pt x="17319964" y="1047821"/>
                  <a:pt x="17287376" y="1060522"/>
                  <a:pt x="17267828" y="1079573"/>
                </a:cubicBezTo>
                <a:cubicBezTo>
                  <a:pt x="17267828" y="1060522"/>
                  <a:pt x="17267828" y="1041469"/>
                  <a:pt x="17267828" y="1022418"/>
                </a:cubicBezTo>
                <a:cubicBezTo>
                  <a:pt x="17235240" y="1022418"/>
                  <a:pt x="17210260" y="1041469"/>
                  <a:pt x="17184192" y="1035119"/>
                </a:cubicBezTo>
                <a:cubicBezTo>
                  <a:pt x="17158124" y="1035119"/>
                  <a:pt x="17151604" y="1003366"/>
                  <a:pt x="17138572" y="977964"/>
                </a:cubicBezTo>
                <a:close/>
                <a:moveTo>
                  <a:pt x="16740434" y="957394"/>
                </a:moveTo>
                <a:cubicBezTo>
                  <a:pt x="16753558" y="957394"/>
                  <a:pt x="16753558" y="970236"/>
                  <a:pt x="16753558" y="989500"/>
                </a:cubicBezTo>
                <a:cubicBezTo>
                  <a:pt x="16740434" y="989500"/>
                  <a:pt x="16740434" y="976657"/>
                  <a:pt x="16740434" y="957394"/>
                </a:cubicBezTo>
                <a:close/>
                <a:moveTo>
                  <a:pt x="16129004" y="957394"/>
                </a:moveTo>
                <a:cubicBezTo>
                  <a:pt x="16140978" y="957394"/>
                  <a:pt x="16146966" y="963815"/>
                  <a:pt x="16146966" y="989500"/>
                </a:cubicBezTo>
                <a:cubicBezTo>
                  <a:pt x="16134992" y="989500"/>
                  <a:pt x="16129004" y="976657"/>
                  <a:pt x="16129004" y="957394"/>
                </a:cubicBezTo>
                <a:close/>
                <a:moveTo>
                  <a:pt x="15863578" y="957394"/>
                </a:moveTo>
                <a:cubicBezTo>
                  <a:pt x="15875554" y="957394"/>
                  <a:pt x="15881542" y="963815"/>
                  <a:pt x="15881542" y="989500"/>
                </a:cubicBezTo>
                <a:cubicBezTo>
                  <a:pt x="15869566" y="989500"/>
                  <a:pt x="15863578" y="976658"/>
                  <a:pt x="15863578" y="957394"/>
                </a:cubicBezTo>
                <a:close/>
                <a:moveTo>
                  <a:pt x="17033192" y="925119"/>
                </a:moveTo>
                <a:cubicBezTo>
                  <a:pt x="17033192" y="965745"/>
                  <a:pt x="17013284" y="958974"/>
                  <a:pt x="17001120" y="958974"/>
                </a:cubicBezTo>
                <a:cubicBezTo>
                  <a:pt x="17001120" y="919477"/>
                  <a:pt x="17019920" y="925119"/>
                  <a:pt x="17033192" y="925119"/>
                </a:cubicBezTo>
                <a:close/>
                <a:moveTo>
                  <a:pt x="11341645" y="915543"/>
                </a:moveTo>
                <a:cubicBezTo>
                  <a:pt x="11410466" y="914633"/>
                  <a:pt x="11478501" y="934366"/>
                  <a:pt x="11506688" y="1046077"/>
                </a:cubicBezTo>
                <a:cubicBezTo>
                  <a:pt x="11468032" y="1046077"/>
                  <a:pt x="11435818" y="1046077"/>
                  <a:pt x="11398235" y="1046077"/>
                </a:cubicBezTo>
                <a:cubicBezTo>
                  <a:pt x="11385349" y="1020389"/>
                  <a:pt x="11372464" y="994703"/>
                  <a:pt x="11391792" y="969016"/>
                </a:cubicBezTo>
                <a:cubicBezTo>
                  <a:pt x="11372464" y="962595"/>
                  <a:pt x="11353135" y="956173"/>
                  <a:pt x="11333807" y="956173"/>
                </a:cubicBezTo>
                <a:cubicBezTo>
                  <a:pt x="11340250" y="988281"/>
                  <a:pt x="11346692" y="1020389"/>
                  <a:pt x="11346692" y="1052499"/>
                </a:cubicBezTo>
                <a:cubicBezTo>
                  <a:pt x="11154483" y="1115644"/>
                  <a:pt x="10962273" y="1186282"/>
                  <a:pt x="10770064" y="1231233"/>
                </a:cubicBezTo>
                <a:cubicBezTo>
                  <a:pt x="10770064" y="1186282"/>
                  <a:pt x="10763621" y="1128488"/>
                  <a:pt x="10795835" y="1115644"/>
                </a:cubicBezTo>
                <a:cubicBezTo>
                  <a:pt x="10826975" y="1097450"/>
                  <a:pt x="10865632" y="1091028"/>
                  <a:pt x="10897846" y="1078185"/>
                </a:cubicBezTo>
                <a:cubicBezTo>
                  <a:pt x="10930059" y="1065342"/>
                  <a:pt x="10968716" y="1052499"/>
                  <a:pt x="11000930" y="1046077"/>
                </a:cubicBezTo>
                <a:cubicBezTo>
                  <a:pt x="11020258" y="1046077"/>
                  <a:pt x="11007373" y="1052499"/>
                  <a:pt x="11020258" y="1071764"/>
                </a:cubicBezTo>
                <a:cubicBezTo>
                  <a:pt x="11025627" y="1084607"/>
                  <a:pt x="11038513" y="1078185"/>
                  <a:pt x="11051398" y="1078185"/>
                </a:cubicBezTo>
                <a:cubicBezTo>
                  <a:pt x="11051398" y="1046077"/>
                  <a:pt x="11032070" y="1046077"/>
                  <a:pt x="11020258" y="1046077"/>
                </a:cubicBezTo>
                <a:cubicBezTo>
                  <a:pt x="11035828" y="1042865"/>
                  <a:pt x="11050056" y="1041259"/>
                  <a:pt x="11064418" y="1041259"/>
                </a:cubicBezTo>
                <a:lnTo>
                  <a:pt x="11090615" y="1044067"/>
                </a:lnTo>
                <a:lnTo>
                  <a:pt x="11077170" y="1046077"/>
                </a:lnTo>
                <a:cubicBezTo>
                  <a:pt x="11070727" y="1052499"/>
                  <a:pt x="11064284" y="1071764"/>
                  <a:pt x="11077170" y="1078185"/>
                </a:cubicBezTo>
                <a:cubicBezTo>
                  <a:pt x="11102941" y="1084607"/>
                  <a:pt x="11102941" y="1046077"/>
                  <a:pt x="11122269" y="1046077"/>
                </a:cubicBezTo>
                <a:cubicBezTo>
                  <a:pt x="11148040" y="1039654"/>
                  <a:pt x="11180254" y="1078185"/>
                  <a:pt x="11206025" y="1039654"/>
                </a:cubicBezTo>
                <a:cubicBezTo>
                  <a:pt x="11217837" y="1007546"/>
                  <a:pt x="11212468" y="962595"/>
                  <a:pt x="11225354" y="924065"/>
                </a:cubicBezTo>
                <a:cubicBezTo>
                  <a:pt x="11258776" y="924065"/>
                  <a:pt x="11300352" y="916088"/>
                  <a:pt x="11341645" y="915543"/>
                </a:cubicBezTo>
                <a:close/>
                <a:moveTo>
                  <a:pt x="11568284" y="905254"/>
                </a:moveTo>
                <a:cubicBezTo>
                  <a:pt x="11561722" y="910521"/>
                  <a:pt x="11561722" y="917894"/>
                  <a:pt x="11555159" y="923161"/>
                </a:cubicBezTo>
                <a:cubicBezTo>
                  <a:pt x="11555159" y="905254"/>
                  <a:pt x="11555159" y="905254"/>
                  <a:pt x="11568284" y="905254"/>
                </a:cubicBezTo>
                <a:close/>
                <a:moveTo>
                  <a:pt x="15678730" y="891038"/>
                </a:moveTo>
                <a:cubicBezTo>
                  <a:pt x="15690706" y="891038"/>
                  <a:pt x="15696694" y="904308"/>
                  <a:pt x="15696694" y="923108"/>
                </a:cubicBezTo>
                <a:cubicBezTo>
                  <a:pt x="15684718" y="923108"/>
                  <a:pt x="15678730" y="917579"/>
                  <a:pt x="15678730" y="891038"/>
                </a:cubicBezTo>
                <a:close/>
                <a:moveTo>
                  <a:pt x="11506728" y="891038"/>
                </a:moveTo>
                <a:cubicBezTo>
                  <a:pt x="11506728" y="903677"/>
                  <a:pt x="11506728" y="916316"/>
                  <a:pt x="11506728" y="921583"/>
                </a:cubicBezTo>
                <a:cubicBezTo>
                  <a:pt x="11492767" y="921583"/>
                  <a:pt x="11475316" y="925137"/>
                  <a:pt x="11462227" y="916695"/>
                </a:cubicBezTo>
                <a:lnTo>
                  <a:pt x="11452907" y="905999"/>
                </a:lnTo>
                <a:lnTo>
                  <a:pt x="11457633" y="923783"/>
                </a:lnTo>
                <a:cubicBezTo>
                  <a:pt x="11457633" y="929312"/>
                  <a:pt x="11455992" y="934013"/>
                  <a:pt x="11452710" y="937331"/>
                </a:cubicBezTo>
                <a:cubicBezTo>
                  <a:pt x="11449428" y="934013"/>
                  <a:pt x="11447787" y="929312"/>
                  <a:pt x="11447787" y="923783"/>
                </a:cubicBezTo>
                <a:lnTo>
                  <a:pt x="11452605" y="905652"/>
                </a:lnTo>
                <a:lnTo>
                  <a:pt x="11450884" y="903677"/>
                </a:lnTo>
                <a:cubicBezTo>
                  <a:pt x="11469499" y="903677"/>
                  <a:pt x="11488113" y="897358"/>
                  <a:pt x="11506728" y="891038"/>
                </a:cubicBezTo>
                <a:close/>
                <a:moveTo>
                  <a:pt x="15469696" y="886905"/>
                </a:moveTo>
                <a:cubicBezTo>
                  <a:pt x="15489560" y="886769"/>
                  <a:pt x="15507042" y="894644"/>
                  <a:pt x="15507042" y="926687"/>
                </a:cubicBezTo>
                <a:cubicBezTo>
                  <a:pt x="15481614" y="926687"/>
                  <a:pt x="15418046" y="965790"/>
                  <a:pt x="15418046" y="895187"/>
                </a:cubicBezTo>
                <a:cubicBezTo>
                  <a:pt x="15427580" y="895187"/>
                  <a:pt x="15449830" y="887040"/>
                  <a:pt x="15469696" y="886905"/>
                </a:cubicBezTo>
                <a:close/>
                <a:moveTo>
                  <a:pt x="16787832" y="862601"/>
                </a:moveTo>
                <a:cubicBezTo>
                  <a:pt x="16904024" y="875828"/>
                  <a:pt x="16904024" y="875828"/>
                  <a:pt x="16962124" y="908896"/>
                </a:cubicBezTo>
                <a:cubicBezTo>
                  <a:pt x="16904024" y="889055"/>
                  <a:pt x="16845928" y="875828"/>
                  <a:pt x="16787832" y="862601"/>
                </a:cubicBezTo>
                <a:close/>
                <a:moveTo>
                  <a:pt x="11623835" y="857110"/>
                </a:moveTo>
                <a:cubicBezTo>
                  <a:pt x="11634857" y="857908"/>
                  <a:pt x="11645746" y="859503"/>
                  <a:pt x="11654776" y="859503"/>
                </a:cubicBezTo>
                <a:cubicBezTo>
                  <a:pt x="11654776" y="897784"/>
                  <a:pt x="11617594" y="885024"/>
                  <a:pt x="11617594" y="922242"/>
                </a:cubicBezTo>
                <a:cubicBezTo>
                  <a:pt x="11642028" y="922242"/>
                  <a:pt x="11705770" y="922242"/>
                  <a:pt x="11661150" y="973284"/>
                </a:cubicBezTo>
                <a:cubicBezTo>
                  <a:pt x="11623968" y="1017947"/>
                  <a:pt x="11566600" y="998806"/>
                  <a:pt x="11528355" y="1017947"/>
                </a:cubicBezTo>
                <a:cubicBezTo>
                  <a:pt x="11528355" y="992426"/>
                  <a:pt x="11521981" y="960524"/>
                  <a:pt x="11534729" y="947763"/>
                </a:cubicBezTo>
                <a:cubicBezTo>
                  <a:pt x="11547478" y="935003"/>
                  <a:pt x="11566600" y="941383"/>
                  <a:pt x="11572974" y="916925"/>
                </a:cubicBezTo>
                <a:cubicBezTo>
                  <a:pt x="11579349" y="897784"/>
                  <a:pt x="11572974" y="865883"/>
                  <a:pt x="11592097" y="859503"/>
                </a:cubicBezTo>
                <a:cubicBezTo>
                  <a:pt x="11601658" y="856312"/>
                  <a:pt x="11612813" y="856312"/>
                  <a:pt x="11623835" y="857110"/>
                </a:cubicBezTo>
                <a:close/>
                <a:moveTo>
                  <a:pt x="11225206" y="835722"/>
                </a:moveTo>
                <a:cubicBezTo>
                  <a:pt x="11225206" y="867961"/>
                  <a:pt x="11243477" y="861514"/>
                  <a:pt x="11256374" y="861514"/>
                </a:cubicBezTo>
                <a:cubicBezTo>
                  <a:pt x="11256374" y="829275"/>
                  <a:pt x="11237028" y="835722"/>
                  <a:pt x="11225206" y="835722"/>
                </a:cubicBezTo>
                <a:close/>
                <a:moveTo>
                  <a:pt x="16736772" y="835129"/>
                </a:moveTo>
                <a:cubicBezTo>
                  <a:pt x="16754590" y="835945"/>
                  <a:pt x="16770790" y="839208"/>
                  <a:pt x="16770790" y="848999"/>
                </a:cubicBezTo>
                <a:cubicBezTo>
                  <a:pt x="16777272" y="868580"/>
                  <a:pt x="16693034" y="894688"/>
                  <a:pt x="16693034" y="835945"/>
                </a:cubicBezTo>
                <a:cubicBezTo>
                  <a:pt x="16699514" y="835945"/>
                  <a:pt x="16718954" y="834313"/>
                  <a:pt x="16736772" y="835129"/>
                </a:cubicBezTo>
                <a:close/>
                <a:moveTo>
                  <a:pt x="15582938" y="834163"/>
                </a:moveTo>
                <a:cubicBezTo>
                  <a:pt x="15582938" y="854638"/>
                  <a:pt x="15576950" y="861463"/>
                  <a:pt x="15564976" y="861463"/>
                </a:cubicBezTo>
                <a:cubicBezTo>
                  <a:pt x="15564976" y="840988"/>
                  <a:pt x="15570964" y="834163"/>
                  <a:pt x="15582938" y="834163"/>
                </a:cubicBezTo>
                <a:close/>
                <a:moveTo>
                  <a:pt x="17568160" y="831207"/>
                </a:moveTo>
                <a:cubicBezTo>
                  <a:pt x="17593848" y="829599"/>
                  <a:pt x="17619404" y="836032"/>
                  <a:pt x="17641460" y="852116"/>
                </a:cubicBezTo>
                <a:cubicBezTo>
                  <a:pt x="17660828" y="864983"/>
                  <a:pt x="17680192" y="890718"/>
                  <a:pt x="17706016" y="903585"/>
                </a:cubicBezTo>
                <a:cubicBezTo>
                  <a:pt x="17738296" y="916452"/>
                  <a:pt x="17764120" y="921814"/>
                  <a:pt x="17796400" y="934681"/>
                </a:cubicBezTo>
                <a:cubicBezTo>
                  <a:pt x="17911528" y="979716"/>
                  <a:pt x="18020200" y="1024751"/>
                  <a:pt x="18136404" y="1076222"/>
                </a:cubicBezTo>
                <a:cubicBezTo>
                  <a:pt x="18251532" y="1126619"/>
                  <a:pt x="18367736" y="1178088"/>
                  <a:pt x="18482864" y="1235990"/>
                </a:cubicBezTo>
                <a:cubicBezTo>
                  <a:pt x="18540964" y="1261725"/>
                  <a:pt x="18599068" y="1287459"/>
                  <a:pt x="18656092" y="1318555"/>
                </a:cubicBezTo>
                <a:cubicBezTo>
                  <a:pt x="18688372" y="1331422"/>
                  <a:pt x="18720652" y="1344290"/>
                  <a:pt x="18746476" y="1363591"/>
                </a:cubicBezTo>
                <a:cubicBezTo>
                  <a:pt x="18759388" y="1370024"/>
                  <a:pt x="18778752" y="1376458"/>
                  <a:pt x="18791664" y="1382891"/>
                </a:cubicBezTo>
                <a:cubicBezTo>
                  <a:pt x="18791664" y="1395759"/>
                  <a:pt x="18791664" y="1415060"/>
                  <a:pt x="18791664" y="1427927"/>
                </a:cubicBezTo>
                <a:cubicBezTo>
                  <a:pt x="18765840" y="1472962"/>
                  <a:pt x="18707740" y="1415060"/>
                  <a:pt x="18681916" y="1402192"/>
                </a:cubicBezTo>
                <a:cubicBezTo>
                  <a:pt x="18630272" y="1370024"/>
                  <a:pt x="18579700" y="1350723"/>
                  <a:pt x="18528052" y="1326061"/>
                </a:cubicBezTo>
                <a:cubicBezTo>
                  <a:pt x="18412924" y="1274592"/>
                  <a:pt x="18296720" y="1223123"/>
                  <a:pt x="18181592" y="1171654"/>
                </a:cubicBezTo>
                <a:cubicBezTo>
                  <a:pt x="17956716" y="1063355"/>
                  <a:pt x="17725384" y="960415"/>
                  <a:pt x="17494052" y="858550"/>
                </a:cubicBezTo>
                <a:cubicBezTo>
                  <a:pt x="17516648" y="842466"/>
                  <a:pt x="17542472" y="832815"/>
                  <a:pt x="17568160" y="831207"/>
                </a:cubicBezTo>
                <a:close/>
                <a:moveTo>
                  <a:pt x="12382469" y="827846"/>
                </a:moveTo>
                <a:cubicBezTo>
                  <a:pt x="12400402" y="828674"/>
                  <a:pt x="12416704" y="836953"/>
                  <a:pt x="12416704" y="863443"/>
                </a:cubicBezTo>
                <a:cubicBezTo>
                  <a:pt x="12371058" y="870066"/>
                  <a:pt x="12318891" y="876689"/>
                  <a:pt x="12273245" y="889934"/>
                </a:cubicBezTo>
                <a:cubicBezTo>
                  <a:pt x="12247161" y="823707"/>
                  <a:pt x="12318891" y="836953"/>
                  <a:pt x="12338453" y="836953"/>
                </a:cubicBezTo>
                <a:cubicBezTo>
                  <a:pt x="12344974" y="833641"/>
                  <a:pt x="12364537" y="827018"/>
                  <a:pt x="12382469" y="827846"/>
                </a:cubicBezTo>
                <a:close/>
                <a:moveTo>
                  <a:pt x="12084950" y="822623"/>
                </a:moveTo>
                <a:lnTo>
                  <a:pt x="12083793" y="825913"/>
                </a:lnTo>
                <a:cubicBezTo>
                  <a:pt x="12082390" y="829904"/>
                  <a:pt x="12081267" y="833096"/>
                  <a:pt x="12081267" y="833096"/>
                </a:cubicBezTo>
                <a:close/>
                <a:moveTo>
                  <a:pt x="17391356" y="815200"/>
                </a:moveTo>
                <a:cubicBezTo>
                  <a:pt x="17396620" y="821621"/>
                  <a:pt x="17396620" y="828042"/>
                  <a:pt x="17402940" y="834463"/>
                </a:cubicBezTo>
                <a:cubicBezTo>
                  <a:pt x="17396620" y="840884"/>
                  <a:pt x="17396620" y="840884"/>
                  <a:pt x="17391356" y="847305"/>
                </a:cubicBezTo>
                <a:lnTo>
                  <a:pt x="17390976" y="846016"/>
                </a:lnTo>
                <a:lnTo>
                  <a:pt x="17380088" y="851544"/>
                </a:lnTo>
                <a:cubicBezTo>
                  <a:pt x="17363928" y="859106"/>
                  <a:pt x="17342380" y="864923"/>
                  <a:pt x="17342380" y="832348"/>
                </a:cubicBezTo>
                <a:cubicBezTo>
                  <a:pt x="17348764" y="832348"/>
                  <a:pt x="17358340" y="829245"/>
                  <a:pt x="17367916" y="829245"/>
                </a:cubicBezTo>
                <a:cubicBezTo>
                  <a:pt x="17372704" y="829245"/>
                  <a:pt x="17377492" y="830021"/>
                  <a:pt x="17381884" y="832348"/>
                </a:cubicBezTo>
                <a:lnTo>
                  <a:pt x="17389280" y="840284"/>
                </a:lnTo>
                <a:lnTo>
                  <a:pt x="17386616" y="831253"/>
                </a:lnTo>
                <a:cubicBezTo>
                  <a:pt x="17386616" y="826437"/>
                  <a:pt x="17388196" y="821621"/>
                  <a:pt x="17391356" y="815200"/>
                </a:cubicBezTo>
                <a:close/>
                <a:moveTo>
                  <a:pt x="13682197" y="813388"/>
                </a:moveTo>
                <a:cubicBezTo>
                  <a:pt x="13655708" y="825798"/>
                  <a:pt x="13629218" y="838208"/>
                  <a:pt x="13602728" y="856822"/>
                </a:cubicBezTo>
                <a:cubicBezTo>
                  <a:pt x="13602728" y="800978"/>
                  <a:pt x="13662330" y="819593"/>
                  <a:pt x="13682197" y="813388"/>
                </a:cubicBezTo>
                <a:close/>
                <a:moveTo>
                  <a:pt x="17431380" y="800980"/>
                </a:moveTo>
                <a:cubicBezTo>
                  <a:pt x="17431380" y="833089"/>
                  <a:pt x="17406104" y="833089"/>
                  <a:pt x="17394520" y="813824"/>
                </a:cubicBezTo>
                <a:cubicBezTo>
                  <a:pt x="17406104" y="807402"/>
                  <a:pt x="17418744" y="800980"/>
                  <a:pt x="17431380" y="800980"/>
                </a:cubicBezTo>
                <a:close/>
                <a:moveTo>
                  <a:pt x="11450884" y="800980"/>
                </a:moveTo>
                <a:cubicBezTo>
                  <a:pt x="11462859" y="800980"/>
                  <a:pt x="11468846" y="807402"/>
                  <a:pt x="11468846" y="833089"/>
                </a:cubicBezTo>
                <a:cubicBezTo>
                  <a:pt x="11456871" y="833089"/>
                  <a:pt x="11450884" y="820246"/>
                  <a:pt x="11450884" y="800980"/>
                </a:cubicBezTo>
                <a:close/>
                <a:moveTo>
                  <a:pt x="16628722" y="793569"/>
                </a:moveTo>
                <a:cubicBezTo>
                  <a:pt x="16646934" y="794345"/>
                  <a:pt x="16663492" y="805203"/>
                  <a:pt x="16663492" y="833125"/>
                </a:cubicBezTo>
                <a:cubicBezTo>
                  <a:pt x="16637000" y="820715"/>
                  <a:pt x="16610510" y="820715"/>
                  <a:pt x="16584018" y="814510"/>
                </a:cubicBezTo>
                <a:cubicBezTo>
                  <a:pt x="16590642" y="802101"/>
                  <a:pt x="16610510" y="792793"/>
                  <a:pt x="16628722" y="793569"/>
                </a:cubicBezTo>
                <a:close/>
                <a:moveTo>
                  <a:pt x="12113375" y="772545"/>
                </a:moveTo>
                <a:cubicBezTo>
                  <a:pt x="12106930" y="791935"/>
                  <a:pt x="12106930" y="811325"/>
                  <a:pt x="12100485" y="837178"/>
                </a:cubicBezTo>
                <a:cubicBezTo>
                  <a:pt x="12097263" y="825867"/>
                  <a:pt x="12093637" y="821020"/>
                  <a:pt x="12089727" y="819808"/>
                </a:cubicBezTo>
                <a:lnTo>
                  <a:pt x="12085398" y="821350"/>
                </a:lnTo>
                <a:lnTo>
                  <a:pt x="12077256" y="824251"/>
                </a:lnTo>
                <a:cubicBezTo>
                  <a:pt x="12068529" y="830715"/>
                  <a:pt x="12059130" y="840409"/>
                  <a:pt x="12049999" y="830715"/>
                </a:cubicBezTo>
                <a:cubicBezTo>
                  <a:pt x="12030664" y="811325"/>
                  <a:pt x="12017774" y="830715"/>
                  <a:pt x="12037109" y="850104"/>
                </a:cubicBezTo>
                <a:cubicBezTo>
                  <a:pt x="11940434" y="895347"/>
                  <a:pt x="11837315" y="913660"/>
                  <a:pt x="11735269" y="901810"/>
                </a:cubicBezTo>
                <a:cubicBezTo>
                  <a:pt x="11761049" y="804862"/>
                  <a:pt x="11831944" y="804862"/>
                  <a:pt x="11888874" y="791935"/>
                </a:cubicBezTo>
                <a:cubicBezTo>
                  <a:pt x="11966214" y="779008"/>
                  <a:pt x="12037109" y="779008"/>
                  <a:pt x="12113375" y="772545"/>
                </a:cubicBezTo>
                <a:close/>
                <a:moveTo>
                  <a:pt x="15318510" y="772543"/>
                </a:moveTo>
                <a:cubicBezTo>
                  <a:pt x="15330486" y="772543"/>
                  <a:pt x="15336474" y="785386"/>
                  <a:pt x="15336474" y="804652"/>
                </a:cubicBezTo>
                <a:cubicBezTo>
                  <a:pt x="15323500" y="804652"/>
                  <a:pt x="15318510" y="791808"/>
                  <a:pt x="15318510" y="772543"/>
                </a:cubicBezTo>
                <a:close/>
                <a:moveTo>
                  <a:pt x="16489224" y="772540"/>
                </a:moveTo>
                <a:cubicBezTo>
                  <a:pt x="16520822" y="772540"/>
                  <a:pt x="16552420" y="778745"/>
                  <a:pt x="16582966" y="791154"/>
                </a:cubicBezTo>
                <a:cubicBezTo>
                  <a:pt x="16565060" y="815974"/>
                  <a:pt x="16489224" y="828384"/>
                  <a:pt x="16489224" y="772540"/>
                </a:cubicBezTo>
                <a:close/>
                <a:moveTo>
                  <a:pt x="14811358" y="772540"/>
                </a:moveTo>
                <a:cubicBezTo>
                  <a:pt x="14817780" y="778689"/>
                  <a:pt x="14830623" y="778689"/>
                  <a:pt x="14843467" y="790986"/>
                </a:cubicBezTo>
                <a:cubicBezTo>
                  <a:pt x="14830623" y="809432"/>
                  <a:pt x="14811358" y="803284"/>
                  <a:pt x="14811358" y="772540"/>
                </a:cubicBezTo>
                <a:close/>
                <a:moveTo>
                  <a:pt x="13019098" y="745785"/>
                </a:moveTo>
                <a:cubicBezTo>
                  <a:pt x="13026784" y="747390"/>
                  <a:pt x="13032933" y="755416"/>
                  <a:pt x="13032933" y="771469"/>
                </a:cubicBezTo>
                <a:cubicBezTo>
                  <a:pt x="13020636" y="765048"/>
                  <a:pt x="13008338" y="758627"/>
                  <a:pt x="12996041" y="758627"/>
                </a:cubicBezTo>
                <a:cubicBezTo>
                  <a:pt x="13002189" y="748995"/>
                  <a:pt x="13011412" y="744179"/>
                  <a:pt x="13019098" y="745785"/>
                </a:cubicBezTo>
                <a:close/>
                <a:moveTo>
                  <a:pt x="13493756" y="739366"/>
                </a:moveTo>
                <a:cubicBezTo>
                  <a:pt x="13493756" y="784127"/>
                  <a:pt x="13505598" y="809704"/>
                  <a:pt x="13524975" y="828888"/>
                </a:cubicBezTo>
                <a:cubicBezTo>
                  <a:pt x="13537894" y="841676"/>
                  <a:pt x="13563730" y="822493"/>
                  <a:pt x="13563730" y="860860"/>
                </a:cubicBezTo>
                <a:cubicBezTo>
                  <a:pt x="13524975" y="860860"/>
                  <a:pt x="13223545" y="918410"/>
                  <a:pt x="13223545" y="835282"/>
                </a:cubicBezTo>
                <a:cubicBezTo>
                  <a:pt x="13236463" y="835282"/>
                  <a:pt x="13249382" y="835282"/>
                  <a:pt x="13262300" y="835282"/>
                </a:cubicBezTo>
                <a:cubicBezTo>
                  <a:pt x="13262300" y="809704"/>
                  <a:pt x="13262300" y="790521"/>
                  <a:pt x="13262300" y="771338"/>
                </a:cubicBezTo>
                <a:cubicBezTo>
                  <a:pt x="13281678" y="777732"/>
                  <a:pt x="13299979" y="777732"/>
                  <a:pt x="13319357" y="784127"/>
                </a:cubicBezTo>
                <a:cubicBezTo>
                  <a:pt x="13312898" y="790521"/>
                  <a:pt x="13306438" y="803310"/>
                  <a:pt x="13299979" y="816099"/>
                </a:cubicBezTo>
                <a:cubicBezTo>
                  <a:pt x="13345194" y="816099"/>
                  <a:pt x="13390408" y="816099"/>
                  <a:pt x="13435623" y="816099"/>
                </a:cubicBezTo>
                <a:cubicBezTo>
                  <a:pt x="13429163" y="803310"/>
                  <a:pt x="13422704" y="796915"/>
                  <a:pt x="13416245" y="784127"/>
                </a:cubicBezTo>
                <a:cubicBezTo>
                  <a:pt x="13435623" y="764943"/>
                  <a:pt x="13461460" y="739366"/>
                  <a:pt x="13493756" y="739366"/>
                </a:cubicBezTo>
                <a:close/>
                <a:moveTo>
                  <a:pt x="15075758" y="736500"/>
                </a:moveTo>
                <a:cubicBezTo>
                  <a:pt x="15075758" y="776181"/>
                  <a:pt x="15051162" y="769567"/>
                  <a:pt x="15038866" y="769567"/>
                </a:cubicBezTo>
                <a:cubicBezTo>
                  <a:pt x="15038866" y="729886"/>
                  <a:pt x="15057312" y="736500"/>
                  <a:pt x="15075758" y="736500"/>
                </a:cubicBezTo>
                <a:close/>
                <a:moveTo>
                  <a:pt x="11568850" y="733767"/>
                </a:moveTo>
                <a:cubicBezTo>
                  <a:pt x="11553536" y="732826"/>
                  <a:pt x="11535803" y="739005"/>
                  <a:pt x="11526130" y="739005"/>
                </a:cubicBezTo>
                <a:cubicBezTo>
                  <a:pt x="11526130" y="797036"/>
                  <a:pt x="11577717" y="771244"/>
                  <a:pt x="11597062" y="771244"/>
                </a:cubicBezTo>
                <a:cubicBezTo>
                  <a:pt x="11597062" y="742766"/>
                  <a:pt x="11584165" y="734707"/>
                  <a:pt x="11568850" y="733767"/>
                </a:cubicBezTo>
                <a:close/>
                <a:moveTo>
                  <a:pt x="11744314" y="726040"/>
                </a:moveTo>
                <a:lnTo>
                  <a:pt x="11742534" y="731101"/>
                </a:lnTo>
                <a:cubicBezTo>
                  <a:pt x="11741131" y="735089"/>
                  <a:pt x="11740008" y="738280"/>
                  <a:pt x="11740008" y="738280"/>
                </a:cubicBezTo>
                <a:close/>
                <a:moveTo>
                  <a:pt x="13443216" y="723397"/>
                </a:moveTo>
                <a:cubicBezTo>
                  <a:pt x="13444856" y="721900"/>
                  <a:pt x="13448138" y="723397"/>
                  <a:pt x="13454700" y="726390"/>
                </a:cubicBezTo>
                <a:cubicBezTo>
                  <a:pt x="13448138" y="726390"/>
                  <a:pt x="13441575" y="732378"/>
                  <a:pt x="13441575" y="738365"/>
                </a:cubicBezTo>
                <a:cubicBezTo>
                  <a:pt x="13441575" y="729384"/>
                  <a:pt x="13441575" y="724893"/>
                  <a:pt x="13443216" y="723397"/>
                </a:cubicBezTo>
                <a:close/>
                <a:moveTo>
                  <a:pt x="11745513" y="722634"/>
                </a:moveTo>
                <a:lnTo>
                  <a:pt x="11744314" y="726040"/>
                </a:lnTo>
                <a:lnTo>
                  <a:pt x="11745165" y="723622"/>
                </a:lnTo>
                <a:close/>
                <a:moveTo>
                  <a:pt x="13946986" y="715666"/>
                </a:moveTo>
                <a:cubicBezTo>
                  <a:pt x="13946986" y="746544"/>
                  <a:pt x="13953438" y="772098"/>
                  <a:pt x="13959889" y="804040"/>
                </a:cubicBezTo>
                <a:cubicBezTo>
                  <a:pt x="13979244" y="804040"/>
                  <a:pt x="13992148" y="804040"/>
                  <a:pt x="14005051" y="804040"/>
                </a:cubicBezTo>
                <a:cubicBezTo>
                  <a:pt x="14024406" y="804040"/>
                  <a:pt x="14037310" y="804040"/>
                  <a:pt x="14056665" y="804040"/>
                </a:cubicBezTo>
                <a:cubicBezTo>
                  <a:pt x="14056665" y="823205"/>
                  <a:pt x="14056665" y="842370"/>
                  <a:pt x="14056665" y="861535"/>
                </a:cubicBezTo>
                <a:cubicBezTo>
                  <a:pt x="14005051" y="855147"/>
                  <a:pt x="13953438" y="842370"/>
                  <a:pt x="13902899" y="835982"/>
                </a:cubicBezTo>
                <a:cubicBezTo>
                  <a:pt x="13831930" y="835982"/>
                  <a:pt x="13767413" y="855147"/>
                  <a:pt x="13697520" y="861535"/>
                </a:cubicBezTo>
                <a:cubicBezTo>
                  <a:pt x="13697520" y="772098"/>
                  <a:pt x="13760962" y="804040"/>
                  <a:pt x="13799672" y="797651"/>
                </a:cubicBezTo>
                <a:cubicBezTo>
                  <a:pt x="13851286" y="784874"/>
                  <a:pt x="13902899" y="765709"/>
                  <a:pt x="13946986" y="715666"/>
                </a:cubicBezTo>
                <a:close/>
                <a:moveTo>
                  <a:pt x="12397752" y="706185"/>
                </a:moveTo>
                <a:cubicBezTo>
                  <a:pt x="12397752" y="771656"/>
                  <a:pt x="12345962" y="738921"/>
                  <a:pt x="12320067" y="738921"/>
                </a:cubicBezTo>
                <a:cubicBezTo>
                  <a:pt x="12320067" y="784750"/>
                  <a:pt x="12326540" y="804391"/>
                  <a:pt x="12300645" y="810938"/>
                </a:cubicBezTo>
                <a:cubicBezTo>
                  <a:pt x="12274750" y="810938"/>
                  <a:pt x="12256408" y="830579"/>
                  <a:pt x="12236986" y="837126"/>
                </a:cubicBezTo>
                <a:cubicBezTo>
                  <a:pt x="12217565" y="843673"/>
                  <a:pt x="12159301" y="856767"/>
                  <a:pt x="12152827" y="810938"/>
                </a:cubicBezTo>
                <a:cubicBezTo>
                  <a:pt x="12133406" y="725827"/>
                  <a:pt x="12191670" y="725827"/>
                  <a:pt x="12224039" y="725827"/>
                </a:cubicBezTo>
                <a:cubicBezTo>
                  <a:pt x="12281224" y="732374"/>
                  <a:pt x="12339488" y="713824"/>
                  <a:pt x="12397752" y="706185"/>
                </a:cubicBezTo>
                <a:close/>
                <a:moveTo>
                  <a:pt x="14768702" y="706184"/>
                </a:moveTo>
                <a:cubicBezTo>
                  <a:pt x="14796002" y="706184"/>
                  <a:pt x="14789177" y="745346"/>
                  <a:pt x="14789177" y="771455"/>
                </a:cubicBezTo>
                <a:cubicBezTo>
                  <a:pt x="14768702" y="771455"/>
                  <a:pt x="14768702" y="732292"/>
                  <a:pt x="14768702" y="706184"/>
                </a:cubicBezTo>
                <a:close/>
                <a:moveTo>
                  <a:pt x="14056741" y="706184"/>
                </a:moveTo>
                <a:cubicBezTo>
                  <a:pt x="14056741" y="731870"/>
                  <a:pt x="14050754" y="738292"/>
                  <a:pt x="14038779" y="738292"/>
                </a:cubicBezTo>
                <a:cubicBezTo>
                  <a:pt x="14038779" y="719027"/>
                  <a:pt x="14044766" y="706184"/>
                  <a:pt x="14056741" y="706184"/>
                </a:cubicBezTo>
                <a:close/>
                <a:moveTo>
                  <a:pt x="13849192" y="706184"/>
                </a:moveTo>
                <a:cubicBezTo>
                  <a:pt x="13862317" y="706184"/>
                  <a:pt x="13862317" y="719027"/>
                  <a:pt x="13862317" y="738292"/>
                </a:cubicBezTo>
                <a:cubicBezTo>
                  <a:pt x="13849192" y="738292"/>
                  <a:pt x="13849192" y="725449"/>
                  <a:pt x="13849192" y="706184"/>
                </a:cubicBezTo>
                <a:close/>
                <a:moveTo>
                  <a:pt x="14882454" y="706183"/>
                </a:moveTo>
                <a:cubicBezTo>
                  <a:pt x="14894429" y="706183"/>
                  <a:pt x="14900416" y="719027"/>
                  <a:pt x="14900416" y="738292"/>
                </a:cubicBezTo>
                <a:cubicBezTo>
                  <a:pt x="14888441" y="738292"/>
                  <a:pt x="14882454" y="731870"/>
                  <a:pt x="14882454" y="706183"/>
                </a:cubicBezTo>
                <a:close/>
                <a:moveTo>
                  <a:pt x="14602811" y="673007"/>
                </a:moveTo>
                <a:cubicBezTo>
                  <a:pt x="14628901" y="673007"/>
                  <a:pt x="14648469" y="673007"/>
                  <a:pt x="14674560" y="673007"/>
                </a:cubicBezTo>
                <a:cubicBezTo>
                  <a:pt x="14687605" y="673007"/>
                  <a:pt x="14700650" y="673007"/>
                  <a:pt x="14720218" y="673007"/>
                </a:cubicBezTo>
                <a:cubicBezTo>
                  <a:pt x="14720218" y="686278"/>
                  <a:pt x="14720218" y="699548"/>
                  <a:pt x="14720218" y="705077"/>
                </a:cubicBezTo>
                <a:cubicBezTo>
                  <a:pt x="14694127" y="705077"/>
                  <a:pt x="14668037" y="705077"/>
                  <a:pt x="14648469" y="705077"/>
                </a:cubicBezTo>
                <a:cubicBezTo>
                  <a:pt x="14628901" y="705077"/>
                  <a:pt x="14615856" y="705077"/>
                  <a:pt x="14602811" y="705077"/>
                </a:cubicBezTo>
                <a:cubicBezTo>
                  <a:pt x="14602811" y="699548"/>
                  <a:pt x="14602811" y="686278"/>
                  <a:pt x="14602811" y="673007"/>
                </a:cubicBezTo>
                <a:close/>
                <a:moveTo>
                  <a:pt x="13223548" y="673006"/>
                </a:moveTo>
                <a:cubicBezTo>
                  <a:pt x="13235845" y="673006"/>
                  <a:pt x="13248143" y="673006"/>
                  <a:pt x="13260440" y="673006"/>
                </a:cubicBezTo>
                <a:cubicBezTo>
                  <a:pt x="13248143" y="703551"/>
                  <a:pt x="13235845" y="735149"/>
                  <a:pt x="13223548" y="766747"/>
                </a:cubicBezTo>
                <a:cubicBezTo>
                  <a:pt x="13223548" y="735149"/>
                  <a:pt x="13223548" y="703551"/>
                  <a:pt x="13223548" y="673006"/>
                </a:cubicBezTo>
                <a:close/>
                <a:moveTo>
                  <a:pt x="14414802" y="673004"/>
                </a:moveTo>
                <a:cubicBezTo>
                  <a:pt x="14446400" y="673004"/>
                  <a:pt x="14477998" y="673004"/>
                  <a:pt x="14502224" y="673004"/>
                </a:cubicBezTo>
                <a:cubicBezTo>
                  <a:pt x="14502224" y="711599"/>
                  <a:pt x="14477998" y="711599"/>
                  <a:pt x="14465359" y="716959"/>
                </a:cubicBezTo>
                <a:cubicBezTo>
                  <a:pt x="14452720" y="723391"/>
                  <a:pt x="14433761" y="761985"/>
                  <a:pt x="14421121" y="736256"/>
                </a:cubicBezTo>
                <a:cubicBezTo>
                  <a:pt x="14408482" y="723391"/>
                  <a:pt x="14414802" y="692302"/>
                  <a:pt x="14414802" y="673004"/>
                </a:cubicBezTo>
                <a:close/>
                <a:moveTo>
                  <a:pt x="16178126" y="671295"/>
                </a:moveTo>
                <a:cubicBezTo>
                  <a:pt x="16270636" y="671844"/>
                  <a:pt x="16364350" y="692007"/>
                  <a:pt x="16450238" y="758286"/>
                </a:cubicBezTo>
                <a:cubicBezTo>
                  <a:pt x="16392444" y="809392"/>
                  <a:pt x="16316456" y="783839"/>
                  <a:pt x="16252242" y="771062"/>
                </a:cubicBezTo>
                <a:cubicBezTo>
                  <a:pt x="16194448" y="758286"/>
                  <a:pt x="16124880" y="745509"/>
                  <a:pt x="16086350" y="676302"/>
                </a:cubicBezTo>
                <a:cubicBezTo>
                  <a:pt x="16116584" y="673108"/>
                  <a:pt x="16147288" y="671112"/>
                  <a:pt x="16178126" y="671295"/>
                </a:cubicBezTo>
                <a:close/>
                <a:moveTo>
                  <a:pt x="13732922" y="660993"/>
                </a:moveTo>
                <a:cubicBezTo>
                  <a:pt x="13771622" y="661675"/>
                  <a:pt x="13805450" y="677766"/>
                  <a:pt x="13805450" y="739400"/>
                </a:cubicBezTo>
                <a:cubicBezTo>
                  <a:pt x="13772975" y="739400"/>
                  <a:pt x="13740499" y="752491"/>
                  <a:pt x="13708024" y="739400"/>
                </a:cubicBezTo>
                <a:cubicBezTo>
                  <a:pt x="13682043" y="726310"/>
                  <a:pt x="13657145" y="694674"/>
                  <a:pt x="13631165" y="675038"/>
                </a:cubicBezTo>
                <a:cubicBezTo>
                  <a:pt x="13650650" y="675038"/>
                  <a:pt x="13694222" y="660312"/>
                  <a:pt x="13732922" y="660993"/>
                </a:cubicBezTo>
                <a:close/>
                <a:moveTo>
                  <a:pt x="14270365" y="655771"/>
                </a:moveTo>
                <a:cubicBezTo>
                  <a:pt x="14278429" y="655771"/>
                  <a:pt x="14286492" y="658997"/>
                  <a:pt x="14289718" y="668673"/>
                </a:cubicBezTo>
                <a:cubicBezTo>
                  <a:pt x="14289718" y="681575"/>
                  <a:pt x="14257462" y="675124"/>
                  <a:pt x="14251011" y="681575"/>
                </a:cubicBezTo>
                <a:cubicBezTo>
                  <a:pt x="14231658" y="706304"/>
                  <a:pt x="14289718" y="713830"/>
                  <a:pt x="14289718" y="713830"/>
                </a:cubicBezTo>
                <a:cubicBezTo>
                  <a:pt x="14296169" y="706304"/>
                  <a:pt x="14340252" y="700928"/>
                  <a:pt x="14340252" y="725657"/>
                </a:cubicBezTo>
                <a:cubicBezTo>
                  <a:pt x="14340252" y="738559"/>
                  <a:pt x="14315522" y="738559"/>
                  <a:pt x="14309071" y="738559"/>
                </a:cubicBezTo>
                <a:cubicBezTo>
                  <a:pt x="14296169" y="738559"/>
                  <a:pt x="14276816" y="738559"/>
                  <a:pt x="14263913" y="738559"/>
                </a:cubicBezTo>
                <a:cubicBezTo>
                  <a:pt x="14257462" y="764363"/>
                  <a:pt x="14251011" y="783716"/>
                  <a:pt x="14251011" y="809520"/>
                </a:cubicBezTo>
                <a:cubicBezTo>
                  <a:pt x="14270364" y="815971"/>
                  <a:pt x="14296169" y="828873"/>
                  <a:pt x="14320898" y="835324"/>
                </a:cubicBezTo>
                <a:cubicBezTo>
                  <a:pt x="14320898" y="815971"/>
                  <a:pt x="14309071" y="783716"/>
                  <a:pt x="14327350" y="770814"/>
                </a:cubicBezTo>
                <a:cubicBezTo>
                  <a:pt x="14333801" y="764363"/>
                  <a:pt x="14346703" y="757912"/>
                  <a:pt x="14359605" y="770814"/>
                </a:cubicBezTo>
                <a:cubicBezTo>
                  <a:pt x="14366056" y="783716"/>
                  <a:pt x="14353154" y="809520"/>
                  <a:pt x="14359605" y="828873"/>
                </a:cubicBezTo>
                <a:cubicBezTo>
                  <a:pt x="14366056" y="841775"/>
                  <a:pt x="14385410" y="835324"/>
                  <a:pt x="14398312" y="835324"/>
                </a:cubicBezTo>
                <a:cubicBezTo>
                  <a:pt x="14437019" y="828873"/>
                  <a:pt x="14430568" y="790167"/>
                  <a:pt x="14456372" y="751461"/>
                </a:cubicBezTo>
                <a:cubicBezTo>
                  <a:pt x="14469274" y="732108"/>
                  <a:pt x="14495079" y="770814"/>
                  <a:pt x="14506906" y="783716"/>
                </a:cubicBezTo>
                <a:cubicBezTo>
                  <a:pt x="14501530" y="790167"/>
                  <a:pt x="14495079" y="803069"/>
                  <a:pt x="14488628" y="815971"/>
                </a:cubicBezTo>
                <a:cubicBezTo>
                  <a:pt x="14506906" y="822422"/>
                  <a:pt x="14526259" y="828873"/>
                  <a:pt x="14545613" y="835324"/>
                </a:cubicBezTo>
                <a:cubicBezTo>
                  <a:pt x="14545613" y="796618"/>
                  <a:pt x="14545613" y="770814"/>
                  <a:pt x="14571417" y="764363"/>
                </a:cubicBezTo>
                <a:cubicBezTo>
                  <a:pt x="14597222" y="757912"/>
                  <a:pt x="14616575" y="757912"/>
                  <a:pt x="14635929" y="757912"/>
                </a:cubicBezTo>
                <a:cubicBezTo>
                  <a:pt x="14642380" y="757912"/>
                  <a:pt x="14712267" y="751461"/>
                  <a:pt x="14712267" y="764363"/>
                </a:cubicBezTo>
                <a:cubicBezTo>
                  <a:pt x="14712267" y="770814"/>
                  <a:pt x="14687538" y="770814"/>
                  <a:pt x="14681087" y="777265"/>
                </a:cubicBezTo>
                <a:cubicBezTo>
                  <a:pt x="14668184" y="783716"/>
                  <a:pt x="14668184" y="822422"/>
                  <a:pt x="14661733" y="841775"/>
                </a:cubicBezTo>
                <a:cubicBezTo>
                  <a:pt x="14726244" y="841775"/>
                  <a:pt x="14789681" y="854677"/>
                  <a:pt x="14847741" y="861128"/>
                </a:cubicBezTo>
                <a:cubicBezTo>
                  <a:pt x="14847741" y="841775"/>
                  <a:pt x="14847741" y="809520"/>
                  <a:pt x="14860643" y="803069"/>
                </a:cubicBezTo>
                <a:cubicBezTo>
                  <a:pt x="14886448" y="796618"/>
                  <a:pt x="14905801" y="809520"/>
                  <a:pt x="14925154" y="815971"/>
                </a:cubicBezTo>
                <a:cubicBezTo>
                  <a:pt x="14917628" y="828873"/>
                  <a:pt x="14917628" y="848226"/>
                  <a:pt x="14912252" y="861128"/>
                </a:cubicBezTo>
                <a:cubicBezTo>
                  <a:pt x="14936981" y="867579"/>
                  <a:pt x="14962786" y="899834"/>
                  <a:pt x="14988590" y="893383"/>
                </a:cubicBezTo>
                <a:cubicBezTo>
                  <a:pt x="15003106" y="888545"/>
                  <a:pt x="15013992" y="865563"/>
                  <a:pt x="15026692" y="867982"/>
                </a:cubicBezTo>
                <a:lnTo>
                  <a:pt x="15031764" y="872674"/>
                </a:lnTo>
                <a:lnTo>
                  <a:pt x="15024646" y="861223"/>
                </a:lnTo>
                <a:cubicBezTo>
                  <a:pt x="15030634" y="848380"/>
                  <a:pt x="15036620" y="848380"/>
                  <a:pt x="15042608" y="861223"/>
                </a:cubicBezTo>
                <a:lnTo>
                  <a:pt x="15037422" y="877910"/>
                </a:lnTo>
                <a:lnTo>
                  <a:pt x="15040200" y="880481"/>
                </a:lnTo>
                <a:cubicBezTo>
                  <a:pt x="15046650" y="867579"/>
                  <a:pt x="15046650" y="861128"/>
                  <a:pt x="15040200" y="848226"/>
                </a:cubicBezTo>
                <a:cubicBezTo>
                  <a:pt x="15053102" y="835324"/>
                  <a:pt x="15078906" y="828873"/>
                  <a:pt x="15091808" y="848226"/>
                </a:cubicBezTo>
                <a:cubicBezTo>
                  <a:pt x="15104710" y="867579"/>
                  <a:pt x="15111162" y="886932"/>
                  <a:pt x="15122990" y="886932"/>
                </a:cubicBezTo>
                <a:cubicBezTo>
                  <a:pt x="15174598" y="893383"/>
                  <a:pt x="15226208" y="893383"/>
                  <a:pt x="15277816" y="899834"/>
                </a:cubicBezTo>
                <a:cubicBezTo>
                  <a:pt x="15277816" y="880481"/>
                  <a:pt x="15277816" y="861128"/>
                  <a:pt x="15277816" y="841775"/>
                </a:cubicBezTo>
                <a:cubicBezTo>
                  <a:pt x="15297170" y="841775"/>
                  <a:pt x="15316522" y="841775"/>
                  <a:pt x="15328350" y="854677"/>
                </a:cubicBezTo>
                <a:cubicBezTo>
                  <a:pt x="15347704" y="874030"/>
                  <a:pt x="15335876" y="906285"/>
                  <a:pt x="15335876" y="937465"/>
                </a:cubicBezTo>
                <a:cubicBezTo>
                  <a:pt x="15342328" y="995523"/>
                  <a:pt x="15450922" y="969720"/>
                  <a:pt x="15476726" y="969720"/>
                </a:cubicBezTo>
                <a:cubicBezTo>
                  <a:pt x="15508982" y="969720"/>
                  <a:pt x="15547688" y="976170"/>
                  <a:pt x="15578870" y="982622"/>
                </a:cubicBezTo>
                <a:cubicBezTo>
                  <a:pt x="15604674" y="982622"/>
                  <a:pt x="15617576" y="1001975"/>
                  <a:pt x="15636930" y="1014876"/>
                </a:cubicBezTo>
                <a:cubicBezTo>
                  <a:pt x="15682088" y="1040681"/>
                  <a:pt x="15727246" y="969720"/>
                  <a:pt x="15764876" y="989073"/>
                </a:cubicBezTo>
                <a:cubicBezTo>
                  <a:pt x="15784230" y="995523"/>
                  <a:pt x="15784230" y="1040681"/>
                  <a:pt x="15803584" y="1040681"/>
                </a:cubicBezTo>
                <a:cubicBezTo>
                  <a:pt x="15835840" y="1040681"/>
                  <a:pt x="15855192" y="1027778"/>
                  <a:pt x="15880998" y="1014876"/>
                </a:cubicBezTo>
                <a:cubicBezTo>
                  <a:pt x="15906802" y="1008426"/>
                  <a:pt x="15939058" y="995523"/>
                  <a:pt x="15958410" y="1014876"/>
                </a:cubicBezTo>
                <a:cubicBezTo>
                  <a:pt x="15983140" y="1034229"/>
                  <a:pt x="15996042" y="1066486"/>
                  <a:pt x="16015396" y="1085839"/>
                </a:cubicBezTo>
                <a:cubicBezTo>
                  <a:pt x="16118614" y="1175078"/>
                  <a:pt x="16233658" y="1149274"/>
                  <a:pt x="16343328" y="1168627"/>
                </a:cubicBezTo>
                <a:cubicBezTo>
                  <a:pt x="16343328" y="1149274"/>
                  <a:pt x="16336878" y="1111643"/>
                  <a:pt x="16356230" y="1111643"/>
                </a:cubicBezTo>
                <a:cubicBezTo>
                  <a:pt x="16356230" y="1129922"/>
                  <a:pt x="16356230" y="1149274"/>
                  <a:pt x="16356230" y="1168627"/>
                </a:cubicBezTo>
                <a:cubicBezTo>
                  <a:pt x="16374508" y="1168627"/>
                  <a:pt x="16387410" y="1168627"/>
                  <a:pt x="16400314" y="1168627"/>
                </a:cubicBezTo>
                <a:cubicBezTo>
                  <a:pt x="16413216" y="1175078"/>
                  <a:pt x="16426118" y="1194431"/>
                  <a:pt x="16432568" y="1200882"/>
                </a:cubicBezTo>
                <a:cubicBezTo>
                  <a:pt x="16451922" y="1207334"/>
                  <a:pt x="16471276" y="1187980"/>
                  <a:pt x="16484178" y="1175078"/>
                </a:cubicBezTo>
                <a:cubicBezTo>
                  <a:pt x="16490630" y="1162176"/>
                  <a:pt x="16484178" y="1142823"/>
                  <a:pt x="16490630" y="1124546"/>
                </a:cubicBezTo>
                <a:cubicBezTo>
                  <a:pt x="16497080" y="1149274"/>
                  <a:pt x="16503532" y="1175078"/>
                  <a:pt x="16509982" y="1200882"/>
                </a:cubicBezTo>
                <a:cubicBezTo>
                  <a:pt x="16522884" y="1207334"/>
                  <a:pt x="16535786" y="1213784"/>
                  <a:pt x="16555140" y="1213784"/>
                </a:cubicBezTo>
                <a:cubicBezTo>
                  <a:pt x="16568042" y="1220235"/>
                  <a:pt x="16586320" y="1226686"/>
                  <a:pt x="16605674" y="1233137"/>
                </a:cubicBezTo>
                <a:cubicBezTo>
                  <a:pt x="16605674" y="1213784"/>
                  <a:pt x="16612126" y="1187980"/>
                  <a:pt x="16612126" y="1168627"/>
                </a:cubicBezTo>
                <a:cubicBezTo>
                  <a:pt x="16618576" y="1194431"/>
                  <a:pt x="16625028" y="1252490"/>
                  <a:pt x="16644382" y="1258942"/>
                </a:cubicBezTo>
                <a:cubicBezTo>
                  <a:pt x="16676636" y="1265392"/>
                  <a:pt x="16708892" y="1220235"/>
                  <a:pt x="16741148" y="1200882"/>
                </a:cubicBezTo>
                <a:cubicBezTo>
                  <a:pt x="16741148" y="1220235"/>
                  <a:pt x="16721794" y="1265392"/>
                  <a:pt x="16734696" y="1265392"/>
                </a:cubicBezTo>
                <a:cubicBezTo>
                  <a:pt x="16760502" y="1278294"/>
                  <a:pt x="16785232" y="1278294"/>
                  <a:pt x="16811036" y="1291197"/>
                </a:cubicBezTo>
                <a:cubicBezTo>
                  <a:pt x="16843292" y="1310550"/>
                  <a:pt x="16875548" y="1317000"/>
                  <a:pt x="16907804" y="1317000"/>
                </a:cubicBezTo>
                <a:cubicBezTo>
                  <a:pt x="16933608" y="1322376"/>
                  <a:pt x="16965864" y="1310550"/>
                  <a:pt x="16990592" y="1322376"/>
                </a:cubicBezTo>
                <a:cubicBezTo>
                  <a:pt x="17016396" y="1329902"/>
                  <a:pt x="17022848" y="1386886"/>
                  <a:pt x="17048652" y="1393337"/>
                </a:cubicBezTo>
                <a:cubicBezTo>
                  <a:pt x="17087360" y="1406239"/>
                  <a:pt x="17119616" y="1419141"/>
                  <a:pt x="17158324" y="1425592"/>
                </a:cubicBezTo>
                <a:cubicBezTo>
                  <a:pt x="17221760" y="1444946"/>
                  <a:pt x="17286268" y="1464298"/>
                  <a:pt x="17350780" y="1509455"/>
                </a:cubicBezTo>
                <a:cubicBezTo>
                  <a:pt x="17344328" y="1522358"/>
                  <a:pt x="17337880" y="1535259"/>
                  <a:pt x="17331428" y="1553537"/>
                </a:cubicBezTo>
                <a:cubicBezTo>
                  <a:pt x="17312076" y="1547086"/>
                  <a:pt x="17299172" y="1547086"/>
                  <a:pt x="17286268" y="1540635"/>
                </a:cubicBezTo>
                <a:cubicBezTo>
                  <a:pt x="17254012" y="1535259"/>
                  <a:pt x="17228208" y="1522358"/>
                  <a:pt x="17195952" y="1515907"/>
                </a:cubicBezTo>
                <a:cubicBezTo>
                  <a:pt x="17138968" y="1503004"/>
                  <a:pt x="17080908" y="1483651"/>
                  <a:pt x="17022848" y="1464298"/>
                </a:cubicBezTo>
                <a:cubicBezTo>
                  <a:pt x="16907804" y="1432043"/>
                  <a:pt x="16791684" y="1399788"/>
                  <a:pt x="16676636" y="1367533"/>
                </a:cubicBezTo>
                <a:cubicBezTo>
                  <a:pt x="16555140" y="1335278"/>
                  <a:pt x="16432568" y="1304099"/>
                  <a:pt x="16317524" y="1278294"/>
                </a:cubicBezTo>
                <a:cubicBezTo>
                  <a:pt x="16259464" y="1258942"/>
                  <a:pt x="16194952" y="1246039"/>
                  <a:pt x="16137968" y="1239589"/>
                </a:cubicBezTo>
                <a:cubicBezTo>
                  <a:pt x="16118614" y="1233137"/>
                  <a:pt x="16105712" y="1207334"/>
                  <a:pt x="16079906" y="1200882"/>
                </a:cubicBezTo>
                <a:cubicBezTo>
                  <a:pt x="16060554" y="1194431"/>
                  <a:pt x="16041200" y="1187980"/>
                  <a:pt x="16021846" y="1181529"/>
                </a:cubicBezTo>
                <a:cubicBezTo>
                  <a:pt x="16021846" y="1168627"/>
                  <a:pt x="16028298" y="1162176"/>
                  <a:pt x="16041200" y="1149274"/>
                </a:cubicBezTo>
                <a:cubicBezTo>
                  <a:pt x="15963786" y="1149274"/>
                  <a:pt x="15893900" y="1142823"/>
                  <a:pt x="15822936" y="1136372"/>
                </a:cubicBezTo>
                <a:cubicBezTo>
                  <a:pt x="15822936" y="1124546"/>
                  <a:pt x="15822936" y="1105192"/>
                  <a:pt x="15829388" y="1092290"/>
                </a:cubicBezTo>
                <a:cubicBezTo>
                  <a:pt x="15777778" y="1092290"/>
                  <a:pt x="15733696" y="1092290"/>
                  <a:pt x="15682088" y="1092290"/>
                </a:cubicBezTo>
                <a:cubicBezTo>
                  <a:pt x="15688538" y="1105192"/>
                  <a:pt x="15694990" y="1111643"/>
                  <a:pt x="15701440" y="1124546"/>
                </a:cubicBezTo>
                <a:cubicBezTo>
                  <a:pt x="15669184" y="1129922"/>
                  <a:pt x="15636930" y="1136372"/>
                  <a:pt x="15604674" y="1136372"/>
                </a:cubicBezTo>
                <a:cubicBezTo>
                  <a:pt x="15604674" y="1117019"/>
                  <a:pt x="15604674" y="1098741"/>
                  <a:pt x="15604674" y="1079389"/>
                </a:cubicBezTo>
                <a:cubicBezTo>
                  <a:pt x="15617576" y="1085839"/>
                  <a:pt x="15630478" y="1092290"/>
                  <a:pt x="15643380" y="1105192"/>
                </a:cubicBezTo>
                <a:cubicBezTo>
                  <a:pt x="15649832" y="1085839"/>
                  <a:pt x="15656282" y="1066486"/>
                  <a:pt x="15662734" y="1047134"/>
                </a:cubicBezTo>
                <a:cubicBezTo>
                  <a:pt x="15624026" y="1047134"/>
                  <a:pt x="15585320" y="1047134"/>
                  <a:pt x="15547688" y="1047134"/>
                </a:cubicBezTo>
                <a:cubicBezTo>
                  <a:pt x="15547688" y="1079389"/>
                  <a:pt x="15572418" y="1079389"/>
                  <a:pt x="15585320" y="1079389"/>
                </a:cubicBezTo>
                <a:cubicBezTo>
                  <a:pt x="15572418" y="1105192"/>
                  <a:pt x="15565966" y="1124546"/>
                  <a:pt x="15547688" y="1111643"/>
                </a:cubicBezTo>
                <a:cubicBezTo>
                  <a:pt x="15528336" y="1105192"/>
                  <a:pt x="15508982" y="1085839"/>
                  <a:pt x="15515432" y="1047134"/>
                </a:cubicBezTo>
                <a:cubicBezTo>
                  <a:pt x="15290718" y="956818"/>
                  <a:pt x="15059552" y="956818"/>
                  <a:pt x="14828387" y="931014"/>
                </a:cubicBezTo>
                <a:cubicBezTo>
                  <a:pt x="14809034" y="931014"/>
                  <a:pt x="14793309" y="917104"/>
                  <a:pt x="14775770" y="910149"/>
                </a:cubicBezTo>
                <a:lnTo>
                  <a:pt x="14770946" y="909133"/>
                </a:lnTo>
                <a:lnTo>
                  <a:pt x="14781783" y="924059"/>
                </a:lnTo>
                <a:cubicBezTo>
                  <a:pt x="14778370" y="930695"/>
                  <a:pt x="14771545" y="930695"/>
                  <a:pt x="14767280" y="926686"/>
                </a:cubicBezTo>
                <a:lnTo>
                  <a:pt x="14768003" y="908513"/>
                </a:lnTo>
                <a:lnTo>
                  <a:pt x="14757425" y="906285"/>
                </a:lnTo>
                <a:cubicBezTo>
                  <a:pt x="14726244" y="906285"/>
                  <a:pt x="14693989" y="899834"/>
                  <a:pt x="14668184" y="899834"/>
                </a:cubicBezTo>
                <a:cubicBezTo>
                  <a:pt x="14610124" y="893383"/>
                  <a:pt x="14552064" y="893383"/>
                  <a:pt x="14501530" y="886932"/>
                </a:cubicBezTo>
                <a:cubicBezTo>
                  <a:pt x="14385410" y="880481"/>
                  <a:pt x="14263913" y="867579"/>
                  <a:pt x="14147793" y="861128"/>
                </a:cubicBezTo>
                <a:cubicBezTo>
                  <a:pt x="14154244" y="828873"/>
                  <a:pt x="14173598" y="796618"/>
                  <a:pt x="14192951" y="783716"/>
                </a:cubicBezTo>
                <a:cubicBezTo>
                  <a:pt x="14205853" y="777265"/>
                  <a:pt x="14225207" y="770814"/>
                  <a:pt x="14225207" y="738559"/>
                </a:cubicBezTo>
                <a:cubicBezTo>
                  <a:pt x="14205853" y="738559"/>
                  <a:pt x="14186500" y="738559"/>
                  <a:pt x="14167146" y="738559"/>
                </a:cubicBezTo>
                <a:cubicBezTo>
                  <a:pt x="14167146" y="681575"/>
                  <a:pt x="14225207" y="662222"/>
                  <a:pt x="14251011" y="662222"/>
                </a:cubicBezTo>
                <a:cubicBezTo>
                  <a:pt x="14254237" y="658997"/>
                  <a:pt x="14262301" y="655771"/>
                  <a:pt x="14270365" y="655771"/>
                </a:cubicBezTo>
                <a:close/>
                <a:moveTo>
                  <a:pt x="12014056" y="649811"/>
                </a:moveTo>
                <a:cubicBezTo>
                  <a:pt x="12014056" y="669154"/>
                  <a:pt x="12020505" y="675602"/>
                  <a:pt x="12033401" y="675602"/>
                </a:cubicBezTo>
                <a:cubicBezTo>
                  <a:pt x="12033401" y="656258"/>
                  <a:pt x="12026953" y="649811"/>
                  <a:pt x="12014056" y="649811"/>
                </a:cubicBezTo>
                <a:close/>
                <a:moveTo>
                  <a:pt x="11897986" y="649811"/>
                </a:moveTo>
                <a:cubicBezTo>
                  <a:pt x="11897986" y="669154"/>
                  <a:pt x="11910883" y="675602"/>
                  <a:pt x="11923779" y="675602"/>
                </a:cubicBezTo>
                <a:cubicBezTo>
                  <a:pt x="11923779" y="656258"/>
                  <a:pt x="11910883" y="649811"/>
                  <a:pt x="11897986" y="649811"/>
                </a:cubicBezTo>
                <a:close/>
                <a:moveTo>
                  <a:pt x="14113619" y="649309"/>
                </a:moveTo>
                <a:cubicBezTo>
                  <a:pt x="14113619" y="669783"/>
                  <a:pt x="14102642" y="676608"/>
                  <a:pt x="14095657" y="676608"/>
                </a:cubicBezTo>
                <a:cubicBezTo>
                  <a:pt x="14095657" y="656134"/>
                  <a:pt x="14102642" y="649309"/>
                  <a:pt x="14113619" y="649309"/>
                </a:cubicBezTo>
                <a:close/>
                <a:moveTo>
                  <a:pt x="13988245" y="638642"/>
                </a:moveTo>
                <a:cubicBezTo>
                  <a:pt x="14023843" y="640245"/>
                  <a:pt x="14062676" y="649865"/>
                  <a:pt x="14075621" y="649865"/>
                </a:cubicBezTo>
                <a:cubicBezTo>
                  <a:pt x="14075621" y="719336"/>
                  <a:pt x="13946175" y="675516"/>
                  <a:pt x="13920286" y="675516"/>
                </a:cubicBezTo>
                <a:cubicBezTo>
                  <a:pt x="13920286" y="643452"/>
                  <a:pt x="13952648" y="637039"/>
                  <a:pt x="13988245" y="638642"/>
                </a:cubicBezTo>
                <a:close/>
                <a:moveTo>
                  <a:pt x="14966848" y="632600"/>
                </a:moveTo>
                <a:cubicBezTo>
                  <a:pt x="14993576" y="630969"/>
                  <a:pt x="15018854" y="644023"/>
                  <a:pt x="15018854" y="676658"/>
                </a:cubicBezTo>
                <a:cubicBezTo>
                  <a:pt x="14980936" y="676658"/>
                  <a:pt x="14943018" y="676658"/>
                  <a:pt x="14906153" y="676658"/>
                </a:cubicBezTo>
                <a:cubicBezTo>
                  <a:pt x="14911946" y="650550"/>
                  <a:pt x="14940121" y="634232"/>
                  <a:pt x="14966848" y="632600"/>
                </a:cubicBezTo>
                <a:close/>
                <a:moveTo>
                  <a:pt x="13454765" y="625642"/>
                </a:moveTo>
                <a:cubicBezTo>
                  <a:pt x="13492482" y="627542"/>
                  <a:pt x="13521084" y="639703"/>
                  <a:pt x="13521084" y="673754"/>
                </a:cubicBezTo>
                <a:cubicBezTo>
                  <a:pt x="13464646" y="686726"/>
                  <a:pt x="13407143" y="693211"/>
                  <a:pt x="13349640" y="705102"/>
                </a:cubicBezTo>
                <a:cubicBezTo>
                  <a:pt x="13324083" y="705102"/>
                  <a:pt x="13280423" y="705102"/>
                  <a:pt x="13280423" y="647810"/>
                </a:cubicBezTo>
                <a:cubicBezTo>
                  <a:pt x="13303717" y="647810"/>
                  <a:pt x="13391902" y="622475"/>
                  <a:pt x="13454765" y="625642"/>
                </a:cubicBezTo>
                <a:close/>
                <a:moveTo>
                  <a:pt x="12167742" y="617572"/>
                </a:moveTo>
                <a:cubicBezTo>
                  <a:pt x="12167742" y="636915"/>
                  <a:pt x="12174191" y="649811"/>
                  <a:pt x="12187087" y="649811"/>
                </a:cubicBezTo>
                <a:cubicBezTo>
                  <a:pt x="12187087" y="630467"/>
                  <a:pt x="12180639" y="617572"/>
                  <a:pt x="12167742" y="617572"/>
                </a:cubicBezTo>
                <a:close/>
                <a:moveTo>
                  <a:pt x="15944156" y="616130"/>
                </a:moveTo>
                <a:cubicBezTo>
                  <a:pt x="15974702" y="628995"/>
                  <a:pt x="16006300" y="635427"/>
                  <a:pt x="16037898" y="648292"/>
                </a:cubicBezTo>
                <a:cubicBezTo>
                  <a:pt x="16018938" y="667589"/>
                  <a:pt x="15993660" y="686886"/>
                  <a:pt x="15981020" y="705111"/>
                </a:cubicBezTo>
                <a:cubicBezTo>
                  <a:pt x="15968382" y="699751"/>
                  <a:pt x="15956796" y="686886"/>
                  <a:pt x="15944156" y="674021"/>
                </a:cubicBezTo>
                <a:cubicBezTo>
                  <a:pt x="15944156" y="654724"/>
                  <a:pt x="15944156" y="635427"/>
                  <a:pt x="15944156" y="616130"/>
                </a:cubicBezTo>
                <a:close/>
                <a:moveTo>
                  <a:pt x="14844536" y="616129"/>
                </a:moveTo>
                <a:cubicBezTo>
                  <a:pt x="14856511" y="616129"/>
                  <a:pt x="14862498" y="628972"/>
                  <a:pt x="14862498" y="648235"/>
                </a:cubicBezTo>
                <a:cubicBezTo>
                  <a:pt x="14850523" y="648235"/>
                  <a:pt x="14844536" y="635393"/>
                  <a:pt x="14844536" y="616129"/>
                </a:cubicBezTo>
                <a:close/>
                <a:moveTo>
                  <a:pt x="14474837" y="582950"/>
                </a:moveTo>
                <a:cubicBezTo>
                  <a:pt x="14487962" y="582950"/>
                  <a:pt x="14487962" y="595793"/>
                  <a:pt x="14487962" y="615059"/>
                </a:cubicBezTo>
                <a:cubicBezTo>
                  <a:pt x="14474837" y="615059"/>
                  <a:pt x="14474837" y="602215"/>
                  <a:pt x="14474837" y="582950"/>
                </a:cubicBezTo>
                <a:close/>
                <a:moveTo>
                  <a:pt x="12242167" y="582109"/>
                </a:moveTo>
                <a:cubicBezTo>
                  <a:pt x="12230345" y="580497"/>
                  <a:pt x="12216106" y="585333"/>
                  <a:pt x="12206433" y="585333"/>
                </a:cubicBezTo>
                <a:cubicBezTo>
                  <a:pt x="12206433" y="636915"/>
                  <a:pt x="12244048" y="617572"/>
                  <a:pt x="12263393" y="617572"/>
                </a:cubicBezTo>
                <a:cubicBezTo>
                  <a:pt x="12263393" y="591780"/>
                  <a:pt x="12253989" y="583721"/>
                  <a:pt x="12242167" y="582109"/>
                </a:cubicBezTo>
                <a:close/>
                <a:moveTo>
                  <a:pt x="14199329" y="577557"/>
                </a:moveTo>
                <a:cubicBezTo>
                  <a:pt x="14211739" y="579951"/>
                  <a:pt x="14222597" y="592720"/>
                  <a:pt x="14222597" y="615065"/>
                </a:cubicBezTo>
                <a:cubicBezTo>
                  <a:pt x="14203982" y="608681"/>
                  <a:pt x="14185368" y="608681"/>
                  <a:pt x="14166753" y="602296"/>
                </a:cubicBezTo>
                <a:cubicBezTo>
                  <a:pt x="14172958" y="583143"/>
                  <a:pt x="14186919" y="575163"/>
                  <a:pt x="14199329" y="577557"/>
                </a:cubicBezTo>
                <a:close/>
                <a:moveTo>
                  <a:pt x="13668243" y="571593"/>
                </a:moveTo>
                <a:cubicBezTo>
                  <a:pt x="13674924" y="571057"/>
                  <a:pt x="13681695" y="571440"/>
                  <a:pt x="13688143" y="572052"/>
                </a:cubicBezTo>
                <a:cubicBezTo>
                  <a:pt x="13696741" y="572867"/>
                  <a:pt x="13704765" y="574091"/>
                  <a:pt x="13711239" y="574091"/>
                </a:cubicBezTo>
                <a:cubicBezTo>
                  <a:pt x="13769503" y="580618"/>
                  <a:pt x="13827767" y="574091"/>
                  <a:pt x="13886031" y="574091"/>
                </a:cubicBezTo>
                <a:cubicBezTo>
                  <a:pt x="13801872" y="587145"/>
                  <a:pt x="13711239" y="600199"/>
                  <a:pt x="13621685" y="619780"/>
                </a:cubicBezTo>
                <a:cubicBezTo>
                  <a:pt x="13628968" y="583066"/>
                  <a:pt x="13648200" y="573199"/>
                  <a:pt x="13668243" y="571593"/>
                </a:cubicBezTo>
                <a:close/>
                <a:moveTo>
                  <a:pt x="14158289" y="566983"/>
                </a:moveTo>
                <a:cubicBezTo>
                  <a:pt x="14159304" y="565486"/>
                  <a:pt x="14161336" y="566983"/>
                  <a:pt x="14165399" y="569977"/>
                </a:cubicBezTo>
                <a:cubicBezTo>
                  <a:pt x="14165399" y="575964"/>
                  <a:pt x="14165399" y="575964"/>
                  <a:pt x="14157273" y="581951"/>
                </a:cubicBezTo>
                <a:cubicBezTo>
                  <a:pt x="14157273" y="572970"/>
                  <a:pt x="14157273" y="568480"/>
                  <a:pt x="14158289" y="566983"/>
                </a:cubicBezTo>
                <a:close/>
                <a:moveTo>
                  <a:pt x="11506785" y="559541"/>
                </a:moveTo>
                <a:cubicBezTo>
                  <a:pt x="11506785" y="578885"/>
                  <a:pt x="11513233" y="585333"/>
                  <a:pt x="11526130" y="585333"/>
                </a:cubicBezTo>
                <a:cubicBezTo>
                  <a:pt x="11526130" y="565989"/>
                  <a:pt x="11519682" y="559541"/>
                  <a:pt x="11506785" y="559541"/>
                </a:cubicBezTo>
                <a:close/>
                <a:moveTo>
                  <a:pt x="13920286" y="559254"/>
                </a:moveTo>
                <a:cubicBezTo>
                  <a:pt x="13932261" y="559254"/>
                  <a:pt x="13938248" y="566078"/>
                  <a:pt x="13938248" y="586553"/>
                </a:cubicBezTo>
                <a:cubicBezTo>
                  <a:pt x="13926273" y="586553"/>
                  <a:pt x="13920286" y="579728"/>
                  <a:pt x="13920286" y="559254"/>
                </a:cubicBezTo>
                <a:close/>
                <a:moveTo>
                  <a:pt x="15604568" y="559251"/>
                </a:moveTo>
                <a:cubicBezTo>
                  <a:pt x="15713582" y="578288"/>
                  <a:pt x="15815116" y="597325"/>
                  <a:pt x="15924130" y="616362"/>
                </a:cubicBezTo>
                <a:cubicBezTo>
                  <a:pt x="15924130" y="686165"/>
                  <a:pt x="15821528" y="654436"/>
                  <a:pt x="15802290" y="648091"/>
                </a:cubicBezTo>
                <a:cubicBezTo>
                  <a:pt x="15752058" y="635399"/>
                  <a:pt x="15707170" y="629054"/>
                  <a:pt x="15662282" y="622708"/>
                </a:cubicBezTo>
                <a:cubicBezTo>
                  <a:pt x="15649456" y="622708"/>
                  <a:pt x="15630218" y="622708"/>
                  <a:pt x="15610980" y="622708"/>
                </a:cubicBezTo>
                <a:cubicBezTo>
                  <a:pt x="15598154" y="616362"/>
                  <a:pt x="15604568" y="571943"/>
                  <a:pt x="15604568" y="559251"/>
                </a:cubicBezTo>
                <a:close/>
                <a:moveTo>
                  <a:pt x="14308592" y="558611"/>
                </a:moveTo>
                <a:cubicBezTo>
                  <a:pt x="14343180" y="562581"/>
                  <a:pt x="14380912" y="578292"/>
                  <a:pt x="14402667" y="581883"/>
                </a:cubicBezTo>
                <a:cubicBezTo>
                  <a:pt x="14351099" y="581883"/>
                  <a:pt x="14299531" y="581883"/>
                  <a:pt x="14242591" y="581883"/>
                </a:cubicBezTo>
                <a:cubicBezTo>
                  <a:pt x="14250648" y="569115"/>
                  <a:pt x="14262265" y="562332"/>
                  <a:pt x="14275761" y="559439"/>
                </a:cubicBezTo>
                <a:cubicBezTo>
                  <a:pt x="14285883" y="557270"/>
                  <a:pt x="14297063" y="557288"/>
                  <a:pt x="14308592" y="558611"/>
                </a:cubicBezTo>
                <a:close/>
                <a:moveTo>
                  <a:pt x="14038648" y="548746"/>
                </a:moveTo>
                <a:cubicBezTo>
                  <a:pt x="14059056" y="550359"/>
                  <a:pt x="14082491" y="560033"/>
                  <a:pt x="14094604" y="560033"/>
                </a:cubicBezTo>
                <a:cubicBezTo>
                  <a:pt x="14094604" y="624533"/>
                  <a:pt x="14019821" y="585833"/>
                  <a:pt x="14000862" y="585833"/>
                </a:cubicBezTo>
                <a:cubicBezTo>
                  <a:pt x="14000862" y="553583"/>
                  <a:pt x="14018241" y="547133"/>
                  <a:pt x="14038648" y="548746"/>
                </a:cubicBezTo>
                <a:close/>
                <a:moveTo>
                  <a:pt x="13957208" y="497634"/>
                </a:moveTo>
                <a:cubicBezTo>
                  <a:pt x="13957208" y="516435"/>
                  <a:pt x="13951221" y="529707"/>
                  <a:pt x="13939246" y="529707"/>
                </a:cubicBezTo>
                <a:cubicBezTo>
                  <a:pt x="13939246" y="503164"/>
                  <a:pt x="13945233" y="497634"/>
                  <a:pt x="13957208" y="497634"/>
                </a:cubicBezTo>
                <a:close/>
                <a:moveTo>
                  <a:pt x="13563987" y="483352"/>
                </a:moveTo>
                <a:cubicBezTo>
                  <a:pt x="13586136" y="484303"/>
                  <a:pt x="13610747" y="494078"/>
                  <a:pt x="13620591" y="494078"/>
                </a:cubicBezTo>
                <a:cubicBezTo>
                  <a:pt x="13620591" y="558164"/>
                  <a:pt x="13548400" y="525578"/>
                  <a:pt x="13522149" y="525578"/>
                </a:cubicBezTo>
                <a:cubicBezTo>
                  <a:pt x="13522149" y="490277"/>
                  <a:pt x="13541837" y="482402"/>
                  <a:pt x="13563987" y="483352"/>
                </a:cubicBezTo>
                <a:close/>
                <a:moveTo>
                  <a:pt x="13394797" y="464807"/>
                </a:moveTo>
                <a:cubicBezTo>
                  <a:pt x="13404105" y="463504"/>
                  <a:pt x="13414915" y="464722"/>
                  <a:pt x="13427727" y="467969"/>
                </a:cubicBezTo>
                <a:cubicBezTo>
                  <a:pt x="13453351" y="474465"/>
                  <a:pt x="13485380" y="474465"/>
                  <a:pt x="13503531" y="493950"/>
                </a:cubicBezTo>
                <a:cubicBezTo>
                  <a:pt x="13516342" y="499363"/>
                  <a:pt x="13503531" y="538333"/>
                  <a:pt x="13503531" y="557819"/>
                </a:cubicBezTo>
                <a:cubicBezTo>
                  <a:pt x="13497125" y="629265"/>
                  <a:pt x="13414915" y="596789"/>
                  <a:pt x="13382886" y="603284"/>
                </a:cubicBezTo>
                <a:cubicBezTo>
                  <a:pt x="13325233" y="603284"/>
                  <a:pt x="13268647" y="609779"/>
                  <a:pt x="13204588" y="616274"/>
                </a:cubicBezTo>
                <a:cubicBezTo>
                  <a:pt x="13204588" y="551323"/>
                  <a:pt x="13312421" y="564314"/>
                  <a:pt x="13338044" y="557819"/>
                </a:cubicBezTo>
                <a:cubicBezTo>
                  <a:pt x="13352458" y="495303"/>
                  <a:pt x="13366871" y="468714"/>
                  <a:pt x="13394797" y="464807"/>
                </a:cubicBezTo>
                <a:close/>
                <a:moveTo>
                  <a:pt x="15519158" y="464455"/>
                </a:moveTo>
                <a:cubicBezTo>
                  <a:pt x="15519158" y="483693"/>
                  <a:pt x="15525636" y="509343"/>
                  <a:pt x="15525636" y="527512"/>
                </a:cubicBezTo>
                <a:cubicBezTo>
                  <a:pt x="15545068" y="527512"/>
                  <a:pt x="15563422" y="527512"/>
                  <a:pt x="15582856" y="527512"/>
                </a:cubicBezTo>
                <a:cubicBezTo>
                  <a:pt x="15576378" y="540338"/>
                  <a:pt x="15569900" y="572400"/>
                  <a:pt x="15556944" y="572400"/>
                </a:cubicBezTo>
                <a:cubicBezTo>
                  <a:pt x="15538592" y="572400"/>
                  <a:pt x="15525636" y="572400"/>
                  <a:pt x="15506202" y="565988"/>
                </a:cubicBezTo>
                <a:cubicBezTo>
                  <a:pt x="15467336" y="553163"/>
                  <a:pt x="15428470" y="527512"/>
                  <a:pt x="15389604" y="509343"/>
                </a:cubicBezTo>
                <a:cubicBezTo>
                  <a:pt x="15415514" y="509343"/>
                  <a:pt x="15441426" y="509343"/>
                  <a:pt x="15467336" y="509343"/>
                </a:cubicBezTo>
                <a:cubicBezTo>
                  <a:pt x="15486770" y="501862"/>
                  <a:pt x="15499724" y="483693"/>
                  <a:pt x="15519158" y="464455"/>
                </a:cubicBezTo>
                <a:close/>
                <a:moveTo>
                  <a:pt x="13765350" y="461326"/>
                </a:moveTo>
                <a:cubicBezTo>
                  <a:pt x="13777455" y="461326"/>
                  <a:pt x="13791290" y="465134"/>
                  <a:pt x="13791290" y="495604"/>
                </a:cubicBezTo>
                <a:cubicBezTo>
                  <a:pt x="13772844" y="495604"/>
                  <a:pt x="13754398" y="501246"/>
                  <a:pt x="13754398" y="461749"/>
                </a:cubicBezTo>
                <a:cubicBezTo>
                  <a:pt x="13757472" y="461749"/>
                  <a:pt x="13761315" y="461326"/>
                  <a:pt x="13765350" y="461326"/>
                </a:cubicBezTo>
                <a:close/>
                <a:moveTo>
                  <a:pt x="15318510" y="398101"/>
                </a:moveTo>
                <a:cubicBezTo>
                  <a:pt x="15330486" y="398101"/>
                  <a:pt x="15336474" y="410943"/>
                  <a:pt x="15336474" y="430207"/>
                </a:cubicBezTo>
                <a:cubicBezTo>
                  <a:pt x="15323500" y="430207"/>
                  <a:pt x="15318510" y="417364"/>
                  <a:pt x="15318510" y="398101"/>
                </a:cubicBezTo>
                <a:close/>
                <a:moveTo>
                  <a:pt x="12650983" y="396298"/>
                </a:moveTo>
                <a:cubicBezTo>
                  <a:pt x="12602470" y="399018"/>
                  <a:pt x="12558943" y="417152"/>
                  <a:pt x="12558943" y="431660"/>
                </a:cubicBezTo>
                <a:cubicBezTo>
                  <a:pt x="12604082" y="418764"/>
                  <a:pt x="12654594" y="412316"/>
                  <a:pt x="12699732" y="399421"/>
                </a:cubicBezTo>
                <a:cubicBezTo>
                  <a:pt x="12683880" y="396197"/>
                  <a:pt x="12667155" y="395391"/>
                  <a:pt x="12650983" y="396298"/>
                </a:cubicBezTo>
                <a:close/>
                <a:moveTo>
                  <a:pt x="12437499" y="386525"/>
                </a:moveTo>
                <a:cubicBezTo>
                  <a:pt x="12418154" y="392973"/>
                  <a:pt x="12411705" y="425212"/>
                  <a:pt x="12398809" y="438108"/>
                </a:cubicBezTo>
                <a:cubicBezTo>
                  <a:pt x="12366567" y="457451"/>
                  <a:pt x="12327877" y="431660"/>
                  <a:pt x="12295635" y="431660"/>
                </a:cubicBezTo>
                <a:cubicBezTo>
                  <a:pt x="12295635" y="444555"/>
                  <a:pt x="12295635" y="457451"/>
                  <a:pt x="12295635" y="463899"/>
                </a:cubicBezTo>
                <a:cubicBezTo>
                  <a:pt x="12366567" y="457451"/>
                  <a:pt x="12443947" y="470347"/>
                  <a:pt x="12500908" y="412316"/>
                </a:cubicBezTo>
                <a:cubicBezTo>
                  <a:pt x="12481563" y="405869"/>
                  <a:pt x="12462218" y="380077"/>
                  <a:pt x="12437499" y="386525"/>
                </a:cubicBezTo>
                <a:close/>
                <a:moveTo>
                  <a:pt x="12353670" y="373629"/>
                </a:moveTo>
                <a:cubicBezTo>
                  <a:pt x="12353670" y="405869"/>
                  <a:pt x="12379464" y="399421"/>
                  <a:pt x="12392360" y="399421"/>
                </a:cubicBezTo>
                <a:cubicBezTo>
                  <a:pt x="12392360" y="367182"/>
                  <a:pt x="12366567" y="373629"/>
                  <a:pt x="12353670" y="373629"/>
                </a:cubicBezTo>
                <a:close/>
                <a:moveTo>
                  <a:pt x="12558943" y="341390"/>
                </a:moveTo>
                <a:cubicBezTo>
                  <a:pt x="12558943" y="360734"/>
                  <a:pt x="12565391" y="373629"/>
                  <a:pt x="12578288" y="373629"/>
                </a:cubicBezTo>
                <a:cubicBezTo>
                  <a:pt x="12578288" y="354286"/>
                  <a:pt x="12571840" y="341390"/>
                  <a:pt x="12558943" y="341390"/>
                </a:cubicBezTo>
                <a:close/>
                <a:moveTo>
                  <a:pt x="14713667" y="304568"/>
                </a:moveTo>
                <a:cubicBezTo>
                  <a:pt x="14725253" y="306319"/>
                  <a:pt x="14734470" y="314398"/>
                  <a:pt x="14734470" y="339712"/>
                </a:cubicBezTo>
                <a:cubicBezTo>
                  <a:pt x="14716564" y="339712"/>
                  <a:pt x="14678645" y="359102"/>
                  <a:pt x="14678645" y="307396"/>
                </a:cubicBezTo>
                <a:cubicBezTo>
                  <a:pt x="14688124" y="307396"/>
                  <a:pt x="14702081" y="302818"/>
                  <a:pt x="14713667" y="304568"/>
                </a:cubicBezTo>
                <a:close/>
                <a:moveTo>
                  <a:pt x="14337383" y="284347"/>
                </a:moveTo>
                <a:cubicBezTo>
                  <a:pt x="14356951" y="284347"/>
                  <a:pt x="14383041" y="284347"/>
                  <a:pt x="14409132" y="284347"/>
                </a:cubicBezTo>
                <a:cubicBezTo>
                  <a:pt x="14422177" y="284347"/>
                  <a:pt x="14435222" y="284347"/>
                  <a:pt x="14454790" y="284347"/>
                </a:cubicBezTo>
                <a:cubicBezTo>
                  <a:pt x="14454790" y="290271"/>
                  <a:pt x="14454790" y="295208"/>
                  <a:pt x="14454790" y="307056"/>
                </a:cubicBezTo>
                <a:cubicBezTo>
                  <a:pt x="14428699" y="307056"/>
                  <a:pt x="14402609" y="307056"/>
                  <a:pt x="14383041" y="307056"/>
                </a:cubicBezTo>
                <a:cubicBezTo>
                  <a:pt x="14363473" y="307056"/>
                  <a:pt x="14350428" y="307056"/>
                  <a:pt x="14337383" y="307056"/>
                </a:cubicBezTo>
                <a:cubicBezTo>
                  <a:pt x="14337383" y="295208"/>
                  <a:pt x="14337383" y="290271"/>
                  <a:pt x="14337383" y="284347"/>
                </a:cubicBezTo>
                <a:close/>
                <a:moveTo>
                  <a:pt x="13436834" y="284347"/>
                </a:moveTo>
                <a:cubicBezTo>
                  <a:pt x="13448809" y="284347"/>
                  <a:pt x="13454796" y="290271"/>
                  <a:pt x="13454796" y="307056"/>
                </a:cubicBezTo>
                <a:cubicBezTo>
                  <a:pt x="13442821" y="307056"/>
                  <a:pt x="13436834" y="302119"/>
                  <a:pt x="13436834" y="284347"/>
                </a:cubicBezTo>
                <a:close/>
                <a:moveTo>
                  <a:pt x="13691975" y="240912"/>
                </a:moveTo>
                <a:cubicBezTo>
                  <a:pt x="13689288" y="240912"/>
                  <a:pt x="13687609" y="242121"/>
                  <a:pt x="13687810" y="245748"/>
                </a:cubicBezTo>
                <a:lnTo>
                  <a:pt x="13688089" y="246505"/>
                </a:lnTo>
                <a:lnTo>
                  <a:pt x="13694072" y="241390"/>
                </a:lnTo>
                <a:close/>
                <a:moveTo>
                  <a:pt x="13855064" y="1806"/>
                </a:moveTo>
                <a:cubicBezTo>
                  <a:pt x="13867961" y="8254"/>
                  <a:pt x="13874409" y="21149"/>
                  <a:pt x="13880858" y="34045"/>
                </a:cubicBezTo>
                <a:cubicBezTo>
                  <a:pt x="13900203" y="34045"/>
                  <a:pt x="13912025" y="34045"/>
                  <a:pt x="13931370" y="34045"/>
                </a:cubicBezTo>
                <a:cubicBezTo>
                  <a:pt x="13957163" y="34045"/>
                  <a:pt x="13989405" y="27597"/>
                  <a:pt x="14021647" y="34045"/>
                </a:cubicBezTo>
                <a:cubicBezTo>
                  <a:pt x="14143091" y="34045"/>
                  <a:pt x="14272059" y="53388"/>
                  <a:pt x="14393503" y="98523"/>
                </a:cubicBezTo>
                <a:cubicBezTo>
                  <a:pt x="14393503" y="72732"/>
                  <a:pt x="14393503" y="53388"/>
                  <a:pt x="14393503" y="34045"/>
                </a:cubicBezTo>
                <a:cubicBezTo>
                  <a:pt x="14412848" y="34045"/>
                  <a:pt x="14432193" y="34045"/>
                  <a:pt x="14451538" y="40493"/>
                </a:cubicBezTo>
                <a:cubicBezTo>
                  <a:pt x="14579431" y="46941"/>
                  <a:pt x="14707323" y="53388"/>
                  <a:pt x="14836290" y="72732"/>
                </a:cubicBezTo>
                <a:cubicBezTo>
                  <a:pt x="14900774" y="85627"/>
                  <a:pt x="14964183" y="98523"/>
                  <a:pt x="15022218" y="116792"/>
                </a:cubicBezTo>
                <a:cubicBezTo>
                  <a:pt x="15080254" y="136135"/>
                  <a:pt x="15131840" y="168374"/>
                  <a:pt x="15188802" y="187718"/>
                </a:cubicBezTo>
                <a:cubicBezTo>
                  <a:pt x="15317768" y="219957"/>
                  <a:pt x="15439212" y="226405"/>
                  <a:pt x="15567106" y="252196"/>
                </a:cubicBezTo>
                <a:cubicBezTo>
                  <a:pt x="15689624" y="277987"/>
                  <a:pt x="15817518" y="309151"/>
                  <a:pt x="15946484" y="334943"/>
                </a:cubicBezTo>
                <a:cubicBezTo>
                  <a:pt x="16074376" y="367182"/>
                  <a:pt x="16202270" y="399421"/>
                  <a:pt x="16331236" y="425212"/>
                </a:cubicBezTo>
                <a:cubicBezTo>
                  <a:pt x="16452680" y="451003"/>
                  <a:pt x="16580574" y="470347"/>
                  <a:pt x="16703092" y="520854"/>
                </a:cubicBezTo>
                <a:cubicBezTo>
                  <a:pt x="16830988" y="565989"/>
                  <a:pt x="16953504" y="624019"/>
                  <a:pt x="17074948" y="675602"/>
                </a:cubicBezTo>
                <a:cubicBezTo>
                  <a:pt x="17139432" y="701393"/>
                  <a:pt x="17196392" y="726110"/>
                  <a:pt x="17260876" y="751901"/>
                </a:cubicBezTo>
                <a:cubicBezTo>
                  <a:pt x="17286672" y="764797"/>
                  <a:pt x="17338256" y="777692"/>
                  <a:pt x="17338256" y="835722"/>
                </a:cubicBezTo>
                <a:cubicBezTo>
                  <a:pt x="17267324" y="816379"/>
                  <a:pt x="17203916" y="797036"/>
                  <a:pt x="17139432" y="777692"/>
                </a:cubicBezTo>
                <a:cubicBezTo>
                  <a:pt x="16632160" y="624019"/>
                  <a:pt x="16119514" y="489690"/>
                  <a:pt x="15605794" y="392973"/>
                </a:cubicBezTo>
                <a:cubicBezTo>
                  <a:pt x="15093150" y="296256"/>
                  <a:pt x="14572982" y="258644"/>
                  <a:pt x="14053889" y="219957"/>
                </a:cubicBezTo>
                <a:cubicBezTo>
                  <a:pt x="14053889" y="239300"/>
                  <a:pt x="14060337" y="284435"/>
                  <a:pt x="14040992" y="284435"/>
                </a:cubicBezTo>
                <a:cubicBezTo>
                  <a:pt x="14021647" y="284435"/>
                  <a:pt x="14028095" y="232852"/>
                  <a:pt x="14021647" y="219957"/>
                </a:cubicBezTo>
                <a:cubicBezTo>
                  <a:pt x="13957163" y="277987"/>
                  <a:pt x="13880858" y="194166"/>
                  <a:pt x="13809926" y="219957"/>
                </a:cubicBezTo>
                <a:cubicBezTo>
                  <a:pt x="13777684" y="232852"/>
                  <a:pt x="13745442" y="258644"/>
                  <a:pt x="13713200" y="245748"/>
                </a:cubicBezTo>
                <a:lnTo>
                  <a:pt x="13696151" y="241864"/>
                </a:lnTo>
                <a:lnTo>
                  <a:pt x="13701260" y="250600"/>
                </a:lnTo>
                <a:cubicBezTo>
                  <a:pt x="13698765" y="254012"/>
                  <a:pt x="13697518" y="257425"/>
                  <a:pt x="13695273" y="258278"/>
                </a:cubicBezTo>
                <a:lnTo>
                  <a:pt x="13692173" y="257601"/>
                </a:lnTo>
                <a:lnTo>
                  <a:pt x="13694930" y="265091"/>
                </a:lnTo>
                <a:cubicBezTo>
                  <a:pt x="13598205" y="258644"/>
                  <a:pt x="13501479" y="252196"/>
                  <a:pt x="13412277" y="252196"/>
                </a:cubicBezTo>
                <a:cubicBezTo>
                  <a:pt x="13412277" y="265091"/>
                  <a:pt x="13418725" y="290883"/>
                  <a:pt x="13412277" y="303778"/>
                </a:cubicBezTo>
                <a:cubicBezTo>
                  <a:pt x="13405828" y="315599"/>
                  <a:pt x="13367138" y="315599"/>
                  <a:pt x="13360690" y="315599"/>
                </a:cubicBezTo>
                <a:cubicBezTo>
                  <a:pt x="13334896" y="309151"/>
                  <a:pt x="13334896" y="277987"/>
                  <a:pt x="13322000" y="258644"/>
                </a:cubicBezTo>
                <a:cubicBezTo>
                  <a:pt x="13309103" y="239300"/>
                  <a:pt x="13277936" y="245748"/>
                  <a:pt x="13277936" y="284435"/>
                </a:cubicBezTo>
                <a:cubicBezTo>
                  <a:pt x="13289758" y="284435"/>
                  <a:pt x="13302654" y="284435"/>
                  <a:pt x="13315551" y="284435"/>
                </a:cubicBezTo>
                <a:cubicBezTo>
                  <a:pt x="13315551" y="315599"/>
                  <a:pt x="13284384" y="315599"/>
                  <a:pt x="13270413" y="309151"/>
                </a:cubicBezTo>
                <a:cubicBezTo>
                  <a:pt x="13252142" y="303778"/>
                  <a:pt x="13258591" y="271539"/>
                  <a:pt x="13258591" y="252196"/>
                </a:cubicBezTo>
                <a:cubicBezTo>
                  <a:pt x="13213452" y="277987"/>
                  <a:pt x="13161865" y="290883"/>
                  <a:pt x="13116727" y="290883"/>
                </a:cubicBezTo>
                <a:cubicBezTo>
                  <a:pt x="13103830" y="290883"/>
                  <a:pt x="13084485" y="277987"/>
                  <a:pt x="13079111" y="303778"/>
                </a:cubicBezTo>
                <a:cubicBezTo>
                  <a:pt x="13072663" y="328495"/>
                  <a:pt x="13065140" y="341390"/>
                  <a:pt x="13046869" y="347838"/>
                </a:cubicBezTo>
                <a:cubicBezTo>
                  <a:pt x="13008179" y="360734"/>
                  <a:pt x="12963041" y="354286"/>
                  <a:pt x="12924350" y="360734"/>
                </a:cubicBezTo>
                <a:cubicBezTo>
                  <a:pt x="12872764" y="367182"/>
                  <a:pt x="12822251" y="380077"/>
                  <a:pt x="12770664" y="386525"/>
                </a:cubicBezTo>
                <a:cubicBezTo>
                  <a:pt x="12898557" y="386525"/>
                  <a:pt x="13021076" y="380077"/>
                  <a:pt x="13148968" y="373629"/>
                </a:cubicBezTo>
                <a:cubicBezTo>
                  <a:pt x="13181210" y="373629"/>
                  <a:pt x="13219900" y="373629"/>
                  <a:pt x="13252142" y="380077"/>
                </a:cubicBezTo>
                <a:cubicBezTo>
                  <a:pt x="13277936" y="380077"/>
                  <a:pt x="13296206" y="360734"/>
                  <a:pt x="13322000" y="347838"/>
                </a:cubicBezTo>
                <a:cubicBezTo>
                  <a:pt x="13367138" y="322047"/>
                  <a:pt x="13425173" y="341390"/>
                  <a:pt x="13470312" y="341390"/>
                </a:cubicBezTo>
                <a:cubicBezTo>
                  <a:pt x="13598205" y="347838"/>
                  <a:pt x="13726097" y="354286"/>
                  <a:pt x="13855064" y="347838"/>
                </a:cubicBezTo>
                <a:cubicBezTo>
                  <a:pt x="13963612" y="347838"/>
                  <a:pt x="14073234" y="341390"/>
                  <a:pt x="14175333" y="373629"/>
                </a:cubicBezTo>
                <a:cubicBezTo>
                  <a:pt x="14194678" y="380077"/>
                  <a:pt x="14214023" y="386525"/>
                  <a:pt x="14226920" y="360734"/>
                </a:cubicBezTo>
                <a:cubicBezTo>
                  <a:pt x="14233368" y="341390"/>
                  <a:pt x="14233368" y="315599"/>
                  <a:pt x="14252713" y="322047"/>
                </a:cubicBezTo>
                <a:cubicBezTo>
                  <a:pt x="14284955" y="322047"/>
                  <a:pt x="14322571" y="367182"/>
                  <a:pt x="14361261" y="373629"/>
                </a:cubicBezTo>
                <a:cubicBezTo>
                  <a:pt x="14419296" y="386525"/>
                  <a:pt x="14477331" y="386525"/>
                  <a:pt x="14540740" y="392973"/>
                </a:cubicBezTo>
                <a:cubicBezTo>
                  <a:pt x="14598776" y="399421"/>
                  <a:pt x="14663259" y="405869"/>
                  <a:pt x="14726668" y="412316"/>
                </a:cubicBezTo>
                <a:cubicBezTo>
                  <a:pt x="14855636" y="431660"/>
                  <a:pt x="14983528" y="451003"/>
                  <a:pt x="15117870" y="463899"/>
                </a:cubicBezTo>
                <a:cubicBezTo>
                  <a:pt x="15163008" y="470347"/>
                  <a:pt x="15214594" y="476794"/>
                  <a:pt x="15266182" y="476794"/>
                </a:cubicBezTo>
                <a:cubicBezTo>
                  <a:pt x="15285526" y="476794"/>
                  <a:pt x="15337114" y="476794"/>
                  <a:pt x="15337114" y="527302"/>
                </a:cubicBezTo>
                <a:cubicBezTo>
                  <a:pt x="15214594" y="540198"/>
                  <a:pt x="15099598" y="476794"/>
                  <a:pt x="14977080" y="509033"/>
                </a:cubicBezTo>
                <a:cubicBezTo>
                  <a:pt x="14957735" y="514407"/>
                  <a:pt x="14938390" y="540198"/>
                  <a:pt x="14926568" y="496138"/>
                </a:cubicBezTo>
                <a:cubicBezTo>
                  <a:pt x="14920119" y="463899"/>
                  <a:pt x="14894326" y="463899"/>
                  <a:pt x="14874981" y="470347"/>
                </a:cubicBezTo>
                <a:cubicBezTo>
                  <a:pt x="14816945" y="476794"/>
                  <a:pt x="14758910" y="476794"/>
                  <a:pt x="14701950" y="476794"/>
                </a:cubicBezTo>
                <a:cubicBezTo>
                  <a:pt x="14445090" y="476794"/>
                  <a:pt x="14188230" y="451003"/>
                  <a:pt x="13931370" y="438108"/>
                </a:cubicBezTo>
                <a:cubicBezTo>
                  <a:pt x="13797029" y="438108"/>
                  <a:pt x="13669137" y="431660"/>
                  <a:pt x="13540169" y="438108"/>
                </a:cubicBezTo>
                <a:cubicBezTo>
                  <a:pt x="13489657" y="438108"/>
                  <a:pt x="13431622" y="425212"/>
                  <a:pt x="13380035" y="438108"/>
                </a:cubicBezTo>
                <a:cubicBezTo>
                  <a:pt x="13367138" y="444555"/>
                  <a:pt x="13354241" y="463899"/>
                  <a:pt x="13334896" y="463899"/>
                </a:cubicBezTo>
                <a:cubicBezTo>
                  <a:pt x="13322000" y="470347"/>
                  <a:pt x="13302654" y="463899"/>
                  <a:pt x="13289758" y="457451"/>
                </a:cubicBezTo>
                <a:cubicBezTo>
                  <a:pt x="13181210" y="431660"/>
                  <a:pt x="13065140" y="483242"/>
                  <a:pt x="12956592" y="501511"/>
                </a:cubicBezTo>
                <a:cubicBezTo>
                  <a:pt x="12828700" y="520854"/>
                  <a:pt x="12699732" y="527302"/>
                  <a:pt x="12571840" y="546646"/>
                </a:cubicBezTo>
                <a:cubicBezTo>
                  <a:pt x="12507356" y="553094"/>
                  <a:pt x="12443947" y="565989"/>
                  <a:pt x="12373015" y="572437"/>
                </a:cubicBezTo>
                <a:cubicBezTo>
                  <a:pt x="12353670" y="572437"/>
                  <a:pt x="12321428" y="565989"/>
                  <a:pt x="12302083" y="585333"/>
                </a:cubicBezTo>
                <a:cubicBezTo>
                  <a:pt x="12295635" y="598228"/>
                  <a:pt x="12302083" y="617572"/>
                  <a:pt x="12295635" y="636915"/>
                </a:cubicBezTo>
                <a:cubicBezTo>
                  <a:pt x="12289187" y="706766"/>
                  <a:pt x="12174191" y="675602"/>
                  <a:pt x="12148397" y="675602"/>
                </a:cubicBezTo>
                <a:cubicBezTo>
                  <a:pt x="12148397" y="649811"/>
                  <a:pt x="12154846" y="624019"/>
                  <a:pt x="12129052" y="617572"/>
                </a:cubicBezTo>
                <a:cubicBezTo>
                  <a:pt x="12109707" y="611124"/>
                  <a:pt x="12090362" y="617572"/>
                  <a:pt x="12071017" y="617572"/>
                </a:cubicBezTo>
                <a:cubicBezTo>
                  <a:pt x="12071017" y="656258"/>
                  <a:pt x="12109707" y="643363"/>
                  <a:pt x="12109707" y="675602"/>
                </a:cubicBezTo>
                <a:cubicBezTo>
                  <a:pt x="12071017" y="688497"/>
                  <a:pt x="12033401" y="694945"/>
                  <a:pt x="11994711" y="706766"/>
                </a:cubicBezTo>
                <a:cubicBezTo>
                  <a:pt x="11994711" y="688497"/>
                  <a:pt x="11994711" y="669154"/>
                  <a:pt x="11994711" y="649811"/>
                </a:cubicBezTo>
                <a:cubicBezTo>
                  <a:pt x="11962469" y="675602"/>
                  <a:pt x="11930228" y="706766"/>
                  <a:pt x="11897986" y="732557"/>
                </a:cubicBezTo>
                <a:cubicBezTo>
                  <a:pt x="11872192" y="669154"/>
                  <a:pt x="11828129" y="662706"/>
                  <a:pt x="11782990" y="675602"/>
                </a:cubicBezTo>
                <a:cubicBezTo>
                  <a:pt x="11770093" y="675602"/>
                  <a:pt x="11757197" y="694945"/>
                  <a:pt x="11776542" y="706766"/>
                </a:cubicBezTo>
                <a:cubicBezTo>
                  <a:pt x="11795887" y="719662"/>
                  <a:pt x="11821680" y="706766"/>
                  <a:pt x="11841025" y="706766"/>
                </a:cubicBezTo>
                <a:cubicBezTo>
                  <a:pt x="11846399" y="706766"/>
                  <a:pt x="11872192" y="719662"/>
                  <a:pt x="11865744" y="739005"/>
                </a:cubicBezTo>
                <a:cubicBezTo>
                  <a:pt x="11852847" y="758349"/>
                  <a:pt x="11808783" y="745453"/>
                  <a:pt x="11795887" y="739005"/>
                </a:cubicBezTo>
                <a:cubicBezTo>
                  <a:pt x="11782990" y="735781"/>
                  <a:pt x="11770093" y="730946"/>
                  <a:pt x="11757197" y="726244"/>
                </a:cubicBezTo>
                <a:lnTo>
                  <a:pt x="11745513" y="722634"/>
                </a:lnTo>
                <a:lnTo>
                  <a:pt x="11718506" y="714289"/>
                </a:lnTo>
                <a:cubicBezTo>
                  <a:pt x="11692713" y="706766"/>
                  <a:pt x="11666919" y="714289"/>
                  <a:pt x="11635752" y="706766"/>
                </a:cubicBezTo>
                <a:cubicBezTo>
                  <a:pt x="11635752" y="758349"/>
                  <a:pt x="11705610" y="739005"/>
                  <a:pt x="11673368" y="803483"/>
                </a:cubicBezTo>
                <a:cubicBezTo>
                  <a:pt x="11654023" y="829275"/>
                  <a:pt x="11622856" y="809931"/>
                  <a:pt x="11603510" y="809931"/>
                </a:cubicBezTo>
                <a:cubicBezTo>
                  <a:pt x="11571269" y="816379"/>
                  <a:pt x="11545475" y="829275"/>
                  <a:pt x="11519682" y="822827"/>
                </a:cubicBezTo>
                <a:cubicBezTo>
                  <a:pt x="11493888" y="822827"/>
                  <a:pt x="11493888" y="771244"/>
                  <a:pt x="11468095" y="771244"/>
                </a:cubicBezTo>
                <a:cubicBezTo>
                  <a:pt x="11448750" y="777692"/>
                  <a:pt x="11435853" y="797036"/>
                  <a:pt x="11417583" y="809931"/>
                </a:cubicBezTo>
                <a:cubicBezTo>
                  <a:pt x="11398238" y="829275"/>
                  <a:pt x="11346651" y="867961"/>
                  <a:pt x="11327306" y="848618"/>
                </a:cubicBezTo>
                <a:cubicBezTo>
                  <a:pt x="11320857" y="835722"/>
                  <a:pt x="11320857" y="816379"/>
                  <a:pt x="11314409" y="803483"/>
                </a:cubicBezTo>
                <a:cubicBezTo>
                  <a:pt x="11301512" y="803483"/>
                  <a:pt x="11288615" y="809931"/>
                  <a:pt x="11275719" y="816379"/>
                </a:cubicBezTo>
                <a:cubicBezTo>
                  <a:pt x="11282167" y="829275"/>
                  <a:pt x="11282167" y="848618"/>
                  <a:pt x="11288615" y="861514"/>
                </a:cubicBezTo>
                <a:cubicBezTo>
                  <a:pt x="11212310" y="893753"/>
                  <a:pt x="11134929" y="937813"/>
                  <a:pt x="11051101" y="937813"/>
                </a:cubicBezTo>
                <a:cubicBezTo>
                  <a:pt x="11083342" y="919544"/>
                  <a:pt x="11115584" y="893753"/>
                  <a:pt x="11147826" y="874409"/>
                </a:cubicBezTo>
                <a:cubicBezTo>
                  <a:pt x="11102688" y="880857"/>
                  <a:pt x="11057549" y="874409"/>
                  <a:pt x="11012410" y="900201"/>
                </a:cubicBezTo>
                <a:cubicBezTo>
                  <a:pt x="10974795" y="924917"/>
                  <a:pt x="10936105" y="944261"/>
                  <a:pt x="10890966" y="957156"/>
                </a:cubicBezTo>
                <a:cubicBezTo>
                  <a:pt x="10845828" y="970052"/>
                  <a:pt x="10801764" y="995843"/>
                  <a:pt x="10756625" y="1015186"/>
                </a:cubicBezTo>
                <a:cubicBezTo>
                  <a:pt x="10724383" y="1028082"/>
                  <a:pt x="10685693" y="1040978"/>
                  <a:pt x="10653451" y="1079682"/>
                </a:cubicBezTo>
                <a:cubicBezTo>
                  <a:pt x="10647003" y="1060339"/>
                  <a:pt x="10647003" y="1040978"/>
                  <a:pt x="10640555" y="1021634"/>
                </a:cubicBezTo>
                <a:cubicBezTo>
                  <a:pt x="10609388" y="1053891"/>
                  <a:pt x="10583594" y="1086131"/>
                  <a:pt x="10544904" y="1092579"/>
                </a:cubicBezTo>
                <a:cubicBezTo>
                  <a:pt x="10520185" y="1099026"/>
                  <a:pt x="10500840" y="1086131"/>
                  <a:pt x="10475047" y="1124818"/>
                </a:cubicBezTo>
                <a:cubicBezTo>
                  <a:pt x="10436357" y="1181774"/>
                  <a:pt x="10379396" y="1201118"/>
                  <a:pt x="10327809" y="1214014"/>
                </a:cubicBezTo>
                <a:cubicBezTo>
                  <a:pt x="10295567" y="1226910"/>
                  <a:pt x="10263325" y="1239806"/>
                  <a:pt x="10231084" y="1259150"/>
                </a:cubicBezTo>
                <a:cubicBezTo>
                  <a:pt x="10199917" y="1278493"/>
                  <a:pt x="10167675" y="1272046"/>
                  <a:pt x="10135433" y="1278493"/>
                </a:cubicBezTo>
                <a:cubicBezTo>
                  <a:pt x="10070949" y="1291390"/>
                  <a:pt x="10006466" y="1335450"/>
                  <a:pt x="9943057" y="1367690"/>
                </a:cubicBezTo>
                <a:cubicBezTo>
                  <a:pt x="10019362" y="1354794"/>
                  <a:pt x="10096743" y="1330077"/>
                  <a:pt x="10174123" y="1335450"/>
                </a:cubicBezTo>
                <a:cubicBezTo>
                  <a:pt x="10192393" y="1335450"/>
                  <a:pt x="10224635" y="1348346"/>
                  <a:pt x="10237532" y="1317181"/>
                </a:cubicBezTo>
                <a:cubicBezTo>
                  <a:pt x="10250429" y="1304285"/>
                  <a:pt x="10250429" y="1272046"/>
                  <a:pt x="10263325" y="1265598"/>
                </a:cubicBezTo>
                <a:cubicBezTo>
                  <a:pt x="10302016" y="1259150"/>
                  <a:pt x="10340706" y="1265598"/>
                  <a:pt x="10372948" y="1259150"/>
                </a:cubicBezTo>
                <a:cubicBezTo>
                  <a:pt x="10405189" y="1259150"/>
                  <a:pt x="10442805" y="1246254"/>
                  <a:pt x="10475047" y="1233358"/>
                </a:cubicBezTo>
                <a:cubicBezTo>
                  <a:pt x="10507289" y="1220462"/>
                  <a:pt x="10544904" y="1188223"/>
                  <a:pt x="10583594" y="1214014"/>
                </a:cubicBezTo>
                <a:cubicBezTo>
                  <a:pt x="10596491" y="1220462"/>
                  <a:pt x="10621210" y="1239806"/>
                  <a:pt x="10621210" y="1201118"/>
                </a:cubicBezTo>
                <a:cubicBezTo>
                  <a:pt x="10611538" y="1201118"/>
                  <a:pt x="10603746" y="1201118"/>
                  <a:pt x="10596760" y="1198700"/>
                </a:cubicBezTo>
                <a:lnTo>
                  <a:pt x="10582800" y="1186653"/>
                </a:lnTo>
                <a:lnTo>
                  <a:pt x="10591854" y="1199432"/>
                </a:lnTo>
                <a:cubicBezTo>
                  <a:pt x="10588442" y="1205854"/>
                  <a:pt x="10581617" y="1207459"/>
                  <a:pt x="10577351" y="1204248"/>
                </a:cubicBezTo>
                <a:lnTo>
                  <a:pt x="10578117" y="1182613"/>
                </a:lnTo>
                <a:lnTo>
                  <a:pt x="10577146" y="1181774"/>
                </a:lnTo>
                <a:lnTo>
                  <a:pt x="10578145" y="1181822"/>
                </a:lnTo>
                <a:lnTo>
                  <a:pt x="10578204" y="1180167"/>
                </a:lnTo>
                <a:lnTo>
                  <a:pt x="10579420" y="1181883"/>
                </a:lnTo>
                <a:lnTo>
                  <a:pt x="10610866" y="1183386"/>
                </a:lnTo>
                <a:cubicBezTo>
                  <a:pt x="10621210" y="1183386"/>
                  <a:pt x="10630882" y="1181775"/>
                  <a:pt x="10640555" y="1175327"/>
                </a:cubicBezTo>
                <a:cubicBezTo>
                  <a:pt x="10659900" y="1162431"/>
                  <a:pt x="10653451" y="1136639"/>
                  <a:pt x="10653451" y="1111922"/>
                </a:cubicBezTo>
                <a:cubicBezTo>
                  <a:pt x="10692142" y="1136639"/>
                  <a:pt x="10743729" y="1207566"/>
                  <a:pt x="10692142" y="1259150"/>
                </a:cubicBezTo>
                <a:cubicBezTo>
                  <a:pt x="10640555" y="1310733"/>
                  <a:pt x="10583594" y="1317181"/>
                  <a:pt x="10526634" y="1322555"/>
                </a:cubicBezTo>
                <a:cubicBezTo>
                  <a:pt x="10526634" y="1304285"/>
                  <a:pt x="10526634" y="1265598"/>
                  <a:pt x="10507289" y="1265598"/>
                </a:cubicBezTo>
                <a:cubicBezTo>
                  <a:pt x="10507289" y="1291390"/>
                  <a:pt x="10513737" y="1317181"/>
                  <a:pt x="10507289" y="1341898"/>
                </a:cubicBezTo>
                <a:cubicBezTo>
                  <a:pt x="10500840" y="1380585"/>
                  <a:pt x="10455702" y="1361242"/>
                  <a:pt x="10442805" y="1354794"/>
                </a:cubicBezTo>
                <a:cubicBezTo>
                  <a:pt x="10410563" y="1354794"/>
                  <a:pt x="10385844" y="1348346"/>
                  <a:pt x="10353603" y="1354794"/>
                </a:cubicBezTo>
                <a:cubicBezTo>
                  <a:pt x="10327809" y="1361242"/>
                  <a:pt x="10334257" y="1393482"/>
                  <a:pt x="10314912" y="1419273"/>
                </a:cubicBezTo>
                <a:cubicBezTo>
                  <a:pt x="10295567" y="1445064"/>
                  <a:pt x="10269774" y="1445064"/>
                  <a:pt x="10250429" y="1451512"/>
                </a:cubicBezTo>
                <a:cubicBezTo>
                  <a:pt x="10224635" y="1457960"/>
                  <a:pt x="10199917" y="1470856"/>
                  <a:pt x="10174123" y="1490200"/>
                </a:cubicBezTo>
                <a:cubicBezTo>
                  <a:pt x="10148330" y="1515992"/>
                  <a:pt x="10122536" y="1515992"/>
                  <a:pt x="10090294" y="1509543"/>
                </a:cubicBezTo>
                <a:cubicBezTo>
                  <a:pt x="10070949" y="1509543"/>
                  <a:pt x="10051604" y="1496648"/>
                  <a:pt x="10051604" y="1540708"/>
                </a:cubicBezTo>
                <a:cubicBezTo>
                  <a:pt x="10161226" y="1527813"/>
                  <a:pt x="10269774" y="1496648"/>
                  <a:pt x="10379396" y="1457960"/>
                </a:cubicBezTo>
                <a:cubicBezTo>
                  <a:pt x="10494392" y="1425721"/>
                  <a:pt x="10609388" y="1393482"/>
                  <a:pt x="10717935" y="1361242"/>
                </a:cubicBezTo>
                <a:cubicBezTo>
                  <a:pt x="10750177" y="1354794"/>
                  <a:pt x="10769522" y="1322555"/>
                  <a:pt x="10795316" y="1317181"/>
                </a:cubicBezTo>
                <a:cubicBezTo>
                  <a:pt x="10820034" y="1304285"/>
                  <a:pt x="10845828" y="1304285"/>
                  <a:pt x="10878070" y="1297837"/>
                </a:cubicBezTo>
                <a:cubicBezTo>
                  <a:pt x="10929656" y="1284941"/>
                  <a:pt x="10987692" y="1265598"/>
                  <a:pt x="11044652" y="1252702"/>
                </a:cubicBezTo>
                <a:cubicBezTo>
                  <a:pt x="11154274" y="1226910"/>
                  <a:pt x="11269270" y="1201118"/>
                  <a:pt x="11378892" y="1168880"/>
                </a:cubicBezTo>
                <a:cubicBezTo>
                  <a:pt x="11846399" y="1060339"/>
                  <a:pt x="12314980" y="963604"/>
                  <a:pt x="12790010" y="893753"/>
                </a:cubicBezTo>
                <a:cubicBezTo>
                  <a:pt x="12790010" y="931365"/>
                  <a:pt x="12751319" y="919544"/>
                  <a:pt x="12751319" y="957156"/>
                </a:cubicBezTo>
                <a:cubicBezTo>
                  <a:pt x="12770664" y="957156"/>
                  <a:pt x="12790010" y="957156"/>
                  <a:pt x="12809355" y="957156"/>
                </a:cubicBezTo>
                <a:cubicBezTo>
                  <a:pt x="12809355" y="931365"/>
                  <a:pt x="12809355" y="912021"/>
                  <a:pt x="12809355" y="893753"/>
                </a:cubicBezTo>
                <a:cubicBezTo>
                  <a:pt x="12835148" y="893753"/>
                  <a:pt x="12859867" y="893753"/>
                  <a:pt x="12885660" y="919544"/>
                </a:cubicBezTo>
                <a:cubicBezTo>
                  <a:pt x="12885660" y="887305"/>
                  <a:pt x="12885660" y="855066"/>
                  <a:pt x="12885660" y="822827"/>
                </a:cubicBezTo>
                <a:cubicBezTo>
                  <a:pt x="12898557" y="809931"/>
                  <a:pt x="12911454" y="797036"/>
                  <a:pt x="12917902" y="784140"/>
                </a:cubicBezTo>
                <a:cubicBezTo>
                  <a:pt x="12898557" y="764797"/>
                  <a:pt x="12879212" y="745453"/>
                  <a:pt x="12859867" y="726110"/>
                </a:cubicBezTo>
                <a:cubicBezTo>
                  <a:pt x="12879212" y="719662"/>
                  <a:pt x="12917902" y="726110"/>
                  <a:pt x="12917902" y="675602"/>
                </a:cubicBezTo>
                <a:cubicBezTo>
                  <a:pt x="12898557" y="675602"/>
                  <a:pt x="12815803" y="643363"/>
                  <a:pt x="12809355" y="701393"/>
                </a:cubicBezTo>
                <a:cubicBezTo>
                  <a:pt x="12796458" y="771244"/>
                  <a:pt x="12757768" y="771244"/>
                  <a:pt x="12719078" y="784140"/>
                </a:cubicBezTo>
                <a:cubicBezTo>
                  <a:pt x="12623427" y="816379"/>
                  <a:pt x="12526701" y="842170"/>
                  <a:pt x="12431051" y="861514"/>
                </a:cubicBezTo>
                <a:cubicBezTo>
                  <a:pt x="12431051" y="816379"/>
                  <a:pt x="12418154" y="758349"/>
                  <a:pt x="12437499" y="719662"/>
                </a:cubicBezTo>
                <a:cubicBezTo>
                  <a:pt x="12449321" y="694945"/>
                  <a:pt x="12481563" y="688497"/>
                  <a:pt x="12500908" y="682050"/>
                </a:cubicBezTo>
                <a:cubicBezTo>
                  <a:pt x="12526701" y="675602"/>
                  <a:pt x="12552495" y="669154"/>
                  <a:pt x="12578288" y="662706"/>
                </a:cubicBezTo>
                <a:cubicBezTo>
                  <a:pt x="12680387" y="624019"/>
                  <a:pt x="12796458" y="604676"/>
                  <a:pt x="12905005" y="598228"/>
                </a:cubicBezTo>
                <a:cubicBezTo>
                  <a:pt x="12956592" y="598228"/>
                  <a:pt x="13008179" y="604676"/>
                  <a:pt x="13065140" y="611124"/>
                </a:cubicBezTo>
                <a:cubicBezTo>
                  <a:pt x="13079111" y="611124"/>
                  <a:pt x="13116727" y="604676"/>
                  <a:pt x="13123175" y="630467"/>
                </a:cubicBezTo>
                <a:cubicBezTo>
                  <a:pt x="13136072" y="649811"/>
                  <a:pt x="13103830" y="656258"/>
                  <a:pt x="13097382" y="656258"/>
                </a:cubicBezTo>
                <a:cubicBezTo>
                  <a:pt x="13053318" y="656258"/>
                  <a:pt x="13021076" y="624019"/>
                  <a:pt x="12995282" y="706766"/>
                </a:cubicBezTo>
                <a:cubicBezTo>
                  <a:pt x="12988834" y="732557"/>
                  <a:pt x="12975937" y="739005"/>
                  <a:pt x="12956592" y="739005"/>
                </a:cubicBezTo>
                <a:cubicBezTo>
                  <a:pt x="12950144" y="771244"/>
                  <a:pt x="12943696" y="803483"/>
                  <a:pt x="12943696" y="842170"/>
                </a:cubicBezTo>
                <a:cubicBezTo>
                  <a:pt x="12969489" y="842170"/>
                  <a:pt x="13001731" y="848618"/>
                  <a:pt x="13027524" y="848618"/>
                </a:cubicBezTo>
                <a:cubicBezTo>
                  <a:pt x="13053318" y="855066"/>
                  <a:pt x="13084485" y="842170"/>
                  <a:pt x="13103830" y="861514"/>
                </a:cubicBezTo>
                <a:cubicBezTo>
                  <a:pt x="13129623" y="887305"/>
                  <a:pt x="13084485" y="900201"/>
                  <a:pt x="13079111" y="900201"/>
                </a:cubicBezTo>
                <a:cubicBezTo>
                  <a:pt x="13053318" y="900201"/>
                  <a:pt x="13027524" y="893753"/>
                  <a:pt x="13001731" y="893753"/>
                </a:cubicBezTo>
                <a:cubicBezTo>
                  <a:pt x="12988834" y="893753"/>
                  <a:pt x="12950144" y="880857"/>
                  <a:pt x="12937247" y="906648"/>
                </a:cubicBezTo>
                <a:cubicBezTo>
                  <a:pt x="12930799" y="937813"/>
                  <a:pt x="12969489" y="931365"/>
                  <a:pt x="12975937" y="931365"/>
                </a:cubicBezTo>
                <a:cubicBezTo>
                  <a:pt x="13033973" y="931365"/>
                  <a:pt x="13084485" y="924917"/>
                  <a:pt x="13142520" y="924917"/>
                </a:cubicBezTo>
                <a:cubicBezTo>
                  <a:pt x="13380035" y="919544"/>
                  <a:pt x="13617550" y="919544"/>
                  <a:pt x="13855064" y="912021"/>
                </a:cubicBezTo>
                <a:cubicBezTo>
                  <a:pt x="14099027" y="912021"/>
                  <a:pt x="14341916" y="924917"/>
                  <a:pt x="14585879" y="919544"/>
                </a:cubicBezTo>
                <a:cubicBezTo>
                  <a:pt x="14637466" y="919544"/>
                  <a:pt x="14689053" y="906648"/>
                  <a:pt x="14739565" y="924917"/>
                </a:cubicBezTo>
                <a:cubicBezTo>
                  <a:pt x="14765358" y="931365"/>
                  <a:pt x="14784704" y="950708"/>
                  <a:pt x="14810497" y="950708"/>
                </a:cubicBezTo>
                <a:cubicBezTo>
                  <a:pt x="14829842" y="950708"/>
                  <a:pt x="14855636" y="944261"/>
                  <a:pt x="14874981" y="944261"/>
                </a:cubicBezTo>
                <a:cubicBezTo>
                  <a:pt x="14900774" y="944261"/>
                  <a:pt x="14920119" y="963604"/>
                  <a:pt x="14944838" y="982947"/>
                </a:cubicBezTo>
                <a:cubicBezTo>
                  <a:pt x="14970631" y="1002291"/>
                  <a:pt x="14996426" y="995843"/>
                  <a:pt x="15028666" y="995843"/>
                </a:cubicBezTo>
                <a:cubicBezTo>
                  <a:pt x="15067358" y="989395"/>
                  <a:pt x="15117870" y="982947"/>
                  <a:pt x="15150110" y="1034530"/>
                </a:cubicBezTo>
                <a:cubicBezTo>
                  <a:pt x="14836290" y="1008739"/>
                  <a:pt x="14527844" y="1002291"/>
                  <a:pt x="14220472" y="1002291"/>
                </a:cubicBezTo>
                <a:cubicBezTo>
                  <a:pt x="14367709" y="1028082"/>
                  <a:pt x="14521395" y="1053891"/>
                  <a:pt x="14669708" y="1079682"/>
                </a:cubicBezTo>
                <a:cubicBezTo>
                  <a:pt x="14739565" y="1099026"/>
                  <a:pt x="14816945" y="1111922"/>
                  <a:pt x="14887877" y="1124818"/>
                </a:cubicBezTo>
                <a:cubicBezTo>
                  <a:pt x="14957735" y="1130193"/>
                  <a:pt x="15015770" y="1181774"/>
                  <a:pt x="15080254" y="1188223"/>
                </a:cubicBezTo>
                <a:cubicBezTo>
                  <a:pt x="15227490" y="1207566"/>
                  <a:pt x="15374730" y="1246254"/>
                  <a:pt x="15528414" y="1272046"/>
                </a:cubicBezTo>
                <a:cubicBezTo>
                  <a:pt x="15599346" y="1291390"/>
                  <a:pt x="15676726" y="1297837"/>
                  <a:pt x="15747658" y="1317181"/>
                </a:cubicBezTo>
                <a:cubicBezTo>
                  <a:pt x="15778826" y="1330077"/>
                  <a:pt x="15811068" y="1341898"/>
                  <a:pt x="15849758" y="1341898"/>
                </a:cubicBezTo>
                <a:cubicBezTo>
                  <a:pt x="15862654" y="1341898"/>
                  <a:pt x="15869102" y="1322555"/>
                  <a:pt x="15882000" y="1322555"/>
                </a:cubicBezTo>
                <a:cubicBezTo>
                  <a:pt x="15894898" y="1322555"/>
                  <a:pt x="15907794" y="1322555"/>
                  <a:pt x="15920690" y="1322555"/>
                </a:cubicBezTo>
                <a:cubicBezTo>
                  <a:pt x="15920690" y="1361242"/>
                  <a:pt x="15882000" y="1348346"/>
                  <a:pt x="15882000" y="1387034"/>
                </a:cubicBezTo>
                <a:cubicBezTo>
                  <a:pt x="16067928" y="1438617"/>
                  <a:pt x="16253856" y="1490200"/>
                  <a:pt x="16439784" y="1547156"/>
                </a:cubicBezTo>
                <a:cubicBezTo>
                  <a:pt x="16530062" y="1572949"/>
                  <a:pt x="16619262" y="1605189"/>
                  <a:pt x="16709540" y="1637427"/>
                </a:cubicBezTo>
                <a:cubicBezTo>
                  <a:pt x="16748230" y="1656771"/>
                  <a:pt x="16793372" y="1663219"/>
                  <a:pt x="16830988" y="1689010"/>
                </a:cubicBezTo>
                <a:cubicBezTo>
                  <a:pt x="16856780" y="1695459"/>
                  <a:pt x="16837436" y="1758863"/>
                  <a:pt x="16863228" y="1758863"/>
                </a:cubicBezTo>
                <a:cubicBezTo>
                  <a:pt x="16863228" y="1721250"/>
                  <a:pt x="16856780" y="1695459"/>
                  <a:pt x="16882572" y="1689010"/>
                </a:cubicBezTo>
                <a:cubicBezTo>
                  <a:pt x="16901920" y="1689010"/>
                  <a:pt x="16901920" y="1656771"/>
                  <a:pt x="16901920" y="1630979"/>
                </a:cubicBezTo>
                <a:cubicBezTo>
                  <a:pt x="17023364" y="1637427"/>
                  <a:pt x="17139432" y="1650323"/>
                  <a:pt x="17254428" y="1695459"/>
                </a:cubicBezTo>
                <a:cubicBezTo>
                  <a:pt x="17312464" y="1714803"/>
                  <a:pt x="17357604" y="1752415"/>
                  <a:pt x="17409188" y="1784655"/>
                </a:cubicBezTo>
                <a:cubicBezTo>
                  <a:pt x="17459700" y="1816895"/>
                  <a:pt x="17511288" y="1810447"/>
                  <a:pt x="17562876" y="1816895"/>
                </a:cubicBezTo>
                <a:cubicBezTo>
                  <a:pt x="17793944" y="1849134"/>
                  <a:pt x="18025008" y="1951226"/>
                  <a:pt x="18248552" y="2054393"/>
                </a:cubicBezTo>
                <a:cubicBezTo>
                  <a:pt x="18704236" y="2272546"/>
                  <a:pt x="19134128" y="2579897"/>
                  <a:pt x="19576916" y="2843195"/>
                </a:cubicBezTo>
                <a:cubicBezTo>
                  <a:pt x="19570468" y="2856089"/>
                  <a:pt x="19564020" y="2888327"/>
                  <a:pt x="19551120" y="2888327"/>
                </a:cubicBezTo>
                <a:lnTo>
                  <a:pt x="19550420" y="2888216"/>
                </a:lnTo>
                <a:lnTo>
                  <a:pt x="19551100" y="2893081"/>
                </a:lnTo>
                <a:cubicBezTo>
                  <a:pt x="19550352" y="2897898"/>
                  <a:pt x="19548852" y="2902714"/>
                  <a:pt x="19548852" y="2909137"/>
                </a:cubicBezTo>
                <a:cubicBezTo>
                  <a:pt x="19545860" y="2902714"/>
                  <a:pt x="19542868" y="2897898"/>
                  <a:pt x="19542120" y="2893081"/>
                </a:cubicBezTo>
                <a:lnTo>
                  <a:pt x="19544548" y="2887289"/>
                </a:lnTo>
                <a:lnTo>
                  <a:pt x="19535804" y="2885909"/>
                </a:lnTo>
                <a:cubicBezTo>
                  <a:pt x="19530164" y="2885103"/>
                  <a:pt x="19525328" y="2885103"/>
                  <a:pt x="19525328" y="2888327"/>
                </a:cubicBezTo>
                <a:cubicBezTo>
                  <a:pt x="19531776" y="2914116"/>
                  <a:pt x="19570468" y="2933464"/>
                  <a:pt x="19583364" y="2946355"/>
                </a:cubicBezTo>
                <a:cubicBezTo>
                  <a:pt x="19609156" y="2964624"/>
                  <a:pt x="19634952" y="2977523"/>
                  <a:pt x="19654296" y="3003312"/>
                </a:cubicBezTo>
                <a:cubicBezTo>
                  <a:pt x="19634952" y="3042000"/>
                  <a:pt x="19589812" y="2977523"/>
                  <a:pt x="19564020" y="2958175"/>
                </a:cubicBezTo>
                <a:cubicBezTo>
                  <a:pt x="19531776" y="2933464"/>
                  <a:pt x="19460844" y="2933464"/>
                  <a:pt x="19436124" y="2888327"/>
                </a:cubicBezTo>
                <a:cubicBezTo>
                  <a:pt x="19423228" y="2868983"/>
                  <a:pt x="19429676" y="2836748"/>
                  <a:pt x="19423228" y="2810946"/>
                </a:cubicBezTo>
                <a:cubicBezTo>
                  <a:pt x="19423228" y="2785149"/>
                  <a:pt x="19403884" y="2772256"/>
                  <a:pt x="19384540" y="2759362"/>
                </a:cubicBezTo>
                <a:cubicBezTo>
                  <a:pt x="19339400" y="2728196"/>
                  <a:pt x="19287812" y="2715302"/>
                  <a:pt x="19243748" y="2695958"/>
                </a:cubicBezTo>
                <a:cubicBezTo>
                  <a:pt x="19192164" y="2670168"/>
                  <a:pt x="19140576" y="2650824"/>
                  <a:pt x="19088988" y="2631480"/>
                </a:cubicBezTo>
                <a:cubicBezTo>
                  <a:pt x="19043852" y="2612137"/>
                  <a:pt x="19006236" y="2566999"/>
                  <a:pt x="18961096" y="2547657"/>
                </a:cubicBezTo>
                <a:cubicBezTo>
                  <a:pt x="18928856" y="2535836"/>
                  <a:pt x="18883716" y="2573448"/>
                  <a:pt x="18883716" y="2510046"/>
                </a:cubicBezTo>
                <a:cubicBezTo>
                  <a:pt x="18877268" y="2471358"/>
                  <a:pt x="18794512" y="2458463"/>
                  <a:pt x="18775168" y="2445566"/>
                </a:cubicBezTo>
                <a:cubicBezTo>
                  <a:pt x="18563448" y="2356369"/>
                  <a:pt x="18345276" y="2259652"/>
                  <a:pt x="18127108" y="2162932"/>
                </a:cubicBezTo>
                <a:lnTo>
                  <a:pt x="17978276" y="2099225"/>
                </a:lnTo>
                <a:lnTo>
                  <a:pt x="17977048" y="2101046"/>
                </a:lnTo>
                <a:cubicBezTo>
                  <a:pt x="17974588" y="2101046"/>
                  <a:pt x="17971304" y="2099015"/>
                  <a:pt x="17968024" y="2094952"/>
                </a:cubicBezTo>
                <a:lnTo>
                  <a:pt x="17968336" y="2094952"/>
                </a:lnTo>
                <a:lnTo>
                  <a:pt x="17805764" y="2022153"/>
                </a:lnTo>
                <a:cubicBezTo>
                  <a:pt x="17755252" y="1996361"/>
                  <a:pt x="17710112" y="1970570"/>
                  <a:pt x="17658528" y="1957674"/>
                </a:cubicBezTo>
                <a:cubicBezTo>
                  <a:pt x="17606940" y="1951226"/>
                  <a:pt x="17562876" y="1964122"/>
                  <a:pt x="17511288" y="1970570"/>
                </a:cubicBezTo>
                <a:cubicBezTo>
                  <a:pt x="17652080" y="2041497"/>
                  <a:pt x="17793944" y="2093081"/>
                  <a:pt x="17934732" y="2156485"/>
                </a:cubicBezTo>
                <a:cubicBezTo>
                  <a:pt x="17998140" y="2188728"/>
                  <a:pt x="18062624" y="2220961"/>
                  <a:pt x="18127108" y="2253207"/>
                </a:cubicBezTo>
                <a:cubicBezTo>
                  <a:pt x="18133556" y="2259652"/>
                  <a:pt x="18165796" y="2272546"/>
                  <a:pt x="18165796" y="2285443"/>
                </a:cubicBezTo>
                <a:cubicBezTo>
                  <a:pt x="18152900" y="2311236"/>
                  <a:pt x="18127108" y="2304791"/>
                  <a:pt x="18127108" y="2337027"/>
                </a:cubicBezTo>
                <a:cubicBezTo>
                  <a:pt x="18146452" y="2343474"/>
                  <a:pt x="18165796" y="2348847"/>
                  <a:pt x="18185144" y="2361740"/>
                </a:cubicBezTo>
                <a:cubicBezTo>
                  <a:pt x="18185144" y="2343474"/>
                  <a:pt x="18178696" y="2317683"/>
                  <a:pt x="18191592" y="2304791"/>
                </a:cubicBezTo>
                <a:cubicBezTo>
                  <a:pt x="18204488" y="2285443"/>
                  <a:pt x="18222760" y="2291889"/>
                  <a:pt x="18242104" y="2291889"/>
                </a:cubicBezTo>
                <a:cubicBezTo>
                  <a:pt x="18229208" y="2311235"/>
                  <a:pt x="18230820" y="2325474"/>
                  <a:pt x="18238072" y="2335818"/>
                </a:cubicBezTo>
                <a:lnTo>
                  <a:pt x="18239140" y="2336553"/>
                </a:lnTo>
                <a:lnTo>
                  <a:pt x="18245036" y="2322465"/>
                </a:lnTo>
                <a:cubicBezTo>
                  <a:pt x="18248196" y="2328886"/>
                  <a:pt x="18248196" y="2333701"/>
                  <a:pt x="18247404" y="2338518"/>
                </a:cubicBezTo>
                <a:lnTo>
                  <a:pt x="18246904" y="2341904"/>
                </a:lnTo>
                <a:lnTo>
                  <a:pt x="18267896" y="2356369"/>
                </a:lnTo>
                <a:cubicBezTo>
                  <a:pt x="18287244" y="2356369"/>
                  <a:pt x="18293692" y="2343474"/>
                  <a:pt x="18306588" y="2343474"/>
                </a:cubicBezTo>
                <a:cubicBezTo>
                  <a:pt x="18325932" y="2337027"/>
                  <a:pt x="18338828" y="2348847"/>
                  <a:pt x="18351724" y="2356369"/>
                </a:cubicBezTo>
                <a:cubicBezTo>
                  <a:pt x="18338828" y="2381086"/>
                  <a:pt x="18313036" y="2393980"/>
                  <a:pt x="18300140" y="2413338"/>
                </a:cubicBezTo>
                <a:cubicBezTo>
                  <a:pt x="18325932" y="2432672"/>
                  <a:pt x="18351724" y="2452014"/>
                  <a:pt x="18371072" y="2477804"/>
                </a:cubicBezTo>
                <a:cubicBezTo>
                  <a:pt x="18351724" y="2497149"/>
                  <a:pt x="18319484" y="2477804"/>
                  <a:pt x="18293692" y="2458463"/>
                </a:cubicBezTo>
                <a:cubicBezTo>
                  <a:pt x="18261448" y="2439119"/>
                  <a:pt x="18235656" y="2426225"/>
                  <a:pt x="18204488" y="2413338"/>
                </a:cubicBezTo>
                <a:cubicBezTo>
                  <a:pt x="18133556" y="2374638"/>
                  <a:pt x="18069072" y="2343474"/>
                  <a:pt x="18005664" y="2311236"/>
                </a:cubicBezTo>
                <a:cubicBezTo>
                  <a:pt x="17947628" y="2278994"/>
                  <a:pt x="17902488" y="2233859"/>
                  <a:pt x="17838008" y="2220961"/>
                </a:cubicBezTo>
                <a:cubicBezTo>
                  <a:pt x="17774596" y="2208069"/>
                  <a:pt x="17710112" y="2182276"/>
                  <a:pt x="17652080" y="2162932"/>
                </a:cubicBezTo>
                <a:cubicBezTo>
                  <a:pt x="17370500" y="2067288"/>
                  <a:pt x="17094296" y="1977018"/>
                  <a:pt x="16811640" y="1894269"/>
                </a:cubicBezTo>
                <a:cubicBezTo>
                  <a:pt x="16562302" y="1816895"/>
                  <a:pt x="16305442" y="1733071"/>
                  <a:pt x="16055030" y="1663219"/>
                </a:cubicBezTo>
                <a:cubicBezTo>
                  <a:pt x="15933586" y="1624531"/>
                  <a:pt x="15804620" y="1592292"/>
                  <a:pt x="15683176" y="1560052"/>
                </a:cubicBezTo>
                <a:cubicBezTo>
                  <a:pt x="15618692" y="1547156"/>
                  <a:pt x="15560658" y="1535335"/>
                  <a:pt x="15503696" y="1503096"/>
                </a:cubicBezTo>
                <a:cubicBezTo>
                  <a:pt x="15458558" y="1477304"/>
                  <a:pt x="15400522" y="1412826"/>
                  <a:pt x="15355384" y="1451512"/>
                </a:cubicBezTo>
                <a:cubicBezTo>
                  <a:pt x="15304872" y="1496648"/>
                  <a:pt x="15259734" y="1457960"/>
                  <a:pt x="15201698" y="1432169"/>
                </a:cubicBezTo>
                <a:cubicBezTo>
                  <a:pt x="15143662" y="1406377"/>
                  <a:pt x="15093150" y="1393482"/>
                  <a:pt x="15035114" y="1380585"/>
                </a:cubicBezTo>
                <a:cubicBezTo>
                  <a:pt x="14920119" y="1354794"/>
                  <a:pt x="14797600" y="1354794"/>
                  <a:pt x="14682604" y="1335450"/>
                </a:cubicBezTo>
                <a:cubicBezTo>
                  <a:pt x="14650363" y="1322555"/>
                  <a:pt x="14393503" y="1252702"/>
                  <a:pt x="14393503" y="1322555"/>
                </a:cubicBezTo>
                <a:cubicBezTo>
                  <a:pt x="14445090" y="1322555"/>
                  <a:pt x="14502050" y="1304285"/>
                  <a:pt x="14553637" y="1322555"/>
                </a:cubicBezTo>
                <a:lnTo>
                  <a:pt x="14578113" y="1332752"/>
                </a:lnTo>
                <a:lnTo>
                  <a:pt x="14574370" y="1320307"/>
                </a:lnTo>
                <a:cubicBezTo>
                  <a:pt x="14580357" y="1308142"/>
                  <a:pt x="14586345" y="1308142"/>
                  <a:pt x="14592332" y="1320307"/>
                </a:cubicBezTo>
                <a:lnTo>
                  <a:pt x="14583496" y="1334995"/>
                </a:lnTo>
                <a:lnTo>
                  <a:pt x="14621345" y="1350764"/>
                </a:lnTo>
                <a:cubicBezTo>
                  <a:pt x="14643914" y="1359630"/>
                  <a:pt x="14666484" y="1367690"/>
                  <a:pt x="14689053" y="1374138"/>
                </a:cubicBezTo>
                <a:cubicBezTo>
                  <a:pt x="14797600" y="1399929"/>
                  <a:pt x="14907222" y="1432169"/>
                  <a:pt x="15009322" y="1457960"/>
                </a:cubicBezTo>
                <a:cubicBezTo>
                  <a:pt x="15221042" y="1515992"/>
                  <a:pt x="15432764" y="1579396"/>
                  <a:pt x="15644486" y="1637427"/>
                </a:cubicBezTo>
                <a:cubicBezTo>
                  <a:pt x="15856206" y="1695459"/>
                  <a:pt x="16067928" y="1758863"/>
                  <a:pt x="16273202" y="1823342"/>
                </a:cubicBezTo>
                <a:cubicBezTo>
                  <a:pt x="16381748" y="1855581"/>
                  <a:pt x="16491370" y="1887821"/>
                  <a:pt x="16599918" y="1920063"/>
                </a:cubicBezTo>
                <a:cubicBezTo>
                  <a:pt x="16645058" y="1932957"/>
                  <a:pt x="16696644" y="1951226"/>
                  <a:pt x="16741782" y="1957674"/>
                </a:cubicBezTo>
                <a:cubicBezTo>
                  <a:pt x="16779400" y="1964122"/>
                  <a:pt x="16767576" y="2022153"/>
                  <a:pt x="16767576" y="2060841"/>
                </a:cubicBezTo>
                <a:cubicBezTo>
                  <a:pt x="16785848" y="2060841"/>
                  <a:pt x="16798744" y="2054393"/>
                  <a:pt x="16811640" y="2060841"/>
                </a:cubicBezTo>
                <a:cubicBezTo>
                  <a:pt x="16824540" y="2060841"/>
                  <a:pt x="16830988" y="2086632"/>
                  <a:pt x="16818088" y="2093081"/>
                </a:cubicBezTo>
                <a:cubicBezTo>
                  <a:pt x="16779400" y="2099528"/>
                  <a:pt x="16735334" y="2073737"/>
                  <a:pt x="16696644" y="2060841"/>
                </a:cubicBezTo>
                <a:cubicBezTo>
                  <a:pt x="16580574" y="2022153"/>
                  <a:pt x="16465578" y="1989913"/>
                  <a:pt x="16350582" y="1957674"/>
                </a:cubicBezTo>
                <a:cubicBezTo>
                  <a:pt x="16119514" y="1894269"/>
                  <a:pt x="15888450" y="1836238"/>
                  <a:pt x="15657382" y="1816895"/>
                </a:cubicBezTo>
                <a:cubicBezTo>
                  <a:pt x="15657382" y="1836238"/>
                  <a:pt x="15657382" y="1862030"/>
                  <a:pt x="15644486" y="1874926"/>
                </a:cubicBezTo>
                <a:cubicBezTo>
                  <a:pt x="15631590" y="1849134"/>
                  <a:pt x="15625140" y="1810447"/>
                  <a:pt x="15599346" y="1797550"/>
                </a:cubicBezTo>
                <a:cubicBezTo>
                  <a:pt x="15580002" y="1778207"/>
                  <a:pt x="15560658" y="1784655"/>
                  <a:pt x="15542386" y="1784655"/>
                </a:cubicBezTo>
                <a:cubicBezTo>
                  <a:pt x="15484350" y="1784655"/>
                  <a:pt x="15426316" y="1778207"/>
                  <a:pt x="15368280" y="1771759"/>
                </a:cubicBezTo>
                <a:cubicBezTo>
                  <a:pt x="15259734" y="1758863"/>
                  <a:pt x="15143662" y="1745967"/>
                  <a:pt x="15035114" y="1727698"/>
                </a:cubicBezTo>
                <a:cubicBezTo>
                  <a:pt x="14804049" y="1689010"/>
                  <a:pt x="14579431" y="1643876"/>
                  <a:pt x="14354813" y="1598740"/>
                </a:cubicBezTo>
                <a:cubicBezTo>
                  <a:pt x="14354813" y="1682563"/>
                  <a:pt x="14296777" y="1689010"/>
                  <a:pt x="14259162" y="1708354"/>
                </a:cubicBezTo>
                <a:cubicBezTo>
                  <a:pt x="14316122" y="1752415"/>
                  <a:pt x="14380606" y="1740594"/>
                  <a:pt x="14445090" y="1752415"/>
                </a:cubicBezTo>
                <a:cubicBezTo>
                  <a:pt x="14464435" y="1752415"/>
                  <a:pt x="14490228" y="1765311"/>
                  <a:pt x="14509573" y="1758863"/>
                </a:cubicBezTo>
                <a:cubicBezTo>
                  <a:pt x="14527844" y="1752415"/>
                  <a:pt x="14527844" y="1727698"/>
                  <a:pt x="14534292" y="1701906"/>
                </a:cubicBezTo>
                <a:cubicBezTo>
                  <a:pt x="14553637" y="1637427"/>
                  <a:pt x="14663259" y="1727698"/>
                  <a:pt x="14689053" y="1740594"/>
                </a:cubicBezTo>
                <a:cubicBezTo>
                  <a:pt x="14714846" y="1752415"/>
                  <a:pt x="14752462" y="1778207"/>
                  <a:pt x="14778255" y="1778207"/>
                </a:cubicBezTo>
                <a:cubicBezTo>
                  <a:pt x="14791152" y="1778207"/>
                  <a:pt x="14797600" y="1745967"/>
                  <a:pt x="14804049" y="1727698"/>
                </a:cubicBezTo>
                <a:cubicBezTo>
                  <a:pt x="14931941" y="1855581"/>
                  <a:pt x="15093150" y="1855581"/>
                  <a:pt x="15240388" y="1862030"/>
                </a:cubicBezTo>
                <a:cubicBezTo>
                  <a:pt x="15285526" y="1862030"/>
                  <a:pt x="15330666" y="1862030"/>
                  <a:pt x="15374730" y="1855581"/>
                </a:cubicBezTo>
                <a:cubicBezTo>
                  <a:pt x="15394074" y="1855581"/>
                  <a:pt x="15413418" y="1849134"/>
                  <a:pt x="15432764" y="1849134"/>
                </a:cubicBezTo>
                <a:cubicBezTo>
                  <a:pt x="15439212" y="1868478"/>
                  <a:pt x="15452110" y="1874926"/>
                  <a:pt x="15471454" y="1881373"/>
                </a:cubicBezTo>
                <a:cubicBezTo>
                  <a:pt x="15510146" y="1894269"/>
                  <a:pt x="15547760" y="1881373"/>
                  <a:pt x="15586450" y="1887821"/>
                </a:cubicBezTo>
                <a:cubicBezTo>
                  <a:pt x="15612244" y="1894269"/>
                  <a:pt x="15644486" y="1907166"/>
                  <a:pt x="15663830" y="1874926"/>
                </a:cubicBezTo>
                <a:cubicBezTo>
                  <a:pt x="15670278" y="1900718"/>
                  <a:pt x="15670278" y="1920063"/>
                  <a:pt x="15676726" y="1938330"/>
                </a:cubicBezTo>
                <a:cubicBezTo>
                  <a:pt x="15683176" y="1945853"/>
                  <a:pt x="15696072" y="1945853"/>
                  <a:pt x="15702522" y="1945853"/>
                </a:cubicBezTo>
                <a:cubicBezTo>
                  <a:pt x="15728314" y="1951226"/>
                  <a:pt x="15753034" y="1957674"/>
                  <a:pt x="15778826" y="1964122"/>
                </a:cubicBezTo>
                <a:cubicBezTo>
                  <a:pt x="15817518" y="1970570"/>
                  <a:pt x="15862654" y="1983465"/>
                  <a:pt x="15901346" y="2015705"/>
                </a:cubicBezTo>
                <a:cubicBezTo>
                  <a:pt x="15791722" y="2002809"/>
                  <a:pt x="15683176" y="1989913"/>
                  <a:pt x="15573554" y="1977018"/>
                </a:cubicBezTo>
                <a:cubicBezTo>
                  <a:pt x="15535938" y="1977018"/>
                  <a:pt x="15465006" y="1996361"/>
                  <a:pt x="15439212" y="1964122"/>
                </a:cubicBezTo>
                <a:lnTo>
                  <a:pt x="15435056" y="1958224"/>
                </a:lnTo>
                <a:lnTo>
                  <a:pt x="15436004" y="1965833"/>
                </a:lnTo>
                <a:lnTo>
                  <a:pt x="15432090" y="1964842"/>
                </a:lnTo>
                <a:lnTo>
                  <a:pt x="15436004" y="1970714"/>
                </a:lnTo>
                <a:cubicBezTo>
                  <a:pt x="15430016" y="1970714"/>
                  <a:pt x="15424030" y="1970714"/>
                  <a:pt x="15418042" y="1970714"/>
                </a:cubicBezTo>
                <a:lnTo>
                  <a:pt x="15423422" y="1962646"/>
                </a:lnTo>
                <a:lnTo>
                  <a:pt x="15422532" y="1962421"/>
                </a:lnTo>
                <a:cubicBezTo>
                  <a:pt x="15421036" y="1960715"/>
                  <a:pt x="15419914" y="1958156"/>
                  <a:pt x="15419164" y="1954316"/>
                </a:cubicBezTo>
                <a:lnTo>
                  <a:pt x="15418200" y="1940768"/>
                </a:lnTo>
                <a:lnTo>
                  <a:pt x="15413418" y="1945853"/>
                </a:lnTo>
                <a:cubicBezTo>
                  <a:pt x="15406970" y="1964122"/>
                  <a:pt x="15387626" y="1964122"/>
                  <a:pt x="15374730" y="1957674"/>
                </a:cubicBezTo>
                <a:cubicBezTo>
                  <a:pt x="15348934" y="1957674"/>
                  <a:pt x="15311320" y="1970570"/>
                  <a:pt x="15285526" y="1951226"/>
                </a:cubicBezTo>
                <a:cubicBezTo>
                  <a:pt x="15272630" y="1938330"/>
                  <a:pt x="15272630" y="1913613"/>
                  <a:pt x="15259734" y="1894269"/>
                </a:cubicBezTo>
                <a:cubicBezTo>
                  <a:pt x="15253286" y="1874926"/>
                  <a:pt x="15233940" y="1868478"/>
                  <a:pt x="15221042" y="1868478"/>
                </a:cubicBezTo>
                <a:cubicBezTo>
                  <a:pt x="15214594" y="1868478"/>
                  <a:pt x="15156558" y="1881373"/>
                  <a:pt x="15163008" y="1907166"/>
                </a:cubicBezTo>
                <a:cubicBezTo>
                  <a:pt x="15175904" y="1932957"/>
                  <a:pt x="15221042" y="1881373"/>
                  <a:pt x="15221042" y="1938330"/>
                </a:cubicBezTo>
                <a:cubicBezTo>
                  <a:pt x="14881429" y="1862030"/>
                  <a:pt x="14540740" y="1810447"/>
                  <a:pt x="14194678" y="1791103"/>
                </a:cubicBezTo>
                <a:cubicBezTo>
                  <a:pt x="14201127" y="1752415"/>
                  <a:pt x="14214023" y="1727698"/>
                  <a:pt x="14233368" y="1714803"/>
                </a:cubicBezTo>
                <a:cubicBezTo>
                  <a:pt x="14105476" y="1605189"/>
                  <a:pt x="13950715" y="1637427"/>
                  <a:pt x="13803477" y="1663219"/>
                </a:cubicBezTo>
                <a:cubicBezTo>
                  <a:pt x="13803477" y="1624531"/>
                  <a:pt x="13848616" y="1637427"/>
                  <a:pt x="13848616" y="1598740"/>
                </a:cubicBezTo>
                <a:cubicBezTo>
                  <a:pt x="13809926" y="1598740"/>
                  <a:pt x="13771236" y="1611636"/>
                  <a:pt x="13738994" y="1598740"/>
                </a:cubicBezTo>
                <a:cubicBezTo>
                  <a:pt x="13726097" y="1592292"/>
                  <a:pt x="13726097" y="1547156"/>
                  <a:pt x="13719649" y="1535335"/>
                </a:cubicBezTo>
                <a:cubicBezTo>
                  <a:pt x="13706752" y="1503096"/>
                  <a:pt x="13662688" y="1503096"/>
                  <a:pt x="13643343" y="1496648"/>
                </a:cubicBezTo>
                <a:cubicBezTo>
                  <a:pt x="13630447" y="1490200"/>
                  <a:pt x="13617550" y="1480528"/>
                  <a:pt x="13603847" y="1470856"/>
                </a:cubicBezTo>
                <a:lnTo>
                  <a:pt x="13600816" y="1469093"/>
                </a:lnTo>
                <a:lnTo>
                  <a:pt x="13603909" y="1483018"/>
                </a:lnTo>
                <a:cubicBezTo>
                  <a:pt x="13603089" y="1487031"/>
                  <a:pt x="13599807" y="1487031"/>
                  <a:pt x="13593245" y="1477398"/>
                </a:cubicBezTo>
                <a:cubicBezTo>
                  <a:pt x="13593245" y="1474187"/>
                  <a:pt x="13594886" y="1470977"/>
                  <a:pt x="13596527" y="1468569"/>
                </a:cubicBezTo>
                <a:lnTo>
                  <a:pt x="13597619" y="1467233"/>
                </a:lnTo>
                <a:lnTo>
                  <a:pt x="13559514" y="1445064"/>
                </a:lnTo>
                <a:cubicBezTo>
                  <a:pt x="13565963" y="1457960"/>
                  <a:pt x="13565963" y="1470856"/>
                  <a:pt x="13572411" y="1477304"/>
                </a:cubicBezTo>
                <a:cubicBezTo>
                  <a:pt x="13578859" y="1490200"/>
                  <a:pt x="13591756" y="1477304"/>
                  <a:pt x="13598205" y="1483753"/>
                </a:cubicBezTo>
                <a:cubicBezTo>
                  <a:pt x="13604653" y="1496648"/>
                  <a:pt x="13598205" y="1522439"/>
                  <a:pt x="13598205" y="1540708"/>
                </a:cubicBezTo>
                <a:cubicBezTo>
                  <a:pt x="13501479" y="1527813"/>
                  <a:pt x="13405828" y="1515992"/>
                  <a:pt x="13302654" y="1509543"/>
                </a:cubicBezTo>
                <a:cubicBezTo>
                  <a:pt x="13367138" y="1432169"/>
                  <a:pt x="13450967" y="1470856"/>
                  <a:pt x="13520824" y="1477304"/>
                </a:cubicBezTo>
                <a:cubicBezTo>
                  <a:pt x="13520824" y="1451512"/>
                  <a:pt x="13514376" y="1419273"/>
                  <a:pt x="13540169" y="1412826"/>
                </a:cubicBezTo>
                <a:cubicBezTo>
                  <a:pt x="13559514" y="1406377"/>
                  <a:pt x="13572411" y="1412826"/>
                  <a:pt x="13591756" y="1419273"/>
                </a:cubicBezTo>
                <a:cubicBezTo>
                  <a:pt x="13611101" y="1419273"/>
                  <a:pt x="13656240" y="1432169"/>
                  <a:pt x="13656240" y="1387034"/>
                </a:cubicBezTo>
                <a:cubicBezTo>
                  <a:pt x="13501479" y="1393482"/>
                  <a:pt x="13354241" y="1374138"/>
                  <a:pt x="13200555" y="1374138"/>
                </a:cubicBezTo>
                <a:cubicBezTo>
                  <a:pt x="13059766" y="1380585"/>
                  <a:pt x="12911454" y="1387034"/>
                  <a:pt x="12777113" y="1477304"/>
                </a:cubicBezTo>
                <a:cubicBezTo>
                  <a:pt x="12822251" y="1483753"/>
                  <a:pt x="12859867" y="1496648"/>
                  <a:pt x="12898557" y="1509543"/>
                </a:cubicBezTo>
                <a:cubicBezTo>
                  <a:pt x="12898557" y="1527813"/>
                  <a:pt x="12892109" y="1547156"/>
                  <a:pt x="12892109" y="1572949"/>
                </a:cubicBezTo>
                <a:cubicBezTo>
                  <a:pt x="12872764" y="1547156"/>
                  <a:pt x="12859867" y="1547156"/>
                  <a:pt x="12848045" y="1579396"/>
                </a:cubicBezTo>
                <a:cubicBezTo>
                  <a:pt x="12879212" y="1592292"/>
                  <a:pt x="12924350" y="1598740"/>
                  <a:pt x="12898557" y="1669667"/>
                </a:cubicBezTo>
                <a:cubicBezTo>
                  <a:pt x="12885660" y="1708354"/>
                  <a:pt x="12841596" y="1689010"/>
                  <a:pt x="12822251" y="1689010"/>
                </a:cubicBezTo>
                <a:cubicBezTo>
                  <a:pt x="12790010" y="1689010"/>
                  <a:pt x="12770664" y="1708354"/>
                  <a:pt x="12744871" y="1727698"/>
                </a:cubicBezTo>
                <a:cubicBezTo>
                  <a:pt x="12712629" y="1745967"/>
                  <a:pt x="12667491" y="1740594"/>
                  <a:pt x="12629875" y="1740594"/>
                </a:cubicBezTo>
                <a:cubicBezTo>
                  <a:pt x="12597633" y="1740594"/>
                  <a:pt x="12565391" y="1740594"/>
                  <a:pt x="12526701" y="1745967"/>
                </a:cubicBezTo>
                <a:cubicBezTo>
                  <a:pt x="12456844" y="1752415"/>
                  <a:pt x="12379464" y="1765311"/>
                  <a:pt x="12302083" y="1778207"/>
                </a:cubicBezTo>
                <a:cubicBezTo>
                  <a:pt x="12225778" y="1797550"/>
                  <a:pt x="12154846" y="1816895"/>
                  <a:pt x="12077465" y="1816895"/>
                </a:cubicBezTo>
                <a:cubicBezTo>
                  <a:pt x="12038775" y="1816895"/>
                  <a:pt x="12020505" y="1829790"/>
                  <a:pt x="11988263" y="1849134"/>
                </a:cubicBezTo>
                <a:cubicBezTo>
                  <a:pt x="11962469" y="1868478"/>
                  <a:pt x="11930228" y="1862030"/>
                  <a:pt x="11897986" y="1862030"/>
                </a:cubicBezTo>
                <a:cubicBezTo>
                  <a:pt x="11833502" y="1868478"/>
                  <a:pt x="11763645" y="1881373"/>
                  <a:pt x="11699161" y="1920063"/>
                </a:cubicBezTo>
                <a:cubicBezTo>
                  <a:pt x="11673368" y="1938330"/>
                  <a:pt x="11660471" y="1938330"/>
                  <a:pt x="11635752" y="1920063"/>
                </a:cubicBezTo>
                <a:lnTo>
                  <a:pt x="11635483" y="1919987"/>
                </a:lnTo>
                <a:lnTo>
                  <a:pt x="11616508" y="1914622"/>
                </a:lnTo>
                <a:cubicBezTo>
                  <a:pt x="11597465" y="1912808"/>
                  <a:pt x="11579329" y="1920063"/>
                  <a:pt x="11564820" y="1920063"/>
                </a:cubicBezTo>
                <a:cubicBezTo>
                  <a:pt x="11603510" y="1964122"/>
                  <a:pt x="11660471" y="1932957"/>
                  <a:pt x="11692713" y="1989913"/>
                </a:cubicBezTo>
                <a:cubicBezTo>
                  <a:pt x="11468095" y="2041497"/>
                  <a:pt x="11243477" y="2112430"/>
                  <a:pt x="11019934" y="2195172"/>
                </a:cubicBezTo>
                <a:cubicBezTo>
                  <a:pt x="10910311" y="2233859"/>
                  <a:pt x="10801764" y="2266099"/>
                  <a:pt x="10692142" y="2311236"/>
                </a:cubicBezTo>
                <a:cubicBezTo>
                  <a:pt x="10640555" y="2330579"/>
                  <a:pt x="10590043" y="2361740"/>
                  <a:pt x="10538456" y="2393980"/>
                </a:cubicBezTo>
                <a:cubicBezTo>
                  <a:pt x="10513737" y="2406870"/>
                  <a:pt x="10487943" y="2400427"/>
                  <a:pt x="10468598" y="2406870"/>
                </a:cubicBezTo>
                <a:cubicBezTo>
                  <a:pt x="10449253" y="2413338"/>
                  <a:pt x="10455702" y="2445566"/>
                  <a:pt x="10449253" y="2464911"/>
                </a:cubicBezTo>
                <a:cubicBezTo>
                  <a:pt x="10653451" y="2387533"/>
                  <a:pt x="10865173" y="2311236"/>
                  <a:pt x="11070446" y="2246753"/>
                </a:cubicBezTo>
                <a:cubicBezTo>
                  <a:pt x="11070446" y="2266099"/>
                  <a:pt x="11070446" y="2291889"/>
                  <a:pt x="11070446" y="2311236"/>
                </a:cubicBezTo>
                <a:cubicBezTo>
                  <a:pt x="11230580" y="2259652"/>
                  <a:pt x="11385341" y="2201616"/>
                  <a:pt x="11545475" y="2169380"/>
                </a:cubicBezTo>
                <a:cubicBezTo>
                  <a:pt x="11616407" y="2151111"/>
                  <a:pt x="11686264" y="2143586"/>
                  <a:pt x="11763645" y="2156485"/>
                </a:cubicBezTo>
                <a:cubicBezTo>
                  <a:pt x="11776542" y="2162932"/>
                  <a:pt x="11808783" y="2162932"/>
                  <a:pt x="11815232" y="2125320"/>
                </a:cubicBezTo>
                <a:cubicBezTo>
                  <a:pt x="11821680" y="2099528"/>
                  <a:pt x="11828129" y="2080184"/>
                  <a:pt x="11846399" y="2080184"/>
                </a:cubicBezTo>
                <a:cubicBezTo>
                  <a:pt x="11878641" y="2086632"/>
                  <a:pt x="11910883" y="2099528"/>
                  <a:pt x="11943124" y="2099528"/>
                </a:cubicBezTo>
                <a:cubicBezTo>
                  <a:pt x="11968918" y="2099528"/>
                  <a:pt x="11949573" y="2125320"/>
                  <a:pt x="11968918" y="2125320"/>
                </a:cubicBezTo>
                <a:cubicBezTo>
                  <a:pt x="11988263" y="2125320"/>
                  <a:pt x="12007608" y="2131768"/>
                  <a:pt x="12026953" y="2125320"/>
                </a:cubicBezTo>
                <a:cubicBezTo>
                  <a:pt x="12038775" y="2125320"/>
                  <a:pt x="12033401" y="2112430"/>
                  <a:pt x="12033401" y="2099528"/>
                </a:cubicBezTo>
                <a:cubicBezTo>
                  <a:pt x="12038775" y="2086632"/>
                  <a:pt x="12051672" y="2086632"/>
                  <a:pt x="12058120" y="2086632"/>
                </a:cubicBezTo>
                <a:cubicBezTo>
                  <a:pt x="12077465" y="2086632"/>
                  <a:pt x="12096810" y="2086632"/>
                  <a:pt x="12116155" y="2086632"/>
                </a:cubicBezTo>
                <a:cubicBezTo>
                  <a:pt x="12148397" y="2086632"/>
                  <a:pt x="12212881" y="2099528"/>
                  <a:pt x="12212881" y="2035049"/>
                </a:cubicBezTo>
                <a:cubicBezTo>
                  <a:pt x="12212881" y="1977018"/>
                  <a:pt x="12174191" y="1862030"/>
                  <a:pt x="12135501" y="1907166"/>
                </a:cubicBezTo>
                <a:cubicBezTo>
                  <a:pt x="12135501" y="1887821"/>
                  <a:pt x="12129052" y="1868478"/>
                  <a:pt x="12129052" y="1849134"/>
                </a:cubicBezTo>
                <a:cubicBezTo>
                  <a:pt x="12225778" y="1842686"/>
                  <a:pt x="12327877" y="1836238"/>
                  <a:pt x="12431051" y="1829790"/>
                </a:cubicBezTo>
                <a:cubicBezTo>
                  <a:pt x="12379464" y="1842686"/>
                  <a:pt x="12321428" y="1829790"/>
                  <a:pt x="12276290" y="1868478"/>
                </a:cubicBezTo>
                <a:cubicBezTo>
                  <a:pt x="12219329" y="1913613"/>
                  <a:pt x="12340773" y="1920063"/>
                  <a:pt x="12353670" y="1920063"/>
                </a:cubicBezTo>
                <a:cubicBezTo>
                  <a:pt x="12334325" y="1951226"/>
                  <a:pt x="12295635" y="1957674"/>
                  <a:pt x="12276290" y="1983465"/>
                </a:cubicBezTo>
                <a:cubicBezTo>
                  <a:pt x="12244048" y="2035049"/>
                  <a:pt x="12308532" y="2041497"/>
                  <a:pt x="12327877" y="2041497"/>
                </a:cubicBezTo>
                <a:cubicBezTo>
                  <a:pt x="12424602" y="2041497"/>
                  <a:pt x="12533150" y="2073737"/>
                  <a:pt x="12623427" y="2002809"/>
                </a:cubicBezTo>
                <a:cubicBezTo>
                  <a:pt x="12673939" y="1964122"/>
                  <a:pt x="12751319" y="1989913"/>
                  <a:pt x="12802906" y="1989913"/>
                </a:cubicBezTo>
                <a:cubicBezTo>
                  <a:pt x="12867390" y="1983465"/>
                  <a:pt x="12930799" y="1977018"/>
                  <a:pt x="13001731" y="1977018"/>
                </a:cubicBezTo>
                <a:cubicBezTo>
                  <a:pt x="13033973" y="1977018"/>
                  <a:pt x="13065140" y="1977018"/>
                  <a:pt x="13103830" y="1977018"/>
                </a:cubicBezTo>
                <a:cubicBezTo>
                  <a:pt x="13123175" y="1977018"/>
                  <a:pt x="13148968" y="1964122"/>
                  <a:pt x="13168314" y="1970570"/>
                </a:cubicBezTo>
                <a:cubicBezTo>
                  <a:pt x="13181210" y="1977018"/>
                  <a:pt x="13194107" y="1996361"/>
                  <a:pt x="13174762" y="2002809"/>
                </a:cubicBezTo>
                <a:cubicBezTo>
                  <a:pt x="13161865" y="2009257"/>
                  <a:pt x="13142520" y="2002809"/>
                  <a:pt x="13123175" y="2002809"/>
                </a:cubicBezTo>
                <a:cubicBezTo>
                  <a:pt x="13136072" y="2093081"/>
                  <a:pt x="13161865" y="2086632"/>
                  <a:pt x="13213452" y="2054393"/>
                </a:cubicBezTo>
                <a:cubicBezTo>
                  <a:pt x="13232797" y="2035049"/>
                  <a:pt x="13239246" y="2047945"/>
                  <a:pt x="13252142" y="2073737"/>
                </a:cubicBezTo>
                <a:cubicBezTo>
                  <a:pt x="13270413" y="2105976"/>
                  <a:pt x="13289758" y="2093081"/>
                  <a:pt x="13309103" y="2086632"/>
                </a:cubicBezTo>
                <a:cubicBezTo>
                  <a:pt x="13341345" y="2073737"/>
                  <a:pt x="13373586" y="2073737"/>
                  <a:pt x="13399380" y="2067288"/>
                </a:cubicBezTo>
                <a:cubicBezTo>
                  <a:pt x="13425173" y="2067288"/>
                  <a:pt x="13444518" y="2073737"/>
                  <a:pt x="13470312" y="2054393"/>
                </a:cubicBezTo>
                <a:cubicBezTo>
                  <a:pt x="13514376" y="2015705"/>
                  <a:pt x="13565963" y="2035049"/>
                  <a:pt x="13617550" y="2035049"/>
                </a:cubicBezTo>
                <a:cubicBezTo>
                  <a:pt x="13617550" y="1989913"/>
                  <a:pt x="13591756" y="1983465"/>
                  <a:pt x="13572411" y="1970570"/>
                </a:cubicBezTo>
                <a:cubicBezTo>
                  <a:pt x="13604653" y="1970570"/>
                  <a:pt x="13643343" y="1977018"/>
                  <a:pt x="13675585" y="1983465"/>
                </a:cubicBezTo>
                <a:cubicBezTo>
                  <a:pt x="13662688" y="1989913"/>
                  <a:pt x="13649791" y="2002809"/>
                  <a:pt x="13636895" y="2015705"/>
                </a:cubicBezTo>
                <a:cubicBezTo>
                  <a:pt x="13649791" y="2028601"/>
                  <a:pt x="13662688" y="2041497"/>
                  <a:pt x="13675585" y="2060841"/>
                </a:cubicBezTo>
                <a:cubicBezTo>
                  <a:pt x="13688482" y="2047945"/>
                  <a:pt x="13694930" y="2028601"/>
                  <a:pt x="13713200" y="2035049"/>
                </a:cubicBezTo>
                <a:cubicBezTo>
                  <a:pt x="13726097" y="2047945"/>
                  <a:pt x="13738994" y="2060841"/>
                  <a:pt x="13751891" y="2060841"/>
                </a:cubicBezTo>
                <a:cubicBezTo>
                  <a:pt x="13764787" y="2060841"/>
                  <a:pt x="13784132" y="2060841"/>
                  <a:pt x="13797029" y="2067288"/>
                </a:cubicBezTo>
                <a:cubicBezTo>
                  <a:pt x="13816374" y="2073737"/>
                  <a:pt x="13777684" y="2086632"/>
                  <a:pt x="13777684" y="2093081"/>
                </a:cubicBezTo>
                <a:cubicBezTo>
                  <a:pt x="13745442" y="2105976"/>
                  <a:pt x="13713200" y="2099528"/>
                  <a:pt x="13680959" y="2099528"/>
                </a:cubicBezTo>
                <a:cubicBezTo>
                  <a:pt x="13604653" y="2105976"/>
                  <a:pt x="13520824" y="2105976"/>
                  <a:pt x="13444518" y="2112430"/>
                </a:cubicBezTo>
                <a:cubicBezTo>
                  <a:pt x="13405828" y="2118874"/>
                  <a:pt x="13367138" y="2118874"/>
                  <a:pt x="13328448" y="2118874"/>
                </a:cubicBezTo>
                <a:cubicBezTo>
                  <a:pt x="13296206" y="2125320"/>
                  <a:pt x="13265039" y="2118874"/>
                  <a:pt x="13239246" y="2151111"/>
                </a:cubicBezTo>
                <a:cubicBezTo>
                  <a:pt x="13258591" y="2156485"/>
                  <a:pt x="13315551" y="2156485"/>
                  <a:pt x="13322000" y="2195172"/>
                </a:cubicBezTo>
                <a:cubicBezTo>
                  <a:pt x="13322000" y="2214516"/>
                  <a:pt x="13289758" y="2220961"/>
                  <a:pt x="13284384" y="2220961"/>
                </a:cubicBezTo>
                <a:cubicBezTo>
                  <a:pt x="13258591" y="2220961"/>
                  <a:pt x="13232797" y="2227413"/>
                  <a:pt x="13207004" y="2220961"/>
                </a:cubicBezTo>
                <a:cubicBezTo>
                  <a:pt x="13181210" y="2214516"/>
                  <a:pt x="13181210" y="2188728"/>
                  <a:pt x="13181210" y="2151111"/>
                </a:cubicBezTo>
                <a:cubicBezTo>
                  <a:pt x="13079111" y="2162932"/>
                  <a:pt x="12969489" y="2175828"/>
                  <a:pt x="12859867" y="2188728"/>
                </a:cubicBezTo>
                <a:cubicBezTo>
                  <a:pt x="12802906" y="2195172"/>
                  <a:pt x="12751319" y="2208069"/>
                  <a:pt x="12693284" y="2208069"/>
                </a:cubicBezTo>
                <a:cubicBezTo>
                  <a:pt x="12673939" y="2208069"/>
                  <a:pt x="12604082" y="2188728"/>
                  <a:pt x="12597633" y="2240307"/>
                </a:cubicBezTo>
                <a:cubicBezTo>
                  <a:pt x="12597633" y="2266099"/>
                  <a:pt x="12610530" y="2298334"/>
                  <a:pt x="12591185" y="2311236"/>
                </a:cubicBezTo>
                <a:cubicBezTo>
                  <a:pt x="12578288" y="2324131"/>
                  <a:pt x="12558943" y="2317683"/>
                  <a:pt x="12546046" y="2324131"/>
                </a:cubicBezTo>
                <a:cubicBezTo>
                  <a:pt x="12494459" y="2330579"/>
                  <a:pt x="12443947" y="2337027"/>
                  <a:pt x="12385912" y="2343474"/>
                </a:cubicBezTo>
                <a:cubicBezTo>
                  <a:pt x="12282738" y="2361740"/>
                  <a:pt x="12180639" y="2387533"/>
                  <a:pt x="12071017" y="2406870"/>
                </a:cubicBezTo>
                <a:cubicBezTo>
                  <a:pt x="11859296" y="2464911"/>
                  <a:pt x="11641126" y="2510046"/>
                  <a:pt x="11430479" y="2561628"/>
                </a:cubicBezTo>
                <a:cubicBezTo>
                  <a:pt x="11333754" y="2579897"/>
                  <a:pt x="11237028" y="2605690"/>
                  <a:pt x="11141378" y="2618587"/>
                </a:cubicBezTo>
                <a:cubicBezTo>
                  <a:pt x="11122033" y="2618587"/>
                  <a:pt x="11109136" y="2625034"/>
                  <a:pt x="11089791" y="2631480"/>
                </a:cubicBezTo>
                <a:cubicBezTo>
                  <a:pt x="11076894" y="2644376"/>
                  <a:pt x="11076894" y="2670168"/>
                  <a:pt x="11070446" y="2689511"/>
                </a:cubicBezTo>
                <a:cubicBezTo>
                  <a:pt x="11051101" y="2734643"/>
                  <a:pt x="10981243" y="2683064"/>
                  <a:pt x="10961898" y="2676615"/>
                </a:cubicBezTo>
                <a:cubicBezTo>
                  <a:pt x="10961898" y="2695958"/>
                  <a:pt x="10961898" y="2721752"/>
                  <a:pt x="10961898" y="2741094"/>
                </a:cubicBezTo>
                <a:cubicBezTo>
                  <a:pt x="10884518" y="2728196"/>
                  <a:pt x="10814661" y="2752914"/>
                  <a:pt x="10750177" y="2785149"/>
                </a:cubicBezTo>
                <a:cubicBezTo>
                  <a:pt x="10807138" y="2772256"/>
                  <a:pt x="10858724" y="2759362"/>
                  <a:pt x="10916760" y="2752914"/>
                </a:cubicBezTo>
                <a:cubicBezTo>
                  <a:pt x="10968347" y="2747539"/>
                  <a:pt x="11019934" y="2741094"/>
                  <a:pt x="11070446" y="2715302"/>
                </a:cubicBezTo>
                <a:cubicBezTo>
                  <a:pt x="11173620" y="2670168"/>
                  <a:pt x="11288615" y="2670168"/>
                  <a:pt x="11398238" y="2650824"/>
                </a:cubicBezTo>
                <a:cubicBezTo>
                  <a:pt x="11622856" y="2612137"/>
                  <a:pt x="11846399" y="2561628"/>
                  <a:pt x="12071017" y="2497149"/>
                </a:cubicBezTo>
                <a:cubicBezTo>
                  <a:pt x="12071017" y="2516495"/>
                  <a:pt x="12071017" y="2554106"/>
                  <a:pt x="12090362" y="2554106"/>
                </a:cubicBezTo>
                <a:cubicBezTo>
                  <a:pt x="12090362" y="2535836"/>
                  <a:pt x="12090362" y="2516495"/>
                  <a:pt x="12090362" y="2497149"/>
                </a:cubicBezTo>
                <a:cubicBezTo>
                  <a:pt x="12103259" y="2490703"/>
                  <a:pt x="12116155" y="2490703"/>
                  <a:pt x="12135501" y="2484256"/>
                </a:cubicBezTo>
                <a:cubicBezTo>
                  <a:pt x="12154846" y="2484256"/>
                  <a:pt x="12180639" y="2477804"/>
                  <a:pt x="12206433" y="2477804"/>
                </a:cubicBezTo>
                <a:cubicBezTo>
                  <a:pt x="12193536" y="2484256"/>
                  <a:pt x="12187087" y="2497149"/>
                  <a:pt x="12187087" y="2510046"/>
                </a:cubicBezTo>
                <a:cubicBezTo>
                  <a:pt x="12193536" y="2516495"/>
                  <a:pt x="12206433" y="2516495"/>
                  <a:pt x="12219329" y="2522941"/>
                </a:cubicBezTo>
                <a:cubicBezTo>
                  <a:pt x="12219329" y="2432672"/>
                  <a:pt x="12302083" y="2445566"/>
                  <a:pt x="12340773" y="2432672"/>
                </a:cubicBezTo>
                <a:cubicBezTo>
                  <a:pt x="12418154" y="2419778"/>
                  <a:pt x="12488011" y="2406870"/>
                  <a:pt x="12565391" y="2387533"/>
                </a:cubicBezTo>
                <a:cubicBezTo>
                  <a:pt x="12591185" y="2381086"/>
                  <a:pt x="12629875" y="2348847"/>
                  <a:pt x="12654594" y="2374638"/>
                </a:cubicBezTo>
                <a:cubicBezTo>
                  <a:pt x="12680387" y="2393980"/>
                  <a:pt x="12693284" y="2406870"/>
                  <a:pt x="12719078" y="2400427"/>
                </a:cubicBezTo>
                <a:cubicBezTo>
                  <a:pt x="12796458" y="2387533"/>
                  <a:pt x="12872764" y="2381086"/>
                  <a:pt x="12950144" y="2374638"/>
                </a:cubicBezTo>
                <a:cubicBezTo>
                  <a:pt x="13265039" y="2348847"/>
                  <a:pt x="13572411" y="2330579"/>
                  <a:pt x="13880858" y="2337027"/>
                </a:cubicBezTo>
                <a:cubicBezTo>
                  <a:pt x="13855064" y="2337027"/>
                  <a:pt x="13829271" y="2343474"/>
                  <a:pt x="13803477" y="2348847"/>
                </a:cubicBezTo>
                <a:cubicBezTo>
                  <a:pt x="13809926" y="2361740"/>
                  <a:pt x="13816374" y="2374638"/>
                  <a:pt x="13822823" y="2381086"/>
                </a:cubicBezTo>
                <a:cubicBezTo>
                  <a:pt x="13797029" y="2400427"/>
                  <a:pt x="13764787" y="2413338"/>
                  <a:pt x="13732545" y="2445566"/>
                </a:cubicBezTo>
                <a:cubicBezTo>
                  <a:pt x="13719649" y="2458463"/>
                  <a:pt x="13694930" y="2458463"/>
                  <a:pt x="13694930" y="2497149"/>
                </a:cubicBezTo>
                <a:cubicBezTo>
                  <a:pt x="13706752" y="2484256"/>
                  <a:pt x="13726097" y="2471358"/>
                  <a:pt x="13738994" y="2471358"/>
                </a:cubicBezTo>
                <a:cubicBezTo>
                  <a:pt x="13758339" y="2471358"/>
                  <a:pt x="13771236" y="2490703"/>
                  <a:pt x="13784132" y="2497149"/>
                </a:cubicBezTo>
                <a:cubicBezTo>
                  <a:pt x="13803477" y="2503598"/>
                  <a:pt x="13842168" y="2510046"/>
                  <a:pt x="13848616" y="2471358"/>
                </a:cubicBezTo>
                <a:cubicBezTo>
                  <a:pt x="13855064" y="2445566"/>
                  <a:pt x="13848616" y="2393980"/>
                  <a:pt x="13867961" y="2381086"/>
                </a:cubicBezTo>
                <a:cubicBezTo>
                  <a:pt x="13874409" y="2374638"/>
                  <a:pt x="13886231" y="2374638"/>
                  <a:pt x="13893755" y="2361740"/>
                </a:cubicBezTo>
                <a:cubicBezTo>
                  <a:pt x="13900203" y="2356369"/>
                  <a:pt x="13900203" y="2330579"/>
                  <a:pt x="13905577" y="2317683"/>
                </a:cubicBezTo>
                <a:cubicBezTo>
                  <a:pt x="13918473" y="2285443"/>
                  <a:pt x="13957163" y="2304791"/>
                  <a:pt x="13976509" y="2304791"/>
                </a:cubicBezTo>
                <a:cubicBezTo>
                  <a:pt x="14015199" y="2304791"/>
                  <a:pt x="14060337" y="2298334"/>
                  <a:pt x="14099027" y="2291889"/>
                </a:cubicBezTo>
                <a:cubicBezTo>
                  <a:pt x="14123746" y="2285443"/>
                  <a:pt x="14175333" y="2266099"/>
                  <a:pt x="14201127" y="2285443"/>
                </a:cubicBezTo>
                <a:cubicBezTo>
                  <a:pt x="14207575" y="2295116"/>
                  <a:pt x="14210799" y="2309625"/>
                  <a:pt x="14212411" y="2324803"/>
                </a:cubicBezTo>
                <a:lnTo>
                  <a:pt x="14213855" y="2363672"/>
                </a:lnTo>
                <a:lnTo>
                  <a:pt x="14217894" y="2366503"/>
                </a:lnTo>
                <a:cubicBezTo>
                  <a:pt x="14211907" y="2372428"/>
                  <a:pt x="14205919" y="2378352"/>
                  <a:pt x="14199932" y="2366503"/>
                </a:cubicBezTo>
                <a:lnTo>
                  <a:pt x="14204446" y="2363340"/>
                </a:lnTo>
                <a:lnTo>
                  <a:pt x="14169506" y="2345640"/>
                </a:lnTo>
                <a:cubicBezTo>
                  <a:pt x="14124216" y="2332190"/>
                  <a:pt x="14077264" y="2341862"/>
                  <a:pt x="14034544" y="2337027"/>
                </a:cubicBezTo>
                <a:cubicBezTo>
                  <a:pt x="14034544" y="2400427"/>
                  <a:pt x="14086131" y="2368190"/>
                  <a:pt x="14110849" y="2368190"/>
                </a:cubicBezTo>
                <a:cubicBezTo>
                  <a:pt x="14110849" y="2400427"/>
                  <a:pt x="14086131" y="2406870"/>
                  <a:pt x="14073234" y="2419778"/>
                </a:cubicBezTo>
                <a:cubicBezTo>
                  <a:pt x="14053889" y="2439119"/>
                  <a:pt x="14028095" y="2464911"/>
                  <a:pt x="14015199" y="2497149"/>
                </a:cubicBezTo>
                <a:cubicBezTo>
                  <a:pt x="14034544" y="2503598"/>
                  <a:pt x="14053889" y="2516495"/>
                  <a:pt x="14073234" y="2522941"/>
                </a:cubicBezTo>
                <a:cubicBezTo>
                  <a:pt x="14073234" y="2503598"/>
                  <a:pt x="14066786" y="2464911"/>
                  <a:pt x="14091504" y="2464911"/>
                </a:cubicBezTo>
                <a:cubicBezTo>
                  <a:pt x="14091504" y="2516495"/>
                  <a:pt x="14105476" y="2522941"/>
                  <a:pt x="14130195" y="2529389"/>
                </a:cubicBezTo>
                <a:cubicBezTo>
                  <a:pt x="14149540" y="2529389"/>
                  <a:pt x="14188230" y="2535836"/>
                  <a:pt x="14188230" y="2497149"/>
                </a:cubicBezTo>
                <a:cubicBezTo>
                  <a:pt x="14168885" y="2497149"/>
                  <a:pt x="14155988" y="2497149"/>
                  <a:pt x="14143091" y="2497149"/>
                </a:cubicBezTo>
                <a:cubicBezTo>
                  <a:pt x="14143091" y="2471358"/>
                  <a:pt x="14143091" y="2452014"/>
                  <a:pt x="14143091" y="2432672"/>
                </a:cubicBezTo>
                <a:cubicBezTo>
                  <a:pt x="14181781" y="2445566"/>
                  <a:pt x="14220472" y="2458463"/>
                  <a:pt x="14259162" y="2477804"/>
                </a:cubicBezTo>
                <a:cubicBezTo>
                  <a:pt x="14246265" y="2490703"/>
                  <a:pt x="14239817" y="2503598"/>
                  <a:pt x="14233368" y="2522941"/>
                </a:cubicBezTo>
                <a:cubicBezTo>
                  <a:pt x="14246265" y="2522941"/>
                  <a:pt x="14272059" y="2510046"/>
                  <a:pt x="14278507" y="2542284"/>
                </a:cubicBezTo>
                <a:cubicBezTo>
                  <a:pt x="14284955" y="2516495"/>
                  <a:pt x="14272059" y="2484256"/>
                  <a:pt x="14284955" y="2464911"/>
                </a:cubicBezTo>
                <a:cubicBezTo>
                  <a:pt x="14296777" y="2445566"/>
                  <a:pt x="14329019" y="2458463"/>
                  <a:pt x="14348364" y="2458463"/>
                </a:cubicBezTo>
                <a:cubicBezTo>
                  <a:pt x="14348364" y="2458463"/>
                  <a:pt x="14380606" y="2471358"/>
                  <a:pt x="14374158" y="2484256"/>
                </a:cubicBezTo>
                <a:cubicBezTo>
                  <a:pt x="14361261" y="2510046"/>
                  <a:pt x="14335467" y="2497149"/>
                  <a:pt x="14316122" y="2497149"/>
                </a:cubicBezTo>
                <a:cubicBezTo>
                  <a:pt x="14316122" y="2516495"/>
                  <a:pt x="14322571" y="2535836"/>
                  <a:pt x="14322571" y="2554106"/>
                </a:cubicBezTo>
                <a:cubicBezTo>
                  <a:pt x="14387054" y="2484256"/>
                  <a:pt x="14464435" y="2566999"/>
                  <a:pt x="14534292" y="2547657"/>
                </a:cubicBezTo>
                <a:cubicBezTo>
                  <a:pt x="14483780" y="2535836"/>
                  <a:pt x="14438641" y="2522941"/>
                  <a:pt x="14393503" y="2510046"/>
                </a:cubicBezTo>
                <a:cubicBezTo>
                  <a:pt x="14470883" y="2445566"/>
                  <a:pt x="14553637" y="2497149"/>
                  <a:pt x="14637466" y="2510046"/>
                </a:cubicBezTo>
                <a:cubicBezTo>
                  <a:pt x="14611672" y="2529389"/>
                  <a:pt x="14566534" y="2547657"/>
                  <a:pt x="14579431" y="2605690"/>
                </a:cubicBezTo>
                <a:cubicBezTo>
                  <a:pt x="14592327" y="2644376"/>
                  <a:pt x="14637466" y="2586345"/>
                  <a:pt x="14637466" y="2644376"/>
                </a:cubicBezTo>
                <a:cubicBezTo>
                  <a:pt x="14451538" y="2612137"/>
                  <a:pt x="14265610" y="2579897"/>
                  <a:pt x="14079682" y="2561628"/>
                </a:cubicBezTo>
                <a:cubicBezTo>
                  <a:pt x="13989405" y="2554106"/>
                  <a:pt x="13900203" y="2535836"/>
                  <a:pt x="13809926" y="2535836"/>
                </a:cubicBezTo>
                <a:cubicBezTo>
                  <a:pt x="13777684" y="2535836"/>
                  <a:pt x="13732545" y="2554106"/>
                  <a:pt x="13700304" y="2535836"/>
                </a:cubicBezTo>
                <a:cubicBezTo>
                  <a:pt x="13669137" y="2516495"/>
                  <a:pt x="13688482" y="2452014"/>
                  <a:pt x="13688482" y="2419778"/>
                </a:cubicBezTo>
                <a:cubicBezTo>
                  <a:pt x="13604653" y="2419778"/>
                  <a:pt x="13520824" y="2426225"/>
                  <a:pt x="13438070" y="2432672"/>
                </a:cubicBezTo>
                <a:lnTo>
                  <a:pt x="13499431" y="2462859"/>
                </a:lnTo>
                <a:lnTo>
                  <a:pt x="13505185" y="2450516"/>
                </a:lnTo>
                <a:cubicBezTo>
                  <a:pt x="13507431" y="2450516"/>
                  <a:pt x="13510424" y="2455331"/>
                  <a:pt x="13516412" y="2464962"/>
                </a:cubicBezTo>
                <a:lnTo>
                  <a:pt x="13512292" y="2468496"/>
                </a:lnTo>
                <a:lnTo>
                  <a:pt x="13538725" y="2478915"/>
                </a:lnTo>
                <a:cubicBezTo>
                  <a:pt x="13549909" y="2482241"/>
                  <a:pt x="13561126" y="2484256"/>
                  <a:pt x="13572411" y="2484256"/>
                </a:cubicBezTo>
                <a:cubicBezTo>
                  <a:pt x="13591756" y="2484256"/>
                  <a:pt x="13636895" y="2477804"/>
                  <a:pt x="13636895" y="2522941"/>
                </a:cubicBezTo>
                <a:cubicBezTo>
                  <a:pt x="13553066" y="2522941"/>
                  <a:pt x="13475686" y="2522941"/>
                  <a:pt x="13392932" y="2522941"/>
                </a:cubicBezTo>
                <a:cubicBezTo>
                  <a:pt x="13392932" y="2503598"/>
                  <a:pt x="13399380" y="2484256"/>
                  <a:pt x="13399380" y="2464911"/>
                </a:cubicBezTo>
                <a:lnTo>
                  <a:pt x="13403724" y="2467517"/>
                </a:lnTo>
                <a:lnTo>
                  <a:pt x="13403655" y="2467412"/>
                </a:lnTo>
                <a:cubicBezTo>
                  <a:pt x="13409642" y="2454185"/>
                  <a:pt x="13411139" y="2450878"/>
                  <a:pt x="13412636" y="2452532"/>
                </a:cubicBezTo>
                <a:lnTo>
                  <a:pt x="13413461" y="2453899"/>
                </a:lnTo>
                <a:lnTo>
                  <a:pt x="13409959" y="2446573"/>
                </a:lnTo>
                <a:cubicBezTo>
                  <a:pt x="13405425" y="2425415"/>
                  <a:pt x="13409052" y="2398815"/>
                  <a:pt x="13380035" y="2393980"/>
                </a:cubicBezTo>
                <a:cubicBezTo>
                  <a:pt x="13354241" y="2393980"/>
                  <a:pt x="13328448" y="2406870"/>
                  <a:pt x="13302654" y="2400427"/>
                </a:cubicBezTo>
                <a:cubicBezTo>
                  <a:pt x="13289758" y="2393980"/>
                  <a:pt x="13270413" y="2393980"/>
                  <a:pt x="13252142" y="2400427"/>
                </a:cubicBezTo>
                <a:cubicBezTo>
                  <a:pt x="13226349" y="2406870"/>
                  <a:pt x="13239246" y="2464911"/>
                  <a:pt x="13239246" y="2497149"/>
                </a:cubicBezTo>
                <a:cubicBezTo>
                  <a:pt x="13252142" y="2484256"/>
                  <a:pt x="13270413" y="2477804"/>
                  <a:pt x="13284384" y="2464911"/>
                </a:cubicBezTo>
                <a:cubicBezTo>
                  <a:pt x="13284384" y="2484256"/>
                  <a:pt x="13289758" y="2503598"/>
                  <a:pt x="13296206" y="2522941"/>
                </a:cubicBezTo>
                <a:cubicBezTo>
                  <a:pt x="13265039" y="2516495"/>
                  <a:pt x="13232797" y="2510046"/>
                  <a:pt x="13200555" y="2510046"/>
                </a:cubicBezTo>
                <a:cubicBezTo>
                  <a:pt x="13207004" y="2490703"/>
                  <a:pt x="13219900" y="2471358"/>
                  <a:pt x="13213452" y="2452014"/>
                </a:cubicBezTo>
                <a:cubicBezTo>
                  <a:pt x="13200555" y="2432672"/>
                  <a:pt x="13194107" y="2413338"/>
                  <a:pt x="13174762" y="2406870"/>
                </a:cubicBezTo>
                <a:cubicBezTo>
                  <a:pt x="13148968" y="2400427"/>
                  <a:pt x="13123175" y="2419778"/>
                  <a:pt x="13090933" y="2426225"/>
                </a:cubicBezTo>
                <a:cubicBezTo>
                  <a:pt x="13027524" y="2439119"/>
                  <a:pt x="12956592" y="2445566"/>
                  <a:pt x="12892109" y="2464911"/>
                </a:cubicBezTo>
                <a:cubicBezTo>
                  <a:pt x="12822251" y="2490703"/>
                  <a:pt x="12751319" y="2477804"/>
                  <a:pt x="12680387" y="2484256"/>
                </a:cubicBezTo>
                <a:cubicBezTo>
                  <a:pt x="12623427" y="2490703"/>
                  <a:pt x="12558943" y="2484256"/>
                  <a:pt x="12500908" y="2535836"/>
                </a:cubicBezTo>
                <a:cubicBezTo>
                  <a:pt x="12513805" y="2547657"/>
                  <a:pt x="12533150" y="2554106"/>
                  <a:pt x="12546046" y="2566999"/>
                </a:cubicBezTo>
                <a:cubicBezTo>
                  <a:pt x="12533150" y="2573448"/>
                  <a:pt x="12526701" y="2586345"/>
                  <a:pt x="12526701" y="2599243"/>
                </a:cubicBezTo>
                <a:cubicBezTo>
                  <a:pt x="12905005" y="2612137"/>
                  <a:pt x="13289758" y="2612137"/>
                  <a:pt x="13675585" y="2612137"/>
                </a:cubicBezTo>
                <a:cubicBezTo>
                  <a:pt x="13611101" y="2618587"/>
                  <a:pt x="13546618" y="2625034"/>
                  <a:pt x="13483209" y="2631480"/>
                </a:cubicBezTo>
                <a:cubicBezTo>
                  <a:pt x="13457415" y="2637928"/>
                  <a:pt x="13431622" y="2631480"/>
                  <a:pt x="13405828" y="2644376"/>
                </a:cubicBezTo>
                <a:cubicBezTo>
                  <a:pt x="13386483" y="2650824"/>
                  <a:pt x="13392932" y="2689511"/>
                  <a:pt x="13392932" y="2708855"/>
                </a:cubicBezTo>
                <a:cubicBezTo>
                  <a:pt x="13457415" y="2695958"/>
                  <a:pt x="13533721" y="2657271"/>
                  <a:pt x="13598205" y="2689511"/>
                </a:cubicBezTo>
                <a:cubicBezTo>
                  <a:pt x="13636895" y="2708855"/>
                  <a:pt x="13669137" y="2734643"/>
                  <a:pt x="13675585" y="2657271"/>
                </a:cubicBezTo>
                <a:cubicBezTo>
                  <a:pt x="13675585" y="2586345"/>
                  <a:pt x="13738994" y="2612137"/>
                  <a:pt x="13764787" y="2612137"/>
                </a:cubicBezTo>
                <a:cubicBezTo>
                  <a:pt x="13797029" y="2618587"/>
                  <a:pt x="13835719" y="2612137"/>
                  <a:pt x="13867961" y="2605690"/>
                </a:cubicBezTo>
                <a:cubicBezTo>
                  <a:pt x="13886231" y="2605690"/>
                  <a:pt x="13937818" y="2592790"/>
                  <a:pt x="13950715" y="2618587"/>
                </a:cubicBezTo>
                <a:cubicBezTo>
                  <a:pt x="13970060" y="2644376"/>
                  <a:pt x="13900203" y="2650824"/>
                  <a:pt x="13893755" y="2644376"/>
                </a:cubicBezTo>
                <a:cubicBezTo>
                  <a:pt x="13874409" y="2644376"/>
                  <a:pt x="13855064" y="2644376"/>
                  <a:pt x="13829271" y="2644376"/>
                </a:cubicBezTo>
                <a:cubicBezTo>
                  <a:pt x="13809926" y="2637928"/>
                  <a:pt x="13745442" y="2625034"/>
                  <a:pt x="13732545" y="2670168"/>
                </a:cubicBezTo>
                <a:cubicBezTo>
                  <a:pt x="13719649" y="2708855"/>
                  <a:pt x="13751891" y="2702408"/>
                  <a:pt x="13764787" y="2702408"/>
                </a:cubicBezTo>
                <a:cubicBezTo>
                  <a:pt x="13797029" y="2702408"/>
                  <a:pt x="13835719" y="2695958"/>
                  <a:pt x="13874409" y="2695958"/>
                </a:cubicBezTo>
                <a:cubicBezTo>
                  <a:pt x="13950715" y="2689511"/>
                  <a:pt x="14028095" y="2683064"/>
                  <a:pt x="14110849" y="2676615"/>
                </a:cubicBezTo>
                <a:cubicBezTo>
                  <a:pt x="14110849" y="2695958"/>
                  <a:pt x="14110849" y="2721752"/>
                  <a:pt x="14110849" y="2741094"/>
                </a:cubicBezTo>
                <a:cubicBezTo>
                  <a:pt x="14123746" y="2741094"/>
                  <a:pt x="14136643" y="2741094"/>
                  <a:pt x="14155988" y="2741094"/>
                </a:cubicBezTo>
                <a:cubicBezTo>
                  <a:pt x="14181781" y="2741094"/>
                  <a:pt x="14214023" y="2747539"/>
                  <a:pt x="14246265" y="2747539"/>
                </a:cubicBezTo>
                <a:cubicBezTo>
                  <a:pt x="14304300" y="2747539"/>
                  <a:pt x="14361261" y="2752914"/>
                  <a:pt x="14425745" y="2752914"/>
                </a:cubicBezTo>
                <a:cubicBezTo>
                  <a:pt x="14477331" y="2759362"/>
                  <a:pt x="14534292" y="2772256"/>
                  <a:pt x="14592327" y="2766883"/>
                </a:cubicBezTo>
                <a:cubicBezTo>
                  <a:pt x="14624569" y="2759362"/>
                  <a:pt x="14637466" y="2772256"/>
                  <a:pt x="14637466" y="2830301"/>
                </a:cubicBezTo>
                <a:cubicBezTo>
                  <a:pt x="14534830" y="2814184"/>
                  <a:pt x="14430581" y="2807707"/>
                  <a:pt x="14326333" y="2801257"/>
                </a:cubicBezTo>
                <a:lnTo>
                  <a:pt x="14262063" y="2796778"/>
                </a:lnTo>
                <a:lnTo>
                  <a:pt x="14275019" y="2805263"/>
                </a:lnTo>
                <a:cubicBezTo>
                  <a:pt x="14278013" y="2810894"/>
                  <a:pt x="14279510" y="2818930"/>
                  <a:pt x="14279510" y="2828558"/>
                </a:cubicBezTo>
                <a:cubicBezTo>
                  <a:pt x="14273522" y="2828558"/>
                  <a:pt x="14269032" y="2825351"/>
                  <a:pt x="14266038" y="2819735"/>
                </a:cubicBezTo>
                <a:lnTo>
                  <a:pt x="14261607" y="2796747"/>
                </a:lnTo>
                <a:lnTo>
                  <a:pt x="14170161" y="2790378"/>
                </a:lnTo>
                <a:cubicBezTo>
                  <a:pt x="14118238" y="2785949"/>
                  <a:pt x="14066517" y="2780312"/>
                  <a:pt x="14015199" y="2772256"/>
                </a:cubicBezTo>
                <a:cubicBezTo>
                  <a:pt x="13931370" y="2759362"/>
                  <a:pt x="13835719" y="2721752"/>
                  <a:pt x="13758339" y="2785149"/>
                </a:cubicBezTo>
                <a:cubicBezTo>
                  <a:pt x="13738994" y="2804473"/>
                  <a:pt x="13726097" y="2778702"/>
                  <a:pt x="13713200" y="2766883"/>
                </a:cubicBezTo>
                <a:cubicBezTo>
                  <a:pt x="13700304" y="2759362"/>
                  <a:pt x="13675585" y="2759362"/>
                  <a:pt x="13662688" y="2752914"/>
                </a:cubicBezTo>
                <a:cubicBezTo>
                  <a:pt x="13636895" y="2741094"/>
                  <a:pt x="13598205" y="2747539"/>
                  <a:pt x="13598205" y="2798035"/>
                </a:cubicBezTo>
                <a:cubicBezTo>
                  <a:pt x="13591756" y="2778702"/>
                  <a:pt x="13578859" y="2759362"/>
                  <a:pt x="13572411" y="2741094"/>
                </a:cubicBezTo>
                <a:cubicBezTo>
                  <a:pt x="13533721" y="2798035"/>
                  <a:pt x="13483209" y="2798035"/>
                  <a:pt x="13431622" y="2798035"/>
                </a:cubicBezTo>
                <a:cubicBezTo>
                  <a:pt x="13367138" y="2798035"/>
                  <a:pt x="13302654" y="2785149"/>
                  <a:pt x="13239246" y="2785149"/>
                </a:cubicBezTo>
                <a:cubicBezTo>
                  <a:pt x="13245694" y="2778702"/>
                  <a:pt x="13245694" y="2772256"/>
                  <a:pt x="13252142" y="2772256"/>
                </a:cubicBezTo>
                <a:cubicBezTo>
                  <a:pt x="13239246" y="2747539"/>
                  <a:pt x="13207004" y="2759362"/>
                  <a:pt x="13194107" y="2766883"/>
                </a:cubicBezTo>
                <a:cubicBezTo>
                  <a:pt x="13161865" y="2772256"/>
                  <a:pt x="13136072" y="2772256"/>
                  <a:pt x="13103830" y="2772256"/>
                </a:cubicBezTo>
                <a:cubicBezTo>
                  <a:pt x="13065140" y="2772256"/>
                  <a:pt x="13008179" y="2759362"/>
                  <a:pt x="12982386" y="2830301"/>
                </a:cubicBezTo>
                <a:cubicBezTo>
                  <a:pt x="12937247" y="2747539"/>
                  <a:pt x="12854493" y="2778702"/>
                  <a:pt x="12790010" y="2791595"/>
                </a:cubicBezTo>
                <a:cubicBezTo>
                  <a:pt x="12751319" y="2791595"/>
                  <a:pt x="12654594" y="2759362"/>
                  <a:pt x="12654594" y="2862535"/>
                </a:cubicBezTo>
                <a:cubicBezTo>
                  <a:pt x="12623427" y="2836748"/>
                  <a:pt x="12584737" y="2823864"/>
                  <a:pt x="12546046" y="2836748"/>
                </a:cubicBezTo>
                <a:cubicBezTo>
                  <a:pt x="12513805" y="2843195"/>
                  <a:pt x="12488011" y="2881878"/>
                  <a:pt x="12456844" y="2894774"/>
                </a:cubicBezTo>
                <a:cubicBezTo>
                  <a:pt x="12418154" y="2907666"/>
                  <a:pt x="12379464" y="2901221"/>
                  <a:pt x="12340773" y="2901221"/>
                </a:cubicBezTo>
                <a:cubicBezTo>
                  <a:pt x="12302083" y="2901221"/>
                  <a:pt x="12263393" y="2907666"/>
                  <a:pt x="12219329" y="2907666"/>
                </a:cubicBezTo>
                <a:cubicBezTo>
                  <a:pt x="12225778" y="2901221"/>
                  <a:pt x="12225778" y="2894774"/>
                  <a:pt x="12232226" y="2888327"/>
                </a:cubicBezTo>
                <a:cubicBezTo>
                  <a:pt x="12187087" y="2856089"/>
                  <a:pt x="12135501" y="2920566"/>
                  <a:pt x="12090362" y="2888327"/>
                </a:cubicBezTo>
                <a:cubicBezTo>
                  <a:pt x="12090362" y="2933464"/>
                  <a:pt x="12090362" y="2958175"/>
                  <a:pt x="12058120" y="2958175"/>
                </a:cubicBezTo>
                <a:cubicBezTo>
                  <a:pt x="12033401" y="2958175"/>
                  <a:pt x="12007608" y="2952806"/>
                  <a:pt x="11981815" y="2964624"/>
                </a:cubicBezTo>
                <a:cubicBezTo>
                  <a:pt x="11923779" y="2983968"/>
                  <a:pt x="11859296" y="2983968"/>
                  <a:pt x="11808783" y="3029103"/>
                </a:cubicBezTo>
                <a:cubicBezTo>
                  <a:pt x="11923779" y="3035555"/>
                  <a:pt x="12046298" y="3035555"/>
                  <a:pt x="12167742" y="3048447"/>
                </a:cubicBezTo>
                <a:cubicBezTo>
                  <a:pt x="12167742" y="3029103"/>
                  <a:pt x="12154846" y="2990416"/>
                  <a:pt x="12174191" y="2983968"/>
                </a:cubicBezTo>
                <a:cubicBezTo>
                  <a:pt x="12193536" y="2972146"/>
                  <a:pt x="12219329" y="2983968"/>
                  <a:pt x="12238674" y="2983968"/>
                </a:cubicBezTo>
                <a:cubicBezTo>
                  <a:pt x="12238674" y="3016207"/>
                  <a:pt x="12187087" y="3035555"/>
                  <a:pt x="12219329" y="3067798"/>
                </a:cubicBezTo>
                <a:cubicBezTo>
                  <a:pt x="12238674" y="3093583"/>
                  <a:pt x="12276290" y="3067798"/>
                  <a:pt x="12295635" y="3061340"/>
                </a:cubicBezTo>
                <a:cubicBezTo>
                  <a:pt x="12379464" y="3029103"/>
                  <a:pt x="12462218" y="3003312"/>
                  <a:pt x="12539598" y="2983968"/>
                </a:cubicBezTo>
                <a:cubicBezTo>
                  <a:pt x="12584737" y="2977523"/>
                  <a:pt x="12623427" y="2972146"/>
                  <a:pt x="12662117" y="2977523"/>
                </a:cubicBezTo>
                <a:cubicBezTo>
                  <a:pt x="12699732" y="2983968"/>
                  <a:pt x="12731974" y="3003312"/>
                  <a:pt x="12764216" y="3022655"/>
                </a:cubicBezTo>
                <a:lnTo>
                  <a:pt x="12769727" y="3023950"/>
                </a:lnTo>
                <a:lnTo>
                  <a:pt x="12759050" y="3014790"/>
                </a:lnTo>
                <a:cubicBezTo>
                  <a:pt x="12771025" y="2995527"/>
                  <a:pt x="12771025" y="2995527"/>
                  <a:pt x="12777012" y="3014790"/>
                </a:cubicBezTo>
                <a:lnTo>
                  <a:pt x="12770482" y="3024128"/>
                </a:lnTo>
                <a:lnTo>
                  <a:pt x="12794225" y="3029707"/>
                </a:lnTo>
                <a:cubicBezTo>
                  <a:pt x="12825005" y="3030313"/>
                  <a:pt x="12857449" y="3014596"/>
                  <a:pt x="12885660" y="3009759"/>
                </a:cubicBezTo>
                <a:cubicBezTo>
                  <a:pt x="12917902" y="3009759"/>
                  <a:pt x="12937247" y="3035555"/>
                  <a:pt x="12956592" y="2983968"/>
                </a:cubicBezTo>
                <a:cubicBezTo>
                  <a:pt x="12969489" y="2952806"/>
                  <a:pt x="12982386" y="2964624"/>
                  <a:pt x="13001731" y="2977523"/>
                </a:cubicBezTo>
                <a:cubicBezTo>
                  <a:pt x="13014628" y="2983968"/>
                  <a:pt x="13014628" y="2964624"/>
                  <a:pt x="13021076" y="2946355"/>
                </a:cubicBezTo>
                <a:cubicBezTo>
                  <a:pt x="13030749" y="2931845"/>
                  <a:pt x="13044049" y="2949377"/>
                  <a:pt x="13052814" y="2962222"/>
                </a:cubicBezTo>
                <a:lnTo>
                  <a:pt x="13056973" y="2968159"/>
                </a:lnTo>
                <a:lnTo>
                  <a:pt x="13059766" y="2972146"/>
                </a:lnTo>
                <a:cubicBezTo>
                  <a:pt x="13079111" y="2977523"/>
                  <a:pt x="13090933" y="2977523"/>
                  <a:pt x="13110278" y="2972146"/>
                </a:cubicBezTo>
                <a:cubicBezTo>
                  <a:pt x="13200555" y="2958175"/>
                  <a:pt x="13284384" y="2907666"/>
                  <a:pt x="13373586" y="2914116"/>
                </a:cubicBezTo>
                <a:cubicBezTo>
                  <a:pt x="13463864" y="2927011"/>
                  <a:pt x="13546618" y="2946355"/>
                  <a:pt x="13636895" y="2907666"/>
                </a:cubicBezTo>
                <a:lnTo>
                  <a:pt x="13676487" y="2893083"/>
                </a:lnTo>
                <a:lnTo>
                  <a:pt x="13680018" y="2911699"/>
                </a:lnTo>
                <a:cubicBezTo>
                  <a:pt x="13683108" y="2917341"/>
                  <a:pt x="13687945" y="2920566"/>
                  <a:pt x="13694930" y="2920566"/>
                </a:cubicBezTo>
                <a:cubicBezTo>
                  <a:pt x="13694930" y="2910893"/>
                  <a:pt x="13693318" y="2902833"/>
                  <a:pt x="13690094" y="2897191"/>
                </a:cubicBezTo>
                <a:lnTo>
                  <a:pt x="13680782" y="2891501"/>
                </a:lnTo>
                <a:lnTo>
                  <a:pt x="13695417" y="2886110"/>
                </a:lnTo>
                <a:cubicBezTo>
                  <a:pt x="13755114" y="2870998"/>
                  <a:pt x="13817986" y="2872207"/>
                  <a:pt x="13880858" y="2862535"/>
                </a:cubicBezTo>
                <a:cubicBezTo>
                  <a:pt x="13880858" y="2881878"/>
                  <a:pt x="13880858" y="2901221"/>
                  <a:pt x="13880858" y="2920566"/>
                </a:cubicBezTo>
                <a:cubicBezTo>
                  <a:pt x="14053889" y="2894774"/>
                  <a:pt x="14220472" y="2927011"/>
                  <a:pt x="14393503" y="2952806"/>
                </a:cubicBezTo>
                <a:cubicBezTo>
                  <a:pt x="14393503" y="2894774"/>
                  <a:pt x="14335467" y="2952806"/>
                  <a:pt x="14335467" y="2888327"/>
                </a:cubicBezTo>
                <a:cubicBezTo>
                  <a:pt x="14367709" y="2888327"/>
                  <a:pt x="14399951" y="2888327"/>
                  <a:pt x="14432193" y="2888327"/>
                </a:cubicBezTo>
                <a:cubicBezTo>
                  <a:pt x="14457986" y="2888327"/>
                  <a:pt x="14457986" y="2933464"/>
                  <a:pt x="14470883" y="2952806"/>
                </a:cubicBezTo>
                <a:cubicBezTo>
                  <a:pt x="14490228" y="2901221"/>
                  <a:pt x="14527844" y="2958175"/>
                  <a:pt x="14553637" y="2972146"/>
                </a:cubicBezTo>
                <a:cubicBezTo>
                  <a:pt x="14605224" y="2983968"/>
                  <a:pt x="14650363" y="2983968"/>
                  <a:pt x="14701950" y="2983968"/>
                </a:cubicBezTo>
                <a:cubicBezTo>
                  <a:pt x="14778255" y="2983968"/>
                  <a:pt x="14868532" y="2983968"/>
                  <a:pt x="14938390" y="3061340"/>
                </a:cubicBezTo>
                <a:cubicBezTo>
                  <a:pt x="14746013" y="3048447"/>
                  <a:pt x="14560086" y="3035555"/>
                  <a:pt x="14374158" y="3029103"/>
                </a:cubicBezTo>
                <a:cubicBezTo>
                  <a:pt x="14380606" y="3042000"/>
                  <a:pt x="14393503" y="3061340"/>
                  <a:pt x="14399951" y="3074240"/>
                </a:cubicBezTo>
                <a:cubicBezTo>
                  <a:pt x="14341916" y="3087134"/>
                  <a:pt x="14278507" y="3093583"/>
                  <a:pt x="14220472" y="3106481"/>
                </a:cubicBezTo>
                <a:cubicBezTo>
                  <a:pt x="14226920" y="3054895"/>
                  <a:pt x="14252713" y="3061340"/>
                  <a:pt x="14278507" y="3074240"/>
                </a:cubicBezTo>
                <a:cubicBezTo>
                  <a:pt x="14278507" y="3042000"/>
                  <a:pt x="14284955" y="3016207"/>
                  <a:pt x="14259162" y="3009759"/>
                </a:cubicBezTo>
                <a:cubicBezTo>
                  <a:pt x="14233368" y="3003312"/>
                  <a:pt x="14214023" y="3009759"/>
                  <a:pt x="14194678" y="3009759"/>
                </a:cubicBezTo>
                <a:cubicBezTo>
                  <a:pt x="14143091" y="3009759"/>
                  <a:pt x="14091504" y="2996864"/>
                  <a:pt x="14040992" y="3003312"/>
                </a:cubicBezTo>
                <a:lnTo>
                  <a:pt x="13993733" y="3009219"/>
                </a:lnTo>
                <a:lnTo>
                  <a:pt x="13976509" y="3011371"/>
                </a:lnTo>
                <a:cubicBezTo>
                  <a:pt x="13953939" y="3014596"/>
                  <a:pt x="13931370" y="3016207"/>
                  <a:pt x="13912025" y="3009759"/>
                </a:cubicBezTo>
                <a:cubicBezTo>
                  <a:pt x="13893755" y="3003312"/>
                  <a:pt x="13855064" y="2983968"/>
                  <a:pt x="13880858" y="3029103"/>
                </a:cubicBezTo>
                <a:cubicBezTo>
                  <a:pt x="13861513" y="3042000"/>
                  <a:pt x="13842168" y="3074240"/>
                  <a:pt x="13816374" y="3074240"/>
                </a:cubicBezTo>
                <a:cubicBezTo>
                  <a:pt x="13803477" y="3074240"/>
                  <a:pt x="13797029" y="3061340"/>
                  <a:pt x="13784132" y="3048447"/>
                </a:cubicBezTo>
                <a:cubicBezTo>
                  <a:pt x="13777684" y="3042000"/>
                  <a:pt x="13764787" y="3048447"/>
                  <a:pt x="13758339" y="3048447"/>
                </a:cubicBezTo>
                <a:cubicBezTo>
                  <a:pt x="13732545" y="3048447"/>
                  <a:pt x="13680959" y="3067798"/>
                  <a:pt x="13662688" y="3048447"/>
                </a:cubicBezTo>
                <a:cubicBezTo>
                  <a:pt x="13649791" y="3035555"/>
                  <a:pt x="13656240" y="3003312"/>
                  <a:pt x="13656240" y="2983968"/>
                </a:cubicBezTo>
                <a:cubicBezTo>
                  <a:pt x="13636895" y="3003312"/>
                  <a:pt x="13617550" y="3022655"/>
                  <a:pt x="13598205" y="3048447"/>
                </a:cubicBezTo>
                <a:cubicBezTo>
                  <a:pt x="13598205" y="3022655"/>
                  <a:pt x="13598205" y="3003312"/>
                  <a:pt x="13598205" y="2983968"/>
                </a:cubicBezTo>
                <a:cubicBezTo>
                  <a:pt x="13483209" y="3016207"/>
                  <a:pt x="13367138" y="3022655"/>
                  <a:pt x="13252142" y="3042000"/>
                </a:cubicBezTo>
                <a:cubicBezTo>
                  <a:pt x="13136072" y="3054895"/>
                  <a:pt x="13021076" y="3067798"/>
                  <a:pt x="12905005" y="3087134"/>
                </a:cubicBezTo>
                <a:cubicBezTo>
                  <a:pt x="12693284" y="3112926"/>
                  <a:pt x="12475114" y="3132271"/>
                  <a:pt x="12263393" y="3169883"/>
                </a:cubicBezTo>
                <a:cubicBezTo>
                  <a:pt x="12212881" y="3177405"/>
                  <a:pt x="11750748" y="3279496"/>
                  <a:pt x="11750748" y="3234361"/>
                </a:cubicBezTo>
                <a:cubicBezTo>
                  <a:pt x="11750748" y="3234361"/>
                  <a:pt x="11770093" y="3221465"/>
                  <a:pt x="11770093" y="3215019"/>
                </a:cubicBezTo>
                <a:cubicBezTo>
                  <a:pt x="11776542" y="3195674"/>
                  <a:pt x="11744300" y="3195674"/>
                  <a:pt x="11737851" y="3195674"/>
                </a:cubicBezTo>
                <a:cubicBezTo>
                  <a:pt x="11699161" y="3195674"/>
                  <a:pt x="11724955" y="3260153"/>
                  <a:pt x="11686264" y="3273049"/>
                </a:cubicBezTo>
                <a:cubicBezTo>
                  <a:pt x="11660471" y="3273049"/>
                  <a:pt x="11609959" y="3234361"/>
                  <a:pt x="11597062" y="3279496"/>
                </a:cubicBezTo>
                <a:cubicBezTo>
                  <a:pt x="11590614" y="3305285"/>
                  <a:pt x="11584165" y="3350421"/>
                  <a:pt x="11564820" y="3350421"/>
                </a:cubicBezTo>
                <a:cubicBezTo>
                  <a:pt x="11564820" y="3318183"/>
                  <a:pt x="11564820" y="3292393"/>
                  <a:pt x="11564820" y="3260153"/>
                </a:cubicBezTo>
                <a:cubicBezTo>
                  <a:pt x="11474543" y="3311735"/>
                  <a:pt x="11391789" y="3368664"/>
                  <a:pt x="11295064" y="3382670"/>
                </a:cubicBezTo>
                <a:cubicBezTo>
                  <a:pt x="11295064" y="3305285"/>
                  <a:pt x="11199413" y="3356866"/>
                  <a:pt x="11199413" y="3413830"/>
                </a:cubicBezTo>
                <a:cubicBezTo>
                  <a:pt x="11186516" y="3407382"/>
                  <a:pt x="11173620" y="3400935"/>
                  <a:pt x="11160723" y="3388041"/>
                </a:cubicBezTo>
                <a:cubicBezTo>
                  <a:pt x="11154274" y="3407382"/>
                  <a:pt x="11147826" y="3426726"/>
                  <a:pt x="11147826" y="3446069"/>
                </a:cubicBezTo>
                <a:cubicBezTo>
                  <a:pt x="11122033" y="3446069"/>
                  <a:pt x="11102688" y="3452516"/>
                  <a:pt x="11083342" y="3458965"/>
                </a:cubicBezTo>
                <a:cubicBezTo>
                  <a:pt x="11038204" y="3478308"/>
                  <a:pt x="10994140" y="3497652"/>
                  <a:pt x="10942553" y="3510547"/>
                </a:cubicBezTo>
                <a:cubicBezTo>
                  <a:pt x="10845828" y="3536339"/>
                  <a:pt x="10750177" y="3580399"/>
                  <a:pt x="10659900" y="3625537"/>
                </a:cubicBezTo>
                <a:cubicBezTo>
                  <a:pt x="10455702" y="3722252"/>
                  <a:pt x="10256877" y="3817897"/>
                  <a:pt x="10058053" y="3908169"/>
                </a:cubicBezTo>
                <a:cubicBezTo>
                  <a:pt x="9852780" y="4003812"/>
                  <a:pt x="9653955" y="4100532"/>
                  <a:pt x="9448682" y="4196035"/>
                </a:cubicBezTo>
                <a:cubicBezTo>
                  <a:pt x="9346583" y="4246544"/>
                  <a:pt x="9249858" y="4291679"/>
                  <a:pt x="9147758" y="4336814"/>
                </a:cubicBezTo>
                <a:cubicBezTo>
                  <a:pt x="9109068" y="4362606"/>
                  <a:pt x="9063930" y="4369054"/>
                  <a:pt x="9025240" y="4393771"/>
                </a:cubicBezTo>
                <a:cubicBezTo>
                  <a:pt x="9005894" y="4406667"/>
                  <a:pt x="8986549" y="4426011"/>
                  <a:pt x="8968279" y="4426011"/>
                </a:cubicBezTo>
                <a:cubicBezTo>
                  <a:pt x="8954308" y="4426011"/>
                  <a:pt x="8941411" y="4432458"/>
                  <a:pt x="8941411" y="4458250"/>
                </a:cubicBezTo>
                <a:cubicBezTo>
                  <a:pt x="9044585" y="4432458"/>
                  <a:pt x="9141310" y="4381950"/>
                  <a:pt x="9243409" y="4426011"/>
                </a:cubicBezTo>
                <a:cubicBezTo>
                  <a:pt x="9243409" y="4375502"/>
                  <a:pt x="9204719" y="4406667"/>
                  <a:pt x="9185374" y="4381950"/>
                </a:cubicBezTo>
                <a:cubicBezTo>
                  <a:pt x="9217616" y="4330366"/>
                  <a:pt x="9269203" y="4356158"/>
                  <a:pt x="9307893" y="4317471"/>
                </a:cubicBezTo>
                <a:cubicBezTo>
                  <a:pt x="9340135" y="4272335"/>
                  <a:pt x="9390647" y="4291679"/>
                  <a:pt x="9435785" y="4291679"/>
                </a:cubicBezTo>
                <a:cubicBezTo>
                  <a:pt x="9429337" y="4291679"/>
                  <a:pt x="9422889" y="4298127"/>
                  <a:pt x="9422889" y="4304575"/>
                </a:cubicBezTo>
                <a:cubicBezTo>
                  <a:pt x="9442234" y="4330366"/>
                  <a:pt x="9468027" y="4298127"/>
                  <a:pt x="9487372" y="4291679"/>
                </a:cubicBezTo>
                <a:cubicBezTo>
                  <a:pt x="9519614" y="4285231"/>
                  <a:pt x="9551856" y="4278783"/>
                  <a:pt x="9584098" y="4272335"/>
                </a:cubicBezTo>
                <a:cubicBezTo>
                  <a:pt x="9576575" y="4252991"/>
                  <a:pt x="9571201" y="4233648"/>
                  <a:pt x="9564753" y="4214304"/>
                </a:cubicBezTo>
                <a:cubicBezTo>
                  <a:pt x="9551856" y="4227200"/>
                  <a:pt x="9538959" y="4233648"/>
                  <a:pt x="9526062" y="4246544"/>
                </a:cubicBezTo>
                <a:cubicBezTo>
                  <a:pt x="9526062" y="4214304"/>
                  <a:pt x="9526062" y="4184354"/>
                  <a:pt x="9551856" y="4184354"/>
                </a:cubicBezTo>
                <a:cubicBezTo>
                  <a:pt x="9576575" y="4177906"/>
                  <a:pt x="9602368" y="4196035"/>
                  <a:pt x="9628162" y="4177906"/>
                </a:cubicBezTo>
                <a:cubicBezTo>
                  <a:pt x="9647507" y="4171458"/>
                  <a:pt x="9666852" y="4145668"/>
                  <a:pt x="9686197" y="4152114"/>
                </a:cubicBezTo>
                <a:cubicBezTo>
                  <a:pt x="9699094" y="4158563"/>
                  <a:pt x="9711990" y="4165011"/>
                  <a:pt x="9705542" y="4189587"/>
                </a:cubicBezTo>
                <a:cubicBezTo>
                  <a:pt x="9705542" y="4184354"/>
                  <a:pt x="9763577" y="4184354"/>
                  <a:pt x="9776474" y="4177906"/>
                </a:cubicBezTo>
                <a:cubicBezTo>
                  <a:pt x="9794744" y="4171458"/>
                  <a:pt x="9859228" y="4177906"/>
                  <a:pt x="9865676" y="4132769"/>
                </a:cubicBezTo>
                <a:cubicBezTo>
                  <a:pt x="9872125" y="4087636"/>
                  <a:pt x="9859228" y="4036052"/>
                  <a:pt x="9904367" y="4036052"/>
                </a:cubicBezTo>
                <a:lnTo>
                  <a:pt x="9930340" y="4033882"/>
                </a:lnTo>
                <a:lnTo>
                  <a:pt x="9952595" y="4032023"/>
                </a:lnTo>
                <a:cubicBezTo>
                  <a:pt x="9966970" y="4026380"/>
                  <a:pt x="9981210" y="4016708"/>
                  <a:pt x="10000017" y="4003812"/>
                </a:cubicBezTo>
                <a:cubicBezTo>
                  <a:pt x="10012914" y="3984469"/>
                  <a:pt x="10096743" y="3914616"/>
                  <a:pt x="10103191" y="3990915"/>
                </a:cubicBezTo>
                <a:cubicBezTo>
                  <a:pt x="10109639" y="4048948"/>
                  <a:pt x="10148330" y="4016708"/>
                  <a:pt x="10174123" y="4003812"/>
                </a:cubicBezTo>
                <a:cubicBezTo>
                  <a:pt x="10269774" y="3959751"/>
                  <a:pt x="10366499" y="3914616"/>
                  <a:pt x="10462150" y="3895275"/>
                </a:cubicBezTo>
                <a:cubicBezTo>
                  <a:pt x="10417011" y="3990915"/>
                  <a:pt x="10347154" y="3953304"/>
                  <a:pt x="10289119" y="3998439"/>
                </a:cubicBezTo>
                <a:cubicBezTo>
                  <a:pt x="10263325" y="4016708"/>
                  <a:pt x="10263325" y="4068293"/>
                  <a:pt x="10224635" y="4068293"/>
                </a:cubicBezTo>
                <a:cubicBezTo>
                  <a:pt x="10199917" y="4068293"/>
                  <a:pt x="10167675" y="4042499"/>
                  <a:pt x="10148330" y="4074739"/>
                </a:cubicBezTo>
                <a:cubicBezTo>
                  <a:pt x="10122536" y="4113427"/>
                  <a:pt x="10109639" y="4132769"/>
                  <a:pt x="10077398" y="4145668"/>
                </a:cubicBezTo>
                <a:cubicBezTo>
                  <a:pt x="10045156" y="4152114"/>
                  <a:pt x="10006466" y="4152114"/>
                  <a:pt x="9975299" y="4165011"/>
                </a:cubicBezTo>
                <a:cubicBezTo>
                  <a:pt x="9949505" y="4177906"/>
                  <a:pt x="9930160" y="4207856"/>
                  <a:pt x="9904367" y="4207856"/>
                </a:cubicBezTo>
                <a:cubicBezTo>
                  <a:pt x="9901143" y="4211080"/>
                  <a:pt x="9888246" y="4212692"/>
                  <a:pt x="9876156" y="4212020"/>
                </a:cubicBezTo>
                <a:lnTo>
                  <a:pt x="9865805" y="4207797"/>
                </a:lnTo>
                <a:lnTo>
                  <a:pt x="9866316" y="4208037"/>
                </a:lnTo>
                <a:cubicBezTo>
                  <a:pt x="9868561" y="4212046"/>
                  <a:pt x="9868561" y="4220065"/>
                  <a:pt x="9865567" y="4226700"/>
                </a:cubicBezTo>
                <a:lnTo>
                  <a:pt x="9864944" y="4225750"/>
                </a:lnTo>
                <a:lnTo>
                  <a:pt x="9865676" y="4227200"/>
                </a:lnTo>
                <a:cubicBezTo>
                  <a:pt x="9839883" y="4233648"/>
                  <a:pt x="9820538" y="4246544"/>
                  <a:pt x="9794744" y="4246544"/>
                </a:cubicBezTo>
                <a:cubicBezTo>
                  <a:pt x="9781848" y="4246544"/>
                  <a:pt x="9794744" y="4278783"/>
                  <a:pt x="9781848" y="4278783"/>
                </a:cubicBezTo>
                <a:cubicBezTo>
                  <a:pt x="9737784" y="4291679"/>
                  <a:pt x="9699094" y="4317471"/>
                  <a:pt x="9653955" y="4330366"/>
                </a:cubicBezTo>
                <a:cubicBezTo>
                  <a:pt x="9571201" y="4369054"/>
                  <a:pt x="9480924" y="4393771"/>
                  <a:pt x="9397095" y="4413115"/>
                </a:cubicBezTo>
                <a:cubicBezTo>
                  <a:pt x="9403544" y="4419563"/>
                  <a:pt x="9409992" y="4432458"/>
                  <a:pt x="9416440" y="4445354"/>
                </a:cubicBezTo>
                <a:cubicBezTo>
                  <a:pt x="9390647" y="4451802"/>
                  <a:pt x="9371302" y="4432458"/>
                  <a:pt x="9353031" y="4445354"/>
                </a:cubicBezTo>
                <a:cubicBezTo>
                  <a:pt x="9333686" y="4464698"/>
                  <a:pt x="9314341" y="4484042"/>
                  <a:pt x="9294996" y="4496938"/>
                </a:cubicBezTo>
                <a:cubicBezTo>
                  <a:pt x="9256306" y="4522729"/>
                  <a:pt x="9211167" y="4542073"/>
                  <a:pt x="9173552" y="4561417"/>
                </a:cubicBezTo>
                <a:cubicBezTo>
                  <a:pt x="9089723" y="4611925"/>
                  <a:pt x="8999446" y="4663509"/>
                  <a:pt x="8916692" y="4708644"/>
                </a:cubicBezTo>
                <a:cubicBezTo>
                  <a:pt x="8736138" y="4804288"/>
                  <a:pt x="8563107" y="4894559"/>
                  <a:pt x="8390076" y="4990203"/>
                </a:cubicBezTo>
                <a:cubicBezTo>
                  <a:pt x="8307322" y="5035338"/>
                  <a:pt x="8217044" y="5086922"/>
                  <a:pt x="8133216" y="5132057"/>
                </a:cubicBezTo>
                <a:cubicBezTo>
                  <a:pt x="8095600" y="5157849"/>
                  <a:pt x="8050462" y="5177193"/>
                  <a:pt x="8011772" y="5195462"/>
                </a:cubicBezTo>
                <a:cubicBezTo>
                  <a:pt x="7992426" y="5202984"/>
                  <a:pt x="7916121" y="5227701"/>
                  <a:pt x="7909672" y="5259941"/>
                </a:cubicBezTo>
                <a:cubicBezTo>
                  <a:pt x="7903224" y="5285733"/>
                  <a:pt x="7960184" y="5292180"/>
                  <a:pt x="7966633" y="5292180"/>
                </a:cubicBezTo>
                <a:cubicBezTo>
                  <a:pt x="7979530" y="5298628"/>
                  <a:pt x="7979530" y="5317972"/>
                  <a:pt x="7979530" y="5337316"/>
                </a:cubicBezTo>
                <a:cubicBezTo>
                  <a:pt x="7979530" y="5356660"/>
                  <a:pt x="7985978" y="5369555"/>
                  <a:pt x="7992426" y="5388899"/>
                </a:cubicBezTo>
                <a:cubicBezTo>
                  <a:pt x="8011772" y="5439408"/>
                  <a:pt x="7960184" y="5471647"/>
                  <a:pt x="7934391" y="5478095"/>
                </a:cubicBezTo>
                <a:cubicBezTo>
                  <a:pt x="7927943" y="5484543"/>
                  <a:pt x="7851637" y="5523231"/>
                  <a:pt x="7864534" y="5542574"/>
                </a:cubicBezTo>
                <a:cubicBezTo>
                  <a:pt x="7870982" y="5555470"/>
                  <a:pt x="7903224" y="5523231"/>
                  <a:pt x="7909672" y="5516783"/>
                </a:cubicBezTo>
                <a:cubicBezTo>
                  <a:pt x="7927943" y="5503887"/>
                  <a:pt x="7953736" y="5503887"/>
                  <a:pt x="7973082" y="5490991"/>
                </a:cubicBezTo>
                <a:cubicBezTo>
                  <a:pt x="7992426" y="5478095"/>
                  <a:pt x="8011772" y="5465199"/>
                  <a:pt x="8031116" y="5452304"/>
                </a:cubicBezTo>
                <a:cubicBezTo>
                  <a:pt x="8044014" y="5445856"/>
                  <a:pt x="8056910" y="5414691"/>
                  <a:pt x="8069807" y="5414691"/>
                </a:cubicBezTo>
                <a:cubicBezTo>
                  <a:pt x="8076255" y="5414691"/>
                  <a:pt x="8082704" y="5426512"/>
                  <a:pt x="8089152" y="5420064"/>
                </a:cubicBezTo>
                <a:cubicBezTo>
                  <a:pt x="8102048" y="5420064"/>
                  <a:pt x="8108497" y="5400720"/>
                  <a:pt x="8121394" y="5388899"/>
                </a:cubicBezTo>
                <a:cubicBezTo>
                  <a:pt x="8139664" y="5376003"/>
                  <a:pt x="8159009" y="5382451"/>
                  <a:pt x="8184802" y="5382451"/>
                </a:cubicBezTo>
                <a:cubicBezTo>
                  <a:pt x="8223493" y="5376003"/>
                  <a:pt x="8262183" y="5350212"/>
                  <a:pt x="8281528" y="5285733"/>
                </a:cubicBezTo>
                <a:cubicBezTo>
                  <a:pt x="8253317" y="5291374"/>
                  <a:pt x="8210295" y="5341447"/>
                  <a:pt x="8182700" y="5319320"/>
                </a:cubicBezTo>
                <a:lnTo>
                  <a:pt x="8173922" y="5307736"/>
                </a:lnTo>
                <a:lnTo>
                  <a:pt x="8174231" y="5310551"/>
                </a:lnTo>
                <a:cubicBezTo>
                  <a:pt x="8174979" y="5312257"/>
                  <a:pt x="8176476" y="5313964"/>
                  <a:pt x="8179469" y="5317376"/>
                </a:cubicBezTo>
                <a:cubicBezTo>
                  <a:pt x="8173482" y="5324201"/>
                  <a:pt x="8168991" y="5324201"/>
                  <a:pt x="8167495" y="5320789"/>
                </a:cubicBezTo>
                <a:lnTo>
                  <a:pt x="8172660" y="5306070"/>
                </a:lnTo>
                <a:lnTo>
                  <a:pt x="8171906" y="5305076"/>
                </a:lnTo>
                <a:cubicBezTo>
                  <a:pt x="8223493" y="5259941"/>
                  <a:pt x="8268632" y="5209432"/>
                  <a:pt x="8320218" y="5157849"/>
                </a:cubicBezTo>
                <a:cubicBezTo>
                  <a:pt x="8333115" y="5138505"/>
                  <a:pt x="8377179" y="5074026"/>
                  <a:pt x="8396524" y="5119161"/>
                </a:cubicBezTo>
                <a:lnTo>
                  <a:pt x="8398315" y="5105641"/>
                </a:lnTo>
                <a:lnTo>
                  <a:pt x="8397856" y="5102556"/>
                </a:lnTo>
                <a:cubicBezTo>
                  <a:pt x="8397446" y="5098944"/>
                  <a:pt x="8397240" y="5095532"/>
                  <a:pt x="8397548" y="5093425"/>
                </a:cubicBezTo>
                <a:lnTo>
                  <a:pt x="8398918" y="5092780"/>
                </a:lnTo>
                <a:lnTo>
                  <a:pt x="8409421" y="5074026"/>
                </a:lnTo>
                <a:cubicBezTo>
                  <a:pt x="8415869" y="5061130"/>
                  <a:pt x="8428766" y="5048234"/>
                  <a:pt x="8441663" y="5041786"/>
                </a:cubicBezTo>
                <a:cubicBezTo>
                  <a:pt x="8467456" y="5015995"/>
                  <a:pt x="8499698" y="4997726"/>
                  <a:pt x="8530865" y="4984830"/>
                </a:cubicBezTo>
                <a:cubicBezTo>
                  <a:pt x="8530865" y="5004174"/>
                  <a:pt x="8530865" y="5022443"/>
                  <a:pt x="8530865" y="5041786"/>
                </a:cubicBezTo>
                <a:cubicBezTo>
                  <a:pt x="8512595" y="5041786"/>
                  <a:pt x="8486801" y="5041786"/>
                  <a:pt x="8486801" y="5074026"/>
                </a:cubicBezTo>
                <a:cubicBezTo>
                  <a:pt x="8506146" y="5074026"/>
                  <a:pt x="8525491" y="5074026"/>
                  <a:pt x="8543762" y="5074026"/>
                </a:cubicBezTo>
                <a:cubicBezTo>
                  <a:pt x="8550210" y="5048234"/>
                  <a:pt x="8557733" y="5022443"/>
                  <a:pt x="8563107" y="4997726"/>
                </a:cubicBezTo>
                <a:cubicBezTo>
                  <a:pt x="8569555" y="5009547"/>
                  <a:pt x="8582452" y="5028891"/>
                  <a:pt x="8595349" y="5041786"/>
                </a:cubicBezTo>
                <a:cubicBezTo>
                  <a:pt x="8614694" y="4997726"/>
                  <a:pt x="8646935" y="4971934"/>
                  <a:pt x="8679177" y="4952590"/>
                </a:cubicBezTo>
                <a:cubicBezTo>
                  <a:pt x="8679177" y="4978382"/>
                  <a:pt x="8672729" y="5015995"/>
                  <a:pt x="8685626" y="5041786"/>
                </a:cubicBezTo>
                <a:cubicBezTo>
                  <a:pt x="8685626" y="5054682"/>
                  <a:pt x="8698522" y="5041786"/>
                  <a:pt x="8698522" y="5028891"/>
                </a:cubicBezTo>
                <a:cubicBezTo>
                  <a:pt x="8704971" y="5009547"/>
                  <a:pt x="8698522" y="4984830"/>
                  <a:pt x="8698522" y="4965486"/>
                </a:cubicBezTo>
                <a:cubicBezTo>
                  <a:pt x="8692074" y="4901007"/>
                  <a:pt x="8711419" y="4875215"/>
                  <a:pt x="8749035" y="4868767"/>
                </a:cubicBezTo>
                <a:cubicBezTo>
                  <a:pt x="8787725" y="4855872"/>
                  <a:pt x="8832863" y="4830080"/>
                  <a:pt x="8871553" y="4868767"/>
                </a:cubicBezTo>
                <a:cubicBezTo>
                  <a:pt x="8852208" y="4881663"/>
                  <a:pt x="8826415" y="4888111"/>
                  <a:pt x="8813518" y="4907455"/>
                </a:cubicBezTo>
                <a:cubicBezTo>
                  <a:pt x="8865105" y="4907455"/>
                  <a:pt x="8910244" y="4868767"/>
                  <a:pt x="8960756" y="4888111"/>
                </a:cubicBezTo>
                <a:cubicBezTo>
                  <a:pt x="8960756" y="4868767"/>
                  <a:pt x="8973653" y="4817184"/>
                  <a:pt x="8960756" y="4798915"/>
                </a:cubicBezTo>
                <a:cubicBezTo>
                  <a:pt x="8948934" y="4792467"/>
                  <a:pt x="8936037" y="4804288"/>
                  <a:pt x="8929589" y="4792467"/>
                </a:cubicBezTo>
                <a:cubicBezTo>
                  <a:pt x="8916692" y="4773123"/>
                  <a:pt x="8941411" y="4753780"/>
                  <a:pt x="8948934" y="4747332"/>
                </a:cubicBezTo>
                <a:cubicBezTo>
                  <a:pt x="8980101" y="4727988"/>
                  <a:pt x="9031688" y="4715092"/>
                  <a:pt x="9063930" y="4734436"/>
                </a:cubicBezTo>
                <a:cubicBezTo>
                  <a:pt x="9044585" y="4786019"/>
                  <a:pt x="9057481" y="4842976"/>
                  <a:pt x="9076826" y="4888111"/>
                </a:cubicBezTo>
                <a:cubicBezTo>
                  <a:pt x="9018791" y="4907455"/>
                  <a:pt x="8960756" y="4926799"/>
                  <a:pt x="8903795" y="4959038"/>
                </a:cubicBezTo>
                <a:cubicBezTo>
                  <a:pt x="8878002" y="4971934"/>
                  <a:pt x="8858657" y="4984830"/>
                  <a:pt x="8832863" y="5004174"/>
                </a:cubicBezTo>
                <a:cubicBezTo>
                  <a:pt x="8819967" y="5015995"/>
                  <a:pt x="8800621" y="5035338"/>
                  <a:pt x="8781276" y="5035338"/>
                </a:cubicBezTo>
                <a:lnTo>
                  <a:pt x="8773438" y="5035965"/>
                </a:lnTo>
                <a:lnTo>
                  <a:pt x="8781360" y="5042472"/>
                </a:lnTo>
                <a:cubicBezTo>
                  <a:pt x="8778200" y="5045884"/>
                  <a:pt x="8775040" y="5049297"/>
                  <a:pt x="8772012" y="5050150"/>
                </a:cubicBezTo>
                <a:lnTo>
                  <a:pt x="8767963" y="5049272"/>
                </a:lnTo>
                <a:lnTo>
                  <a:pt x="8770472" y="5059093"/>
                </a:lnTo>
                <a:cubicBezTo>
                  <a:pt x="8770472" y="5063909"/>
                  <a:pt x="8769105" y="5068725"/>
                  <a:pt x="8766370" y="5075146"/>
                </a:cubicBezTo>
                <a:cubicBezTo>
                  <a:pt x="8766370" y="5068725"/>
                  <a:pt x="8758714" y="5062304"/>
                  <a:pt x="8758714" y="5055883"/>
                </a:cubicBezTo>
                <a:cubicBezTo>
                  <a:pt x="8758714" y="5055883"/>
                  <a:pt x="8760628" y="5054277"/>
                  <a:pt x="8762542" y="5051869"/>
                </a:cubicBezTo>
                <a:lnTo>
                  <a:pt x="8765308" y="5045489"/>
                </a:lnTo>
                <a:lnTo>
                  <a:pt x="8763453" y="5042472"/>
                </a:lnTo>
                <a:lnTo>
                  <a:pt x="8767145" y="5036469"/>
                </a:lnTo>
                <a:lnTo>
                  <a:pt x="8761126" y="5036950"/>
                </a:lnTo>
                <a:cubicBezTo>
                  <a:pt x="8753871" y="5036950"/>
                  <a:pt x="8745811" y="5038562"/>
                  <a:pt x="8736138" y="5048234"/>
                </a:cubicBezTo>
                <a:cubicBezTo>
                  <a:pt x="8730764" y="5061130"/>
                  <a:pt x="8724316" y="5086922"/>
                  <a:pt x="8736138" y="5093370"/>
                </a:cubicBezTo>
                <a:cubicBezTo>
                  <a:pt x="8755483" y="5106266"/>
                  <a:pt x="8781276" y="5080474"/>
                  <a:pt x="8794173" y="5074026"/>
                </a:cubicBezTo>
                <a:cubicBezTo>
                  <a:pt x="8813518" y="5054682"/>
                  <a:pt x="8832863" y="5054682"/>
                  <a:pt x="8852208" y="5054682"/>
                </a:cubicBezTo>
                <a:cubicBezTo>
                  <a:pt x="8878002" y="5054682"/>
                  <a:pt x="8903795" y="5054682"/>
                  <a:pt x="8923140" y="5028891"/>
                </a:cubicBezTo>
                <a:cubicBezTo>
                  <a:pt x="8941411" y="5009547"/>
                  <a:pt x="8954308" y="4990203"/>
                  <a:pt x="8980101" y="4990203"/>
                </a:cubicBezTo>
                <a:cubicBezTo>
                  <a:pt x="9018791" y="4990203"/>
                  <a:pt x="9044585" y="4939694"/>
                  <a:pt x="9089723" y="4933247"/>
                </a:cubicBezTo>
                <a:cubicBezTo>
                  <a:pt x="9102620" y="4926799"/>
                  <a:pt x="9128413" y="4926799"/>
                  <a:pt x="9134862" y="4894559"/>
                </a:cubicBezTo>
                <a:cubicBezTo>
                  <a:pt x="9134862" y="4868767"/>
                  <a:pt x="9128413" y="4849424"/>
                  <a:pt x="9128413" y="4823632"/>
                </a:cubicBezTo>
                <a:cubicBezTo>
                  <a:pt x="9134862" y="4798915"/>
                  <a:pt x="9154207" y="4804288"/>
                  <a:pt x="9166029" y="4792467"/>
                </a:cubicBezTo>
                <a:cubicBezTo>
                  <a:pt x="9178926" y="4779571"/>
                  <a:pt x="9173552" y="4753780"/>
                  <a:pt x="9178926" y="4734436"/>
                </a:cubicBezTo>
                <a:cubicBezTo>
                  <a:pt x="9191822" y="4766675"/>
                  <a:pt x="9224064" y="4817184"/>
                  <a:pt x="9198271" y="4855872"/>
                </a:cubicBezTo>
                <a:cubicBezTo>
                  <a:pt x="9217616" y="4894559"/>
                  <a:pt x="9269203" y="4836528"/>
                  <a:pt x="9288548" y="4823632"/>
                </a:cubicBezTo>
                <a:cubicBezTo>
                  <a:pt x="9340135" y="4786019"/>
                  <a:pt x="9390647" y="4773123"/>
                  <a:pt x="9448682" y="4753780"/>
                </a:cubicBezTo>
                <a:cubicBezTo>
                  <a:pt x="9500269" y="4727988"/>
                  <a:pt x="9545408" y="4695748"/>
                  <a:pt x="9589471" y="4650613"/>
                </a:cubicBezTo>
                <a:cubicBezTo>
                  <a:pt x="9628162" y="4611925"/>
                  <a:pt x="9679748" y="4611925"/>
                  <a:pt x="9718439" y="4605477"/>
                </a:cubicBezTo>
                <a:cubicBezTo>
                  <a:pt x="9750680" y="4605477"/>
                  <a:pt x="9846331" y="4611925"/>
                  <a:pt x="9852780" y="4548521"/>
                </a:cubicBezTo>
                <a:cubicBezTo>
                  <a:pt x="9859228" y="4516281"/>
                  <a:pt x="9839883" y="4509833"/>
                  <a:pt x="9833435" y="4484042"/>
                </a:cubicBezTo>
                <a:cubicBezTo>
                  <a:pt x="9820538" y="4464698"/>
                  <a:pt x="9826986" y="4426011"/>
                  <a:pt x="9826986" y="4400219"/>
                </a:cubicBezTo>
                <a:cubicBezTo>
                  <a:pt x="9826986" y="4369054"/>
                  <a:pt x="9820538" y="4336814"/>
                  <a:pt x="9846331" y="4330366"/>
                </a:cubicBezTo>
                <a:cubicBezTo>
                  <a:pt x="9865676" y="4330366"/>
                  <a:pt x="9885021" y="4336814"/>
                  <a:pt x="9910815" y="4330366"/>
                </a:cubicBezTo>
                <a:cubicBezTo>
                  <a:pt x="9955953" y="4317471"/>
                  <a:pt x="9994644" y="4278783"/>
                  <a:pt x="10038707" y="4246544"/>
                </a:cubicBezTo>
                <a:cubicBezTo>
                  <a:pt x="10038707" y="4291679"/>
                  <a:pt x="10058053" y="4356158"/>
                  <a:pt x="10025811" y="4381950"/>
                </a:cubicBezTo>
                <a:cubicBezTo>
                  <a:pt x="10006466" y="4393771"/>
                  <a:pt x="9981747" y="4388398"/>
                  <a:pt x="9962402" y="4393771"/>
                </a:cubicBezTo>
                <a:cubicBezTo>
                  <a:pt x="9949505" y="4400219"/>
                  <a:pt x="9949505" y="4419563"/>
                  <a:pt x="9943057" y="4438906"/>
                </a:cubicBezTo>
                <a:cubicBezTo>
                  <a:pt x="9936608" y="4464698"/>
                  <a:pt x="9930160" y="4451802"/>
                  <a:pt x="9917263" y="4451802"/>
                </a:cubicBezTo>
                <a:cubicBezTo>
                  <a:pt x="9885021" y="4458250"/>
                  <a:pt x="9904367" y="4522729"/>
                  <a:pt x="9904367" y="4548521"/>
                </a:cubicBezTo>
                <a:cubicBezTo>
                  <a:pt x="10096743" y="4464698"/>
                  <a:pt x="10295567" y="4381950"/>
                  <a:pt x="10487943" y="4298127"/>
                </a:cubicBezTo>
                <a:cubicBezTo>
                  <a:pt x="10583594" y="4259439"/>
                  <a:pt x="10679245" y="4214304"/>
                  <a:pt x="10775970" y="4189587"/>
                </a:cubicBezTo>
                <a:cubicBezTo>
                  <a:pt x="10820034" y="4184354"/>
                  <a:pt x="10858724" y="4152114"/>
                  <a:pt x="10903863" y="4139219"/>
                </a:cubicBezTo>
                <a:cubicBezTo>
                  <a:pt x="10949002" y="4126322"/>
                  <a:pt x="10987692" y="4113427"/>
                  <a:pt x="11031756" y="4100532"/>
                </a:cubicBezTo>
                <a:cubicBezTo>
                  <a:pt x="10929656" y="4152114"/>
                  <a:pt x="10832931" y="4214304"/>
                  <a:pt x="10730832" y="4265887"/>
                </a:cubicBezTo>
                <a:cubicBezTo>
                  <a:pt x="10634106" y="4317471"/>
                  <a:pt x="10532007" y="4343262"/>
                  <a:pt x="10436357" y="4381950"/>
                </a:cubicBezTo>
                <a:cubicBezTo>
                  <a:pt x="10385844" y="4400219"/>
                  <a:pt x="10334257" y="4432458"/>
                  <a:pt x="10282671" y="4458250"/>
                </a:cubicBezTo>
                <a:cubicBezTo>
                  <a:pt x="10237532" y="4477594"/>
                  <a:pt x="10192393" y="4484042"/>
                  <a:pt x="10148330" y="4490490"/>
                </a:cubicBezTo>
                <a:cubicBezTo>
                  <a:pt x="10045156" y="4496938"/>
                  <a:pt x="9949505" y="4554969"/>
                  <a:pt x="9852780" y="4618373"/>
                </a:cubicBezTo>
                <a:cubicBezTo>
                  <a:pt x="9801193" y="4650613"/>
                  <a:pt x="9757129" y="4682852"/>
                  <a:pt x="9705542" y="4715092"/>
                </a:cubicBezTo>
                <a:cubicBezTo>
                  <a:pt x="9660403" y="4740884"/>
                  <a:pt x="9615265" y="4766675"/>
                  <a:pt x="9571201" y="4798915"/>
                </a:cubicBezTo>
                <a:cubicBezTo>
                  <a:pt x="9526062" y="4836528"/>
                  <a:pt x="9474476" y="4823632"/>
                  <a:pt x="9429337" y="4830080"/>
                </a:cubicBezTo>
                <a:cubicBezTo>
                  <a:pt x="9378825" y="4842976"/>
                  <a:pt x="9333686" y="4868767"/>
                  <a:pt x="9288548" y="4888111"/>
                </a:cubicBezTo>
                <a:cubicBezTo>
                  <a:pt x="9185374" y="4939694"/>
                  <a:pt x="9089723" y="5009547"/>
                  <a:pt x="8992998" y="5061130"/>
                </a:cubicBezTo>
                <a:cubicBezTo>
                  <a:pt x="8936037" y="5086922"/>
                  <a:pt x="8884450" y="5112713"/>
                  <a:pt x="8832863" y="5144953"/>
                </a:cubicBezTo>
                <a:cubicBezTo>
                  <a:pt x="8787725" y="5164297"/>
                  <a:pt x="8743661" y="5195462"/>
                  <a:pt x="8698522" y="5195462"/>
                </a:cubicBezTo>
                <a:cubicBezTo>
                  <a:pt x="8704971" y="5227701"/>
                  <a:pt x="8730764" y="5285733"/>
                  <a:pt x="8711419" y="5324420"/>
                </a:cubicBezTo>
                <a:cubicBezTo>
                  <a:pt x="8698522" y="5343764"/>
                  <a:pt x="8672729" y="5337316"/>
                  <a:pt x="8653384" y="5343764"/>
                </a:cubicBezTo>
                <a:cubicBezTo>
                  <a:pt x="8627590" y="5356660"/>
                  <a:pt x="8595349" y="5369555"/>
                  <a:pt x="8569555" y="5388899"/>
                </a:cubicBezTo>
                <a:cubicBezTo>
                  <a:pt x="8550210" y="5408243"/>
                  <a:pt x="8530865" y="5432960"/>
                  <a:pt x="8506146" y="5445856"/>
                </a:cubicBezTo>
                <a:cubicBezTo>
                  <a:pt x="8441663" y="5478095"/>
                  <a:pt x="8377179" y="5503887"/>
                  <a:pt x="8313770" y="5549022"/>
                </a:cubicBezTo>
                <a:cubicBezTo>
                  <a:pt x="8255734" y="5587710"/>
                  <a:pt x="8197700" y="5638219"/>
                  <a:pt x="8139664" y="5683354"/>
                </a:cubicBezTo>
                <a:cubicBezTo>
                  <a:pt x="8229942" y="5709146"/>
                  <a:pt x="8313770" y="5651114"/>
                  <a:pt x="8396524" y="5605979"/>
                </a:cubicBezTo>
                <a:cubicBezTo>
                  <a:pt x="8415869" y="5594158"/>
                  <a:pt x="8461008" y="5594158"/>
                  <a:pt x="8467456" y="5549022"/>
                </a:cubicBezTo>
                <a:cubicBezTo>
                  <a:pt x="8473904" y="5503887"/>
                  <a:pt x="8473904" y="5471647"/>
                  <a:pt x="8506146" y="5484543"/>
                </a:cubicBezTo>
                <a:cubicBezTo>
                  <a:pt x="8499698" y="5490991"/>
                  <a:pt x="8493249" y="5503887"/>
                  <a:pt x="8486801" y="5516783"/>
                </a:cubicBezTo>
                <a:cubicBezTo>
                  <a:pt x="8506146" y="5510335"/>
                  <a:pt x="8525491" y="5510335"/>
                  <a:pt x="8538388" y="5510335"/>
                </a:cubicBezTo>
                <a:cubicBezTo>
                  <a:pt x="8525491" y="5452304"/>
                  <a:pt x="8557733" y="5432960"/>
                  <a:pt x="8582452" y="5458752"/>
                </a:cubicBezTo>
                <a:cubicBezTo>
                  <a:pt x="8582452" y="5458752"/>
                  <a:pt x="8576003" y="5465199"/>
                  <a:pt x="8576003" y="5471647"/>
                </a:cubicBezTo>
                <a:cubicBezTo>
                  <a:pt x="8576003" y="5478095"/>
                  <a:pt x="8582452" y="5484543"/>
                  <a:pt x="8582452" y="5490991"/>
                </a:cubicBezTo>
                <a:cubicBezTo>
                  <a:pt x="8601797" y="5426512"/>
                  <a:pt x="8659832" y="5432960"/>
                  <a:pt x="8692074" y="5426512"/>
                </a:cubicBezTo>
                <a:cubicBezTo>
                  <a:pt x="8749035" y="5400720"/>
                  <a:pt x="8807070" y="5369555"/>
                  <a:pt x="8865105" y="5343764"/>
                </a:cubicBezTo>
                <a:cubicBezTo>
                  <a:pt x="8973653" y="5292180"/>
                  <a:pt x="9083275" y="5221253"/>
                  <a:pt x="9191822" y="5170745"/>
                </a:cubicBezTo>
                <a:cubicBezTo>
                  <a:pt x="9307893" y="5119161"/>
                  <a:pt x="9422889" y="5061130"/>
                  <a:pt x="9538959" y="4990203"/>
                </a:cubicBezTo>
                <a:cubicBezTo>
                  <a:pt x="9589471" y="4965486"/>
                  <a:pt x="9634610" y="4907455"/>
                  <a:pt x="9686197" y="4894559"/>
                </a:cubicBezTo>
                <a:cubicBezTo>
                  <a:pt x="9705542" y="4888111"/>
                  <a:pt x="9724887" y="4894559"/>
                  <a:pt x="9744232" y="4894559"/>
                </a:cubicBezTo>
                <a:cubicBezTo>
                  <a:pt x="9757129" y="4888111"/>
                  <a:pt x="9750680" y="4836528"/>
                  <a:pt x="9750680" y="4823632"/>
                </a:cubicBezTo>
                <a:cubicBezTo>
                  <a:pt x="9666852" y="4862319"/>
                  <a:pt x="9584098" y="4913903"/>
                  <a:pt x="9500269" y="4946142"/>
                </a:cubicBezTo>
                <a:cubicBezTo>
                  <a:pt x="9461579" y="4965486"/>
                  <a:pt x="9429337" y="4978382"/>
                  <a:pt x="9390647" y="4997726"/>
                </a:cubicBezTo>
                <a:cubicBezTo>
                  <a:pt x="9359480" y="5009547"/>
                  <a:pt x="9364853" y="5048234"/>
                  <a:pt x="9346583" y="5067578"/>
                </a:cubicBezTo>
                <a:cubicBezTo>
                  <a:pt x="9327238" y="5086922"/>
                  <a:pt x="9301444" y="5080474"/>
                  <a:pt x="9275651" y="5080474"/>
                </a:cubicBezTo>
                <a:cubicBezTo>
                  <a:pt x="9230512" y="5080474"/>
                  <a:pt x="9191822" y="5106266"/>
                  <a:pt x="9147758" y="5125609"/>
                </a:cubicBezTo>
                <a:cubicBezTo>
                  <a:pt x="9070378" y="5164297"/>
                  <a:pt x="8992998" y="5209432"/>
                  <a:pt x="8916692" y="5195462"/>
                </a:cubicBezTo>
                <a:cubicBezTo>
                  <a:pt x="8929589" y="5144953"/>
                  <a:pt x="8980101" y="5132057"/>
                  <a:pt x="9005894" y="5119161"/>
                </a:cubicBezTo>
                <a:cubicBezTo>
                  <a:pt x="9051033" y="5099818"/>
                  <a:pt x="9096172" y="5067578"/>
                  <a:pt x="9134862" y="5041786"/>
                </a:cubicBezTo>
                <a:cubicBezTo>
                  <a:pt x="9243409" y="4978382"/>
                  <a:pt x="9359480" y="4926799"/>
                  <a:pt x="9468027" y="4875215"/>
                </a:cubicBezTo>
                <a:cubicBezTo>
                  <a:pt x="9584098" y="4823632"/>
                  <a:pt x="9692645" y="4773123"/>
                  <a:pt x="9807641" y="4721540"/>
                </a:cubicBezTo>
                <a:cubicBezTo>
                  <a:pt x="9910815" y="4676405"/>
                  <a:pt x="10019362" y="4599030"/>
                  <a:pt x="10128985" y="4580760"/>
                </a:cubicBezTo>
                <a:cubicBezTo>
                  <a:pt x="10128985" y="4663509"/>
                  <a:pt x="10090294" y="4624821"/>
                  <a:pt x="10058053" y="4663509"/>
                </a:cubicBezTo>
                <a:cubicBezTo>
                  <a:pt x="10025811" y="4695748"/>
                  <a:pt x="9987121" y="4702196"/>
                  <a:pt x="9955953" y="4715092"/>
                </a:cubicBezTo>
                <a:cubicBezTo>
                  <a:pt x="9917263" y="4727988"/>
                  <a:pt x="9885021" y="4740884"/>
                  <a:pt x="9852780" y="4760227"/>
                </a:cubicBezTo>
                <a:cubicBezTo>
                  <a:pt x="9833435" y="4766675"/>
                  <a:pt x="9776474" y="4779571"/>
                  <a:pt x="9770026" y="4823632"/>
                </a:cubicBezTo>
                <a:cubicBezTo>
                  <a:pt x="9770026" y="4849424"/>
                  <a:pt x="9763577" y="4888111"/>
                  <a:pt x="9789371" y="4894559"/>
                </a:cubicBezTo>
                <a:cubicBezTo>
                  <a:pt x="9814089" y="4894559"/>
                  <a:pt x="9820538" y="4888111"/>
                  <a:pt x="9826986" y="4849424"/>
                </a:cubicBezTo>
                <a:cubicBezTo>
                  <a:pt x="9826986" y="4817184"/>
                  <a:pt x="9852780" y="4817184"/>
                  <a:pt x="9865676" y="4842976"/>
                </a:cubicBezTo>
                <a:lnTo>
                  <a:pt x="9867618" y="4830031"/>
                </a:lnTo>
                <a:lnTo>
                  <a:pt x="9867175" y="4826849"/>
                </a:lnTo>
                <a:lnTo>
                  <a:pt x="9866965" y="4819327"/>
                </a:lnTo>
                <a:lnTo>
                  <a:pt x="9865676" y="4810736"/>
                </a:lnTo>
                <a:cubicBezTo>
                  <a:pt x="9891470" y="4804288"/>
                  <a:pt x="9930160" y="4823632"/>
                  <a:pt x="9949505" y="4786019"/>
                </a:cubicBezTo>
                <a:cubicBezTo>
                  <a:pt x="9962402" y="4753780"/>
                  <a:pt x="9968850" y="4740884"/>
                  <a:pt x="9994644" y="4760227"/>
                </a:cubicBezTo>
                <a:cubicBezTo>
                  <a:pt x="10045156" y="4798915"/>
                  <a:pt x="9981747" y="4849424"/>
                  <a:pt x="9955953" y="4868767"/>
                </a:cubicBezTo>
                <a:cubicBezTo>
                  <a:pt x="9981747" y="4888111"/>
                  <a:pt x="10000017" y="4901007"/>
                  <a:pt x="10025811" y="4920351"/>
                </a:cubicBezTo>
                <a:cubicBezTo>
                  <a:pt x="9981747" y="4984830"/>
                  <a:pt x="9923712" y="4990203"/>
                  <a:pt x="9865676" y="5015995"/>
                </a:cubicBezTo>
                <a:cubicBezTo>
                  <a:pt x="9801193" y="5054682"/>
                  <a:pt x="9737784" y="5080474"/>
                  <a:pt x="9666852" y="5106266"/>
                </a:cubicBezTo>
                <a:cubicBezTo>
                  <a:pt x="9628162" y="5125609"/>
                  <a:pt x="9589471" y="5138505"/>
                  <a:pt x="9558304" y="5151401"/>
                </a:cubicBezTo>
                <a:cubicBezTo>
                  <a:pt x="9526062" y="5164297"/>
                  <a:pt x="9500269" y="5177193"/>
                  <a:pt x="9474476" y="5157849"/>
                </a:cubicBezTo>
                <a:lnTo>
                  <a:pt x="9472484" y="5156878"/>
                </a:lnTo>
                <a:lnTo>
                  <a:pt x="9476907" y="5170517"/>
                </a:lnTo>
                <a:cubicBezTo>
                  <a:pt x="9475410" y="5174530"/>
                  <a:pt x="9470920" y="5174530"/>
                  <a:pt x="9464932" y="5164898"/>
                </a:cubicBezTo>
                <a:cubicBezTo>
                  <a:pt x="9464932" y="5161687"/>
                  <a:pt x="9466429" y="5158476"/>
                  <a:pt x="9467926" y="5156068"/>
                </a:cubicBezTo>
                <a:lnTo>
                  <a:pt x="9468697" y="5155034"/>
                </a:lnTo>
                <a:lnTo>
                  <a:pt x="9443040" y="5142535"/>
                </a:lnTo>
                <a:cubicBezTo>
                  <a:pt x="9432561" y="5140117"/>
                  <a:pt x="9422889" y="5141729"/>
                  <a:pt x="9416440" y="5151401"/>
                </a:cubicBezTo>
                <a:cubicBezTo>
                  <a:pt x="9403544" y="5157849"/>
                  <a:pt x="9378825" y="5170745"/>
                  <a:pt x="9378825" y="5195462"/>
                </a:cubicBezTo>
                <a:cubicBezTo>
                  <a:pt x="9403544" y="5183641"/>
                  <a:pt x="9442234" y="5138505"/>
                  <a:pt x="9468027" y="5183641"/>
                </a:cubicBezTo>
                <a:cubicBezTo>
                  <a:pt x="9384198" y="5240597"/>
                  <a:pt x="9301444" y="5292180"/>
                  <a:pt x="9211167" y="5343764"/>
                </a:cubicBezTo>
                <a:cubicBezTo>
                  <a:pt x="9173552" y="5363108"/>
                  <a:pt x="9141310" y="5376003"/>
                  <a:pt x="9102620" y="5400720"/>
                </a:cubicBezTo>
                <a:cubicBezTo>
                  <a:pt x="9089723" y="5408243"/>
                  <a:pt x="9070378" y="5420064"/>
                  <a:pt x="9057481" y="5414691"/>
                </a:cubicBezTo>
                <a:cubicBezTo>
                  <a:pt x="9051033" y="5414691"/>
                  <a:pt x="9038136" y="5388899"/>
                  <a:pt x="9025240" y="5395347"/>
                </a:cubicBezTo>
                <a:cubicBezTo>
                  <a:pt x="9025240" y="5396690"/>
                  <a:pt x="9026449" y="5400519"/>
                  <a:pt x="9027860" y="5405607"/>
                </a:cubicBezTo>
                <a:lnTo>
                  <a:pt x="9029904" y="5415120"/>
                </a:lnTo>
                <a:lnTo>
                  <a:pt x="9037858" y="5406503"/>
                </a:lnTo>
                <a:cubicBezTo>
                  <a:pt x="9040852" y="5406503"/>
                  <a:pt x="9043846" y="5409746"/>
                  <a:pt x="9046839" y="5416233"/>
                </a:cubicBezTo>
                <a:lnTo>
                  <a:pt x="9030144" y="5416233"/>
                </a:lnTo>
                <a:lnTo>
                  <a:pt x="9031689" y="5423422"/>
                </a:lnTo>
                <a:cubicBezTo>
                  <a:pt x="9033301" y="5436184"/>
                  <a:pt x="9031688" y="5449080"/>
                  <a:pt x="9018791" y="5452304"/>
                </a:cubicBezTo>
                <a:cubicBezTo>
                  <a:pt x="9005894" y="5452304"/>
                  <a:pt x="8986549" y="5452304"/>
                  <a:pt x="8968279" y="5439408"/>
                </a:cubicBezTo>
                <a:cubicBezTo>
                  <a:pt x="8954308" y="5432960"/>
                  <a:pt x="8941411" y="5426512"/>
                  <a:pt x="8929589" y="5426512"/>
                </a:cubicBezTo>
                <a:cubicBezTo>
                  <a:pt x="8916692" y="5432960"/>
                  <a:pt x="8916692" y="5452304"/>
                  <a:pt x="8903795" y="5458752"/>
                </a:cubicBezTo>
                <a:cubicBezTo>
                  <a:pt x="8890899" y="5471647"/>
                  <a:pt x="8871553" y="5445856"/>
                  <a:pt x="8884450" y="5490991"/>
                </a:cubicBezTo>
                <a:cubicBezTo>
                  <a:pt x="8730764" y="5594158"/>
                  <a:pt x="8582452" y="5715594"/>
                  <a:pt x="8415869" y="5741385"/>
                </a:cubicBezTo>
                <a:cubicBezTo>
                  <a:pt x="8325592" y="5754281"/>
                  <a:pt x="8249286" y="5805864"/>
                  <a:pt x="8171906" y="5856373"/>
                </a:cubicBezTo>
                <a:cubicBezTo>
                  <a:pt x="8089152" y="5907956"/>
                  <a:pt x="8005323" y="5959540"/>
                  <a:pt x="7922569" y="6011123"/>
                </a:cubicBezTo>
                <a:cubicBezTo>
                  <a:pt x="7947288" y="6024019"/>
                  <a:pt x="7979530" y="6042288"/>
                  <a:pt x="8005323" y="6030467"/>
                </a:cubicBezTo>
                <a:cubicBezTo>
                  <a:pt x="8024668" y="6030467"/>
                  <a:pt x="8044014" y="6011123"/>
                  <a:pt x="8056910" y="6042288"/>
                </a:cubicBezTo>
                <a:lnTo>
                  <a:pt x="8058033" y="6038764"/>
                </a:lnTo>
                <a:lnTo>
                  <a:pt x="8054135" y="6026397"/>
                </a:lnTo>
                <a:lnTo>
                  <a:pt x="8057813" y="6014107"/>
                </a:lnTo>
                <a:lnTo>
                  <a:pt x="8056910" y="6011123"/>
                </a:lnTo>
                <a:cubicBezTo>
                  <a:pt x="8108497" y="5959540"/>
                  <a:pt x="8165458" y="5946644"/>
                  <a:pt x="8223493" y="5914404"/>
                </a:cubicBezTo>
                <a:cubicBezTo>
                  <a:pt x="8281528" y="5888613"/>
                  <a:pt x="8333115" y="5849925"/>
                  <a:pt x="8390076" y="5830581"/>
                </a:cubicBezTo>
                <a:cubicBezTo>
                  <a:pt x="8506146" y="5792969"/>
                  <a:pt x="8601797" y="5689802"/>
                  <a:pt x="8711419" y="5638219"/>
                </a:cubicBezTo>
                <a:cubicBezTo>
                  <a:pt x="8743661" y="5625323"/>
                  <a:pt x="8774828" y="5605979"/>
                  <a:pt x="8807070" y="5600606"/>
                </a:cubicBezTo>
                <a:lnTo>
                  <a:pt x="8824041" y="5601471"/>
                </a:lnTo>
                <a:lnTo>
                  <a:pt x="8820327" y="5593734"/>
                </a:lnTo>
                <a:cubicBezTo>
                  <a:pt x="8832302" y="5573893"/>
                  <a:pt x="8826314" y="5587120"/>
                  <a:pt x="8838289" y="5593734"/>
                </a:cubicBezTo>
                <a:lnTo>
                  <a:pt x="8833196" y="5601939"/>
                </a:lnTo>
                <a:lnTo>
                  <a:pt x="8846567" y="5602621"/>
                </a:lnTo>
                <a:cubicBezTo>
                  <a:pt x="8860269" y="5603292"/>
                  <a:pt x="8874778" y="5603292"/>
                  <a:pt x="8890899" y="5600606"/>
                </a:cubicBezTo>
                <a:cubicBezTo>
                  <a:pt x="8948934" y="5581262"/>
                  <a:pt x="9012343" y="5542574"/>
                  <a:pt x="9070378" y="5510335"/>
                </a:cubicBezTo>
                <a:cubicBezTo>
                  <a:pt x="9128413" y="5471647"/>
                  <a:pt x="9185374" y="5432960"/>
                  <a:pt x="9249858" y="5395347"/>
                </a:cubicBezTo>
                <a:cubicBezTo>
                  <a:pt x="9275651" y="5376003"/>
                  <a:pt x="9301444" y="5356660"/>
                  <a:pt x="9327238" y="5343764"/>
                </a:cubicBezTo>
                <a:cubicBezTo>
                  <a:pt x="9353031" y="5330868"/>
                  <a:pt x="9371302" y="5356660"/>
                  <a:pt x="9384198" y="5382451"/>
                </a:cubicBezTo>
                <a:cubicBezTo>
                  <a:pt x="9371302" y="5400720"/>
                  <a:pt x="9359480" y="5426512"/>
                  <a:pt x="9340135" y="5432960"/>
                </a:cubicBezTo>
                <a:cubicBezTo>
                  <a:pt x="9314341" y="5445856"/>
                  <a:pt x="9294996" y="5458752"/>
                  <a:pt x="9269203" y="5471647"/>
                </a:cubicBezTo>
                <a:cubicBezTo>
                  <a:pt x="9217616" y="5497439"/>
                  <a:pt x="9159580" y="5523231"/>
                  <a:pt x="9109068" y="5549022"/>
                </a:cubicBezTo>
                <a:cubicBezTo>
                  <a:pt x="8999446" y="5605979"/>
                  <a:pt x="8897347" y="5657562"/>
                  <a:pt x="8794173" y="5709146"/>
                </a:cubicBezTo>
                <a:cubicBezTo>
                  <a:pt x="8685626" y="5760729"/>
                  <a:pt x="8582452" y="5818760"/>
                  <a:pt x="8473904" y="5869269"/>
                </a:cubicBezTo>
                <a:cubicBezTo>
                  <a:pt x="8422317" y="5901508"/>
                  <a:pt x="8364282" y="5927300"/>
                  <a:pt x="8313770" y="5959540"/>
                </a:cubicBezTo>
                <a:cubicBezTo>
                  <a:pt x="8268632" y="5985331"/>
                  <a:pt x="8217044" y="6024019"/>
                  <a:pt x="8171906" y="6042288"/>
                </a:cubicBezTo>
                <a:cubicBezTo>
                  <a:pt x="8147187" y="6048736"/>
                  <a:pt x="8114946" y="6035840"/>
                  <a:pt x="8102048" y="6061632"/>
                </a:cubicBezTo>
                <a:cubicBezTo>
                  <a:pt x="8082704" y="6087423"/>
                  <a:pt x="8076255" y="6087423"/>
                  <a:pt x="8056910" y="6087423"/>
                </a:cubicBezTo>
                <a:cubicBezTo>
                  <a:pt x="8011772" y="6080975"/>
                  <a:pt x="7973082" y="6132559"/>
                  <a:pt x="7934391" y="6158350"/>
                </a:cubicBezTo>
                <a:cubicBezTo>
                  <a:pt x="7838740" y="6216382"/>
                  <a:pt x="7742015" y="6253994"/>
                  <a:pt x="7646364" y="6305578"/>
                </a:cubicBezTo>
                <a:cubicBezTo>
                  <a:pt x="7549639" y="6357161"/>
                  <a:pt x="7453988" y="6408744"/>
                  <a:pt x="7350814" y="6446357"/>
                </a:cubicBezTo>
                <a:cubicBezTo>
                  <a:pt x="7325021" y="6459253"/>
                  <a:pt x="7300302" y="6465701"/>
                  <a:pt x="7280957" y="6478597"/>
                </a:cubicBezTo>
                <a:cubicBezTo>
                  <a:pt x="7261612" y="6491493"/>
                  <a:pt x="7248715" y="6517284"/>
                  <a:pt x="7229370" y="6523732"/>
                </a:cubicBezTo>
                <a:cubicBezTo>
                  <a:pt x="7210025" y="6530180"/>
                  <a:pt x="7190680" y="6549524"/>
                  <a:pt x="7171335" y="6555972"/>
                </a:cubicBezTo>
                <a:cubicBezTo>
                  <a:pt x="7145542" y="6562420"/>
                  <a:pt x="7126196" y="6568868"/>
                  <a:pt x="7101478" y="6575316"/>
                </a:cubicBezTo>
                <a:cubicBezTo>
                  <a:pt x="7151990" y="6601107"/>
                  <a:pt x="7203576" y="6562420"/>
                  <a:pt x="7248715" y="6530180"/>
                </a:cubicBezTo>
                <a:cubicBezTo>
                  <a:pt x="7300302" y="6491493"/>
                  <a:pt x="7357262" y="6478597"/>
                  <a:pt x="7408850" y="6452805"/>
                </a:cubicBezTo>
                <a:cubicBezTo>
                  <a:pt x="7460436" y="6427013"/>
                  <a:pt x="7517397" y="6402296"/>
                  <a:pt x="7568984" y="6370057"/>
                </a:cubicBezTo>
                <a:cubicBezTo>
                  <a:pt x="7594778" y="6357161"/>
                  <a:pt x="7620571" y="6344265"/>
                  <a:pt x="7646364" y="6331369"/>
                </a:cubicBezTo>
                <a:cubicBezTo>
                  <a:pt x="7672158" y="6318474"/>
                  <a:pt x="7691503" y="6292682"/>
                  <a:pt x="7717296" y="6279786"/>
                </a:cubicBezTo>
                <a:cubicBezTo>
                  <a:pt x="7767808" y="6247547"/>
                  <a:pt x="7819396" y="6235725"/>
                  <a:pt x="7870982" y="6209934"/>
                </a:cubicBezTo>
                <a:cubicBezTo>
                  <a:pt x="7927943" y="6177694"/>
                  <a:pt x="7979530" y="6145455"/>
                  <a:pt x="8037565" y="6119663"/>
                </a:cubicBezTo>
                <a:cubicBezTo>
                  <a:pt x="8089152" y="6106767"/>
                  <a:pt x="8133216" y="6087423"/>
                  <a:pt x="8184802" y="6048736"/>
                </a:cubicBezTo>
                <a:cubicBezTo>
                  <a:pt x="8223493" y="6016496"/>
                  <a:pt x="8275080" y="6030467"/>
                  <a:pt x="8325592" y="5998227"/>
                </a:cubicBezTo>
                <a:cubicBezTo>
                  <a:pt x="8344937" y="5985331"/>
                  <a:pt x="8364282" y="5959540"/>
                  <a:pt x="8390076" y="5946644"/>
                </a:cubicBezTo>
                <a:cubicBezTo>
                  <a:pt x="8415869" y="5933748"/>
                  <a:pt x="8441663" y="5920852"/>
                  <a:pt x="8467456" y="5907956"/>
                </a:cubicBezTo>
                <a:cubicBezTo>
                  <a:pt x="8525491" y="5882165"/>
                  <a:pt x="8582452" y="5849925"/>
                  <a:pt x="8640487" y="5825208"/>
                </a:cubicBezTo>
                <a:cubicBezTo>
                  <a:pt x="8755483" y="5767177"/>
                  <a:pt x="8878002" y="5715594"/>
                  <a:pt x="8992998" y="5664010"/>
                </a:cubicBezTo>
                <a:cubicBezTo>
                  <a:pt x="9109068" y="5605979"/>
                  <a:pt x="9230512" y="5549022"/>
                  <a:pt x="9346583" y="5490991"/>
                </a:cubicBezTo>
                <a:cubicBezTo>
                  <a:pt x="9397095" y="5465199"/>
                  <a:pt x="9448682" y="5445856"/>
                  <a:pt x="9506717" y="5414691"/>
                </a:cubicBezTo>
                <a:cubicBezTo>
                  <a:pt x="9519614" y="5400720"/>
                  <a:pt x="9571201" y="5356660"/>
                  <a:pt x="9584098" y="5395347"/>
                </a:cubicBezTo>
                <a:cubicBezTo>
                  <a:pt x="9384198" y="5523231"/>
                  <a:pt x="9173552" y="5619949"/>
                  <a:pt x="8968279" y="5728489"/>
                </a:cubicBezTo>
                <a:cubicBezTo>
                  <a:pt x="8755483" y="5837029"/>
                  <a:pt x="8538388" y="5953092"/>
                  <a:pt x="8325592" y="6061632"/>
                </a:cubicBezTo>
                <a:cubicBezTo>
                  <a:pt x="8114946" y="6171246"/>
                  <a:pt x="7896776" y="6279786"/>
                  <a:pt x="7685054" y="6395849"/>
                </a:cubicBezTo>
                <a:cubicBezTo>
                  <a:pt x="7575432" y="6446357"/>
                  <a:pt x="7466885" y="6504388"/>
                  <a:pt x="7363711" y="6555972"/>
                </a:cubicBezTo>
                <a:cubicBezTo>
                  <a:pt x="7312124" y="6588211"/>
                  <a:pt x="7261612" y="6614003"/>
                  <a:pt x="7203576" y="6638720"/>
                </a:cubicBezTo>
                <a:cubicBezTo>
                  <a:pt x="7171335" y="6658064"/>
                  <a:pt x="7119748" y="6670960"/>
                  <a:pt x="7095029" y="6716095"/>
                </a:cubicBezTo>
                <a:cubicBezTo>
                  <a:pt x="7101478" y="6728991"/>
                  <a:pt x="7106851" y="6735439"/>
                  <a:pt x="7113300" y="6748335"/>
                </a:cubicBezTo>
                <a:cubicBezTo>
                  <a:pt x="7104165" y="6751558"/>
                  <a:pt x="7096373" y="6753170"/>
                  <a:pt x="7088447" y="6754782"/>
                </a:cubicBezTo>
                <a:lnTo>
                  <a:pt x="7064365" y="6760834"/>
                </a:lnTo>
                <a:lnTo>
                  <a:pt x="7065628" y="6762189"/>
                </a:lnTo>
                <a:cubicBezTo>
                  <a:pt x="7065628" y="6768610"/>
                  <a:pt x="7059641" y="6775031"/>
                  <a:pt x="7059641" y="6781452"/>
                </a:cubicBezTo>
                <a:cubicBezTo>
                  <a:pt x="7059641" y="6775031"/>
                  <a:pt x="7053653" y="6768610"/>
                  <a:pt x="7047666" y="6762189"/>
                </a:cubicBezTo>
                <a:cubicBezTo>
                  <a:pt x="7050660" y="6755767"/>
                  <a:pt x="7053654" y="6752557"/>
                  <a:pt x="7056647" y="6752557"/>
                </a:cubicBezTo>
                <a:lnTo>
                  <a:pt x="7062228" y="6758542"/>
                </a:lnTo>
                <a:lnTo>
                  <a:pt x="7058758" y="6741887"/>
                </a:lnTo>
                <a:cubicBezTo>
                  <a:pt x="7059564" y="6735439"/>
                  <a:pt x="7062788" y="6728991"/>
                  <a:pt x="7069236" y="6722543"/>
                </a:cubicBezTo>
                <a:cubicBezTo>
                  <a:pt x="6966062" y="6696751"/>
                  <a:pt x="6863963" y="6774126"/>
                  <a:pt x="6793031" y="6889114"/>
                </a:cubicBezTo>
                <a:cubicBezTo>
                  <a:pt x="6773686" y="6843979"/>
                  <a:pt x="6741444" y="6863322"/>
                  <a:pt x="6722098" y="6882666"/>
                </a:cubicBezTo>
                <a:cubicBezTo>
                  <a:pt x="6690932" y="6902010"/>
                  <a:pt x="6652242" y="6914906"/>
                  <a:pt x="6620000" y="6934249"/>
                </a:cubicBezTo>
                <a:cubicBezTo>
                  <a:pt x="6549574" y="6966489"/>
                  <a:pt x="6473264" y="7005177"/>
                  <a:pt x="6402329" y="7042789"/>
                </a:cubicBezTo>
                <a:cubicBezTo>
                  <a:pt x="6363638" y="7062133"/>
                  <a:pt x="6324944" y="7081477"/>
                  <a:pt x="6286253" y="7094373"/>
                </a:cubicBezTo>
                <a:cubicBezTo>
                  <a:pt x="6248635" y="7113716"/>
                  <a:pt x="6209943" y="7107269"/>
                  <a:pt x="6177699" y="7126612"/>
                </a:cubicBezTo>
                <a:cubicBezTo>
                  <a:pt x="6151905" y="7145956"/>
                  <a:pt x="6126108" y="7178196"/>
                  <a:pt x="6093865" y="7191091"/>
                </a:cubicBezTo>
                <a:cubicBezTo>
                  <a:pt x="6062697" y="7203987"/>
                  <a:pt x="6030453" y="7210435"/>
                  <a:pt x="6004659" y="7216883"/>
                </a:cubicBezTo>
                <a:cubicBezTo>
                  <a:pt x="5850963" y="7254496"/>
                  <a:pt x="5696190" y="7318975"/>
                  <a:pt x="5548951" y="7377006"/>
                </a:cubicBezTo>
                <a:cubicBezTo>
                  <a:pt x="5465116" y="7409246"/>
                  <a:pt x="5388806" y="7435038"/>
                  <a:pt x="5304974" y="7466202"/>
                </a:cubicBezTo>
                <a:cubicBezTo>
                  <a:pt x="5266284" y="7479098"/>
                  <a:pt x="5228668" y="7498442"/>
                  <a:pt x="5189971" y="7498442"/>
                </a:cubicBezTo>
                <a:cubicBezTo>
                  <a:pt x="5170628" y="7498442"/>
                  <a:pt x="5151276" y="7491994"/>
                  <a:pt x="5151276" y="7530682"/>
                </a:cubicBezTo>
                <a:cubicBezTo>
                  <a:pt x="5177074" y="7530682"/>
                  <a:pt x="5209321" y="7537130"/>
                  <a:pt x="5235115" y="7517786"/>
                </a:cubicBezTo>
                <a:cubicBezTo>
                  <a:pt x="5259834" y="7504890"/>
                  <a:pt x="5279178" y="7491994"/>
                  <a:pt x="5304974" y="7485546"/>
                </a:cubicBezTo>
                <a:cubicBezTo>
                  <a:pt x="5369461" y="7459755"/>
                  <a:pt x="5427499" y="7447933"/>
                  <a:pt x="5490908" y="7428590"/>
                </a:cubicBezTo>
                <a:cubicBezTo>
                  <a:pt x="5619886" y="7383454"/>
                  <a:pt x="5754231" y="7344767"/>
                  <a:pt x="5882127" y="7299631"/>
                </a:cubicBezTo>
                <a:cubicBezTo>
                  <a:pt x="6011105" y="7254496"/>
                  <a:pt x="6145455" y="7210435"/>
                  <a:pt x="6274431" y="7165300"/>
                </a:cubicBezTo>
                <a:cubicBezTo>
                  <a:pt x="6337843" y="7139508"/>
                  <a:pt x="6402329" y="7120164"/>
                  <a:pt x="6466814" y="7094373"/>
                </a:cubicBezTo>
                <a:cubicBezTo>
                  <a:pt x="6523777" y="7075029"/>
                  <a:pt x="6581817" y="7042789"/>
                  <a:pt x="6639344" y="7055685"/>
                </a:cubicBezTo>
                <a:cubicBezTo>
                  <a:pt x="6613552" y="7100821"/>
                  <a:pt x="6581817" y="7107269"/>
                  <a:pt x="6543126" y="7120164"/>
                </a:cubicBezTo>
                <a:cubicBezTo>
                  <a:pt x="6510881" y="7133060"/>
                  <a:pt x="6473264" y="7152404"/>
                  <a:pt x="6434573" y="7171748"/>
                </a:cubicBezTo>
                <a:cubicBezTo>
                  <a:pt x="6357188" y="7203987"/>
                  <a:pt x="6286253" y="7242675"/>
                  <a:pt x="6209943" y="7267392"/>
                </a:cubicBezTo>
                <a:cubicBezTo>
                  <a:pt x="5959517" y="7364110"/>
                  <a:pt x="5709089" y="7441485"/>
                  <a:pt x="5453294" y="7517786"/>
                </a:cubicBezTo>
                <a:cubicBezTo>
                  <a:pt x="5202869" y="7595161"/>
                  <a:pt x="4945995" y="7671461"/>
                  <a:pt x="4695573" y="7729492"/>
                </a:cubicBezTo>
                <a:cubicBezTo>
                  <a:pt x="4182900" y="7845555"/>
                  <a:pt x="3669147" y="7915407"/>
                  <a:pt x="3150022" y="7915407"/>
                </a:cubicBezTo>
                <a:cubicBezTo>
                  <a:pt x="3187639" y="7941199"/>
                  <a:pt x="3265024" y="7941199"/>
                  <a:pt x="3265024" y="8025022"/>
                </a:cubicBezTo>
                <a:cubicBezTo>
                  <a:pt x="3239229" y="8025022"/>
                  <a:pt x="3111329" y="7979886"/>
                  <a:pt x="3111329" y="8050813"/>
                </a:cubicBezTo>
                <a:cubicBezTo>
                  <a:pt x="3368205" y="8076605"/>
                  <a:pt x="3624007" y="8088426"/>
                  <a:pt x="3874434" y="8094874"/>
                </a:cubicBezTo>
                <a:cubicBezTo>
                  <a:pt x="4118412" y="8094874"/>
                  <a:pt x="4368838" y="8081978"/>
                  <a:pt x="4612815" y="8069083"/>
                </a:cubicBezTo>
                <a:cubicBezTo>
                  <a:pt x="4663330" y="8063709"/>
                  <a:pt x="4702022" y="8044366"/>
                  <a:pt x="4753611" y="8018574"/>
                </a:cubicBezTo>
                <a:cubicBezTo>
                  <a:pt x="4798752" y="7992782"/>
                  <a:pt x="4849267" y="8025022"/>
                  <a:pt x="4887960" y="7986334"/>
                </a:cubicBezTo>
                <a:cubicBezTo>
                  <a:pt x="4933102" y="7941199"/>
                  <a:pt x="4984690" y="7960543"/>
                  <a:pt x="5029830" y="7960543"/>
                </a:cubicBezTo>
                <a:cubicBezTo>
                  <a:pt x="5086794" y="7960543"/>
                  <a:pt x="5144828" y="7941199"/>
                  <a:pt x="5202869" y="7928303"/>
                </a:cubicBezTo>
                <a:cubicBezTo>
                  <a:pt x="5453294" y="7863824"/>
                  <a:pt x="5696190" y="7787524"/>
                  <a:pt x="5940168" y="7716596"/>
                </a:cubicBezTo>
                <a:cubicBezTo>
                  <a:pt x="5940168" y="7813315"/>
                  <a:pt x="5844515" y="7806867"/>
                  <a:pt x="5805821" y="7819763"/>
                </a:cubicBezTo>
                <a:cubicBezTo>
                  <a:pt x="5728434" y="7839107"/>
                  <a:pt x="5651055" y="7858451"/>
                  <a:pt x="5581194" y="7883168"/>
                </a:cubicBezTo>
                <a:cubicBezTo>
                  <a:pt x="5427499" y="7921855"/>
                  <a:pt x="5272732" y="7966991"/>
                  <a:pt x="5125487" y="8005678"/>
                </a:cubicBezTo>
                <a:cubicBezTo>
                  <a:pt x="4818097" y="8081978"/>
                  <a:pt x="4516084" y="8146457"/>
                  <a:pt x="4208696" y="8191593"/>
                </a:cubicBezTo>
                <a:cubicBezTo>
                  <a:pt x="4239864" y="8204489"/>
                  <a:pt x="4285004" y="8198041"/>
                  <a:pt x="4297903" y="8256072"/>
                </a:cubicBezTo>
                <a:cubicBezTo>
                  <a:pt x="3765880" y="8492495"/>
                  <a:pt x="3187639" y="8396851"/>
                  <a:pt x="2642717" y="8281864"/>
                </a:cubicBezTo>
                <a:cubicBezTo>
                  <a:pt x="2392327" y="8230280"/>
                  <a:pt x="2155892" y="8120666"/>
                  <a:pt x="1918385" y="7992782"/>
                </a:cubicBezTo>
                <a:cubicBezTo>
                  <a:pt x="1795863" y="7928303"/>
                  <a:pt x="1674418" y="7863824"/>
                  <a:pt x="1552978" y="7793971"/>
                </a:cubicBezTo>
                <a:cubicBezTo>
                  <a:pt x="1527182" y="7774628"/>
                  <a:pt x="1488493" y="7735940"/>
                  <a:pt x="1456251" y="7735940"/>
                </a:cubicBezTo>
                <a:cubicBezTo>
                  <a:pt x="1436911" y="7735940"/>
                  <a:pt x="1353076" y="7697253"/>
                  <a:pt x="1321914" y="7684357"/>
                </a:cubicBezTo>
                <a:cubicBezTo>
                  <a:pt x="1296116" y="7677909"/>
                  <a:pt x="1270323" y="7666088"/>
                  <a:pt x="1238085" y="7653192"/>
                </a:cubicBezTo>
                <a:cubicBezTo>
                  <a:pt x="1180048" y="7627400"/>
                  <a:pt x="1123086" y="7582265"/>
                  <a:pt x="1065052" y="7562921"/>
                </a:cubicBezTo>
                <a:cubicBezTo>
                  <a:pt x="1007014" y="7537130"/>
                  <a:pt x="942526" y="7550025"/>
                  <a:pt x="885577" y="7562921"/>
                </a:cubicBezTo>
                <a:cubicBezTo>
                  <a:pt x="846885" y="7562921"/>
                  <a:pt x="724365" y="7614505"/>
                  <a:pt x="699644" y="7550025"/>
                </a:cubicBezTo>
                <a:cubicBezTo>
                  <a:pt x="673850" y="7498442"/>
                  <a:pt x="737259" y="7485546"/>
                  <a:pt x="756601" y="7485546"/>
                </a:cubicBezTo>
                <a:cubicBezTo>
                  <a:pt x="808191" y="7479098"/>
                  <a:pt x="859780" y="7472650"/>
                  <a:pt x="911364" y="7459755"/>
                </a:cubicBezTo>
                <a:cubicBezTo>
                  <a:pt x="937153" y="7453307"/>
                  <a:pt x="942526" y="7441485"/>
                  <a:pt x="955422" y="7409246"/>
                </a:cubicBezTo>
                <a:cubicBezTo>
                  <a:pt x="961872" y="7389902"/>
                  <a:pt x="974770" y="7377006"/>
                  <a:pt x="994116" y="7383454"/>
                </a:cubicBezTo>
                <a:cubicBezTo>
                  <a:pt x="1007014" y="7389902"/>
                  <a:pt x="1058602" y="7428590"/>
                  <a:pt x="1058602" y="7383454"/>
                </a:cubicBezTo>
                <a:cubicBezTo>
                  <a:pt x="1048929" y="7383454"/>
                  <a:pt x="1040064" y="7380633"/>
                  <a:pt x="1031594" y="7376301"/>
                </a:cubicBezTo>
                <a:lnTo>
                  <a:pt x="1023024" y="7370645"/>
                </a:lnTo>
                <a:lnTo>
                  <a:pt x="1027511" y="7385989"/>
                </a:lnTo>
                <a:cubicBezTo>
                  <a:pt x="1024515" y="7389401"/>
                  <a:pt x="1020026" y="7389401"/>
                  <a:pt x="1017781" y="7385989"/>
                </a:cubicBezTo>
                <a:lnTo>
                  <a:pt x="1020847" y="7369209"/>
                </a:lnTo>
                <a:lnTo>
                  <a:pt x="1007014" y="7360080"/>
                </a:lnTo>
                <a:cubicBezTo>
                  <a:pt x="990891" y="7347991"/>
                  <a:pt x="974770" y="7335095"/>
                  <a:pt x="955422" y="7331871"/>
                </a:cubicBezTo>
                <a:cubicBezTo>
                  <a:pt x="917812" y="7325423"/>
                  <a:pt x="879127" y="7325423"/>
                  <a:pt x="840431" y="7318975"/>
                </a:cubicBezTo>
                <a:cubicBezTo>
                  <a:pt x="808191" y="7318975"/>
                  <a:pt x="756601" y="7344767"/>
                  <a:pt x="737259" y="7299631"/>
                </a:cubicBezTo>
                <a:cubicBezTo>
                  <a:pt x="724365" y="7267392"/>
                  <a:pt x="737259" y="7223331"/>
                  <a:pt x="756601" y="7210435"/>
                </a:cubicBezTo>
                <a:cubicBezTo>
                  <a:pt x="775945" y="7191091"/>
                  <a:pt x="801741" y="7191091"/>
                  <a:pt x="827533" y="7191091"/>
                </a:cubicBezTo>
                <a:cubicBezTo>
                  <a:pt x="904916" y="7184644"/>
                  <a:pt x="981221" y="7178196"/>
                  <a:pt x="1058602" y="7178196"/>
                </a:cubicBezTo>
                <a:cubicBezTo>
                  <a:pt x="1000565" y="7133060"/>
                  <a:pt x="750154" y="6863322"/>
                  <a:pt x="731887" y="6843979"/>
                </a:cubicBezTo>
                <a:cubicBezTo>
                  <a:pt x="680297" y="6787022"/>
                  <a:pt x="628715" y="6728991"/>
                  <a:pt x="570677" y="6670960"/>
                </a:cubicBezTo>
                <a:cubicBezTo>
                  <a:pt x="468577" y="6555972"/>
                  <a:pt x="358957" y="6440984"/>
                  <a:pt x="243959" y="6376505"/>
                </a:cubicBezTo>
                <a:cubicBezTo>
                  <a:pt x="224614" y="6370057"/>
                  <a:pt x="198821" y="6350713"/>
                  <a:pt x="192374" y="6318474"/>
                </a:cubicBezTo>
                <a:cubicBezTo>
                  <a:pt x="185924" y="6286234"/>
                  <a:pt x="179477" y="6266890"/>
                  <a:pt x="160132" y="6247547"/>
                </a:cubicBezTo>
                <a:cubicBezTo>
                  <a:pt x="127890" y="6221755"/>
                  <a:pt x="90276" y="6235725"/>
                  <a:pt x="58034" y="6221755"/>
                </a:cubicBezTo>
                <a:cubicBezTo>
                  <a:pt x="83827" y="6209934"/>
                  <a:pt x="108547" y="6216382"/>
                  <a:pt x="134339" y="6197038"/>
                </a:cubicBezTo>
                <a:cubicBezTo>
                  <a:pt x="160132" y="6177694"/>
                  <a:pt x="147235" y="6139007"/>
                  <a:pt x="160132" y="6106767"/>
                </a:cubicBezTo>
                <a:cubicBezTo>
                  <a:pt x="173028" y="6074527"/>
                  <a:pt x="211718" y="6093871"/>
                  <a:pt x="224614" y="6061632"/>
                </a:cubicBezTo>
                <a:cubicBezTo>
                  <a:pt x="250409" y="6024019"/>
                  <a:pt x="205270" y="5991779"/>
                  <a:pt x="185924" y="5978883"/>
                </a:cubicBezTo>
                <a:cubicBezTo>
                  <a:pt x="243959" y="5985331"/>
                  <a:pt x="301994" y="5991779"/>
                  <a:pt x="358957" y="5998227"/>
                </a:cubicBezTo>
                <a:cubicBezTo>
                  <a:pt x="404096" y="6004675"/>
                  <a:pt x="455682" y="6030467"/>
                  <a:pt x="500825" y="5991779"/>
                </a:cubicBezTo>
                <a:cubicBezTo>
                  <a:pt x="416998" y="5895060"/>
                  <a:pt x="333164" y="5805864"/>
                  <a:pt x="243959" y="5728489"/>
                </a:cubicBezTo>
                <a:cubicBezTo>
                  <a:pt x="224614" y="5709146"/>
                  <a:pt x="205270" y="5696250"/>
                  <a:pt x="185924" y="5683354"/>
                </a:cubicBezTo>
                <a:cubicBezTo>
                  <a:pt x="173028" y="5676906"/>
                  <a:pt x="153683" y="5670458"/>
                  <a:pt x="153683" y="5651114"/>
                </a:cubicBezTo>
                <a:cubicBezTo>
                  <a:pt x="147235" y="5631771"/>
                  <a:pt x="153683" y="5613502"/>
                  <a:pt x="153683" y="5594158"/>
                </a:cubicBezTo>
                <a:cubicBezTo>
                  <a:pt x="140787" y="5594158"/>
                  <a:pt x="134339" y="5587710"/>
                  <a:pt x="121442" y="5581262"/>
                </a:cubicBezTo>
                <a:cubicBezTo>
                  <a:pt x="103172" y="5574814"/>
                  <a:pt x="83827" y="5568366"/>
                  <a:pt x="64482" y="5561918"/>
                </a:cubicBezTo>
                <a:cubicBezTo>
                  <a:pt x="38690" y="5555470"/>
                  <a:pt x="0" y="5555470"/>
                  <a:pt x="0" y="5503887"/>
                </a:cubicBezTo>
                <a:cubicBezTo>
                  <a:pt x="0" y="5452304"/>
                  <a:pt x="38690" y="5465199"/>
                  <a:pt x="58034" y="5452304"/>
                </a:cubicBezTo>
                <a:cubicBezTo>
                  <a:pt x="140787" y="5414691"/>
                  <a:pt x="269753" y="5388899"/>
                  <a:pt x="295546" y="5408243"/>
                </a:cubicBezTo>
                <a:cubicBezTo>
                  <a:pt x="326717" y="5426512"/>
                  <a:pt x="346059" y="5439408"/>
                  <a:pt x="358957" y="5458752"/>
                </a:cubicBezTo>
                <a:cubicBezTo>
                  <a:pt x="371855" y="5432960"/>
                  <a:pt x="365404" y="5376003"/>
                  <a:pt x="384754" y="5363108"/>
                </a:cubicBezTo>
                <a:cubicBezTo>
                  <a:pt x="423440" y="5350212"/>
                  <a:pt x="436339" y="5484543"/>
                  <a:pt x="397648" y="5484543"/>
                </a:cubicBezTo>
                <a:cubicBezTo>
                  <a:pt x="531991" y="5631771"/>
                  <a:pt x="706092" y="5696250"/>
                  <a:pt x="866231" y="5722041"/>
                </a:cubicBezTo>
                <a:cubicBezTo>
                  <a:pt x="866231" y="5702698"/>
                  <a:pt x="859780" y="5670458"/>
                  <a:pt x="872681" y="5657562"/>
                </a:cubicBezTo>
                <a:cubicBezTo>
                  <a:pt x="885577" y="5638219"/>
                  <a:pt x="904916" y="5644666"/>
                  <a:pt x="924259" y="5644666"/>
                </a:cubicBezTo>
                <a:cubicBezTo>
                  <a:pt x="898470" y="5613502"/>
                  <a:pt x="879127" y="5574814"/>
                  <a:pt x="846885" y="5561918"/>
                </a:cubicBezTo>
                <a:cubicBezTo>
                  <a:pt x="821085" y="5536127"/>
                  <a:pt x="795292" y="5516783"/>
                  <a:pt x="775945" y="5478095"/>
                </a:cubicBezTo>
                <a:cubicBezTo>
                  <a:pt x="756601" y="5439408"/>
                  <a:pt x="731887" y="5414691"/>
                  <a:pt x="699644" y="5400720"/>
                </a:cubicBezTo>
                <a:cubicBezTo>
                  <a:pt x="680297" y="5388899"/>
                  <a:pt x="635163" y="5382451"/>
                  <a:pt x="622265" y="5343764"/>
                </a:cubicBezTo>
                <a:cubicBezTo>
                  <a:pt x="615815" y="5305076"/>
                  <a:pt x="622265" y="5285733"/>
                  <a:pt x="590021" y="5272837"/>
                </a:cubicBezTo>
                <a:cubicBezTo>
                  <a:pt x="551335" y="5259941"/>
                  <a:pt x="519093" y="5247045"/>
                  <a:pt x="481475" y="5227701"/>
                </a:cubicBezTo>
                <a:cubicBezTo>
                  <a:pt x="410556" y="5190088"/>
                  <a:pt x="339611" y="5144953"/>
                  <a:pt x="276201" y="5099818"/>
                </a:cubicBezTo>
                <a:cubicBezTo>
                  <a:pt x="289097" y="5080474"/>
                  <a:pt x="308442" y="5067578"/>
                  <a:pt x="321342" y="5054682"/>
                </a:cubicBezTo>
                <a:cubicBezTo>
                  <a:pt x="295546" y="5041786"/>
                  <a:pt x="269753" y="5041786"/>
                  <a:pt x="250409" y="5022443"/>
                </a:cubicBezTo>
                <a:cubicBezTo>
                  <a:pt x="231062" y="5004174"/>
                  <a:pt x="237511" y="4959038"/>
                  <a:pt x="218167" y="4952590"/>
                </a:cubicBezTo>
                <a:cubicBezTo>
                  <a:pt x="166580" y="4913903"/>
                  <a:pt x="116069" y="4933247"/>
                  <a:pt x="77379" y="4849424"/>
                </a:cubicBezTo>
                <a:cubicBezTo>
                  <a:pt x="121442" y="4842976"/>
                  <a:pt x="166580" y="4823632"/>
                  <a:pt x="218167" y="4830080"/>
                </a:cubicBezTo>
                <a:cubicBezTo>
                  <a:pt x="263304" y="4842976"/>
                  <a:pt x="269753" y="4901007"/>
                  <a:pt x="308442" y="4939694"/>
                </a:cubicBezTo>
                <a:cubicBezTo>
                  <a:pt x="352508" y="4990203"/>
                  <a:pt x="429890" y="4959038"/>
                  <a:pt x="481475" y="4933247"/>
                </a:cubicBezTo>
                <a:cubicBezTo>
                  <a:pt x="526613" y="4913903"/>
                  <a:pt x="583570" y="4868767"/>
                  <a:pt x="628715" y="4901007"/>
                </a:cubicBezTo>
                <a:cubicBezTo>
                  <a:pt x="660959" y="4913903"/>
                  <a:pt x="641609" y="4868767"/>
                  <a:pt x="622265" y="4855872"/>
                </a:cubicBezTo>
                <a:cubicBezTo>
                  <a:pt x="602922" y="4849424"/>
                  <a:pt x="583570" y="4842976"/>
                  <a:pt x="557782" y="4836528"/>
                </a:cubicBezTo>
                <a:cubicBezTo>
                  <a:pt x="538440" y="4830080"/>
                  <a:pt x="513724" y="4823632"/>
                  <a:pt x="494372" y="4792467"/>
                </a:cubicBezTo>
                <a:cubicBezTo>
                  <a:pt x="481475" y="4766675"/>
                  <a:pt x="500825" y="4734436"/>
                  <a:pt x="519093" y="4727988"/>
                </a:cubicBezTo>
                <a:cubicBezTo>
                  <a:pt x="609369" y="4682852"/>
                  <a:pt x="731887" y="4817184"/>
                  <a:pt x="795292" y="4907455"/>
                </a:cubicBezTo>
                <a:cubicBezTo>
                  <a:pt x="801741" y="4888111"/>
                  <a:pt x="808191" y="4875215"/>
                  <a:pt x="821085" y="4855872"/>
                </a:cubicBezTo>
                <a:cubicBezTo>
                  <a:pt x="827533" y="4868767"/>
                  <a:pt x="833981" y="4875215"/>
                  <a:pt x="840431" y="4881663"/>
                </a:cubicBezTo>
                <a:cubicBezTo>
                  <a:pt x="859780" y="4894559"/>
                  <a:pt x="879127" y="4888111"/>
                  <a:pt x="898470" y="4907455"/>
                </a:cubicBezTo>
                <a:cubicBezTo>
                  <a:pt x="917812" y="4933247"/>
                  <a:pt x="911364" y="4978382"/>
                  <a:pt x="942526" y="4984830"/>
                </a:cubicBezTo>
                <a:cubicBezTo>
                  <a:pt x="1000565" y="4990203"/>
                  <a:pt x="1071500" y="4946142"/>
                  <a:pt x="1097292" y="4855872"/>
                </a:cubicBezTo>
                <a:cubicBezTo>
                  <a:pt x="1052150" y="4842976"/>
                  <a:pt x="1007014" y="4830080"/>
                  <a:pt x="961872" y="4830080"/>
                </a:cubicBezTo>
                <a:cubicBezTo>
                  <a:pt x="924259" y="4830080"/>
                  <a:pt x="879127" y="4836528"/>
                  <a:pt x="846885" y="4810736"/>
                </a:cubicBezTo>
                <a:cubicBezTo>
                  <a:pt x="821085" y="4792467"/>
                  <a:pt x="840431" y="4740884"/>
                  <a:pt x="808191" y="4721540"/>
                </a:cubicBezTo>
                <a:cubicBezTo>
                  <a:pt x="788844" y="4708644"/>
                  <a:pt x="769495" y="4708644"/>
                  <a:pt x="750154" y="4702196"/>
                </a:cubicBezTo>
                <a:cubicBezTo>
                  <a:pt x="712540" y="4689300"/>
                  <a:pt x="680297" y="4663509"/>
                  <a:pt x="641609" y="4644165"/>
                </a:cubicBezTo>
                <a:cubicBezTo>
                  <a:pt x="622265" y="4631269"/>
                  <a:pt x="596471" y="4618373"/>
                  <a:pt x="577123" y="4593656"/>
                </a:cubicBezTo>
                <a:cubicBezTo>
                  <a:pt x="557782" y="4554969"/>
                  <a:pt x="557782" y="4516281"/>
                  <a:pt x="526613" y="4496938"/>
                </a:cubicBezTo>
                <a:cubicBezTo>
                  <a:pt x="500825" y="4484042"/>
                  <a:pt x="475027" y="4477594"/>
                  <a:pt x="449233" y="4471146"/>
                </a:cubicBezTo>
                <a:cubicBezTo>
                  <a:pt x="507270" y="4419563"/>
                  <a:pt x="577123" y="4375502"/>
                  <a:pt x="602922" y="4272335"/>
                </a:cubicBezTo>
                <a:cubicBezTo>
                  <a:pt x="551335" y="4259439"/>
                  <a:pt x="500825" y="4240096"/>
                  <a:pt x="449233" y="4227200"/>
                </a:cubicBezTo>
                <a:cubicBezTo>
                  <a:pt x="442785" y="4227200"/>
                  <a:pt x="352508" y="4220752"/>
                  <a:pt x="358957" y="4196035"/>
                </a:cubicBezTo>
                <a:cubicBezTo>
                  <a:pt x="371855" y="4165011"/>
                  <a:pt x="442785" y="4184354"/>
                  <a:pt x="462128" y="4184354"/>
                </a:cubicBezTo>
                <a:cubicBezTo>
                  <a:pt x="468577" y="4184354"/>
                  <a:pt x="513724" y="4177906"/>
                  <a:pt x="507270" y="4158563"/>
                </a:cubicBezTo>
                <a:cubicBezTo>
                  <a:pt x="487921" y="4126322"/>
                  <a:pt x="436339" y="4126322"/>
                  <a:pt x="410556" y="4119876"/>
                </a:cubicBezTo>
                <a:cubicBezTo>
                  <a:pt x="308442" y="4106979"/>
                  <a:pt x="211718" y="4094084"/>
                  <a:pt x="108547" y="4087636"/>
                </a:cubicBezTo>
                <a:cubicBezTo>
                  <a:pt x="127890" y="3966206"/>
                  <a:pt x="231062" y="3990915"/>
                  <a:pt x="282648" y="4010258"/>
                </a:cubicBezTo>
                <a:cubicBezTo>
                  <a:pt x="346059" y="4029605"/>
                  <a:pt x="410556" y="4042499"/>
                  <a:pt x="468577" y="4023156"/>
                </a:cubicBezTo>
                <a:cubicBezTo>
                  <a:pt x="500825" y="4016708"/>
                  <a:pt x="531991" y="4010258"/>
                  <a:pt x="564229" y="3998439"/>
                </a:cubicBezTo>
                <a:cubicBezTo>
                  <a:pt x="577123" y="3998439"/>
                  <a:pt x="590021" y="3990915"/>
                  <a:pt x="609369" y="3984469"/>
                </a:cubicBezTo>
                <a:cubicBezTo>
                  <a:pt x="609369" y="3972648"/>
                  <a:pt x="615815" y="3953304"/>
                  <a:pt x="622265" y="3940409"/>
                </a:cubicBezTo>
                <a:cubicBezTo>
                  <a:pt x="538440" y="3921065"/>
                  <a:pt x="462128" y="3908169"/>
                  <a:pt x="378306" y="3888822"/>
                </a:cubicBezTo>
                <a:cubicBezTo>
                  <a:pt x="481475" y="3837243"/>
                  <a:pt x="590021" y="3863039"/>
                  <a:pt x="699644" y="3908169"/>
                </a:cubicBezTo>
                <a:cubicBezTo>
                  <a:pt x="743708" y="3927511"/>
                  <a:pt x="795292" y="3946857"/>
                  <a:pt x="846885" y="3979098"/>
                </a:cubicBezTo>
                <a:cubicBezTo>
                  <a:pt x="872681" y="3998439"/>
                  <a:pt x="898470" y="3990915"/>
                  <a:pt x="929631" y="3998439"/>
                </a:cubicBezTo>
                <a:cubicBezTo>
                  <a:pt x="948972" y="4003812"/>
                  <a:pt x="961872" y="4023156"/>
                  <a:pt x="981221" y="4029605"/>
                </a:cubicBezTo>
                <a:cubicBezTo>
                  <a:pt x="981221" y="3953706"/>
                  <a:pt x="913631" y="3977719"/>
                  <a:pt x="862946" y="3973605"/>
                </a:cubicBezTo>
                <a:lnTo>
                  <a:pt x="861166" y="3973165"/>
                </a:lnTo>
                <a:lnTo>
                  <a:pt x="861361" y="3973462"/>
                </a:lnTo>
                <a:cubicBezTo>
                  <a:pt x="854540" y="3976875"/>
                  <a:pt x="847713" y="3976875"/>
                  <a:pt x="844301" y="3973462"/>
                </a:cubicBezTo>
                <a:lnTo>
                  <a:pt x="845016" y="3969164"/>
                </a:lnTo>
                <a:lnTo>
                  <a:pt x="835225" y="3966739"/>
                </a:lnTo>
                <a:cubicBezTo>
                  <a:pt x="819005" y="3958542"/>
                  <a:pt x="808191" y="3941752"/>
                  <a:pt x="808191" y="3908169"/>
                </a:cubicBezTo>
                <a:cubicBezTo>
                  <a:pt x="833981" y="3908169"/>
                  <a:pt x="853334" y="3914616"/>
                  <a:pt x="872681" y="3901721"/>
                </a:cubicBezTo>
                <a:cubicBezTo>
                  <a:pt x="885577" y="3895275"/>
                  <a:pt x="892023" y="3882376"/>
                  <a:pt x="872681" y="3869481"/>
                </a:cubicBezTo>
                <a:cubicBezTo>
                  <a:pt x="853334" y="3856586"/>
                  <a:pt x="833981" y="3856586"/>
                  <a:pt x="814638" y="3843691"/>
                </a:cubicBezTo>
                <a:cubicBezTo>
                  <a:pt x="801741" y="3830801"/>
                  <a:pt x="788844" y="3811449"/>
                  <a:pt x="775945" y="3798554"/>
                </a:cubicBezTo>
                <a:cubicBezTo>
                  <a:pt x="846885" y="3817897"/>
                  <a:pt x="929631" y="3908169"/>
                  <a:pt x="1000565" y="3824343"/>
                </a:cubicBezTo>
                <a:cubicBezTo>
                  <a:pt x="911364" y="3767389"/>
                  <a:pt x="821085" y="3709359"/>
                  <a:pt x="737259" y="3644881"/>
                </a:cubicBezTo>
                <a:cubicBezTo>
                  <a:pt x="750154" y="3587921"/>
                  <a:pt x="814638" y="3631983"/>
                  <a:pt x="840431" y="3631983"/>
                </a:cubicBezTo>
                <a:cubicBezTo>
                  <a:pt x="840431" y="3593294"/>
                  <a:pt x="846885" y="3555685"/>
                  <a:pt x="833981" y="3516994"/>
                </a:cubicBezTo>
                <a:cubicBezTo>
                  <a:pt x="827533" y="3484756"/>
                  <a:pt x="801741" y="3465411"/>
                  <a:pt x="782393" y="3452516"/>
                </a:cubicBezTo>
                <a:cubicBezTo>
                  <a:pt x="731887" y="3407382"/>
                  <a:pt x="743708" y="3337527"/>
                  <a:pt x="731887" y="3260153"/>
                </a:cubicBezTo>
                <a:cubicBezTo>
                  <a:pt x="724365" y="3195674"/>
                  <a:pt x="680297" y="3169883"/>
                  <a:pt x="641609" y="3151613"/>
                </a:cubicBezTo>
                <a:cubicBezTo>
                  <a:pt x="583570" y="3119374"/>
                  <a:pt x="526613" y="3074240"/>
                  <a:pt x="475027" y="3029103"/>
                </a:cubicBezTo>
                <a:cubicBezTo>
                  <a:pt x="494372" y="2990416"/>
                  <a:pt x="538440" y="3022655"/>
                  <a:pt x="564229" y="3035555"/>
                </a:cubicBezTo>
                <a:cubicBezTo>
                  <a:pt x="602922" y="3048447"/>
                  <a:pt x="641609" y="3054895"/>
                  <a:pt x="680297" y="3054895"/>
                </a:cubicBezTo>
                <a:cubicBezTo>
                  <a:pt x="737259" y="3061340"/>
                  <a:pt x="814638" y="3061340"/>
                  <a:pt x="859780" y="2983968"/>
                </a:cubicBezTo>
                <a:cubicBezTo>
                  <a:pt x="718991" y="2894774"/>
                  <a:pt x="577123" y="2817421"/>
                  <a:pt x="436339" y="2752914"/>
                </a:cubicBezTo>
                <a:cubicBezTo>
                  <a:pt x="590021" y="2689511"/>
                  <a:pt x="743708" y="2644376"/>
                  <a:pt x="904916" y="2637928"/>
                </a:cubicBezTo>
                <a:cubicBezTo>
                  <a:pt x="981221" y="2637928"/>
                  <a:pt x="1065052" y="2644376"/>
                  <a:pt x="1147801" y="2657271"/>
                </a:cubicBezTo>
                <a:cubicBezTo>
                  <a:pt x="1186494" y="2663721"/>
                  <a:pt x="1225190" y="2676615"/>
                  <a:pt x="1263872" y="2683064"/>
                </a:cubicBezTo>
                <a:cubicBezTo>
                  <a:pt x="1302563" y="2695958"/>
                  <a:pt x="1340181" y="2670168"/>
                  <a:pt x="1378874" y="2657271"/>
                </a:cubicBezTo>
                <a:cubicBezTo>
                  <a:pt x="1372424" y="2650824"/>
                  <a:pt x="1365974" y="2637928"/>
                  <a:pt x="1359525" y="2625034"/>
                </a:cubicBezTo>
                <a:cubicBezTo>
                  <a:pt x="1436911" y="2618587"/>
                  <a:pt x="1520744" y="2612137"/>
                  <a:pt x="1597039" y="2579897"/>
                </a:cubicBezTo>
                <a:cubicBezTo>
                  <a:pt x="1674418" y="2547657"/>
                  <a:pt x="1750721" y="2516495"/>
                  <a:pt x="1828106" y="2503598"/>
                </a:cubicBezTo>
                <a:cubicBezTo>
                  <a:pt x="1988240" y="2471358"/>
                  <a:pt x="2155892" y="2471358"/>
                  <a:pt x="2316023" y="2490703"/>
                </a:cubicBezTo>
                <a:cubicBezTo>
                  <a:pt x="2571782" y="2510046"/>
                  <a:pt x="2828657" y="2573448"/>
                  <a:pt x="3079083" y="2605690"/>
                </a:cubicBezTo>
                <a:cubicBezTo>
                  <a:pt x="3342409" y="2644376"/>
                  <a:pt x="3598210" y="2625034"/>
                  <a:pt x="3855086" y="2618587"/>
                </a:cubicBezTo>
                <a:cubicBezTo>
                  <a:pt x="4118412" y="2612137"/>
                  <a:pt x="4375287" y="2605690"/>
                  <a:pt x="4638609" y="2605690"/>
                </a:cubicBezTo>
                <a:cubicBezTo>
                  <a:pt x="4894408" y="2599243"/>
                  <a:pt x="5138382" y="2522941"/>
                  <a:pt x="5388806" y="2445566"/>
                </a:cubicBezTo>
                <a:cubicBezTo>
                  <a:pt x="5895026" y="2298334"/>
                  <a:pt x="6395880" y="2131768"/>
                  <a:pt x="6896204" y="1926509"/>
                </a:cubicBezTo>
                <a:cubicBezTo>
                  <a:pt x="7145542" y="1823342"/>
                  <a:pt x="7395953" y="1765311"/>
                  <a:pt x="7652812" y="1689010"/>
                </a:cubicBezTo>
                <a:cubicBezTo>
                  <a:pt x="7774257" y="1650323"/>
                  <a:pt x="7903224" y="1611636"/>
                  <a:pt x="8024668" y="1566500"/>
                </a:cubicBezTo>
                <a:cubicBezTo>
                  <a:pt x="8139664" y="1522439"/>
                  <a:pt x="8480353" y="1367690"/>
                  <a:pt x="8530865" y="1348346"/>
                </a:cubicBezTo>
                <a:cubicBezTo>
                  <a:pt x="8588900" y="1330077"/>
                  <a:pt x="8653384" y="1304285"/>
                  <a:pt x="8711419" y="1284941"/>
                </a:cubicBezTo>
                <a:cubicBezTo>
                  <a:pt x="8839312" y="1233358"/>
                  <a:pt x="8960756" y="1188223"/>
                  <a:pt x="9089723" y="1136639"/>
                </a:cubicBezTo>
                <a:cubicBezTo>
                  <a:pt x="9340135" y="1040978"/>
                  <a:pt x="9595920" y="937813"/>
                  <a:pt x="9846331" y="848618"/>
                </a:cubicBezTo>
                <a:cubicBezTo>
                  <a:pt x="10347154" y="662706"/>
                  <a:pt x="10852276" y="489690"/>
                  <a:pt x="11359547" y="347838"/>
                </a:cubicBezTo>
                <a:cubicBezTo>
                  <a:pt x="11609959" y="277987"/>
                  <a:pt x="11865744" y="213509"/>
                  <a:pt x="12122604" y="174822"/>
                </a:cubicBezTo>
                <a:cubicBezTo>
                  <a:pt x="12379464" y="136135"/>
                  <a:pt x="12642772" y="110344"/>
                  <a:pt x="12898557" y="79180"/>
                </a:cubicBezTo>
                <a:cubicBezTo>
                  <a:pt x="13155417" y="53388"/>
                  <a:pt x="13418725" y="27597"/>
                  <a:pt x="13675585" y="14702"/>
                </a:cubicBezTo>
                <a:cubicBezTo>
                  <a:pt x="13706752" y="14702"/>
                  <a:pt x="13745442" y="14702"/>
                  <a:pt x="13777684" y="8254"/>
                </a:cubicBezTo>
                <a:cubicBezTo>
                  <a:pt x="13803477" y="8254"/>
                  <a:pt x="13829271" y="-4642"/>
                  <a:pt x="13855064" y="1806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20" name="Rectangle 19"/>
            <p:cNvSpPr/>
            <p:nvPr/>
          </p:nvSpPr>
          <p:spPr>
            <a:xfrm>
              <a:off x="-3176" y="-1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61096" y="-1305"/>
              <a:ext cx="4039667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101885" y="-1"/>
              <a:ext cx="408592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67652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238413" y="-1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765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2 column textbox w/ pic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232400" y="0"/>
            <a:ext cx="3911600" cy="5143500"/>
          </a:xfrm>
        </p:spPr>
        <p:txBody>
          <a:bodyPr>
            <a:normAutofit/>
          </a:bodyPr>
          <a:lstStyle>
            <a:lvl1pPr>
              <a:defRPr sz="1050" baseline="0"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3579283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628650" y="1363663"/>
            <a:ext cx="3589338" cy="3200400"/>
          </a:xfrm>
        </p:spPr>
        <p:txBody>
          <a:bodyPr numCol="2" spcCol="548640">
            <a:normAutofit/>
          </a:bodyPr>
          <a:lstStyle>
            <a:lvl1pPr marL="0" indent="0">
              <a:buNone/>
              <a:defRPr sz="9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42892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Meet the 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595" y="1538312"/>
            <a:ext cx="1830459" cy="1779684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654775" y="1538312"/>
            <a:ext cx="1830459" cy="1779684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smtClean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7314808" y="1538312"/>
            <a:ext cx="1830459" cy="1779684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833140" y="3324080"/>
            <a:ext cx="1830459" cy="1814659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5484349" y="3324080"/>
            <a:ext cx="1830459" cy="1814659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9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487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38019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5" hasCustomPrompt="1"/>
          </p:nvPr>
        </p:nvSpPr>
        <p:spPr>
          <a:xfrm>
            <a:off x="1317069" y="1435817"/>
            <a:ext cx="951997" cy="10312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Insert headshot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6" hasCustomPrompt="1"/>
          </p:nvPr>
        </p:nvSpPr>
        <p:spPr>
          <a:xfrm>
            <a:off x="3080958" y="1435817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4844847" y="1435817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8" hasCustomPrompt="1"/>
          </p:nvPr>
        </p:nvSpPr>
        <p:spPr>
          <a:xfrm>
            <a:off x="6608735" y="1435817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9" hasCustomPrompt="1"/>
          </p:nvPr>
        </p:nvSpPr>
        <p:spPr>
          <a:xfrm>
            <a:off x="1317069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30" hasCustomPrompt="1"/>
          </p:nvPr>
        </p:nvSpPr>
        <p:spPr>
          <a:xfrm>
            <a:off x="3080958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31" hasCustomPrompt="1"/>
          </p:nvPr>
        </p:nvSpPr>
        <p:spPr>
          <a:xfrm>
            <a:off x="4844847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32" hasCustomPrompt="1"/>
          </p:nvPr>
        </p:nvSpPr>
        <p:spPr>
          <a:xfrm>
            <a:off x="6608735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25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9146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Websites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5018587" y="2791889"/>
            <a:ext cx="3296070" cy="1868599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77528" y="2793173"/>
            <a:ext cx="3293804" cy="186731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37585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iPhone 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925064" y="1816145"/>
            <a:ext cx="1293876" cy="22865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352796" y="1816145"/>
            <a:ext cx="1293876" cy="22865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497332" y="1816145"/>
            <a:ext cx="1293876" cy="22865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21671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2478191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1200" b="0" i="0" u="none" strike="noStrike" kern="1200" cap="none" spc="0" normalizeH="0" baseline="0" noProof="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picture here and send to back 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006030" y="801118"/>
            <a:ext cx="3165538" cy="2003961"/>
          </a:xfrm>
          <a:effectLst/>
        </p:spPr>
        <p:txBody>
          <a:bodyPr>
            <a:normAutofit/>
          </a:bodyPr>
          <a:lstStyle>
            <a:lvl1pPr marL="171450" indent="-171450">
              <a:buFont typeface="Arial" charset="0"/>
              <a:buChar char="•"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0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5621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2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3683" y="0"/>
            <a:ext cx="5366028" cy="256621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777972" y="2567568"/>
            <a:ext cx="5366028" cy="25759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8751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3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6087712" y="0"/>
            <a:ext cx="3056288" cy="25759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-3683" y="0"/>
            <a:ext cx="3056288" cy="25759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3050764" y="2575931"/>
            <a:ext cx="3036948" cy="256756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5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5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9184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4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570953" y="1149898"/>
            <a:ext cx="1995067" cy="1998857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i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</a:p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2578712" y="1149898"/>
            <a:ext cx="1995067" cy="199885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00" b="0" i="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4573778" y="3144644"/>
            <a:ext cx="1995067" cy="1998857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i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581536" y="3144644"/>
            <a:ext cx="1995067" cy="199885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00" b="0" i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2724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Small thumnails 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06057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3924023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245561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557471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617966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3924023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6557471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863527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7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Image on left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326194" cy="51435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>
                <a:ea typeface="Arial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dirty="0" smtClean="0"/>
              <a:t>Insert screenshot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21161" y="589445"/>
            <a:ext cx="3972233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620546" y="973988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21160" y="1336675"/>
            <a:ext cx="3991897" cy="33432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7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28815" cy="51435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6056" h="13716000">
                <a:moveTo>
                  <a:pt x="0" y="0"/>
                </a:moveTo>
                <a:lnTo>
                  <a:pt x="9050443" y="0"/>
                </a:lnTo>
                <a:lnTo>
                  <a:pt x="1580605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0" baseline="0"/>
            </a:lvl1pPr>
          </a:lstStyle>
          <a:p>
            <a:r>
              <a:rPr lang="en-US" dirty="0" smtClean="0"/>
              <a:t>Insert photo and send to back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95969" y="1021992"/>
            <a:ext cx="3135313" cy="1169987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4581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Image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picture here and send to back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166019" y="2644147"/>
            <a:ext cx="6811963" cy="623593"/>
          </a:xfrm>
        </p:spPr>
        <p:txBody>
          <a:bodyPr>
            <a:noAutofit/>
          </a:bodyPr>
          <a:lstStyle>
            <a:lvl1pPr marL="0" indent="0"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OF THIS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1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209401" y="0"/>
            <a:ext cx="5934599" cy="5143500"/>
          </a:xfrm>
          <a:custGeom>
            <a:avLst/>
            <a:gdLst>
              <a:gd name="connsiteX0" fmla="*/ 6809359 w 15821476"/>
              <a:gd name="connsiteY0" fmla="*/ 0 h 13716000"/>
              <a:gd name="connsiteX1" fmla="*/ 15821476 w 15821476"/>
              <a:gd name="connsiteY1" fmla="*/ 0 h 13716000"/>
              <a:gd name="connsiteX2" fmla="*/ 15821476 w 15821476"/>
              <a:gd name="connsiteY2" fmla="*/ 13716000 h 13716000"/>
              <a:gd name="connsiteX3" fmla="*/ 0 w 158214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476" h="13716000">
                <a:moveTo>
                  <a:pt x="6809359" y="0"/>
                </a:moveTo>
                <a:lnTo>
                  <a:pt x="15821476" y="0"/>
                </a:lnTo>
                <a:lnTo>
                  <a:pt x="1582147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0" baseline="0"/>
            </a:lvl1pPr>
          </a:lstStyle>
          <a:p>
            <a:r>
              <a:rPr lang="en-US" dirty="0" smtClean="0"/>
              <a:t>Insert photo and send to back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212975" y="1139979"/>
            <a:ext cx="3135313" cy="1169987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6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276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74700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Image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878496"/>
            <a:ext cx="9144000" cy="2771727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1pPr>
          </a:lstStyle>
          <a:p>
            <a:r>
              <a:rPr lang="en-US" dirty="0" smtClean="0"/>
              <a:t>Insert picture and send to back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3904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Image in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778749"/>
            <a:ext cx="9144000" cy="2199493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1pPr>
          </a:lstStyle>
          <a:p>
            <a:r>
              <a:rPr lang="en-US" dirty="0" smtClean="0"/>
              <a:t>Insert picture and send to back</a:t>
            </a:r>
          </a:p>
        </p:txBody>
      </p:sp>
      <p:sp>
        <p:nvSpPr>
          <p:cNvPr id="15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550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effectLst/>
        </p:spPr>
        <p:txBody>
          <a:bodyPr>
            <a:normAutofit/>
          </a:bodyPr>
          <a:lstStyle>
            <a:lvl1pPr marL="171450" indent="-171450">
              <a:buFont typeface="Arial" charset="0"/>
              <a:buChar char="•"/>
              <a:defRPr sz="120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Insert picture and send to back</a:t>
            </a:r>
            <a:endParaRPr lang="en-US" dirty="0"/>
          </a:p>
        </p:txBody>
      </p:sp>
      <p:sp>
        <p:nvSpPr>
          <p:cNvPr id="15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716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Tablet screensh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0" y="-14311"/>
            <a:ext cx="3901966" cy="2925388"/>
            <a:chOff x="3945457" y="1122123"/>
            <a:chExt cx="805174" cy="805173"/>
          </a:xfrm>
        </p:grpSpPr>
        <p:sp>
          <p:nvSpPr>
            <p:cNvPr id="37" name="Rectangle 36"/>
            <p:cNvSpPr/>
            <p:nvPr/>
          </p:nvSpPr>
          <p:spPr>
            <a:xfrm>
              <a:off x="3945457" y="1122123"/>
              <a:ext cx="805173" cy="805173"/>
            </a:xfrm>
            <a:prstGeom prst="rect">
              <a:avLst/>
            </a:prstGeom>
            <a:solidFill>
              <a:srgbClr val="1D1D1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38" name="Right Triangle 37"/>
            <p:cNvSpPr/>
            <p:nvPr/>
          </p:nvSpPr>
          <p:spPr>
            <a:xfrm>
              <a:off x="3945458" y="1122123"/>
              <a:ext cx="805173" cy="805173"/>
            </a:xfrm>
            <a:prstGeom prst="rtTriangle">
              <a:avLst/>
            </a:prstGeom>
            <a:solidFill>
              <a:sysClr val="windowText" lastClr="00000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</p:grp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07692" y="1243012"/>
            <a:ext cx="2298028" cy="290852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5186204" y="2962721"/>
            <a:ext cx="3457678" cy="456676"/>
          </a:xfrm>
          <a:prstGeom prst="rect">
            <a:avLst/>
          </a:prstGeom>
        </p:spPr>
        <p:txBody>
          <a:bodyPr vert="horz" wrap="square" lIns="0" tIns="40779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Lorem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ipsum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 sit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amet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consectetuer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adipiscing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elit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.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Aenean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commodo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ligula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eget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dolor. 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186203" y="2757189"/>
            <a:ext cx="90482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spc="300" dirty="0">
                <a:ea typeface="Arial"/>
                <a:cs typeface="Arial"/>
              </a:rPr>
              <a:t>LOREM IPSUM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5186204" y="3906347"/>
            <a:ext cx="3457678" cy="456676"/>
          </a:xfrm>
          <a:prstGeom prst="rect">
            <a:avLst/>
          </a:prstGeom>
        </p:spPr>
        <p:txBody>
          <a:bodyPr vert="horz" wrap="square" lIns="0" tIns="40779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Lorem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ipsum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 sit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amet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consectetuer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adipiscing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elit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.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Aenean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commodo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ligula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eget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dolor. 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186203" y="3700814"/>
            <a:ext cx="90482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spc="300" dirty="0">
                <a:ea typeface="Arial"/>
                <a:cs typeface="Arial"/>
              </a:rPr>
              <a:t>LOREM IPSUM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5186204" y="2010629"/>
            <a:ext cx="3457678" cy="456676"/>
          </a:xfrm>
          <a:prstGeom prst="rect">
            <a:avLst/>
          </a:prstGeom>
        </p:spPr>
        <p:txBody>
          <a:bodyPr vert="horz" wrap="square" lIns="0" tIns="40779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Lorem ipsum dolor sit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amet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consectetuer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adipiscing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elit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.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Aenean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commodo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ligula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eget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dolor. 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186203" y="1805096"/>
            <a:ext cx="90482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spc="300" dirty="0">
                <a:ea typeface="Arial"/>
                <a:cs typeface="Arial"/>
              </a:rPr>
              <a:t>LOREM IPSUM</a:t>
            </a:r>
          </a:p>
        </p:txBody>
      </p:sp>
      <p:sp>
        <p:nvSpPr>
          <p:cNvPr id="11" name="Shape 2857"/>
          <p:cNvSpPr/>
          <p:nvPr userDrawn="1"/>
        </p:nvSpPr>
        <p:spPr>
          <a:xfrm>
            <a:off x="4819650" y="1805096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hape 2857"/>
          <p:cNvSpPr/>
          <p:nvPr userDrawn="1"/>
        </p:nvSpPr>
        <p:spPr>
          <a:xfrm>
            <a:off x="4819650" y="2757189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hape 2857"/>
          <p:cNvSpPr/>
          <p:nvPr userDrawn="1"/>
        </p:nvSpPr>
        <p:spPr>
          <a:xfrm>
            <a:off x="4819650" y="3696851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4781412" y="973988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65" y="71886"/>
            <a:ext cx="640080" cy="6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8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Image thumbnail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30460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659748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5490207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321838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30460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59748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5490207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321838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89894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442" y="3162894"/>
            <a:ext cx="734238" cy="92925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641431" y="2643828"/>
            <a:ext cx="2141242" cy="13507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33381" y="2643828"/>
            <a:ext cx="1866281" cy="10381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810276" y="3415398"/>
            <a:ext cx="425307" cy="7513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0242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232990" y="217449"/>
            <a:ext cx="711075" cy="259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633600" cy="51435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502505" y="432620"/>
            <a:ext cx="274013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0297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510400" y="0"/>
            <a:ext cx="5633600" cy="51435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7377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picture here and send to back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57458" y="567308"/>
            <a:ext cx="6679533" cy="3620644"/>
          </a:xfrm>
        </p:spPr>
        <p:txBody>
          <a:bodyPr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200" b="1" i="0" spc="300" smtClean="0">
                <a:solidFill>
                  <a:schemeClr val="bg1"/>
                </a:solidFill>
                <a:effectLst/>
                <a:ea typeface="Arial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“</a:t>
            </a:r>
            <a:r>
              <a:rPr lang="en-US" dirty="0" smtClean="0"/>
              <a:t>Insert Your Quote Here”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257458" y="4462272"/>
            <a:ext cx="6679533" cy="292988"/>
          </a:xfrm>
        </p:spPr>
        <p:txBody>
          <a:bodyPr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000" b="1" i="0" smtClean="0">
                <a:solidFill>
                  <a:schemeClr val="bg1"/>
                </a:solidFill>
                <a:effectLst/>
                <a:ea typeface="Arial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dirty="0" smtClean="0"/>
              <a:t>JOHN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</a:t>
            </a:r>
            <a:endParaRPr lang="en-US" dirty="0"/>
          </a:p>
        </p:txBody>
      </p:sp>
      <p:sp>
        <p:nvSpPr>
          <p:cNvPr id="22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48830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Responsive device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5305295" y="3445974"/>
            <a:ext cx="395334" cy="69381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488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 panose="020B0604020202020204"/>
                <a:ea typeface=""/>
                <a:cs typeface=""/>
              </a:rPr>
              <a:t>Insert screenshot</a:t>
            </a:r>
          </a:p>
          <a:p>
            <a:endParaRPr lang="en-US" dirty="0"/>
          </a:p>
        </p:txBody>
      </p:sp>
      <p:sp>
        <p:nvSpPr>
          <p:cNvPr id="69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3122848" y="1922366"/>
            <a:ext cx="2845239" cy="159739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 panose="020B0604020202020204"/>
                <a:ea typeface=""/>
                <a:cs typeface=""/>
              </a:rPr>
              <a:t>Insert screenshot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Arial" panose="020B0604020202020204"/>
              <a:ea typeface=""/>
              <a:cs typeface=""/>
            </a:endParaRPr>
          </a:p>
        </p:txBody>
      </p:sp>
      <p:sp>
        <p:nvSpPr>
          <p:cNvPr id="70" name="Picture Placeholder 13"/>
          <p:cNvSpPr>
            <a:spLocks noGrp="1"/>
          </p:cNvSpPr>
          <p:nvPr>
            <p:ph type="pic" sz="quarter" idx="21" hasCustomPrompt="1"/>
          </p:nvPr>
        </p:nvSpPr>
        <p:spPr>
          <a:xfrm>
            <a:off x="5841442" y="2902496"/>
            <a:ext cx="928891" cy="12372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9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 panose="020B0604020202020204"/>
                <a:ea typeface=""/>
                <a:cs typeface=""/>
              </a:rPr>
              <a:t>Insert screenshot</a:t>
            </a:r>
          </a:p>
          <a:p>
            <a:endParaRPr lang="en-US" dirty="0"/>
          </a:p>
        </p:txBody>
      </p:sp>
      <p:sp>
        <p:nvSpPr>
          <p:cNvPr id="71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2076368" y="2961329"/>
            <a:ext cx="1824014" cy="1153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96235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2932515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4821442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6696166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044269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4995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mage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picture here and send to back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166019" y="2644147"/>
            <a:ext cx="6811963" cy="623593"/>
          </a:xfrm>
        </p:spPr>
        <p:txBody>
          <a:bodyPr>
            <a:noAutofit/>
          </a:bodyPr>
          <a:lstStyle>
            <a:lvl1pPr marL="0" indent="0"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OF THIS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36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picture here and send to back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57458" y="567308"/>
            <a:ext cx="6679533" cy="3620644"/>
          </a:xfrm>
        </p:spPr>
        <p:txBody>
          <a:bodyPr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200" b="1" i="0" spc="300" smtClean="0">
                <a:solidFill>
                  <a:schemeClr val="bg1"/>
                </a:solidFill>
                <a:effectLst/>
                <a:ea typeface="Arial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“</a:t>
            </a:r>
            <a:r>
              <a:rPr lang="en-US" dirty="0" smtClean="0"/>
              <a:t>Insert Your Quote Here”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257458" y="4192450"/>
            <a:ext cx="6679533" cy="292988"/>
          </a:xfrm>
        </p:spPr>
        <p:txBody>
          <a:bodyPr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000" b="1" i="0" smtClean="0">
                <a:solidFill>
                  <a:schemeClr val="bg1"/>
                </a:solidFill>
                <a:effectLst/>
                <a:ea typeface="Arial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dirty="0" smtClean="0"/>
              <a:t>JOHN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2" name="Rectangle 11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44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Title with lis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28650" y="1352550"/>
            <a:ext cx="7886700" cy="2753487"/>
          </a:xfrm>
        </p:spPr>
        <p:txBody>
          <a:bodyPr lIns="0" tIns="0" rIns="0" bIns="0">
            <a:normAutofit/>
          </a:bodyPr>
          <a:lstStyle>
            <a:lvl1pPr>
              <a:defRPr sz="1100"/>
            </a:lvl1pPr>
            <a:lvl2pPr>
              <a:defRPr sz="105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6" name="Rectangle 15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1699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Graph on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28649" y="1352550"/>
            <a:ext cx="4287479" cy="2753487"/>
          </a:xfrm>
        </p:spPr>
        <p:txBody>
          <a:bodyPr lIns="0" tIns="0" rIns="0" bIns="0">
            <a:normAutofit/>
          </a:bodyPr>
          <a:lstStyle>
            <a:lvl1pPr>
              <a:defRPr sz="1100"/>
            </a:lvl1pPr>
            <a:lvl2pPr>
              <a:defRPr sz="105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4" name="Rectangle 13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983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2 images with lo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7623" y="832757"/>
            <a:ext cx="3283438" cy="4310743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858244" y="212271"/>
            <a:ext cx="5059943" cy="2359479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210050" y="2990974"/>
            <a:ext cx="4282017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210050" y="33755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0" name="Rectangle 9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14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4" name="Rectangle 13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00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"/>
          <p:cNvSpPr>
            <a:spLocks noGrp="1"/>
          </p:cNvSpPr>
          <p:nvPr>
            <p:ph type="pic" sz="quarter" idx="16"/>
          </p:nvPr>
        </p:nvSpPr>
        <p:spPr>
          <a:xfrm>
            <a:off x="211668" y="808370"/>
            <a:ext cx="8464062" cy="4267802"/>
          </a:xfrm>
        </p:spPr>
      </p:sp>
      <p:grpSp>
        <p:nvGrpSpPr>
          <p:cNvPr id="10" name="Group 9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1" name="Rectangle 10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49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Tablet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 flipV="1">
            <a:off x="5029200" y="0"/>
            <a:ext cx="41147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5855107" y="1320932"/>
            <a:ext cx="2376893" cy="298227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bg2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 here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401955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78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28650" y="1352550"/>
            <a:ext cx="7886700" cy="2753487"/>
          </a:xfrm>
        </p:spPr>
        <p:txBody>
          <a:bodyPr lIns="0" tIns="0" rIns="0" bIns="0">
            <a:normAutofit/>
          </a:bodyPr>
          <a:lstStyle>
            <a:lvl1pPr>
              <a:defRPr sz="11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105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7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7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accent5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242581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Phone screensh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5029200" y="0"/>
            <a:ext cx="41147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6254082" y="882968"/>
            <a:ext cx="1891915" cy="336042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 baseline="0"/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4332817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7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phon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313" y="1965359"/>
            <a:ext cx="3890141" cy="31781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000269" y="774996"/>
            <a:ext cx="1882259" cy="3339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781412" y="973988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18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Desktop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 flipV="1">
            <a:off x="0" y="0"/>
            <a:ext cx="9144000" cy="26823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893430" y="1906588"/>
            <a:ext cx="2984500" cy="1665287"/>
          </a:xfrm>
        </p:spPr>
        <p:txBody>
          <a:bodyPr/>
          <a:lstStyle>
            <a:lvl1pPr>
              <a:defRPr baseline="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21" name="Rectangle 20"/>
            <p:cNvSpPr/>
            <p:nvPr/>
          </p:nvSpPr>
          <p:spPr>
            <a:xfrm>
              <a:off x="-3176" y="-1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61096" y="-1305"/>
              <a:ext cx="4039667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01885" y="-1"/>
              <a:ext cx="408592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67652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238413" y="-1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01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4526" y="1284218"/>
            <a:ext cx="3921785" cy="2215227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00" baseline="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picture here and bring it to front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781412" y="973988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4" name="Rectangle 13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72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9" name="Rectangle 8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3 Images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46831" y="1352550"/>
            <a:ext cx="2273350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46831" y="3640310"/>
            <a:ext cx="2283182" cy="83557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6243484" y="3640310"/>
            <a:ext cx="2260643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3439193" y="1352550"/>
            <a:ext cx="2273350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231554" y="1352550"/>
            <a:ext cx="2273350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3451123" y="3640310"/>
            <a:ext cx="2260643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9" name="Rectangle 18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30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5 images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2250184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46831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3853537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5456890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7060243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46831" y="3640310"/>
            <a:ext cx="1455107" cy="83557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2250184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3853537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5456890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7060243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22" name="Rectangle 21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89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3 Step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47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048000" y="0"/>
            <a:ext cx="3047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1" y="0"/>
            <a:ext cx="3047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9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4 Step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8600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858001" y="0"/>
            <a:ext cx="2285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Our Clients/Produc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782194" y="834741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  <a:endParaRPr lang="en-US" dirty="0"/>
          </a:p>
        </p:txBody>
      </p:sp>
      <p:sp>
        <p:nvSpPr>
          <p:cNvPr id="35" name="Picture Placeholder 17"/>
          <p:cNvSpPr>
            <a:spLocks noGrp="1"/>
          </p:cNvSpPr>
          <p:nvPr>
            <p:ph type="pic" sz="quarter" idx="19" hasCustomPrompt="1"/>
          </p:nvPr>
        </p:nvSpPr>
        <p:spPr>
          <a:xfrm>
            <a:off x="2061319" y="834741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6" name="Picture Placeholder 17"/>
          <p:cNvSpPr>
            <a:spLocks noGrp="1"/>
          </p:cNvSpPr>
          <p:nvPr>
            <p:ph type="pic" sz="quarter" idx="20" hasCustomPrompt="1"/>
          </p:nvPr>
        </p:nvSpPr>
        <p:spPr>
          <a:xfrm>
            <a:off x="3340444" y="835166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7" name="Picture Placeholder 17"/>
          <p:cNvSpPr>
            <a:spLocks noGrp="1"/>
          </p:cNvSpPr>
          <p:nvPr>
            <p:ph type="pic" sz="quarter" idx="21" hasCustomPrompt="1"/>
          </p:nvPr>
        </p:nvSpPr>
        <p:spPr>
          <a:xfrm>
            <a:off x="782194" y="2099866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8" name="Picture Placeholder 17"/>
          <p:cNvSpPr>
            <a:spLocks noGrp="1"/>
          </p:cNvSpPr>
          <p:nvPr>
            <p:ph type="pic" sz="quarter" idx="22" hasCustomPrompt="1"/>
          </p:nvPr>
        </p:nvSpPr>
        <p:spPr>
          <a:xfrm>
            <a:off x="2061319" y="2099866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39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3340444" y="2100292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40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782194" y="3381472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41" name="Picture Placeholder 17"/>
          <p:cNvSpPr>
            <a:spLocks noGrp="1"/>
          </p:cNvSpPr>
          <p:nvPr>
            <p:ph type="pic" sz="quarter" idx="25" hasCustomPrompt="1"/>
          </p:nvPr>
        </p:nvSpPr>
        <p:spPr>
          <a:xfrm>
            <a:off x="2061319" y="3381472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6" hasCustomPrompt="1"/>
          </p:nvPr>
        </p:nvSpPr>
        <p:spPr>
          <a:xfrm>
            <a:off x="3340444" y="3381897"/>
            <a:ext cx="939748" cy="9366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logo here</a:t>
            </a:r>
          </a:p>
          <a:p>
            <a:endParaRPr lang="en-US"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781412" y="973988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21" name="Rectangle 20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Content on th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28649" y="1352550"/>
            <a:ext cx="4287479" cy="2753487"/>
          </a:xfrm>
        </p:spPr>
        <p:txBody>
          <a:bodyPr lIns="0" tIns="0" rIns="0" bIns="0">
            <a:normAutofit/>
          </a:bodyPr>
          <a:lstStyle>
            <a:lvl1pPr>
              <a:defRPr sz="11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105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7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7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0250983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2 column textbox w/ pic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232400" y="0"/>
            <a:ext cx="3911600" cy="5143500"/>
          </a:xfrm>
        </p:spPr>
        <p:txBody>
          <a:bodyPr>
            <a:normAutofit/>
          </a:bodyPr>
          <a:lstStyle>
            <a:lvl1pPr>
              <a:defRPr sz="1050" baseline="0"/>
            </a:lvl1pPr>
          </a:lstStyle>
          <a:p>
            <a:r>
              <a:rPr lang="en-US" dirty="0" smtClean="0"/>
              <a:t>Insert picture here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357928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628650" y="1363663"/>
            <a:ext cx="3589338" cy="3200400"/>
          </a:xfrm>
        </p:spPr>
        <p:txBody>
          <a:bodyPr numCol="2" spcCol="548640">
            <a:normAutofit/>
          </a:bodyPr>
          <a:lstStyle>
            <a:lvl1pPr marL="0" indent="0">
              <a:buNone/>
              <a:defRPr sz="9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5" name="Rectangle 14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99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Meet the 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595" y="1538312"/>
            <a:ext cx="1830459" cy="1779684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654775" y="1538312"/>
            <a:ext cx="1830459" cy="1779684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 smtClean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7314808" y="1538312"/>
            <a:ext cx="1830459" cy="1779684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833140" y="3324080"/>
            <a:ext cx="1830459" cy="1814659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5484349" y="3324080"/>
            <a:ext cx="1830459" cy="1814659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headshot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9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3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Meet the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5" hasCustomPrompt="1"/>
          </p:nvPr>
        </p:nvSpPr>
        <p:spPr>
          <a:xfrm>
            <a:off x="1317069" y="1435817"/>
            <a:ext cx="951997" cy="103122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Insert headshot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6" hasCustomPrompt="1"/>
          </p:nvPr>
        </p:nvSpPr>
        <p:spPr>
          <a:xfrm>
            <a:off x="3080958" y="1435817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4844847" y="1435817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8" hasCustomPrompt="1"/>
          </p:nvPr>
        </p:nvSpPr>
        <p:spPr>
          <a:xfrm>
            <a:off x="6608735" y="1435817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9" hasCustomPrompt="1"/>
          </p:nvPr>
        </p:nvSpPr>
        <p:spPr>
          <a:xfrm>
            <a:off x="1317069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30" hasCustomPrompt="1"/>
          </p:nvPr>
        </p:nvSpPr>
        <p:spPr>
          <a:xfrm>
            <a:off x="3080958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31" hasCustomPrompt="1"/>
          </p:nvPr>
        </p:nvSpPr>
        <p:spPr>
          <a:xfrm>
            <a:off x="4844847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32" hasCustomPrompt="1"/>
          </p:nvPr>
        </p:nvSpPr>
        <p:spPr>
          <a:xfrm>
            <a:off x="6608735" y="3179951"/>
            <a:ext cx="951997" cy="1031222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Insert headshot</a:t>
            </a:r>
          </a:p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22" name="Rectangle 21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76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Websites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5018587" y="2791889"/>
            <a:ext cx="3296070" cy="1868599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977528" y="2793173"/>
            <a:ext cx="3293804" cy="186731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4" name="Rectangle 13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3456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Phone 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925064" y="1816145"/>
            <a:ext cx="1293876" cy="22865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352796" y="1816145"/>
            <a:ext cx="1293876" cy="22865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1497332" y="1816145"/>
            <a:ext cx="1293876" cy="228656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5" name="Rectangle 14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416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2478191"/>
          </a:xfr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kumimoji="0" lang="en-US" sz="1200" b="0" i="0" u="none" strike="noStrike" kern="1200" cap="none" spc="0" normalizeH="0" baseline="0" noProof="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picture here and send to back 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006030" y="801118"/>
            <a:ext cx="3165538" cy="2003961"/>
          </a:xfrm>
          <a:effectLst/>
        </p:spPr>
        <p:txBody>
          <a:bodyPr>
            <a:normAutofit/>
          </a:bodyPr>
          <a:lstStyle>
            <a:lvl1pPr marL="171450" indent="-171450">
              <a:buFont typeface="Arial" charset="0"/>
              <a:buChar char="•"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7" name="Rectangle 16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535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2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3683" y="0"/>
            <a:ext cx="5366028" cy="256621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3777972" y="2567568"/>
            <a:ext cx="5366028" cy="25759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2" name="Rectangle 11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793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3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6087712" y="0"/>
            <a:ext cx="3056288" cy="25759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-3683" y="0"/>
            <a:ext cx="3056288" cy="257593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3050764" y="2575931"/>
            <a:ext cx="3036948" cy="256756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5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74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4 projects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570953" y="1149898"/>
            <a:ext cx="1995067" cy="1998857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i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</a:p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2578712" y="1149898"/>
            <a:ext cx="1995067" cy="199885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00" b="0" i="0" baseline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4573778" y="3144644"/>
            <a:ext cx="1995067" cy="1998857"/>
          </a:xfrm>
          <a:effectLst/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i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581536" y="3144644"/>
            <a:ext cx="1995067" cy="199885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000" b="0" i="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6" name="Rectangle 15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748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Small thumnails 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06057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3924023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5245561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557471" y="2537555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617966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3924023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6557471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863527" y="3862963"/>
            <a:ext cx="1279350" cy="1285875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1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7623" y="832757"/>
            <a:ext cx="3283438" cy="4310743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858244" y="212271"/>
            <a:ext cx="5059943" cy="2359479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210050" y="2990974"/>
            <a:ext cx="4282017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210050" y="33755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957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mage on left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326194" cy="51435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>
                <a:ea typeface="Arial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dirty="0" smtClean="0"/>
              <a:t>Insert screenshot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21161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620546" y="973988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21160" y="1336675"/>
            <a:ext cx="3991897" cy="33432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4" name="Rectangle 13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4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28815" cy="51435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6056" h="13716000">
                <a:moveTo>
                  <a:pt x="0" y="0"/>
                </a:moveTo>
                <a:lnTo>
                  <a:pt x="9050443" y="0"/>
                </a:lnTo>
                <a:lnTo>
                  <a:pt x="1580605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0" baseline="0"/>
            </a:lvl1pPr>
          </a:lstStyle>
          <a:p>
            <a:r>
              <a:rPr lang="en-US" dirty="0" smtClean="0"/>
              <a:t>Insert photo and send to back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95969" y="1021992"/>
            <a:ext cx="3135313" cy="1169987"/>
          </a:xfrm>
        </p:spPr>
        <p:txBody>
          <a:bodyPr>
            <a:noAutofit/>
          </a:bodyPr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2" name="Rectangle 11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6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209401" y="0"/>
            <a:ext cx="5934599" cy="5143500"/>
          </a:xfrm>
          <a:custGeom>
            <a:avLst/>
            <a:gdLst>
              <a:gd name="connsiteX0" fmla="*/ 6809359 w 15821476"/>
              <a:gd name="connsiteY0" fmla="*/ 0 h 13716000"/>
              <a:gd name="connsiteX1" fmla="*/ 15821476 w 15821476"/>
              <a:gd name="connsiteY1" fmla="*/ 0 h 13716000"/>
              <a:gd name="connsiteX2" fmla="*/ 15821476 w 15821476"/>
              <a:gd name="connsiteY2" fmla="*/ 13716000 h 13716000"/>
              <a:gd name="connsiteX3" fmla="*/ 0 w 158214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476" h="13716000">
                <a:moveTo>
                  <a:pt x="6809359" y="0"/>
                </a:moveTo>
                <a:lnTo>
                  <a:pt x="15821476" y="0"/>
                </a:lnTo>
                <a:lnTo>
                  <a:pt x="1582147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0" baseline="0"/>
            </a:lvl1pPr>
          </a:lstStyle>
          <a:p>
            <a:r>
              <a:rPr lang="en-US" dirty="0" smtClean="0"/>
              <a:t>Insert photo and send to back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212975" y="1139979"/>
            <a:ext cx="3135313" cy="1169987"/>
          </a:xfrm>
        </p:spPr>
        <p:txBody>
          <a:bodyPr>
            <a:noAutofit/>
          </a:bodyPr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1" name="Rectangle 10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1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2" name="Rectangle 11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mage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878496"/>
            <a:ext cx="9144000" cy="2771727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1pPr>
          </a:lstStyle>
          <a:p>
            <a:r>
              <a:rPr lang="en-US" dirty="0" smtClean="0"/>
              <a:t>Insert picture and send to back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3" name="Rectangle 12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9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mage in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778749"/>
            <a:ext cx="9144000" cy="2199493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50"/>
            </a:lvl1pPr>
          </a:lstStyle>
          <a:p>
            <a:r>
              <a:rPr lang="en-US" dirty="0" smtClean="0"/>
              <a:t>Insert picture and send to back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0" name="Rectangle 9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52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effectLst/>
        </p:spPr>
        <p:txBody>
          <a:bodyPr>
            <a:normAutofit/>
          </a:bodyPr>
          <a:lstStyle>
            <a:lvl1pPr marL="171450" indent="-171450">
              <a:buFont typeface="Arial" charset="0"/>
              <a:buChar char="•"/>
              <a:defRPr sz="120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Insert picture and send to back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0" name="Rectangle 9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68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Tablet screensh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07692" y="1243012"/>
            <a:ext cx="2298028" cy="290852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5186204" y="2962721"/>
            <a:ext cx="3457678" cy="456676"/>
          </a:xfrm>
          <a:prstGeom prst="rect">
            <a:avLst/>
          </a:prstGeom>
        </p:spPr>
        <p:txBody>
          <a:bodyPr vert="horz" wrap="square" lIns="0" tIns="40779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Lorem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ipsum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 sit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amet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consectetuer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adipiscing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elit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.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Aenean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commodo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ligula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eget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dolor. 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186203" y="2757189"/>
            <a:ext cx="90482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spc="300" dirty="0">
                <a:ea typeface="Arial"/>
                <a:cs typeface="Arial"/>
              </a:rPr>
              <a:t>LOREM IPSUM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5186204" y="3906347"/>
            <a:ext cx="3457678" cy="456676"/>
          </a:xfrm>
          <a:prstGeom prst="rect">
            <a:avLst/>
          </a:prstGeom>
        </p:spPr>
        <p:txBody>
          <a:bodyPr vert="horz" wrap="square" lIns="0" tIns="40779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Lorem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ipsum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 sit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amet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consectetuer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adipiscing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elit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.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Aenean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commodo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ligula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eget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dolor. 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186203" y="3700814"/>
            <a:ext cx="90482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spc="300" dirty="0">
                <a:ea typeface="Arial"/>
                <a:cs typeface="Arial"/>
              </a:rPr>
              <a:t>LOREM IPSUM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5186204" y="2010629"/>
            <a:ext cx="3457678" cy="456676"/>
          </a:xfrm>
          <a:prstGeom prst="rect">
            <a:avLst/>
          </a:prstGeom>
        </p:spPr>
        <p:txBody>
          <a:bodyPr vert="horz" wrap="square" lIns="0" tIns="40779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Lorem ipsum dolor sit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amet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consectetuer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adipiscing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elit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.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Aenean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commodo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ligula </a:t>
            </a:r>
            <a:r>
              <a:rPr lang="en-US" sz="900" dirty="0" err="1">
                <a:solidFill>
                  <a:schemeClr val="tx1"/>
                </a:solidFill>
                <a:latin typeface="+mn-lt"/>
                <a:ea typeface="Arial"/>
                <a:cs typeface="Arial"/>
              </a:rPr>
              <a:t>eget</a:t>
            </a:r>
            <a:r>
              <a:rPr lang="en-US" sz="900" dirty="0">
                <a:solidFill>
                  <a:schemeClr val="tx1"/>
                </a:solidFill>
                <a:latin typeface="+mn-lt"/>
                <a:ea typeface="Arial"/>
                <a:cs typeface="Arial"/>
              </a:rPr>
              <a:t> dolor. 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186203" y="1805096"/>
            <a:ext cx="90482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spc="300" dirty="0">
                <a:ea typeface="Arial"/>
                <a:cs typeface="Arial"/>
              </a:rPr>
              <a:t>LOREM IPSUM</a:t>
            </a:r>
          </a:p>
        </p:txBody>
      </p:sp>
      <p:sp>
        <p:nvSpPr>
          <p:cNvPr id="11" name="Shape 2857"/>
          <p:cNvSpPr/>
          <p:nvPr userDrawn="1"/>
        </p:nvSpPr>
        <p:spPr>
          <a:xfrm>
            <a:off x="4819650" y="1805096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hape 2857"/>
          <p:cNvSpPr/>
          <p:nvPr userDrawn="1"/>
        </p:nvSpPr>
        <p:spPr>
          <a:xfrm>
            <a:off x="4819650" y="2757189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hape 2857"/>
          <p:cNvSpPr/>
          <p:nvPr userDrawn="1"/>
        </p:nvSpPr>
        <p:spPr>
          <a:xfrm>
            <a:off x="4819650" y="3696851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4781412" y="973988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6" name="Rectangle 15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8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mage thumbnail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30460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659748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5490207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321838" y="-1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0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30460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59748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5490207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321838" y="1821477"/>
            <a:ext cx="1830459" cy="18214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3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3" name="Rectangle 12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37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All Devices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442" y="3162894"/>
            <a:ext cx="734238" cy="92925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641431" y="2643828"/>
            <a:ext cx="2141242" cy="13507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33381" y="2643828"/>
            <a:ext cx="1866281" cy="10381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810276" y="3415398"/>
            <a:ext cx="425307" cy="7513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6" name="Rectangle 15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95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Tablet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5855107" y="1320932"/>
            <a:ext cx="2376893" cy="298227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bg2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 here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4019550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33580" y="0"/>
            <a:ext cx="3910420" cy="4963231"/>
            <a:chOff x="3945457" y="1122123"/>
            <a:chExt cx="805174" cy="805173"/>
          </a:xfrm>
        </p:grpSpPr>
        <p:sp>
          <p:nvSpPr>
            <p:cNvPr id="12" name="Rectangle 11"/>
            <p:cNvSpPr/>
            <p:nvPr/>
          </p:nvSpPr>
          <p:spPr>
            <a:xfrm>
              <a:off x="3945457" y="1122123"/>
              <a:ext cx="805173" cy="805173"/>
            </a:xfrm>
            <a:prstGeom prst="rect">
              <a:avLst/>
            </a:prstGeom>
            <a:solidFill>
              <a:srgbClr val="1D1D1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13" name="Right Triangle 12"/>
            <p:cNvSpPr/>
            <p:nvPr/>
          </p:nvSpPr>
          <p:spPr>
            <a:xfrm>
              <a:off x="3945458" y="1122123"/>
              <a:ext cx="805173" cy="805173"/>
            </a:xfrm>
            <a:prstGeom prst="rtTriangle">
              <a:avLst/>
            </a:prstGeom>
            <a:solidFill>
              <a:sysClr val="windowText" lastClr="00000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7676" y="71886"/>
            <a:ext cx="640080" cy="6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26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232990" y="217449"/>
            <a:ext cx="711075" cy="259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633600" cy="51435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8502505" y="432620"/>
            <a:ext cx="274013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24" name="Rectangle 23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6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3510400" y="0"/>
            <a:ext cx="5633600" cy="51435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6" name="Rectangle 15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8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Responsive devices mockup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13"/>
          <p:cNvSpPr>
            <a:spLocks noGrp="1"/>
          </p:cNvSpPr>
          <p:nvPr>
            <p:ph type="pic" sz="quarter" idx="19" hasCustomPrompt="1"/>
          </p:nvPr>
        </p:nvSpPr>
        <p:spPr>
          <a:xfrm>
            <a:off x="5305295" y="3445974"/>
            <a:ext cx="395334" cy="69381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488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 panose="020B0604020202020204"/>
                <a:ea typeface=""/>
                <a:cs typeface=""/>
              </a:rPr>
              <a:t>Insert screenshot</a:t>
            </a:r>
          </a:p>
          <a:p>
            <a:endParaRPr lang="en-US" dirty="0"/>
          </a:p>
        </p:txBody>
      </p:sp>
      <p:sp>
        <p:nvSpPr>
          <p:cNvPr id="69" name="Picture Placeholder 13"/>
          <p:cNvSpPr>
            <a:spLocks noGrp="1"/>
          </p:cNvSpPr>
          <p:nvPr>
            <p:ph type="pic" sz="quarter" idx="20" hasCustomPrompt="1"/>
          </p:nvPr>
        </p:nvSpPr>
        <p:spPr>
          <a:xfrm>
            <a:off x="3122848" y="1922366"/>
            <a:ext cx="2845239" cy="159739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 panose="020B0604020202020204"/>
                <a:ea typeface=""/>
                <a:cs typeface=""/>
              </a:rPr>
              <a:t>Insert screenshot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Arial" panose="020B0604020202020204"/>
              <a:ea typeface=""/>
              <a:cs typeface=""/>
            </a:endParaRPr>
          </a:p>
        </p:txBody>
      </p:sp>
      <p:sp>
        <p:nvSpPr>
          <p:cNvPr id="70" name="Picture Placeholder 13"/>
          <p:cNvSpPr>
            <a:spLocks noGrp="1"/>
          </p:cNvSpPr>
          <p:nvPr>
            <p:ph type="pic" sz="quarter" idx="21" hasCustomPrompt="1"/>
          </p:nvPr>
        </p:nvSpPr>
        <p:spPr>
          <a:xfrm>
            <a:off x="5841442" y="2902496"/>
            <a:ext cx="928891" cy="12372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9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Arial" panose="020B0604020202020204"/>
                <a:ea typeface=""/>
                <a:cs typeface=""/>
              </a:rPr>
              <a:t>Insert screenshot</a:t>
            </a:r>
          </a:p>
          <a:p>
            <a:endParaRPr lang="en-US" dirty="0"/>
          </a:p>
        </p:txBody>
      </p:sp>
      <p:sp>
        <p:nvSpPr>
          <p:cNvPr id="71" name="Picture Placeholder 13"/>
          <p:cNvSpPr>
            <a:spLocks noGrp="1"/>
          </p:cNvSpPr>
          <p:nvPr>
            <p:ph type="pic" sz="quarter" idx="22" hasCustomPrompt="1"/>
          </p:nvPr>
        </p:nvSpPr>
        <p:spPr>
          <a:xfrm>
            <a:off x="2076368" y="2961329"/>
            <a:ext cx="1824014" cy="1153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5" name="Rectangle 14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80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4 steps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2932515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4821442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6696166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044269" y="1746552"/>
            <a:ext cx="1421692" cy="142041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9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25" name="Rectangle 24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10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mage background w/ titl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picture here and send to back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166019" y="2644147"/>
            <a:ext cx="6811963" cy="623593"/>
          </a:xfrm>
        </p:spPr>
        <p:txBody>
          <a:bodyPr>
            <a:noAutofit/>
          </a:bodyPr>
          <a:lstStyle>
            <a:lvl1pPr marL="0" indent="0" algn="ctr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OF THIS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36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Quot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picture here and send to back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57458" y="567308"/>
            <a:ext cx="6679533" cy="3620644"/>
          </a:xfrm>
        </p:spPr>
        <p:txBody>
          <a:bodyPr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200" b="1" i="0" spc="300" smtClean="0">
                <a:solidFill>
                  <a:schemeClr val="bg1"/>
                </a:solidFill>
                <a:effectLst/>
                <a:ea typeface="Arial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“</a:t>
            </a:r>
            <a:r>
              <a:rPr lang="en-US" dirty="0" smtClean="0"/>
              <a:t>Insert Your Quote Here”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257458" y="4192450"/>
            <a:ext cx="6679533" cy="292988"/>
          </a:xfrm>
        </p:spPr>
        <p:txBody>
          <a:bodyPr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000" b="1" i="0" smtClean="0">
                <a:solidFill>
                  <a:schemeClr val="bg1"/>
                </a:solidFill>
                <a:effectLst/>
                <a:ea typeface="Arial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dirty="0" smtClean="0"/>
              <a:t>JOHN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DOE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2" name="Rectangle 11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526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Title with listed content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28650" y="1352550"/>
            <a:ext cx="7886700" cy="2753487"/>
          </a:xfrm>
        </p:spPr>
        <p:txBody>
          <a:bodyPr lIns="0" tIns="0" rIns="0" bIns="0">
            <a:normAutofit/>
          </a:bodyPr>
          <a:lstStyle>
            <a:lvl1pPr>
              <a:defRPr sz="1100"/>
            </a:lvl1pPr>
            <a:lvl2pPr>
              <a:defRPr sz="105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6" name="Rectangle 15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731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Graph on left sid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628649" y="1352550"/>
            <a:ext cx="4287479" cy="2753487"/>
          </a:xfrm>
        </p:spPr>
        <p:txBody>
          <a:bodyPr lIns="0" tIns="0" rIns="0" bIns="0">
            <a:normAutofit/>
          </a:bodyPr>
          <a:lstStyle>
            <a:lvl1pPr>
              <a:defRPr sz="1100"/>
            </a:lvl1pPr>
            <a:lvl2pPr>
              <a:defRPr sz="105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4" name="Rectangle 13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947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2 images with low titl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7623" y="832757"/>
            <a:ext cx="3283438" cy="4310743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858244" y="212271"/>
            <a:ext cx="5059943" cy="2359479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210050" y="2990974"/>
            <a:ext cx="4282017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210050" y="33755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0" name="Rectangle 9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933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Blank with titl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4" name="Rectangle 13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164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R_iPhon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5233580" y="0"/>
            <a:ext cx="3910420" cy="4963231"/>
            <a:chOff x="3945457" y="1122123"/>
            <a:chExt cx="805174" cy="805173"/>
          </a:xfrm>
        </p:grpSpPr>
        <p:sp>
          <p:nvSpPr>
            <p:cNvPr id="9" name="Rectangle 8"/>
            <p:cNvSpPr/>
            <p:nvPr/>
          </p:nvSpPr>
          <p:spPr>
            <a:xfrm>
              <a:off x="3945457" y="1122123"/>
              <a:ext cx="805173" cy="805173"/>
            </a:xfrm>
            <a:prstGeom prst="rect">
              <a:avLst/>
            </a:prstGeom>
            <a:solidFill>
              <a:srgbClr val="1D1D1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>
              <a:off x="3945458" y="1122123"/>
              <a:ext cx="805173" cy="805173"/>
            </a:xfrm>
            <a:prstGeom prst="rtTriangle">
              <a:avLst/>
            </a:prstGeom>
            <a:solidFill>
              <a:sysClr val="windowText" lastClr="00000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</p:grpSp>
      <p:sp>
        <p:nvSpPr>
          <p:cNvPr id="4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6254082" y="882968"/>
            <a:ext cx="1891915" cy="336042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 baseline="0"/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4332817" cy="3342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Title Placeholder 1"/>
          <p:cNvSpPr txBox="1">
            <a:spLocks/>
          </p:cNvSpPr>
          <p:nvPr userDrawn="1"/>
        </p:nvSpPr>
        <p:spPr>
          <a:xfrm>
            <a:off x="1" y="4963231"/>
            <a:ext cx="9144000" cy="180269"/>
          </a:xfrm>
          <a:prstGeom prst="rect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7676" y="71886"/>
            <a:ext cx="640080" cy="6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7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Single Imag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"/>
          <p:cNvSpPr>
            <a:spLocks noGrp="1"/>
          </p:cNvSpPr>
          <p:nvPr>
            <p:ph type="pic" sz="quarter" idx="16"/>
          </p:nvPr>
        </p:nvSpPr>
        <p:spPr>
          <a:xfrm>
            <a:off x="211668" y="808370"/>
            <a:ext cx="8464062" cy="4267802"/>
          </a:xfrm>
        </p:spPr>
      </p:sp>
      <p:grpSp>
        <p:nvGrpSpPr>
          <p:cNvPr id="10" name="Group 9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1" name="Rectangle 10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596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Tablet screenshot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 flipV="1">
            <a:off x="5029200" y="0"/>
            <a:ext cx="4114799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5855107" y="1320932"/>
            <a:ext cx="2376893" cy="298227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200" baseline="0">
                <a:ln>
                  <a:noFill/>
                </a:ln>
                <a:solidFill>
                  <a:schemeClr val="bg2"/>
                </a:solidFill>
                <a:latin typeface="+mn-lt"/>
                <a:ea typeface="Arial"/>
                <a:cs typeface="Arial"/>
              </a:defRPr>
            </a:lvl1pPr>
          </a:lstStyle>
          <a:p>
            <a:r>
              <a:rPr lang="en-US" dirty="0" smtClean="0"/>
              <a:t>Insert screenshot here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401955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06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Phone screenshot 2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5029200" y="0"/>
            <a:ext cx="4114799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6254082" y="882968"/>
            <a:ext cx="1891915" cy="336042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 baseline="0"/>
            </a:lvl1pPr>
          </a:lstStyle>
          <a:p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4332817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67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Iphone screenshot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313" y="1965359"/>
            <a:ext cx="3890141" cy="3178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000269" y="774996"/>
            <a:ext cx="1882259" cy="3339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781412" y="973988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7745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Desktop screenshot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 flipV="1">
            <a:off x="0" y="0"/>
            <a:ext cx="9144000" cy="26823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893430" y="1906588"/>
            <a:ext cx="2984500" cy="1665287"/>
          </a:xfrm>
        </p:spPr>
        <p:txBody>
          <a:bodyPr/>
          <a:lstStyle>
            <a:lvl1pPr>
              <a:defRPr baseline="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21" name="Rectangle 20"/>
            <p:cNvSpPr/>
            <p:nvPr/>
          </p:nvSpPr>
          <p:spPr>
            <a:xfrm>
              <a:off x="-3176" y="-1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61096" y="-1305"/>
              <a:ext cx="4039667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01885" y="-1"/>
              <a:ext cx="408592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167652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238413" y="-1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67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About us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4526" y="1284218"/>
            <a:ext cx="3921785" cy="2215227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000" baseline="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48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picture here and bring it to front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48484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6858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4782027" y="589445"/>
            <a:ext cx="3972233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781412" y="973988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4" name="Rectangle 13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508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Blank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9" name="Rectangle 8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856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3 Images w/ titl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46831" y="1352550"/>
            <a:ext cx="2273350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46831" y="3640310"/>
            <a:ext cx="2283182" cy="83557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6243484" y="3640310"/>
            <a:ext cx="2260643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3439193" y="1352550"/>
            <a:ext cx="2273350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231554" y="1352550"/>
            <a:ext cx="2273350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3451123" y="3640310"/>
            <a:ext cx="2260643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19" name="Rectangle 18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012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5 images w/ titl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2250184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46831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3853537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5456890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7060243" y="1352550"/>
            <a:ext cx="1455107" cy="20582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Insert Screenshot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646831" y="3640310"/>
            <a:ext cx="1455107" cy="835575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2250184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3853537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5456890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7060243" y="3640311"/>
            <a:ext cx="1455107" cy="835574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28650" y="1013317"/>
            <a:ext cx="398974" cy="213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987" y="5076172"/>
            <a:ext cx="9144000" cy="67328"/>
            <a:chOff x="-3176" y="-1305"/>
            <a:chExt cx="20305861" cy="340272"/>
          </a:xfrm>
        </p:grpSpPr>
        <p:sp>
          <p:nvSpPr>
            <p:cNvPr id="22" name="Rectangle 21"/>
            <p:cNvSpPr/>
            <p:nvPr/>
          </p:nvSpPr>
          <p:spPr>
            <a:xfrm>
              <a:off x="-3176" y="-1305"/>
              <a:ext cx="4064272" cy="338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58771" y="-1305"/>
              <a:ext cx="4061172" cy="340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17618" y="-1305"/>
              <a:ext cx="4061172" cy="338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176466" y="-1305"/>
              <a:ext cx="4064272" cy="3402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238413" y="-1305"/>
              <a:ext cx="4064272" cy="338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280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axis_3 Steps with picture_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47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048000" y="0"/>
            <a:ext cx="3047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1" y="0"/>
            <a:ext cx="3047999" cy="51435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43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42" Type="http://schemas.openxmlformats.org/officeDocument/2006/relationships/slideLayout" Target="../slideLayouts/slideLayout142.xml"/><Relationship Id="rId143" Type="http://schemas.openxmlformats.org/officeDocument/2006/relationships/slideLayout" Target="../slideLayouts/slideLayout143.xml"/><Relationship Id="rId144" Type="http://schemas.openxmlformats.org/officeDocument/2006/relationships/slideLayout" Target="../slideLayouts/slideLayout144.xml"/><Relationship Id="rId145" Type="http://schemas.openxmlformats.org/officeDocument/2006/relationships/slideLayout" Target="../slideLayouts/slideLayout145.xml"/><Relationship Id="rId146" Type="http://schemas.openxmlformats.org/officeDocument/2006/relationships/slideLayout" Target="../slideLayouts/slideLayout146.xml"/><Relationship Id="rId147" Type="http://schemas.openxmlformats.org/officeDocument/2006/relationships/slideLayout" Target="../slideLayouts/slideLayout147.xml"/><Relationship Id="rId148" Type="http://schemas.openxmlformats.org/officeDocument/2006/relationships/slideLayout" Target="../slideLayouts/slideLayout148.xml"/><Relationship Id="rId149" Type="http://schemas.openxmlformats.org/officeDocument/2006/relationships/slideLayout" Target="../slideLayouts/slideLayout14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Relationship Id="rId110" Type="http://schemas.openxmlformats.org/officeDocument/2006/relationships/slideLayout" Target="../slideLayouts/slideLayout110.xml"/><Relationship Id="rId111" Type="http://schemas.openxmlformats.org/officeDocument/2006/relationships/slideLayout" Target="../slideLayouts/slideLayout111.xml"/><Relationship Id="rId112" Type="http://schemas.openxmlformats.org/officeDocument/2006/relationships/slideLayout" Target="../slideLayouts/slideLayout112.xml"/><Relationship Id="rId113" Type="http://schemas.openxmlformats.org/officeDocument/2006/relationships/slideLayout" Target="../slideLayouts/slideLayout113.xml"/><Relationship Id="rId114" Type="http://schemas.openxmlformats.org/officeDocument/2006/relationships/slideLayout" Target="../slideLayouts/slideLayout114.xml"/><Relationship Id="rId115" Type="http://schemas.openxmlformats.org/officeDocument/2006/relationships/slideLayout" Target="../slideLayouts/slideLayout115.xml"/><Relationship Id="rId116" Type="http://schemas.openxmlformats.org/officeDocument/2006/relationships/slideLayout" Target="../slideLayouts/slideLayout116.xml"/><Relationship Id="rId117" Type="http://schemas.openxmlformats.org/officeDocument/2006/relationships/slideLayout" Target="../slideLayouts/slideLayout117.xml"/><Relationship Id="rId118" Type="http://schemas.openxmlformats.org/officeDocument/2006/relationships/slideLayout" Target="../slideLayouts/slideLayout118.xml"/><Relationship Id="rId119" Type="http://schemas.openxmlformats.org/officeDocument/2006/relationships/slideLayout" Target="../slideLayouts/slideLayout119.xml"/><Relationship Id="rId150" Type="http://schemas.openxmlformats.org/officeDocument/2006/relationships/slideLayout" Target="../slideLayouts/slideLayout150.xml"/><Relationship Id="rId151" Type="http://schemas.openxmlformats.org/officeDocument/2006/relationships/slideLayout" Target="../slideLayouts/slideLayout151.xml"/><Relationship Id="rId152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53" Type="http://schemas.openxmlformats.org/officeDocument/2006/relationships/slideLayout" Target="../slideLayouts/slideLayout153.xml"/><Relationship Id="rId154" Type="http://schemas.openxmlformats.org/officeDocument/2006/relationships/slideLayout" Target="../slideLayouts/slideLayout154.xml"/><Relationship Id="rId155" Type="http://schemas.openxmlformats.org/officeDocument/2006/relationships/slideLayout" Target="../slideLayouts/slideLayout155.xml"/><Relationship Id="rId156" Type="http://schemas.openxmlformats.org/officeDocument/2006/relationships/slideLayout" Target="../slideLayouts/slideLayout156.xml"/><Relationship Id="rId157" Type="http://schemas.openxmlformats.org/officeDocument/2006/relationships/slideLayout" Target="../slideLayouts/slideLayout157.xml"/><Relationship Id="rId158" Type="http://schemas.openxmlformats.org/officeDocument/2006/relationships/slideLayout" Target="../slideLayouts/slideLayout158.xml"/><Relationship Id="rId159" Type="http://schemas.openxmlformats.org/officeDocument/2006/relationships/slideLayout" Target="../slideLayouts/slideLayout15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120" Type="http://schemas.openxmlformats.org/officeDocument/2006/relationships/slideLayout" Target="../slideLayouts/slideLayout120.xml"/><Relationship Id="rId121" Type="http://schemas.openxmlformats.org/officeDocument/2006/relationships/slideLayout" Target="../slideLayouts/slideLayout121.xml"/><Relationship Id="rId122" Type="http://schemas.openxmlformats.org/officeDocument/2006/relationships/slideLayout" Target="../slideLayouts/slideLayout122.xml"/><Relationship Id="rId123" Type="http://schemas.openxmlformats.org/officeDocument/2006/relationships/slideLayout" Target="../slideLayouts/slideLayout123.xml"/><Relationship Id="rId124" Type="http://schemas.openxmlformats.org/officeDocument/2006/relationships/slideLayout" Target="../slideLayouts/slideLayout124.xml"/><Relationship Id="rId125" Type="http://schemas.openxmlformats.org/officeDocument/2006/relationships/slideLayout" Target="../slideLayouts/slideLayout125.xml"/><Relationship Id="rId126" Type="http://schemas.openxmlformats.org/officeDocument/2006/relationships/slideLayout" Target="../slideLayouts/slideLayout126.xml"/><Relationship Id="rId127" Type="http://schemas.openxmlformats.org/officeDocument/2006/relationships/slideLayout" Target="../slideLayouts/slideLayout127.xml"/><Relationship Id="rId128" Type="http://schemas.openxmlformats.org/officeDocument/2006/relationships/slideLayout" Target="../slideLayouts/slideLayout128.xml"/><Relationship Id="rId129" Type="http://schemas.openxmlformats.org/officeDocument/2006/relationships/slideLayout" Target="../slideLayouts/slideLayout129.xml"/><Relationship Id="rId160" Type="http://schemas.openxmlformats.org/officeDocument/2006/relationships/slideLayout" Target="../slideLayouts/slideLayout160.xml"/><Relationship Id="rId161" Type="http://schemas.openxmlformats.org/officeDocument/2006/relationships/slideLayout" Target="../slideLayouts/slideLayout161.xml"/><Relationship Id="rId162" Type="http://schemas.openxmlformats.org/officeDocument/2006/relationships/slideLayout" Target="../slideLayouts/slideLayout162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63" Type="http://schemas.openxmlformats.org/officeDocument/2006/relationships/slideLayout" Target="../slideLayouts/slideLayout163.xml"/><Relationship Id="rId164" Type="http://schemas.openxmlformats.org/officeDocument/2006/relationships/slideLayout" Target="../slideLayouts/slideLayout164.xml"/><Relationship Id="rId165" Type="http://schemas.openxmlformats.org/officeDocument/2006/relationships/slideLayout" Target="../slideLayouts/slideLayout165.xml"/><Relationship Id="rId166" Type="http://schemas.openxmlformats.org/officeDocument/2006/relationships/slideLayout" Target="../slideLayouts/slideLayout166.xml"/><Relationship Id="rId167" Type="http://schemas.openxmlformats.org/officeDocument/2006/relationships/slideLayout" Target="../slideLayouts/slideLayout167.xml"/><Relationship Id="rId168" Type="http://schemas.openxmlformats.org/officeDocument/2006/relationships/slideLayout" Target="../slideLayouts/slideLayout168.xml"/><Relationship Id="rId169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130" Type="http://schemas.openxmlformats.org/officeDocument/2006/relationships/slideLayout" Target="../slideLayouts/slideLayout130.xml"/><Relationship Id="rId131" Type="http://schemas.openxmlformats.org/officeDocument/2006/relationships/slideLayout" Target="../slideLayouts/slideLayout131.xml"/><Relationship Id="rId132" Type="http://schemas.openxmlformats.org/officeDocument/2006/relationships/slideLayout" Target="../slideLayouts/slideLayout132.xml"/><Relationship Id="rId133" Type="http://schemas.openxmlformats.org/officeDocument/2006/relationships/slideLayout" Target="../slideLayouts/slideLayout133.xml"/><Relationship Id="rId134" Type="http://schemas.openxmlformats.org/officeDocument/2006/relationships/slideLayout" Target="../slideLayouts/slideLayout134.xml"/><Relationship Id="rId135" Type="http://schemas.openxmlformats.org/officeDocument/2006/relationships/slideLayout" Target="../slideLayouts/slideLayout135.xml"/><Relationship Id="rId136" Type="http://schemas.openxmlformats.org/officeDocument/2006/relationships/slideLayout" Target="../slideLayouts/slideLayout136.xml"/><Relationship Id="rId137" Type="http://schemas.openxmlformats.org/officeDocument/2006/relationships/slideLayout" Target="../slideLayouts/slideLayout137.xml"/><Relationship Id="rId138" Type="http://schemas.openxmlformats.org/officeDocument/2006/relationships/slideLayout" Target="../slideLayouts/slideLayout138.xml"/><Relationship Id="rId139" Type="http://schemas.openxmlformats.org/officeDocument/2006/relationships/slideLayout" Target="../slideLayouts/slideLayout139.xml"/><Relationship Id="rId170" Type="http://schemas.openxmlformats.org/officeDocument/2006/relationships/slideLayout" Target="../slideLayouts/slideLayout170.xml"/><Relationship Id="rId171" Type="http://schemas.openxmlformats.org/officeDocument/2006/relationships/slideLayout" Target="../slideLayouts/slideLayout171.xml"/><Relationship Id="rId172" Type="http://schemas.openxmlformats.org/officeDocument/2006/relationships/slideLayout" Target="../slideLayouts/slideLayout172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173" Type="http://schemas.openxmlformats.org/officeDocument/2006/relationships/slideLayout" Target="../slideLayouts/slideLayout173.xml"/><Relationship Id="rId174" Type="http://schemas.openxmlformats.org/officeDocument/2006/relationships/slideLayout" Target="../slideLayouts/slideLayout174.xml"/><Relationship Id="rId175" Type="http://schemas.openxmlformats.org/officeDocument/2006/relationships/slideLayout" Target="../slideLayouts/slideLayout175.xml"/><Relationship Id="rId176" Type="http://schemas.openxmlformats.org/officeDocument/2006/relationships/slideLayout" Target="../slideLayouts/slideLayout176.xml"/><Relationship Id="rId177" Type="http://schemas.openxmlformats.org/officeDocument/2006/relationships/theme" Target="../theme/theme1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0" Type="http://schemas.openxmlformats.org/officeDocument/2006/relationships/slideLayout" Target="../slideLayouts/slideLayout100.xml"/><Relationship Id="rId101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2.xml"/><Relationship Id="rId103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4.xml"/><Relationship Id="rId105" Type="http://schemas.openxmlformats.org/officeDocument/2006/relationships/slideLayout" Target="../slideLayouts/slideLayout105.xml"/><Relationship Id="rId106" Type="http://schemas.openxmlformats.org/officeDocument/2006/relationships/slideLayout" Target="../slideLayouts/slideLayout106.xml"/><Relationship Id="rId107" Type="http://schemas.openxmlformats.org/officeDocument/2006/relationships/slideLayout" Target="../slideLayouts/slideLayout107.xml"/><Relationship Id="rId108" Type="http://schemas.openxmlformats.org/officeDocument/2006/relationships/slideLayout" Target="../slideLayouts/slideLayout108.xml"/><Relationship Id="rId109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40" Type="http://schemas.openxmlformats.org/officeDocument/2006/relationships/slideLayout" Target="../slideLayouts/slideLayout140.xml"/><Relationship Id="rId141" Type="http://schemas.openxmlformats.org/officeDocument/2006/relationships/slideLayout" Target="../slideLayouts/slideLayout1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8158"/>
            <a:ext cx="7886700" cy="27923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28650" y="444110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6917" y="432620"/>
            <a:ext cx="389602" cy="147484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DF0B073-9B7A-B54C-B31D-97A0E933B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0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4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  <p:sldLayoutId id="2147483779" r:id="rId31"/>
    <p:sldLayoutId id="2147483780" r:id="rId32"/>
    <p:sldLayoutId id="2147483781" r:id="rId33"/>
    <p:sldLayoutId id="2147483782" r:id="rId34"/>
    <p:sldLayoutId id="2147483783" r:id="rId35"/>
    <p:sldLayoutId id="2147483784" r:id="rId36"/>
    <p:sldLayoutId id="2147483785" r:id="rId37"/>
    <p:sldLayoutId id="2147483786" r:id="rId38"/>
    <p:sldLayoutId id="2147483787" r:id="rId39"/>
    <p:sldLayoutId id="2147483788" r:id="rId40"/>
    <p:sldLayoutId id="2147483789" r:id="rId41"/>
    <p:sldLayoutId id="2147483842" r:id="rId42"/>
    <p:sldLayoutId id="2147483843" r:id="rId43"/>
    <p:sldLayoutId id="2147483844" r:id="rId44"/>
    <p:sldLayoutId id="2147483845" r:id="rId45"/>
    <p:sldLayoutId id="2147483846" r:id="rId46"/>
    <p:sldLayoutId id="2147483847" r:id="rId47"/>
    <p:sldLayoutId id="2147483848" r:id="rId48"/>
    <p:sldLayoutId id="2147483849" r:id="rId49"/>
    <p:sldLayoutId id="2147483850" r:id="rId50"/>
    <p:sldLayoutId id="2147483851" r:id="rId51"/>
    <p:sldLayoutId id="2147483852" r:id="rId52"/>
    <p:sldLayoutId id="2147483853" r:id="rId53"/>
    <p:sldLayoutId id="2147483854" r:id="rId54"/>
    <p:sldLayoutId id="2147483855" r:id="rId55"/>
    <p:sldLayoutId id="2147483856" r:id="rId56"/>
    <p:sldLayoutId id="2147483857" r:id="rId57"/>
    <p:sldLayoutId id="2147483858" r:id="rId58"/>
    <p:sldLayoutId id="2147483859" r:id="rId59"/>
    <p:sldLayoutId id="2147483860" r:id="rId60"/>
    <p:sldLayoutId id="2147483861" r:id="rId61"/>
    <p:sldLayoutId id="2147483862" r:id="rId62"/>
    <p:sldLayoutId id="2147483863" r:id="rId63"/>
    <p:sldLayoutId id="2147483864" r:id="rId64"/>
    <p:sldLayoutId id="2147483865" r:id="rId65"/>
    <p:sldLayoutId id="2147483866" r:id="rId66"/>
    <p:sldLayoutId id="2147483867" r:id="rId67"/>
    <p:sldLayoutId id="2147483868" r:id="rId68"/>
    <p:sldLayoutId id="2147483869" r:id="rId69"/>
    <p:sldLayoutId id="2147483870" r:id="rId70"/>
    <p:sldLayoutId id="2147483871" r:id="rId71"/>
    <p:sldLayoutId id="2147483872" r:id="rId72"/>
    <p:sldLayoutId id="2147483873" r:id="rId73"/>
    <p:sldLayoutId id="2147483874" r:id="rId74"/>
    <p:sldLayoutId id="2147483875" r:id="rId75"/>
    <p:sldLayoutId id="2147483876" r:id="rId76"/>
    <p:sldLayoutId id="2147483877" r:id="rId77"/>
    <p:sldLayoutId id="2147483878" r:id="rId78"/>
    <p:sldLayoutId id="2147483879" r:id="rId79"/>
    <p:sldLayoutId id="2147483880" r:id="rId80"/>
    <p:sldLayoutId id="2147483881" r:id="rId81"/>
    <p:sldLayoutId id="2147483882" r:id="rId82"/>
    <p:sldLayoutId id="2147483883" r:id="rId83"/>
    <p:sldLayoutId id="2147483884" r:id="rId84"/>
    <p:sldLayoutId id="2147483885" r:id="rId85"/>
    <p:sldLayoutId id="2147483886" r:id="rId86"/>
    <p:sldLayoutId id="2147483887" r:id="rId87"/>
    <p:sldLayoutId id="2147483888" r:id="rId88"/>
    <p:sldLayoutId id="2147483889" r:id="rId89"/>
    <p:sldLayoutId id="2147483890" r:id="rId90"/>
    <p:sldLayoutId id="2147483891" r:id="rId91"/>
    <p:sldLayoutId id="2147483892" r:id="rId92"/>
    <p:sldLayoutId id="2147483893" r:id="rId93"/>
    <p:sldLayoutId id="2147483894" r:id="rId94"/>
    <p:sldLayoutId id="2147483895" r:id="rId95"/>
    <p:sldLayoutId id="2147483896" r:id="rId96"/>
    <p:sldLayoutId id="2147483897" r:id="rId97"/>
    <p:sldLayoutId id="2147483898" r:id="rId98"/>
    <p:sldLayoutId id="2147483899" r:id="rId99"/>
    <p:sldLayoutId id="2147483900" r:id="rId100"/>
    <p:sldLayoutId id="2147483901" r:id="rId101"/>
    <p:sldLayoutId id="2147483902" r:id="rId102"/>
    <p:sldLayoutId id="2147483903" r:id="rId103"/>
    <p:sldLayoutId id="2147483904" r:id="rId104"/>
    <p:sldLayoutId id="2147483905" r:id="rId105"/>
    <p:sldLayoutId id="2147483906" r:id="rId106"/>
    <p:sldLayoutId id="2147483907" r:id="rId107"/>
    <p:sldLayoutId id="2147483908" r:id="rId108"/>
    <p:sldLayoutId id="2147483909" r:id="rId109"/>
    <p:sldLayoutId id="2147483910" r:id="rId110"/>
    <p:sldLayoutId id="2147483911" r:id="rId111"/>
    <p:sldLayoutId id="2147483912" r:id="rId112"/>
    <p:sldLayoutId id="2147483913" r:id="rId113"/>
    <p:sldLayoutId id="2147483914" r:id="rId114"/>
    <p:sldLayoutId id="2147483915" r:id="rId115"/>
    <p:sldLayoutId id="2147483916" r:id="rId116"/>
    <p:sldLayoutId id="2147483917" r:id="rId117"/>
    <p:sldLayoutId id="2147483918" r:id="rId118"/>
    <p:sldLayoutId id="2147483919" r:id="rId119"/>
    <p:sldLayoutId id="2147483920" r:id="rId120"/>
    <p:sldLayoutId id="2147483921" r:id="rId121"/>
    <p:sldLayoutId id="2147483922" r:id="rId122"/>
    <p:sldLayoutId id="2147483923" r:id="rId123"/>
    <p:sldLayoutId id="2147483924" r:id="rId124"/>
    <p:sldLayoutId id="2147483925" r:id="rId125"/>
    <p:sldLayoutId id="2147483650" r:id="rId126"/>
    <p:sldLayoutId id="2147483710" r:id="rId127"/>
    <p:sldLayoutId id="2147483727" r:id="rId128"/>
    <p:sldLayoutId id="2147483739" r:id="rId129"/>
    <p:sldLayoutId id="2147483790" r:id="rId130"/>
    <p:sldLayoutId id="2147483791" r:id="rId131"/>
    <p:sldLayoutId id="2147483792" r:id="rId132"/>
    <p:sldLayoutId id="2147483793" r:id="rId133"/>
    <p:sldLayoutId id="2147483794" r:id="rId134"/>
    <p:sldLayoutId id="2147483795" r:id="rId135"/>
    <p:sldLayoutId id="2147483796" r:id="rId136"/>
    <p:sldLayoutId id="2147483797" r:id="rId137"/>
    <p:sldLayoutId id="2147483798" r:id="rId138"/>
    <p:sldLayoutId id="2147483799" r:id="rId139"/>
    <p:sldLayoutId id="2147483800" r:id="rId140"/>
    <p:sldLayoutId id="2147483801" r:id="rId141"/>
    <p:sldLayoutId id="2147483802" r:id="rId142"/>
    <p:sldLayoutId id="2147483803" r:id="rId143"/>
    <p:sldLayoutId id="2147483804" r:id="rId144"/>
    <p:sldLayoutId id="2147483805" r:id="rId145"/>
    <p:sldLayoutId id="2147483806" r:id="rId146"/>
    <p:sldLayoutId id="2147483807" r:id="rId147"/>
    <p:sldLayoutId id="2147483808" r:id="rId148"/>
    <p:sldLayoutId id="2147483809" r:id="rId149"/>
    <p:sldLayoutId id="2147483810" r:id="rId150"/>
    <p:sldLayoutId id="2147483811" r:id="rId151"/>
    <p:sldLayoutId id="2147483812" r:id="rId152"/>
    <p:sldLayoutId id="2147483813" r:id="rId153"/>
    <p:sldLayoutId id="2147483814" r:id="rId154"/>
    <p:sldLayoutId id="2147483815" r:id="rId155"/>
    <p:sldLayoutId id="2147483816" r:id="rId156"/>
    <p:sldLayoutId id="2147483817" r:id="rId157"/>
    <p:sldLayoutId id="2147483818" r:id="rId158"/>
    <p:sldLayoutId id="2147483819" r:id="rId159"/>
    <p:sldLayoutId id="2147483820" r:id="rId160"/>
    <p:sldLayoutId id="2147483821" r:id="rId161"/>
    <p:sldLayoutId id="2147483822" r:id="rId162"/>
    <p:sldLayoutId id="2147483823" r:id="rId163"/>
    <p:sldLayoutId id="2147483824" r:id="rId164"/>
    <p:sldLayoutId id="2147483825" r:id="rId165"/>
    <p:sldLayoutId id="2147483826" r:id="rId166"/>
    <p:sldLayoutId id="2147483827" r:id="rId167"/>
    <p:sldLayoutId id="2147483828" r:id="rId168"/>
    <p:sldLayoutId id="2147483829" r:id="rId169"/>
    <p:sldLayoutId id="2147483830" r:id="rId170"/>
    <p:sldLayoutId id="2147483832" r:id="rId171"/>
    <p:sldLayoutId id="2147483833" r:id="rId172"/>
    <p:sldLayoutId id="2147483834" r:id="rId173"/>
    <p:sldLayoutId id="2147483835" r:id="rId174"/>
    <p:sldLayoutId id="2147483836" r:id="rId175"/>
    <p:sldLayoutId id="2147483841" r:id="rId17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image" Target="../media/image19.jpe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2" name="Rectangle 91"/>
          <p:cNvSpPr>
            <a:spLocks/>
          </p:cNvSpPr>
          <p:nvPr/>
        </p:nvSpPr>
        <p:spPr>
          <a:xfrm rot="16200000">
            <a:off x="2000846" y="-2000846"/>
            <a:ext cx="5143500" cy="9145192"/>
          </a:xfrm>
          <a:prstGeom prst="rect">
            <a:avLst/>
          </a:prstGeom>
          <a:solidFill>
            <a:srgbClr val="0E0E0E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3660587" y="1"/>
            <a:ext cx="1828800" cy="15461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7482" y="0"/>
            <a:ext cx="1537542" cy="151557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467" y="4466572"/>
            <a:ext cx="9142604" cy="82296"/>
            <a:chOff x="-3176" y="-1305"/>
            <a:chExt cx="20302761" cy="415919"/>
          </a:xfrm>
        </p:grpSpPr>
        <p:sp>
          <p:nvSpPr>
            <p:cNvPr id="19" name="Rectangle 18"/>
            <p:cNvSpPr/>
            <p:nvPr/>
          </p:nvSpPr>
          <p:spPr>
            <a:xfrm>
              <a:off x="-3176" y="-1305"/>
              <a:ext cx="4061172" cy="4159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57221" y="-1305"/>
              <a:ext cx="4061172" cy="4159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117618" y="-1305"/>
              <a:ext cx="4061172" cy="415919"/>
            </a:xfrm>
            <a:prstGeom prst="rect">
              <a:avLst/>
            </a:prstGeom>
            <a:solidFill>
              <a:srgbClr val="FBBA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78016" y="-1305"/>
              <a:ext cx="4061172" cy="415919"/>
            </a:xfrm>
            <a:prstGeom prst="rect">
              <a:avLst/>
            </a:prstGeom>
            <a:solidFill>
              <a:srgbClr val="DD69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238413" y="-1305"/>
              <a:ext cx="4061172" cy="415919"/>
            </a:xfrm>
            <a:prstGeom prst="rect">
              <a:avLst/>
            </a:prstGeom>
            <a:solidFill>
              <a:srgbClr val="DC1F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  <p:sp>
        <p:nvSpPr>
          <p:cNvPr id="2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0841" y="2644147"/>
            <a:ext cx="8682317" cy="623593"/>
          </a:xfrm>
        </p:spPr>
        <p:txBody>
          <a:bodyPr/>
          <a:lstStyle/>
          <a:p>
            <a:r>
              <a:rPr lang="en-US" altLang="zh-CN" dirty="0" smtClean="0"/>
              <a:t>REAL OUTCOMES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0" y="4857751"/>
            <a:ext cx="5410200" cy="1795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en-US" sz="70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Confidential and proprietary. Copyright © 2016 </a:t>
            </a:r>
            <a:r>
              <a:rPr lang="en-US" sz="700" dirty="0" err="1">
                <a:solidFill>
                  <a:schemeClr val="bg1"/>
                </a:solidFill>
                <a:latin typeface="Arial"/>
                <a:ea typeface="Arial"/>
                <a:cs typeface="Arial"/>
              </a:rPr>
              <a:t>Xaxis</a:t>
            </a:r>
            <a:r>
              <a:rPr lang="en-US" sz="70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700" dirty="0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Inc. </a:t>
            </a:r>
            <a:r>
              <a:rPr lang="en-US" sz="70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All rights reserved. Distribution without permission is prohibited. </a:t>
            </a:r>
          </a:p>
        </p:txBody>
      </p:sp>
    </p:spTree>
    <p:extLst>
      <p:ext uri="{BB962C8B-B14F-4D97-AF65-F5344CB8AC3E}">
        <p14:creationId xmlns:p14="http://schemas.microsoft.com/office/powerpoint/2010/main" val="194764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2" name="Rectangle 91"/>
          <p:cNvSpPr>
            <a:spLocks/>
          </p:cNvSpPr>
          <p:nvPr/>
        </p:nvSpPr>
        <p:spPr>
          <a:xfrm rot="16200000">
            <a:off x="2000846" y="-2000846"/>
            <a:ext cx="5143500" cy="9145192"/>
          </a:xfrm>
          <a:prstGeom prst="rect">
            <a:avLst/>
          </a:prstGeom>
          <a:solidFill>
            <a:srgbClr val="0E0E0E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 sz="1800" dirty="0"/>
          </a:p>
        </p:txBody>
      </p:sp>
      <p:sp>
        <p:nvSpPr>
          <p:cNvPr id="99" name="TextBox 98"/>
          <p:cNvSpPr txBox="1"/>
          <p:nvPr/>
        </p:nvSpPr>
        <p:spPr>
          <a:xfrm>
            <a:off x="1905000" y="4857751"/>
            <a:ext cx="5410200" cy="1795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  <a:defRPr/>
            </a:pPr>
            <a:r>
              <a:rPr lang="en-US" sz="70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Confidential and proprietary. Copyright © 2016 Xaxis Incorporation. All rights reserved. Distribution without permission is prohibited.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60587" y="1"/>
            <a:ext cx="1828800" cy="15461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7482" y="0"/>
            <a:ext cx="1537542" cy="151557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467" y="4466572"/>
            <a:ext cx="9142604" cy="82296"/>
            <a:chOff x="-3176" y="-1305"/>
            <a:chExt cx="20302761" cy="415919"/>
          </a:xfrm>
        </p:grpSpPr>
        <p:sp>
          <p:nvSpPr>
            <p:cNvPr id="19" name="Rectangle 18"/>
            <p:cNvSpPr/>
            <p:nvPr/>
          </p:nvSpPr>
          <p:spPr>
            <a:xfrm>
              <a:off x="-3176" y="-1305"/>
              <a:ext cx="4061172" cy="4159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57221" y="-1305"/>
              <a:ext cx="4061172" cy="4159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117618" y="-1305"/>
              <a:ext cx="4061172" cy="415919"/>
            </a:xfrm>
            <a:prstGeom prst="rect">
              <a:avLst/>
            </a:prstGeom>
            <a:solidFill>
              <a:srgbClr val="FBBA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78016" y="-1305"/>
              <a:ext cx="4061172" cy="415919"/>
            </a:xfrm>
            <a:prstGeom prst="rect">
              <a:avLst/>
            </a:prstGeom>
            <a:solidFill>
              <a:srgbClr val="DD69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238413" y="-1305"/>
              <a:ext cx="4061172" cy="415919"/>
            </a:xfrm>
            <a:prstGeom prst="rect">
              <a:avLst/>
            </a:prstGeom>
            <a:solidFill>
              <a:srgbClr val="DC1F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00" dirty="0">
                <a:latin typeface="Arial"/>
                <a:cs typeface="Arial"/>
              </a:endParaRPr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0841" y="2644147"/>
            <a:ext cx="8682317" cy="623593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23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81" y="0"/>
            <a:ext cx="9141619" cy="4974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06">
              <a:solidFill>
                <a:schemeClr val="tx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7679"/>
            <a:ext cx="9141619" cy="2807208"/>
          </a:xfrm>
          <a:prstGeom prst="rect">
            <a:avLst/>
          </a:prstGeom>
          <a:solidFill>
            <a:srgbClr val="FB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06">
              <a:solidFill>
                <a:schemeClr val="tx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240" y="3379101"/>
            <a:ext cx="7709520" cy="116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spc="3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WE GUARANTEE </a:t>
            </a:r>
            <a:r>
              <a:rPr lang="en-US" sz="2000" b="1" spc="300" dirty="0">
                <a:solidFill>
                  <a:srgbClr val="DC1F1C"/>
                </a:solidFill>
                <a:latin typeface="Arial" charset="0"/>
                <a:ea typeface="Arial" charset="0"/>
                <a:cs typeface="Arial" charset="0"/>
              </a:rPr>
              <a:t>REAL OUTCOMES </a:t>
            </a:r>
            <a:r>
              <a:rPr lang="en-US" sz="2000" b="1" spc="3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FOR BRANDS BY COMBINING PROPRIETARY MEDIA, DATA AND TECHNOLOGY AT SCALE.  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726"/>
            <a:ext cx="9141619" cy="2373445"/>
          </a:xfrm>
        </p:spPr>
      </p:pic>
      <p:sp>
        <p:nvSpPr>
          <p:cNvPr id="12" name="Rectangle 11"/>
          <p:cNvSpPr/>
          <p:nvPr/>
        </p:nvSpPr>
        <p:spPr>
          <a:xfrm>
            <a:off x="1583261" y="2613324"/>
            <a:ext cx="5975095" cy="43281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3261" y="2621980"/>
            <a:ext cx="5975095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pc="300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LIGHT REACTION MISSION</a:t>
            </a:r>
            <a:endParaRPr lang="en-US" sz="1800" b="1" spc="300" dirty="0">
              <a:solidFill>
                <a:schemeClr val="bg1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95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191" y="2208"/>
            <a:ext cx="3047999" cy="5143500"/>
          </a:xfrm>
        </p:spPr>
      </p:pic>
      <p:pic>
        <p:nvPicPr>
          <p:cNvPr id="56" name="Picture Placeholder 55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7" name="Picture Placeholder 56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/>
          <p:cNvSpPr>
            <a:spLocks noGrp="1"/>
          </p:cNvSpPr>
          <p:nvPr>
            <p:ph type="title" idx="4294967295"/>
          </p:nvPr>
        </p:nvSpPr>
        <p:spPr>
          <a:xfrm>
            <a:off x="0" y="595584"/>
            <a:ext cx="9144000" cy="334963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PROGRAMMATIC AT ITS MOST ESSENTIAL </a:t>
            </a: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ENABLES </a:t>
            </a:r>
            <a:r>
              <a:rPr lang="en-US" sz="2600" dirty="0">
                <a:solidFill>
                  <a:schemeClr val="bg1"/>
                </a:solidFill>
              </a:rPr>
              <a:t>AUDIENCE </a:t>
            </a:r>
            <a:r>
              <a:rPr lang="en-US" sz="2600" dirty="0" smtClean="0">
                <a:solidFill>
                  <a:schemeClr val="bg1"/>
                </a:solidFill>
              </a:rPr>
              <a:t>BUYING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207" name="Rectangle 206"/>
          <p:cNvSpPr>
            <a:spLocks/>
          </p:cNvSpPr>
          <p:nvPr/>
        </p:nvSpPr>
        <p:spPr>
          <a:xfrm rot="16200000">
            <a:off x="1999653" y="-1995300"/>
            <a:ext cx="5143500" cy="9145192"/>
          </a:xfrm>
          <a:prstGeom prst="rect">
            <a:avLst/>
          </a:prstGeom>
          <a:solidFill>
            <a:srgbClr val="0E0E0E">
              <a:alpha val="3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 sz="18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-1" y="186268"/>
            <a:ext cx="9144000" cy="1488558"/>
            <a:chOff x="184297" y="4434663"/>
            <a:chExt cx="9144000" cy="708837"/>
          </a:xfrm>
        </p:grpSpPr>
        <p:sp>
          <p:nvSpPr>
            <p:cNvPr id="92" name="Rectangle 91"/>
            <p:cNvSpPr/>
            <p:nvPr/>
          </p:nvSpPr>
          <p:spPr>
            <a:xfrm>
              <a:off x="184297" y="4434663"/>
              <a:ext cx="9144000" cy="708837"/>
            </a:xfrm>
            <a:prstGeom prst="rect">
              <a:avLst/>
            </a:prstGeom>
            <a:solidFill>
              <a:srgbClr val="0E0E0E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84297" y="4488940"/>
              <a:ext cx="9144000" cy="613955"/>
            </a:xfrm>
            <a:prstGeom prst="rect">
              <a:avLst/>
            </a:prstGeom>
            <a:solidFill>
              <a:srgbClr val="0E0E0E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Rounded Rectangle 208"/>
          <p:cNvSpPr/>
          <p:nvPr/>
        </p:nvSpPr>
        <p:spPr>
          <a:xfrm>
            <a:off x="0" y="1050131"/>
            <a:ext cx="9144000" cy="314778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444679" y="522816"/>
            <a:ext cx="8417799" cy="3349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2200" dirty="0" smtClean="0">
                <a:solidFill>
                  <a:schemeClr val="accent5"/>
                </a:solidFill>
              </a:rPr>
              <a:t>MULTI-CHANNEL PRODUCTS PRICED ON AN OUTCOME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7135491" y="2461060"/>
            <a:ext cx="1597895" cy="1597895"/>
          </a:xfrm>
          <a:prstGeom prst="ellipse">
            <a:avLst/>
          </a:prstGeom>
          <a:solidFill>
            <a:schemeClr val="accent5"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879431" y="2461060"/>
            <a:ext cx="1597895" cy="1597895"/>
          </a:xfrm>
          <a:prstGeom prst="ellipse">
            <a:avLst/>
          </a:prstGeom>
          <a:solidFill>
            <a:schemeClr val="accent5"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99725" y="2456902"/>
            <a:ext cx="1602053" cy="1602053"/>
          </a:xfrm>
          <a:prstGeom prst="ellipse">
            <a:avLst/>
          </a:prstGeom>
          <a:solidFill>
            <a:schemeClr val="accent5"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hape 2643"/>
          <p:cNvSpPr/>
          <p:nvPr/>
        </p:nvSpPr>
        <p:spPr>
          <a:xfrm>
            <a:off x="1327235" y="2740695"/>
            <a:ext cx="522995" cy="958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rgbClr val="0E0E0E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Shape 2831"/>
          <p:cNvSpPr/>
          <p:nvPr/>
        </p:nvSpPr>
        <p:spPr>
          <a:xfrm>
            <a:off x="1427462" y="2991859"/>
            <a:ext cx="290833" cy="399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  <a:moveTo>
                  <a:pt x="5400" y="12764"/>
                </a:moveTo>
                <a:cubicBezTo>
                  <a:pt x="5028" y="12764"/>
                  <a:pt x="4725" y="12983"/>
                  <a:pt x="4725" y="13255"/>
                </a:cubicBezTo>
                <a:cubicBezTo>
                  <a:pt x="4725" y="13390"/>
                  <a:pt x="4800" y="13513"/>
                  <a:pt x="4923" y="13602"/>
                </a:cubicBezTo>
                <a:lnTo>
                  <a:pt x="10323" y="17529"/>
                </a:lnTo>
                <a:cubicBezTo>
                  <a:pt x="10445" y="17618"/>
                  <a:pt x="10614" y="17673"/>
                  <a:pt x="10800" y="17673"/>
                </a:cubicBezTo>
                <a:cubicBezTo>
                  <a:pt x="10986" y="17673"/>
                  <a:pt x="11155" y="17618"/>
                  <a:pt x="11277" y="17529"/>
                </a:cubicBezTo>
                <a:lnTo>
                  <a:pt x="16677" y="13602"/>
                </a:lnTo>
                <a:cubicBezTo>
                  <a:pt x="16800" y="13513"/>
                  <a:pt x="16875" y="13390"/>
                  <a:pt x="16875" y="13255"/>
                </a:cubicBezTo>
                <a:cubicBezTo>
                  <a:pt x="16875" y="12983"/>
                  <a:pt x="16572" y="12764"/>
                  <a:pt x="16200" y="12764"/>
                </a:cubicBezTo>
                <a:cubicBezTo>
                  <a:pt x="16014" y="12764"/>
                  <a:pt x="15845" y="12819"/>
                  <a:pt x="15723" y="12907"/>
                </a:cubicBezTo>
                <a:lnTo>
                  <a:pt x="11475" y="15997"/>
                </a:lnTo>
                <a:lnTo>
                  <a:pt x="11475" y="491"/>
                </a:lnTo>
                <a:cubicBezTo>
                  <a:pt x="11475" y="220"/>
                  <a:pt x="11172" y="0"/>
                  <a:pt x="10800" y="0"/>
                </a:cubicBezTo>
                <a:cubicBezTo>
                  <a:pt x="10428" y="0"/>
                  <a:pt x="10125" y="220"/>
                  <a:pt x="10125" y="491"/>
                </a:cubicBezTo>
                <a:lnTo>
                  <a:pt x="10125" y="15997"/>
                </a:lnTo>
                <a:lnTo>
                  <a:pt x="5877" y="12907"/>
                </a:lnTo>
                <a:cubicBezTo>
                  <a:pt x="5755" y="12819"/>
                  <a:pt x="5586" y="12764"/>
                  <a:pt x="5400" y="12764"/>
                </a:cubicBezTo>
              </a:path>
            </a:pathLst>
          </a:custGeom>
          <a:solidFill>
            <a:srgbClr val="0E0E0E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Shape 2695"/>
          <p:cNvSpPr/>
          <p:nvPr/>
        </p:nvSpPr>
        <p:spPr>
          <a:xfrm>
            <a:off x="7907354" y="1368248"/>
            <a:ext cx="209496" cy="209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5218"/>
                </a:moveTo>
                <a:cubicBezTo>
                  <a:pt x="14727" y="15490"/>
                  <a:pt x="14947" y="15709"/>
                  <a:pt x="15218" y="15709"/>
                </a:cubicBezTo>
                <a:cubicBezTo>
                  <a:pt x="15490" y="15709"/>
                  <a:pt x="15709" y="15490"/>
                  <a:pt x="15709" y="15218"/>
                </a:cubicBezTo>
                <a:cubicBezTo>
                  <a:pt x="15709" y="14947"/>
                  <a:pt x="15490" y="14727"/>
                  <a:pt x="15218" y="14727"/>
                </a:cubicBezTo>
                <a:cubicBezTo>
                  <a:pt x="14947" y="14727"/>
                  <a:pt x="14727" y="14947"/>
                  <a:pt x="14727" y="15218"/>
                </a:cubicBezTo>
                <a:moveTo>
                  <a:pt x="20618" y="12764"/>
                </a:moveTo>
                <a:lnTo>
                  <a:pt x="17673" y="12764"/>
                </a:lnTo>
                <a:lnTo>
                  <a:pt x="17673" y="3927"/>
                </a:lnTo>
                <a:lnTo>
                  <a:pt x="3927" y="3927"/>
                </a:lnTo>
                <a:lnTo>
                  <a:pt x="3927" y="9510"/>
                </a:lnTo>
                <a:cubicBezTo>
                  <a:pt x="3308" y="10442"/>
                  <a:pt x="2945" y="11560"/>
                  <a:pt x="2945" y="12764"/>
                </a:cubicBezTo>
                <a:lnTo>
                  <a:pt x="982" y="12764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2764"/>
                  <a:pt x="20618" y="12764"/>
                </a:cubicBezTo>
                <a:close/>
                <a:moveTo>
                  <a:pt x="9327" y="12764"/>
                </a:moveTo>
                <a:cubicBezTo>
                  <a:pt x="9327" y="13035"/>
                  <a:pt x="9108" y="13255"/>
                  <a:pt x="8836" y="13255"/>
                </a:cubicBezTo>
                <a:cubicBezTo>
                  <a:pt x="8565" y="13255"/>
                  <a:pt x="8345" y="13035"/>
                  <a:pt x="8345" y="12764"/>
                </a:cubicBezTo>
                <a:cubicBezTo>
                  <a:pt x="8345" y="12493"/>
                  <a:pt x="8565" y="12273"/>
                  <a:pt x="8836" y="12273"/>
                </a:cubicBezTo>
                <a:cubicBezTo>
                  <a:pt x="9108" y="12273"/>
                  <a:pt x="9327" y="12493"/>
                  <a:pt x="9327" y="12764"/>
                </a:cubicBezTo>
                <a:moveTo>
                  <a:pt x="8836" y="7855"/>
                </a:moveTo>
                <a:cubicBezTo>
                  <a:pt x="10295" y="7855"/>
                  <a:pt x="11601" y="8494"/>
                  <a:pt x="12500" y="9504"/>
                </a:cubicBezTo>
                <a:lnTo>
                  <a:pt x="10301" y="12846"/>
                </a:lnTo>
                <a:cubicBezTo>
                  <a:pt x="10302" y="12818"/>
                  <a:pt x="10309" y="12792"/>
                  <a:pt x="10309" y="12764"/>
                </a:cubicBezTo>
                <a:cubicBezTo>
                  <a:pt x="10309" y="11951"/>
                  <a:pt x="9649" y="11291"/>
                  <a:pt x="8836" y="11291"/>
                </a:cubicBezTo>
                <a:cubicBezTo>
                  <a:pt x="8023" y="11291"/>
                  <a:pt x="7364" y="11951"/>
                  <a:pt x="7364" y="12764"/>
                </a:cubicBezTo>
                <a:cubicBezTo>
                  <a:pt x="7364" y="13577"/>
                  <a:pt x="8023" y="14236"/>
                  <a:pt x="8836" y="14236"/>
                </a:cubicBezTo>
                <a:cubicBezTo>
                  <a:pt x="9072" y="14236"/>
                  <a:pt x="9293" y="14175"/>
                  <a:pt x="9491" y="14076"/>
                </a:cubicBezTo>
                <a:lnTo>
                  <a:pt x="8925" y="14938"/>
                </a:lnTo>
                <a:lnTo>
                  <a:pt x="8639" y="14741"/>
                </a:lnTo>
                <a:lnTo>
                  <a:pt x="7962" y="16664"/>
                </a:lnTo>
                <a:lnTo>
                  <a:pt x="8494" y="17043"/>
                </a:lnTo>
                <a:lnTo>
                  <a:pt x="8881" y="16700"/>
                </a:lnTo>
                <a:lnTo>
                  <a:pt x="10064" y="16936"/>
                </a:lnTo>
                <a:lnTo>
                  <a:pt x="9561" y="16099"/>
                </a:lnTo>
                <a:lnTo>
                  <a:pt x="10020" y="15694"/>
                </a:lnTo>
                <a:lnTo>
                  <a:pt x="9423" y="15282"/>
                </a:lnTo>
                <a:lnTo>
                  <a:pt x="9736" y="15491"/>
                </a:lnTo>
                <a:lnTo>
                  <a:pt x="13114" y="10359"/>
                </a:lnTo>
                <a:cubicBezTo>
                  <a:pt x="13514" y="11069"/>
                  <a:pt x="13745" y="11889"/>
                  <a:pt x="13745" y="12764"/>
                </a:cubicBezTo>
                <a:cubicBezTo>
                  <a:pt x="13745" y="15475"/>
                  <a:pt x="11548" y="17673"/>
                  <a:pt x="8836" y="17673"/>
                </a:cubicBezTo>
                <a:cubicBezTo>
                  <a:pt x="6125" y="17673"/>
                  <a:pt x="3927" y="15475"/>
                  <a:pt x="3927" y="12764"/>
                </a:cubicBezTo>
                <a:cubicBezTo>
                  <a:pt x="3927" y="10053"/>
                  <a:pt x="6125" y="7855"/>
                  <a:pt x="8836" y="7855"/>
                </a:cubicBezTo>
                <a:moveTo>
                  <a:pt x="14727" y="5891"/>
                </a:moveTo>
                <a:cubicBezTo>
                  <a:pt x="14186" y="5891"/>
                  <a:pt x="13745" y="6331"/>
                  <a:pt x="13745" y="6873"/>
                </a:cubicBezTo>
                <a:cubicBezTo>
                  <a:pt x="13745" y="7062"/>
                  <a:pt x="13802" y="7237"/>
                  <a:pt x="13894" y="7386"/>
                </a:cubicBezTo>
                <a:lnTo>
                  <a:pt x="13057" y="8659"/>
                </a:lnTo>
                <a:cubicBezTo>
                  <a:pt x="11987" y="7558"/>
                  <a:pt x="10492" y="6873"/>
                  <a:pt x="8836" y="6873"/>
                </a:cubicBezTo>
                <a:cubicBezTo>
                  <a:pt x="7325" y="6873"/>
                  <a:pt x="5952" y="7447"/>
                  <a:pt x="4909" y="8382"/>
                </a:cubicBezTo>
                <a:lnTo>
                  <a:pt x="4909" y="4909"/>
                </a:lnTo>
                <a:lnTo>
                  <a:pt x="16691" y="4909"/>
                </a:lnTo>
                <a:lnTo>
                  <a:pt x="16691" y="16691"/>
                </a:lnTo>
                <a:lnTo>
                  <a:pt x="13219" y="16691"/>
                </a:lnTo>
                <a:cubicBezTo>
                  <a:pt x="14154" y="15648"/>
                  <a:pt x="14727" y="14275"/>
                  <a:pt x="14727" y="12764"/>
                </a:cubicBezTo>
                <a:cubicBezTo>
                  <a:pt x="14727" y="11536"/>
                  <a:pt x="14351" y="10398"/>
                  <a:pt x="13709" y="9453"/>
                </a:cubicBezTo>
                <a:lnTo>
                  <a:pt x="14764" y="7851"/>
                </a:lnTo>
                <a:cubicBezTo>
                  <a:pt x="15288" y="7832"/>
                  <a:pt x="15709" y="7402"/>
                  <a:pt x="15709" y="6873"/>
                </a:cubicBezTo>
                <a:cubicBezTo>
                  <a:pt x="15709" y="6331"/>
                  <a:pt x="15269" y="5891"/>
                  <a:pt x="14727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745"/>
                </a:lnTo>
                <a:lnTo>
                  <a:pt x="3034" y="13745"/>
                </a:lnTo>
                <a:cubicBezTo>
                  <a:pt x="3502" y="16531"/>
                  <a:pt x="5918" y="18655"/>
                  <a:pt x="8836" y="18655"/>
                </a:cubicBezTo>
                <a:cubicBezTo>
                  <a:pt x="10040" y="18655"/>
                  <a:pt x="11158" y="18292"/>
                  <a:pt x="12090" y="17673"/>
                </a:cubicBezTo>
                <a:lnTo>
                  <a:pt x="17673" y="17673"/>
                </a:lnTo>
                <a:lnTo>
                  <a:pt x="17673" y="13745"/>
                </a:lnTo>
                <a:lnTo>
                  <a:pt x="20618" y="13745"/>
                </a:ln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" y="1048659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E0E0E"/>
                </a:solidFill>
              </a:rPr>
              <a:t>We optimize your ads to focus on the right devices and media that maximize real outcomes for your brand</a:t>
            </a:r>
            <a:endParaRPr lang="en-US" dirty="0">
              <a:solidFill>
                <a:srgbClr val="0E0E0E"/>
              </a:solidFill>
            </a:endParaRPr>
          </a:p>
        </p:txBody>
      </p:sp>
      <p:sp>
        <p:nvSpPr>
          <p:cNvPr id="27" name="Shape 2833"/>
          <p:cNvSpPr/>
          <p:nvPr/>
        </p:nvSpPr>
        <p:spPr>
          <a:xfrm>
            <a:off x="7619957" y="2943448"/>
            <a:ext cx="628961" cy="628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  <a:moveTo>
                  <a:pt x="7140" y="14181"/>
                </a:moveTo>
                <a:cubicBezTo>
                  <a:pt x="6970" y="13741"/>
                  <a:pt x="6873" y="13264"/>
                  <a:pt x="6873" y="12764"/>
                </a:cubicBezTo>
                <a:cubicBezTo>
                  <a:pt x="6873" y="10595"/>
                  <a:pt x="8631" y="8836"/>
                  <a:pt x="10800" y="8836"/>
                </a:cubicBezTo>
                <a:cubicBezTo>
                  <a:pt x="11300" y="8836"/>
                  <a:pt x="11777" y="8934"/>
                  <a:pt x="12217" y="9104"/>
                </a:cubicBezTo>
                <a:lnTo>
                  <a:pt x="13217" y="8494"/>
                </a:lnTo>
                <a:cubicBezTo>
                  <a:pt x="12503" y="8089"/>
                  <a:pt x="11680" y="7855"/>
                  <a:pt x="10800" y="7855"/>
                </a:cubicBezTo>
                <a:cubicBezTo>
                  <a:pt x="8089" y="7855"/>
                  <a:pt x="5891" y="10053"/>
                  <a:pt x="5891" y="12764"/>
                </a:cubicBezTo>
                <a:cubicBezTo>
                  <a:pt x="5891" y="13643"/>
                  <a:pt x="6125" y="14467"/>
                  <a:pt x="6530" y="15181"/>
                </a:cubicBezTo>
                <a:cubicBezTo>
                  <a:pt x="6530" y="15181"/>
                  <a:pt x="7140" y="14181"/>
                  <a:pt x="7140" y="14181"/>
                </a:cubicBezTo>
                <a:close/>
                <a:moveTo>
                  <a:pt x="14460" y="11347"/>
                </a:moveTo>
                <a:cubicBezTo>
                  <a:pt x="14630" y="11787"/>
                  <a:pt x="14727" y="12263"/>
                  <a:pt x="14727" y="12764"/>
                </a:cubicBezTo>
                <a:cubicBezTo>
                  <a:pt x="14727" y="14932"/>
                  <a:pt x="12969" y="16691"/>
                  <a:pt x="10800" y="16691"/>
                </a:cubicBezTo>
                <a:cubicBezTo>
                  <a:pt x="10300" y="16691"/>
                  <a:pt x="9823" y="16594"/>
                  <a:pt x="9383" y="16423"/>
                </a:cubicBezTo>
                <a:lnTo>
                  <a:pt x="8383" y="17034"/>
                </a:lnTo>
                <a:cubicBezTo>
                  <a:pt x="9097" y="17439"/>
                  <a:pt x="9920" y="17673"/>
                  <a:pt x="10800" y="17673"/>
                </a:cubicBezTo>
                <a:cubicBezTo>
                  <a:pt x="13511" y="17673"/>
                  <a:pt x="15709" y="15475"/>
                  <a:pt x="15709" y="12764"/>
                </a:cubicBezTo>
                <a:cubicBezTo>
                  <a:pt x="15709" y="11884"/>
                  <a:pt x="15475" y="11061"/>
                  <a:pt x="15070" y="10346"/>
                </a:cubicBezTo>
                <a:cubicBezTo>
                  <a:pt x="15070" y="10346"/>
                  <a:pt x="14460" y="11347"/>
                  <a:pt x="14460" y="11347"/>
                </a:cubicBezTo>
                <a:close/>
                <a:moveTo>
                  <a:pt x="10453" y="12417"/>
                </a:moveTo>
                <a:cubicBezTo>
                  <a:pt x="10645" y="12225"/>
                  <a:pt x="10955" y="12225"/>
                  <a:pt x="11147" y="12417"/>
                </a:cubicBezTo>
                <a:cubicBezTo>
                  <a:pt x="11339" y="12609"/>
                  <a:pt x="11339" y="12919"/>
                  <a:pt x="11147" y="13111"/>
                </a:cubicBezTo>
                <a:cubicBezTo>
                  <a:pt x="10955" y="13303"/>
                  <a:pt x="10645" y="13303"/>
                  <a:pt x="10453" y="13111"/>
                </a:cubicBezTo>
                <a:cubicBezTo>
                  <a:pt x="10261" y="12919"/>
                  <a:pt x="10261" y="12609"/>
                  <a:pt x="10453" y="12417"/>
                </a:cubicBezTo>
                <a:moveTo>
                  <a:pt x="6144" y="17420"/>
                </a:moveTo>
                <a:lnTo>
                  <a:pt x="11842" y="13805"/>
                </a:lnTo>
                <a:lnTo>
                  <a:pt x="15456" y="8107"/>
                </a:lnTo>
                <a:lnTo>
                  <a:pt x="9759" y="11722"/>
                </a:lnTo>
                <a:cubicBezTo>
                  <a:pt x="9759" y="11722"/>
                  <a:pt x="6144" y="17420"/>
                  <a:pt x="6144" y="17420"/>
                </a:cubicBezTo>
                <a:close/>
              </a:path>
            </a:pathLst>
          </a:custGeom>
          <a:solidFill>
            <a:srgbClr val="0E0E0E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Shape 2639"/>
          <p:cNvSpPr/>
          <p:nvPr/>
        </p:nvSpPr>
        <p:spPr>
          <a:xfrm>
            <a:off x="4268294" y="2999042"/>
            <a:ext cx="820168" cy="521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rgbClr val="0E0E0E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1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5042" y="1177876"/>
            <a:ext cx="7960242" cy="3512996"/>
            <a:chOff x="-4528" y="1123950"/>
            <a:chExt cx="8618761" cy="3581400"/>
          </a:xfrm>
        </p:grpSpPr>
        <p:sp>
          <p:nvSpPr>
            <p:cNvPr id="11" name="Rectangle 10"/>
            <p:cNvSpPr/>
            <p:nvPr/>
          </p:nvSpPr>
          <p:spPr>
            <a:xfrm>
              <a:off x="0" y="1123950"/>
              <a:ext cx="8610600" cy="381000"/>
            </a:xfrm>
            <a:prstGeom prst="rect">
              <a:avLst/>
            </a:prstGeom>
            <a:solidFill>
              <a:srgbClr val="0E0E0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4324350"/>
              <a:ext cx="8610600" cy="381000"/>
            </a:xfrm>
            <a:prstGeom prst="rect">
              <a:avLst/>
            </a:prstGeom>
            <a:solidFill>
              <a:srgbClr val="0E0E0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04800" y="2576240"/>
              <a:ext cx="8077200" cy="0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04800" y="3262040"/>
              <a:ext cx="8077200" cy="0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4800" y="3947840"/>
              <a:ext cx="8077200" cy="0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4800" y="1890440"/>
              <a:ext cx="8077200" cy="0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04800" y="1926044"/>
              <a:ext cx="3962400" cy="624496"/>
            </a:xfrm>
            <a:prstGeom prst="rect">
              <a:avLst/>
            </a:prstGeom>
            <a:solidFill>
              <a:schemeClr val="accent3">
                <a:alpha val="5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9412" y="1926044"/>
              <a:ext cx="3026170" cy="6244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67000" y="2601940"/>
              <a:ext cx="3962400" cy="624496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4200" y="2601940"/>
              <a:ext cx="3026170" cy="62449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9600" y="3285776"/>
              <a:ext cx="3962400" cy="624496"/>
            </a:xfrm>
            <a:prstGeom prst="rect">
              <a:avLst/>
            </a:prstGeom>
            <a:solidFill>
              <a:srgbClr val="FBBA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55830" y="3285776"/>
              <a:ext cx="3026170" cy="62449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23" name="Picture 22" descr="plista-Logo_all_white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91000" y="2780514"/>
              <a:ext cx="762000" cy="252926"/>
            </a:xfrm>
            <a:prstGeom prst="rect">
              <a:avLst/>
            </a:prstGeom>
          </p:spPr>
        </p:pic>
        <p:pic>
          <p:nvPicPr>
            <p:cNvPr id="24" name="Picture 23" descr="LR_Logo_Main_W_RGB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24600" y="3262040"/>
              <a:ext cx="609600" cy="600892"/>
            </a:xfrm>
            <a:prstGeom prst="rect">
              <a:avLst/>
            </a:prstGeom>
          </p:spPr>
        </p:pic>
        <p:pic>
          <p:nvPicPr>
            <p:cNvPr id="25" name="Picture 24" descr="Xaxis_Logo_Pos_Horiz_White.ep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71600" y="2083697"/>
              <a:ext cx="914400" cy="326858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 flipV="1">
              <a:off x="5181600" y="1328814"/>
              <a:ext cx="2057400" cy="1188"/>
            </a:xfrm>
            <a:prstGeom prst="line">
              <a:avLst/>
            </a:prstGeom>
            <a:ln w="9525" cmpd="sng">
              <a:solidFill>
                <a:schemeClr val="accent5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447800" y="1328814"/>
              <a:ext cx="2133600" cy="1"/>
            </a:xfrm>
            <a:prstGeom prst="line">
              <a:avLst/>
            </a:prstGeom>
            <a:ln w="9525" cmpd="sng">
              <a:solidFill>
                <a:schemeClr val="accent5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-4528" y="1504950"/>
              <a:ext cx="8618761" cy="0"/>
            </a:xfrm>
            <a:prstGeom prst="line">
              <a:avLst/>
            </a:prstGeom>
            <a:ln w="9525" cmpd="sng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654248" y="1219968"/>
              <a:ext cx="1374953" cy="2177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88" dirty="0">
                  <a:solidFill>
                    <a:schemeClr val="accent5"/>
                  </a:solidFill>
                  <a:latin typeface="Arial"/>
                  <a:cs typeface="Arial"/>
                </a:rPr>
                <a:t>PERFORMANCE RISK 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4800" y="1248696"/>
              <a:ext cx="990600" cy="156318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E0E0E"/>
                  </a:solidFill>
                  <a:latin typeface="Arial"/>
                  <a:cs typeface="Arial"/>
                </a:rPr>
                <a:t>ADVERTISER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15200" y="1248696"/>
              <a:ext cx="1066800" cy="1524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E0E0E"/>
                  </a:solidFill>
                  <a:latin typeface="Arial"/>
                  <a:cs typeface="Arial"/>
                </a:rPr>
                <a:t>XAXIS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8600" y="2562704"/>
              <a:ext cx="1670007" cy="83580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88" b="1" dirty="0">
                  <a:solidFill>
                    <a:srgbClr val="0E0E0E"/>
                  </a:solidFill>
                  <a:cs typeface="Arial"/>
                </a:rPr>
                <a:t>FORMATS:</a:t>
              </a:r>
            </a:p>
            <a:p>
              <a:r>
                <a:rPr lang="en-US" sz="788" dirty="0">
                  <a:solidFill>
                    <a:srgbClr val="0E0E0E"/>
                  </a:solidFill>
                  <a:cs typeface="Arial"/>
                </a:rPr>
                <a:t>STANDARD, RICH MEDIA</a:t>
              </a:r>
              <a:br>
                <a:rPr lang="en-US" sz="788" dirty="0">
                  <a:solidFill>
                    <a:srgbClr val="0E0E0E"/>
                  </a:solidFill>
                  <a:cs typeface="Arial"/>
                </a:rPr>
              </a:br>
              <a:r>
                <a:rPr lang="en-US" sz="788" dirty="0">
                  <a:solidFill>
                    <a:srgbClr val="0E0E0E"/>
                  </a:solidFill>
                  <a:cs typeface="Arial"/>
                </a:rPr>
                <a:t>DISPLAY, DCO, IN-STREAM,</a:t>
              </a:r>
            </a:p>
            <a:p>
              <a:r>
                <a:rPr lang="en-US" sz="788" dirty="0">
                  <a:solidFill>
                    <a:srgbClr val="0E0E0E"/>
                  </a:solidFill>
                  <a:cs typeface="Arial"/>
                </a:rPr>
                <a:t>PRE-ROLL, IN-APP/MOBILE </a:t>
              </a:r>
              <a:br>
                <a:rPr lang="en-US" sz="788" dirty="0">
                  <a:solidFill>
                    <a:srgbClr val="0E0E0E"/>
                  </a:solidFill>
                  <a:cs typeface="Arial"/>
                </a:rPr>
              </a:br>
              <a:r>
                <a:rPr lang="en-US" sz="788" dirty="0">
                  <a:solidFill>
                    <a:srgbClr val="0E0E0E"/>
                  </a:solidFill>
                  <a:cs typeface="Arial"/>
                </a:rPr>
                <a:t>WEB, RADIO,</a:t>
              </a:r>
            </a:p>
            <a:p>
              <a:r>
                <a:rPr lang="en-US" sz="788" dirty="0">
                  <a:solidFill>
                    <a:srgbClr val="0E0E0E"/>
                  </a:solidFill>
                  <a:cs typeface="Arial"/>
                </a:rPr>
                <a:t>DIGITAL OUT OF HOME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78930" y="3242096"/>
              <a:ext cx="1806440" cy="10830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88" b="1" dirty="0">
                  <a:solidFill>
                    <a:srgbClr val="0E0E0E"/>
                  </a:solidFill>
                  <a:cs typeface="Arial"/>
                </a:rPr>
                <a:t>FORMATS:</a:t>
              </a:r>
              <a:br>
                <a:rPr lang="en-US" sz="788" b="1" dirty="0">
                  <a:solidFill>
                    <a:srgbClr val="0E0E0E"/>
                  </a:solidFill>
                  <a:cs typeface="Arial"/>
                </a:rPr>
              </a:br>
              <a:r>
                <a:rPr lang="en-US" sz="788" dirty="0">
                  <a:solidFill>
                    <a:srgbClr val="0E0E0E"/>
                  </a:solidFill>
                  <a:cs typeface="Arial"/>
                </a:rPr>
                <a:t>NATIVE AND SOCIAL FORMATS</a:t>
              </a:r>
            </a:p>
            <a:p>
              <a:r>
                <a:rPr lang="en-US" sz="788" dirty="0">
                  <a:solidFill>
                    <a:srgbClr val="0E0E0E"/>
                  </a:solidFill>
                  <a:cs typeface="Arial"/>
                </a:rPr>
                <a:t>INCLUDING CONTENT RECOMMENDATION, </a:t>
              </a:r>
              <a:br>
                <a:rPr lang="en-US" sz="788" dirty="0">
                  <a:solidFill>
                    <a:srgbClr val="0E0E0E"/>
                  </a:solidFill>
                  <a:cs typeface="Arial"/>
                </a:rPr>
              </a:br>
              <a:r>
                <a:rPr lang="en-US" sz="788" dirty="0">
                  <a:solidFill>
                    <a:srgbClr val="0E0E0E"/>
                  </a:solidFill>
                  <a:cs typeface="Arial"/>
                </a:rPr>
                <a:t>OUTSTREAM, IN-FEED, IN-IMAGE,</a:t>
              </a:r>
            </a:p>
            <a:p>
              <a:r>
                <a:rPr lang="en-US" sz="788" dirty="0">
                  <a:solidFill>
                    <a:srgbClr val="0E0E0E"/>
                  </a:solidFill>
                  <a:cs typeface="Arial"/>
                </a:rPr>
                <a:t>SOCIAL AND MOBILE NATIVE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11308" y="3921371"/>
              <a:ext cx="3060233" cy="3413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88" b="1" dirty="0">
                  <a:solidFill>
                    <a:srgbClr val="0E0E0E"/>
                  </a:solidFill>
                  <a:cs typeface="Arial"/>
                </a:rPr>
                <a:t>FORMATS:</a:t>
              </a:r>
            </a:p>
            <a:p>
              <a:r>
                <a:rPr lang="en-US" sz="788" dirty="0">
                  <a:solidFill>
                    <a:srgbClr val="0E0E0E"/>
                  </a:solidFill>
                  <a:cs typeface="Arial"/>
                </a:rPr>
                <a:t>LEVERAGING ALL FORMATS TO DELIVER OUTCOMES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1800" y="3033440"/>
              <a:ext cx="1630087" cy="2177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88" dirty="0">
                  <a:solidFill>
                    <a:srgbClr val="0E0E0E"/>
                  </a:solidFill>
                  <a:latin typeface="Arial"/>
                  <a:cs typeface="Arial"/>
                </a:rPr>
                <a:t>GUARANTEED OUTCOMES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57800" y="2347640"/>
              <a:ext cx="1383631" cy="2177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88" dirty="0">
                  <a:solidFill>
                    <a:srgbClr val="0E0E0E"/>
                  </a:solidFill>
                  <a:latin typeface="Arial"/>
                  <a:cs typeface="Arial"/>
                </a:rPr>
                <a:t>ENGAGEMENT BASED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1205" y="1685576"/>
              <a:ext cx="1564134" cy="2177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88" dirty="0">
                  <a:solidFill>
                    <a:srgbClr val="0E0E0E"/>
                  </a:solidFill>
                  <a:latin typeface="Arial"/>
                  <a:cs typeface="Arial"/>
                </a:rPr>
                <a:t>GUARANTEED AUDIENCE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969109" y="4516272"/>
              <a:ext cx="1965091" cy="1"/>
            </a:xfrm>
            <a:prstGeom prst="line">
              <a:avLst/>
            </a:prstGeom>
            <a:ln w="9525" cmpd="sng">
              <a:solidFill>
                <a:schemeClr val="accent5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24000" y="4512354"/>
              <a:ext cx="1981200" cy="0"/>
            </a:xfrm>
            <a:prstGeom prst="line">
              <a:avLst/>
            </a:prstGeom>
            <a:ln w="9525" cmpd="sng">
              <a:solidFill>
                <a:schemeClr val="accent5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146" y="4324350"/>
              <a:ext cx="8611087" cy="0"/>
            </a:xfrm>
            <a:prstGeom prst="line">
              <a:avLst/>
            </a:prstGeom>
            <a:ln w="9525" cmpd="sng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700685" y="4398318"/>
              <a:ext cx="1208334" cy="2177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88" dirty="0">
                  <a:solidFill>
                    <a:schemeClr val="accent5"/>
                  </a:solidFill>
                  <a:latin typeface="Arial"/>
                  <a:cs typeface="Arial"/>
                </a:rPr>
                <a:t>CAMPAIGN MODEL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7354" y="4436155"/>
              <a:ext cx="1256324" cy="14800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E0E0E"/>
                  </a:solidFill>
                  <a:latin typeface="Arial"/>
                  <a:cs typeface="Arial"/>
                </a:rPr>
                <a:t>INSIGHT FOCUSED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86600" y="4436154"/>
              <a:ext cx="1295400" cy="15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0" dirty="0">
                  <a:solidFill>
                    <a:srgbClr val="0E0E0E"/>
                  </a:solidFill>
                  <a:latin typeface="Arial"/>
                  <a:cs typeface="Arial"/>
                </a:rPr>
                <a:t>DELIVERY FOCUSED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INDEPENDENTLY STRONG BUT BETTER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86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-596" y="1219199"/>
            <a:ext cx="9144595" cy="3753382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6" name="Shape 1816"/>
          <p:cNvSpPr/>
          <p:nvPr/>
        </p:nvSpPr>
        <p:spPr>
          <a:xfrm>
            <a:off x="5487860" y="1380069"/>
            <a:ext cx="1829678" cy="1783525"/>
          </a:xfrm>
          <a:prstGeom prst="rect">
            <a:avLst/>
          </a:prstGeom>
          <a:solidFill>
            <a:srgbClr val="DD690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1200" dirty="0">
              <a:solidFill>
                <a:schemeClr val="tx1">
                  <a:lumMod val="50000"/>
                </a:schemeClr>
              </a:solidFill>
              <a:latin typeface="Lato Light"/>
              <a:cs typeface="Lato Light"/>
            </a:endParaRPr>
          </a:p>
        </p:txBody>
      </p:sp>
      <p:sp>
        <p:nvSpPr>
          <p:cNvPr id="1819" name="Shape 1819"/>
          <p:cNvSpPr/>
          <p:nvPr/>
        </p:nvSpPr>
        <p:spPr>
          <a:xfrm>
            <a:off x="1833980" y="1380069"/>
            <a:ext cx="1829678" cy="1777008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1200" dirty="0">
              <a:solidFill>
                <a:schemeClr val="tx1">
                  <a:lumMod val="50000"/>
                </a:schemeClr>
              </a:solidFill>
              <a:latin typeface="Lato Light"/>
              <a:cs typeface="Lato Light"/>
            </a:endParaRPr>
          </a:p>
        </p:txBody>
      </p:sp>
      <p:sp>
        <p:nvSpPr>
          <p:cNvPr id="1820" name="Shape 1820"/>
          <p:cNvSpPr/>
          <p:nvPr/>
        </p:nvSpPr>
        <p:spPr>
          <a:xfrm>
            <a:off x="1888193" y="2080877"/>
            <a:ext cx="1712756" cy="38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791" tIns="50791" rIns="50791" bIns="50791" numCol="1" anchor="ctr">
            <a:spAutoFit/>
          </a:bodyPr>
          <a:lstStyle/>
          <a:p>
            <a:pPr lvl="0" algn="ctr">
              <a:lnSpc>
                <a:spcPct val="130000"/>
              </a:lnSpc>
              <a:defRPr sz="1800"/>
            </a:pP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  <a:sym typeface="Rajdhani"/>
              </a:rPr>
              <a:t>30+ MARKETS</a:t>
            </a:r>
            <a:endParaRPr lang="en-US" sz="1600" b="1" dirty="0">
              <a:solidFill>
                <a:schemeClr val="tx1">
                  <a:lumMod val="50000"/>
                </a:schemeClr>
              </a:solidFill>
              <a:latin typeface="Arial" charset="0"/>
              <a:ea typeface="Arial" charset="0"/>
              <a:cs typeface="Arial" charset="0"/>
              <a:sym typeface="Rajdhani"/>
            </a:endParaRPr>
          </a:p>
        </p:txBody>
      </p:sp>
      <p:sp>
        <p:nvSpPr>
          <p:cNvPr id="1823" name="Shape 1823"/>
          <p:cNvSpPr/>
          <p:nvPr/>
        </p:nvSpPr>
        <p:spPr>
          <a:xfrm>
            <a:off x="1189" y="3158075"/>
            <a:ext cx="1832373" cy="18145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1200" dirty="0">
              <a:solidFill>
                <a:schemeClr val="tx1">
                  <a:lumMod val="50000"/>
                </a:schemeClr>
              </a:solidFill>
              <a:latin typeface="Lato Light"/>
              <a:cs typeface="Lato Light"/>
            </a:endParaRPr>
          </a:p>
        </p:txBody>
      </p:sp>
      <p:sp>
        <p:nvSpPr>
          <p:cNvPr id="1826" name="Shape 1826"/>
          <p:cNvSpPr/>
          <p:nvPr/>
        </p:nvSpPr>
        <p:spPr>
          <a:xfrm>
            <a:off x="3658275" y="3158075"/>
            <a:ext cx="1829678" cy="1814506"/>
          </a:xfrm>
          <a:prstGeom prst="rect">
            <a:avLst/>
          </a:prstGeom>
          <a:solidFill>
            <a:srgbClr val="FBBA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1200" dirty="0">
              <a:solidFill>
                <a:schemeClr val="tx1">
                  <a:lumMod val="50000"/>
                </a:schemeClr>
              </a:solidFill>
              <a:latin typeface="Lato Light"/>
              <a:cs typeface="Lato Light"/>
            </a:endParaRPr>
          </a:p>
        </p:txBody>
      </p:sp>
      <p:sp>
        <p:nvSpPr>
          <p:cNvPr id="1829" name="Shape 1829"/>
          <p:cNvSpPr/>
          <p:nvPr/>
        </p:nvSpPr>
        <p:spPr>
          <a:xfrm>
            <a:off x="7298915" y="3157077"/>
            <a:ext cx="1829678" cy="1814506"/>
          </a:xfrm>
          <a:prstGeom prst="rect">
            <a:avLst/>
          </a:prstGeom>
          <a:solidFill>
            <a:srgbClr val="DC1F1C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1200" dirty="0">
              <a:solidFill>
                <a:schemeClr val="tx1">
                  <a:lumMod val="50000"/>
                </a:schemeClr>
              </a:solidFill>
              <a:latin typeface="Lato Light"/>
              <a:cs typeface="Lato Light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63147" y="1379540"/>
            <a:ext cx="1823253" cy="1779587"/>
          </a:xfrm>
        </p:spPr>
      </p:pic>
      <p:pic>
        <p:nvPicPr>
          <p:cNvPr id="15" name="Picture Placeholder 14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5200" y="1379540"/>
            <a:ext cx="1830388" cy="1779587"/>
          </a:xfr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33563" y="3158068"/>
            <a:ext cx="1830387" cy="1814513"/>
          </a:xfrm>
        </p:spPr>
      </p:pic>
      <p:pic>
        <p:nvPicPr>
          <p:cNvPr id="14" name="Picture Placeholder 13"/>
          <p:cNvPicPr>
            <a:picLocks noGrp="1" noChangeAspect="1"/>
          </p:cNvPicPr>
          <p:nvPr>
            <p:ph type="pic" sz="quarter" idx="1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84813" y="3158068"/>
            <a:ext cx="1830387" cy="1814513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50" y="628774"/>
            <a:ext cx="7886700" cy="334275"/>
          </a:xfrm>
        </p:spPr>
        <p:txBody>
          <a:bodyPr/>
          <a:lstStyle/>
          <a:p>
            <a:r>
              <a:rPr lang="en-US" smtClean="0"/>
              <a:t>OUR SCALE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>
          <a:xfrm>
            <a:off x="8386917" y="432620"/>
            <a:ext cx="389602" cy="147484"/>
          </a:xfrm>
        </p:spPr>
        <p:txBody>
          <a:bodyPr/>
          <a:lstStyle/>
          <a:p>
            <a:fld id="{DDF0B073-9B7A-B54C-B31D-97A0E933B8D0}" type="slidenum">
              <a:rPr lang="en-US" smtClean="0">
                <a:solidFill>
                  <a:schemeClr val="tx1">
                    <a:lumMod val="50000"/>
                  </a:schemeClr>
                </a:solidFill>
              </a:rPr>
              <a:pPr/>
              <a:t>5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6" name="Shape 1820"/>
          <p:cNvSpPr/>
          <p:nvPr/>
        </p:nvSpPr>
        <p:spPr>
          <a:xfrm>
            <a:off x="46143" y="3845576"/>
            <a:ext cx="1712756" cy="38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791" tIns="50791" rIns="50791" bIns="50791" numCol="1" anchor="ctr">
            <a:spAutoFit/>
          </a:bodyPr>
          <a:lstStyle/>
          <a:p>
            <a:pPr lvl="0" algn="ctr">
              <a:lnSpc>
                <a:spcPct val="130000"/>
              </a:lnSpc>
              <a:defRPr sz="1800"/>
            </a:pP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  <a:sym typeface="Rajdhani"/>
              </a:rPr>
              <a:t>150+ PEOPLE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latin typeface="Arial" charset="0"/>
              <a:ea typeface="Arial" charset="0"/>
              <a:cs typeface="Arial" charset="0"/>
              <a:sym typeface="Rajdhani"/>
            </a:endParaRPr>
          </a:p>
        </p:txBody>
      </p:sp>
      <p:sp>
        <p:nvSpPr>
          <p:cNvPr id="107" name="Shape 1820"/>
          <p:cNvSpPr/>
          <p:nvPr/>
        </p:nvSpPr>
        <p:spPr>
          <a:xfrm>
            <a:off x="3612822" y="3693949"/>
            <a:ext cx="1917757" cy="7427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791" tIns="50791" rIns="50791" bIns="50791" numCol="1" anchor="ctr">
            <a:spAutoFit/>
          </a:bodyPr>
          <a:lstStyle/>
          <a:p>
            <a:pPr lvl="0" algn="ctr">
              <a:lnSpc>
                <a:spcPct val="130000"/>
              </a:lnSpc>
              <a:defRPr sz="1800"/>
            </a:pPr>
            <a:r>
              <a:rPr lang="en-US" sz="1600" b="1" dirty="0" smtClean="0">
                <a:solidFill>
                  <a:srgbClr val="484848">
                    <a:lumMod val="50000"/>
                  </a:srgbClr>
                </a:solidFill>
                <a:latin typeface="Arial" charset="0"/>
                <a:ea typeface="Arial" charset="0"/>
                <a:cs typeface="Arial" charset="0"/>
                <a:sym typeface="Rajdhani"/>
              </a:rPr>
              <a:t>300+ CUSTOMER ACCOUNTS</a:t>
            </a:r>
            <a:endParaRPr lang="en-US" sz="1600" b="1" dirty="0">
              <a:solidFill>
                <a:srgbClr val="484848">
                  <a:lumMod val="50000"/>
                </a:srgbClr>
              </a:solidFill>
              <a:latin typeface="Arial" charset="0"/>
              <a:ea typeface="Arial" charset="0"/>
              <a:cs typeface="Arial" charset="0"/>
              <a:sym typeface="Rajdhani"/>
            </a:endParaRPr>
          </a:p>
        </p:txBody>
      </p:sp>
      <p:sp>
        <p:nvSpPr>
          <p:cNvPr id="108" name="Shape 1820"/>
          <p:cNvSpPr/>
          <p:nvPr/>
        </p:nvSpPr>
        <p:spPr>
          <a:xfrm>
            <a:off x="7373659" y="3665303"/>
            <a:ext cx="1712756" cy="7094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791" tIns="50791" rIns="50791" bIns="50791" numCol="1" anchor="ctr">
            <a:spAutoFit/>
          </a:bodyPr>
          <a:lstStyle/>
          <a:p>
            <a:pPr lvl="0" algn="ctr">
              <a:lnSpc>
                <a:spcPct val="130000"/>
              </a:lnSpc>
              <a:defRPr sz="1800"/>
            </a:pPr>
            <a:r>
              <a:rPr lang="en-US" sz="1600" b="1" dirty="0" smtClean="0">
                <a:solidFill>
                  <a:srgbClr val="484848">
                    <a:lumMod val="50000"/>
                  </a:srgbClr>
                </a:solidFill>
                <a:latin typeface="Arial" charset="0"/>
                <a:ea typeface="Arial" charset="0"/>
                <a:cs typeface="Arial" charset="0"/>
                <a:sym typeface="Rajdhani"/>
              </a:rPr>
              <a:t>1,500+ CAMPAIGNS</a:t>
            </a:r>
            <a:endParaRPr lang="en-US" sz="1600" b="1" dirty="0">
              <a:solidFill>
                <a:srgbClr val="484848">
                  <a:lumMod val="50000"/>
                </a:srgbClr>
              </a:solidFill>
              <a:latin typeface="Arial" charset="0"/>
              <a:ea typeface="Arial" charset="0"/>
              <a:cs typeface="Arial" charset="0"/>
              <a:sym typeface="Rajdhani"/>
            </a:endParaRPr>
          </a:p>
        </p:txBody>
      </p:sp>
      <p:sp>
        <p:nvSpPr>
          <p:cNvPr id="109" name="Shape 1820"/>
          <p:cNvSpPr/>
          <p:nvPr/>
        </p:nvSpPr>
        <p:spPr>
          <a:xfrm>
            <a:off x="5553277" y="1933124"/>
            <a:ext cx="1712756" cy="7427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791" tIns="50791" rIns="50791" bIns="50791" numCol="1" anchor="ctr">
            <a:spAutoFit/>
          </a:bodyPr>
          <a:lstStyle/>
          <a:p>
            <a:pPr lvl="0" algn="ctr">
              <a:lnSpc>
                <a:spcPct val="130000"/>
              </a:lnSpc>
              <a:defRPr sz="1800"/>
            </a:pP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  <a:sym typeface="Rajdhani"/>
              </a:rPr>
              <a:t>OVER $100MM IN SPEND</a:t>
            </a:r>
            <a:endParaRPr lang="en-US" sz="1600" b="1" dirty="0">
              <a:solidFill>
                <a:schemeClr val="tx1">
                  <a:lumMod val="50000"/>
                </a:schemeClr>
              </a:solidFill>
              <a:latin typeface="Arial" charset="0"/>
              <a:ea typeface="Arial" charset="0"/>
              <a:cs typeface="Arial" charset="0"/>
              <a:sym typeface="Rajdhani"/>
            </a:endParaRPr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595" y="1385914"/>
            <a:ext cx="1847908" cy="1779684"/>
          </a:xfrm>
        </p:spPr>
      </p:pic>
    </p:spTree>
    <p:extLst>
      <p:ext uri="{BB962C8B-B14F-4D97-AF65-F5344CB8AC3E}">
        <p14:creationId xmlns:p14="http://schemas.microsoft.com/office/powerpoint/2010/main" val="155599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2395" y="1439333"/>
            <a:ext cx="8585745" cy="3124201"/>
            <a:chOff x="713317" y="1665998"/>
            <a:chExt cx="7869766" cy="2863669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713317" y="1665998"/>
              <a:ext cx="1963170" cy="1946330"/>
            </a:xfrm>
            <a:custGeom>
              <a:avLst/>
              <a:gdLst>
                <a:gd name="T0" fmla="*/ 190 w 197"/>
                <a:gd name="T1" fmla="*/ 97 h 195"/>
                <a:gd name="T2" fmla="*/ 197 w 197"/>
                <a:gd name="T3" fmla="*/ 86 h 195"/>
                <a:gd name="T4" fmla="*/ 193 w 197"/>
                <a:gd name="T5" fmla="*/ 76 h 195"/>
                <a:gd name="T6" fmla="*/ 188 w 197"/>
                <a:gd name="T7" fmla="*/ 59 h 195"/>
                <a:gd name="T8" fmla="*/ 183 w 197"/>
                <a:gd name="T9" fmla="*/ 48 h 195"/>
                <a:gd name="T10" fmla="*/ 167 w 197"/>
                <a:gd name="T11" fmla="*/ 38 h 195"/>
                <a:gd name="T12" fmla="*/ 166 w 197"/>
                <a:gd name="T13" fmla="*/ 25 h 195"/>
                <a:gd name="T14" fmla="*/ 158 w 197"/>
                <a:gd name="T15" fmla="*/ 29 h 195"/>
                <a:gd name="T16" fmla="*/ 147 w 197"/>
                <a:gd name="T17" fmla="*/ 12 h 195"/>
                <a:gd name="T18" fmla="*/ 137 w 197"/>
                <a:gd name="T19" fmla="*/ 9 h 195"/>
                <a:gd name="T20" fmla="*/ 120 w 197"/>
                <a:gd name="T21" fmla="*/ 3 h 195"/>
                <a:gd name="T22" fmla="*/ 110 w 197"/>
                <a:gd name="T23" fmla="*/ 0 h 195"/>
                <a:gd name="T24" fmla="*/ 99 w 197"/>
                <a:gd name="T25" fmla="*/ 7 h 195"/>
                <a:gd name="T26" fmla="*/ 88 w 197"/>
                <a:gd name="T27" fmla="*/ 0 h 195"/>
                <a:gd name="T28" fmla="*/ 77 w 197"/>
                <a:gd name="T29" fmla="*/ 3 h 195"/>
                <a:gd name="T30" fmla="*/ 61 w 197"/>
                <a:gd name="T31" fmla="*/ 9 h 195"/>
                <a:gd name="T32" fmla="*/ 50 w 197"/>
                <a:gd name="T33" fmla="*/ 12 h 195"/>
                <a:gd name="T34" fmla="*/ 40 w 197"/>
                <a:gd name="T35" fmla="*/ 29 h 195"/>
                <a:gd name="T36" fmla="*/ 32 w 197"/>
                <a:gd name="T37" fmla="*/ 25 h 195"/>
                <a:gd name="T38" fmla="*/ 30 w 197"/>
                <a:gd name="T39" fmla="*/ 38 h 195"/>
                <a:gd name="T40" fmla="*/ 15 w 197"/>
                <a:gd name="T41" fmla="*/ 48 h 195"/>
                <a:gd name="T42" fmla="*/ 10 w 197"/>
                <a:gd name="T43" fmla="*/ 59 h 195"/>
                <a:gd name="T44" fmla="*/ 4 w 197"/>
                <a:gd name="T45" fmla="*/ 76 h 195"/>
                <a:gd name="T46" fmla="*/ 0 w 197"/>
                <a:gd name="T47" fmla="*/ 86 h 195"/>
                <a:gd name="T48" fmla="*/ 8 w 197"/>
                <a:gd name="T49" fmla="*/ 97 h 195"/>
                <a:gd name="T50" fmla="*/ 0 w 197"/>
                <a:gd name="T51" fmla="*/ 109 h 195"/>
                <a:gd name="T52" fmla="*/ 4 w 197"/>
                <a:gd name="T53" fmla="*/ 119 h 195"/>
                <a:gd name="T54" fmla="*/ 10 w 197"/>
                <a:gd name="T55" fmla="*/ 136 h 195"/>
                <a:gd name="T56" fmla="*/ 15 w 197"/>
                <a:gd name="T57" fmla="*/ 147 h 195"/>
                <a:gd name="T58" fmla="*/ 30 w 197"/>
                <a:gd name="T59" fmla="*/ 157 h 195"/>
                <a:gd name="T60" fmla="*/ 32 w 197"/>
                <a:gd name="T61" fmla="*/ 170 h 195"/>
                <a:gd name="T62" fmla="*/ 40 w 197"/>
                <a:gd name="T63" fmla="*/ 166 h 195"/>
                <a:gd name="T64" fmla="*/ 50 w 197"/>
                <a:gd name="T65" fmla="*/ 183 h 195"/>
                <a:gd name="T66" fmla="*/ 61 w 197"/>
                <a:gd name="T67" fmla="*/ 186 h 195"/>
                <a:gd name="T68" fmla="*/ 77 w 197"/>
                <a:gd name="T69" fmla="*/ 191 h 195"/>
                <a:gd name="T70" fmla="*/ 88 w 197"/>
                <a:gd name="T71" fmla="*/ 195 h 195"/>
                <a:gd name="T72" fmla="*/ 99 w 197"/>
                <a:gd name="T73" fmla="*/ 188 h 195"/>
                <a:gd name="T74" fmla="*/ 110 w 197"/>
                <a:gd name="T75" fmla="*/ 195 h 195"/>
                <a:gd name="T76" fmla="*/ 120 w 197"/>
                <a:gd name="T77" fmla="*/ 191 h 195"/>
                <a:gd name="T78" fmla="*/ 137 w 197"/>
                <a:gd name="T79" fmla="*/ 186 h 195"/>
                <a:gd name="T80" fmla="*/ 147 w 197"/>
                <a:gd name="T81" fmla="*/ 183 h 195"/>
                <a:gd name="T82" fmla="*/ 158 w 197"/>
                <a:gd name="T83" fmla="*/ 166 h 195"/>
                <a:gd name="T84" fmla="*/ 166 w 197"/>
                <a:gd name="T85" fmla="*/ 170 h 195"/>
                <a:gd name="T86" fmla="*/ 167 w 197"/>
                <a:gd name="T87" fmla="*/ 157 h 195"/>
                <a:gd name="T88" fmla="*/ 183 w 197"/>
                <a:gd name="T89" fmla="*/ 147 h 195"/>
                <a:gd name="T90" fmla="*/ 188 w 197"/>
                <a:gd name="T91" fmla="*/ 136 h 195"/>
                <a:gd name="T92" fmla="*/ 193 w 197"/>
                <a:gd name="T93" fmla="*/ 119 h 195"/>
                <a:gd name="T94" fmla="*/ 197 w 197"/>
                <a:gd name="T95" fmla="*/ 10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195">
                  <a:moveTo>
                    <a:pt x="195" y="106"/>
                  </a:moveTo>
                  <a:cubicBezTo>
                    <a:pt x="189" y="105"/>
                    <a:pt x="189" y="105"/>
                    <a:pt x="189" y="105"/>
                  </a:cubicBezTo>
                  <a:cubicBezTo>
                    <a:pt x="189" y="103"/>
                    <a:pt x="190" y="100"/>
                    <a:pt x="190" y="97"/>
                  </a:cubicBezTo>
                  <a:cubicBezTo>
                    <a:pt x="190" y="95"/>
                    <a:pt x="189" y="92"/>
                    <a:pt x="189" y="90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197" y="88"/>
                    <a:pt x="197" y="87"/>
                    <a:pt x="197" y="86"/>
                  </a:cubicBezTo>
                  <a:cubicBezTo>
                    <a:pt x="197" y="83"/>
                    <a:pt x="196" y="80"/>
                    <a:pt x="196" y="78"/>
                  </a:cubicBezTo>
                  <a:cubicBezTo>
                    <a:pt x="196" y="77"/>
                    <a:pt x="195" y="76"/>
                    <a:pt x="194" y="76"/>
                  </a:cubicBezTo>
                  <a:cubicBezTo>
                    <a:pt x="194" y="76"/>
                    <a:pt x="194" y="76"/>
                    <a:pt x="193" y="76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6" y="72"/>
                    <a:pt x="184" y="67"/>
                    <a:pt x="182" y="62"/>
                  </a:cubicBezTo>
                  <a:cubicBezTo>
                    <a:pt x="188" y="59"/>
                    <a:pt x="188" y="59"/>
                    <a:pt x="188" y="59"/>
                  </a:cubicBezTo>
                  <a:cubicBezTo>
                    <a:pt x="189" y="59"/>
                    <a:pt x="189" y="57"/>
                    <a:pt x="189" y="56"/>
                  </a:cubicBezTo>
                  <a:cubicBezTo>
                    <a:pt x="188" y="54"/>
                    <a:pt x="186" y="51"/>
                    <a:pt x="185" y="49"/>
                  </a:cubicBezTo>
                  <a:cubicBezTo>
                    <a:pt x="185" y="48"/>
                    <a:pt x="184" y="48"/>
                    <a:pt x="183" y="48"/>
                  </a:cubicBezTo>
                  <a:cubicBezTo>
                    <a:pt x="183" y="48"/>
                    <a:pt x="182" y="48"/>
                    <a:pt x="182" y="48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4" y="46"/>
                    <a:pt x="171" y="42"/>
                    <a:pt x="167" y="38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3"/>
                    <a:pt x="172" y="31"/>
                    <a:pt x="172" y="31"/>
                  </a:cubicBezTo>
                  <a:cubicBezTo>
                    <a:pt x="170" y="28"/>
                    <a:pt x="168" y="26"/>
                    <a:pt x="166" y="25"/>
                  </a:cubicBezTo>
                  <a:cubicBezTo>
                    <a:pt x="165" y="24"/>
                    <a:pt x="165" y="24"/>
                    <a:pt x="164" y="24"/>
                  </a:cubicBezTo>
                  <a:cubicBezTo>
                    <a:pt x="163" y="24"/>
                    <a:pt x="163" y="24"/>
                    <a:pt x="162" y="25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4" y="26"/>
                    <a:pt x="150" y="23"/>
                    <a:pt x="146" y="20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9" y="13"/>
                    <a:pt x="148" y="12"/>
                    <a:pt x="147" y="12"/>
                  </a:cubicBezTo>
                  <a:cubicBezTo>
                    <a:pt x="145" y="10"/>
                    <a:pt x="142" y="9"/>
                    <a:pt x="140" y="8"/>
                  </a:cubicBezTo>
                  <a:cubicBezTo>
                    <a:pt x="139" y="8"/>
                    <a:pt x="139" y="7"/>
                    <a:pt x="139" y="7"/>
                  </a:cubicBezTo>
                  <a:cubicBezTo>
                    <a:pt x="138" y="7"/>
                    <a:pt x="137" y="8"/>
                    <a:pt x="137" y="9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9" y="12"/>
                    <a:pt x="124" y="11"/>
                    <a:pt x="119" y="10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0" y="2"/>
                    <a:pt x="120" y="1"/>
                    <a:pt x="118" y="1"/>
                  </a:cubicBezTo>
                  <a:cubicBezTo>
                    <a:pt x="116" y="0"/>
                    <a:pt x="113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8" y="0"/>
                    <a:pt x="107" y="1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4" y="7"/>
                    <a:pt x="101" y="7"/>
                    <a:pt x="99" y="7"/>
                  </a:cubicBezTo>
                  <a:cubicBezTo>
                    <a:pt x="96" y="7"/>
                    <a:pt x="94" y="7"/>
                    <a:pt x="91" y="7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8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2" y="0"/>
                    <a:pt x="79" y="1"/>
                  </a:cubicBezTo>
                  <a:cubicBezTo>
                    <a:pt x="78" y="1"/>
                    <a:pt x="77" y="2"/>
                    <a:pt x="77" y="3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3" y="11"/>
                    <a:pt x="68" y="12"/>
                    <a:pt x="64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0" y="8"/>
                    <a:pt x="60" y="7"/>
                    <a:pt x="59" y="7"/>
                  </a:cubicBezTo>
                  <a:cubicBezTo>
                    <a:pt x="58" y="7"/>
                    <a:pt x="58" y="8"/>
                    <a:pt x="58" y="8"/>
                  </a:cubicBezTo>
                  <a:cubicBezTo>
                    <a:pt x="55" y="9"/>
                    <a:pt x="53" y="10"/>
                    <a:pt x="50" y="12"/>
                  </a:cubicBezTo>
                  <a:cubicBezTo>
                    <a:pt x="49" y="12"/>
                    <a:pt x="49" y="13"/>
                    <a:pt x="49" y="14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8" y="23"/>
                    <a:pt x="44" y="26"/>
                    <a:pt x="40" y="29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4"/>
                    <a:pt x="34" y="24"/>
                    <a:pt x="34" y="24"/>
                  </a:cubicBezTo>
                  <a:cubicBezTo>
                    <a:pt x="33" y="24"/>
                    <a:pt x="32" y="24"/>
                    <a:pt x="32" y="25"/>
                  </a:cubicBezTo>
                  <a:cubicBezTo>
                    <a:pt x="30" y="26"/>
                    <a:pt x="28" y="28"/>
                    <a:pt x="26" y="31"/>
                  </a:cubicBezTo>
                  <a:cubicBezTo>
                    <a:pt x="25" y="31"/>
                    <a:pt x="25" y="33"/>
                    <a:pt x="26" y="34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7" y="42"/>
                    <a:pt x="24" y="46"/>
                    <a:pt x="21" y="50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8"/>
                    <a:pt x="13" y="48"/>
                    <a:pt x="13" y="49"/>
                  </a:cubicBezTo>
                  <a:cubicBezTo>
                    <a:pt x="11" y="51"/>
                    <a:pt x="10" y="54"/>
                    <a:pt x="9" y="56"/>
                  </a:cubicBezTo>
                  <a:cubicBezTo>
                    <a:pt x="8" y="57"/>
                    <a:pt x="9" y="59"/>
                    <a:pt x="10" y="5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3" y="67"/>
                    <a:pt x="12" y="72"/>
                    <a:pt x="10" y="7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3" y="76"/>
                    <a:pt x="2" y="77"/>
                    <a:pt x="2" y="78"/>
                  </a:cubicBezTo>
                  <a:cubicBezTo>
                    <a:pt x="1" y="80"/>
                    <a:pt x="1" y="83"/>
                    <a:pt x="0" y="86"/>
                  </a:cubicBezTo>
                  <a:cubicBezTo>
                    <a:pt x="0" y="87"/>
                    <a:pt x="1" y="88"/>
                    <a:pt x="2" y="89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2"/>
                    <a:pt x="8" y="95"/>
                    <a:pt x="8" y="97"/>
                  </a:cubicBezTo>
                  <a:cubicBezTo>
                    <a:pt x="8" y="100"/>
                    <a:pt x="8" y="103"/>
                    <a:pt x="8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6"/>
                    <a:pt x="0" y="107"/>
                    <a:pt x="0" y="109"/>
                  </a:cubicBezTo>
                  <a:cubicBezTo>
                    <a:pt x="1" y="112"/>
                    <a:pt x="1" y="114"/>
                    <a:pt x="2" y="117"/>
                  </a:cubicBezTo>
                  <a:cubicBezTo>
                    <a:pt x="2" y="118"/>
                    <a:pt x="3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2" y="123"/>
                    <a:pt x="13" y="128"/>
                    <a:pt x="15" y="133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9" y="136"/>
                    <a:pt x="8" y="137"/>
                    <a:pt x="9" y="139"/>
                  </a:cubicBezTo>
                  <a:cubicBezTo>
                    <a:pt x="10" y="141"/>
                    <a:pt x="11" y="144"/>
                    <a:pt x="13" y="146"/>
                  </a:cubicBezTo>
                  <a:cubicBezTo>
                    <a:pt x="13" y="147"/>
                    <a:pt x="14" y="147"/>
                    <a:pt x="15" y="147"/>
                  </a:cubicBezTo>
                  <a:cubicBezTo>
                    <a:pt x="15" y="147"/>
                    <a:pt x="15" y="147"/>
                    <a:pt x="16" y="147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4" y="149"/>
                    <a:pt x="27" y="153"/>
                    <a:pt x="30" y="157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25" y="162"/>
                    <a:pt x="25" y="163"/>
                    <a:pt x="26" y="164"/>
                  </a:cubicBezTo>
                  <a:cubicBezTo>
                    <a:pt x="28" y="166"/>
                    <a:pt x="30" y="168"/>
                    <a:pt x="32" y="170"/>
                  </a:cubicBezTo>
                  <a:cubicBezTo>
                    <a:pt x="32" y="171"/>
                    <a:pt x="33" y="171"/>
                    <a:pt x="34" y="171"/>
                  </a:cubicBezTo>
                  <a:cubicBezTo>
                    <a:pt x="34" y="171"/>
                    <a:pt x="35" y="171"/>
                    <a:pt x="35" y="170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44" y="169"/>
                    <a:pt x="48" y="172"/>
                    <a:pt x="52" y="175"/>
                  </a:cubicBezTo>
                  <a:cubicBezTo>
                    <a:pt x="49" y="180"/>
                    <a:pt x="49" y="180"/>
                    <a:pt x="49" y="180"/>
                  </a:cubicBezTo>
                  <a:cubicBezTo>
                    <a:pt x="49" y="181"/>
                    <a:pt x="49" y="183"/>
                    <a:pt x="50" y="183"/>
                  </a:cubicBezTo>
                  <a:cubicBezTo>
                    <a:pt x="53" y="185"/>
                    <a:pt x="55" y="186"/>
                    <a:pt x="58" y="187"/>
                  </a:cubicBezTo>
                  <a:cubicBezTo>
                    <a:pt x="58" y="187"/>
                    <a:pt x="58" y="187"/>
                    <a:pt x="59" y="187"/>
                  </a:cubicBezTo>
                  <a:cubicBezTo>
                    <a:pt x="60" y="187"/>
                    <a:pt x="60" y="187"/>
                    <a:pt x="61" y="186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68" y="183"/>
                    <a:pt x="73" y="184"/>
                    <a:pt x="78" y="185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77" y="193"/>
                    <a:pt x="78" y="194"/>
                    <a:pt x="79" y="194"/>
                  </a:cubicBezTo>
                  <a:cubicBezTo>
                    <a:pt x="82" y="194"/>
                    <a:pt x="85" y="195"/>
                    <a:pt x="88" y="195"/>
                  </a:cubicBezTo>
                  <a:cubicBezTo>
                    <a:pt x="88" y="195"/>
                    <a:pt x="88" y="195"/>
                    <a:pt x="88" y="195"/>
                  </a:cubicBezTo>
                  <a:cubicBezTo>
                    <a:pt x="89" y="195"/>
                    <a:pt x="90" y="195"/>
                    <a:pt x="90" y="193"/>
                  </a:cubicBezTo>
                  <a:cubicBezTo>
                    <a:pt x="91" y="187"/>
                    <a:pt x="91" y="187"/>
                    <a:pt x="91" y="187"/>
                  </a:cubicBezTo>
                  <a:cubicBezTo>
                    <a:pt x="94" y="187"/>
                    <a:pt x="96" y="188"/>
                    <a:pt x="99" y="188"/>
                  </a:cubicBezTo>
                  <a:cubicBezTo>
                    <a:pt x="101" y="188"/>
                    <a:pt x="104" y="187"/>
                    <a:pt x="106" y="187"/>
                  </a:cubicBezTo>
                  <a:cubicBezTo>
                    <a:pt x="107" y="193"/>
                    <a:pt x="107" y="193"/>
                    <a:pt x="107" y="193"/>
                  </a:cubicBezTo>
                  <a:cubicBezTo>
                    <a:pt x="108" y="195"/>
                    <a:pt x="109" y="195"/>
                    <a:pt x="110" y="195"/>
                  </a:cubicBezTo>
                  <a:cubicBezTo>
                    <a:pt x="110" y="195"/>
                    <a:pt x="110" y="195"/>
                    <a:pt x="110" y="195"/>
                  </a:cubicBezTo>
                  <a:cubicBezTo>
                    <a:pt x="113" y="195"/>
                    <a:pt x="116" y="194"/>
                    <a:pt x="118" y="194"/>
                  </a:cubicBezTo>
                  <a:cubicBezTo>
                    <a:pt x="120" y="194"/>
                    <a:pt x="120" y="193"/>
                    <a:pt x="120" y="191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24" y="184"/>
                    <a:pt x="129" y="183"/>
                    <a:pt x="134" y="181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37" y="187"/>
                    <a:pt x="138" y="187"/>
                    <a:pt x="139" y="187"/>
                  </a:cubicBezTo>
                  <a:cubicBezTo>
                    <a:pt x="139" y="187"/>
                    <a:pt x="139" y="187"/>
                    <a:pt x="140" y="187"/>
                  </a:cubicBezTo>
                  <a:cubicBezTo>
                    <a:pt x="142" y="186"/>
                    <a:pt x="145" y="185"/>
                    <a:pt x="147" y="183"/>
                  </a:cubicBezTo>
                  <a:cubicBezTo>
                    <a:pt x="148" y="183"/>
                    <a:pt x="149" y="181"/>
                    <a:pt x="148" y="180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50" y="172"/>
                    <a:pt x="154" y="169"/>
                    <a:pt x="158" y="166"/>
                  </a:cubicBezTo>
                  <a:cubicBezTo>
                    <a:pt x="162" y="170"/>
                    <a:pt x="162" y="170"/>
                    <a:pt x="162" y="170"/>
                  </a:cubicBezTo>
                  <a:cubicBezTo>
                    <a:pt x="163" y="171"/>
                    <a:pt x="163" y="171"/>
                    <a:pt x="164" y="171"/>
                  </a:cubicBezTo>
                  <a:cubicBezTo>
                    <a:pt x="165" y="171"/>
                    <a:pt x="165" y="171"/>
                    <a:pt x="166" y="170"/>
                  </a:cubicBezTo>
                  <a:cubicBezTo>
                    <a:pt x="168" y="168"/>
                    <a:pt x="170" y="166"/>
                    <a:pt x="172" y="164"/>
                  </a:cubicBezTo>
                  <a:cubicBezTo>
                    <a:pt x="172" y="163"/>
                    <a:pt x="172" y="162"/>
                    <a:pt x="172" y="161"/>
                  </a:cubicBezTo>
                  <a:cubicBezTo>
                    <a:pt x="167" y="157"/>
                    <a:pt x="167" y="157"/>
                    <a:pt x="167" y="157"/>
                  </a:cubicBezTo>
                  <a:cubicBezTo>
                    <a:pt x="171" y="153"/>
                    <a:pt x="174" y="149"/>
                    <a:pt x="176" y="144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7"/>
                    <a:pt x="183" y="147"/>
                    <a:pt x="183" y="147"/>
                  </a:cubicBezTo>
                  <a:cubicBezTo>
                    <a:pt x="184" y="147"/>
                    <a:pt x="185" y="147"/>
                    <a:pt x="185" y="146"/>
                  </a:cubicBezTo>
                  <a:cubicBezTo>
                    <a:pt x="186" y="144"/>
                    <a:pt x="188" y="141"/>
                    <a:pt x="189" y="139"/>
                  </a:cubicBezTo>
                  <a:cubicBezTo>
                    <a:pt x="189" y="137"/>
                    <a:pt x="189" y="136"/>
                    <a:pt x="188" y="136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4" y="128"/>
                    <a:pt x="186" y="123"/>
                    <a:pt x="187" y="118"/>
                  </a:cubicBezTo>
                  <a:cubicBezTo>
                    <a:pt x="193" y="119"/>
                    <a:pt x="193" y="119"/>
                    <a:pt x="193" y="119"/>
                  </a:cubicBezTo>
                  <a:cubicBezTo>
                    <a:pt x="194" y="119"/>
                    <a:pt x="194" y="119"/>
                    <a:pt x="194" y="119"/>
                  </a:cubicBezTo>
                  <a:cubicBezTo>
                    <a:pt x="195" y="119"/>
                    <a:pt x="196" y="118"/>
                    <a:pt x="196" y="117"/>
                  </a:cubicBezTo>
                  <a:cubicBezTo>
                    <a:pt x="196" y="114"/>
                    <a:pt x="197" y="112"/>
                    <a:pt x="197" y="109"/>
                  </a:cubicBezTo>
                  <a:cubicBezTo>
                    <a:pt x="197" y="107"/>
                    <a:pt x="197" y="106"/>
                    <a:pt x="195" y="10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9050" cap="rnd">
              <a:noFill/>
              <a:round/>
              <a:headEnd/>
              <a:tailEnd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en-US" sz="675"/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3385230" y="2132501"/>
              <a:ext cx="1963170" cy="1956151"/>
            </a:xfrm>
            <a:custGeom>
              <a:avLst/>
              <a:gdLst>
                <a:gd name="T0" fmla="*/ 189 w 197"/>
                <a:gd name="T1" fmla="*/ 92 h 196"/>
                <a:gd name="T2" fmla="*/ 196 w 197"/>
                <a:gd name="T3" fmla="*/ 80 h 196"/>
                <a:gd name="T4" fmla="*/ 187 w 197"/>
                <a:gd name="T5" fmla="*/ 79 h 196"/>
                <a:gd name="T6" fmla="*/ 189 w 197"/>
                <a:gd name="T7" fmla="*/ 58 h 196"/>
                <a:gd name="T8" fmla="*/ 183 w 197"/>
                <a:gd name="T9" fmla="*/ 50 h 196"/>
                <a:gd name="T10" fmla="*/ 172 w 197"/>
                <a:gd name="T11" fmla="*/ 35 h 196"/>
                <a:gd name="T12" fmla="*/ 165 w 197"/>
                <a:gd name="T13" fmla="*/ 26 h 196"/>
                <a:gd name="T14" fmla="*/ 147 w 197"/>
                <a:gd name="T15" fmla="*/ 21 h 196"/>
                <a:gd name="T16" fmla="*/ 141 w 197"/>
                <a:gd name="T17" fmla="*/ 9 h 196"/>
                <a:gd name="T18" fmla="*/ 135 w 197"/>
                <a:gd name="T19" fmla="*/ 15 h 196"/>
                <a:gd name="T20" fmla="*/ 122 w 197"/>
                <a:gd name="T21" fmla="*/ 4 h 196"/>
                <a:gd name="T22" fmla="*/ 111 w 197"/>
                <a:gd name="T23" fmla="*/ 0 h 196"/>
                <a:gd name="T24" fmla="*/ 98 w 197"/>
                <a:gd name="T25" fmla="*/ 8 h 196"/>
                <a:gd name="T26" fmla="*/ 98 w 197"/>
                <a:gd name="T27" fmla="*/ 8 h 196"/>
                <a:gd name="T28" fmla="*/ 92 w 197"/>
                <a:gd name="T29" fmla="*/ 2 h 196"/>
                <a:gd name="T30" fmla="*/ 81 w 197"/>
                <a:gd name="T31" fmla="*/ 1 h 196"/>
                <a:gd name="T32" fmla="*/ 65 w 197"/>
                <a:gd name="T33" fmla="*/ 14 h 196"/>
                <a:gd name="T34" fmla="*/ 59 w 197"/>
                <a:gd name="T35" fmla="*/ 7 h 196"/>
                <a:gd name="T36" fmla="*/ 53 w 197"/>
                <a:gd name="T37" fmla="*/ 20 h 196"/>
                <a:gd name="T38" fmla="*/ 35 w 197"/>
                <a:gd name="T39" fmla="*/ 23 h 196"/>
                <a:gd name="T40" fmla="*/ 27 w 197"/>
                <a:gd name="T41" fmla="*/ 33 h 196"/>
                <a:gd name="T42" fmla="*/ 16 w 197"/>
                <a:gd name="T43" fmla="*/ 47 h 196"/>
                <a:gd name="T44" fmla="*/ 9 w 197"/>
                <a:gd name="T45" fmla="*/ 55 h 196"/>
                <a:gd name="T46" fmla="*/ 13 w 197"/>
                <a:gd name="T47" fmla="*/ 69 h 196"/>
                <a:gd name="T48" fmla="*/ 4 w 197"/>
                <a:gd name="T49" fmla="*/ 75 h 196"/>
                <a:gd name="T50" fmla="*/ 2 w 197"/>
                <a:gd name="T51" fmla="*/ 88 h 196"/>
                <a:gd name="T52" fmla="*/ 2 w 197"/>
                <a:gd name="T53" fmla="*/ 105 h 196"/>
                <a:gd name="T54" fmla="*/ 4 w 197"/>
                <a:gd name="T55" fmla="*/ 118 h 196"/>
                <a:gd name="T56" fmla="*/ 15 w 197"/>
                <a:gd name="T57" fmla="*/ 132 h 196"/>
                <a:gd name="T58" fmla="*/ 12 w 197"/>
                <a:gd name="T59" fmla="*/ 145 h 196"/>
                <a:gd name="T60" fmla="*/ 21 w 197"/>
                <a:gd name="T61" fmla="*/ 144 h 196"/>
                <a:gd name="T62" fmla="*/ 25 w 197"/>
                <a:gd name="T63" fmla="*/ 163 h 196"/>
                <a:gd name="T64" fmla="*/ 34 w 197"/>
                <a:gd name="T65" fmla="*/ 170 h 196"/>
                <a:gd name="T66" fmla="*/ 48 w 197"/>
                <a:gd name="T67" fmla="*/ 180 h 196"/>
                <a:gd name="T68" fmla="*/ 58 w 197"/>
                <a:gd name="T69" fmla="*/ 187 h 196"/>
                <a:gd name="T70" fmla="*/ 70 w 197"/>
                <a:gd name="T71" fmla="*/ 183 h 196"/>
                <a:gd name="T72" fmla="*/ 78 w 197"/>
                <a:gd name="T73" fmla="*/ 194 h 196"/>
                <a:gd name="T74" fmla="*/ 89 w 197"/>
                <a:gd name="T75" fmla="*/ 194 h 196"/>
                <a:gd name="T76" fmla="*/ 105 w 197"/>
                <a:gd name="T77" fmla="*/ 188 h 196"/>
                <a:gd name="T78" fmla="*/ 108 w 197"/>
                <a:gd name="T79" fmla="*/ 196 h 196"/>
                <a:gd name="T80" fmla="*/ 118 w 197"/>
                <a:gd name="T81" fmla="*/ 186 h 196"/>
                <a:gd name="T82" fmla="*/ 137 w 197"/>
                <a:gd name="T83" fmla="*/ 189 h 196"/>
                <a:gd name="T84" fmla="*/ 147 w 197"/>
                <a:gd name="T85" fmla="*/ 182 h 196"/>
                <a:gd name="T86" fmla="*/ 161 w 197"/>
                <a:gd name="T87" fmla="*/ 172 h 196"/>
                <a:gd name="T88" fmla="*/ 171 w 197"/>
                <a:gd name="T89" fmla="*/ 166 h 196"/>
                <a:gd name="T90" fmla="*/ 176 w 197"/>
                <a:gd name="T91" fmla="*/ 146 h 196"/>
                <a:gd name="T92" fmla="*/ 184 w 197"/>
                <a:gd name="T93" fmla="*/ 148 h 196"/>
                <a:gd name="T94" fmla="*/ 182 w 197"/>
                <a:gd name="T95" fmla="*/ 134 h 196"/>
                <a:gd name="T96" fmla="*/ 193 w 197"/>
                <a:gd name="T97" fmla="*/ 121 h 196"/>
                <a:gd name="T98" fmla="*/ 197 w 197"/>
                <a:gd name="T99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7" h="196">
                  <a:moveTo>
                    <a:pt x="195" y="108"/>
                  </a:moveTo>
                  <a:cubicBezTo>
                    <a:pt x="189" y="107"/>
                    <a:pt x="189" y="107"/>
                    <a:pt x="189" y="107"/>
                  </a:cubicBezTo>
                  <a:cubicBezTo>
                    <a:pt x="190" y="102"/>
                    <a:pt x="190" y="97"/>
                    <a:pt x="189" y="92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197" y="90"/>
                    <a:pt x="197" y="89"/>
                    <a:pt x="197" y="88"/>
                  </a:cubicBezTo>
                  <a:cubicBezTo>
                    <a:pt x="197" y="85"/>
                    <a:pt x="197" y="83"/>
                    <a:pt x="196" y="80"/>
                  </a:cubicBezTo>
                  <a:cubicBezTo>
                    <a:pt x="196" y="79"/>
                    <a:pt x="195" y="78"/>
                    <a:pt x="194" y="78"/>
                  </a:cubicBezTo>
                  <a:cubicBezTo>
                    <a:pt x="194" y="78"/>
                    <a:pt x="194" y="78"/>
                    <a:pt x="194" y="78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4"/>
                    <a:pt x="185" y="69"/>
                    <a:pt x="183" y="64"/>
                  </a:cubicBezTo>
                  <a:cubicBezTo>
                    <a:pt x="188" y="61"/>
                    <a:pt x="188" y="61"/>
                    <a:pt x="188" y="61"/>
                  </a:cubicBezTo>
                  <a:cubicBezTo>
                    <a:pt x="189" y="61"/>
                    <a:pt x="190" y="59"/>
                    <a:pt x="189" y="58"/>
                  </a:cubicBezTo>
                  <a:cubicBezTo>
                    <a:pt x="188" y="56"/>
                    <a:pt x="187" y="53"/>
                    <a:pt x="186" y="51"/>
                  </a:cubicBezTo>
                  <a:cubicBezTo>
                    <a:pt x="185" y="50"/>
                    <a:pt x="184" y="49"/>
                    <a:pt x="184" y="49"/>
                  </a:cubicBezTo>
                  <a:cubicBezTo>
                    <a:pt x="183" y="49"/>
                    <a:pt x="183" y="50"/>
                    <a:pt x="183" y="50"/>
                  </a:cubicBezTo>
                  <a:cubicBezTo>
                    <a:pt x="177" y="52"/>
                    <a:pt x="177" y="52"/>
                    <a:pt x="177" y="52"/>
                  </a:cubicBezTo>
                  <a:cubicBezTo>
                    <a:pt x="174" y="48"/>
                    <a:pt x="171" y="44"/>
                    <a:pt x="168" y="40"/>
                  </a:cubicBezTo>
                  <a:cubicBezTo>
                    <a:pt x="172" y="35"/>
                    <a:pt x="172" y="35"/>
                    <a:pt x="172" y="35"/>
                  </a:cubicBezTo>
                  <a:cubicBezTo>
                    <a:pt x="173" y="35"/>
                    <a:pt x="173" y="33"/>
                    <a:pt x="173" y="32"/>
                  </a:cubicBezTo>
                  <a:cubicBezTo>
                    <a:pt x="171" y="30"/>
                    <a:pt x="169" y="28"/>
                    <a:pt x="167" y="26"/>
                  </a:cubicBezTo>
                  <a:cubicBezTo>
                    <a:pt x="166" y="26"/>
                    <a:pt x="166" y="26"/>
                    <a:pt x="165" y="26"/>
                  </a:cubicBezTo>
                  <a:cubicBezTo>
                    <a:pt x="164" y="26"/>
                    <a:pt x="164" y="26"/>
                    <a:pt x="163" y="26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5" y="27"/>
                    <a:pt x="151" y="24"/>
                    <a:pt x="147" y="21"/>
                  </a:cubicBezTo>
                  <a:cubicBezTo>
                    <a:pt x="150" y="16"/>
                    <a:pt x="150" y="16"/>
                    <a:pt x="150" y="16"/>
                  </a:cubicBezTo>
                  <a:cubicBezTo>
                    <a:pt x="150" y="15"/>
                    <a:pt x="150" y="13"/>
                    <a:pt x="149" y="13"/>
                  </a:cubicBezTo>
                  <a:cubicBezTo>
                    <a:pt x="146" y="12"/>
                    <a:pt x="144" y="10"/>
                    <a:pt x="141" y="9"/>
                  </a:cubicBezTo>
                  <a:cubicBezTo>
                    <a:pt x="141" y="9"/>
                    <a:pt x="140" y="9"/>
                    <a:pt x="140" y="9"/>
                  </a:cubicBezTo>
                  <a:cubicBezTo>
                    <a:pt x="139" y="9"/>
                    <a:pt x="139" y="9"/>
                    <a:pt x="138" y="10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3" y="14"/>
                    <a:pt x="130" y="13"/>
                    <a:pt x="128" y="13"/>
                  </a:cubicBezTo>
                  <a:cubicBezTo>
                    <a:pt x="126" y="12"/>
                    <a:pt x="123" y="11"/>
                    <a:pt x="121" y="10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2" y="3"/>
                    <a:pt x="121" y="2"/>
                    <a:pt x="120" y="2"/>
                  </a:cubicBezTo>
                  <a:cubicBezTo>
                    <a:pt x="117" y="1"/>
                    <a:pt x="114" y="1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9" y="1"/>
                    <a:pt x="109" y="2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5" y="8"/>
                    <a:pt x="102" y="8"/>
                    <a:pt x="98" y="8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6" y="8"/>
                    <a:pt x="95" y="8"/>
                    <a:pt x="93" y="8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1" y="1"/>
                    <a:pt x="9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6" y="0"/>
                    <a:pt x="83" y="0"/>
                    <a:pt x="81" y="1"/>
                  </a:cubicBezTo>
                  <a:cubicBezTo>
                    <a:pt x="79" y="1"/>
                    <a:pt x="79" y="2"/>
                    <a:pt x="79" y="3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75" y="11"/>
                    <a:pt x="70" y="12"/>
                    <a:pt x="65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1" y="7"/>
                    <a:pt x="60" y="7"/>
                  </a:cubicBezTo>
                  <a:cubicBezTo>
                    <a:pt x="60" y="7"/>
                    <a:pt x="59" y="7"/>
                    <a:pt x="59" y="7"/>
                  </a:cubicBezTo>
                  <a:cubicBezTo>
                    <a:pt x="57" y="8"/>
                    <a:pt x="54" y="10"/>
                    <a:pt x="52" y="11"/>
                  </a:cubicBezTo>
                  <a:cubicBezTo>
                    <a:pt x="50" y="12"/>
                    <a:pt x="50" y="13"/>
                    <a:pt x="51" y="14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49" y="22"/>
                    <a:pt x="45" y="25"/>
                    <a:pt x="41" y="28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5" y="23"/>
                    <a:pt x="35" y="23"/>
                  </a:cubicBezTo>
                  <a:cubicBezTo>
                    <a:pt x="34" y="23"/>
                    <a:pt x="33" y="24"/>
                    <a:pt x="33" y="24"/>
                  </a:cubicBezTo>
                  <a:cubicBezTo>
                    <a:pt x="31" y="26"/>
                    <a:pt x="29" y="28"/>
                    <a:pt x="27" y="30"/>
                  </a:cubicBezTo>
                  <a:cubicBezTo>
                    <a:pt x="26" y="31"/>
                    <a:pt x="26" y="32"/>
                    <a:pt x="27" y="33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28" y="41"/>
                    <a:pt x="25" y="45"/>
                    <a:pt x="22" y="50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4" y="47"/>
                    <a:pt x="14" y="47"/>
                    <a:pt x="13" y="48"/>
                  </a:cubicBezTo>
                  <a:cubicBezTo>
                    <a:pt x="12" y="50"/>
                    <a:pt x="11" y="53"/>
                    <a:pt x="9" y="55"/>
                  </a:cubicBezTo>
                  <a:cubicBezTo>
                    <a:pt x="9" y="56"/>
                    <a:pt x="9" y="58"/>
                    <a:pt x="10" y="58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5" y="64"/>
                    <a:pt x="14" y="66"/>
                    <a:pt x="13" y="69"/>
                  </a:cubicBezTo>
                  <a:cubicBezTo>
                    <a:pt x="12" y="71"/>
                    <a:pt x="11" y="73"/>
                    <a:pt x="11" y="76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3" y="75"/>
                    <a:pt x="2" y="76"/>
                    <a:pt x="2" y="77"/>
                  </a:cubicBezTo>
                  <a:cubicBezTo>
                    <a:pt x="1" y="80"/>
                    <a:pt x="1" y="82"/>
                    <a:pt x="0" y="85"/>
                  </a:cubicBezTo>
                  <a:cubicBezTo>
                    <a:pt x="0" y="86"/>
                    <a:pt x="1" y="87"/>
                    <a:pt x="2" y="8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8" y="94"/>
                    <a:pt x="8" y="99"/>
                    <a:pt x="8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1" y="110"/>
                    <a:pt x="1" y="113"/>
                    <a:pt x="1" y="116"/>
                  </a:cubicBezTo>
                  <a:cubicBezTo>
                    <a:pt x="2" y="117"/>
                    <a:pt x="3" y="118"/>
                    <a:pt x="4" y="118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1" y="122"/>
                    <a:pt x="13" y="127"/>
                    <a:pt x="15" y="132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8" y="135"/>
                    <a:pt x="8" y="136"/>
                    <a:pt x="8" y="138"/>
                  </a:cubicBezTo>
                  <a:cubicBezTo>
                    <a:pt x="9" y="140"/>
                    <a:pt x="11" y="143"/>
                    <a:pt x="12" y="145"/>
                  </a:cubicBezTo>
                  <a:cubicBezTo>
                    <a:pt x="12" y="146"/>
                    <a:pt x="13" y="146"/>
                    <a:pt x="14" y="146"/>
                  </a:cubicBezTo>
                  <a:cubicBezTo>
                    <a:pt x="14" y="146"/>
                    <a:pt x="15" y="146"/>
                    <a:pt x="15" y="146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3" y="148"/>
                    <a:pt x="26" y="152"/>
                    <a:pt x="29" y="156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4" y="161"/>
                    <a:pt x="24" y="163"/>
                    <a:pt x="25" y="163"/>
                  </a:cubicBezTo>
                  <a:cubicBezTo>
                    <a:pt x="27" y="166"/>
                    <a:pt x="29" y="168"/>
                    <a:pt x="31" y="170"/>
                  </a:cubicBezTo>
                  <a:cubicBezTo>
                    <a:pt x="31" y="170"/>
                    <a:pt x="32" y="170"/>
                    <a:pt x="33" y="170"/>
                  </a:cubicBezTo>
                  <a:cubicBezTo>
                    <a:pt x="33" y="170"/>
                    <a:pt x="34" y="170"/>
                    <a:pt x="34" y="170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42" y="169"/>
                    <a:pt x="47" y="172"/>
                    <a:pt x="51" y="174"/>
                  </a:cubicBezTo>
                  <a:cubicBezTo>
                    <a:pt x="48" y="180"/>
                    <a:pt x="48" y="180"/>
                    <a:pt x="48" y="180"/>
                  </a:cubicBezTo>
                  <a:cubicBezTo>
                    <a:pt x="48" y="181"/>
                    <a:pt x="48" y="182"/>
                    <a:pt x="49" y="183"/>
                  </a:cubicBezTo>
                  <a:cubicBezTo>
                    <a:pt x="51" y="184"/>
                    <a:pt x="54" y="186"/>
                    <a:pt x="57" y="187"/>
                  </a:cubicBezTo>
                  <a:cubicBezTo>
                    <a:pt x="57" y="187"/>
                    <a:pt x="57" y="187"/>
                    <a:pt x="58" y="187"/>
                  </a:cubicBezTo>
                  <a:cubicBezTo>
                    <a:pt x="58" y="187"/>
                    <a:pt x="59" y="187"/>
                    <a:pt x="59" y="186"/>
                  </a:cubicBezTo>
                  <a:cubicBezTo>
                    <a:pt x="63" y="181"/>
                    <a:pt x="63" y="181"/>
                    <a:pt x="63" y="181"/>
                  </a:cubicBezTo>
                  <a:cubicBezTo>
                    <a:pt x="65" y="182"/>
                    <a:pt x="67" y="182"/>
                    <a:pt x="70" y="183"/>
                  </a:cubicBezTo>
                  <a:cubicBezTo>
                    <a:pt x="72" y="184"/>
                    <a:pt x="74" y="185"/>
                    <a:pt x="77" y="185"/>
                  </a:cubicBezTo>
                  <a:cubicBezTo>
                    <a:pt x="76" y="192"/>
                    <a:pt x="76" y="192"/>
                    <a:pt x="76" y="192"/>
                  </a:cubicBezTo>
                  <a:cubicBezTo>
                    <a:pt x="76" y="193"/>
                    <a:pt x="76" y="194"/>
                    <a:pt x="78" y="194"/>
                  </a:cubicBezTo>
                  <a:cubicBezTo>
                    <a:pt x="81" y="195"/>
                    <a:pt x="83" y="195"/>
                    <a:pt x="86" y="196"/>
                  </a:cubicBezTo>
                  <a:cubicBezTo>
                    <a:pt x="86" y="196"/>
                    <a:pt x="86" y="196"/>
                    <a:pt x="86" y="196"/>
                  </a:cubicBezTo>
                  <a:cubicBezTo>
                    <a:pt x="87" y="196"/>
                    <a:pt x="88" y="195"/>
                    <a:pt x="89" y="194"/>
                  </a:cubicBezTo>
                  <a:cubicBezTo>
                    <a:pt x="90" y="188"/>
                    <a:pt x="90" y="188"/>
                    <a:pt x="90" y="188"/>
                  </a:cubicBezTo>
                  <a:cubicBezTo>
                    <a:pt x="93" y="188"/>
                    <a:pt x="96" y="188"/>
                    <a:pt x="99" y="188"/>
                  </a:cubicBezTo>
                  <a:cubicBezTo>
                    <a:pt x="101" y="188"/>
                    <a:pt x="103" y="188"/>
                    <a:pt x="105" y="188"/>
                  </a:cubicBezTo>
                  <a:cubicBezTo>
                    <a:pt x="106" y="194"/>
                    <a:pt x="106" y="194"/>
                    <a:pt x="106" y="194"/>
                  </a:cubicBezTo>
                  <a:cubicBezTo>
                    <a:pt x="106" y="195"/>
                    <a:pt x="107" y="196"/>
                    <a:pt x="108" y="196"/>
                  </a:cubicBezTo>
                  <a:cubicBezTo>
                    <a:pt x="108" y="196"/>
                    <a:pt x="108" y="196"/>
                    <a:pt x="108" y="196"/>
                  </a:cubicBezTo>
                  <a:cubicBezTo>
                    <a:pt x="111" y="196"/>
                    <a:pt x="114" y="195"/>
                    <a:pt x="117" y="195"/>
                  </a:cubicBezTo>
                  <a:cubicBezTo>
                    <a:pt x="118" y="195"/>
                    <a:pt x="119" y="194"/>
                    <a:pt x="119" y="192"/>
                  </a:cubicBezTo>
                  <a:cubicBezTo>
                    <a:pt x="118" y="186"/>
                    <a:pt x="118" y="186"/>
                    <a:pt x="118" y="186"/>
                  </a:cubicBezTo>
                  <a:cubicBezTo>
                    <a:pt x="123" y="185"/>
                    <a:pt x="128" y="184"/>
                    <a:pt x="133" y="182"/>
                  </a:cubicBezTo>
                  <a:cubicBezTo>
                    <a:pt x="135" y="187"/>
                    <a:pt x="135" y="187"/>
                    <a:pt x="135" y="187"/>
                  </a:cubicBezTo>
                  <a:cubicBezTo>
                    <a:pt x="136" y="188"/>
                    <a:pt x="137" y="189"/>
                    <a:pt x="137" y="189"/>
                  </a:cubicBezTo>
                  <a:cubicBezTo>
                    <a:pt x="138" y="189"/>
                    <a:pt x="138" y="189"/>
                    <a:pt x="138" y="188"/>
                  </a:cubicBezTo>
                  <a:cubicBezTo>
                    <a:pt x="141" y="187"/>
                    <a:pt x="143" y="186"/>
                    <a:pt x="146" y="185"/>
                  </a:cubicBezTo>
                  <a:cubicBezTo>
                    <a:pt x="147" y="184"/>
                    <a:pt x="148" y="183"/>
                    <a:pt x="147" y="182"/>
                  </a:cubicBezTo>
                  <a:cubicBezTo>
                    <a:pt x="144" y="176"/>
                    <a:pt x="144" y="176"/>
                    <a:pt x="144" y="176"/>
                  </a:cubicBezTo>
                  <a:cubicBezTo>
                    <a:pt x="149" y="174"/>
                    <a:pt x="153" y="171"/>
                    <a:pt x="157" y="167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162" y="172"/>
                    <a:pt x="162" y="172"/>
                    <a:pt x="163" y="172"/>
                  </a:cubicBezTo>
                  <a:cubicBezTo>
                    <a:pt x="164" y="172"/>
                    <a:pt x="164" y="172"/>
                    <a:pt x="165" y="172"/>
                  </a:cubicBezTo>
                  <a:cubicBezTo>
                    <a:pt x="167" y="170"/>
                    <a:pt x="169" y="168"/>
                    <a:pt x="171" y="166"/>
                  </a:cubicBezTo>
                  <a:cubicBezTo>
                    <a:pt x="172" y="165"/>
                    <a:pt x="172" y="164"/>
                    <a:pt x="171" y="163"/>
                  </a:cubicBezTo>
                  <a:cubicBezTo>
                    <a:pt x="166" y="158"/>
                    <a:pt x="166" y="158"/>
                    <a:pt x="166" y="158"/>
                  </a:cubicBezTo>
                  <a:cubicBezTo>
                    <a:pt x="170" y="155"/>
                    <a:pt x="173" y="150"/>
                    <a:pt x="176" y="146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3" y="149"/>
                    <a:pt x="184" y="149"/>
                    <a:pt x="184" y="148"/>
                  </a:cubicBezTo>
                  <a:cubicBezTo>
                    <a:pt x="186" y="146"/>
                    <a:pt x="187" y="143"/>
                    <a:pt x="188" y="140"/>
                  </a:cubicBezTo>
                  <a:cubicBezTo>
                    <a:pt x="189" y="139"/>
                    <a:pt x="188" y="138"/>
                    <a:pt x="187" y="138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3" y="132"/>
                    <a:pt x="184" y="130"/>
                    <a:pt x="185" y="127"/>
                  </a:cubicBezTo>
                  <a:cubicBezTo>
                    <a:pt x="186" y="125"/>
                    <a:pt x="186" y="122"/>
                    <a:pt x="187" y="120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4" y="121"/>
                    <a:pt x="195" y="120"/>
                    <a:pt x="196" y="119"/>
                  </a:cubicBezTo>
                  <a:cubicBezTo>
                    <a:pt x="196" y="116"/>
                    <a:pt x="197" y="113"/>
                    <a:pt x="197" y="111"/>
                  </a:cubicBezTo>
                  <a:cubicBezTo>
                    <a:pt x="197" y="110"/>
                    <a:pt x="196" y="108"/>
                    <a:pt x="195" y="108"/>
                  </a:cubicBezTo>
                  <a:close/>
                </a:path>
              </a:pathLst>
            </a:custGeom>
            <a:solidFill>
              <a:srgbClr val="FBBA00"/>
            </a:solidFill>
            <a:ln w="19050" cap="rnd">
              <a:noFill/>
              <a:round/>
              <a:headEnd/>
              <a:tailEnd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en-US" sz="675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2146553" y="3092722"/>
              <a:ext cx="1445366" cy="1436945"/>
            </a:xfrm>
            <a:custGeom>
              <a:avLst/>
              <a:gdLst>
                <a:gd name="T0" fmla="*/ 135 w 145"/>
                <a:gd name="T1" fmla="*/ 77 h 144"/>
                <a:gd name="T2" fmla="*/ 143 w 145"/>
                <a:gd name="T3" fmla="*/ 65 h 144"/>
                <a:gd name="T4" fmla="*/ 143 w 145"/>
                <a:gd name="T5" fmla="*/ 53 h 144"/>
                <a:gd name="T6" fmla="*/ 141 w 145"/>
                <a:gd name="T7" fmla="*/ 51 h 144"/>
                <a:gd name="T8" fmla="*/ 129 w 145"/>
                <a:gd name="T9" fmla="*/ 45 h 144"/>
                <a:gd name="T10" fmla="*/ 135 w 145"/>
                <a:gd name="T11" fmla="*/ 39 h 144"/>
                <a:gd name="T12" fmla="*/ 130 w 145"/>
                <a:gd name="T13" fmla="*/ 28 h 144"/>
                <a:gd name="T14" fmla="*/ 127 w 145"/>
                <a:gd name="T15" fmla="*/ 27 h 144"/>
                <a:gd name="T16" fmla="*/ 113 w 145"/>
                <a:gd name="T17" fmla="*/ 25 h 144"/>
                <a:gd name="T18" fmla="*/ 117 w 145"/>
                <a:gd name="T19" fmla="*/ 15 h 144"/>
                <a:gd name="T20" fmla="*/ 108 w 145"/>
                <a:gd name="T21" fmla="*/ 9 h 144"/>
                <a:gd name="T22" fmla="*/ 101 w 145"/>
                <a:gd name="T23" fmla="*/ 17 h 144"/>
                <a:gd name="T24" fmla="*/ 92 w 145"/>
                <a:gd name="T25" fmla="*/ 13 h 144"/>
                <a:gd name="T26" fmla="*/ 92 w 145"/>
                <a:gd name="T27" fmla="*/ 2 h 144"/>
                <a:gd name="T28" fmla="*/ 82 w 145"/>
                <a:gd name="T29" fmla="*/ 0 h 144"/>
                <a:gd name="T30" fmla="*/ 78 w 145"/>
                <a:gd name="T31" fmla="*/ 10 h 144"/>
                <a:gd name="T32" fmla="*/ 72 w 145"/>
                <a:gd name="T33" fmla="*/ 10 h 144"/>
                <a:gd name="T34" fmla="*/ 66 w 145"/>
                <a:gd name="T35" fmla="*/ 2 h 144"/>
                <a:gd name="T36" fmla="*/ 63 w 145"/>
                <a:gd name="T37" fmla="*/ 0 h 144"/>
                <a:gd name="T38" fmla="*/ 52 w 145"/>
                <a:gd name="T39" fmla="*/ 4 h 144"/>
                <a:gd name="T40" fmla="*/ 45 w 145"/>
                <a:gd name="T41" fmla="*/ 17 h 144"/>
                <a:gd name="T42" fmla="*/ 38 w 145"/>
                <a:gd name="T43" fmla="*/ 9 h 144"/>
                <a:gd name="T44" fmla="*/ 28 w 145"/>
                <a:gd name="T45" fmla="*/ 14 h 144"/>
                <a:gd name="T46" fmla="*/ 32 w 145"/>
                <a:gd name="T47" fmla="*/ 25 h 144"/>
                <a:gd name="T48" fmla="*/ 18 w 145"/>
                <a:gd name="T49" fmla="*/ 27 h 144"/>
                <a:gd name="T50" fmla="*/ 15 w 145"/>
                <a:gd name="T51" fmla="*/ 28 h 144"/>
                <a:gd name="T52" fmla="*/ 10 w 145"/>
                <a:gd name="T53" fmla="*/ 39 h 144"/>
                <a:gd name="T54" fmla="*/ 14 w 145"/>
                <a:gd name="T55" fmla="*/ 52 h 144"/>
                <a:gd name="T56" fmla="*/ 5 w 145"/>
                <a:gd name="T57" fmla="*/ 51 h 144"/>
                <a:gd name="T58" fmla="*/ 2 w 145"/>
                <a:gd name="T59" fmla="*/ 53 h 144"/>
                <a:gd name="T60" fmla="*/ 2 w 145"/>
                <a:gd name="T61" fmla="*/ 65 h 144"/>
                <a:gd name="T62" fmla="*/ 11 w 145"/>
                <a:gd name="T63" fmla="*/ 77 h 144"/>
                <a:gd name="T64" fmla="*/ 0 w 145"/>
                <a:gd name="T65" fmla="*/ 82 h 144"/>
                <a:gd name="T66" fmla="*/ 5 w 145"/>
                <a:gd name="T67" fmla="*/ 93 h 144"/>
                <a:gd name="T68" fmla="*/ 14 w 145"/>
                <a:gd name="T69" fmla="*/ 91 h 144"/>
                <a:gd name="T70" fmla="*/ 17 w 145"/>
                <a:gd name="T71" fmla="*/ 100 h 144"/>
                <a:gd name="T72" fmla="*/ 10 w 145"/>
                <a:gd name="T73" fmla="*/ 108 h 144"/>
                <a:gd name="T74" fmla="*/ 17 w 145"/>
                <a:gd name="T75" fmla="*/ 117 h 144"/>
                <a:gd name="T76" fmla="*/ 26 w 145"/>
                <a:gd name="T77" fmla="*/ 112 h 144"/>
                <a:gd name="T78" fmla="*/ 28 w 145"/>
                <a:gd name="T79" fmla="*/ 127 h 144"/>
                <a:gd name="T80" fmla="*/ 37 w 145"/>
                <a:gd name="T81" fmla="*/ 135 h 144"/>
                <a:gd name="T82" fmla="*/ 40 w 145"/>
                <a:gd name="T83" fmla="*/ 134 h 144"/>
                <a:gd name="T84" fmla="*/ 53 w 145"/>
                <a:gd name="T85" fmla="*/ 131 h 144"/>
                <a:gd name="T86" fmla="*/ 52 w 145"/>
                <a:gd name="T87" fmla="*/ 140 h 144"/>
                <a:gd name="T88" fmla="*/ 63 w 145"/>
                <a:gd name="T89" fmla="*/ 144 h 144"/>
                <a:gd name="T90" fmla="*/ 66 w 145"/>
                <a:gd name="T91" fmla="*/ 142 h 144"/>
                <a:gd name="T92" fmla="*/ 73 w 145"/>
                <a:gd name="T93" fmla="*/ 134 h 144"/>
                <a:gd name="T94" fmla="*/ 80 w 145"/>
                <a:gd name="T95" fmla="*/ 142 h 144"/>
                <a:gd name="T96" fmla="*/ 82 w 145"/>
                <a:gd name="T97" fmla="*/ 144 h 144"/>
                <a:gd name="T98" fmla="*/ 93 w 145"/>
                <a:gd name="T99" fmla="*/ 140 h 144"/>
                <a:gd name="T100" fmla="*/ 101 w 145"/>
                <a:gd name="T101" fmla="*/ 127 h 144"/>
                <a:gd name="T102" fmla="*/ 108 w 145"/>
                <a:gd name="T103" fmla="*/ 136 h 144"/>
                <a:gd name="T104" fmla="*/ 117 w 145"/>
                <a:gd name="T105" fmla="*/ 130 h 144"/>
                <a:gd name="T106" fmla="*/ 113 w 145"/>
                <a:gd name="T107" fmla="*/ 119 h 144"/>
                <a:gd name="T108" fmla="*/ 128 w 145"/>
                <a:gd name="T109" fmla="*/ 117 h 144"/>
                <a:gd name="T110" fmla="*/ 131 w 145"/>
                <a:gd name="T111" fmla="*/ 117 h 144"/>
                <a:gd name="T112" fmla="*/ 135 w 145"/>
                <a:gd name="T113" fmla="*/ 106 h 144"/>
                <a:gd name="T114" fmla="*/ 132 w 145"/>
                <a:gd name="T115" fmla="*/ 92 h 144"/>
                <a:gd name="T116" fmla="*/ 141 w 145"/>
                <a:gd name="T117" fmla="*/ 93 h 144"/>
                <a:gd name="T118" fmla="*/ 143 w 145"/>
                <a:gd name="T119" fmla="*/ 91 h 144"/>
                <a:gd name="T120" fmla="*/ 143 w 145"/>
                <a:gd name="T121" fmla="*/ 7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5" h="144">
                  <a:moveTo>
                    <a:pt x="143" y="79"/>
                  </a:moveTo>
                  <a:cubicBezTo>
                    <a:pt x="135" y="77"/>
                    <a:pt x="135" y="77"/>
                    <a:pt x="135" y="77"/>
                  </a:cubicBezTo>
                  <a:cubicBezTo>
                    <a:pt x="135" y="74"/>
                    <a:pt x="135" y="70"/>
                    <a:pt x="135" y="67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4" y="65"/>
                    <a:pt x="145" y="64"/>
                    <a:pt x="145" y="63"/>
                  </a:cubicBezTo>
                  <a:cubicBezTo>
                    <a:pt x="145" y="59"/>
                    <a:pt x="144" y="56"/>
                    <a:pt x="143" y="53"/>
                  </a:cubicBezTo>
                  <a:cubicBezTo>
                    <a:pt x="143" y="52"/>
                    <a:pt x="142" y="51"/>
                    <a:pt x="141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50"/>
                    <a:pt x="130" y="48"/>
                    <a:pt x="129" y="45"/>
                  </a:cubicBezTo>
                  <a:cubicBezTo>
                    <a:pt x="128" y="45"/>
                    <a:pt x="128" y="44"/>
                    <a:pt x="128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6" y="38"/>
                    <a:pt x="136" y="37"/>
                    <a:pt x="136" y="36"/>
                  </a:cubicBezTo>
                  <a:cubicBezTo>
                    <a:pt x="134" y="33"/>
                    <a:pt x="132" y="30"/>
                    <a:pt x="130" y="28"/>
                  </a:cubicBezTo>
                  <a:cubicBezTo>
                    <a:pt x="130" y="27"/>
                    <a:pt x="129" y="27"/>
                    <a:pt x="129" y="27"/>
                  </a:cubicBezTo>
                  <a:cubicBezTo>
                    <a:pt x="128" y="27"/>
                    <a:pt x="128" y="27"/>
                    <a:pt x="127" y="27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29"/>
                    <a:pt x="115" y="27"/>
                    <a:pt x="113" y="25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7"/>
                    <a:pt x="118" y="15"/>
                    <a:pt x="117" y="15"/>
                  </a:cubicBezTo>
                  <a:cubicBezTo>
                    <a:pt x="114" y="13"/>
                    <a:pt x="112" y="11"/>
                    <a:pt x="109" y="9"/>
                  </a:cubicBezTo>
                  <a:cubicBezTo>
                    <a:pt x="109" y="9"/>
                    <a:pt x="108" y="9"/>
                    <a:pt x="108" y="9"/>
                  </a:cubicBezTo>
                  <a:cubicBezTo>
                    <a:pt x="107" y="9"/>
                    <a:pt x="106" y="9"/>
                    <a:pt x="106" y="1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98" y="16"/>
                    <a:pt x="96" y="15"/>
                    <a:pt x="93" y="14"/>
                  </a:cubicBezTo>
                  <a:cubicBezTo>
                    <a:pt x="92" y="14"/>
                    <a:pt x="92" y="13"/>
                    <a:pt x="92" y="13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4" y="4"/>
                    <a:pt x="93" y="2"/>
                    <a:pt x="92" y="2"/>
                  </a:cubicBezTo>
                  <a:cubicBezTo>
                    <a:pt x="88" y="1"/>
                    <a:pt x="85" y="1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1"/>
                    <a:pt x="80" y="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10"/>
                    <a:pt x="74" y="10"/>
                    <a:pt x="72" y="10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1" y="10"/>
                    <a:pt x="69" y="10"/>
                    <a:pt x="68" y="10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1"/>
                    <a:pt x="65" y="0"/>
                    <a:pt x="64" y="0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60" y="0"/>
                    <a:pt x="57" y="1"/>
                    <a:pt x="54" y="2"/>
                  </a:cubicBezTo>
                  <a:cubicBezTo>
                    <a:pt x="53" y="2"/>
                    <a:pt x="52" y="3"/>
                    <a:pt x="52" y="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0" y="14"/>
                    <a:pt x="47" y="15"/>
                    <a:pt x="45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9"/>
                    <a:pt x="38" y="9"/>
                    <a:pt x="38" y="9"/>
                  </a:cubicBezTo>
                  <a:cubicBezTo>
                    <a:pt x="37" y="9"/>
                    <a:pt x="37" y="9"/>
                    <a:pt x="36" y="9"/>
                  </a:cubicBezTo>
                  <a:cubicBezTo>
                    <a:pt x="34" y="11"/>
                    <a:pt x="31" y="12"/>
                    <a:pt x="28" y="14"/>
                  </a:cubicBezTo>
                  <a:cubicBezTo>
                    <a:pt x="27" y="15"/>
                    <a:pt x="27" y="16"/>
                    <a:pt x="28" y="1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0" y="27"/>
                    <a:pt x="28" y="29"/>
                    <a:pt x="25" y="32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7" y="27"/>
                    <a:pt x="17" y="27"/>
                  </a:cubicBezTo>
                  <a:cubicBezTo>
                    <a:pt x="16" y="27"/>
                    <a:pt x="15" y="27"/>
                    <a:pt x="15" y="28"/>
                  </a:cubicBezTo>
                  <a:cubicBezTo>
                    <a:pt x="13" y="30"/>
                    <a:pt x="11" y="33"/>
                    <a:pt x="9" y="36"/>
                  </a:cubicBezTo>
                  <a:cubicBezTo>
                    <a:pt x="9" y="37"/>
                    <a:pt x="9" y="38"/>
                    <a:pt x="10" y="39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6" y="46"/>
                    <a:pt x="15" y="49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4" y="51"/>
                  </a:cubicBezTo>
                  <a:cubicBezTo>
                    <a:pt x="3" y="51"/>
                    <a:pt x="3" y="52"/>
                    <a:pt x="2" y="53"/>
                  </a:cubicBezTo>
                  <a:cubicBezTo>
                    <a:pt x="1" y="56"/>
                    <a:pt x="1" y="60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70"/>
                    <a:pt x="10" y="74"/>
                    <a:pt x="11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0" y="80"/>
                    <a:pt x="0" y="82"/>
                  </a:cubicBezTo>
                  <a:cubicBezTo>
                    <a:pt x="1" y="85"/>
                    <a:pt x="2" y="88"/>
                    <a:pt x="2" y="91"/>
                  </a:cubicBezTo>
                  <a:cubicBezTo>
                    <a:pt x="3" y="92"/>
                    <a:pt x="4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4"/>
                    <a:pt x="16" y="97"/>
                    <a:pt x="17" y="99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9" y="106"/>
                    <a:pt x="9" y="107"/>
                    <a:pt x="10" y="108"/>
                  </a:cubicBezTo>
                  <a:cubicBezTo>
                    <a:pt x="11" y="111"/>
                    <a:pt x="13" y="114"/>
                    <a:pt x="15" y="117"/>
                  </a:cubicBezTo>
                  <a:cubicBezTo>
                    <a:pt x="16" y="117"/>
                    <a:pt x="16" y="117"/>
                    <a:pt x="17" y="117"/>
                  </a:cubicBezTo>
                  <a:cubicBezTo>
                    <a:pt x="17" y="117"/>
                    <a:pt x="18" y="117"/>
                    <a:pt x="18" y="11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5"/>
                    <a:pt x="30" y="117"/>
                    <a:pt x="33" y="119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7" y="128"/>
                    <a:pt x="27" y="129"/>
                    <a:pt x="28" y="130"/>
                  </a:cubicBezTo>
                  <a:cubicBezTo>
                    <a:pt x="31" y="132"/>
                    <a:pt x="34" y="133"/>
                    <a:pt x="37" y="135"/>
                  </a:cubicBezTo>
                  <a:cubicBezTo>
                    <a:pt x="37" y="135"/>
                    <a:pt x="37" y="135"/>
                    <a:pt x="38" y="135"/>
                  </a:cubicBezTo>
                  <a:cubicBezTo>
                    <a:pt x="38" y="135"/>
                    <a:pt x="39" y="135"/>
                    <a:pt x="40" y="134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7" y="129"/>
                    <a:pt x="50" y="130"/>
                    <a:pt x="53" y="131"/>
                  </a:cubicBezTo>
                  <a:cubicBezTo>
                    <a:pt x="53" y="131"/>
                    <a:pt x="53" y="131"/>
                    <a:pt x="54" y="131"/>
                  </a:cubicBezTo>
                  <a:cubicBezTo>
                    <a:pt x="52" y="140"/>
                    <a:pt x="52" y="140"/>
                    <a:pt x="52" y="140"/>
                  </a:cubicBezTo>
                  <a:cubicBezTo>
                    <a:pt x="52" y="141"/>
                    <a:pt x="53" y="142"/>
                    <a:pt x="54" y="142"/>
                  </a:cubicBezTo>
                  <a:cubicBezTo>
                    <a:pt x="57" y="143"/>
                    <a:pt x="60" y="144"/>
                    <a:pt x="63" y="144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65" y="144"/>
                    <a:pt x="66" y="143"/>
                    <a:pt x="66" y="142"/>
                  </a:cubicBezTo>
                  <a:cubicBezTo>
                    <a:pt x="68" y="134"/>
                    <a:pt x="68" y="134"/>
                    <a:pt x="68" y="134"/>
                  </a:cubicBezTo>
                  <a:cubicBezTo>
                    <a:pt x="70" y="134"/>
                    <a:pt x="71" y="134"/>
                    <a:pt x="73" y="134"/>
                  </a:cubicBezTo>
                  <a:cubicBezTo>
                    <a:pt x="75" y="134"/>
                    <a:pt x="76" y="134"/>
                    <a:pt x="78" y="13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3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5" y="144"/>
                    <a:pt x="89" y="143"/>
                    <a:pt x="92" y="142"/>
                  </a:cubicBezTo>
                  <a:cubicBezTo>
                    <a:pt x="93" y="142"/>
                    <a:pt x="94" y="141"/>
                    <a:pt x="93" y="140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5" y="130"/>
                    <a:pt x="98" y="129"/>
                    <a:pt x="101" y="127"/>
                  </a:cubicBezTo>
                  <a:cubicBezTo>
                    <a:pt x="106" y="135"/>
                    <a:pt x="106" y="135"/>
                    <a:pt x="106" y="135"/>
                  </a:cubicBezTo>
                  <a:cubicBezTo>
                    <a:pt x="106" y="135"/>
                    <a:pt x="107" y="136"/>
                    <a:pt x="108" y="136"/>
                  </a:cubicBezTo>
                  <a:cubicBezTo>
                    <a:pt x="108" y="136"/>
                    <a:pt x="109" y="135"/>
                    <a:pt x="109" y="135"/>
                  </a:cubicBezTo>
                  <a:cubicBezTo>
                    <a:pt x="112" y="134"/>
                    <a:pt x="115" y="132"/>
                    <a:pt x="117" y="130"/>
                  </a:cubicBezTo>
                  <a:cubicBezTo>
                    <a:pt x="118" y="129"/>
                    <a:pt x="118" y="128"/>
                    <a:pt x="118" y="127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6" y="117"/>
                    <a:pt x="118" y="115"/>
                    <a:pt x="120" y="11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7"/>
                    <a:pt x="128" y="118"/>
                    <a:pt x="129" y="118"/>
                  </a:cubicBezTo>
                  <a:cubicBezTo>
                    <a:pt x="129" y="118"/>
                    <a:pt x="130" y="117"/>
                    <a:pt x="131" y="117"/>
                  </a:cubicBezTo>
                  <a:cubicBezTo>
                    <a:pt x="133" y="114"/>
                    <a:pt x="134" y="111"/>
                    <a:pt x="136" y="109"/>
                  </a:cubicBezTo>
                  <a:cubicBezTo>
                    <a:pt x="137" y="108"/>
                    <a:pt x="136" y="106"/>
                    <a:pt x="135" y="106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29" y="98"/>
                    <a:pt x="131" y="95"/>
                    <a:pt x="132" y="92"/>
                  </a:cubicBezTo>
                  <a:cubicBezTo>
                    <a:pt x="132" y="92"/>
                    <a:pt x="132" y="92"/>
                    <a:pt x="132" y="91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2" y="93"/>
                    <a:pt x="143" y="92"/>
                    <a:pt x="143" y="91"/>
                  </a:cubicBezTo>
                  <a:cubicBezTo>
                    <a:pt x="144" y="88"/>
                    <a:pt x="145" y="85"/>
                    <a:pt x="145" y="82"/>
                  </a:cubicBezTo>
                  <a:cubicBezTo>
                    <a:pt x="145" y="80"/>
                    <a:pt x="145" y="79"/>
                    <a:pt x="143" y="79"/>
                  </a:cubicBezTo>
                  <a:close/>
                </a:path>
              </a:pathLst>
            </a:custGeom>
            <a:solidFill>
              <a:schemeClr val="accent5"/>
            </a:solidFill>
            <a:ln w="19050" cap="rnd">
              <a:noFill/>
              <a:round/>
              <a:headEnd/>
              <a:tailEnd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en-US" sz="675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5248209" y="2849577"/>
              <a:ext cx="1455187" cy="1436945"/>
            </a:xfrm>
            <a:custGeom>
              <a:avLst/>
              <a:gdLst>
                <a:gd name="T0" fmla="*/ 135 w 146"/>
                <a:gd name="T1" fmla="*/ 77 h 144"/>
                <a:gd name="T2" fmla="*/ 144 w 146"/>
                <a:gd name="T3" fmla="*/ 65 h 144"/>
                <a:gd name="T4" fmla="*/ 143 w 146"/>
                <a:gd name="T5" fmla="*/ 53 h 144"/>
                <a:gd name="T6" fmla="*/ 141 w 146"/>
                <a:gd name="T7" fmla="*/ 51 h 144"/>
                <a:gd name="T8" fmla="*/ 129 w 146"/>
                <a:gd name="T9" fmla="*/ 45 h 144"/>
                <a:gd name="T10" fmla="*/ 135 w 146"/>
                <a:gd name="T11" fmla="*/ 39 h 144"/>
                <a:gd name="T12" fmla="*/ 131 w 146"/>
                <a:gd name="T13" fmla="*/ 27 h 144"/>
                <a:gd name="T14" fmla="*/ 128 w 146"/>
                <a:gd name="T15" fmla="*/ 27 h 144"/>
                <a:gd name="T16" fmla="*/ 113 w 146"/>
                <a:gd name="T17" fmla="*/ 25 h 144"/>
                <a:gd name="T18" fmla="*/ 117 w 146"/>
                <a:gd name="T19" fmla="*/ 14 h 144"/>
                <a:gd name="T20" fmla="*/ 108 w 146"/>
                <a:gd name="T21" fmla="*/ 9 h 144"/>
                <a:gd name="T22" fmla="*/ 101 w 146"/>
                <a:gd name="T23" fmla="*/ 17 h 144"/>
                <a:gd name="T24" fmla="*/ 92 w 146"/>
                <a:gd name="T25" fmla="*/ 13 h 144"/>
                <a:gd name="T26" fmla="*/ 92 w 146"/>
                <a:gd name="T27" fmla="*/ 2 h 144"/>
                <a:gd name="T28" fmla="*/ 82 w 146"/>
                <a:gd name="T29" fmla="*/ 0 h 144"/>
                <a:gd name="T30" fmla="*/ 78 w 146"/>
                <a:gd name="T31" fmla="*/ 10 h 144"/>
                <a:gd name="T32" fmla="*/ 73 w 146"/>
                <a:gd name="T33" fmla="*/ 10 h 144"/>
                <a:gd name="T34" fmla="*/ 66 w 146"/>
                <a:gd name="T35" fmla="*/ 1 h 144"/>
                <a:gd name="T36" fmla="*/ 64 w 146"/>
                <a:gd name="T37" fmla="*/ 0 h 144"/>
                <a:gd name="T38" fmla="*/ 52 w 146"/>
                <a:gd name="T39" fmla="*/ 4 h 144"/>
                <a:gd name="T40" fmla="*/ 45 w 146"/>
                <a:gd name="T41" fmla="*/ 17 h 144"/>
                <a:gd name="T42" fmla="*/ 38 w 146"/>
                <a:gd name="T43" fmla="*/ 8 h 144"/>
                <a:gd name="T44" fmla="*/ 29 w 146"/>
                <a:gd name="T45" fmla="*/ 14 h 144"/>
                <a:gd name="T46" fmla="*/ 33 w 146"/>
                <a:gd name="T47" fmla="*/ 25 h 144"/>
                <a:gd name="T48" fmla="*/ 18 w 146"/>
                <a:gd name="T49" fmla="*/ 27 h 144"/>
                <a:gd name="T50" fmla="*/ 15 w 146"/>
                <a:gd name="T51" fmla="*/ 27 h 144"/>
                <a:gd name="T52" fmla="*/ 10 w 146"/>
                <a:gd name="T53" fmla="*/ 38 h 144"/>
                <a:gd name="T54" fmla="*/ 14 w 146"/>
                <a:gd name="T55" fmla="*/ 52 h 144"/>
                <a:gd name="T56" fmla="*/ 5 w 146"/>
                <a:gd name="T57" fmla="*/ 51 h 144"/>
                <a:gd name="T58" fmla="*/ 3 w 146"/>
                <a:gd name="T59" fmla="*/ 53 h 144"/>
                <a:gd name="T60" fmla="*/ 2 w 146"/>
                <a:gd name="T61" fmla="*/ 65 h 144"/>
                <a:gd name="T62" fmla="*/ 11 w 146"/>
                <a:gd name="T63" fmla="*/ 77 h 144"/>
                <a:gd name="T64" fmla="*/ 1 w 146"/>
                <a:gd name="T65" fmla="*/ 81 h 144"/>
                <a:gd name="T66" fmla="*/ 5 w 146"/>
                <a:gd name="T67" fmla="*/ 92 h 144"/>
                <a:gd name="T68" fmla="*/ 14 w 146"/>
                <a:gd name="T69" fmla="*/ 91 h 144"/>
                <a:gd name="T70" fmla="*/ 18 w 146"/>
                <a:gd name="T71" fmla="*/ 100 h 144"/>
                <a:gd name="T72" fmla="*/ 10 w 146"/>
                <a:gd name="T73" fmla="*/ 108 h 144"/>
                <a:gd name="T74" fmla="*/ 17 w 146"/>
                <a:gd name="T75" fmla="*/ 117 h 144"/>
                <a:gd name="T76" fmla="*/ 26 w 146"/>
                <a:gd name="T77" fmla="*/ 112 h 144"/>
                <a:gd name="T78" fmla="*/ 28 w 146"/>
                <a:gd name="T79" fmla="*/ 126 h 144"/>
                <a:gd name="T80" fmla="*/ 37 w 146"/>
                <a:gd name="T81" fmla="*/ 135 h 144"/>
                <a:gd name="T82" fmla="*/ 40 w 146"/>
                <a:gd name="T83" fmla="*/ 134 h 144"/>
                <a:gd name="T84" fmla="*/ 53 w 146"/>
                <a:gd name="T85" fmla="*/ 130 h 144"/>
                <a:gd name="T86" fmla="*/ 52 w 146"/>
                <a:gd name="T87" fmla="*/ 139 h 144"/>
                <a:gd name="T88" fmla="*/ 64 w 146"/>
                <a:gd name="T89" fmla="*/ 144 h 144"/>
                <a:gd name="T90" fmla="*/ 66 w 146"/>
                <a:gd name="T91" fmla="*/ 142 h 144"/>
                <a:gd name="T92" fmla="*/ 73 w 146"/>
                <a:gd name="T93" fmla="*/ 134 h 144"/>
                <a:gd name="T94" fmla="*/ 80 w 146"/>
                <a:gd name="T95" fmla="*/ 142 h 144"/>
                <a:gd name="T96" fmla="*/ 82 w 146"/>
                <a:gd name="T97" fmla="*/ 144 h 144"/>
                <a:gd name="T98" fmla="*/ 94 w 146"/>
                <a:gd name="T99" fmla="*/ 139 h 144"/>
                <a:gd name="T100" fmla="*/ 101 w 146"/>
                <a:gd name="T101" fmla="*/ 127 h 144"/>
                <a:gd name="T102" fmla="*/ 108 w 146"/>
                <a:gd name="T103" fmla="*/ 135 h 144"/>
                <a:gd name="T104" fmla="*/ 118 w 146"/>
                <a:gd name="T105" fmla="*/ 130 h 144"/>
                <a:gd name="T106" fmla="*/ 113 w 146"/>
                <a:gd name="T107" fmla="*/ 119 h 144"/>
                <a:gd name="T108" fmla="*/ 128 w 146"/>
                <a:gd name="T109" fmla="*/ 117 h 144"/>
                <a:gd name="T110" fmla="*/ 131 w 146"/>
                <a:gd name="T111" fmla="*/ 116 h 144"/>
                <a:gd name="T112" fmla="*/ 136 w 146"/>
                <a:gd name="T113" fmla="*/ 105 h 144"/>
                <a:gd name="T114" fmla="*/ 132 w 146"/>
                <a:gd name="T115" fmla="*/ 92 h 144"/>
                <a:gd name="T116" fmla="*/ 141 w 146"/>
                <a:gd name="T117" fmla="*/ 92 h 144"/>
                <a:gd name="T118" fmla="*/ 144 w 146"/>
                <a:gd name="T119" fmla="*/ 91 h 144"/>
                <a:gd name="T120" fmla="*/ 144 w 146"/>
                <a:gd name="T121" fmla="*/ 7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6" h="144">
                  <a:moveTo>
                    <a:pt x="144" y="79"/>
                  </a:moveTo>
                  <a:cubicBezTo>
                    <a:pt x="135" y="77"/>
                    <a:pt x="135" y="77"/>
                    <a:pt x="135" y="77"/>
                  </a:cubicBezTo>
                  <a:cubicBezTo>
                    <a:pt x="135" y="73"/>
                    <a:pt x="135" y="70"/>
                    <a:pt x="135" y="67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5" y="65"/>
                    <a:pt x="146" y="64"/>
                    <a:pt x="145" y="62"/>
                  </a:cubicBezTo>
                  <a:cubicBezTo>
                    <a:pt x="145" y="59"/>
                    <a:pt x="144" y="56"/>
                    <a:pt x="143" y="53"/>
                  </a:cubicBezTo>
                  <a:cubicBezTo>
                    <a:pt x="143" y="52"/>
                    <a:pt x="142" y="51"/>
                    <a:pt x="141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50"/>
                    <a:pt x="130" y="47"/>
                    <a:pt x="129" y="45"/>
                  </a:cubicBezTo>
                  <a:cubicBezTo>
                    <a:pt x="129" y="44"/>
                    <a:pt x="128" y="44"/>
                    <a:pt x="128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6" y="38"/>
                    <a:pt x="137" y="37"/>
                    <a:pt x="136" y="36"/>
                  </a:cubicBezTo>
                  <a:cubicBezTo>
                    <a:pt x="134" y="33"/>
                    <a:pt x="133" y="30"/>
                    <a:pt x="131" y="27"/>
                  </a:cubicBezTo>
                  <a:cubicBezTo>
                    <a:pt x="130" y="27"/>
                    <a:pt x="130" y="27"/>
                    <a:pt x="129" y="27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29"/>
                    <a:pt x="116" y="27"/>
                    <a:pt x="113" y="25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9" y="16"/>
                    <a:pt x="118" y="15"/>
                    <a:pt x="117" y="14"/>
                  </a:cubicBezTo>
                  <a:cubicBezTo>
                    <a:pt x="115" y="12"/>
                    <a:pt x="112" y="10"/>
                    <a:pt x="109" y="9"/>
                  </a:cubicBezTo>
                  <a:cubicBezTo>
                    <a:pt x="109" y="9"/>
                    <a:pt x="108" y="9"/>
                    <a:pt x="108" y="9"/>
                  </a:cubicBezTo>
                  <a:cubicBezTo>
                    <a:pt x="107" y="9"/>
                    <a:pt x="107" y="9"/>
                    <a:pt x="106" y="1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99" y="15"/>
                    <a:pt x="96" y="14"/>
                    <a:pt x="93" y="13"/>
                  </a:cubicBezTo>
                  <a:cubicBezTo>
                    <a:pt x="93" y="13"/>
                    <a:pt x="92" y="13"/>
                    <a:pt x="92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3"/>
                    <a:pt x="93" y="2"/>
                    <a:pt x="92" y="2"/>
                  </a:cubicBezTo>
                  <a:cubicBezTo>
                    <a:pt x="89" y="1"/>
                    <a:pt x="86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0"/>
                    <a:pt x="80" y="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10"/>
                    <a:pt x="75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10"/>
                    <a:pt x="70" y="10"/>
                    <a:pt x="68" y="1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0" y="0"/>
                    <a:pt x="57" y="1"/>
                    <a:pt x="54" y="2"/>
                  </a:cubicBezTo>
                  <a:cubicBezTo>
                    <a:pt x="53" y="2"/>
                    <a:pt x="52" y="3"/>
                    <a:pt x="52" y="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1" y="14"/>
                    <a:pt x="48" y="15"/>
                    <a:pt x="45" y="1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9"/>
                    <a:pt x="39" y="8"/>
                    <a:pt x="38" y="8"/>
                  </a:cubicBezTo>
                  <a:cubicBezTo>
                    <a:pt x="38" y="8"/>
                    <a:pt x="37" y="8"/>
                    <a:pt x="37" y="9"/>
                  </a:cubicBezTo>
                  <a:cubicBezTo>
                    <a:pt x="34" y="10"/>
                    <a:pt x="31" y="12"/>
                    <a:pt x="29" y="14"/>
                  </a:cubicBezTo>
                  <a:cubicBezTo>
                    <a:pt x="28" y="15"/>
                    <a:pt x="27" y="16"/>
                    <a:pt x="28" y="17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0" y="27"/>
                    <a:pt x="28" y="29"/>
                    <a:pt x="26" y="3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7" y="26"/>
                    <a:pt x="17" y="26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3" y="30"/>
                    <a:pt x="11" y="33"/>
                    <a:pt x="10" y="35"/>
                  </a:cubicBezTo>
                  <a:cubicBezTo>
                    <a:pt x="9" y="36"/>
                    <a:pt x="9" y="38"/>
                    <a:pt x="10" y="3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6" y="46"/>
                    <a:pt x="15" y="49"/>
                    <a:pt x="14" y="52"/>
                  </a:cubicBezTo>
                  <a:cubicBezTo>
                    <a:pt x="14" y="52"/>
                    <a:pt x="14" y="52"/>
                    <a:pt x="14" y="53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3" y="52"/>
                    <a:pt x="3" y="53"/>
                  </a:cubicBezTo>
                  <a:cubicBezTo>
                    <a:pt x="2" y="56"/>
                    <a:pt x="1" y="59"/>
                    <a:pt x="1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70"/>
                    <a:pt x="11" y="73"/>
                    <a:pt x="11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1" y="80"/>
                    <a:pt x="1" y="81"/>
                  </a:cubicBezTo>
                  <a:cubicBezTo>
                    <a:pt x="1" y="84"/>
                    <a:pt x="2" y="88"/>
                    <a:pt x="3" y="91"/>
                  </a:cubicBezTo>
                  <a:cubicBezTo>
                    <a:pt x="3" y="92"/>
                    <a:pt x="4" y="92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4"/>
                    <a:pt x="16" y="96"/>
                    <a:pt x="17" y="99"/>
                  </a:cubicBezTo>
                  <a:cubicBezTo>
                    <a:pt x="17" y="99"/>
                    <a:pt x="18" y="100"/>
                    <a:pt x="18" y="100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0" y="106"/>
                    <a:pt x="9" y="107"/>
                    <a:pt x="10" y="108"/>
                  </a:cubicBezTo>
                  <a:cubicBezTo>
                    <a:pt x="12" y="111"/>
                    <a:pt x="13" y="114"/>
                    <a:pt x="15" y="116"/>
                  </a:cubicBezTo>
                  <a:cubicBezTo>
                    <a:pt x="16" y="117"/>
                    <a:pt x="17" y="117"/>
                    <a:pt x="17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4"/>
                    <a:pt x="30" y="117"/>
                    <a:pt x="33" y="119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8" y="127"/>
                    <a:pt x="28" y="129"/>
                    <a:pt x="29" y="129"/>
                  </a:cubicBezTo>
                  <a:cubicBezTo>
                    <a:pt x="31" y="131"/>
                    <a:pt x="34" y="133"/>
                    <a:pt x="37" y="135"/>
                  </a:cubicBezTo>
                  <a:cubicBezTo>
                    <a:pt x="37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40" y="134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8" y="128"/>
                    <a:pt x="50" y="129"/>
                    <a:pt x="53" y="130"/>
                  </a:cubicBezTo>
                  <a:cubicBezTo>
                    <a:pt x="53" y="130"/>
                    <a:pt x="54" y="130"/>
                    <a:pt x="54" y="131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2" y="140"/>
                    <a:pt x="53" y="142"/>
                    <a:pt x="54" y="142"/>
                  </a:cubicBezTo>
                  <a:cubicBezTo>
                    <a:pt x="57" y="143"/>
                    <a:pt x="61" y="143"/>
                    <a:pt x="64" y="144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65" y="144"/>
                    <a:pt x="66" y="143"/>
                    <a:pt x="66" y="142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0" y="134"/>
                    <a:pt x="72" y="134"/>
                    <a:pt x="73" y="134"/>
                  </a:cubicBezTo>
                  <a:cubicBezTo>
                    <a:pt x="75" y="134"/>
                    <a:pt x="76" y="134"/>
                    <a:pt x="78" y="133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3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6" y="143"/>
                    <a:pt x="89" y="143"/>
                    <a:pt x="92" y="142"/>
                  </a:cubicBezTo>
                  <a:cubicBezTo>
                    <a:pt x="93" y="142"/>
                    <a:pt x="94" y="141"/>
                    <a:pt x="94" y="139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5" y="130"/>
                    <a:pt x="98" y="129"/>
                    <a:pt x="101" y="127"/>
                  </a:cubicBezTo>
                  <a:cubicBezTo>
                    <a:pt x="106" y="134"/>
                    <a:pt x="106" y="134"/>
                    <a:pt x="106" y="134"/>
                  </a:cubicBezTo>
                  <a:cubicBezTo>
                    <a:pt x="107" y="135"/>
                    <a:pt x="107" y="135"/>
                    <a:pt x="108" y="135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12" y="133"/>
                    <a:pt x="115" y="131"/>
                    <a:pt x="118" y="130"/>
                  </a:cubicBezTo>
                  <a:cubicBezTo>
                    <a:pt x="118" y="129"/>
                    <a:pt x="119" y="128"/>
                    <a:pt x="118" y="127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6" y="117"/>
                    <a:pt x="118" y="115"/>
                    <a:pt x="120" y="11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7"/>
                    <a:pt x="129" y="117"/>
                    <a:pt x="129" y="117"/>
                  </a:cubicBezTo>
                  <a:cubicBezTo>
                    <a:pt x="130" y="117"/>
                    <a:pt x="130" y="117"/>
                    <a:pt x="131" y="116"/>
                  </a:cubicBezTo>
                  <a:cubicBezTo>
                    <a:pt x="133" y="114"/>
                    <a:pt x="135" y="111"/>
                    <a:pt x="136" y="108"/>
                  </a:cubicBezTo>
                  <a:cubicBezTo>
                    <a:pt x="137" y="107"/>
                    <a:pt x="137" y="106"/>
                    <a:pt x="136" y="105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30" y="97"/>
                    <a:pt x="131" y="95"/>
                    <a:pt x="132" y="92"/>
                  </a:cubicBezTo>
                  <a:cubicBezTo>
                    <a:pt x="132" y="92"/>
                    <a:pt x="132" y="91"/>
                    <a:pt x="132" y="91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2" y="92"/>
                    <a:pt x="143" y="92"/>
                    <a:pt x="144" y="91"/>
                  </a:cubicBezTo>
                  <a:cubicBezTo>
                    <a:pt x="144" y="88"/>
                    <a:pt x="145" y="84"/>
                    <a:pt x="145" y="81"/>
                  </a:cubicBezTo>
                  <a:cubicBezTo>
                    <a:pt x="146" y="80"/>
                    <a:pt x="145" y="79"/>
                    <a:pt x="144" y="79"/>
                  </a:cubicBezTo>
                  <a:close/>
                </a:path>
              </a:pathLst>
            </a:custGeom>
            <a:solidFill>
              <a:schemeClr val="accent6"/>
            </a:solidFill>
            <a:ln w="19050" cap="rnd">
              <a:noFill/>
              <a:round/>
              <a:headEnd/>
              <a:tailEnd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en-US" sz="675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6140503" y="1772567"/>
              <a:ext cx="1455187" cy="1436945"/>
            </a:xfrm>
            <a:custGeom>
              <a:avLst/>
              <a:gdLst>
                <a:gd name="T0" fmla="*/ 135 w 146"/>
                <a:gd name="T1" fmla="*/ 77 h 144"/>
                <a:gd name="T2" fmla="*/ 144 w 146"/>
                <a:gd name="T3" fmla="*/ 65 h 144"/>
                <a:gd name="T4" fmla="*/ 143 w 146"/>
                <a:gd name="T5" fmla="*/ 53 h 144"/>
                <a:gd name="T6" fmla="*/ 141 w 146"/>
                <a:gd name="T7" fmla="*/ 51 h 144"/>
                <a:gd name="T8" fmla="*/ 129 w 146"/>
                <a:gd name="T9" fmla="*/ 45 h 144"/>
                <a:gd name="T10" fmla="*/ 135 w 146"/>
                <a:gd name="T11" fmla="*/ 39 h 144"/>
                <a:gd name="T12" fmla="*/ 131 w 146"/>
                <a:gd name="T13" fmla="*/ 27 h 144"/>
                <a:gd name="T14" fmla="*/ 128 w 146"/>
                <a:gd name="T15" fmla="*/ 27 h 144"/>
                <a:gd name="T16" fmla="*/ 113 w 146"/>
                <a:gd name="T17" fmla="*/ 25 h 144"/>
                <a:gd name="T18" fmla="*/ 117 w 146"/>
                <a:gd name="T19" fmla="*/ 14 h 144"/>
                <a:gd name="T20" fmla="*/ 108 w 146"/>
                <a:gd name="T21" fmla="*/ 9 h 144"/>
                <a:gd name="T22" fmla="*/ 101 w 146"/>
                <a:gd name="T23" fmla="*/ 17 h 144"/>
                <a:gd name="T24" fmla="*/ 92 w 146"/>
                <a:gd name="T25" fmla="*/ 13 h 144"/>
                <a:gd name="T26" fmla="*/ 92 w 146"/>
                <a:gd name="T27" fmla="*/ 2 h 144"/>
                <a:gd name="T28" fmla="*/ 82 w 146"/>
                <a:gd name="T29" fmla="*/ 0 h 144"/>
                <a:gd name="T30" fmla="*/ 78 w 146"/>
                <a:gd name="T31" fmla="*/ 10 h 144"/>
                <a:gd name="T32" fmla="*/ 73 w 146"/>
                <a:gd name="T33" fmla="*/ 10 h 144"/>
                <a:gd name="T34" fmla="*/ 66 w 146"/>
                <a:gd name="T35" fmla="*/ 1 h 144"/>
                <a:gd name="T36" fmla="*/ 64 w 146"/>
                <a:gd name="T37" fmla="*/ 0 h 144"/>
                <a:gd name="T38" fmla="*/ 52 w 146"/>
                <a:gd name="T39" fmla="*/ 4 h 144"/>
                <a:gd name="T40" fmla="*/ 45 w 146"/>
                <a:gd name="T41" fmla="*/ 17 h 144"/>
                <a:gd name="T42" fmla="*/ 38 w 146"/>
                <a:gd name="T43" fmla="*/ 8 h 144"/>
                <a:gd name="T44" fmla="*/ 29 w 146"/>
                <a:gd name="T45" fmla="*/ 14 h 144"/>
                <a:gd name="T46" fmla="*/ 33 w 146"/>
                <a:gd name="T47" fmla="*/ 25 h 144"/>
                <a:gd name="T48" fmla="*/ 18 w 146"/>
                <a:gd name="T49" fmla="*/ 27 h 144"/>
                <a:gd name="T50" fmla="*/ 15 w 146"/>
                <a:gd name="T51" fmla="*/ 27 h 144"/>
                <a:gd name="T52" fmla="*/ 10 w 146"/>
                <a:gd name="T53" fmla="*/ 38 h 144"/>
                <a:gd name="T54" fmla="*/ 14 w 146"/>
                <a:gd name="T55" fmla="*/ 52 h 144"/>
                <a:gd name="T56" fmla="*/ 5 w 146"/>
                <a:gd name="T57" fmla="*/ 51 h 144"/>
                <a:gd name="T58" fmla="*/ 3 w 146"/>
                <a:gd name="T59" fmla="*/ 53 h 144"/>
                <a:gd name="T60" fmla="*/ 2 w 146"/>
                <a:gd name="T61" fmla="*/ 65 h 144"/>
                <a:gd name="T62" fmla="*/ 11 w 146"/>
                <a:gd name="T63" fmla="*/ 77 h 144"/>
                <a:gd name="T64" fmla="*/ 1 w 146"/>
                <a:gd name="T65" fmla="*/ 81 h 144"/>
                <a:gd name="T66" fmla="*/ 5 w 146"/>
                <a:gd name="T67" fmla="*/ 92 h 144"/>
                <a:gd name="T68" fmla="*/ 14 w 146"/>
                <a:gd name="T69" fmla="*/ 91 h 144"/>
                <a:gd name="T70" fmla="*/ 18 w 146"/>
                <a:gd name="T71" fmla="*/ 100 h 144"/>
                <a:gd name="T72" fmla="*/ 10 w 146"/>
                <a:gd name="T73" fmla="*/ 108 h 144"/>
                <a:gd name="T74" fmla="*/ 17 w 146"/>
                <a:gd name="T75" fmla="*/ 117 h 144"/>
                <a:gd name="T76" fmla="*/ 26 w 146"/>
                <a:gd name="T77" fmla="*/ 112 h 144"/>
                <a:gd name="T78" fmla="*/ 28 w 146"/>
                <a:gd name="T79" fmla="*/ 126 h 144"/>
                <a:gd name="T80" fmla="*/ 37 w 146"/>
                <a:gd name="T81" fmla="*/ 135 h 144"/>
                <a:gd name="T82" fmla="*/ 40 w 146"/>
                <a:gd name="T83" fmla="*/ 134 h 144"/>
                <a:gd name="T84" fmla="*/ 53 w 146"/>
                <a:gd name="T85" fmla="*/ 130 h 144"/>
                <a:gd name="T86" fmla="*/ 52 w 146"/>
                <a:gd name="T87" fmla="*/ 139 h 144"/>
                <a:gd name="T88" fmla="*/ 64 w 146"/>
                <a:gd name="T89" fmla="*/ 144 h 144"/>
                <a:gd name="T90" fmla="*/ 66 w 146"/>
                <a:gd name="T91" fmla="*/ 142 h 144"/>
                <a:gd name="T92" fmla="*/ 73 w 146"/>
                <a:gd name="T93" fmla="*/ 134 h 144"/>
                <a:gd name="T94" fmla="*/ 80 w 146"/>
                <a:gd name="T95" fmla="*/ 142 h 144"/>
                <a:gd name="T96" fmla="*/ 82 w 146"/>
                <a:gd name="T97" fmla="*/ 144 h 144"/>
                <a:gd name="T98" fmla="*/ 94 w 146"/>
                <a:gd name="T99" fmla="*/ 139 h 144"/>
                <a:gd name="T100" fmla="*/ 101 w 146"/>
                <a:gd name="T101" fmla="*/ 127 h 144"/>
                <a:gd name="T102" fmla="*/ 108 w 146"/>
                <a:gd name="T103" fmla="*/ 135 h 144"/>
                <a:gd name="T104" fmla="*/ 118 w 146"/>
                <a:gd name="T105" fmla="*/ 130 h 144"/>
                <a:gd name="T106" fmla="*/ 113 w 146"/>
                <a:gd name="T107" fmla="*/ 119 h 144"/>
                <a:gd name="T108" fmla="*/ 128 w 146"/>
                <a:gd name="T109" fmla="*/ 117 h 144"/>
                <a:gd name="T110" fmla="*/ 131 w 146"/>
                <a:gd name="T111" fmla="*/ 116 h 144"/>
                <a:gd name="T112" fmla="*/ 136 w 146"/>
                <a:gd name="T113" fmla="*/ 105 h 144"/>
                <a:gd name="T114" fmla="*/ 132 w 146"/>
                <a:gd name="T115" fmla="*/ 92 h 144"/>
                <a:gd name="T116" fmla="*/ 141 w 146"/>
                <a:gd name="T117" fmla="*/ 92 h 144"/>
                <a:gd name="T118" fmla="*/ 144 w 146"/>
                <a:gd name="T119" fmla="*/ 91 h 144"/>
                <a:gd name="T120" fmla="*/ 144 w 146"/>
                <a:gd name="T121" fmla="*/ 7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6" h="144">
                  <a:moveTo>
                    <a:pt x="144" y="79"/>
                  </a:moveTo>
                  <a:cubicBezTo>
                    <a:pt x="135" y="77"/>
                    <a:pt x="135" y="77"/>
                    <a:pt x="135" y="77"/>
                  </a:cubicBezTo>
                  <a:cubicBezTo>
                    <a:pt x="135" y="73"/>
                    <a:pt x="135" y="70"/>
                    <a:pt x="135" y="67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5" y="65"/>
                    <a:pt x="146" y="64"/>
                    <a:pt x="145" y="62"/>
                  </a:cubicBezTo>
                  <a:cubicBezTo>
                    <a:pt x="145" y="59"/>
                    <a:pt x="144" y="56"/>
                    <a:pt x="143" y="53"/>
                  </a:cubicBezTo>
                  <a:cubicBezTo>
                    <a:pt x="143" y="52"/>
                    <a:pt x="142" y="51"/>
                    <a:pt x="141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50"/>
                    <a:pt x="130" y="47"/>
                    <a:pt x="129" y="45"/>
                  </a:cubicBezTo>
                  <a:cubicBezTo>
                    <a:pt x="129" y="44"/>
                    <a:pt x="128" y="44"/>
                    <a:pt x="128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6" y="38"/>
                    <a:pt x="137" y="37"/>
                    <a:pt x="136" y="36"/>
                  </a:cubicBezTo>
                  <a:cubicBezTo>
                    <a:pt x="134" y="33"/>
                    <a:pt x="133" y="30"/>
                    <a:pt x="131" y="27"/>
                  </a:cubicBezTo>
                  <a:cubicBezTo>
                    <a:pt x="130" y="27"/>
                    <a:pt x="130" y="27"/>
                    <a:pt x="129" y="27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29"/>
                    <a:pt x="116" y="27"/>
                    <a:pt x="113" y="25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9" y="16"/>
                    <a:pt x="118" y="15"/>
                    <a:pt x="117" y="14"/>
                  </a:cubicBezTo>
                  <a:cubicBezTo>
                    <a:pt x="115" y="12"/>
                    <a:pt x="112" y="10"/>
                    <a:pt x="109" y="9"/>
                  </a:cubicBezTo>
                  <a:cubicBezTo>
                    <a:pt x="109" y="9"/>
                    <a:pt x="108" y="9"/>
                    <a:pt x="108" y="9"/>
                  </a:cubicBezTo>
                  <a:cubicBezTo>
                    <a:pt x="107" y="9"/>
                    <a:pt x="107" y="9"/>
                    <a:pt x="106" y="1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99" y="15"/>
                    <a:pt x="96" y="14"/>
                    <a:pt x="93" y="13"/>
                  </a:cubicBezTo>
                  <a:cubicBezTo>
                    <a:pt x="93" y="13"/>
                    <a:pt x="92" y="13"/>
                    <a:pt x="92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3"/>
                    <a:pt x="93" y="2"/>
                    <a:pt x="92" y="2"/>
                  </a:cubicBezTo>
                  <a:cubicBezTo>
                    <a:pt x="89" y="1"/>
                    <a:pt x="86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0"/>
                    <a:pt x="80" y="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10"/>
                    <a:pt x="75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10"/>
                    <a:pt x="70" y="10"/>
                    <a:pt x="68" y="1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0" y="0"/>
                    <a:pt x="57" y="1"/>
                    <a:pt x="54" y="2"/>
                  </a:cubicBezTo>
                  <a:cubicBezTo>
                    <a:pt x="53" y="2"/>
                    <a:pt x="52" y="3"/>
                    <a:pt x="52" y="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1" y="14"/>
                    <a:pt x="48" y="15"/>
                    <a:pt x="45" y="1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9"/>
                    <a:pt x="39" y="8"/>
                    <a:pt x="38" y="8"/>
                  </a:cubicBezTo>
                  <a:cubicBezTo>
                    <a:pt x="38" y="8"/>
                    <a:pt x="37" y="8"/>
                    <a:pt x="37" y="9"/>
                  </a:cubicBezTo>
                  <a:cubicBezTo>
                    <a:pt x="34" y="10"/>
                    <a:pt x="31" y="12"/>
                    <a:pt x="29" y="14"/>
                  </a:cubicBezTo>
                  <a:cubicBezTo>
                    <a:pt x="28" y="15"/>
                    <a:pt x="27" y="16"/>
                    <a:pt x="28" y="17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0" y="27"/>
                    <a:pt x="28" y="29"/>
                    <a:pt x="26" y="3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7" y="26"/>
                    <a:pt x="17" y="26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3" y="30"/>
                    <a:pt x="11" y="33"/>
                    <a:pt x="10" y="35"/>
                  </a:cubicBezTo>
                  <a:cubicBezTo>
                    <a:pt x="9" y="36"/>
                    <a:pt x="9" y="38"/>
                    <a:pt x="10" y="3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6" y="46"/>
                    <a:pt x="15" y="49"/>
                    <a:pt x="14" y="52"/>
                  </a:cubicBezTo>
                  <a:cubicBezTo>
                    <a:pt x="14" y="52"/>
                    <a:pt x="14" y="52"/>
                    <a:pt x="14" y="53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3" y="52"/>
                    <a:pt x="3" y="53"/>
                  </a:cubicBezTo>
                  <a:cubicBezTo>
                    <a:pt x="2" y="56"/>
                    <a:pt x="1" y="59"/>
                    <a:pt x="1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70"/>
                    <a:pt x="11" y="73"/>
                    <a:pt x="11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1" y="80"/>
                    <a:pt x="1" y="81"/>
                  </a:cubicBezTo>
                  <a:cubicBezTo>
                    <a:pt x="1" y="84"/>
                    <a:pt x="2" y="88"/>
                    <a:pt x="3" y="91"/>
                  </a:cubicBezTo>
                  <a:cubicBezTo>
                    <a:pt x="3" y="92"/>
                    <a:pt x="4" y="92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4"/>
                    <a:pt x="16" y="96"/>
                    <a:pt x="17" y="99"/>
                  </a:cubicBezTo>
                  <a:cubicBezTo>
                    <a:pt x="17" y="99"/>
                    <a:pt x="18" y="100"/>
                    <a:pt x="18" y="100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0" y="106"/>
                    <a:pt x="9" y="107"/>
                    <a:pt x="10" y="108"/>
                  </a:cubicBezTo>
                  <a:cubicBezTo>
                    <a:pt x="12" y="111"/>
                    <a:pt x="13" y="114"/>
                    <a:pt x="15" y="116"/>
                  </a:cubicBezTo>
                  <a:cubicBezTo>
                    <a:pt x="16" y="117"/>
                    <a:pt x="17" y="117"/>
                    <a:pt x="17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4"/>
                    <a:pt x="30" y="117"/>
                    <a:pt x="33" y="119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8" y="127"/>
                    <a:pt x="28" y="129"/>
                    <a:pt x="29" y="129"/>
                  </a:cubicBezTo>
                  <a:cubicBezTo>
                    <a:pt x="31" y="131"/>
                    <a:pt x="34" y="133"/>
                    <a:pt x="37" y="135"/>
                  </a:cubicBezTo>
                  <a:cubicBezTo>
                    <a:pt x="37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40" y="134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8" y="128"/>
                    <a:pt x="50" y="129"/>
                    <a:pt x="53" y="130"/>
                  </a:cubicBezTo>
                  <a:cubicBezTo>
                    <a:pt x="53" y="130"/>
                    <a:pt x="54" y="130"/>
                    <a:pt x="54" y="131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2" y="140"/>
                    <a:pt x="53" y="142"/>
                    <a:pt x="54" y="142"/>
                  </a:cubicBezTo>
                  <a:cubicBezTo>
                    <a:pt x="57" y="143"/>
                    <a:pt x="61" y="143"/>
                    <a:pt x="64" y="144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65" y="144"/>
                    <a:pt x="66" y="143"/>
                    <a:pt x="66" y="142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0" y="134"/>
                    <a:pt x="72" y="134"/>
                    <a:pt x="73" y="134"/>
                  </a:cubicBezTo>
                  <a:cubicBezTo>
                    <a:pt x="75" y="134"/>
                    <a:pt x="76" y="134"/>
                    <a:pt x="78" y="133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3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6" y="143"/>
                    <a:pt x="89" y="143"/>
                    <a:pt x="92" y="142"/>
                  </a:cubicBezTo>
                  <a:cubicBezTo>
                    <a:pt x="93" y="142"/>
                    <a:pt x="94" y="141"/>
                    <a:pt x="94" y="139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5" y="130"/>
                    <a:pt x="98" y="129"/>
                    <a:pt x="101" y="127"/>
                  </a:cubicBezTo>
                  <a:cubicBezTo>
                    <a:pt x="106" y="134"/>
                    <a:pt x="106" y="134"/>
                    <a:pt x="106" y="134"/>
                  </a:cubicBezTo>
                  <a:cubicBezTo>
                    <a:pt x="107" y="135"/>
                    <a:pt x="107" y="135"/>
                    <a:pt x="108" y="135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12" y="133"/>
                    <a:pt x="115" y="131"/>
                    <a:pt x="118" y="130"/>
                  </a:cubicBezTo>
                  <a:cubicBezTo>
                    <a:pt x="118" y="129"/>
                    <a:pt x="119" y="128"/>
                    <a:pt x="118" y="127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6" y="117"/>
                    <a:pt x="118" y="115"/>
                    <a:pt x="120" y="11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7"/>
                    <a:pt x="129" y="117"/>
                    <a:pt x="129" y="117"/>
                  </a:cubicBezTo>
                  <a:cubicBezTo>
                    <a:pt x="130" y="117"/>
                    <a:pt x="130" y="117"/>
                    <a:pt x="131" y="116"/>
                  </a:cubicBezTo>
                  <a:cubicBezTo>
                    <a:pt x="133" y="114"/>
                    <a:pt x="135" y="111"/>
                    <a:pt x="136" y="108"/>
                  </a:cubicBezTo>
                  <a:cubicBezTo>
                    <a:pt x="137" y="107"/>
                    <a:pt x="137" y="106"/>
                    <a:pt x="136" y="105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30" y="97"/>
                    <a:pt x="131" y="95"/>
                    <a:pt x="132" y="92"/>
                  </a:cubicBezTo>
                  <a:cubicBezTo>
                    <a:pt x="132" y="92"/>
                    <a:pt x="132" y="91"/>
                    <a:pt x="132" y="91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2" y="92"/>
                    <a:pt x="143" y="92"/>
                    <a:pt x="144" y="91"/>
                  </a:cubicBezTo>
                  <a:cubicBezTo>
                    <a:pt x="144" y="88"/>
                    <a:pt x="145" y="84"/>
                    <a:pt x="145" y="81"/>
                  </a:cubicBezTo>
                  <a:cubicBezTo>
                    <a:pt x="146" y="80"/>
                    <a:pt x="145" y="79"/>
                    <a:pt x="144" y="79"/>
                  </a:cubicBezTo>
                  <a:close/>
                </a:path>
              </a:pathLst>
            </a:custGeom>
            <a:solidFill>
              <a:srgbClr val="DD6904"/>
            </a:solidFill>
            <a:ln w="19050" cap="rnd">
              <a:noFill/>
              <a:round/>
              <a:headEnd/>
              <a:tailEnd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en-US" sz="675"/>
            </a:p>
          </p:txBody>
        </p:sp>
        <p:sp>
          <p:nvSpPr>
            <p:cNvPr id="40" name="Subtitle 2"/>
            <p:cNvSpPr txBox="1">
              <a:spLocks/>
            </p:cNvSpPr>
            <p:nvPr/>
          </p:nvSpPr>
          <p:spPr>
            <a:xfrm>
              <a:off x="914966" y="2557965"/>
              <a:ext cx="1612508" cy="1009473"/>
            </a:xfrm>
            <a:prstGeom prst="rect">
              <a:avLst/>
            </a:prstGeom>
          </p:spPr>
          <p:txBody>
            <a:bodyPr vert="horz" wrap="square" lIns="68566" tIns="34283" rIns="68566" bIns="34283" rtlCol="0">
              <a:spAutoFit/>
            </a:bodyPr>
            <a:lstStyle>
              <a:lvl1pPr marL="0" indent="0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lang="en-US" sz="48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1pPr>
              <a:lvl2pPr marL="914217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40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2pPr>
              <a:lvl3pPr marL="1828434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6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3pPr>
              <a:lvl4pPr marL="2742651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2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4pPr>
              <a:lvl5pPr marL="3656868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200" kern="1200" dirty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sz="1200" b="1" spc="300" dirty="0">
                  <a:solidFill>
                    <a:schemeClr val="tx1">
                      <a:lumMod val="5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NON </a:t>
              </a:r>
              <a:r>
                <a:rPr lang="en-US" sz="1200" b="1" spc="300" dirty="0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FRADULENT </a:t>
              </a:r>
              <a:r>
                <a:rPr lang="en-US" sz="1200" b="1" spc="300" dirty="0">
                  <a:solidFill>
                    <a:schemeClr val="tx1">
                      <a:lumMod val="5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&amp; VIEWABLE</a:t>
              </a:r>
              <a:endParaRPr lang="en-US" sz="1200" b="1" dirty="0">
                <a:solidFill>
                  <a:srgbClr val="0E0E0E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sz="1200" dirty="0" err="1">
                <a:ea typeface="Poppins Light" charset="0"/>
                <a:cs typeface="Poppins Light" charset="0"/>
              </a:endParaRPr>
            </a:p>
          </p:txBody>
        </p:sp>
        <p:sp>
          <p:nvSpPr>
            <p:cNvPr id="42" name="Subtitle 2"/>
            <p:cNvSpPr txBox="1">
              <a:spLocks/>
            </p:cNvSpPr>
            <p:nvPr/>
          </p:nvSpPr>
          <p:spPr>
            <a:xfrm>
              <a:off x="2235731" y="3833391"/>
              <a:ext cx="1355791" cy="694685"/>
            </a:xfrm>
            <a:prstGeom prst="rect">
              <a:avLst/>
            </a:prstGeom>
          </p:spPr>
          <p:txBody>
            <a:bodyPr vert="horz" wrap="square" lIns="68566" tIns="34283" rIns="68566" bIns="34283" rtlCol="0">
              <a:spAutoFit/>
            </a:bodyPr>
            <a:lstStyle>
              <a:lvl1pPr marL="0" indent="0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lang="en-US" sz="48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1pPr>
              <a:lvl2pPr marL="914217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40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2pPr>
              <a:lvl3pPr marL="1828434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6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3pPr>
              <a:lvl4pPr marL="2742651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2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4pPr>
              <a:lvl5pPr marL="3656868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200" kern="1200" dirty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sz="900" b="1" spc="300" dirty="0">
                  <a:solidFill>
                    <a:schemeClr val="tx1">
                      <a:lumMod val="5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PROPRIETARY </a:t>
              </a:r>
              <a:r>
                <a:rPr lang="en-US" sz="900" b="1" spc="300" dirty="0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MEDIA</a:t>
              </a:r>
              <a:endParaRPr lang="en-US" sz="900" b="1" dirty="0">
                <a:solidFill>
                  <a:srgbClr val="0E0E0E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sz="900" dirty="0" err="1">
                <a:ea typeface="Poppins Light" charset="0"/>
                <a:cs typeface="Poppins Light" charset="0"/>
              </a:endParaRPr>
            </a:p>
          </p:txBody>
        </p:sp>
        <p:sp>
          <p:nvSpPr>
            <p:cNvPr id="50" name="Subtitle 2"/>
            <p:cNvSpPr txBox="1">
              <a:spLocks/>
            </p:cNvSpPr>
            <p:nvPr/>
          </p:nvSpPr>
          <p:spPr>
            <a:xfrm>
              <a:off x="3514263" y="3101292"/>
              <a:ext cx="1752378" cy="857133"/>
            </a:xfrm>
            <a:prstGeom prst="rect">
              <a:avLst/>
            </a:prstGeom>
          </p:spPr>
          <p:txBody>
            <a:bodyPr vert="horz" wrap="square" lIns="68566" tIns="34283" rIns="68566" bIns="34283" rtlCol="0">
              <a:spAutoFit/>
            </a:bodyPr>
            <a:lstStyle>
              <a:lvl1pPr marL="0" indent="0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lang="en-US" sz="48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1pPr>
              <a:lvl2pPr marL="914217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40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2pPr>
              <a:lvl3pPr marL="1828434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6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3pPr>
              <a:lvl4pPr marL="2742651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2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4pPr>
              <a:lvl5pPr marL="3656868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200" kern="1200" dirty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sz="1200" b="1" spc="300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PROGRAMMATIC </a:t>
              </a:r>
              <a:r>
                <a:rPr lang="en-US" sz="1200" b="1" spc="300" dirty="0">
                  <a:solidFill>
                    <a:schemeClr val="tx1">
                      <a:lumMod val="5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SCALE</a:t>
              </a:r>
              <a:endParaRPr lang="en-US" sz="1200" b="1" dirty="0">
                <a:solidFill>
                  <a:srgbClr val="0E0E0E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sz="1200" dirty="0" err="1">
                <a:ea typeface="Poppins Light" charset="0"/>
                <a:cs typeface="Poppins Light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7260203" y="2711419"/>
              <a:ext cx="1322880" cy="1306297"/>
            </a:xfrm>
            <a:custGeom>
              <a:avLst/>
              <a:gdLst>
                <a:gd name="T0" fmla="*/ 135 w 146"/>
                <a:gd name="T1" fmla="*/ 77 h 144"/>
                <a:gd name="T2" fmla="*/ 144 w 146"/>
                <a:gd name="T3" fmla="*/ 65 h 144"/>
                <a:gd name="T4" fmla="*/ 143 w 146"/>
                <a:gd name="T5" fmla="*/ 53 h 144"/>
                <a:gd name="T6" fmla="*/ 141 w 146"/>
                <a:gd name="T7" fmla="*/ 51 h 144"/>
                <a:gd name="T8" fmla="*/ 129 w 146"/>
                <a:gd name="T9" fmla="*/ 45 h 144"/>
                <a:gd name="T10" fmla="*/ 135 w 146"/>
                <a:gd name="T11" fmla="*/ 39 h 144"/>
                <a:gd name="T12" fmla="*/ 131 w 146"/>
                <a:gd name="T13" fmla="*/ 27 h 144"/>
                <a:gd name="T14" fmla="*/ 128 w 146"/>
                <a:gd name="T15" fmla="*/ 27 h 144"/>
                <a:gd name="T16" fmla="*/ 113 w 146"/>
                <a:gd name="T17" fmla="*/ 25 h 144"/>
                <a:gd name="T18" fmla="*/ 117 w 146"/>
                <a:gd name="T19" fmla="*/ 14 h 144"/>
                <a:gd name="T20" fmla="*/ 108 w 146"/>
                <a:gd name="T21" fmla="*/ 9 h 144"/>
                <a:gd name="T22" fmla="*/ 101 w 146"/>
                <a:gd name="T23" fmla="*/ 17 h 144"/>
                <a:gd name="T24" fmla="*/ 92 w 146"/>
                <a:gd name="T25" fmla="*/ 13 h 144"/>
                <a:gd name="T26" fmla="*/ 92 w 146"/>
                <a:gd name="T27" fmla="*/ 2 h 144"/>
                <a:gd name="T28" fmla="*/ 82 w 146"/>
                <a:gd name="T29" fmla="*/ 0 h 144"/>
                <a:gd name="T30" fmla="*/ 78 w 146"/>
                <a:gd name="T31" fmla="*/ 10 h 144"/>
                <a:gd name="T32" fmla="*/ 73 w 146"/>
                <a:gd name="T33" fmla="*/ 10 h 144"/>
                <a:gd name="T34" fmla="*/ 66 w 146"/>
                <a:gd name="T35" fmla="*/ 1 h 144"/>
                <a:gd name="T36" fmla="*/ 64 w 146"/>
                <a:gd name="T37" fmla="*/ 0 h 144"/>
                <a:gd name="T38" fmla="*/ 52 w 146"/>
                <a:gd name="T39" fmla="*/ 4 h 144"/>
                <a:gd name="T40" fmla="*/ 45 w 146"/>
                <a:gd name="T41" fmla="*/ 17 h 144"/>
                <a:gd name="T42" fmla="*/ 38 w 146"/>
                <a:gd name="T43" fmla="*/ 8 h 144"/>
                <a:gd name="T44" fmla="*/ 29 w 146"/>
                <a:gd name="T45" fmla="*/ 14 h 144"/>
                <a:gd name="T46" fmla="*/ 33 w 146"/>
                <a:gd name="T47" fmla="*/ 25 h 144"/>
                <a:gd name="T48" fmla="*/ 18 w 146"/>
                <a:gd name="T49" fmla="*/ 27 h 144"/>
                <a:gd name="T50" fmla="*/ 15 w 146"/>
                <a:gd name="T51" fmla="*/ 27 h 144"/>
                <a:gd name="T52" fmla="*/ 10 w 146"/>
                <a:gd name="T53" fmla="*/ 38 h 144"/>
                <a:gd name="T54" fmla="*/ 14 w 146"/>
                <a:gd name="T55" fmla="*/ 52 h 144"/>
                <a:gd name="T56" fmla="*/ 5 w 146"/>
                <a:gd name="T57" fmla="*/ 51 h 144"/>
                <a:gd name="T58" fmla="*/ 3 w 146"/>
                <a:gd name="T59" fmla="*/ 53 h 144"/>
                <a:gd name="T60" fmla="*/ 2 w 146"/>
                <a:gd name="T61" fmla="*/ 65 h 144"/>
                <a:gd name="T62" fmla="*/ 11 w 146"/>
                <a:gd name="T63" fmla="*/ 77 h 144"/>
                <a:gd name="T64" fmla="*/ 1 w 146"/>
                <a:gd name="T65" fmla="*/ 81 h 144"/>
                <a:gd name="T66" fmla="*/ 5 w 146"/>
                <a:gd name="T67" fmla="*/ 92 h 144"/>
                <a:gd name="T68" fmla="*/ 14 w 146"/>
                <a:gd name="T69" fmla="*/ 91 h 144"/>
                <a:gd name="T70" fmla="*/ 18 w 146"/>
                <a:gd name="T71" fmla="*/ 100 h 144"/>
                <a:gd name="T72" fmla="*/ 10 w 146"/>
                <a:gd name="T73" fmla="*/ 108 h 144"/>
                <a:gd name="T74" fmla="*/ 17 w 146"/>
                <a:gd name="T75" fmla="*/ 117 h 144"/>
                <a:gd name="T76" fmla="*/ 26 w 146"/>
                <a:gd name="T77" fmla="*/ 112 h 144"/>
                <a:gd name="T78" fmla="*/ 28 w 146"/>
                <a:gd name="T79" fmla="*/ 126 h 144"/>
                <a:gd name="T80" fmla="*/ 37 w 146"/>
                <a:gd name="T81" fmla="*/ 135 h 144"/>
                <a:gd name="T82" fmla="*/ 40 w 146"/>
                <a:gd name="T83" fmla="*/ 134 h 144"/>
                <a:gd name="T84" fmla="*/ 53 w 146"/>
                <a:gd name="T85" fmla="*/ 130 h 144"/>
                <a:gd name="T86" fmla="*/ 52 w 146"/>
                <a:gd name="T87" fmla="*/ 139 h 144"/>
                <a:gd name="T88" fmla="*/ 64 w 146"/>
                <a:gd name="T89" fmla="*/ 144 h 144"/>
                <a:gd name="T90" fmla="*/ 66 w 146"/>
                <a:gd name="T91" fmla="*/ 142 h 144"/>
                <a:gd name="T92" fmla="*/ 73 w 146"/>
                <a:gd name="T93" fmla="*/ 134 h 144"/>
                <a:gd name="T94" fmla="*/ 80 w 146"/>
                <a:gd name="T95" fmla="*/ 142 h 144"/>
                <a:gd name="T96" fmla="*/ 82 w 146"/>
                <a:gd name="T97" fmla="*/ 144 h 144"/>
                <a:gd name="T98" fmla="*/ 94 w 146"/>
                <a:gd name="T99" fmla="*/ 139 h 144"/>
                <a:gd name="T100" fmla="*/ 101 w 146"/>
                <a:gd name="T101" fmla="*/ 127 h 144"/>
                <a:gd name="T102" fmla="*/ 108 w 146"/>
                <a:gd name="T103" fmla="*/ 135 h 144"/>
                <a:gd name="T104" fmla="*/ 118 w 146"/>
                <a:gd name="T105" fmla="*/ 130 h 144"/>
                <a:gd name="T106" fmla="*/ 113 w 146"/>
                <a:gd name="T107" fmla="*/ 119 h 144"/>
                <a:gd name="T108" fmla="*/ 128 w 146"/>
                <a:gd name="T109" fmla="*/ 117 h 144"/>
                <a:gd name="T110" fmla="*/ 131 w 146"/>
                <a:gd name="T111" fmla="*/ 116 h 144"/>
                <a:gd name="T112" fmla="*/ 136 w 146"/>
                <a:gd name="T113" fmla="*/ 105 h 144"/>
                <a:gd name="T114" fmla="*/ 132 w 146"/>
                <a:gd name="T115" fmla="*/ 92 h 144"/>
                <a:gd name="T116" fmla="*/ 141 w 146"/>
                <a:gd name="T117" fmla="*/ 92 h 144"/>
                <a:gd name="T118" fmla="*/ 144 w 146"/>
                <a:gd name="T119" fmla="*/ 91 h 144"/>
                <a:gd name="T120" fmla="*/ 144 w 146"/>
                <a:gd name="T121" fmla="*/ 7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6" h="144">
                  <a:moveTo>
                    <a:pt x="144" y="79"/>
                  </a:moveTo>
                  <a:cubicBezTo>
                    <a:pt x="135" y="77"/>
                    <a:pt x="135" y="77"/>
                    <a:pt x="135" y="77"/>
                  </a:cubicBezTo>
                  <a:cubicBezTo>
                    <a:pt x="135" y="73"/>
                    <a:pt x="135" y="70"/>
                    <a:pt x="135" y="67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5" y="65"/>
                    <a:pt x="146" y="64"/>
                    <a:pt x="145" y="62"/>
                  </a:cubicBezTo>
                  <a:cubicBezTo>
                    <a:pt x="145" y="59"/>
                    <a:pt x="144" y="56"/>
                    <a:pt x="143" y="53"/>
                  </a:cubicBezTo>
                  <a:cubicBezTo>
                    <a:pt x="143" y="52"/>
                    <a:pt x="142" y="51"/>
                    <a:pt x="141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50"/>
                    <a:pt x="130" y="47"/>
                    <a:pt x="129" y="45"/>
                  </a:cubicBezTo>
                  <a:cubicBezTo>
                    <a:pt x="129" y="44"/>
                    <a:pt x="128" y="44"/>
                    <a:pt x="128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6" y="38"/>
                    <a:pt x="137" y="37"/>
                    <a:pt x="136" y="36"/>
                  </a:cubicBezTo>
                  <a:cubicBezTo>
                    <a:pt x="134" y="33"/>
                    <a:pt x="133" y="30"/>
                    <a:pt x="131" y="27"/>
                  </a:cubicBezTo>
                  <a:cubicBezTo>
                    <a:pt x="130" y="27"/>
                    <a:pt x="130" y="27"/>
                    <a:pt x="129" y="27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29"/>
                    <a:pt x="116" y="27"/>
                    <a:pt x="113" y="25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9" y="16"/>
                    <a:pt x="118" y="15"/>
                    <a:pt x="117" y="14"/>
                  </a:cubicBezTo>
                  <a:cubicBezTo>
                    <a:pt x="115" y="12"/>
                    <a:pt x="112" y="10"/>
                    <a:pt x="109" y="9"/>
                  </a:cubicBezTo>
                  <a:cubicBezTo>
                    <a:pt x="109" y="9"/>
                    <a:pt x="108" y="9"/>
                    <a:pt x="108" y="9"/>
                  </a:cubicBezTo>
                  <a:cubicBezTo>
                    <a:pt x="107" y="9"/>
                    <a:pt x="107" y="9"/>
                    <a:pt x="106" y="1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99" y="15"/>
                    <a:pt x="96" y="14"/>
                    <a:pt x="93" y="13"/>
                  </a:cubicBezTo>
                  <a:cubicBezTo>
                    <a:pt x="93" y="13"/>
                    <a:pt x="92" y="13"/>
                    <a:pt x="92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3"/>
                    <a:pt x="93" y="2"/>
                    <a:pt x="92" y="2"/>
                  </a:cubicBezTo>
                  <a:cubicBezTo>
                    <a:pt x="89" y="1"/>
                    <a:pt x="86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0"/>
                    <a:pt x="80" y="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10"/>
                    <a:pt x="75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10"/>
                    <a:pt x="70" y="10"/>
                    <a:pt x="68" y="1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0" y="0"/>
                    <a:pt x="57" y="1"/>
                    <a:pt x="54" y="2"/>
                  </a:cubicBezTo>
                  <a:cubicBezTo>
                    <a:pt x="53" y="2"/>
                    <a:pt x="52" y="3"/>
                    <a:pt x="52" y="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1" y="14"/>
                    <a:pt x="48" y="15"/>
                    <a:pt x="45" y="1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9"/>
                    <a:pt x="39" y="8"/>
                    <a:pt x="38" y="8"/>
                  </a:cubicBezTo>
                  <a:cubicBezTo>
                    <a:pt x="38" y="8"/>
                    <a:pt x="37" y="8"/>
                    <a:pt x="37" y="9"/>
                  </a:cubicBezTo>
                  <a:cubicBezTo>
                    <a:pt x="34" y="10"/>
                    <a:pt x="31" y="12"/>
                    <a:pt x="29" y="14"/>
                  </a:cubicBezTo>
                  <a:cubicBezTo>
                    <a:pt x="28" y="15"/>
                    <a:pt x="27" y="16"/>
                    <a:pt x="28" y="17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0" y="27"/>
                    <a:pt x="28" y="29"/>
                    <a:pt x="26" y="3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7" y="26"/>
                    <a:pt x="17" y="26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3" y="30"/>
                    <a:pt x="11" y="33"/>
                    <a:pt x="10" y="35"/>
                  </a:cubicBezTo>
                  <a:cubicBezTo>
                    <a:pt x="9" y="36"/>
                    <a:pt x="9" y="38"/>
                    <a:pt x="10" y="3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6" y="46"/>
                    <a:pt x="15" y="49"/>
                    <a:pt x="14" y="52"/>
                  </a:cubicBezTo>
                  <a:cubicBezTo>
                    <a:pt x="14" y="52"/>
                    <a:pt x="14" y="52"/>
                    <a:pt x="14" y="53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3" y="52"/>
                    <a:pt x="3" y="53"/>
                  </a:cubicBezTo>
                  <a:cubicBezTo>
                    <a:pt x="2" y="56"/>
                    <a:pt x="1" y="59"/>
                    <a:pt x="1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70"/>
                    <a:pt x="11" y="73"/>
                    <a:pt x="11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1" y="80"/>
                    <a:pt x="1" y="81"/>
                  </a:cubicBezTo>
                  <a:cubicBezTo>
                    <a:pt x="1" y="84"/>
                    <a:pt x="2" y="88"/>
                    <a:pt x="3" y="91"/>
                  </a:cubicBezTo>
                  <a:cubicBezTo>
                    <a:pt x="3" y="92"/>
                    <a:pt x="4" y="92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4"/>
                    <a:pt x="16" y="96"/>
                    <a:pt x="17" y="99"/>
                  </a:cubicBezTo>
                  <a:cubicBezTo>
                    <a:pt x="17" y="99"/>
                    <a:pt x="18" y="100"/>
                    <a:pt x="18" y="100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0" y="106"/>
                    <a:pt x="9" y="107"/>
                    <a:pt x="10" y="108"/>
                  </a:cubicBezTo>
                  <a:cubicBezTo>
                    <a:pt x="12" y="111"/>
                    <a:pt x="13" y="114"/>
                    <a:pt x="15" y="116"/>
                  </a:cubicBezTo>
                  <a:cubicBezTo>
                    <a:pt x="16" y="117"/>
                    <a:pt x="17" y="117"/>
                    <a:pt x="17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4"/>
                    <a:pt x="30" y="117"/>
                    <a:pt x="33" y="119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8" y="127"/>
                    <a:pt x="28" y="129"/>
                    <a:pt x="29" y="129"/>
                  </a:cubicBezTo>
                  <a:cubicBezTo>
                    <a:pt x="31" y="131"/>
                    <a:pt x="34" y="133"/>
                    <a:pt x="37" y="135"/>
                  </a:cubicBezTo>
                  <a:cubicBezTo>
                    <a:pt x="37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40" y="134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8" y="128"/>
                    <a:pt x="50" y="129"/>
                    <a:pt x="53" y="130"/>
                  </a:cubicBezTo>
                  <a:cubicBezTo>
                    <a:pt x="53" y="130"/>
                    <a:pt x="54" y="130"/>
                    <a:pt x="54" y="131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2" y="140"/>
                    <a:pt x="53" y="142"/>
                    <a:pt x="54" y="142"/>
                  </a:cubicBezTo>
                  <a:cubicBezTo>
                    <a:pt x="57" y="143"/>
                    <a:pt x="61" y="143"/>
                    <a:pt x="64" y="144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65" y="144"/>
                    <a:pt x="66" y="143"/>
                    <a:pt x="66" y="142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0" y="134"/>
                    <a:pt x="72" y="134"/>
                    <a:pt x="73" y="134"/>
                  </a:cubicBezTo>
                  <a:cubicBezTo>
                    <a:pt x="75" y="134"/>
                    <a:pt x="76" y="134"/>
                    <a:pt x="78" y="133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3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6" y="143"/>
                    <a:pt x="89" y="143"/>
                    <a:pt x="92" y="142"/>
                  </a:cubicBezTo>
                  <a:cubicBezTo>
                    <a:pt x="93" y="142"/>
                    <a:pt x="94" y="141"/>
                    <a:pt x="94" y="139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5" y="130"/>
                    <a:pt x="98" y="129"/>
                    <a:pt x="101" y="127"/>
                  </a:cubicBezTo>
                  <a:cubicBezTo>
                    <a:pt x="106" y="134"/>
                    <a:pt x="106" y="134"/>
                    <a:pt x="106" y="134"/>
                  </a:cubicBezTo>
                  <a:cubicBezTo>
                    <a:pt x="107" y="135"/>
                    <a:pt x="107" y="135"/>
                    <a:pt x="108" y="135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12" y="133"/>
                    <a:pt x="115" y="131"/>
                    <a:pt x="118" y="130"/>
                  </a:cubicBezTo>
                  <a:cubicBezTo>
                    <a:pt x="118" y="129"/>
                    <a:pt x="119" y="128"/>
                    <a:pt x="118" y="127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6" y="117"/>
                    <a:pt x="118" y="115"/>
                    <a:pt x="120" y="11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7"/>
                    <a:pt x="129" y="117"/>
                    <a:pt x="129" y="117"/>
                  </a:cubicBezTo>
                  <a:cubicBezTo>
                    <a:pt x="130" y="117"/>
                    <a:pt x="130" y="117"/>
                    <a:pt x="131" y="116"/>
                  </a:cubicBezTo>
                  <a:cubicBezTo>
                    <a:pt x="133" y="114"/>
                    <a:pt x="135" y="111"/>
                    <a:pt x="136" y="108"/>
                  </a:cubicBezTo>
                  <a:cubicBezTo>
                    <a:pt x="137" y="107"/>
                    <a:pt x="137" y="106"/>
                    <a:pt x="136" y="105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30" y="97"/>
                    <a:pt x="131" y="95"/>
                    <a:pt x="132" y="92"/>
                  </a:cubicBezTo>
                  <a:cubicBezTo>
                    <a:pt x="132" y="92"/>
                    <a:pt x="132" y="91"/>
                    <a:pt x="132" y="91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2" y="92"/>
                    <a:pt x="143" y="92"/>
                    <a:pt x="144" y="91"/>
                  </a:cubicBezTo>
                  <a:cubicBezTo>
                    <a:pt x="144" y="88"/>
                    <a:pt x="145" y="84"/>
                    <a:pt x="145" y="81"/>
                  </a:cubicBezTo>
                  <a:cubicBezTo>
                    <a:pt x="146" y="80"/>
                    <a:pt x="145" y="79"/>
                    <a:pt x="144" y="79"/>
                  </a:cubicBezTo>
                  <a:close/>
                </a:path>
              </a:pathLst>
            </a:custGeom>
            <a:solidFill>
              <a:srgbClr val="DC1F1C"/>
            </a:solidFill>
            <a:ln w="19050" cap="rnd">
              <a:noFill/>
              <a:round/>
              <a:headEnd/>
              <a:tailEnd/>
            </a:ln>
          </p:spPr>
          <p:txBody>
            <a:bodyPr vert="horz" wrap="square" lIns="34290" tIns="17145" rIns="34290" bIns="17145" numCol="1" anchor="t" anchorCtr="0" compatLnSpc="1">
              <a:prstTxWarp prst="textNoShape">
                <a:avLst/>
              </a:prstTxWarp>
            </a:bodyPr>
            <a:lstStyle/>
            <a:p>
              <a:endParaRPr lang="en-US" sz="675"/>
            </a:p>
          </p:txBody>
        </p:sp>
        <p:sp>
          <p:nvSpPr>
            <p:cNvPr id="51" name="Subtitle 2"/>
            <p:cNvSpPr txBox="1">
              <a:spLocks/>
            </p:cNvSpPr>
            <p:nvPr/>
          </p:nvSpPr>
          <p:spPr>
            <a:xfrm>
              <a:off x="7380848" y="3355956"/>
              <a:ext cx="1081589" cy="317361"/>
            </a:xfrm>
            <a:prstGeom prst="rect">
              <a:avLst/>
            </a:prstGeom>
          </p:spPr>
          <p:txBody>
            <a:bodyPr vert="horz" wrap="square" lIns="68566" tIns="34283" rIns="68566" bIns="34283" rtlCol="0">
              <a:spAutoFit/>
            </a:bodyPr>
            <a:lstStyle>
              <a:lvl1pPr marL="0" indent="0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lang="en-US" sz="48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1pPr>
              <a:lvl2pPr marL="914217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40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2pPr>
              <a:lvl3pPr marL="1828434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6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3pPr>
              <a:lvl4pPr marL="2742651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200" kern="1200" dirty="0" smtClean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4pPr>
              <a:lvl5pPr marL="3656868" indent="0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3200" kern="1200" dirty="0">
                  <a:solidFill>
                    <a:schemeClr val="tx1"/>
                  </a:solidFill>
                  <a:effectLst/>
                  <a:latin typeface="Lato Light"/>
                  <a:ea typeface="+mn-ea"/>
                  <a:cs typeface="Lato Light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sz="1000" b="1" spc="300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QUALITY </a:t>
              </a:r>
              <a:r>
                <a:rPr lang="en-US" sz="1000" b="1" spc="300" dirty="0" smtClean="0">
                  <a:solidFill>
                    <a:schemeClr val="tx1">
                      <a:lumMod val="5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CREATIVE</a:t>
              </a:r>
              <a:endParaRPr lang="en-US" sz="1000" b="1" dirty="0">
                <a:solidFill>
                  <a:srgbClr val="0E0E0E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charset="0"/>
                <a:ea typeface="Arial" charset="0"/>
                <a:cs typeface="Arial" charset="0"/>
              </a:rPr>
              <a:t>INGREDIENTS TO DELIVER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REAL OUTCOMES</a:t>
            </a:r>
            <a:endParaRPr lang="en-US" dirty="0"/>
          </a:p>
        </p:txBody>
      </p:sp>
      <p:sp>
        <p:nvSpPr>
          <p:cNvPr id="18" name="Shape 2616"/>
          <p:cNvSpPr/>
          <p:nvPr/>
        </p:nvSpPr>
        <p:spPr>
          <a:xfrm>
            <a:off x="1186228" y="1936166"/>
            <a:ext cx="374109" cy="340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rgbClr val="0E0E0E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Shape 2550"/>
          <p:cNvSpPr/>
          <p:nvPr/>
        </p:nvSpPr>
        <p:spPr>
          <a:xfrm>
            <a:off x="8042076" y="2906180"/>
            <a:ext cx="265970" cy="26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0E0E0E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Shape 2544"/>
          <p:cNvSpPr/>
          <p:nvPr/>
        </p:nvSpPr>
        <p:spPr>
          <a:xfrm>
            <a:off x="2504474" y="3377104"/>
            <a:ext cx="326958" cy="326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rgbClr val="0E0E0E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9170" y="3569232"/>
            <a:ext cx="1400783" cy="469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ctr"/>
            <a:r>
              <a:rPr lang="en-US" sz="850" b="1" spc="30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PROPRIETARY DATA</a:t>
            </a:r>
            <a:endParaRPr lang="en-US" sz="850" b="1" dirty="0">
              <a:solidFill>
                <a:srgbClr val="0E0E0E"/>
              </a:solidFill>
            </a:endParaRPr>
          </a:p>
          <a:p>
            <a:pPr algn="l">
              <a:lnSpc>
                <a:spcPct val="150000"/>
              </a:lnSpc>
            </a:pPr>
            <a:endParaRPr lang="en-US" sz="900" dirty="0" err="1">
              <a:solidFill>
                <a:schemeClr val="tx1"/>
              </a:solidFill>
              <a:latin typeface="+mn-lt"/>
              <a:ea typeface="Poppins Light" charset="0"/>
              <a:cs typeface="Poppins Light" charset="0"/>
            </a:endParaRPr>
          </a:p>
        </p:txBody>
      </p:sp>
      <p:sp>
        <p:nvSpPr>
          <p:cNvPr id="24" name="Shape 2591"/>
          <p:cNvSpPr/>
          <p:nvPr/>
        </p:nvSpPr>
        <p:spPr>
          <a:xfrm>
            <a:off x="5877124" y="3120083"/>
            <a:ext cx="325916" cy="325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0E0E0E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Shape 2857"/>
          <p:cNvSpPr/>
          <p:nvPr/>
        </p:nvSpPr>
        <p:spPr>
          <a:xfrm>
            <a:off x="4115702" y="2432686"/>
            <a:ext cx="345160" cy="345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0E0E0E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0E0E0E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7961" y="2261652"/>
            <a:ext cx="12522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ctr"/>
            <a:r>
              <a:rPr lang="en-US" sz="800" b="1" spc="3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MULTI-CHANNEL</a:t>
            </a:r>
          </a:p>
          <a:p>
            <a:pPr lvl="0" algn="ctr"/>
            <a:r>
              <a:rPr lang="en-US" sz="800" b="1" spc="300" dirty="0">
                <a:solidFill>
                  <a:schemeClr val="tx1">
                    <a:lumMod val="50000"/>
                  </a:schemeClr>
                </a:solidFill>
                <a:latin typeface="Arial" charset="0"/>
                <a:cs typeface="Arial" charset="0"/>
              </a:rPr>
              <a:t>MEASUREMENT</a:t>
            </a:r>
            <a:endParaRPr lang="en-US" sz="800" b="1" dirty="0">
              <a:solidFill>
                <a:srgbClr val="0E0E0E"/>
              </a:solidFill>
            </a:endParaRPr>
          </a:p>
        </p:txBody>
      </p:sp>
      <p:sp>
        <p:nvSpPr>
          <p:cNvPr id="31" name="Shape 2590"/>
          <p:cNvSpPr/>
          <p:nvPr/>
        </p:nvSpPr>
        <p:spPr>
          <a:xfrm>
            <a:off x="6863135" y="1850863"/>
            <a:ext cx="291049" cy="291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rgbClr val="0E0E0E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574477" y="1624876"/>
            <a:ext cx="1571216" cy="464502"/>
          </a:xfrm>
          <a:prstGeom prst="rect">
            <a:avLst/>
          </a:prstGeom>
          <a:solidFill>
            <a:srgbClr val="0E0E0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b="1" dirty="0">
              <a:solidFill>
                <a:schemeClr val="bg1"/>
              </a:solidFill>
              <a:cs typeface="Lato Light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80825" y="2089378"/>
            <a:ext cx="1564868" cy="2020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19">
              <a:lnSpc>
                <a:spcPct val="80000"/>
              </a:lnSpc>
              <a:defRPr/>
            </a:pPr>
            <a:endParaRPr lang="en-US" sz="800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74477" y="4109790"/>
            <a:ext cx="1574390" cy="473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34290" anchor="ctr"/>
          <a:lstStyle/>
          <a:p>
            <a:pPr algn="ctr" defTabSz="457119">
              <a:defRPr/>
            </a:pPr>
            <a:endParaRPr lang="en-US" sz="1000" dirty="0">
              <a:cs typeface="Lato Ligh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86986" y="2089378"/>
            <a:ext cx="1564868" cy="2020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19">
              <a:lnSpc>
                <a:spcPct val="80000"/>
              </a:lnSpc>
              <a:defRPr/>
            </a:pPr>
            <a:endParaRPr lang="en-US" sz="800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80638" y="1624876"/>
            <a:ext cx="1574390" cy="464502"/>
          </a:xfrm>
          <a:prstGeom prst="rect">
            <a:avLst/>
          </a:prstGeom>
          <a:solidFill>
            <a:srgbClr val="0E0E0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b="1" dirty="0">
              <a:solidFill>
                <a:schemeClr val="bg1"/>
              </a:solidFill>
              <a:cs typeface="Lato Ligh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180638" y="4109790"/>
            <a:ext cx="1574390" cy="4734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34290" anchor="ctr"/>
          <a:lstStyle/>
          <a:p>
            <a:pPr algn="ctr" defTabSz="457119">
              <a:defRPr/>
            </a:pPr>
            <a:endParaRPr lang="en-US" sz="1000" dirty="0">
              <a:cs typeface="Lato Light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794130" y="2089378"/>
            <a:ext cx="1564868" cy="2020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19">
              <a:lnSpc>
                <a:spcPct val="80000"/>
              </a:lnSpc>
              <a:defRPr/>
            </a:pPr>
            <a:endParaRPr lang="en-US" sz="800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787782" y="1624876"/>
            <a:ext cx="1574390" cy="464502"/>
          </a:xfrm>
          <a:prstGeom prst="rect">
            <a:avLst/>
          </a:prstGeom>
          <a:solidFill>
            <a:srgbClr val="0E0E0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b="1" dirty="0">
              <a:solidFill>
                <a:schemeClr val="bg1"/>
              </a:solidFill>
              <a:cs typeface="Lato Light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787782" y="4109790"/>
            <a:ext cx="1574390" cy="47343"/>
          </a:xfrm>
          <a:prstGeom prst="rect">
            <a:avLst/>
          </a:prstGeom>
          <a:solidFill>
            <a:srgbClr val="FBBA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34290" anchor="ctr"/>
          <a:lstStyle/>
          <a:p>
            <a:pPr algn="ctr" defTabSz="457119">
              <a:defRPr/>
            </a:pPr>
            <a:endParaRPr lang="en-US" sz="1000" dirty="0">
              <a:cs typeface="Lato Ligh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5400291" y="2089378"/>
            <a:ext cx="1564868" cy="2020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19">
              <a:lnSpc>
                <a:spcPct val="80000"/>
              </a:lnSpc>
              <a:defRPr/>
            </a:pPr>
            <a:endParaRPr lang="en-US" sz="800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393943" y="1624876"/>
            <a:ext cx="1574390" cy="464502"/>
          </a:xfrm>
          <a:prstGeom prst="rect">
            <a:avLst/>
          </a:prstGeom>
          <a:solidFill>
            <a:srgbClr val="0E0E0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b="1" dirty="0">
              <a:solidFill>
                <a:schemeClr val="bg1"/>
              </a:solidFill>
              <a:cs typeface="Lato Ligh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393943" y="4109790"/>
            <a:ext cx="1574390" cy="47343"/>
          </a:xfrm>
          <a:prstGeom prst="rect">
            <a:avLst/>
          </a:prstGeom>
          <a:solidFill>
            <a:srgbClr val="DD69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34290" anchor="ctr"/>
          <a:lstStyle/>
          <a:p>
            <a:pPr algn="ctr" defTabSz="457119">
              <a:defRPr/>
            </a:pPr>
            <a:endParaRPr lang="en-US" sz="1000" dirty="0">
              <a:cs typeface="Lato Ligh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003268" y="2089378"/>
            <a:ext cx="1564868" cy="2020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19">
              <a:lnSpc>
                <a:spcPct val="80000"/>
              </a:lnSpc>
              <a:defRPr/>
            </a:pPr>
            <a:endParaRPr lang="en-US" sz="800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996920" y="1624876"/>
            <a:ext cx="1574390" cy="464502"/>
          </a:xfrm>
          <a:prstGeom prst="rect">
            <a:avLst/>
          </a:prstGeom>
          <a:solidFill>
            <a:srgbClr val="0E0E0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b="1" dirty="0">
              <a:solidFill>
                <a:schemeClr val="bg1"/>
              </a:solidFill>
              <a:cs typeface="Lato Ligh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996920" y="4109790"/>
            <a:ext cx="1574390" cy="47343"/>
          </a:xfrm>
          <a:prstGeom prst="rect">
            <a:avLst/>
          </a:prstGeom>
          <a:solidFill>
            <a:srgbClr val="DC1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34290" anchor="ctr"/>
          <a:lstStyle/>
          <a:p>
            <a:pPr algn="ctr" defTabSz="457119">
              <a:defRPr/>
            </a:pPr>
            <a:endParaRPr lang="en-US" sz="1000" dirty="0">
              <a:cs typeface="Lato Ligh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HOW OUR REAL OUTCOMES PERFORM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9958" y="2362247"/>
            <a:ext cx="1307294" cy="1013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100" b="1" smtClean="0">
                <a:solidFill>
                  <a:schemeClr val="tx2"/>
                </a:solidFill>
                <a:cs typeface="Lato Light"/>
              </a:rPr>
              <a:t>Light Reaction guarantees real outcomes for brands.</a:t>
            </a:r>
            <a:endParaRPr lang="en-US" sz="11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52492" y="2362247"/>
            <a:ext cx="1307294" cy="125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100" b="1" dirty="0" smtClean="0">
                <a:solidFill>
                  <a:schemeClr val="tx2"/>
                </a:solidFill>
                <a:cs typeface="Lato Light"/>
              </a:rPr>
              <a:t>Premium audiences are responsive and represent long term value.</a:t>
            </a:r>
            <a:endParaRPr lang="en-US" sz="11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35758" y="2362247"/>
            <a:ext cx="1307294" cy="776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100" b="1" dirty="0" smtClean="0">
                <a:solidFill>
                  <a:schemeClr val="tx2"/>
                </a:solidFill>
                <a:cs typeface="Lato Light"/>
              </a:rPr>
              <a:t>Quality creative is personalized and compelling.</a:t>
            </a:r>
            <a:endParaRPr lang="en-US" sz="11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27491" y="2362247"/>
            <a:ext cx="1307294" cy="776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100" b="1" dirty="0" smtClean="0">
                <a:solidFill>
                  <a:schemeClr val="tx2"/>
                </a:solidFill>
                <a:cs typeface="Lato Light"/>
              </a:rPr>
              <a:t>Our proprietary technology is your advantage.</a:t>
            </a:r>
            <a:endParaRPr lang="en-US" sz="11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25506" y="2362247"/>
            <a:ext cx="1307294" cy="539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100" b="1" dirty="0" smtClean="0">
                <a:solidFill>
                  <a:schemeClr val="tx2"/>
                </a:solidFill>
                <a:cs typeface="Lato Light"/>
              </a:rPr>
              <a:t>We measure everything.</a:t>
            </a:r>
            <a:endParaRPr lang="en-US" sz="1100" b="1" dirty="0">
              <a:solidFill>
                <a:schemeClr val="tx2"/>
              </a:solidFill>
              <a:cs typeface="Lato Light"/>
            </a:endParaRPr>
          </a:p>
        </p:txBody>
      </p:sp>
      <p:sp>
        <p:nvSpPr>
          <p:cNvPr id="35" name="Shape 2540"/>
          <p:cNvSpPr/>
          <p:nvPr/>
        </p:nvSpPr>
        <p:spPr>
          <a:xfrm>
            <a:off x="1220896" y="1715659"/>
            <a:ext cx="278380" cy="278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Shape 2563"/>
          <p:cNvSpPr/>
          <p:nvPr/>
        </p:nvSpPr>
        <p:spPr>
          <a:xfrm>
            <a:off x="4428964" y="1723869"/>
            <a:ext cx="261704" cy="261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FBBA00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Shape 2683"/>
          <p:cNvSpPr/>
          <p:nvPr/>
        </p:nvSpPr>
        <p:spPr>
          <a:xfrm>
            <a:off x="6099584" y="1695913"/>
            <a:ext cx="229620" cy="315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rgbClr val="DD6904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Shape 2621"/>
          <p:cNvSpPr/>
          <p:nvPr/>
        </p:nvSpPr>
        <p:spPr>
          <a:xfrm>
            <a:off x="7609892" y="1773371"/>
            <a:ext cx="333458" cy="21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rgbClr val="DC1F1C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Shape 2777"/>
          <p:cNvSpPr/>
          <p:nvPr/>
        </p:nvSpPr>
        <p:spPr>
          <a:xfrm>
            <a:off x="2897421" y="1720236"/>
            <a:ext cx="211904" cy="291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20095"/>
                </a:moveTo>
                <a:lnTo>
                  <a:pt x="11298" y="14886"/>
                </a:lnTo>
                <a:lnTo>
                  <a:pt x="11293" y="14890"/>
                </a:lnTo>
                <a:cubicBezTo>
                  <a:pt x="11170" y="14791"/>
                  <a:pt x="10997" y="14727"/>
                  <a:pt x="10800" y="14727"/>
                </a:cubicBezTo>
                <a:cubicBezTo>
                  <a:pt x="10603" y="14727"/>
                  <a:pt x="10430" y="14791"/>
                  <a:pt x="10306" y="14890"/>
                </a:cubicBezTo>
                <a:lnTo>
                  <a:pt x="10302" y="14886"/>
                </a:lnTo>
                <a:lnTo>
                  <a:pt x="1350" y="20095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20095"/>
                  <a:pt x="20250" y="20095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72" y="21600"/>
                  <a:pt x="1045" y="21537"/>
                  <a:pt x="1169" y="21438"/>
                </a:cubicBezTo>
                <a:lnTo>
                  <a:pt x="1173" y="21441"/>
                </a:lnTo>
                <a:lnTo>
                  <a:pt x="10800" y="15839"/>
                </a:lnTo>
                <a:lnTo>
                  <a:pt x="20427" y="21441"/>
                </a:lnTo>
                <a:lnTo>
                  <a:pt x="20431" y="21438"/>
                </a:lnTo>
                <a:cubicBezTo>
                  <a:pt x="20555" y="21537"/>
                  <a:pt x="2072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7337" y="7850"/>
                </a:moveTo>
                <a:lnTo>
                  <a:pt x="9710" y="7850"/>
                </a:lnTo>
                <a:lnTo>
                  <a:pt x="10039" y="7213"/>
                </a:lnTo>
                <a:lnTo>
                  <a:pt x="10800" y="5738"/>
                </a:lnTo>
                <a:lnTo>
                  <a:pt x="11561" y="7213"/>
                </a:lnTo>
                <a:lnTo>
                  <a:pt x="11890" y="7850"/>
                </a:lnTo>
                <a:lnTo>
                  <a:pt x="14263" y="7850"/>
                </a:lnTo>
                <a:lnTo>
                  <a:pt x="13014" y="8550"/>
                </a:lnTo>
                <a:lnTo>
                  <a:pt x="12253" y="8976"/>
                </a:lnTo>
                <a:lnTo>
                  <a:pt x="12557" y="9638"/>
                </a:lnTo>
                <a:lnTo>
                  <a:pt x="13240" y="11130"/>
                </a:lnTo>
                <a:lnTo>
                  <a:pt x="11598" y="10254"/>
                </a:lnTo>
                <a:lnTo>
                  <a:pt x="10800" y="9828"/>
                </a:lnTo>
                <a:lnTo>
                  <a:pt x="10002" y="10254"/>
                </a:lnTo>
                <a:lnTo>
                  <a:pt x="8360" y="11130"/>
                </a:lnTo>
                <a:lnTo>
                  <a:pt x="9043" y="9638"/>
                </a:lnTo>
                <a:lnTo>
                  <a:pt x="9347" y="8976"/>
                </a:lnTo>
                <a:lnTo>
                  <a:pt x="8586" y="8550"/>
                </a:lnTo>
                <a:cubicBezTo>
                  <a:pt x="8586" y="8550"/>
                  <a:pt x="7337" y="7850"/>
                  <a:pt x="7337" y="7850"/>
                </a:cubicBezTo>
                <a:close/>
                <a:moveTo>
                  <a:pt x="5737" y="13745"/>
                </a:moveTo>
                <a:lnTo>
                  <a:pt x="10800" y="11045"/>
                </a:lnTo>
                <a:lnTo>
                  <a:pt x="15863" y="13745"/>
                </a:lnTo>
                <a:lnTo>
                  <a:pt x="13838" y="9328"/>
                </a:lnTo>
                <a:lnTo>
                  <a:pt x="18225" y="6868"/>
                </a:lnTo>
                <a:lnTo>
                  <a:pt x="12825" y="6868"/>
                </a:lnTo>
                <a:lnTo>
                  <a:pt x="10800" y="2945"/>
                </a:lnTo>
                <a:lnTo>
                  <a:pt x="8775" y="6868"/>
                </a:lnTo>
                <a:lnTo>
                  <a:pt x="3375" y="6868"/>
                </a:lnTo>
                <a:lnTo>
                  <a:pt x="7762" y="9328"/>
                </a:lnTo>
                <a:cubicBezTo>
                  <a:pt x="7762" y="9328"/>
                  <a:pt x="5737" y="13745"/>
                  <a:pt x="5737" y="13745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4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OUTCOME MARKETING WORKS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39850" y="963049"/>
            <a:ext cx="8725003" cy="3876443"/>
            <a:chOff x="139850" y="963049"/>
            <a:chExt cx="8725003" cy="3876443"/>
          </a:xfrm>
        </p:grpSpPr>
        <p:grpSp>
          <p:nvGrpSpPr>
            <p:cNvPr id="4" name="Group 3"/>
            <p:cNvGrpSpPr/>
            <p:nvPr/>
          </p:nvGrpSpPr>
          <p:grpSpPr>
            <a:xfrm>
              <a:off x="3695842" y="3806353"/>
              <a:ext cx="1744074" cy="1033139"/>
              <a:chOff x="4808051" y="1842051"/>
              <a:chExt cx="2369874" cy="1403846"/>
            </a:xfrm>
          </p:grpSpPr>
          <p:sp>
            <p:nvSpPr>
              <p:cNvPr id="5" name="Freeform 17"/>
              <p:cNvSpPr>
                <a:spLocks/>
              </p:cNvSpPr>
              <p:nvPr/>
            </p:nvSpPr>
            <p:spPr bwMode="auto">
              <a:xfrm>
                <a:off x="4808051" y="2337526"/>
                <a:ext cx="1133501" cy="90837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6" name="Freeform 18"/>
              <p:cNvSpPr>
                <a:spLocks/>
              </p:cNvSpPr>
              <p:nvPr/>
            </p:nvSpPr>
            <p:spPr bwMode="auto">
              <a:xfrm>
                <a:off x="4808051" y="1842051"/>
                <a:ext cx="2369874" cy="959814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7" name="Freeform 19"/>
              <p:cNvSpPr>
                <a:spLocks/>
              </p:cNvSpPr>
              <p:nvPr/>
            </p:nvSpPr>
            <p:spPr bwMode="auto">
              <a:xfrm>
                <a:off x="5941552" y="2294198"/>
                <a:ext cx="1236373" cy="939508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rgbClr val="FB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22112" y="3246271"/>
              <a:ext cx="1744074" cy="1034136"/>
              <a:chOff x="4808051" y="4299121"/>
              <a:chExt cx="2369874" cy="1405200"/>
            </a:xfrm>
          </p:grpSpPr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4808051" y="4795950"/>
                <a:ext cx="1133501" cy="90837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4808051" y="4299121"/>
                <a:ext cx="2369874" cy="961168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5941552" y="4752621"/>
                <a:ext cx="1236373" cy="939508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rgbClr val="FB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198284" y="2686891"/>
              <a:ext cx="1744074" cy="1034136"/>
              <a:chOff x="4808051" y="5135743"/>
              <a:chExt cx="2369874" cy="1405200"/>
            </a:xfrm>
          </p:grpSpPr>
          <p:sp>
            <p:nvSpPr>
              <p:cNvPr id="13" name="Freeform 5"/>
              <p:cNvSpPr>
                <a:spLocks/>
              </p:cNvSpPr>
              <p:nvPr/>
            </p:nvSpPr>
            <p:spPr bwMode="auto">
              <a:xfrm>
                <a:off x="4808051" y="5632572"/>
                <a:ext cx="1133501" cy="90837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4808051" y="5135743"/>
                <a:ext cx="2369874" cy="961168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5941552" y="5589823"/>
                <a:ext cx="1236373" cy="939508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rgbClr val="FB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837974" y="2099319"/>
              <a:ext cx="1744074" cy="1033140"/>
              <a:chOff x="4808051" y="3515295"/>
              <a:chExt cx="2369874" cy="1403847"/>
            </a:xfrm>
          </p:grpSpPr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4808051" y="4010770"/>
                <a:ext cx="1133501" cy="90837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4808051" y="3515295"/>
                <a:ext cx="2369874" cy="959814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5941552" y="3979634"/>
                <a:ext cx="1236373" cy="939508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rgbClr val="FB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526646" y="2525602"/>
              <a:ext cx="3309207" cy="438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800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Light Reaction creates custom algorithms to optimize the brands buys in real time to constantly improve campaign performance.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9850" y="3478095"/>
              <a:ext cx="3875768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40000"/>
                </a:lnSpc>
              </a:pPr>
              <a:r>
                <a:rPr lang="en-US" sz="800" dirty="0">
                  <a:solidFill>
                    <a:schemeClr val="tx2"/>
                  </a:solidFill>
                  <a:cs typeface="Lato Light"/>
                </a:rPr>
                <a:t>Pricing an outcome accurately requires a deep and forward looking understanding of media and audience data that delivers a cost efficient outcome.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6155287" y="1626851"/>
              <a:ext cx="0" cy="828433"/>
            </a:xfrm>
            <a:prstGeom prst="line">
              <a:avLst/>
            </a:prstGeom>
            <a:ln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631185" y="2092856"/>
              <a:ext cx="1517" cy="980771"/>
            </a:xfrm>
            <a:prstGeom prst="line">
              <a:avLst/>
            </a:prstGeom>
            <a:ln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788148" y="3021064"/>
              <a:ext cx="0" cy="567499"/>
            </a:xfrm>
            <a:prstGeom prst="line">
              <a:avLst/>
            </a:prstGeom>
            <a:ln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69090" y="3953628"/>
              <a:ext cx="0" cy="255462"/>
            </a:xfrm>
            <a:prstGeom prst="line">
              <a:avLst/>
            </a:prstGeom>
            <a:ln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6152607" y="963049"/>
              <a:ext cx="11897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rgbClr val="0E0E0E"/>
                  </a:solidFill>
                  <a:ea typeface="Montserrat" charset="0"/>
                  <a:cs typeface="Montserrat" charset="0"/>
                </a:rPr>
                <a:t>MEASUREMENT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55177" y="1427930"/>
              <a:ext cx="93166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>
                  <a:solidFill>
                    <a:srgbClr val="0E0E0E"/>
                  </a:solidFill>
                  <a:ea typeface="Montserrat" charset="0"/>
                  <a:cs typeface="Montserrat" charset="0"/>
                </a:rPr>
                <a:t>EXECUTION</a:t>
              </a:r>
              <a:endParaRPr lang="en-US" sz="1000" b="1" dirty="0">
                <a:solidFill>
                  <a:srgbClr val="0E0E0E"/>
                </a:solidFill>
                <a:ea typeface="Montserrat" charset="0"/>
                <a:cs typeface="Montserrat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12865" y="2311008"/>
              <a:ext cx="1098971" cy="245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0E0E0E"/>
                  </a:solidFill>
                  <a:ea typeface="Montserrat" charset="0"/>
                  <a:cs typeface="Montserrat" charset="0"/>
                </a:rPr>
                <a:t>OPTIMIZATION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82967" y="3283534"/>
              <a:ext cx="18149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rgbClr val="0E0E0E"/>
                  </a:solidFill>
                  <a:ea typeface="Montserrat" charset="0"/>
                  <a:cs typeface="Montserrat" charset="0"/>
                </a:rPr>
                <a:t>FORECASTING &amp; PRICING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1387579" y="3021064"/>
              <a:ext cx="3401085" cy="0"/>
            </a:xfrm>
            <a:prstGeom prst="line">
              <a:avLst/>
            </a:prstGeom>
            <a:ln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36668" y="3950750"/>
              <a:ext cx="3732424" cy="0"/>
            </a:xfrm>
            <a:prstGeom prst="line">
              <a:avLst/>
            </a:prstGeom>
            <a:ln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377635" y="1626851"/>
              <a:ext cx="3309207" cy="438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800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Delivering outcomes requires being able to know where and when to place an ad and then executing in the most efficient way </a:t>
              </a:r>
              <a:r>
                <a:rPr lang="en-US" sz="800" dirty="0" smtClean="0">
                  <a:ea typeface="Open Sans Light" panose="020B0306030504020204" pitchFamily="34" charset="0"/>
                  <a:cs typeface="Open Sans Light" panose="020B0306030504020204" pitchFamily="34" charset="0"/>
                </a:rPr>
                <a:t>possible.</a:t>
              </a:r>
              <a:endParaRPr lang="en-US" sz="80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2230100" y="2092856"/>
              <a:ext cx="3401085" cy="0"/>
            </a:xfrm>
            <a:prstGeom prst="line">
              <a:avLst/>
            </a:prstGeom>
            <a:ln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152607" y="1170453"/>
              <a:ext cx="2712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dirty="0">
                  <a:ea typeface="Open Sans Light" panose="020B0306030504020204" pitchFamily="34" charset="0"/>
                  <a:cs typeface="Open Sans Light" panose="020B0306030504020204" pitchFamily="34" charset="0"/>
                </a:rPr>
                <a:t>You can’t sell an outcome without being able to prove attribution through accurate real time measurement.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6152607" y="1627501"/>
              <a:ext cx="2562022" cy="0"/>
            </a:xfrm>
            <a:prstGeom prst="line">
              <a:avLst/>
            </a:prstGeom>
            <a:ln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3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548163" y="1147011"/>
            <a:ext cx="8094134" cy="3691466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0E0E"/>
                </a:solidFill>
              </a:rPr>
              <a:t>OUR CORE PRODUCTS</a:t>
            </a:r>
            <a:endParaRPr lang="en-US" dirty="0">
              <a:solidFill>
                <a:srgbClr val="0E0E0E"/>
              </a:solidFill>
            </a:endParaRPr>
          </a:p>
        </p:txBody>
      </p:sp>
      <p:sp>
        <p:nvSpPr>
          <p:cNvPr id="171" name="Rectangle 170"/>
          <p:cNvSpPr>
            <a:spLocks/>
          </p:cNvSpPr>
          <p:nvPr/>
        </p:nvSpPr>
        <p:spPr bwMode="auto">
          <a:xfrm>
            <a:off x="628649" y="470784"/>
            <a:ext cx="6558959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600" spc="300" dirty="0">
                <a:solidFill>
                  <a:srgbClr val="0E0E0E"/>
                </a:solidFill>
                <a:ea typeface="Arial"/>
                <a:cs typeface="Arial"/>
                <a:sym typeface="Montserrat-Regular" charset="0"/>
              </a:rPr>
              <a:t>EXTERNAL PRODUCTS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71766" y="1269718"/>
            <a:ext cx="7846927" cy="3436988"/>
            <a:chOff x="433473" y="1107912"/>
            <a:chExt cx="8239845" cy="3436988"/>
          </a:xfrm>
        </p:grpSpPr>
        <p:sp>
          <p:nvSpPr>
            <p:cNvPr id="248" name="Rectangle 247"/>
            <p:cNvSpPr/>
            <p:nvPr/>
          </p:nvSpPr>
          <p:spPr>
            <a:xfrm>
              <a:off x="3717250" y="1109356"/>
              <a:ext cx="1651497" cy="3435544"/>
            </a:xfrm>
            <a:prstGeom prst="rect">
              <a:avLst/>
            </a:prstGeom>
            <a:solidFill>
              <a:srgbClr val="FFD6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5368747" y="1109356"/>
              <a:ext cx="1651497" cy="3435544"/>
            </a:xfrm>
            <a:prstGeom prst="rect">
              <a:avLst/>
            </a:prstGeom>
            <a:solidFill>
              <a:srgbClr val="FBBA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7013472" y="1107912"/>
              <a:ext cx="1651497" cy="3436987"/>
            </a:xfrm>
            <a:prstGeom prst="rect">
              <a:avLst/>
            </a:prstGeom>
            <a:solidFill>
              <a:srgbClr val="FFD6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83187" y="1116975"/>
              <a:ext cx="1651497" cy="3427925"/>
            </a:xfrm>
            <a:prstGeom prst="rect">
              <a:avLst/>
            </a:prstGeom>
            <a:solidFill>
              <a:srgbClr val="FBBA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33473" y="1115864"/>
              <a:ext cx="1651497" cy="3429036"/>
            </a:xfrm>
            <a:prstGeom prst="rect">
              <a:avLst/>
            </a:prstGeom>
            <a:solidFill>
              <a:srgbClr val="FFD6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324600" y="2921810"/>
              <a:ext cx="1149626" cy="1846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800" dirty="0" smtClean="0">
                  <a:solidFill>
                    <a:srgbClr val="0E0E0E"/>
                  </a:solidFill>
                  <a:latin typeface="+mn-lt"/>
                  <a:ea typeface="Poppins Light" charset="0"/>
                  <a:cs typeface="Poppins Light" charset="0"/>
                </a:rPr>
                <a:t>CPC, CPI, CPA, CPP</a:t>
              </a:r>
              <a:endParaRPr lang="en-US" sz="800" dirty="0">
                <a:solidFill>
                  <a:srgbClr val="0E0E0E"/>
                </a:solidFill>
                <a:latin typeface="+mn-lt"/>
                <a:ea typeface="Poppins Light" charset="0"/>
                <a:cs typeface="Poppins Light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095726" y="2902982"/>
              <a:ext cx="952549" cy="1541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800" dirty="0" smtClean="0">
                  <a:solidFill>
                    <a:srgbClr val="0E0E0E"/>
                  </a:solidFill>
                  <a:latin typeface="+mn-lt"/>
                  <a:ea typeface="Poppins Light" charset="0"/>
                  <a:cs typeface="Poppins Light" charset="0"/>
                </a:rPr>
                <a:t>CPC, CPA</a:t>
              </a:r>
              <a:endParaRPr lang="en-US" sz="800" dirty="0">
                <a:solidFill>
                  <a:srgbClr val="0E0E0E"/>
                </a:solidFill>
                <a:latin typeface="+mn-lt"/>
                <a:ea typeface="Poppins Light" charset="0"/>
                <a:cs typeface="Poppins Light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738264" y="2902982"/>
              <a:ext cx="952549" cy="1541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800" dirty="0" smtClean="0">
                  <a:solidFill>
                    <a:srgbClr val="0E0E0E"/>
                  </a:solidFill>
                  <a:latin typeface="+mn-lt"/>
                  <a:ea typeface="Poppins Light" charset="0"/>
                  <a:cs typeface="Poppins Light" charset="0"/>
                </a:rPr>
                <a:t>CPC, CPL, </a:t>
              </a:r>
              <a:r>
                <a:rPr lang="en-US" sz="800" dirty="0" err="1" smtClean="0">
                  <a:solidFill>
                    <a:srgbClr val="0E0E0E"/>
                  </a:solidFill>
                  <a:latin typeface="+mn-lt"/>
                  <a:ea typeface="Poppins Light" charset="0"/>
                  <a:cs typeface="Poppins Light" charset="0"/>
                </a:rPr>
                <a:t>CPx</a:t>
              </a:r>
              <a:endParaRPr lang="en-US" sz="800" dirty="0">
                <a:solidFill>
                  <a:srgbClr val="0E0E0E"/>
                </a:solidFill>
                <a:latin typeface="+mn-lt"/>
                <a:ea typeface="Poppins Light" charset="0"/>
                <a:cs typeface="Poppins Light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7389266" y="2921810"/>
              <a:ext cx="952549" cy="1541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800" dirty="0" smtClean="0">
                  <a:solidFill>
                    <a:srgbClr val="0E0E0E"/>
                  </a:solidFill>
                  <a:latin typeface="+mn-lt"/>
                  <a:ea typeface="Poppins Light" charset="0"/>
                  <a:cs typeface="Poppins Light" charset="0"/>
                </a:rPr>
                <a:t>CPC, CPV</a:t>
              </a:r>
              <a:endParaRPr lang="en-US" sz="800" dirty="0">
                <a:solidFill>
                  <a:srgbClr val="0E0E0E"/>
                </a:solidFill>
                <a:latin typeface="+mn-lt"/>
                <a:ea typeface="Poppins Light" charset="0"/>
                <a:cs typeface="Poppins Light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471151" y="3410768"/>
              <a:ext cx="882754" cy="3517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E0E0E"/>
                  </a:solidFill>
                  <a:latin typeface="+mn-lt"/>
                  <a:ea typeface="Poppins Light" charset="0"/>
                  <a:cs typeface="Poppins Light" charset="0"/>
                </a:rPr>
                <a:t>Drive high quality app installs and Pre-Loads</a:t>
              </a:r>
              <a:endParaRPr lang="en-US" sz="800" dirty="0">
                <a:solidFill>
                  <a:srgbClr val="0E0E0E"/>
                </a:solidFill>
                <a:latin typeface="+mn-lt"/>
                <a:ea typeface="Poppins Light" charset="0"/>
                <a:cs typeface="Poppins Light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095726" y="3410768"/>
              <a:ext cx="952549" cy="3517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E0E0E"/>
                  </a:solidFill>
                  <a:latin typeface="+mn-lt"/>
                  <a:ea typeface="Poppins Light" charset="0"/>
                  <a:cs typeface="Poppins Light" charset="0"/>
                </a:rPr>
                <a:t>Drive app engagement and commerce</a:t>
              </a:r>
              <a:endParaRPr lang="en-US" sz="800" dirty="0">
                <a:solidFill>
                  <a:srgbClr val="0E0E0E"/>
                </a:solidFill>
                <a:latin typeface="+mn-lt"/>
                <a:ea typeface="Poppins Light" charset="0"/>
                <a:cs typeface="Poppins Light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738264" y="3410768"/>
              <a:ext cx="952549" cy="3517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E0E0E"/>
                  </a:solidFill>
                  <a:ea typeface="Poppins Light" charset="0"/>
                  <a:cs typeface="Poppins Light" charset="0"/>
                </a:rPr>
                <a:t>Drive prospects using Device Graph and Turbine Data</a:t>
              </a:r>
              <a:endParaRPr lang="en-US" sz="800" dirty="0">
                <a:solidFill>
                  <a:srgbClr val="0E0E0E"/>
                </a:solidFill>
                <a:ea typeface="Poppins Light" charset="0"/>
                <a:cs typeface="Poppins Light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7389266" y="3429597"/>
              <a:ext cx="952549" cy="2344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E0E0E"/>
                  </a:solidFill>
                  <a:latin typeface="+mn-lt"/>
                  <a:ea typeface="Poppins Light" charset="0"/>
                  <a:cs typeface="Poppins Light" charset="0"/>
                </a:rPr>
                <a:t>Mobile optimized to drive store visits</a:t>
              </a:r>
              <a:endParaRPr lang="en-US" sz="800" dirty="0">
                <a:solidFill>
                  <a:srgbClr val="0E0E0E"/>
                </a:solidFill>
                <a:latin typeface="+mn-lt"/>
                <a:ea typeface="Poppins Light" charset="0"/>
                <a:cs typeface="Poppins Light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436254" y="4167358"/>
              <a:ext cx="952549" cy="1172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E0E0E"/>
                  </a:solidFill>
                  <a:latin typeface="+mn-lt"/>
                  <a:ea typeface="Poppins Light" charset="0"/>
                  <a:cs typeface="Poppins Light" charset="0"/>
                </a:rPr>
                <a:t>Live</a:t>
              </a:r>
              <a:endParaRPr lang="en-US" sz="800" dirty="0">
                <a:solidFill>
                  <a:srgbClr val="0E0E0E"/>
                </a:solidFill>
                <a:latin typeface="+mn-lt"/>
                <a:ea typeface="Poppins Light" charset="0"/>
                <a:cs typeface="Poppins Light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4095726" y="4167358"/>
              <a:ext cx="952549" cy="1172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E0E0E"/>
                  </a:solidFill>
                  <a:latin typeface="+mn-lt"/>
                  <a:ea typeface="Poppins Light" charset="0"/>
                  <a:cs typeface="Poppins Light" charset="0"/>
                </a:rPr>
                <a:t>Live</a:t>
              </a:r>
              <a:endParaRPr lang="en-US" sz="800" dirty="0">
                <a:solidFill>
                  <a:srgbClr val="0E0E0E"/>
                </a:solidFill>
                <a:latin typeface="+mn-lt"/>
                <a:ea typeface="Poppins Light" charset="0"/>
                <a:cs typeface="Poppins Light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5738264" y="4050118"/>
              <a:ext cx="952549" cy="3517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E0E0E"/>
                  </a:solidFill>
                  <a:ea typeface="Poppins Light" charset="0"/>
                  <a:cs typeface="Poppins Light" charset="0"/>
                </a:rPr>
                <a:t>US Beta Testing Q3/Q4 2016 </a:t>
              </a:r>
            </a:p>
            <a:p>
              <a:pPr algn="ctr"/>
              <a:r>
                <a:rPr lang="en-US" sz="800" dirty="0" smtClean="0">
                  <a:solidFill>
                    <a:srgbClr val="0E0E0E"/>
                  </a:solidFill>
                  <a:ea typeface="Poppins Light" charset="0"/>
                  <a:cs typeface="Poppins Light" charset="0"/>
                </a:rPr>
                <a:t>Launch Q1 2017</a:t>
              </a:r>
              <a:endParaRPr lang="en-US" sz="800" dirty="0">
                <a:solidFill>
                  <a:srgbClr val="0E0E0E"/>
                </a:solidFill>
                <a:ea typeface="Poppins Light" charset="0"/>
                <a:cs typeface="Poppins Light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389266" y="4186186"/>
              <a:ext cx="952549" cy="1172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E0E0E"/>
                  </a:solidFill>
                  <a:latin typeface="+mn-lt"/>
                  <a:ea typeface="Poppins Light" charset="0"/>
                  <a:cs typeface="Poppins Light" charset="0"/>
                </a:rPr>
                <a:t>Q2 2017</a:t>
              </a:r>
              <a:endParaRPr lang="en-US" sz="800" dirty="0">
                <a:solidFill>
                  <a:srgbClr val="0E0E0E"/>
                </a:solidFill>
                <a:latin typeface="+mn-lt"/>
                <a:ea typeface="Poppins Light" charset="0"/>
                <a:cs typeface="Poppins Light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341603" y="1274939"/>
              <a:ext cx="1047875" cy="997907"/>
              <a:chOff x="7399112" y="1158425"/>
              <a:chExt cx="1325323" cy="1325323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7399112" y="1158425"/>
                <a:ext cx="1325323" cy="1325323"/>
              </a:xfrm>
              <a:prstGeom prst="ellipse">
                <a:avLst/>
              </a:prstGeom>
              <a:solidFill>
                <a:srgbClr val="0E0E0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7857556" y="1385088"/>
                <a:ext cx="507510" cy="803254"/>
                <a:chOff x="6789895" y="1284118"/>
                <a:chExt cx="609694" cy="964984"/>
              </a:xfrm>
            </p:grpSpPr>
            <p:grpSp>
              <p:nvGrpSpPr>
                <p:cNvPr id="267" name="Group 266"/>
                <p:cNvGrpSpPr>
                  <a:grpSpLocks noChangeAspect="1"/>
                </p:cNvGrpSpPr>
                <p:nvPr/>
              </p:nvGrpSpPr>
              <p:grpSpPr>
                <a:xfrm>
                  <a:off x="6789895" y="1456243"/>
                  <a:ext cx="422302" cy="792859"/>
                  <a:chOff x="9683567" y="3628452"/>
                  <a:chExt cx="373788" cy="701776"/>
                </a:xfrm>
              </p:grpSpPr>
              <p:sp>
                <p:nvSpPr>
                  <p:cNvPr id="268" name="Freeform 547"/>
                  <p:cNvSpPr>
                    <a:spLocks/>
                  </p:cNvSpPr>
                  <p:nvPr/>
                </p:nvSpPr>
                <p:spPr bwMode="auto">
                  <a:xfrm>
                    <a:off x="9683567" y="3628452"/>
                    <a:ext cx="373788" cy="701776"/>
                  </a:xfrm>
                  <a:custGeom>
                    <a:avLst/>
                    <a:gdLst>
                      <a:gd name="T0" fmla="*/ 213 w 213"/>
                      <a:gd name="T1" fmla="*/ 27 h 400"/>
                      <a:gd name="T2" fmla="*/ 187 w 213"/>
                      <a:gd name="T3" fmla="*/ 0 h 400"/>
                      <a:gd name="T4" fmla="*/ 27 w 213"/>
                      <a:gd name="T5" fmla="*/ 0 h 400"/>
                      <a:gd name="T6" fmla="*/ 0 w 213"/>
                      <a:gd name="T7" fmla="*/ 27 h 400"/>
                      <a:gd name="T8" fmla="*/ 0 w 213"/>
                      <a:gd name="T9" fmla="*/ 373 h 400"/>
                      <a:gd name="T10" fmla="*/ 27 w 213"/>
                      <a:gd name="T11" fmla="*/ 400 h 400"/>
                      <a:gd name="T12" fmla="*/ 187 w 213"/>
                      <a:gd name="T13" fmla="*/ 400 h 400"/>
                      <a:gd name="T14" fmla="*/ 213 w 213"/>
                      <a:gd name="T15" fmla="*/ 373 h 400"/>
                      <a:gd name="T16" fmla="*/ 213 w 213"/>
                      <a:gd name="T17" fmla="*/ 27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13" h="400">
                        <a:moveTo>
                          <a:pt x="213" y="27"/>
                        </a:moveTo>
                        <a:cubicBezTo>
                          <a:pt x="213" y="12"/>
                          <a:pt x="201" y="0"/>
                          <a:pt x="18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12" y="0"/>
                          <a:pt x="0" y="12"/>
                          <a:pt x="0" y="27"/>
                        </a:cubicBezTo>
                        <a:cubicBezTo>
                          <a:pt x="0" y="373"/>
                          <a:pt x="0" y="373"/>
                          <a:pt x="0" y="373"/>
                        </a:cubicBezTo>
                        <a:cubicBezTo>
                          <a:pt x="0" y="388"/>
                          <a:pt x="12" y="400"/>
                          <a:pt x="27" y="400"/>
                        </a:cubicBezTo>
                        <a:cubicBezTo>
                          <a:pt x="187" y="400"/>
                          <a:pt x="187" y="400"/>
                          <a:pt x="187" y="400"/>
                        </a:cubicBezTo>
                        <a:cubicBezTo>
                          <a:pt x="201" y="400"/>
                          <a:pt x="213" y="388"/>
                          <a:pt x="213" y="373"/>
                        </a:cubicBezTo>
                        <a:cubicBezTo>
                          <a:pt x="213" y="27"/>
                          <a:pt x="213" y="27"/>
                          <a:pt x="213" y="27"/>
                        </a:cubicBezTo>
                      </a:path>
                    </a:pathLst>
                  </a:custGeom>
                  <a:solidFill>
                    <a:srgbClr val="90909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69" name="Rectangle 548"/>
                  <p:cNvSpPr>
                    <a:spLocks noChangeArrowheads="1"/>
                  </p:cNvSpPr>
                  <p:nvPr/>
                </p:nvSpPr>
                <p:spPr bwMode="auto">
                  <a:xfrm>
                    <a:off x="9705729" y="3746646"/>
                    <a:ext cx="329465" cy="466866"/>
                  </a:xfrm>
                  <a:prstGeom prst="rect">
                    <a:avLst/>
                  </a:prstGeom>
                  <a:solidFill>
                    <a:srgbClr val="D8D8D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70" name="Oval 549"/>
                  <p:cNvSpPr>
                    <a:spLocks noChangeArrowheads="1"/>
                  </p:cNvSpPr>
                  <p:nvPr/>
                </p:nvSpPr>
                <p:spPr bwMode="auto">
                  <a:xfrm>
                    <a:off x="9846084" y="4248969"/>
                    <a:ext cx="48755" cy="47278"/>
                  </a:xfrm>
                  <a:prstGeom prst="ellipse">
                    <a:avLst/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71" name="Rectangle 550"/>
                  <p:cNvSpPr>
                    <a:spLocks noChangeArrowheads="1"/>
                  </p:cNvSpPr>
                  <p:nvPr/>
                </p:nvSpPr>
                <p:spPr bwMode="auto">
                  <a:xfrm>
                    <a:off x="9812103" y="3675729"/>
                    <a:ext cx="116716" cy="23639"/>
                  </a:xfrm>
                  <a:prstGeom prst="rect">
                    <a:avLst/>
                  </a:prstGeom>
                  <a:solidFill>
                    <a:srgbClr val="555654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72" name="Freeform 551"/>
                  <p:cNvSpPr>
                    <a:spLocks noEditPoints="1"/>
                  </p:cNvSpPr>
                  <p:nvPr/>
                </p:nvSpPr>
                <p:spPr bwMode="auto">
                  <a:xfrm>
                    <a:off x="9683567" y="3628452"/>
                    <a:ext cx="280710" cy="701776"/>
                  </a:xfrm>
                  <a:custGeom>
                    <a:avLst/>
                    <a:gdLst>
                      <a:gd name="T0" fmla="*/ 60 w 160"/>
                      <a:gd name="T1" fmla="*/ 400 h 400"/>
                      <a:gd name="T2" fmla="*/ 27 w 160"/>
                      <a:gd name="T3" fmla="*/ 400 h 400"/>
                      <a:gd name="T4" fmla="*/ 0 w 160"/>
                      <a:gd name="T5" fmla="*/ 373 h 400"/>
                      <a:gd name="T6" fmla="*/ 0 w 160"/>
                      <a:gd name="T7" fmla="*/ 27 h 400"/>
                      <a:gd name="T8" fmla="*/ 27 w 160"/>
                      <a:gd name="T9" fmla="*/ 0 h 400"/>
                      <a:gd name="T10" fmla="*/ 160 w 160"/>
                      <a:gd name="T11" fmla="*/ 0 h 400"/>
                      <a:gd name="T12" fmla="*/ 143 w 160"/>
                      <a:gd name="T13" fmla="*/ 67 h 400"/>
                      <a:gd name="T14" fmla="*/ 13 w 160"/>
                      <a:gd name="T15" fmla="*/ 67 h 400"/>
                      <a:gd name="T16" fmla="*/ 13 w 160"/>
                      <a:gd name="T17" fmla="*/ 333 h 400"/>
                      <a:gd name="T18" fmla="*/ 77 w 160"/>
                      <a:gd name="T19" fmla="*/ 333 h 400"/>
                      <a:gd name="T20" fmla="*/ 60 w 160"/>
                      <a:gd name="T21" fmla="*/ 400 h 400"/>
                      <a:gd name="T22" fmla="*/ 73 w 160"/>
                      <a:gd name="T23" fmla="*/ 40 h 400"/>
                      <a:gd name="T24" fmla="*/ 140 w 160"/>
                      <a:gd name="T25" fmla="*/ 40 h 400"/>
                      <a:gd name="T26" fmla="*/ 140 w 160"/>
                      <a:gd name="T27" fmla="*/ 27 h 400"/>
                      <a:gd name="T28" fmla="*/ 73 w 160"/>
                      <a:gd name="T29" fmla="*/ 27 h 400"/>
                      <a:gd name="T30" fmla="*/ 73 w 160"/>
                      <a:gd name="T31" fmla="*/ 40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60" h="400">
                        <a:moveTo>
                          <a:pt x="60" y="400"/>
                        </a:moveTo>
                        <a:cubicBezTo>
                          <a:pt x="27" y="400"/>
                          <a:pt x="27" y="400"/>
                          <a:pt x="27" y="400"/>
                        </a:cubicBezTo>
                        <a:cubicBezTo>
                          <a:pt x="12" y="400"/>
                          <a:pt x="0" y="388"/>
                          <a:pt x="0" y="373"/>
                        </a:cubicBez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0" y="12"/>
                          <a:pt x="12" y="0"/>
                          <a:pt x="27" y="0"/>
                        </a:cubicBezTo>
                        <a:cubicBezTo>
                          <a:pt x="160" y="0"/>
                          <a:pt x="160" y="0"/>
                          <a:pt x="160" y="0"/>
                        </a:cubicBezTo>
                        <a:cubicBezTo>
                          <a:pt x="143" y="67"/>
                          <a:pt x="143" y="67"/>
                          <a:pt x="143" y="67"/>
                        </a:cubicBezTo>
                        <a:cubicBezTo>
                          <a:pt x="13" y="67"/>
                          <a:pt x="13" y="67"/>
                          <a:pt x="13" y="67"/>
                        </a:cubicBezTo>
                        <a:cubicBezTo>
                          <a:pt x="13" y="333"/>
                          <a:pt x="13" y="333"/>
                          <a:pt x="13" y="333"/>
                        </a:cubicBezTo>
                        <a:cubicBezTo>
                          <a:pt x="77" y="333"/>
                          <a:pt x="77" y="333"/>
                          <a:pt x="77" y="333"/>
                        </a:cubicBezTo>
                        <a:cubicBezTo>
                          <a:pt x="60" y="400"/>
                          <a:pt x="60" y="400"/>
                          <a:pt x="60" y="400"/>
                        </a:cubicBezTo>
                        <a:close/>
                        <a:moveTo>
                          <a:pt x="73" y="40"/>
                        </a:moveTo>
                        <a:cubicBezTo>
                          <a:pt x="140" y="40"/>
                          <a:pt x="140" y="40"/>
                          <a:pt x="140" y="40"/>
                        </a:cubicBezTo>
                        <a:cubicBezTo>
                          <a:pt x="140" y="27"/>
                          <a:pt x="140" y="27"/>
                          <a:pt x="140" y="27"/>
                        </a:cubicBezTo>
                        <a:cubicBezTo>
                          <a:pt x="73" y="27"/>
                          <a:pt x="73" y="27"/>
                          <a:pt x="73" y="27"/>
                        </a:cubicBezTo>
                        <a:lnTo>
                          <a:pt x="73" y="40"/>
                        </a:lnTo>
                        <a:close/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73" name="Freeform 552"/>
                  <p:cNvSpPr>
                    <a:spLocks/>
                  </p:cNvSpPr>
                  <p:nvPr/>
                </p:nvSpPr>
                <p:spPr bwMode="auto">
                  <a:xfrm>
                    <a:off x="9705729" y="3746646"/>
                    <a:ext cx="229001" cy="466866"/>
                  </a:xfrm>
                  <a:custGeom>
                    <a:avLst/>
                    <a:gdLst>
                      <a:gd name="T0" fmla="*/ 76 w 155"/>
                      <a:gd name="T1" fmla="*/ 316 h 316"/>
                      <a:gd name="T2" fmla="*/ 0 w 155"/>
                      <a:gd name="T3" fmla="*/ 316 h 316"/>
                      <a:gd name="T4" fmla="*/ 0 w 155"/>
                      <a:gd name="T5" fmla="*/ 0 h 316"/>
                      <a:gd name="T6" fmla="*/ 155 w 155"/>
                      <a:gd name="T7" fmla="*/ 0 h 316"/>
                      <a:gd name="T8" fmla="*/ 76 w 155"/>
                      <a:gd name="T9" fmla="*/ 316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5" h="316">
                        <a:moveTo>
                          <a:pt x="76" y="316"/>
                        </a:moveTo>
                        <a:lnTo>
                          <a:pt x="0" y="316"/>
                        </a:lnTo>
                        <a:lnTo>
                          <a:pt x="0" y="0"/>
                        </a:lnTo>
                        <a:lnTo>
                          <a:pt x="155" y="0"/>
                        </a:lnTo>
                        <a:lnTo>
                          <a:pt x="76" y="316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74" name="Freeform 553"/>
                  <p:cNvSpPr>
                    <a:spLocks/>
                  </p:cNvSpPr>
                  <p:nvPr/>
                </p:nvSpPr>
                <p:spPr bwMode="auto">
                  <a:xfrm>
                    <a:off x="9705729" y="3746646"/>
                    <a:ext cx="229001" cy="466866"/>
                  </a:xfrm>
                  <a:custGeom>
                    <a:avLst/>
                    <a:gdLst>
                      <a:gd name="T0" fmla="*/ 76 w 155"/>
                      <a:gd name="T1" fmla="*/ 316 h 316"/>
                      <a:gd name="T2" fmla="*/ 0 w 155"/>
                      <a:gd name="T3" fmla="*/ 316 h 316"/>
                      <a:gd name="T4" fmla="*/ 0 w 155"/>
                      <a:gd name="T5" fmla="*/ 0 h 316"/>
                      <a:gd name="T6" fmla="*/ 155 w 155"/>
                      <a:gd name="T7" fmla="*/ 0 h 316"/>
                      <a:gd name="T8" fmla="*/ 76 w 155"/>
                      <a:gd name="T9" fmla="*/ 316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5" h="316">
                        <a:moveTo>
                          <a:pt x="76" y="316"/>
                        </a:moveTo>
                        <a:lnTo>
                          <a:pt x="0" y="316"/>
                        </a:lnTo>
                        <a:lnTo>
                          <a:pt x="0" y="0"/>
                        </a:lnTo>
                        <a:lnTo>
                          <a:pt x="155" y="0"/>
                        </a:lnTo>
                        <a:lnTo>
                          <a:pt x="76" y="31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75" name="Rectangle 554"/>
                  <p:cNvSpPr>
                    <a:spLocks noChangeArrowheads="1"/>
                  </p:cNvSpPr>
                  <p:nvPr/>
                </p:nvSpPr>
                <p:spPr bwMode="auto">
                  <a:xfrm>
                    <a:off x="9812103" y="3675729"/>
                    <a:ext cx="116716" cy="23639"/>
                  </a:xfrm>
                  <a:prstGeom prst="rect">
                    <a:avLst/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</p:grpSp>
            <p:grpSp>
              <p:nvGrpSpPr>
                <p:cNvPr id="276" name="Group 275"/>
                <p:cNvGrpSpPr>
                  <a:grpSpLocks noChangeAspect="1"/>
                </p:cNvGrpSpPr>
                <p:nvPr/>
              </p:nvGrpSpPr>
              <p:grpSpPr>
                <a:xfrm>
                  <a:off x="7003097" y="1284118"/>
                  <a:ext cx="396492" cy="635455"/>
                  <a:chOff x="838234" y="5258050"/>
                  <a:chExt cx="438795" cy="703253"/>
                </a:xfrm>
              </p:grpSpPr>
              <p:sp>
                <p:nvSpPr>
                  <p:cNvPr id="277" name="Freeform 500"/>
                  <p:cNvSpPr>
                    <a:spLocks/>
                  </p:cNvSpPr>
                  <p:nvPr/>
                </p:nvSpPr>
                <p:spPr bwMode="auto">
                  <a:xfrm>
                    <a:off x="838234" y="5258050"/>
                    <a:ext cx="218659" cy="703253"/>
                  </a:xfrm>
                  <a:custGeom>
                    <a:avLst/>
                    <a:gdLst>
                      <a:gd name="T0" fmla="*/ 0 w 125"/>
                      <a:gd name="T1" fmla="*/ 125 h 400"/>
                      <a:gd name="T2" fmla="*/ 13 w 125"/>
                      <a:gd name="T3" fmla="*/ 181 h 400"/>
                      <a:gd name="T4" fmla="*/ 125 w 125"/>
                      <a:gd name="T5" fmla="*/ 400 h 400"/>
                      <a:gd name="T6" fmla="*/ 125 w 125"/>
                      <a:gd name="T7" fmla="*/ 0 h 400"/>
                      <a:gd name="T8" fmla="*/ 0 w 125"/>
                      <a:gd name="T9" fmla="*/ 125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" h="400">
                        <a:moveTo>
                          <a:pt x="0" y="125"/>
                        </a:moveTo>
                        <a:cubicBezTo>
                          <a:pt x="0" y="145"/>
                          <a:pt x="4" y="164"/>
                          <a:pt x="13" y="181"/>
                        </a:cubicBezTo>
                        <a:cubicBezTo>
                          <a:pt x="125" y="400"/>
                          <a:pt x="125" y="400"/>
                          <a:pt x="125" y="400"/>
                        </a:cubicBezTo>
                        <a:cubicBezTo>
                          <a:pt x="125" y="0"/>
                          <a:pt x="125" y="0"/>
                          <a:pt x="125" y="0"/>
                        </a:cubicBezTo>
                        <a:cubicBezTo>
                          <a:pt x="56" y="0"/>
                          <a:pt x="0" y="56"/>
                          <a:pt x="0" y="125"/>
                        </a:cubicBezTo>
                      </a:path>
                    </a:pathLst>
                  </a:custGeom>
                  <a:solidFill>
                    <a:srgbClr val="E9E9E9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78" name="Freeform 501"/>
                  <p:cNvSpPr>
                    <a:spLocks/>
                  </p:cNvSpPr>
                  <p:nvPr/>
                </p:nvSpPr>
                <p:spPr bwMode="auto">
                  <a:xfrm>
                    <a:off x="1056893" y="5258050"/>
                    <a:ext cx="220136" cy="703253"/>
                  </a:xfrm>
                  <a:custGeom>
                    <a:avLst/>
                    <a:gdLst>
                      <a:gd name="T0" fmla="*/ 125 w 125"/>
                      <a:gd name="T1" fmla="*/ 125 h 400"/>
                      <a:gd name="T2" fmla="*/ 0 w 125"/>
                      <a:gd name="T3" fmla="*/ 0 h 400"/>
                      <a:gd name="T4" fmla="*/ 0 w 125"/>
                      <a:gd name="T5" fmla="*/ 400 h 400"/>
                      <a:gd name="T6" fmla="*/ 113 w 125"/>
                      <a:gd name="T7" fmla="*/ 181 h 400"/>
                      <a:gd name="T8" fmla="*/ 125 w 125"/>
                      <a:gd name="T9" fmla="*/ 125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5" h="400">
                        <a:moveTo>
                          <a:pt x="125" y="125"/>
                        </a:moveTo>
                        <a:cubicBezTo>
                          <a:pt x="125" y="56"/>
                          <a:pt x="69" y="0"/>
                          <a:pt x="0" y="0"/>
                        </a:cubicBezTo>
                        <a:cubicBezTo>
                          <a:pt x="0" y="400"/>
                          <a:pt x="0" y="400"/>
                          <a:pt x="0" y="400"/>
                        </a:cubicBezTo>
                        <a:cubicBezTo>
                          <a:pt x="113" y="181"/>
                          <a:pt x="113" y="181"/>
                          <a:pt x="113" y="181"/>
                        </a:cubicBezTo>
                        <a:cubicBezTo>
                          <a:pt x="121" y="164"/>
                          <a:pt x="125" y="145"/>
                          <a:pt x="125" y="125"/>
                        </a:cubicBezTo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79" name="Freeform 502"/>
                  <p:cNvSpPr>
                    <a:spLocks/>
                  </p:cNvSpPr>
                  <p:nvPr/>
                </p:nvSpPr>
                <p:spPr bwMode="auto">
                  <a:xfrm>
                    <a:off x="904718" y="5323056"/>
                    <a:ext cx="307304" cy="307304"/>
                  </a:xfrm>
                  <a:custGeom>
                    <a:avLst/>
                    <a:gdLst>
                      <a:gd name="T0" fmla="*/ 170 w 208"/>
                      <a:gd name="T1" fmla="*/ 89 h 208"/>
                      <a:gd name="T2" fmla="*/ 163 w 208"/>
                      <a:gd name="T3" fmla="*/ 68 h 208"/>
                      <a:gd name="T4" fmla="*/ 185 w 208"/>
                      <a:gd name="T5" fmla="*/ 38 h 208"/>
                      <a:gd name="T6" fmla="*/ 170 w 208"/>
                      <a:gd name="T7" fmla="*/ 23 h 208"/>
                      <a:gd name="T8" fmla="*/ 140 w 208"/>
                      <a:gd name="T9" fmla="*/ 45 h 208"/>
                      <a:gd name="T10" fmla="*/ 119 w 208"/>
                      <a:gd name="T11" fmla="*/ 38 h 208"/>
                      <a:gd name="T12" fmla="*/ 110 w 208"/>
                      <a:gd name="T13" fmla="*/ 0 h 208"/>
                      <a:gd name="T14" fmla="*/ 96 w 208"/>
                      <a:gd name="T15" fmla="*/ 0 h 208"/>
                      <a:gd name="T16" fmla="*/ 89 w 208"/>
                      <a:gd name="T17" fmla="*/ 38 h 208"/>
                      <a:gd name="T18" fmla="*/ 66 w 208"/>
                      <a:gd name="T19" fmla="*/ 45 h 208"/>
                      <a:gd name="T20" fmla="*/ 37 w 208"/>
                      <a:gd name="T21" fmla="*/ 23 h 208"/>
                      <a:gd name="T22" fmla="*/ 21 w 208"/>
                      <a:gd name="T23" fmla="*/ 38 h 208"/>
                      <a:gd name="T24" fmla="*/ 44 w 208"/>
                      <a:gd name="T25" fmla="*/ 68 h 208"/>
                      <a:gd name="T26" fmla="*/ 37 w 208"/>
                      <a:gd name="T27" fmla="*/ 89 h 208"/>
                      <a:gd name="T28" fmla="*/ 0 w 208"/>
                      <a:gd name="T29" fmla="*/ 98 h 208"/>
                      <a:gd name="T30" fmla="*/ 0 w 208"/>
                      <a:gd name="T31" fmla="*/ 112 h 208"/>
                      <a:gd name="T32" fmla="*/ 37 w 208"/>
                      <a:gd name="T33" fmla="*/ 120 h 208"/>
                      <a:gd name="T34" fmla="*/ 44 w 208"/>
                      <a:gd name="T35" fmla="*/ 142 h 208"/>
                      <a:gd name="T36" fmla="*/ 21 w 208"/>
                      <a:gd name="T37" fmla="*/ 171 h 208"/>
                      <a:gd name="T38" fmla="*/ 37 w 208"/>
                      <a:gd name="T39" fmla="*/ 187 h 208"/>
                      <a:gd name="T40" fmla="*/ 66 w 208"/>
                      <a:gd name="T41" fmla="*/ 164 h 208"/>
                      <a:gd name="T42" fmla="*/ 89 w 208"/>
                      <a:gd name="T43" fmla="*/ 171 h 208"/>
                      <a:gd name="T44" fmla="*/ 96 w 208"/>
                      <a:gd name="T45" fmla="*/ 208 h 208"/>
                      <a:gd name="T46" fmla="*/ 110 w 208"/>
                      <a:gd name="T47" fmla="*/ 208 h 208"/>
                      <a:gd name="T48" fmla="*/ 119 w 208"/>
                      <a:gd name="T49" fmla="*/ 171 h 208"/>
                      <a:gd name="T50" fmla="*/ 140 w 208"/>
                      <a:gd name="T51" fmla="*/ 164 h 208"/>
                      <a:gd name="T52" fmla="*/ 170 w 208"/>
                      <a:gd name="T53" fmla="*/ 187 h 208"/>
                      <a:gd name="T54" fmla="*/ 185 w 208"/>
                      <a:gd name="T55" fmla="*/ 171 h 208"/>
                      <a:gd name="T56" fmla="*/ 163 w 208"/>
                      <a:gd name="T57" fmla="*/ 142 h 208"/>
                      <a:gd name="T58" fmla="*/ 170 w 208"/>
                      <a:gd name="T59" fmla="*/ 120 h 208"/>
                      <a:gd name="T60" fmla="*/ 208 w 208"/>
                      <a:gd name="T61" fmla="*/ 112 h 208"/>
                      <a:gd name="T62" fmla="*/ 208 w 208"/>
                      <a:gd name="T63" fmla="*/ 98 h 208"/>
                      <a:gd name="T64" fmla="*/ 170 w 208"/>
                      <a:gd name="T65" fmla="*/ 89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08" h="208">
                        <a:moveTo>
                          <a:pt x="170" y="89"/>
                        </a:moveTo>
                        <a:lnTo>
                          <a:pt x="163" y="68"/>
                        </a:lnTo>
                        <a:lnTo>
                          <a:pt x="185" y="38"/>
                        </a:lnTo>
                        <a:lnTo>
                          <a:pt x="170" y="23"/>
                        </a:lnTo>
                        <a:lnTo>
                          <a:pt x="140" y="45"/>
                        </a:lnTo>
                        <a:lnTo>
                          <a:pt x="119" y="38"/>
                        </a:lnTo>
                        <a:lnTo>
                          <a:pt x="110" y="0"/>
                        </a:lnTo>
                        <a:lnTo>
                          <a:pt x="96" y="0"/>
                        </a:lnTo>
                        <a:lnTo>
                          <a:pt x="89" y="38"/>
                        </a:lnTo>
                        <a:lnTo>
                          <a:pt x="66" y="45"/>
                        </a:lnTo>
                        <a:lnTo>
                          <a:pt x="37" y="23"/>
                        </a:lnTo>
                        <a:lnTo>
                          <a:pt x="21" y="38"/>
                        </a:lnTo>
                        <a:lnTo>
                          <a:pt x="44" y="68"/>
                        </a:lnTo>
                        <a:lnTo>
                          <a:pt x="37" y="89"/>
                        </a:lnTo>
                        <a:lnTo>
                          <a:pt x="0" y="98"/>
                        </a:lnTo>
                        <a:lnTo>
                          <a:pt x="0" y="112"/>
                        </a:lnTo>
                        <a:lnTo>
                          <a:pt x="37" y="120"/>
                        </a:lnTo>
                        <a:lnTo>
                          <a:pt x="44" y="142"/>
                        </a:lnTo>
                        <a:lnTo>
                          <a:pt x="21" y="171"/>
                        </a:lnTo>
                        <a:lnTo>
                          <a:pt x="37" y="187"/>
                        </a:lnTo>
                        <a:lnTo>
                          <a:pt x="66" y="164"/>
                        </a:lnTo>
                        <a:lnTo>
                          <a:pt x="89" y="171"/>
                        </a:lnTo>
                        <a:lnTo>
                          <a:pt x="96" y="208"/>
                        </a:lnTo>
                        <a:lnTo>
                          <a:pt x="110" y="208"/>
                        </a:lnTo>
                        <a:lnTo>
                          <a:pt x="119" y="171"/>
                        </a:lnTo>
                        <a:lnTo>
                          <a:pt x="140" y="164"/>
                        </a:lnTo>
                        <a:lnTo>
                          <a:pt x="170" y="187"/>
                        </a:lnTo>
                        <a:lnTo>
                          <a:pt x="185" y="171"/>
                        </a:lnTo>
                        <a:lnTo>
                          <a:pt x="163" y="142"/>
                        </a:lnTo>
                        <a:lnTo>
                          <a:pt x="170" y="120"/>
                        </a:lnTo>
                        <a:lnTo>
                          <a:pt x="208" y="112"/>
                        </a:lnTo>
                        <a:lnTo>
                          <a:pt x="208" y="98"/>
                        </a:lnTo>
                        <a:lnTo>
                          <a:pt x="170" y="89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80" name="Freeform 503"/>
                  <p:cNvSpPr>
                    <a:spLocks/>
                  </p:cNvSpPr>
                  <p:nvPr/>
                </p:nvSpPr>
                <p:spPr bwMode="auto">
                  <a:xfrm>
                    <a:off x="904718" y="5323056"/>
                    <a:ext cx="307304" cy="307304"/>
                  </a:xfrm>
                  <a:custGeom>
                    <a:avLst/>
                    <a:gdLst>
                      <a:gd name="T0" fmla="*/ 170 w 208"/>
                      <a:gd name="T1" fmla="*/ 89 h 208"/>
                      <a:gd name="T2" fmla="*/ 163 w 208"/>
                      <a:gd name="T3" fmla="*/ 68 h 208"/>
                      <a:gd name="T4" fmla="*/ 185 w 208"/>
                      <a:gd name="T5" fmla="*/ 38 h 208"/>
                      <a:gd name="T6" fmla="*/ 170 w 208"/>
                      <a:gd name="T7" fmla="*/ 23 h 208"/>
                      <a:gd name="T8" fmla="*/ 140 w 208"/>
                      <a:gd name="T9" fmla="*/ 45 h 208"/>
                      <a:gd name="T10" fmla="*/ 119 w 208"/>
                      <a:gd name="T11" fmla="*/ 38 h 208"/>
                      <a:gd name="T12" fmla="*/ 110 w 208"/>
                      <a:gd name="T13" fmla="*/ 0 h 208"/>
                      <a:gd name="T14" fmla="*/ 96 w 208"/>
                      <a:gd name="T15" fmla="*/ 0 h 208"/>
                      <a:gd name="T16" fmla="*/ 89 w 208"/>
                      <a:gd name="T17" fmla="*/ 38 h 208"/>
                      <a:gd name="T18" fmla="*/ 66 w 208"/>
                      <a:gd name="T19" fmla="*/ 45 h 208"/>
                      <a:gd name="T20" fmla="*/ 37 w 208"/>
                      <a:gd name="T21" fmla="*/ 23 h 208"/>
                      <a:gd name="T22" fmla="*/ 21 w 208"/>
                      <a:gd name="T23" fmla="*/ 38 h 208"/>
                      <a:gd name="T24" fmla="*/ 44 w 208"/>
                      <a:gd name="T25" fmla="*/ 68 h 208"/>
                      <a:gd name="T26" fmla="*/ 37 w 208"/>
                      <a:gd name="T27" fmla="*/ 89 h 208"/>
                      <a:gd name="T28" fmla="*/ 0 w 208"/>
                      <a:gd name="T29" fmla="*/ 98 h 208"/>
                      <a:gd name="T30" fmla="*/ 0 w 208"/>
                      <a:gd name="T31" fmla="*/ 112 h 208"/>
                      <a:gd name="T32" fmla="*/ 37 w 208"/>
                      <a:gd name="T33" fmla="*/ 120 h 208"/>
                      <a:gd name="T34" fmla="*/ 44 w 208"/>
                      <a:gd name="T35" fmla="*/ 142 h 208"/>
                      <a:gd name="T36" fmla="*/ 21 w 208"/>
                      <a:gd name="T37" fmla="*/ 171 h 208"/>
                      <a:gd name="T38" fmla="*/ 37 w 208"/>
                      <a:gd name="T39" fmla="*/ 187 h 208"/>
                      <a:gd name="T40" fmla="*/ 66 w 208"/>
                      <a:gd name="T41" fmla="*/ 164 h 208"/>
                      <a:gd name="T42" fmla="*/ 89 w 208"/>
                      <a:gd name="T43" fmla="*/ 171 h 208"/>
                      <a:gd name="T44" fmla="*/ 96 w 208"/>
                      <a:gd name="T45" fmla="*/ 208 h 208"/>
                      <a:gd name="T46" fmla="*/ 110 w 208"/>
                      <a:gd name="T47" fmla="*/ 208 h 208"/>
                      <a:gd name="T48" fmla="*/ 119 w 208"/>
                      <a:gd name="T49" fmla="*/ 171 h 208"/>
                      <a:gd name="T50" fmla="*/ 140 w 208"/>
                      <a:gd name="T51" fmla="*/ 164 h 208"/>
                      <a:gd name="T52" fmla="*/ 170 w 208"/>
                      <a:gd name="T53" fmla="*/ 187 h 208"/>
                      <a:gd name="T54" fmla="*/ 185 w 208"/>
                      <a:gd name="T55" fmla="*/ 171 h 208"/>
                      <a:gd name="T56" fmla="*/ 163 w 208"/>
                      <a:gd name="T57" fmla="*/ 142 h 208"/>
                      <a:gd name="T58" fmla="*/ 170 w 208"/>
                      <a:gd name="T59" fmla="*/ 120 h 208"/>
                      <a:gd name="T60" fmla="*/ 208 w 208"/>
                      <a:gd name="T61" fmla="*/ 112 h 208"/>
                      <a:gd name="T62" fmla="*/ 208 w 208"/>
                      <a:gd name="T63" fmla="*/ 98 h 208"/>
                      <a:gd name="T64" fmla="*/ 170 w 208"/>
                      <a:gd name="T65" fmla="*/ 89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08" h="208">
                        <a:moveTo>
                          <a:pt x="170" y="89"/>
                        </a:moveTo>
                        <a:lnTo>
                          <a:pt x="163" y="68"/>
                        </a:lnTo>
                        <a:lnTo>
                          <a:pt x="185" y="38"/>
                        </a:lnTo>
                        <a:lnTo>
                          <a:pt x="170" y="23"/>
                        </a:lnTo>
                        <a:lnTo>
                          <a:pt x="140" y="45"/>
                        </a:lnTo>
                        <a:lnTo>
                          <a:pt x="119" y="38"/>
                        </a:lnTo>
                        <a:lnTo>
                          <a:pt x="110" y="0"/>
                        </a:lnTo>
                        <a:lnTo>
                          <a:pt x="96" y="0"/>
                        </a:lnTo>
                        <a:lnTo>
                          <a:pt x="89" y="38"/>
                        </a:lnTo>
                        <a:lnTo>
                          <a:pt x="66" y="45"/>
                        </a:lnTo>
                        <a:lnTo>
                          <a:pt x="37" y="23"/>
                        </a:lnTo>
                        <a:lnTo>
                          <a:pt x="21" y="38"/>
                        </a:lnTo>
                        <a:lnTo>
                          <a:pt x="44" y="68"/>
                        </a:lnTo>
                        <a:lnTo>
                          <a:pt x="37" y="89"/>
                        </a:lnTo>
                        <a:lnTo>
                          <a:pt x="0" y="98"/>
                        </a:lnTo>
                        <a:lnTo>
                          <a:pt x="0" y="112"/>
                        </a:lnTo>
                        <a:lnTo>
                          <a:pt x="37" y="120"/>
                        </a:lnTo>
                        <a:lnTo>
                          <a:pt x="44" y="142"/>
                        </a:lnTo>
                        <a:lnTo>
                          <a:pt x="21" y="171"/>
                        </a:lnTo>
                        <a:lnTo>
                          <a:pt x="37" y="187"/>
                        </a:lnTo>
                        <a:lnTo>
                          <a:pt x="66" y="164"/>
                        </a:lnTo>
                        <a:lnTo>
                          <a:pt x="89" y="171"/>
                        </a:lnTo>
                        <a:lnTo>
                          <a:pt x="96" y="208"/>
                        </a:lnTo>
                        <a:lnTo>
                          <a:pt x="110" y="208"/>
                        </a:lnTo>
                        <a:lnTo>
                          <a:pt x="119" y="171"/>
                        </a:lnTo>
                        <a:lnTo>
                          <a:pt x="140" y="164"/>
                        </a:lnTo>
                        <a:lnTo>
                          <a:pt x="170" y="187"/>
                        </a:lnTo>
                        <a:lnTo>
                          <a:pt x="185" y="171"/>
                        </a:lnTo>
                        <a:lnTo>
                          <a:pt x="163" y="142"/>
                        </a:lnTo>
                        <a:lnTo>
                          <a:pt x="170" y="120"/>
                        </a:lnTo>
                        <a:lnTo>
                          <a:pt x="208" y="112"/>
                        </a:lnTo>
                        <a:lnTo>
                          <a:pt x="208" y="98"/>
                        </a:lnTo>
                        <a:lnTo>
                          <a:pt x="170" y="89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81" name="Oval 504"/>
                  <p:cNvSpPr>
                    <a:spLocks noChangeArrowheads="1"/>
                  </p:cNvSpPr>
                  <p:nvPr/>
                </p:nvSpPr>
                <p:spPr bwMode="auto">
                  <a:xfrm>
                    <a:off x="991886" y="5411702"/>
                    <a:ext cx="131491" cy="131491"/>
                  </a:xfrm>
                  <a:prstGeom prst="ellipse">
                    <a:avLst/>
                  </a:prstGeom>
                  <a:solidFill>
                    <a:srgbClr val="D8D8D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82" name="Oval 505"/>
                  <p:cNvSpPr>
                    <a:spLocks noChangeArrowheads="1"/>
                  </p:cNvSpPr>
                  <p:nvPr/>
                </p:nvSpPr>
                <p:spPr bwMode="auto">
                  <a:xfrm>
                    <a:off x="1024390" y="5444205"/>
                    <a:ext cx="66484" cy="66484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</p:grpSp>
          </p:grpSp>
        </p:grpSp>
        <p:grpSp>
          <p:nvGrpSpPr>
            <p:cNvPr id="22" name="Group 21"/>
            <p:cNvGrpSpPr/>
            <p:nvPr/>
          </p:nvGrpSpPr>
          <p:grpSpPr>
            <a:xfrm>
              <a:off x="746053" y="1256111"/>
              <a:ext cx="1047875" cy="997907"/>
              <a:chOff x="419564" y="1158425"/>
              <a:chExt cx="1325323" cy="132532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19564" y="1158425"/>
                <a:ext cx="1325323" cy="1325323"/>
              </a:xfrm>
              <a:prstGeom prst="ellipse">
                <a:avLst/>
              </a:prstGeom>
              <a:solidFill>
                <a:srgbClr val="0E0E0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553438" y="1483696"/>
                <a:ext cx="948371" cy="653779"/>
                <a:chOff x="1250826" y="1428066"/>
                <a:chExt cx="1085337" cy="748199"/>
              </a:xfrm>
            </p:grpSpPr>
            <p:grpSp>
              <p:nvGrpSpPr>
                <p:cNvPr id="202" name="Group 201"/>
                <p:cNvGrpSpPr>
                  <a:grpSpLocks noChangeAspect="1"/>
                </p:cNvGrpSpPr>
                <p:nvPr/>
              </p:nvGrpSpPr>
              <p:grpSpPr>
                <a:xfrm>
                  <a:off x="1937648" y="1428066"/>
                  <a:ext cx="398515" cy="748199"/>
                  <a:chOff x="9683567" y="3628452"/>
                  <a:chExt cx="373788" cy="701776"/>
                </a:xfrm>
              </p:grpSpPr>
              <p:sp>
                <p:nvSpPr>
                  <p:cNvPr id="208" name="Freeform 547"/>
                  <p:cNvSpPr>
                    <a:spLocks/>
                  </p:cNvSpPr>
                  <p:nvPr/>
                </p:nvSpPr>
                <p:spPr bwMode="auto">
                  <a:xfrm>
                    <a:off x="9683567" y="3628452"/>
                    <a:ext cx="373788" cy="701776"/>
                  </a:xfrm>
                  <a:custGeom>
                    <a:avLst/>
                    <a:gdLst>
                      <a:gd name="T0" fmla="*/ 213 w 213"/>
                      <a:gd name="T1" fmla="*/ 27 h 400"/>
                      <a:gd name="T2" fmla="*/ 187 w 213"/>
                      <a:gd name="T3" fmla="*/ 0 h 400"/>
                      <a:gd name="T4" fmla="*/ 27 w 213"/>
                      <a:gd name="T5" fmla="*/ 0 h 400"/>
                      <a:gd name="T6" fmla="*/ 0 w 213"/>
                      <a:gd name="T7" fmla="*/ 27 h 400"/>
                      <a:gd name="T8" fmla="*/ 0 w 213"/>
                      <a:gd name="T9" fmla="*/ 373 h 400"/>
                      <a:gd name="T10" fmla="*/ 27 w 213"/>
                      <a:gd name="T11" fmla="*/ 400 h 400"/>
                      <a:gd name="T12" fmla="*/ 187 w 213"/>
                      <a:gd name="T13" fmla="*/ 400 h 400"/>
                      <a:gd name="T14" fmla="*/ 213 w 213"/>
                      <a:gd name="T15" fmla="*/ 373 h 400"/>
                      <a:gd name="T16" fmla="*/ 213 w 213"/>
                      <a:gd name="T17" fmla="*/ 27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13" h="400">
                        <a:moveTo>
                          <a:pt x="213" y="27"/>
                        </a:moveTo>
                        <a:cubicBezTo>
                          <a:pt x="213" y="12"/>
                          <a:pt x="201" y="0"/>
                          <a:pt x="18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12" y="0"/>
                          <a:pt x="0" y="12"/>
                          <a:pt x="0" y="27"/>
                        </a:cubicBezTo>
                        <a:cubicBezTo>
                          <a:pt x="0" y="373"/>
                          <a:pt x="0" y="373"/>
                          <a:pt x="0" y="373"/>
                        </a:cubicBezTo>
                        <a:cubicBezTo>
                          <a:pt x="0" y="388"/>
                          <a:pt x="12" y="400"/>
                          <a:pt x="27" y="400"/>
                        </a:cubicBezTo>
                        <a:cubicBezTo>
                          <a:pt x="187" y="400"/>
                          <a:pt x="187" y="400"/>
                          <a:pt x="187" y="400"/>
                        </a:cubicBezTo>
                        <a:cubicBezTo>
                          <a:pt x="201" y="400"/>
                          <a:pt x="213" y="388"/>
                          <a:pt x="213" y="373"/>
                        </a:cubicBezTo>
                        <a:cubicBezTo>
                          <a:pt x="213" y="27"/>
                          <a:pt x="213" y="27"/>
                          <a:pt x="213" y="27"/>
                        </a:cubicBezTo>
                      </a:path>
                    </a:pathLst>
                  </a:custGeom>
                  <a:solidFill>
                    <a:srgbClr val="90909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10" name="Rectangle 548"/>
                  <p:cNvSpPr>
                    <a:spLocks noChangeArrowheads="1"/>
                  </p:cNvSpPr>
                  <p:nvPr/>
                </p:nvSpPr>
                <p:spPr bwMode="auto">
                  <a:xfrm>
                    <a:off x="9705729" y="3746646"/>
                    <a:ext cx="329465" cy="466866"/>
                  </a:xfrm>
                  <a:prstGeom prst="rect">
                    <a:avLst/>
                  </a:prstGeom>
                  <a:solidFill>
                    <a:srgbClr val="D8D8D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11" name="Oval 549"/>
                  <p:cNvSpPr>
                    <a:spLocks noChangeArrowheads="1"/>
                  </p:cNvSpPr>
                  <p:nvPr/>
                </p:nvSpPr>
                <p:spPr bwMode="auto">
                  <a:xfrm>
                    <a:off x="9846084" y="4248969"/>
                    <a:ext cx="48755" cy="47278"/>
                  </a:xfrm>
                  <a:prstGeom prst="ellipse">
                    <a:avLst/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12" name="Rectangle 550"/>
                  <p:cNvSpPr>
                    <a:spLocks noChangeArrowheads="1"/>
                  </p:cNvSpPr>
                  <p:nvPr/>
                </p:nvSpPr>
                <p:spPr bwMode="auto">
                  <a:xfrm>
                    <a:off x="9812103" y="3675729"/>
                    <a:ext cx="116716" cy="23639"/>
                  </a:xfrm>
                  <a:prstGeom prst="rect">
                    <a:avLst/>
                  </a:prstGeom>
                  <a:solidFill>
                    <a:srgbClr val="555654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13" name="Freeform 551"/>
                  <p:cNvSpPr>
                    <a:spLocks noEditPoints="1"/>
                  </p:cNvSpPr>
                  <p:nvPr/>
                </p:nvSpPr>
                <p:spPr bwMode="auto">
                  <a:xfrm>
                    <a:off x="9683567" y="3628452"/>
                    <a:ext cx="280710" cy="701776"/>
                  </a:xfrm>
                  <a:custGeom>
                    <a:avLst/>
                    <a:gdLst>
                      <a:gd name="T0" fmla="*/ 60 w 160"/>
                      <a:gd name="T1" fmla="*/ 400 h 400"/>
                      <a:gd name="T2" fmla="*/ 27 w 160"/>
                      <a:gd name="T3" fmla="*/ 400 h 400"/>
                      <a:gd name="T4" fmla="*/ 0 w 160"/>
                      <a:gd name="T5" fmla="*/ 373 h 400"/>
                      <a:gd name="T6" fmla="*/ 0 w 160"/>
                      <a:gd name="T7" fmla="*/ 27 h 400"/>
                      <a:gd name="T8" fmla="*/ 27 w 160"/>
                      <a:gd name="T9" fmla="*/ 0 h 400"/>
                      <a:gd name="T10" fmla="*/ 160 w 160"/>
                      <a:gd name="T11" fmla="*/ 0 h 400"/>
                      <a:gd name="T12" fmla="*/ 143 w 160"/>
                      <a:gd name="T13" fmla="*/ 67 h 400"/>
                      <a:gd name="T14" fmla="*/ 13 w 160"/>
                      <a:gd name="T15" fmla="*/ 67 h 400"/>
                      <a:gd name="T16" fmla="*/ 13 w 160"/>
                      <a:gd name="T17" fmla="*/ 333 h 400"/>
                      <a:gd name="T18" fmla="*/ 77 w 160"/>
                      <a:gd name="T19" fmla="*/ 333 h 400"/>
                      <a:gd name="T20" fmla="*/ 60 w 160"/>
                      <a:gd name="T21" fmla="*/ 400 h 400"/>
                      <a:gd name="T22" fmla="*/ 73 w 160"/>
                      <a:gd name="T23" fmla="*/ 40 h 400"/>
                      <a:gd name="T24" fmla="*/ 140 w 160"/>
                      <a:gd name="T25" fmla="*/ 40 h 400"/>
                      <a:gd name="T26" fmla="*/ 140 w 160"/>
                      <a:gd name="T27" fmla="*/ 27 h 400"/>
                      <a:gd name="T28" fmla="*/ 73 w 160"/>
                      <a:gd name="T29" fmla="*/ 27 h 400"/>
                      <a:gd name="T30" fmla="*/ 73 w 160"/>
                      <a:gd name="T31" fmla="*/ 40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60" h="400">
                        <a:moveTo>
                          <a:pt x="60" y="400"/>
                        </a:moveTo>
                        <a:cubicBezTo>
                          <a:pt x="27" y="400"/>
                          <a:pt x="27" y="400"/>
                          <a:pt x="27" y="400"/>
                        </a:cubicBezTo>
                        <a:cubicBezTo>
                          <a:pt x="12" y="400"/>
                          <a:pt x="0" y="388"/>
                          <a:pt x="0" y="373"/>
                        </a:cubicBez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0" y="12"/>
                          <a:pt x="12" y="0"/>
                          <a:pt x="27" y="0"/>
                        </a:cubicBezTo>
                        <a:cubicBezTo>
                          <a:pt x="160" y="0"/>
                          <a:pt x="160" y="0"/>
                          <a:pt x="160" y="0"/>
                        </a:cubicBezTo>
                        <a:cubicBezTo>
                          <a:pt x="143" y="67"/>
                          <a:pt x="143" y="67"/>
                          <a:pt x="143" y="67"/>
                        </a:cubicBezTo>
                        <a:cubicBezTo>
                          <a:pt x="13" y="67"/>
                          <a:pt x="13" y="67"/>
                          <a:pt x="13" y="67"/>
                        </a:cubicBezTo>
                        <a:cubicBezTo>
                          <a:pt x="13" y="333"/>
                          <a:pt x="13" y="333"/>
                          <a:pt x="13" y="333"/>
                        </a:cubicBezTo>
                        <a:cubicBezTo>
                          <a:pt x="77" y="333"/>
                          <a:pt x="77" y="333"/>
                          <a:pt x="77" y="333"/>
                        </a:cubicBezTo>
                        <a:cubicBezTo>
                          <a:pt x="60" y="400"/>
                          <a:pt x="60" y="400"/>
                          <a:pt x="60" y="400"/>
                        </a:cubicBezTo>
                        <a:close/>
                        <a:moveTo>
                          <a:pt x="73" y="40"/>
                        </a:moveTo>
                        <a:cubicBezTo>
                          <a:pt x="140" y="40"/>
                          <a:pt x="140" y="40"/>
                          <a:pt x="140" y="40"/>
                        </a:cubicBezTo>
                        <a:cubicBezTo>
                          <a:pt x="140" y="27"/>
                          <a:pt x="140" y="27"/>
                          <a:pt x="140" y="27"/>
                        </a:cubicBezTo>
                        <a:cubicBezTo>
                          <a:pt x="73" y="27"/>
                          <a:pt x="73" y="27"/>
                          <a:pt x="73" y="27"/>
                        </a:cubicBezTo>
                        <a:lnTo>
                          <a:pt x="73" y="40"/>
                        </a:lnTo>
                        <a:close/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14" name="Freeform 552"/>
                  <p:cNvSpPr>
                    <a:spLocks/>
                  </p:cNvSpPr>
                  <p:nvPr/>
                </p:nvSpPr>
                <p:spPr bwMode="auto">
                  <a:xfrm>
                    <a:off x="9705729" y="3746646"/>
                    <a:ext cx="229001" cy="466866"/>
                  </a:xfrm>
                  <a:custGeom>
                    <a:avLst/>
                    <a:gdLst>
                      <a:gd name="T0" fmla="*/ 76 w 155"/>
                      <a:gd name="T1" fmla="*/ 316 h 316"/>
                      <a:gd name="T2" fmla="*/ 0 w 155"/>
                      <a:gd name="T3" fmla="*/ 316 h 316"/>
                      <a:gd name="T4" fmla="*/ 0 w 155"/>
                      <a:gd name="T5" fmla="*/ 0 h 316"/>
                      <a:gd name="T6" fmla="*/ 155 w 155"/>
                      <a:gd name="T7" fmla="*/ 0 h 316"/>
                      <a:gd name="T8" fmla="*/ 76 w 155"/>
                      <a:gd name="T9" fmla="*/ 316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5" h="316">
                        <a:moveTo>
                          <a:pt x="76" y="316"/>
                        </a:moveTo>
                        <a:lnTo>
                          <a:pt x="0" y="316"/>
                        </a:lnTo>
                        <a:lnTo>
                          <a:pt x="0" y="0"/>
                        </a:lnTo>
                        <a:lnTo>
                          <a:pt x="155" y="0"/>
                        </a:lnTo>
                        <a:lnTo>
                          <a:pt x="76" y="316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15" name="Freeform 553"/>
                  <p:cNvSpPr>
                    <a:spLocks/>
                  </p:cNvSpPr>
                  <p:nvPr/>
                </p:nvSpPr>
                <p:spPr bwMode="auto">
                  <a:xfrm>
                    <a:off x="9705729" y="3746646"/>
                    <a:ext cx="229001" cy="466866"/>
                  </a:xfrm>
                  <a:custGeom>
                    <a:avLst/>
                    <a:gdLst>
                      <a:gd name="T0" fmla="*/ 76 w 155"/>
                      <a:gd name="T1" fmla="*/ 316 h 316"/>
                      <a:gd name="T2" fmla="*/ 0 w 155"/>
                      <a:gd name="T3" fmla="*/ 316 h 316"/>
                      <a:gd name="T4" fmla="*/ 0 w 155"/>
                      <a:gd name="T5" fmla="*/ 0 h 316"/>
                      <a:gd name="T6" fmla="*/ 155 w 155"/>
                      <a:gd name="T7" fmla="*/ 0 h 316"/>
                      <a:gd name="T8" fmla="*/ 76 w 155"/>
                      <a:gd name="T9" fmla="*/ 316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5" h="316">
                        <a:moveTo>
                          <a:pt x="76" y="316"/>
                        </a:moveTo>
                        <a:lnTo>
                          <a:pt x="0" y="316"/>
                        </a:lnTo>
                        <a:lnTo>
                          <a:pt x="0" y="0"/>
                        </a:lnTo>
                        <a:lnTo>
                          <a:pt x="155" y="0"/>
                        </a:lnTo>
                        <a:lnTo>
                          <a:pt x="76" y="31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16" name="Rectangle 554"/>
                  <p:cNvSpPr>
                    <a:spLocks noChangeArrowheads="1"/>
                  </p:cNvSpPr>
                  <p:nvPr/>
                </p:nvSpPr>
                <p:spPr bwMode="auto">
                  <a:xfrm>
                    <a:off x="9812103" y="3675729"/>
                    <a:ext cx="116716" cy="23639"/>
                  </a:xfrm>
                  <a:prstGeom prst="rect">
                    <a:avLst/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</p:grpSp>
            <p:grpSp>
              <p:nvGrpSpPr>
                <p:cNvPr id="217" name="Group 216"/>
                <p:cNvGrpSpPr>
                  <a:grpSpLocks noChangeAspect="1"/>
                </p:cNvGrpSpPr>
                <p:nvPr/>
              </p:nvGrpSpPr>
              <p:grpSpPr>
                <a:xfrm>
                  <a:off x="1250826" y="1607684"/>
                  <a:ext cx="663414" cy="456709"/>
                  <a:chOff x="2305316" y="3853020"/>
                  <a:chExt cx="701776" cy="483117"/>
                </a:xfrm>
              </p:grpSpPr>
              <p:sp>
                <p:nvSpPr>
                  <p:cNvPr id="218" name="Freeform 482"/>
                  <p:cNvSpPr>
                    <a:spLocks/>
                  </p:cNvSpPr>
                  <p:nvPr/>
                </p:nvSpPr>
                <p:spPr bwMode="auto">
                  <a:xfrm>
                    <a:off x="2349638" y="3853020"/>
                    <a:ext cx="613131" cy="416633"/>
                  </a:xfrm>
                  <a:custGeom>
                    <a:avLst/>
                    <a:gdLst>
                      <a:gd name="T0" fmla="*/ 325 w 350"/>
                      <a:gd name="T1" fmla="*/ 0 h 237"/>
                      <a:gd name="T2" fmla="*/ 25 w 350"/>
                      <a:gd name="T3" fmla="*/ 0 h 237"/>
                      <a:gd name="T4" fmla="*/ 0 w 350"/>
                      <a:gd name="T5" fmla="*/ 25 h 237"/>
                      <a:gd name="T6" fmla="*/ 0 w 350"/>
                      <a:gd name="T7" fmla="*/ 237 h 237"/>
                      <a:gd name="T8" fmla="*/ 350 w 350"/>
                      <a:gd name="T9" fmla="*/ 237 h 237"/>
                      <a:gd name="T10" fmla="*/ 350 w 350"/>
                      <a:gd name="T11" fmla="*/ 25 h 237"/>
                      <a:gd name="T12" fmla="*/ 325 w 350"/>
                      <a:gd name="T13" fmla="*/ 0 h 2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0" h="237">
                        <a:moveTo>
                          <a:pt x="325" y="0"/>
                        </a:move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237"/>
                          <a:pt x="0" y="237"/>
                          <a:pt x="0" y="237"/>
                        </a:cubicBezTo>
                        <a:cubicBezTo>
                          <a:pt x="350" y="237"/>
                          <a:pt x="350" y="237"/>
                          <a:pt x="350" y="237"/>
                        </a:cubicBezTo>
                        <a:cubicBezTo>
                          <a:pt x="350" y="25"/>
                          <a:pt x="350" y="25"/>
                          <a:pt x="350" y="25"/>
                        </a:cubicBezTo>
                        <a:cubicBezTo>
                          <a:pt x="350" y="11"/>
                          <a:pt x="339" y="0"/>
                          <a:pt x="325" y="0"/>
                        </a:cubicBezTo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19" name="Rectangle 483"/>
                  <p:cNvSpPr>
                    <a:spLocks noChangeArrowheads="1"/>
                  </p:cNvSpPr>
                  <p:nvPr/>
                </p:nvSpPr>
                <p:spPr bwMode="auto">
                  <a:xfrm>
                    <a:off x="2392484" y="3897343"/>
                    <a:ext cx="527440" cy="327988"/>
                  </a:xfrm>
                  <a:prstGeom prst="rect">
                    <a:avLst/>
                  </a:prstGeom>
                  <a:solidFill>
                    <a:srgbClr val="DFDFD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20" name="Freeform 484"/>
                  <p:cNvSpPr>
                    <a:spLocks/>
                  </p:cNvSpPr>
                  <p:nvPr/>
                </p:nvSpPr>
                <p:spPr bwMode="auto">
                  <a:xfrm>
                    <a:off x="2305316" y="4269653"/>
                    <a:ext cx="701776" cy="66484"/>
                  </a:xfrm>
                  <a:custGeom>
                    <a:avLst/>
                    <a:gdLst>
                      <a:gd name="T0" fmla="*/ 0 w 400"/>
                      <a:gd name="T1" fmla="*/ 0 h 38"/>
                      <a:gd name="T2" fmla="*/ 38 w 400"/>
                      <a:gd name="T3" fmla="*/ 38 h 38"/>
                      <a:gd name="T4" fmla="*/ 363 w 400"/>
                      <a:gd name="T5" fmla="*/ 38 h 38"/>
                      <a:gd name="T6" fmla="*/ 400 w 400"/>
                      <a:gd name="T7" fmla="*/ 0 h 38"/>
                      <a:gd name="T8" fmla="*/ 0 w 400"/>
                      <a:gd name="T9" fmla="*/ 0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0" h="38">
                        <a:moveTo>
                          <a:pt x="0" y="0"/>
                        </a:moveTo>
                        <a:cubicBezTo>
                          <a:pt x="0" y="25"/>
                          <a:pt x="13" y="38"/>
                          <a:pt x="38" y="38"/>
                        </a:cubicBezTo>
                        <a:cubicBezTo>
                          <a:pt x="363" y="38"/>
                          <a:pt x="363" y="38"/>
                          <a:pt x="363" y="38"/>
                        </a:cubicBezTo>
                        <a:cubicBezTo>
                          <a:pt x="388" y="38"/>
                          <a:pt x="400" y="25"/>
                          <a:pt x="40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21" name="Freeform 485"/>
                  <p:cNvSpPr>
                    <a:spLocks/>
                  </p:cNvSpPr>
                  <p:nvPr/>
                </p:nvSpPr>
                <p:spPr bwMode="auto">
                  <a:xfrm>
                    <a:off x="2591936" y="4269653"/>
                    <a:ext cx="131491" cy="22161"/>
                  </a:xfrm>
                  <a:custGeom>
                    <a:avLst/>
                    <a:gdLst>
                      <a:gd name="T0" fmla="*/ 80 w 89"/>
                      <a:gd name="T1" fmla="*/ 15 h 15"/>
                      <a:gd name="T2" fmla="*/ 7 w 89"/>
                      <a:gd name="T3" fmla="*/ 15 h 15"/>
                      <a:gd name="T4" fmla="*/ 0 w 89"/>
                      <a:gd name="T5" fmla="*/ 0 h 15"/>
                      <a:gd name="T6" fmla="*/ 89 w 89"/>
                      <a:gd name="T7" fmla="*/ 0 h 15"/>
                      <a:gd name="T8" fmla="*/ 80 w 89"/>
                      <a:gd name="T9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9" h="15">
                        <a:moveTo>
                          <a:pt x="80" y="15"/>
                        </a:moveTo>
                        <a:lnTo>
                          <a:pt x="7" y="15"/>
                        </a:lnTo>
                        <a:lnTo>
                          <a:pt x="0" y="0"/>
                        </a:lnTo>
                        <a:lnTo>
                          <a:pt x="89" y="0"/>
                        </a:lnTo>
                        <a:lnTo>
                          <a:pt x="80" y="15"/>
                        </a:lnTo>
                        <a:close/>
                      </a:path>
                    </a:pathLst>
                  </a:custGeom>
                  <a:solidFill>
                    <a:srgbClr val="A8A8A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22" name="Freeform 486"/>
                  <p:cNvSpPr>
                    <a:spLocks/>
                  </p:cNvSpPr>
                  <p:nvPr/>
                </p:nvSpPr>
                <p:spPr bwMode="auto">
                  <a:xfrm>
                    <a:off x="2591936" y="4269653"/>
                    <a:ext cx="131491" cy="22161"/>
                  </a:xfrm>
                  <a:custGeom>
                    <a:avLst/>
                    <a:gdLst>
                      <a:gd name="T0" fmla="*/ 80 w 89"/>
                      <a:gd name="T1" fmla="*/ 15 h 15"/>
                      <a:gd name="T2" fmla="*/ 7 w 89"/>
                      <a:gd name="T3" fmla="*/ 15 h 15"/>
                      <a:gd name="T4" fmla="*/ 0 w 89"/>
                      <a:gd name="T5" fmla="*/ 0 h 15"/>
                      <a:gd name="T6" fmla="*/ 89 w 89"/>
                      <a:gd name="T7" fmla="*/ 0 h 15"/>
                      <a:gd name="T8" fmla="*/ 80 w 89"/>
                      <a:gd name="T9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9" h="15">
                        <a:moveTo>
                          <a:pt x="80" y="15"/>
                        </a:moveTo>
                        <a:lnTo>
                          <a:pt x="7" y="15"/>
                        </a:lnTo>
                        <a:lnTo>
                          <a:pt x="0" y="0"/>
                        </a:lnTo>
                        <a:lnTo>
                          <a:pt x="89" y="0"/>
                        </a:lnTo>
                        <a:lnTo>
                          <a:pt x="80" y="15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23" name="Freeform 494"/>
                  <p:cNvSpPr>
                    <a:spLocks/>
                  </p:cNvSpPr>
                  <p:nvPr/>
                </p:nvSpPr>
                <p:spPr bwMode="auto">
                  <a:xfrm>
                    <a:off x="2444193" y="3994853"/>
                    <a:ext cx="218659" cy="186155"/>
                  </a:xfrm>
                  <a:custGeom>
                    <a:avLst/>
                    <a:gdLst>
                      <a:gd name="T0" fmla="*/ 148 w 148"/>
                      <a:gd name="T1" fmla="*/ 23 h 126"/>
                      <a:gd name="T2" fmla="*/ 45 w 148"/>
                      <a:gd name="T3" fmla="*/ 126 h 126"/>
                      <a:gd name="T4" fmla="*/ 0 w 148"/>
                      <a:gd name="T5" fmla="*/ 126 h 126"/>
                      <a:gd name="T6" fmla="*/ 126 w 148"/>
                      <a:gd name="T7" fmla="*/ 0 h 126"/>
                      <a:gd name="T8" fmla="*/ 148 w 148"/>
                      <a:gd name="T9" fmla="*/ 23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8" h="126">
                        <a:moveTo>
                          <a:pt x="148" y="23"/>
                        </a:moveTo>
                        <a:lnTo>
                          <a:pt x="45" y="126"/>
                        </a:lnTo>
                        <a:lnTo>
                          <a:pt x="0" y="126"/>
                        </a:lnTo>
                        <a:lnTo>
                          <a:pt x="126" y="0"/>
                        </a:lnTo>
                        <a:lnTo>
                          <a:pt x="148" y="23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24" name="Freeform 495"/>
                  <p:cNvSpPr>
                    <a:spLocks/>
                  </p:cNvSpPr>
                  <p:nvPr/>
                </p:nvSpPr>
                <p:spPr bwMode="auto">
                  <a:xfrm>
                    <a:off x="2444193" y="3994853"/>
                    <a:ext cx="218659" cy="186155"/>
                  </a:xfrm>
                  <a:custGeom>
                    <a:avLst/>
                    <a:gdLst>
                      <a:gd name="T0" fmla="*/ 148 w 148"/>
                      <a:gd name="T1" fmla="*/ 23 h 126"/>
                      <a:gd name="T2" fmla="*/ 45 w 148"/>
                      <a:gd name="T3" fmla="*/ 126 h 126"/>
                      <a:gd name="T4" fmla="*/ 0 w 148"/>
                      <a:gd name="T5" fmla="*/ 126 h 126"/>
                      <a:gd name="T6" fmla="*/ 126 w 148"/>
                      <a:gd name="T7" fmla="*/ 0 h 126"/>
                      <a:gd name="T8" fmla="*/ 148 w 148"/>
                      <a:gd name="T9" fmla="*/ 23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8" h="126">
                        <a:moveTo>
                          <a:pt x="148" y="23"/>
                        </a:moveTo>
                        <a:lnTo>
                          <a:pt x="45" y="126"/>
                        </a:lnTo>
                        <a:lnTo>
                          <a:pt x="0" y="126"/>
                        </a:lnTo>
                        <a:lnTo>
                          <a:pt x="126" y="0"/>
                        </a:lnTo>
                        <a:lnTo>
                          <a:pt x="148" y="23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25" name="Freeform 496"/>
                  <p:cNvSpPr>
                    <a:spLocks/>
                  </p:cNvSpPr>
                  <p:nvPr/>
                </p:nvSpPr>
                <p:spPr bwMode="auto">
                  <a:xfrm>
                    <a:off x="2649555" y="3926891"/>
                    <a:ext cx="218659" cy="186155"/>
                  </a:xfrm>
                  <a:custGeom>
                    <a:avLst/>
                    <a:gdLst>
                      <a:gd name="T0" fmla="*/ 148 w 148"/>
                      <a:gd name="T1" fmla="*/ 0 h 126"/>
                      <a:gd name="T2" fmla="*/ 22 w 148"/>
                      <a:gd name="T3" fmla="*/ 126 h 126"/>
                      <a:gd name="T4" fmla="*/ 0 w 148"/>
                      <a:gd name="T5" fmla="*/ 103 h 126"/>
                      <a:gd name="T6" fmla="*/ 104 w 148"/>
                      <a:gd name="T7" fmla="*/ 0 h 126"/>
                      <a:gd name="T8" fmla="*/ 148 w 148"/>
                      <a:gd name="T9" fmla="*/ 0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8" h="126">
                        <a:moveTo>
                          <a:pt x="148" y="0"/>
                        </a:moveTo>
                        <a:lnTo>
                          <a:pt x="22" y="126"/>
                        </a:lnTo>
                        <a:lnTo>
                          <a:pt x="0" y="103"/>
                        </a:lnTo>
                        <a:lnTo>
                          <a:pt x="104" y="0"/>
                        </a:lnTo>
                        <a:lnTo>
                          <a:pt x="148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26" name="Freeform 497"/>
                  <p:cNvSpPr>
                    <a:spLocks/>
                  </p:cNvSpPr>
                  <p:nvPr/>
                </p:nvSpPr>
                <p:spPr bwMode="auto">
                  <a:xfrm>
                    <a:off x="2649555" y="3926891"/>
                    <a:ext cx="218659" cy="186155"/>
                  </a:xfrm>
                  <a:custGeom>
                    <a:avLst/>
                    <a:gdLst>
                      <a:gd name="T0" fmla="*/ 148 w 148"/>
                      <a:gd name="T1" fmla="*/ 0 h 126"/>
                      <a:gd name="T2" fmla="*/ 22 w 148"/>
                      <a:gd name="T3" fmla="*/ 126 h 126"/>
                      <a:gd name="T4" fmla="*/ 0 w 148"/>
                      <a:gd name="T5" fmla="*/ 103 h 126"/>
                      <a:gd name="T6" fmla="*/ 104 w 148"/>
                      <a:gd name="T7" fmla="*/ 0 h 126"/>
                      <a:gd name="T8" fmla="*/ 148 w 148"/>
                      <a:gd name="T9" fmla="*/ 0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8" h="126">
                        <a:moveTo>
                          <a:pt x="148" y="0"/>
                        </a:moveTo>
                        <a:lnTo>
                          <a:pt x="22" y="126"/>
                        </a:lnTo>
                        <a:lnTo>
                          <a:pt x="0" y="103"/>
                        </a:lnTo>
                        <a:lnTo>
                          <a:pt x="104" y="0"/>
                        </a:lnTo>
                        <a:lnTo>
                          <a:pt x="14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27" name="Freeform 498"/>
                  <p:cNvSpPr>
                    <a:spLocks/>
                  </p:cNvSpPr>
                  <p:nvPr/>
                </p:nvSpPr>
                <p:spPr bwMode="auto">
                  <a:xfrm>
                    <a:off x="2622962" y="4021446"/>
                    <a:ext cx="66484" cy="65007"/>
                  </a:xfrm>
                  <a:custGeom>
                    <a:avLst/>
                    <a:gdLst>
                      <a:gd name="T0" fmla="*/ 23 w 45"/>
                      <a:gd name="T1" fmla="*/ 44 h 44"/>
                      <a:gd name="T2" fmla="*/ 0 w 45"/>
                      <a:gd name="T3" fmla="*/ 23 h 44"/>
                      <a:gd name="T4" fmla="*/ 23 w 45"/>
                      <a:gd name="T5" fmla="*/ 0 h 44"/>
                      <a:gd name="T6" fmla="*/ 45 w 45"/>
                      <a:gd name="T7" fmla="*/ 23 h 44"/>
                      <a:gd name="T8" fmla="*/ 23 w 45"/>
                      <a:gd name="T9" fmla="*/ 4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5" h="44">
                        <a:moveTo>
                          <a:pt x="23" y="44"/>
                        </a:moveTo>
                        <a:lnTo>
                          <a:pt x="0" y="23"/>
                        </a:lnTo>
                        <a:lnTo>
                          <a:pt x="23" y="0"/>
                        </a:lnTo>
                        <a:lnTo>
                          <a:pt x="45" y="23"/>
                        </a:lnTo>
                        <a:lnTo>
                          <a:pt x="23" y="44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28" name="Freeform 499"/>
                  <p:cNvSpPr>
                    <a:spLocks/>
                  </p:cNvSpPr>
                  <p:nvPr/>
                </p:nvSpPr>
                <p:spPr bwMode="auto">
                  <a:xfrm>
                    <a:off x="2622962" y="4021446"/>
                    <a:ext cx="66484" cy="65007"/>
                  </a:xfrm>
                  <a:custGeom>
                    <a:avLst/>
                    <a:gdLst>
                      <a:gd name="T0" fmla="*/ 23 w 45"/>
                      <a:gd name="T1" fmla="*/ 44 h 44"/>
                      <a:gd name="T2" fmla="*/ 0 w 45"/>
                      <a:gd name="T3" fmla="*/ 23 h 44"/>
                      <a:gd name="T4" fmla="*/ 23 w 45"/>
                      <a:gd name="T5" fmla="*/ 0 h 44"/>
                      <a:gd name="T6" fmla="*/ 45 w 45"/>
                      <a:gd name="T7" fmla="*/ 23 h 44"/>
                      <a:gd name="T8" fmla="*/ 23 w 45"/>
                      <a:gd name="T9" fmla="*/ 4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5" h="44">
                        <a:moveTo>
                          <a:pt x="23" y="44"/>
                        </a:moveTo>
                        <a:lnTo>
                          <a:pt x="0" y="23"/>
                        </a:lnTo>
                        <a:lnTo>
                          <a:pt x="23" y="0"/>
                        </a:lnTo>
                        <a:lnTo>
                          <a:pt x="45" y="23"/>
                        </a:lnTo>
                        <a:lnTo>
                          <a:pt x="23" y="44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</p:grpSp>
          </p:grpSp>
        </p:grpSp>
        <p:sp>
          <p:nvSpPr>
            <p:cNvPr id="3" name="TextBox 2"/>
            <p:cNvSpPr txBox="1"/>
            <p:nvPr/>
          </p:nvSpPr>
          <p:spPr>
            <a:xfrm>
              <a:off x="644291" y="2456890"/>
              <a:ext cx="1251398" cy="263790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0E0E0E"/>
                  </a:solidFill>
                  <a:latin typeface="+mn-lt"/>
                  <a:ea typeface="Poppins Light" charset="0"/>
                  <a:cs typeface="Poppins Light" charset="0"/>
                </a:rPr>
                <a:t>MULTI-CHANNEL OUTCOMES</a:t>
              </a:r>
              <a:endParaRPr lang="en-US" sz="900" b="1" dirty="0">
                <a:solidFill>
                  <a:srgbClr val="0E0E0E"/>
                </a:solidFill>
                <a:latin typeface="+mn-lt"/>
                <a:ea typeface="Poppins Light" charset="0"/>
                <a:cs typeface="Poppins Light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388591" y="1256111"/>
              <a:ext cx="1047875" cy="997907"/>
              <a:chOff x="2164451" y="1177205"/>
              <a:chExt cx="1325323" cy="1325323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164451" y="1177205"/>
                <a:ext cx="1325323" cy="1325323"/>
              </a:xfrm>
              <a:prstGeom prst="ellipse">
                <a:avLst/>
              </a:prstGeom>
              <a:solidFill>
                <a:srgbClr val="0E0E0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2476131" y="1489443"/>
                <a:ext cx="778748" cy="714012"/>
                <a:chOff x="2748196" y="1412134"/>
                <a:chExt cx="846966" cy="776559"/>
              </a:xfrm>
            </p:grpSpPr>
            <p:grpSp>
              <p:nvGrpSpPr>
                <p:cNvPr id="230" name="Group 229"/>
                <p:cNvGrpSpPr>
                  <a:grpSpLocks noChangeAspect="1"/>
                </p:cNvGrpSpPr>
                <p:nvPr/>
              </p:nvGrpSpPr>
              <p:grpSpPr>
                <a:xfrm>
                  <a:off x="3216311" y="1640053"/>
                  <a:ext cx="378851" cy="548640"/>
                  <a:chOff x="11227475" y="3628452"/>
                  <a:chExt cx="484595" cy="701776"/>
                </a:xfrm>
              </p:grpSpPr>
              <p:sp>
                <p:nvSpPr>
                  <p:cNvPr id="231" name="Freeform 555"/>
                  <p:cNvSpPr>
                    <a:spLocks/>
                  </p:cNvSpPr>
                  <p:nvPr/>
                </p:nvSpPr>
                <p:spPr bwMode="auto">
                  <a:xfrm>
                    <a:off x="11227475" y="3628452"/>
                    <a:ext cx="484595" cy="701776"/>
                  </a:xfrm>
                  <a:custGeom>
                    <a:avLst/>
                    <a:gdLst>
                      <a:gd name="T0" fmla="*/ 276 w 276"/>
                      <a:gd name="T1" fmla="*/ 28 h 400"/>
                      <a:gd name="T2" fmla="*/ 248 w 276"/>
                      <a:gd name="T3" fmla="*/ 0 h 400"/>
                      <a:gd name="T4" fmla="*/ 28 w 276"/>
                      <a:gd name="T5" fmla="*/ 0 h 400"/>
                      <a:gd name="T6" fmla="*/ 0 w 276"/>
                      <a:gd name="T7" fmla="*/ 28 h 400"/>
                      <a:gd name="T8" fmla="*/ 0 w 276"/>
                      <a:gd name="T9" fmla="*/ 372 h 400"/>
                      <a:gd name="T10" fmla="*/ 28 w 276"/>
                      <a:gd name="T11" fmla="*/ 400 h 400"/>
                      <a:gd name="T12" fmla="*/ 248 w 276"/>
                      <a:gd name="T13" fmla="*/ 400 h 400"/>
                      <a:gd name="T14" fmla="*/ 276 w 276"/>
                      <a:gd name="T15" fmla="*/ 372 h 400"/>
                      <a:gd name="T16" fmla="*/ 276 w 276"/>
                      <a:gd name="T17" fmla="*/ 28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6" h="400">
                        <a:moveTo>
                          <a:pt x="276" y="28"/>
                        </a:moveTo>
                        <a:cubicBezTo>
                          <a:pt x="276" y="12"/>
                          <a:pt x="264" y="0"/>
                          <a:pt x="248" y="0"/>
                        </a:cubicBezTo>
                        <a:cubicBezTo>
                          <a:pt x="28" y="0"/>
                          <a:pt x="28" y="0"/>
                          <a:pt x="28" y="0"/>
                        </a:cubicBezTo>
                        <a:cubicBezTo>
                          <a:pt x="12" y="0"/>
                          <a:pt x="0" y="12"/>
                          <a:pt x="0" y="28"/>
                        </a:cubicBezTo>
                        <a:cubicBezTo>
                          <a:pt x="0" y="372"/>
                          <a:pt x="0" y="372"/>
                          <a:pt x="0" y="372"/>
                        </a:cubicBezTo>
                        <a:cubicBezTo>
                          <a:pt x="0" y="388"/>
                          <a:pt x="12" y="400"/>
                          <a:pt x="28" y="400"/>
                        </a:cubicBezTo>
                        <a:cubicBezTo>
                          <a:pt x="248" y="400"/>
                          <a:pt x="248" y="400"/>
                          <a:pt x="248" y="400"/>
                        </a:cubicBezTo>
                        <a:cubicBezTo>
                          <a:pt x="264" y="400"/>
                          <a:pt x="276" y="388"/>
                          <a:pt x="276" y="372"/>
                        </a:cubicBezTo>
                        <a:cubicBezTo>
                          <a:pt x="276" y="28"/>
                          <a:pt x="276" y="28"/>
                          <a:pt x="276" y="28"/>
                        </a:cubicBezTo>
                      </a:path>
                    </a:pathLst>
                  </a:custGeom>
                  <a:solidFill>
                    <a:srgbClr val="90909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40" name="Rectangle 556"/>
                  <p:cNvSpPr>
                    <a:spLocks noChangeArrowheads="1"/>
                  </p:cNvSpPr>
                  <p:nvPr/>
                </p:nvSpPr>
                <p:spPr bwMode="auto">
                  <a:xfrm>
                    <a:off x="11252590" y="3724482"/>
                    <a:ext cx="435840" cy="509711"/>
                  </a:xfrm>
                  <a:prstGeom prst="rect">
                    <a:avLst/>
                  </a:prstGeom>
                  <a:solidFill>
                    <a:srgbClr val="D8D8D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244" name="Oval 557"/>
                  <p:cNvSpPr>
                    <a:spLocks noChangeArrowheads="1"/>
                  </p:cNvSpPr>
                  <p:nvPr/>
                </p:nvSpPr>
                <p:spPr bwMode="auto">
                  <a:xfrm>
                    <a:off x="11446133" y="4259311"/>
                    <a:ext cx="48755" cy="47278"/>
                  </a:xfrm>
                  <a:prstGeom prst="ellipse">
                    <a:avLst/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349" name="Rectangle 558"/>
                  <p:cNvSpPr>
                    <a:spLocks noChangeArrowheads="1"/>
                  </p:cNvSpPr>
                  <p:nvPr/>
                </p:nvSpPr>
                <p:spPr bwMode="auto">
                  <a:xfrm>
                    <a:off x="11373740" y="3665387"/>
                    <a:ext cx="193542" cy="22161"/>
                  </a:xfrm>
                  <a:prstGeom prst="rect">
                    <a:avLst/>
                  </a:prstGeom>
                  <a:solidFill>
                    <a:srgbClr val="48484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350" name="Freeform 559"/>
                  <p:cNvSpPr>
                    <a:spLocks/>
                  </p:cNvSpPr>
                  <p:nvPr/>
                </p:nvSpPr>
                <p:spPr bwMode="auto">
                  <a:xfrm>
                    <a:off x="11227475" y="3628452"/>
                    <a:ext cx="326511" cy="701776"/>
                  </a:xfrm>
                  <a:custGeom>
                    <a:avLst/>
                    <a:gdLst>
                      <a:gd name="T0" fmla="*/ 97 w 186"/>
                      <a:gd name="T1" fmla="*/ 400 h 400"/>
                      <a:gd name="T2" fmla="*/ 28 w 186"/>
                      <a:gd name="T3" fmla="*/ 400 h 400"/>
                      <a:gd name="T4" fmla="*/ 0 w 186"/>
                      <a:gd name="T5" fmla="*/ 372 h 400"/>
                      <a:gd name="T6" fmla="*/ 0 w 186"/>
                      <a:gd name="T7" fmla="*/ 28 h 400"/>
                      <a:gd name="T8" fmla="*/ 28 w 186"/>
                      <a:gd name="T9" fmla="*/ 0 h 400"/>
                      <a:gd name="T10" fmla="*/ 186 w 186"/>
                      <a:gd name="T11" fmla="*/ 0 h 400"/>
                      <a:gd name="T12" fmla="*/ 182 w 186"/>
                      <a:gd name="T13" fmla="*/ 21 h 400"/>
                      <a:gd name="T14" fmla="*/ 83 w 186"/>
                      <a:gd name="T15" fmla="*/ 21 h 400"/>
                      <a:gd name="T16" fmla="*/ 83 w 186"/>
                      <a:gd name="T17" fmla="*/ 34 h 400"/>
                      <a:gd name="T18" fmla="*/ 178 w 186"/>
                      <a:gd name="T19" fmla="*/ 34 h 400"/>
                      <a:gd name="T20" fmla="*/ 174 w 186"/>
                      <a:gd name="T21" fmla="*/ 55 h 400"/>
                      <a:gd name="T22" fmla="*/ 14 w 186"/>
                      <a:gd name="T23" fmla="*/ 55 h 400"/>
                      <a:gd name="T24" fmla="*/ 14 w 186"/>
                      <a:gd name="T25" fmla="*/ 345 h 400"/>
                      <a:gd name="T26" fmla="*/ 109 w 186"/>
                      <a:gd name="T27" fmla="*/ 345 h 400"/>
                      <a:gd name="T28" fmla="*/ 97 w 186"/>
                      <a:gd name="T29" fmla="*/ 400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86" h="400">
                        <a:moveTo>
                          <a:pt x="97" y="400"/>
                        </a:moveTo>
                        <a:cubicBezTo>
                          <a:pt x="28" y="400"/>
                          <a:pt x="28" y="400"/>
                          <a:pt x="28" y="400"/>
                        </a:cubicBezTo>
                        <a:cubicBezTo>
                          <a:pt x="12" y="400"/>
                          <a:pt x="0" y="388"/>
                          <a:pt x="0" y="372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12"/>
                          <a:pt x="12" y="0"/>
                          <a:pt x="28" y="0"/>
                        </a:cubicBezTo>
                        <a:cubicBezTo>
                          <a:pt x="186" y="0"/>
                          <a:pt x="186" y="0"/>
                          <a:pt x="186" y="0"/>
                        </a:cubicBezTo>
                        <a:cubicBezTo>
                          <a:pt x="182" y="21"/>
                          <a:pt x="182" y="21"/>
                          <a:pt x="182" y="21"/>
                        </a:cubicBezTo>
                        <a:cubicBezTo>
                          <a:pt x="83" y="21"/>
                          <a:pt x="83" y="21"/>
                          <a:pt x="83" y="21"/>
                        </a:cubicBezTo>
                        <a:cubicBezTo>
                          <a:pt x="83" y="34"/>
                          <a:pt x="83" y="34"/>
                          <a:pt x="83" y="34"/>
                        </a:cubicBezTo>
                        <a:cubicBezTo>
                          <a:pt x="178" y="34"/>
                          <a:pt x="178" y="34"/>
                          <a:pt x="178" y="34"/>
                        </a:cubicBezTo>
                        <a:cubicBezTo>
                          <a:pt x="174" y="55"/>
                          <a:pt x="174" y="55"/>
                          <a:pt x="174" y="55"/>
                        </a:cubicBezTo>
                        <a:cubicBezTo>
                          <a:pt x="14" y="55"/>
                          <a:pt x="14" y="55"/>
                          <a:pt x="14" y="55"/>
                        </a:cubicBezTo>
                        <a:cubicBezTo>
                          <a:pt x="14" y="345"/>
                          <a:pt x="14" y="345"/>
                          <a:pt x="14" y="345"/>
                        </a:cubicBezTo>
                        <a:cubicBezTo>
                          <a:pt x="109" y="345"/>
                          <a:pt x="109" y="345"/>
                          <a:pt x="109" y="345"/>
                        </a:cubicBezTo>
                        <a:cubicBezTo>
                          <a:pt x="97" y="400"/>
                          <a:pt x="97" y="400"/>
                          <a:pt x="97" y="400"/>
                        </a:cubicBezTo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351" name="Freeform 560"/>
                  <p:cNvSpPr>
                    <a:spLocks/>
                  </p:cNvSpPr>
                  <p:nvPr/>
                </p:nvSpPr>
                <p:spPr bwMode="auto">
                  <a:xfrm>
                    <a:off x="11252591" y="3724484"/>
                    <a:ext cx="280710" cy="509711"/>
                  </a:xfrm>
                  <a:custGeom>
                    <a:avLst/>
                    <a:gdLst>
                      <a:gd name="T0" fmla="*/ 113 w 190"/>
                      <a:gd name="T1" fmla="*/ 345 h 345"/>
                      <a:gd name="T2" fmla="*/ 0 w 190"/>
                      <a:gd name="T3" fmla="*/ 345 h 345"/>
                      <a:gd name="T4" fmla="*/ 0 w 190"/>
                      <a:gd name="T5" fmla="*/ 0 h 345"/>
                      <a:gd name="T6" fmla="*/ 190 w 190"/>
                      <a:gd name="T7" fmla="*/ 0 h 345"/>
                      <a:gd name="T8" fmla="*/ 113 w 190"/>
                      <a:gd name="T9" fmla="*/ 345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0" h="345">
                        <a:moveTo>
                          <a:pt x="113" y="345"/>
                        </a:moveTo>
                        <a:lnTo>
                          <a:pt x="0" y="345"/>
                        </a:lnTo>
                        <a:lnTo>
                          <a:pt x="0" y="0"/>
                        </a:lnTo>
                        <a:lnTo>
                          <a:pt x="190" y="0"/>
                        </a:lnTo>
                        <a:lnTo>
                          <a:pt x="113" y="345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352" name="Freeform 561"/>
                  <p:cNvSpPr>
                    <a:spLocks/>
                  </p:cNvSpPr>
                  <p:nvPr/>
                </p:nvSpPr>
                <p:spPr bwMode="auto">
                  <a:xfrm>
                    <a:off x="11252591" y="3724484"/>
                    <a:ext cx="280710" cy="509711"/>
                  </a:xfrm>
                  <a:custGeom>
                    <a:avLst/>
                    <a:gdLst>
                      <a:gd name="T0" fmla="*/ 113 w 190"/>
                      <a:gd name="T1" fmla="*/ 345 h 345"/>
                      <a:gd name="T2" fmla="*/ 0 w 190"/>
                      <a:gd name="T3" fmla="*/ 345 h 345"/>
                      <a:gd name="T4" fmla="*/ 0 w 190"/>
                      <a:gd name="T5" fmla="*/ 0 h 345"/>
                      <a:gd name="T6" fmla="*/ 190 w 190"/>
                      <a:gd name="T7" fmla="*/ 0 h 345"/>
                      <a:gd name="T8" fmla="*/ 113 w 190"/>
                      <a:gd name="T9" fmla="*/ 345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0" h="345">
                        <a:moveTo>
                          <a:pt x="113" y="345"/>
                        </a:moveTo>
                        <a:lnTo>
                          <a:pt x="0" y="345"/>
                        </a:lnTo>
                        <a:lnTo>
                          <a:pt x="0" y="0"/>
                        </a:lnTo>
                        <a:lnTo>
                          <a:pt x="190" y="0"/>
                        </a:lnTo>
                        <a:lnTo>
                          <a:pt x="113" y="345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353" name="Freeform 562"/>
                  <p:cNvSpPr>
                    <a:spLocks/>
                  </p:cNvSpPr>
                  <p:nvPr/>
                </p:nvSpPr>
                <p:spPr bwMode="auto">
                  <a:xfrm>
                    <a:off x="11373740" y="3665387"/>
                    <a:ext cx="174336" cy="22161"/>
                  </a:xfrm>
                  <a:custGeom>
                    <a:avLst/>
                    <a:gdLst>
                      <a:gd name="T0" fmla="*/ 113 w 118"/>
                      <a:gd name="T1" fmla="*/ 15 h 15"/>
                      <a:gd name="T2" fmla="*/ 0 w 118"/>
                      <a:gd name="T3" fmla="*/ 15 h 15"/>
                      <a:gd name="T4" fmla="*/ 0 w 118"/>
                      <a:gd name="T5" fmla="*/ 0 h 15"/>
                      <a:gd name="T6" fmla="*/ 118 w 118"/>
                      <a:gd name="T7" fmla="*/ 0 h 15"/>
                      <a:gd name="T8" fmla="*/ 113 w 118"/>
                      <a:gd name="T9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" h="15">
                        <a:moveTo>
                          <a:pt x="113" y="15"/>
                        </a:moveTo>
                        <a:lnTo>
                          <a:pt x="0" y="15"/>
                        </a:lnTo>
                        <a:lnTo>
                          <a:pt x="0" y="0"/>
                        </a:lnTo>
                        <a:lnTo>
                          <a:pt x="118" y="0"/>
                        </a:lnTo>
                        <a:lnTo>
                          <a:pt x="113" y="15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354" name="Freeform 563"/>
                  <p:cNvSpPr>
                    <a:spLocks/>
                  </p:cNvSpPr>
                  <p:nvPr/>
                </p:nvSpPr>
                <p:spPr bwMode="auto">
                  <a:xfrm>
                    <a:off x="11373740" y="3665387"/>
                    <a:ext cx="174336" cy="22161"/>
                  </a:xfrm>
                  <a:custGeom>
                    <a:avLst/>
                    <a:gdLst>
                      <a:gd name="T0" fmla="*/ 113 w 118"/>
                      <a:gd name="T1" fmla="*/ 15 h 15"/>
                      <a:gd name="T2" fmla="*/ 0 w 118"/>
                      <a:gd name="T3" fmla="*/ 15 h 15"/>
                      <a:gd name="T4" fmla="*/ 0 w 118"/>
                      <a:gd name="T5" fmla="*/ 0 h 15"/>
                      <a:gd name="T6" fmla="*/ 118 w 118"/>
                      <a:gd name="T7" fmla="*/ 0 h 15"/>
                      <a:gd name="T8" fmla="*/ 113 w 118"/>
                      <a:gd name="T9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" h="15">
                        <a:moveTo>
                          <a:pt x="113" y="15"/>
                        </a:moveTo>
                        <a:lnTo>
                          <a:pt x="0" y="15"/>
                        </a:lnTo>
                        <a:lnTo>
                          <a:pt x="0" y="0"/>
                        </a:lnTo>
                        <a:lnTo>
                          <a:pt x="118" y="0"/>
                        </a:lnTo>
                        <a:lnTo>
                          <a:pt x="113" y="15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</p:grpSp>
            <p:grpSp>
              <p:nvGrpSpPr>
                <p:cNvPr id="355" name="Group 354"/>
                <p:cNvGrpSpPr>
                  <a:grpSpLocks noChangeAspect="1"/>
                </p:cNvGrpSpPr>
                <p:nvPr/>
              </p:nvGrpSpPr>
              <p:grpSpPr>
                <a:xfrm>
                  <a:off x="2748196" y="1412134"/>
                  <a:ext cx="372420" cy="699207"/>
                  <a:chOff x="9683567" y="3628452"/>
                  <a:chExt cx="373788" cy="701776"/>
                </a:xfrm>
              </p:grpSpPr>
              <p:sp>
                <p:nvSpPr>
                  <p:cNvPr id="356" name="Freeform 547"/>
                  <p:cNvSpPr>
                    <a:spLocks/>
                  </p:cNvSpPr>
                  <p:nvPr/>
                </p:nvSpPr>
                <p:spPr bwMode="auto">
                  <a:xfrm>
                    <a:off x="9683567" y="3628452"/>
                    <a:ext cx="373788" cy="701776"/>
                  </a:xfrm>
                  <a:custGeom>
                    <a:avLst/>
                    <a:gdLst>
                      <a:gd name="T0" fmla="*/ 213 w 213"/>
                      <a:gd name="T1" fmla="*/ 27 h 400"/>
                      <a:gd name="T2" fmla="*/ 187 w 213"/>
                      <a:gd name="T3" fmla="*/ 0 h 400"/>
                      <a:gd name="T4" fmla="*/ 27 w 213"/>
                      <a:gd name="T5" fmla="*/ 0 h 400"/>
                      <a:gd name="T6" fmla="*/ 0 w 213"/>
                      <a:gd name="T7" fmla="*/ 27 h 400"/>
                      <a:gd name="T8" fmla="*/ 0 w 213"/>
                      <a:gd name="T9" fmla="*/ 373 h 400"/>
                      <a:gd name="T10" fmla="*/ 27 w 213"/>
                      <a:gd name="T11" fmla="*/ 400 h 400"/>
                      <a:gd name="T12" fmla="*/ 187 w 213"/>
                      <a:gd name="T13" fmla="*/ 400 h 400"/>
                      <a:gd name="T14" fmla="*/ 213 w 213"/>
                      <a:gd name="T15" fmla="*/ 373 h 400"/>
                      <a:gd name="T16" fmla="*/ 213 w 213"/>
                      <a:gd name="T17" fmla="*/ 27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13" h="400">
                        <a:moveTo>
                          <a:pt x="213" y="27"/>
                        </a:moveTo>
                        <a:cubicBezTo>
                          <a:pt x="213" y="12"/>
                          <a:pt x="201" y="0"/>
                          <a:pt x="18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12" y="0"/>
                          <a:pt x="0" y="12"/>
                          <a:pt x="0" y="27"/>
                        </a:cubicBezTo>
                        <a:cubicBezTo>
                          <a:pt x="0" y="373"/>
                          <a:pt x="0" y="373"/>
                          <a:pt x="0" y="373"/>
                        </a:cubicBezTo>
                        <a:cubicBezTo>
                          <a:pt x="0" y="388"/>
                          <a:pt x="12" y="400"/>
                          <a:pt x="27" y="400"/>
                        </a:cubicBezTo>
                        <a:cubicBezTo>
                          <a:pt x="187" y="400"/>
                          <a:pt x="187" y="400"/>
                          <a:pt x="187" y="400"/>
                        </a:cubicBezTo>
                        <a:cubicBezTo>
                          <a:pt x="201" y="400"/>
                          <a:pt x="213" y="388"/>
                          <a:pt x="213" y="373"/>
                        </a:cubicBezTo>
                        <a:cubicBezTo>
                          <a:pt x="213" y="27"/>
                          <a:pt x="213" y="27"/>
                          <a:pt x="213" y="27"/>
                        </a:cubicBezTo>
                      </a:path>
                    </a:pathLst>
                  </a:custGeom>
                  <a:solidFill>
                    <a:srgbClr val="90909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357" name="Rectangle 548"/>
                  <p:cNvSpPr>
                    <a:spLocks noChangeArrowheads="1"/>
                  </p:cNvSpPr>
                  <p:nvPr/>
                </p:nvSpPr>
                <p:spPr bwMode="auto">
                  <a:xfrm>
                    <a:off x="9705729" y="3746646"/>
                    <a:ext cx="329465" cy="466866"/>
                  </a:xfrm>
                  <a:prstGeom prst="rect">
                    <a:avLst/>
                  </a:prstGeom>
                  <a:solidFill>
                    <a:srgbClr val="D8D8D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358" name="Oval 549"/>
                  <p:cNvSpPr>
                    <a:spLocks noChangeArrowheads="1"/>
                  </p:cNvSpPr>
                  <p:nvPr/>
                </p:nvSpPr>
                <p:spPr bwMode="auto">
                  <a:xfrm>
                    <a:off x="9846084" y="4248969"/>
                    <a:ext cx="48755" cy="47278"/>
                  </a:xfrm>
                  <a:prstGeom prst="ellipse">
                    <a:avLst/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359" name="Rectangle 550"/>
                  <p:cNvSpPr>
                    <a:spLocks noChangeArrowheads="1"/>
                  </p:cNvSpPr>
                  <p:nvPr/>
                </p:nvSpPr>
                <p:spPr bwMode="auto">
                  <a:xfrm>
                    <a:off x="9812103" y="3675729"/>
                    <a:ext cx="116716" cy="23639"/>
                  </a:xfrm>
                  <a:prstGeom prst="rect">
                    <a:avLst/>
                  </a:prstGeom>
                  <a:solidFill>
                    <a:srgbClr val="555654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360" name="Freeform 551"/>
                  <p:cNvSpPr>
                    <a:spLocks noEditPoints="1"/>
                  </p:cNvSpPr>
                  <p:nvPr/>
                </p:nvSpPr>
                <p:spPr bwMode="auto">
                  <a:xfrm>
                    <a:off x="9683567" y="3628452"/>
                    <a:ext cx="280710" cy="701776"/>
                  </a:xfrm>
                  <a:custGeom>
                    <a:avLst/>
                    <a:gdLst>
                      <a:gd name="T0" fmla="*/ 60 w 160"/>
                      <a:gd name="T1" fmla="*/ 400 h 400"/>
                      <a:gd name="T2" fmla="*/ 27 w 160"/>
                      <a:gd name="T3" fmla="*/ 400 h 400"/>
                      <a:gd name="T4" fmla="*/ 0 w 160"/>
                      <a:gd name="T5" fmla="*/ 373 h 400"/>
                      <a:gd name="T6" fmla="*/ 0 w 160"/>
                      <a:gd name="T7" fmla="*/ 27 h 400"/>
                      <a:gd name="T8" fmla="*/ 27 w 160"/>
                      <a:gd name="T9" fmla="*/ 0 h 400"/>
                      <a:gd name="T10" fmla="*/ 160 w 160"/>
                      <a:gd name="T11" fmla="*/ 0 h 400"/>
                      <a:gd name="T12" fmla="*/ 143 w 160"/>
                      <a:gd name="T13" fmla="*/ 67 h 400"/>
                      <a:gd name="T14" fmla="*/ 13 w 160"/>
                      <a:gd name="T15" fmla="*/ 67 h 400"/>
                      <a:gd name="T16" fmla="*/ 13 w 160"/>
                      <a:gd name="T17" fmla="*/ 333 h 400"/>
                      <a:gd name="T18" fmla="*/ 77 w 160"/>
                      <a:gd name="T19" fmla="*/ 333 h 400"/>
                      <a:gd name="T20" fmla="*/ 60 w 160"/>
                      <a:gd name="T21" fmla="*/ 400 h 400"/>
                      <a:gd name="T22" fmla="*/ 73 w 160"/>
                      <a:gd name="T23" fmla="*/ 40 h 400"/>
                      <a:gd name="T24" fmla="*/ 140 w 160"/>
                      <a:gd name="T25" fmla="*/ 40 h 400"/>
                      <a:gd name="T26" fmla="*/ 140 w 160"/>
                      <a:gd name="T27" fmla="*/ 27 h 400"/>
                      <a:gd name="T28" fmla="*/ 73 w 160"/>
                      <a:gd name="T29" fmla="*/ 27 h 400"/>
                      <a:gd name="T30" fmla="*/ 73 w 160"/>
                      <a:gd name="T31" fmla="*/ 40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60" h="400">
                        <a:moveTo>
                          <a:pt x="60" y="400"/>
                        </a:moveTo>
                        <a:cubicBezTo>
                          <a:pt x="27" y="400"/>
                          <a:pt x="27" y="400"/>
                          <a:pt x="27" y="400"/>
                        </a:cubicBezTo>
                        <a:cubicBezTo>
                          <a:pt x="12" y="400"/>
                          <a:pt x="0" y="388"/>
                          <a:pt x="0" y="373"/>
                        </a:cubicBez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0" y="12"/>
                          <a:pt x="12" y="0"/>
                          <a:pt x="27" y="0"/>
                        </a:cubicBezTo>
                        <a:cubicBezTo>
                          <a:pt x="160" y="0"/>
                          <a:pt x="160" y="0"/>
                          <a:pt x="160" y="0"/>
                        </a:cubicBezTo>
                        <a:cubicBezTo>
                          <a:pt x="143" y="67"/>
                          <a:pt x="143" y="67"/>
                          <a:pt x="143" y="67"/>
                        </a:cubicBezTo>
                        <a:cubicBezTo>
                          <a:pt x="13" y="67"/>
                          <a:pt x="13" y="67"/>
                          <a:pt x="13" y="67"/>
                        </a:cubicBezTo>
                        <a:cubicBezTo>
                          <a:pt x="13" y="333"/>
                          <a:pt x="13" y="333"/>
                          <a:pt x="13" y="333"/>
                        </a:cubicBezTo>
                        <a:cubicBezTo>
                          <a:pt x="77" y="333"/>
                          <a:pt x="77" y="333"/>
                          <a:pt x="77" y="333"/>
                        </a:cubicBezTo>
                        <a:cubicBezTo>
                          <a:pt x="60" y="400"/>
                          <a:pt x="60" y="400"/>
                          <a:pt x="60" y="400"/>
                        </a:cubicBezTo>
                        <a:close/>
                        <a:moveTo>
                          <a:pt x="73" y="40"/>
                        </a:moveTo>
                        <a:cubicBezTo>
                          <a:pt x="140" y="40"/>
                          <a:pt x="140" y="40"/>
                          <a:pt x="140" y="40"/>
                        </a:cubicBezTo>
                        <a:cubicBezTo>
                          <a:pt x="140" y="27"/>
                          <a:pt x="140" y="27"/>
                          <a:pt x="140" y="27"/>
                        </a:cubicBezTo>
                        <a:cubicBezTo>
                          <a:pt x="73" y="27"/>
                          <a:pt x="73" y="27"/>
                          <a:pt x="73" y="27"/>
                        </a:cubicBezTo>
                        <a:lnTo>
                          <a:pt x="73" y="40"/>
                        </a:lnTo>
                        <a:close/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371" name="Freeform 552"/>
                  <p:cNvSpPr>
                    <a:spLocks/>
                  </p:cNvSpPr>
                  <p:nvPr/>
                </p:nvSpPr>
                <p:spPr bwMode="auto">
                  <a:xfrm>
                    <a:off x="9705729" y="3746646"/>
                    <a:ext cx="229001" cy="466866"/>
                  </a:xfrm>
                  <a:custGeom>
                    <a:avLst/>
                    <a:gdLst>
                      <a:gd name="T0" fmla="*/ 76 w 155"/>
                      <a:gd name="T1" fmla="*/ 316 h 316"/>
                      <a:gd name="T2" fmla="*/ 0 w 155"/>
                      <a:gd name="T3" fmla="*/ 316 h 316"/>
                      <a:gd name="T4" fmla="*/ 0 w 155"/>
                      <a:gd name="T5" fmla="*/ 0 h 316"/>
                      <a:gd name="T6" fmla="*/ 155 w 155"/>
                      <a:gd name="T7" fmla="*/ 0 h 316"/>
                      <a:gd name="T8" fmla="*/ 76 w 155"/>
                      <a:gd name="T9" fmla="*/ 316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5" h="316">
                        <a:moveTo>
                          <a:pt x="76" y="316"/>
                        </a:moveTo>
                        <a:lnTo>
                          <a:pt x="0" y="316"/>
                        </a:lnTo>
                        <a:lnTo>
                          <a:pt x="0" y="0"/>
                        </a:lnTo>
                        <a:lnTo>
                          <a:pt x="155" y="0"/>
                        </a:lnTo>
                        <a:lnTo>
                          <a:pt x="76" y="316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381" name="Freeform 553"/>
                  <p:cNvSpPr>
                    <a:spLocks/>
                  </p:cNvSpPr>
                  <p:nvPr/>
                </p:nvSpPr>
                <p:spPr bwMode="auto">
                  <a:xfrm>
                    <a:off x="9705729" y="3746646"/>
                    <a:ext cx="229001" cy="466866"/>
                  </a:xfrm>
                  <a:custGeom>
                    <a:avLst/>
                    <a:gdLst>
                      <a:gd name="T0" fmla="*/ 76 w 155"/>
                      <a:gd name="T1" fmla="*/ 316 h 316"/>
                      <a:gd name="T2" fmla="*/ 0 w 155"/>
                      <a:gd name="T3" fmla="*/ 316 h 316"/>
                      <a:gd name="T4" fmla="*/ 0 w 155"/>
                      <a:gd name="T5" fmla="*/ 0 h 316"/>
                      <a:gd name="T6" fmla="*/ 155 w 155"/>
                      <a:gd name="T7" fmla="*/ 0 h 316"/>
                      <a:gd name="T8" fmla="*/ 76 w 155"/>
                      <a:gd name="T9" fmla="*/ 316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5" h="316">
                        <a:moveTo>
                          <a:pt x="76" y="316"/>
                        </a:moveTo>
                        <a:lnTo>
                          <a:pt x="0" y="316"/>
                        </a:lnTo>
                        <a:lnTo>
                          <a:pt x="0" y="0"/>
                        </a:lnTo>
                        <a:lnTo>
                          <a:pt x="155" y="0"/>
                        </a:lnTo>
                        <a:lnTo>
                          <a:pt x="76" y="31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392" name="Rectangle 554"/>
                  <p:cNvSpPr>
                    <a:spLocks noChangeArrowheads="1"/>
                  </p:cNvSpPr>
                  <p:nvPr/>
                </p:nvSpPr>
                <p:spPr bwMode="auto">
                  <a:xfrm>
                    <a:off x="9812103" y="3675729"/>
                    <a:ext cx="116716" cy="23639"/>
                  </a:xfrm>
                  <a:prstGeom prst="rect">
                    <a:avLst/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</p:grpSp>
            <p:sp>
              <p:nvSpPr>
                <p:cNvPr id="393" name="Shape 2907"/>
                <p:cNvSpPr/>
                <p:nvPr/>
              </p:nvSpPr>
              <p:spPr>
                <a:xfrm>
                  <a:off x="3280849" y="1796143"/>
                  <a:ext cx="259773" cy="2597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973" y="235"/>
                      </a:moveTo>
                      <a:cubicBezTo>
                        <a:pt x="12909" y="205"/>
                        <a:pt x="12840" y="184"/>
                        <a:pt x="12764" y="184"/>
                      </a:cubicBezTo>
                      <a:cubicBezTo>
                        <a:pt x="12493" y="184"/>
                        <a:pt x="12273" y="404"/>
                        <a:pt x="12273" y="675"/>
                      </a:cubicBezTo>
                      <a:cubicBezTo>
                        <a:pt x="12273" y="946"/>
                        <a:pt x="12493" y="1166"/>
                        <a:pt x="12764" y="1166"/>
                      </a:cubicBezTo>
                      <a:lnTo>
                        <a:pt x="12764" y="1179"/>
                      </a:lnTo>
                      <a:cubicBezTo>
                        <a:pt x="17245" y="2089"/>
                        <a:pt x="20618" y="6050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7" y="20618"/>
                        <a:pt x="982" y="16223"/>
                        <a:pt x="982" y="10800"/>
                      </a:cubicBezTo>
                      <a:cubicBezTo>
                        <a:pt x="982" y="6050"/>
                        <a:pt x="4355" y="2089"/>
                        <a:pt x="8836" y="1179"/>
                      </a:cubicBezTo>
                      <a:lnTo>
                        <a:pt x="8836" y="1166"/>
                      </a:lnTo>
                      <a:cubicBezTo>
                        <a:pt x="9107" y="1166"/>
                        <a:pt x="9327" y="946"/>
                        <a:pt x="9327" y="675"/>
                      </a:cubicBezTo>
                      <a:cubicBezTo>
                        <a:pt x="9327" y="404"/>
                        <a:pt x="9107" y="184"/>
                        <a:pt x="8836" y="184"/>
                      </a:cubicBezTo>
                      <a:cubicBezTo>
                        <a:pt x="8761" y="184"/>
                        <a:pt x="8691" y="205"/>
                        <a:pt x="8627" y="235"/>
                      </a:cubicBezTo>
                      <a:cubicBezTo>
                        <a:pt x="3706" y="1243"/>
                        <a:pt x="0" y="5582"/>
                        <a:pt x="0" y="10800"/>
                      </a:cubicBez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5582"/>
                        <a:pt x="17893" y="1243"/>
                        <a:pt x="12973" y="235"/>
                      </a:cubicBezTo>
                      <a:moveTo>
                        <a:pt x="6873" y="9818"/>
                      </a:moveTo>
                      <a:cubicBezTo>
                        <a:pt x="6602" y="9818"/>
                        <a:pt x="6382" y="10038"/>
                        <a:pt x="6382" y="10309"/>
                      </a:cubicBezTo>
                      <a:cubicBezTo>
                        <a:pt x="6382" y="10445"/>
                        <a:pt x="6437" y="10567"/>
                        <a:pt x="6526" y="10656"/>
                      </a:cubicBezTo>
                      <a:lnTo>
                        <a:pt x="10453" y="14583"/>
                      </a:lnTo>
                      <a:cubicBezTo>
                        <a:pt x="10542" y="14673"/>
                        <a:pt x="10664" y="14727"/>
                        <a:pt x="10800" y="14727"/>
                      </a:cubicBezTo>
                      <a:cubicBezTo>
                        <a:pt x="10936" y="14727"/>
                        <a:pt x="11059" y="14673"/>
                        <a:pt x="11147" y="14583"/>
                      </a:cubicBezTo>
                      <a:lnTo>
                        <a:pt x="15074" y="10656"/>
                      </a:lnTo>
                      <a:cubicBezTo>
                        <a:pt x="15163" y="10567"/>
                        <a:pt x="15218" y="10445"/>
                        <a:pt x="15218" y="10309"/>
                      </a:cubicBezTo>
                      <a:cubicBezTo>
                        <a:pt x="15218" y="10038"/>
                        <a:pt x="14998" y="9818"/>
                        <a:pt x="14727" y="9818"/>
                      </a:cubicBezTo>
                      <a:cubicBezTo>
                        <a:pt x="14592" y="9818"/>
                        <a:pt x="14469" y="9873"/>
                        <a:pt x="14380" y="9962"/>
                      </a:cubicBezTo>
                      <a:lnTo>
                        <a:pt x="11291" y="13051"/>
                      </a:lnTo>
                      <a:lnTo>
                        <a:pt x="11291" y="491"/>
                      </a:lnTo>
                      <a:cubicBezTo>
                        <a:pt x="11291" y="220"/>
                        <a:pt x="11071" y="0"/>
                        <a:pt x="10800" y="0"/>
                      </a:cubicBezTo>
                      <a:cubicBezTo>
                        <a:pt x="10529" y="0"/>
                        <a:pt x="10309" y="220"/>
                        <a:pt x="10309" y="491"/>
                      </a:cubicBezTo>
                      <a:lnTo>
                        <a:pt x="10309" y="13051"/>
                      </a:lnTo>
                      <a:lnTo>
                        <a:pt x="7220" y="9962"/>
                      </a:lnTo>
                      <a:cubicBezTo>
                        <a:pt x="7131" y="9873"/>
                        <a:pt x="7009" y="9818"/>
                        <a:pt x="6873" y="9818"/>
                      </a:cubicBezTo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26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94" name="Shape 2907"/>
                <p:cNvSpPr/>
                <p:nvPr/>
              </p:nvSpPr>
              <p:spPr>
                <a:xfrm>
                  <a:off x="2800952" y="1637248"/>
                  <a:ext cx="259773" cy="2597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973" y="235"/>
                      </a:moveTo>
                      <a:cubicBezTo>
                        <a:pt x="12909" y="205"/>
                        <a:pt x="12840" y="184"/>
                        <a:pt x="12764" y="184"/>
                      </a:cubicBezTo>
                      <a:cubicBezTo>
                        <a:pt x="12493" y="184"/>
                        <a:pt x="12273" y="404"/>
                        <a:pt x="12273" y="675"/>
                      </a:cubicBezTo>
                      <a:cubicBezTo>
                        <a:pt x="12273" y="946"/>
                        <a:pt x="12493" y="1166"/>
                        <a:pt x="12764" y="1166"/>
                      </a:cubicBezTo>
                      <a:lnTo>
                        <a:pt x="12764" y="1179"/>
                      </a:lnTo>
                      <a:cubicBezTo>
                        <a:pt x="17245" y="2089"/>
                        <a:pt x="20618" y="6050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7" y="20618"/>
                        <a:pt x="982" y="16223"/>
                        <a:pt x="982" y="10800"/>
                      </a:cubicBezTo>
                      <a:cubicBezTo>
                        <a:pt x="982" y="6050"/>
                        <a:pt x="4355" y="2089"/>
                        <a:pt x="8836" y="1179"/>
                      </a:cubicBezTo>
                      <a:lnTo>
                        <a:pt x="8836" y="1166"/>
                      </a:lnTo>
                      <a:cubicBezTo>
                        <a:pt x="9107" y="1166"/>
                        <a:pt x="9327" y="946"/>
                        <a:pt x="9327" y="675"/>
                      </a:cubicBezTo>
                      <a:cubicBezTo>
                        <a:pt x="9327" y="404"/>
                        <a:pt x="9107" y="184"/>
                        <a:pt x="8836" y="184"/>
                      </a:cubicBezTo>
                      <a:cubicBezTo>
                        <a:pt x="8761" y="184"/>
                        <a:pt x="8691" y="205"/>
                        <a:pt x="8627" y="235"/>
                      </a:cubicBezTo>
                      <a:cubicBezTo>
                        <a:pt x="3706" y="1243"/>
                        <a:pt x="0" y="5582"/>
                        <a:pt x="0" y="10800"/>
                      </a:cubicBez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5582"/>
                        <a:pt x="17893" y="1243"/>
                        <a:pt x="12973" y="235"/>
                      </a:cubicBezTo>
                      <a:moveTo>
                        <a:pt x="6873" y="9818"/>
                      </a:moveTo>
                      <a:cubicBezTo>
                        <a:pt x="6602" y="9818"/>
                        <a:pt x="6382" y="10038"/>
                        <a:pt x="6382" y="10309"/>
                      </a:cubicBezTo>
                      <a:cubicBezTo>
                        <a:pt x="6382" y="10445"/>
                        <a:pt x="6437" y="10567"/>
                        <a:pt x="6526" y="10656"/>
                      </a:cubicBezTo>
                      <a:lnTo>
                        <a:pt x="10453" y="14583"/>
                      </a:lnTo>
                      <a:cubicBezTo>
                        <a:pt x="10542" y="14673"/>
                        <a:pt x="10664" y="14727"/>
                        <a:pt x="10800" y="14727"/>
                      </a:cubicBezTo>
                      <a:cubicBezTo>
                        <a:pt x="10936" y="14727"/>
                        <a:pt x="11059" y="14673"/>
                        <a:pt x="11147" y="14583"/>
                      </a:cubicBezTo>
                      <a:lnTo>
                        <a:pt x="15074" y="10656"/>
                      </a:lnTo>
                      <a:cubicBezTo>
                        <a:pt x="15163" y="10567"/>
                        <a:pt x="15218" y="10445"/>
                        <a:pt x="15218" y="10309"/>
                      </a:cubicBezTo>
                      <a:cubicBezTo>
                        <a:pt x="15218" y="10038"/>
                        <a:pt x="14998" y="9818"/>
                        <a:pt x="14727" y="9818"/>
                      </a:cubicBezTo>
                      <a:cubicBezTo>
                        <a:pt x="14592" y="9818"/>
                        <a:pt x="14469" y="9873"/>
                        <a:pt x="14380" y="9962"/>
                      </a:cubicBezTo>
                      <a:lnTo>
                        <a:pt x="11291" y="13051"/>
                      </a:lnTo>
                      <a:lnTo>
                        <a:pt x="11291" y="491"/>
                      </a:lnTo>
                      <a:cubicBezTo>
                        <a:pt x="11291" y="220"/>
                        <a:pt x="11071" y="0"/>
                        <a:pt x="10800" y="0"/>
                      </a:cubicBezTo>
                      <a:cubicBezTo>
                        <a:pt x="10529" y="0"/>
                        <a:pt x="10309" y="220"/>
                        <a:pt x="10309" y="491"/>
                      </a:cubicBezTo>
                      <a:lnTo>
                        <a:pt x="10309" y="13051"/>
                      </a:lnTo>
                      <a:lnTo>
                        <a:pt x="7220" y="9962"/>
                      </a:lnTo>
                      <a:cubicBezTo>
                        <a:pt x="7131" y="9873"/>
                        <a:pt x="7009" y="9818"/>
                        <a:pt x="6873" y="9818"/>
                      </a:cubicBezTo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26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sp>
          <p:nvSpPr>
            <p:cNvPr id="395" name="TextBox 394"/>
            <p:cNvSpPr txBox="1"/>
            <p:nvPr/>
          </p:nvSpPr>
          <p:spPr>
            <a:xfrm>
              <a:off x="2418832" y="2456890"/>
              <a:ext cx="987393" cy="263790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0E0E0E"/>
                  </a:solidFill>
                  <a:latin typeface="+mn-lt"/>
                  <a:ea typeface="Poppins Light" charset="0"/>
                  <a:cs typeface="Poppins Light" charset="0"/>
                </a:rPr>
                <a:t>APP PERFORMANCE</a:t>
              </a:r>
              <a:endParaRPr lang="en-US" sz="900" b="1" dirty="0">
                <a:solidFill>
                  <a:srgbClr val="0E0E0E"/>
                </a:solidFill>
                <a:latin typeface="+mn-lt"/>
                <a:ea typeface="Poppins Light" charset="0"/>
                <a:cs typeface="Poppins Light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048063" y="1256111"/>
              <a:ext cx="1047875" cy="997907"/>
              <a:chOff x="3909338" y="1172704"/>
              <a:chExt cx="1325323" cy="1325323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3909338" y="1172704"/>
                <a:ext cx="1325323" cy="1325323"/>
              </a:xfrm>
              <a:prstGeom prst="ellipse">
                <a:avLst/>
              </a:prstGeom>
              <a:solidFill>
                <a:srgbClr val="0E0E0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217605" y="1490802"/>
                <a:ext cx="733690" cy="694292"/>
                <a:chOff x="4021627" y="1412700"/>
                <a:chExt cx="819578" cy="775568"/>
              </a:xfrm>
            </p:grpSpPr>
            <p:grpSp>
              <p:nvGrpSpPr>
                <p:cNvPr id="396" name="Group 395"/>
                <p:cNvGrpSpPr>
                  <a:grpSpLocks noChangeAspect="1"/>
                </p:cNvGrpSpPr>
                <p:nvPr/>
              </p:nvGrpSpPr>
              <p:grpSpPr>
                <a:xfrm>
                  <a:off x="4462354" y="1639628"/>
                  <a:ext cx="378851" cy="548640"/>
                  <a:chOff x="11227475" y="3628452"/>
                  <a:chExt cx="484595" cy="701776"/>
                </a:xfrm>
              </p:grpSpPr>
              <p:sp>
                <p:nvSpPr>
                  <p:cNvPr id="397" name="Freeform 555"/>
                  <p:cNvSpPr>
                    <a:spLocks/>
                  </p:cNvSpPr>
                  <p:nvPr/>
                </p:nvSpPr>
                <p:spPr bwMode="auto">
                  <a:xfrm>
                    <a:off x="11227475" y="3628452"/>
                    <a:ext cx="484595" cy="701776"/>
                  </a:xfrm>
                  <a:custGeom>
                    <a:avLst/>
                    <a:gdLst>
                      <a:gd name="T0" fmla="*/ 276 w 276"/>
                      <a:gd name="T1" fmla="*/ 28 h 400"/>
                      <a:gd name="T2" fmla="*/ 248 w 276"/>
                      <a:gd name="T3" fmla="*/ 0 h 400"/>
                      <a:gd name="T4" fmla="*/ 28 w 276"/>
                      <a:gd name="T5" fmla="*/ 0 h 400"/>
                      <a:gd name="T6" fmla="*/ 0 w 276"/>
                      <a:gd name="T7" fmla="*/ 28 h 400"/>
                      <a:gd name="T8" fmla="*/ 0 w 276"/>
                      <a:gd name="T9" fmla="*/ 372 h 400"/>
                      <a:gd name="T10" fmla="*/ 28 w 276"/>
                      <a:gd name="T11" fmla="*/ 400 h 400"/>
                      <a:gd name="T12" fmla="*/ 248 w 276"/>
                      <a:gd name="T13" fmla="*/ 400 h 400"/>
                      <a:gd name="T14" fmla="*/ 276 w 276"/>
                      <a:gd name="T15" fmla="*/ 372 h 400"/>
                      <a:gd name="T16" fmla="*/ 276 w 276"/>
                      <a:gd name="T17" fmla="*/ 28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6" h="400">
                        <a:moveTo>
                          <a:pt x="276" y="28"/>
                        </a:moveTo>
                        <a:cubicBezTo>
                          <a:pt x="276" y="12"/>
                          <a:pt x="264" y="0"/>
                          <a:pt x="248" y="0"/>
                        </a:cubicBezTo>
                        <a:cubicBezTo>
                          <a:pt x="28" y="0"/>
                          <a:pt x="28" y="0"/>
                          <a:pt x="28" y="0"/>
                        </a:cubicBezTo>
                        <a:cubicBezTo>
                          <a:pt x="12" y="0"/>
                          <a:pt x="0" y="12"/>
                          <a:pt x="0" y="28"/>
                        </a:cubicBezTo>
                        <a:cubicBezTo>
                          <a:pt x="0" y="372"/>
                          <a:pt x="0" y="372"/>
                          <a:pt x="0" y="372"/>
                        </a:cubicBezTo>
                        <a:cubicBezTo>
                          <a:pt x="0" y="388"/>
                          <a:pt x="12" y="400"/>
                          <a:pt x="28" y="400"/>
                        </a:cubicBezTo>
                        <a:cubicBezTo>
                          <a:pt x="248" y="400"/>
                          <a:pt x="248" y="400"/>
                          <a:pt x="248" y="400"/>
                        </a:cubicBezTo>
                        <a:cubicBezTo>
                          <a:pt x="264" y="400"/>
                          <a:pt x="276" y="388"/>
                          <a:pt x="276" y="372"/>
                        </a:cubicBezTo>
                        <a:cubicBezTo>
                          <a:pt x="276" y="28"/>
                          <a:pt x="276" y="28"/>
                          <a:pt x="276" y="28"/>
                        </a:cubicBezTo>
                      </a:path>
                    </a:pathLst>
                  </a:custGeom>
                  <a:solidFill>
                    <a:srgbClr val="90909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398" name="Rectangle 556"/>
                  <p:cNvSpPr>
                    <a:spLocks noChangeArrowheads="1"/>
                  </p:cNvSpPr>
                  <p:nvPr/>
                </p:nvSpPr>
                <p:spPr bwMode="auto">
                  <a:xfrm>
                    <a:off x="11252591" y="3724484"/>
                    <a:ext cx="435840" cy="509711"/>
                  </a:xfrm>
                  <a:prstGeom prst="rect">
                    <a:avLst/>
                  </a:prstGeom>
                  <a:solidFill>
                    <a:srgbClr val="D8D8D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399" name="Oval 557"/>
                  <p:cNvSpPr>
                    <a:spLocks noChangeArrowheads="1"/>
                  </p:cNvSpPr>
                  <p:nvPr/>
                </p:nvSpPr>
                <p:spPr bwMode="auto">
                  <a:xfrm>
                    <a:off x="11446133" y="4259311"/>
                    <a:ext cx="48755" cy="47278"/>
                  </a:xfrm>
                  <a:prstGeom prst="ellipse">
                    <a:avLst/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00" name="Rectangle 558"/>
                  <p:cNvSpPr>
                    <a:spLocks noChangeArrowheads="1"/>
                  </p:cNvSpPr>
                  <p:nvPr/>
                </p:nvSpPr>
                <p:spPr bwMode="auto">
                  <a:xfrm>
                    <a:off x="11373740" y="3665387"/>
                    <a:ext cx="193542" cy="22161"/>
                  </a:xfrm>
                  <a:prstGeom prst="rect">
                    <a:avLst/>
                  </a:prstGeom>
                  <a:solidFill>
                    <a:srgbClr val="48484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14" name="Freeform 559"/>
                  <p:cNvSpPr>
                    <a:spLocks/>
                  </p:cNvSpPr>
                  <p:nvPr/>
                </p:nvSpPr>
                <p:spPr bwMode="auto">
                  <a:xfrm>
                    <a:off x="11227475" y="3628452"/>
                    <a:ext cx="326511" cy="701776"/>
                  </a:xfrm>
                  <a:custGeom>
                    <a:avLst/>
                    <a:gdLst>
                      <a:gd name="T0" fmla="*/ 97 w 186"/>
                      <a:gd name="T1" fmla="*/ 400 h 400"/>
                      <a:gd name="T2" fmla="*/ 28 w 186"/>
                      <a:gd name="T3" fmla="*/ 400 h 400"/>
                      <a:gd name="T4" fmla="*/ 0 w 186"/>
                      <a:gd name="T5" fmla="*/ 372 h 400"/>
                      <a:gd name="T6" fmla="*/ 0 w 186"/>
                      <a:gd name="T7" fmla="*/ 28 h 400"/>
                      <a:gd name="T8" fmla="*/ 28 w 186"/>
                      <a:gd name="T9" fmla="*/ 0 h 400"/>
                      <a:gd name="T10" fmla="*/ 186 w 186"/>
                      <a:gd name="T11" fmla="*/ 0 h 400"/>
                      <a:gd name="T12" fmla="*/ 182 w 186"/>
                      <a:gd name="T13" fmla="*/ 21 h 400"/>
                      <a:gd name="T14" fmla="*/ 83 w 186"/>
                      <a:gd name="T15" fmla="*/ 21 h 400"/>
                      <a:gd name="T16" fmla="*/ 83 w 186"/>
                      <a:gd name="T17" fmla="*/ 34 h 400"/>
                      <a:gd name="T18" fmla="*/ 178 w 186"/>
                      <a:gd name="T19" fmla="*/ 34 h 400"/>
                      <a:gd name="T20" fmla="*/ 174 w 186"/>
                      <a:gd name="T21" fmla="*/ 55 h 400"/>
                      <a:gd name="T22" fmla="*/ 14 w 186"/>
                      <a:gd name="T23" fmla="*/ 55 h 400"/>
                      <a:gd name="T24" fmla="*/ 14 w 186"/>
                      <a:gd name="T25" fmla="*/ 345 h 400"/>
                      <a:gd name="T26" fmla="*/ 109 w 186"/>
                      <a:gd name="T27" fmla="*/ 345 h 400"/>
                      <a:gd name="T28" fmla="*/ 97 w 186"/>
                      <a:gd name="T29" fmla="*/ 400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86" h="400">
                        <a:moveTo>
                          <a:pt x="97" y="400"/>
                        </a:moveTo>
                        <a:cubicBezTo>
                          <a:pt x="28" y="400"/>
                          <a:pt x="28" y="400"/>
                          <a:pt x="28" y="400"/>
                        </a:cubicBezTo>
                        <a:cubicBezTo>
                          <a:pt x="12" y="400"/>
                          <a:pt x="0" y="388"/>
                          <a:pt x="0" y="372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12"/>
                          <a:pt x="12" y="0"/>
                          <a:pt x="28" y="0"/>
                        </a:cubicBezTo>
                        <a:cubicBezTo>
                          <a:pt x="186" y="0"/>
                          <a:pt x="186" y="0"/>
                          <a:pt x="186" y="0"/>
                        </a:cubicBezTo>
                        <a:cubicBezTo>
                          <a:pt x="182" y="21"/>
                          <a:pt x="182" y="21"/>
                          <a:pt x="182" y="21"/>
                        </a:cubicBezTo>
                        <a:cubicBezTo>
                          <a:pt x="83" y="21"/>
                          <a:pt x="83" y="21"/>
                          <a:pt x="83" y="21"/>
                        </a:cubicBezTo>
                        <a:cubicBezTo>
                          <a:pt x="83" y="34"/>
                          <a:pt x="83" y="34"/>
                          <a:pt x="83" y="34"/>
                        </a:cubicBezTo>
                        <a:cubicBezTo>
                          <a:pt x="178" y="34"/>
                          <a:pt x="178" y="34"/>
                          <a:pt x="178" y="34"/>
                        </a:cubicBezTo>
                        <a:cubicBezTo>
                          <a:pt x="174" y="55"/>
                          <a:pt x="174" y="55"/>
                          <a:pt x="174" y="55"/>
                        </a:cubicBezTo>
                        <a:cubicBezTo>
                          <a:pt x="14" y="55"/>
                          <a:pt x="14" y="55"/>
                          <a:pt x="14" y="55"/>
                        </a:cubicBezTo>
                        <a:cubicBezTo>
                          <a:pt x="14" y="345"/>
                          <a:pt x="14" y="345"/>
                          <a:pt x="14" y="345"/>
                        </a:cubicBezTo>
                        <a:cubicBezTo>
                          <a:pt x="109" y="345"/>
                          <a:pt x="109" y="345"/>
                          <a:pt x="109" y="345"/>
                        </a:cubicBezTo>
                        <a:cubicBezTo>
                          <a:pt x="97" y="400"/>
                          <a:pt x="97" y="400"/>
                          <a:pt x="97" y="400"/>
                        </a:cubicBezTo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15" name="Freeform 560"/>
                  <p:cNvSpPr>
                    <a:spLocks/>
                  </p:cNvSpPr>
                  <p:nvPr/>
                </p:nvSpPr>
                <p:spPr bwMode="auto">
                  <a:xfrm>
                    <a:off x="11252591" y="3724484"/>
                    <a:ext cx="280710" cy="509711"/>
                  </a:xfrm>
                  <a:custGeom>
                    <a:avLst/>
                    <a:gdLst>
                      <a:gd name="T0" fmla="*/ 113 w 190"/>
                      <a:gd name="T1" fmla="*/ 345 h 345"/>
                      <a:gd name="T2" fmla="*/ 0 w 190"/>
                      <a:gd name="T3" fmla="*/ 345 h 345"/>
                      <a:gd name="T4" fmla="*/ 0 w 190"/>
                      <a:gd name="T5" fmla="*/ 0 h 345"/>
                      <a:gd name="T6" fmla="*/ 190 w 190"/>
                      <a:gd name="T7" fmla="*/ 0 h 345"/>
                      <a:gd name="T8" fmla="*/ 113 w 190"/>
                      <a:gd name="T9" fmla="*/ 345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0" h="345">
                        <a:moveTo>
                          <a:pt x="113" y="345"/>
                        </a:moveTo>
                        <a:lnTo>
                          <a:pt x="0" y="345"/>
                        </a:lnTo>
                        <a:lnTo>
                          <a:pt x="0" y="0"/>
                        </a:lnTo>
                        <a:lnTo>
                          <a:pt x="190" y="0"/>
                        </a:lnTo>
                        <a:lnTo>
                          <a:pt x="113" y="345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16" name="Freeform 561"/>
                  <p:cNvSpPr>
                    <a:spLocks/>
                  </p:cNvSpPr>
                  <p:nvPr/>
                </p:nvSpPr>
                <p:spPr bwMode="auto">
                  <a:xfrm>
                    <a:off x="11252591" y="3724484"/>
                    <a:ext cx="280710" cy="509711"/>
                  </a:xfrm>
                  <a:custGeom>
                    <a:avLst/>
                    <a:gdLst>
                      <a:gd name="T0" fmla="*/ 113 w 190"/>
                      <a:gd name="T1" fmla="*/ 345 h 345"/>
                      <a:gd name="T2" fmla="*/ 0 w 190"/>
                      <a:gd name="T3" fmla="*/ 345 h 345"/>
                      <a:gd name="T4" fmla="*/ 0 w 190"/>
                      <a:gd name="T5" fmla="*/ 0 h 345"/>
                      <a:gd name="T6" fmla="*/ 190 w 190"/>
                      <a:gd name="T7" fmla="*/ 0 h 345"/>
                      <a:gd name="T8" fmla="*/ 113 w 190"/>
                      <a:gd name="T9" fmla="*/ 345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0" h="345">
                        <a:moveTo>
                          <a:pt x="113" y="345"/>
                        </a:moveTo>
                        <a:lnTo>
                          <a:pt x="0" y="345"/>
                        </a:lnTo>
                        <a:lnTo>
                          <a:pt x="0" y="0"/>
                        </a:lnTo>
                        <a:lnTo>
                          <a:pt x="190" y="0"/>
                        </a:lnTo>
                        <a:lnTo>
                          <a:pt x="113" y="345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17" name="Freeform 562"/>
                  <p:cNvSpPr>
                    <a:spLocks/>
                  </p:cNvSpPr>
                  <p:nvPr/>
                </p:nvSpPr>
                <p:spPr bwMode="auto">
                  <a:xfrm>
                    <a:off x="11373740" y="3665387"/>
                    <a:ext cx="174336" cy="22161"/>
                  </a:xfrm>
                  <a:custGeom>
                    <a:avLst/>
                    <a:gdLst>
                      <a:gd name="T0" fmla="*/ 113 w 118"/>
                      <a:gd name="T1" fmla="*/ 15 h 15"/>
                      <a:gd name="T2" fmla="*/ 0 w 118"/>
                      <a:gd name="T3" fmla="*/ 15 h 15"/>
                      <a:gd name="T4" fmla="*/ 0 w 118"/>
                      <a:gd name="T5" fmla="*/ 0 h 15"/>
                      <a:gd name="T6" fmla="*/ 118 w 118"/>
                      <a:gd name="T7" fmla="*/ 0 h 15"/>
                      <a:gd name="T8" fmla="*/ 113 w 118"/>
                      <a:gd name="T9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" h="15">
                        <a:moveTo>
                          <a:pt x="113" y="15"/>
                        </a:moveTo>
                        <a:lnTo>
                          <a:pt x="0" y="15"/>
                        </a:lnTo>
                        <a:lnTo>
                          <a:pt x="0" y="0"/>
                        </a:lnTo>
                        <a:lnTo>
                          <a:pt x="118" y="0"/>
                        </a:lnTo>
                        <a:lnTo>
                          <a:pt x="113" y="15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18" name="Freeform 563"/>
                  <p:cNvSpPr>
                    <a:spLocks/>
                  </p:cNvSpPr>
                  <p:nvPr/>
                </p:nvSpPr>
                <p:spPr bwMode="auto">
                  <a:xfrm>
                    <a:off x="11373740" y="3665387"/>
                    <a:ext cx="174336" cy="22161"/>
                  </a:xfrm>
                  <a:custGeom>
                    <a:avLst/>
                    <a:gdLst>
                      <a:gd name="T0" fmla="*/ 113 w 118"/>
                      <a:gd name="T1" fmla="*/ 15 h 15"/>
                      <a:gd name="T2" fmla="*/ 0 w 118"/>
                      <a:gd name="T3" fmla="*/ 15 h 15"/>
                      <a:gd name="T4" fmla="*/ 0 w 118"/>
                      <a:gd name="T5" fmla="*/ 0 h 15"/>
                      <a:gd name="T6" fmla="*/ 118 w 118"/>
                      <a:gd name="T7" fmla="*/ 0 h 15"/>
                      <a:gd name="T8" fmla="*/ 113 w 118"/>
                      <a:gd name="T9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" h="15">
                        <a:moveTo>
                          <a:pt x="113" y="15"/>
                        </a:moveTo>
                        <a:lnTo>
                          <a:pt x="0" y="15"/>
                        </a:lnTo>
                        <a:lnTo>
                          <a:pt x="0" y="0"/>
                        </a:lnTo>
                        <a:lnTo>
                          <a:pt x="118" y="0"/>
                        </a:lnTo>
                        <a:lnTo>
                          <a:pt x="113" y="15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</p:grpSp>
            <p:grpSp>
              <p:nvGrpSpPr>
                <p:cNvPr id="419" name="Group 418"/>
                <p:cNvGrpSpPr>
                  <a:grpSpLocks noChangeAspect="1"/>
                </p:cNvGrpSpPr>
                <p:nvPr/>
              </p:nvGrpSpPr>
              <p:grpSpPr>
                <a:xfrm>
                  <a:off x="4021627" y="1412700"/>
                  <a:ext cx="372420" cy="699207"/>
                  <a:chOff x="9683567" y="3628452"/>
                  <a:chExt cx="373788" cy="701776"/>
                </a:xfrm>
              </p:grpSpPr>
              <p:sp>
                <p:nvSpPr>
                  <p:cNvPr id="420" name="Freeform 547"/>
                  <p:cNvSpPr>
                    <a:spLocks/>
                  </p:cNvSpPr>
                  <p:nvPr/>
                </p:nvSpPr>
                <p:spPr bwMode="auto">
                  <a:xfrm>
                    <a:off x="9683567" y="3628452"/>
                    <a:ext cx="373788" cy="701776"/>
                  </a:xfrm>
                  <a:custGeom>
                    <a:avLst/>
                    <a:gdLst>
                      <a:gd name="T0" fmla="*/ 213 w 213"/>
                      <a:gd name="T1" fmla="*/ 27 h 400"/>
                      <a:gd name="T2" fmla="*/ 187 w 213"/>
                      <a:gd name="T3" fmla="*/ 0 h 400"/>
                      <a:gd name="T4" fmla="*/ 27 w 213"/>
                      <a:gd name="T5" fmla="*/ 0 h 400"/>
                      <a:gd name="T6" fmla="*/ 0 w 213"/>
                      <a:gd name="T7" fmla="*/ 27 h 400"/>
                      <a:gd name="T8" fmla="*/ 0 w 213"/>
                      <a:gd name="T9" fmla="*/ 373 h 400"/>
                      <a:gd name="T10" fmla="*/ 27 w 213"/>
                      <a:gd name="T11" fmla="*/ 400 h 400"/>
                      <a:gd name="T12" fmla="*/ 187 w 213"/>
                      <a:gd name="T13" fmla="*/ 400 h 400"/>
                      <a:gd name="T14" fmla="*/ 213 w 213"/>
                      <a:gd name="T15" fmla="*/ 373 h 400"/>
                      <a:gd name="T16" fmla="*/ 213 w 213"/>
                      <a:gd name="T17" fmla="*/ 27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13" h="400">
                        <a:moveTo>
                          <a:pt x="213" y="27"/>
                        </a:moveTo>
                        <a:cubicBezTo>
                          <a:pt x="213" y="12"/>
                          <a:pt x="201" y="0"/>
                          <a:pt x="18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12" y="0"/>
                          <a:pt x="0" y="12"/>
                          <a:pt x="0" y="27"/>
                        </a:cubicBezTo>
                        <a:cubicBezTo>
                          <a:pt x="0" y="373"/>
                          <a:pt x="0" y="373"/>
                          <a:pt x="0" y="373"/>
                        </a:cubicBezTo>
                        <a:cubicBezTo>
                          <a:pt x="0" y="388"/>
                          <a:pt x="12" y="400"/>
                          <a:pt x="27" y="400"/>
                        </a:cubicBezTo>
                        <a:cubicBezTo>
                          <a:pt x="187" y="400"/>
                          <a:pt x="187" y="400"/>
                          <a:pt x="187" y="400"/>
                        </a:cubicBezTo>
                        <a:cubicBezTo>
                          <a:pt x="201" y="400"/>
                          <a:pt x="213" y="388"/>
                          <a:pt x="213" y="373"/>
                        </a:cubicBezTo>
                        <a:cubicBezTo>
                          <a:pt x="213" y="27"/>
                          <a:pt x="213" y="27"/>
                          <a:pt x="213" y="27"/>
                        </a:cubicBezTo>
                      </a:path>
                    </a:pathLst>
                  </a:custGeom>
                  <a:solidFill>
                    <a:srgbClr val="90909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21" name="Rectangle 548"/>
                  <p:cNvSpPr>
                    <a:spLocks noChangeArrowheads="1"/>
                  </p:cNvSpPr>
                  <p:nvPr/>
                </p:nvSpPr>
                <p:spPr bwMode="auto">
                  <a:xfrm>
                    <a:off x="9705729" y="3746646"/>
                    <a:ext cx="329465" cy="466866"/>
                  </a:xfrm>
                  <a:prstGeom prst="rect">
                    <a:avLst/>
                  </a:prstGeom>
                  <a:solidFill>
                    <a:srgbClr val="D8D8D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22" name="Oval 549"/>
                  <p:cNvSpPr>
                    <a:spLocks noChangeArrowheads="1"/>
                  </p:cNvSpPr>
                  <p:nvPr/>
                </p:nvSpPr>
                <p:spPr bwMode="auto">
                  <a:xfrm>
                    <a:off x="9846084" y="4248969"/>
                    <a:ext cx="48755" cy="47278"/>
                  </a:xfrm>
                  <a:prstGeom prst="ellipse">
                    <a:avLst/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23" name="Rectangle 550"/>
                  <p:cNvSpPr>
                    <a:spLocks noChangeArrowheads="1"/>
                  </p:cNvSpPr>
                  <p:nvPr/>
                </p:nvSpPr>
                <p:spPr bwMode="auto">
                  <a:xfrm>
                    <a:off x="9812103" y="3675729"/>
                    <a:ext cx="116716" cy="23639"/>
                  </a:xfrm>
                  <a:prstGeom prst="rect">
                    <a:avLst/>
                  </a:prstGeom>
                  <a:solidFill>
                    <a:srgbClr val="555654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24" name="Freeform 551"/>
                  <p:cNvSpPr>
                    <a:spLocks noEditPoints="1"/>
                  </p:cNvSpPr>
                  <p:nvPr/>
                </p:nvSpPr>
                <p:spPr bwMode="auto">
                  <a:xfrm>
                    <a:off x="9683567" y="3628452"/>
                    <a:ext cx="280710" cy="701776"/>
                  </a:xfrm>
                  <a:custGeom>
                    <a:avLst/>
                    <a:gdLst>
                      <a:gd name="T0" fmla="*/ 60 w 160"/>
                      <a:gd name="T1" fmla="*/ 400 h 400"/>
                      <a:gd name="T2" fmla="*/ 27 w 160"/>
                      <a:gd name="T3" fmla="*/ 400 h 400"/>
                      <a:gd name="T4" fmla="*/ 0 w 160"/>
                      <a:gd name="T5" fmla="*/ 373 h 400"/>
                      <a:gd name="T6" fmla="*/ 0 w 160"/>
                      <a:gd name="T7" fmla="*/ 27 h 400"/>
                      <a:gd name="T8" fmla="*/ 27 w 160"/>
                      <a:gd name="T9" fmla="*/ 0 h 400"/>
                      <a:gd name="T10" fmla="*/ 160 w 160"/>
                      <a:gd name="T11" fmla="*/ 0 h 400"/>
                      <a:gd name="T12" fmla="*/ 143 w 160"/>
                      <a:gd name="T13" fmla="*/ 67 h 400"/>
                      <a:gd name="T14" fmla="*/ 13 w 160"/>
                      <a:gd name="T15" fmla="*/ 67 h 400"/>
                      <a:gd name="T16" fmla="*/ 13 w 160"/>
                      <a:gd name="T17" fmla="*/ 333 h 400"/>
                      <a:gd name="T18" fmla="*/ 77 w 160"/>
                      <a:gd name="T19" fmla="*/ 333 h 400"/>
                      <a:gd name="T20" fmla="*/ 60 w 160"/>
                      <a:gd name="T21" fmla="*/ 400 h 400"/>
                      <a:gd name="T22" fmla="*/ 73 w 160"/>
                      <a:gd name="T23" fmla="*/ 40 h 400"/>
                      <a:gd name="T24" fmla="*/ 140 w 160"/>
                      <a:gd name="T25" fmla="*/ 40 h 400"/>
                      <a:gd name="T26" fmla="*/ 140 w 160"/>
                      <a:gd name="T27" fmla="*/ 27 h 400"/>
                      <a:gd name="T28" fmla="*/ 73 w 160"/>
                      <a:gd name="T29" fmla="*/ 27 h 400"/>
                      <a:gd name="T30" fmla="*/ 73 w 160"/>
                      <a:gd name="T31" fmla="*/ 40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60" h="400">
                        <a:moveTo>
                          <a:pt x="60" y="400"/>
                        </a:moveTo>
                        <a:cubicBezTo>
                          <a:pt x="27" y="400"/>
                          <a:pt x="27" y="400"/>
                          <a:pt x="27" y="400"/>
                        </a:cubicBezTo>
                        <a:cubicBezTo>
                          <a:pt x="12" y="400"/>
                          <a:pt x="0" y="388"/>
                          <a:pt x="0" y="373"/>
                        </a:cubicBez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0" y="12"/>
                          <a:pt x="12" y="0"/>
                          <a:pt x="27" y="0"/>
                        </a:cubicBezTo>
                        <a:cubicBezTo>
                          <a:pt x="160" y="0"/>
                          <a:pt x="160" y="0"/>
                          <a:pt x="160" y="0"/>
                        </a:cubicBezTo>
                        <a:cubicBezTo>
                          <a:pt x="143" y="67"/>
                          <a:pt x="143" y="67"/>
                          <a:pt x="143" y="67"/>
                        </a:cubicBezTo>
                        <a:cubicBezTo>
                          <a:pt x="13" y="67"/>
                          <a:pt x="13" y="67"/>
                          <a:pt x="13" y="67"/>
                        </a:cubicBezTo>
                        <a:cubicBezTo>
                          <a:pt x="13" y="333"/>
                          <a:pt x="13" y="333"/>
                          <a:pt x="13" y="333"/>
                        </a:cubicBezTo>
                        <a:cubicBezTo>
                          <a:pt x="77" y="333"/>
                          <a:pt x="77" y="333"/>
                          <a:pt x="77" y="333"/>
                        </a:cubicBezTo>
                        <a:cubicBezTo>
                          <a:pt x="60" y="400"/>
                          <a:pt x="60" y="400"/>
                          <a:pt x="60" y="400"/>
                        </a:cubicBezTo>
                        <a:close/>
                        <a:moveTo>
                          <a:pt x="73" y="40"/>
                        </a:moveTo>
                        <a:cubicBezTo>
                          <a:pt x="140" y="40"/>
                          <a:pt x="140" y="40"/>
                          <a:pt x="140" y="40"/>
                        </a:cubicBezTo>
                        <a:cubicBezTo>
                          <a:pt x="140" y="27"/>
                          <a:pt x="140" y="27"/>
                          <a:pt x="140" y="27"/>
                        </a:cubicBezTo>
                        <a:cubicBezTo>
                          <a:pt x="73" y="27"/>
                          <a:pt x="73" y="27"/>
                          <a:pt x="73" y="27"/>
                        </a:cubicBezTo>
                        <a:lnTo>
                          <a:pt x="73" y="40"/>
                        </a:lnTo>
                        <a:close/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25" name="Freeform 552"/>
                  <p:cNvSpPr>
                    <a:spLocks/>
                  </p:cNvSpPr>
                  <p:nvPr/>
                </p:nvSpPr>
                <p:spPr bwMode="auto">
                  <a:xfrm>
                    <a:off x="9705729" y="3746646"/>
                    <a:ext cx="229001" cy="466866"/>
                  </a:xfrm>
                  <a:custGeom>
                    <a:avLst/>
                    <a:gdLst>
                      <a:gd name="T0" fmla="*/ 76 w 155"/>
                      <a:gd name="T1" fmla="*/ 316 h 316"/>
                      <a:gd name="T2" fmla="*/ 0 w 155"/>
                      <a:gd name="T3" fmla="*/ 316 h 316"/>
                      <a:gd name="T4" fmla="*/ 0 w 155"/>
                      <a:gd name="T5" fmla="*/ 0 h 316"/>
                      <a:gd name="T6" fmla="*/ 155 w 155"/>
                      <a:gd name="T7" fmla="*/ 0 h 316"/>
                      <a:gd name="T8" fmla="*/ 76 w 155"/>
                      <a:gd name="T9" fmla="*/ 316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5" h="316">
                        <a:moveTo>
                          <a:pt x="76" y="316"/>
                        </a:moveTo>
                        <a:lnTo>
                          <a:pt x="0" y="316"/>
                        </a:lnTo>
                        <a:lnTo>
                          <a:pt x="0" y="0"/>
                        </a:lnTo>
                        <a:lnTo>
                          <a:pt x="155" y="0"/>
                        </a:lnTo>
                        <a:lnTo>
                          <a:pt x="76" y="316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26" name="Freeform 553"/>
                  <p:cNvSpPr>
                    <a:spLocks/>
                  </p:cNvSpPr>
                  <p:nvPr/>
                </p:nvSpPr>
                <p:spPr bwMode="auto">
                  <a:xfrm>
                    <a:off x="9705729" y="3746646"/>
                    <a:ext cx="229001" cy="466866"/>
                  </a:xfrm>
                  <a:custGeom>
                    <a:avLst/>
                    <a:gdLst>
                      <a:gd name="T0" fmla="*/ 76 w 155"/>
                      <a:gd name="T1" fmla="*/ 316 h 316"/>
                      <a:gd name="T2" fmla="*/ 0 w 155"/>
                      <a:gd name="T3" fmla="*/ 316 h 316"/>
                      <a:gd name="T4" fmla="*/ 0 w 155"/>
                      <a:gd name="T5" fmla="*/ 0 h 316"/>
                      <a:gd name="T6" fmla="*/ 155 w 155"/>
                      <a:gd name="T7" fmla="*/ 0 h 316"/>
                      <a:gd name="T8" fmla="*/ 76 w 155"/>
                      <a:gd name="T9" fmla="*/ 316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5" h="316">
                        <a:moveTo>
                          <a:pt x="76" y="316"/>
                        </a:moveTo>
                        <a:lnTo>
                          <a:pt x="0" y="316"/>
                        </a:lnTo>
                        <a:lnTo>
                          <a:pt x="0" y="0"/>
                        </a:lnTo>
                        <a:lnTo>
                          <a:pt x="155" y="0"/>
                        </a:lnTo>
                        <a:lnTo>
                          <a:pt x="76" y="31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27" name="Rectangle 554"/>
                  <p:cNvSpPr>
                    <a:spLocks noChangeArrowheads="1"/>
                  </p:cNvSpPr>
                  <p:nvPr/>
                </p:nvSpPr>
                <p:spPr bwMode="auto">
                  <a:xfrm>
                    <a:off x="9812103" y="3675729"/>
                    <a:ext cx="116716" cy="23639"/>
                  </a:xfrm>
                  <a:prstGeom prst="rect">
                    <a:avLst/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</p:grpSp>
            <p:sp>
              <p:nvSpPr>
                <p:cNvPr id="428" name="Shape 2807"/>
                <p:cNvSpPr/>
                <p:nvPr/>
              </p:nvSpPr>
              <p:spPr>
                <a:xfrm>
                  <a:off x="4513234" y="1828081"/>
                  <a:ext cx="253411" cy="1842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075" y="12150"/>
                      </a:moveTo>
                      <a:lnTo>
                        <a:pt x="17294" y="9450"/>
                      </a:lnTo>
                      <a:lnTo>
                        <a:pt x="19843" y="9450"/>
                      </a:lnTo>
                      <a:lnTo>
                        <a:pt x="19406" y="12150"/>
                      </a:lnTo>
                      <a:cubicBezTo>
                        <a:pt x="19406" y="12150"/>
                        <a:pt x="17075" y="12150"/>
                        <a:pt x="17075" y="12150"/>
                      </a:cubicBezTo>
                      <a:close/>
                      <a:moveTo>
                        <a:pt x="18752" y="16200"/>
                      </a:moveTo>
                      <a:lnTo>
                        <a:pt x="16748" y="16200"/>
                      </a:lnTo>
                      <a:lnTo>
                        <a:pt x="16967" y="13500"/>
                      </a:lnTo>
                      <a:lnTo>
                        <a:pt x="19188" y="13500"/>
                      </a:lnTo>
                      <a:cubicBezTo>
                        <a:pt x="19188" y="13500"/>
                        <a:pt x="18752" y="16200"/>
                        <a:pt x="18752" y="16200"/>
                      </a:cubicBezTo>
                      <a:close/>
                      <a:moveTo>
                        <a:pt x="17673" y="20250"/>
                      </a:moveTo>
                      <a:cubicBezTo>
                        <a:pt x="17131" y="20250"/>
                        <a:pt x="16691" y="19645"/>
                        <a:pt x="16691" y="18900"/>
                      </a:cubicBezTo>
                      <a:cubicBezTo>
                        <a:pt x="16691" y="18155"/>
                        <a:pt x="17131" y="17550"/>
                        <a:pt x="17673" y="17550"/>
                      </a:cubicBezTo>
                      <a:cubicBezTo>
                        <a:pt x="18215" y="17550"/>
                        <a:pt x="18655" y="18155"/>
                        <a:pt x="18655" y="18900"/>
                      </a:cubicBezTo>
                      <a:cubicBezTo>
                        <a:pt x="18655" y="19645"/>
                        <a:pt x="18215" y="20250"/>
                        <a:pt x="17673" y="20250"/>
                      </a:cubicBezTo>
                      <a:moveTo>
                        <a:pt x="16415" y="8100"/>
                      </a:moveTo>
                      <a:lnTo>
                        <a:pt x="13745" y="8100"/>
                      </a:lnTo>
                      <a:lnTo>
                        <a:pt x="13745" y="5400"/>
                      </a:lnTo>
                      <a:lnTo>
                        <a:pt x="16633" y="5400"/>
                      </a:lnTo>
                      <a:cubicBezTo>
                        <a:pt x="16633" y="5400"/>
                        <a:pt x="16415" y="8100"/>
                        <a:pt x="16415" y="8100"/>
                      </a:cubicBezTo>
                      <a:close/>
                      <a:moveTo>
                        <a:pt x="16088" y="12150"/>
                      </a:moveTo>
                      <a:lnTo>
                        <a:pt x="13745" y="12150"/>
                      </a:lnTo>
                      <a:lnTo>
                        <a:pt x="13745" y="9450"/>
                      </a:lnTo>
                      <a:lnTo>
                        <a:pt x="16306" y="9450"/>
                      </a:lnTo>
                      <a:cubicBezTo>
                        <a:pt x="16306" y="9450"/>
                        <a:pt x="16088" y="12150"/>
                        <a:pt x="16088" y="12150"/>
                      </a:cubicBezTo>
                      <a:close/>
                      <a:moveTo>
                        <a:pt x="15761" y="16200"/>
                      </a:moveTo>
                      <a:lnTo>
                        <a:pt x="13745" y="16200"/>
                      </a:lnTo>
                      <a:lnTo>
                        <a:pt x="13745" y="13500"/>
                      </a:lnTo>
                      <a:lnTo>
                        <a:pt x="15979" y="13500"/>
                      </a:lnTo>
                      <a:cubicBezTo>
                        <a:pt x="15979" y="13500"/>
                        <a:pt x="15761" y="16200"/>
                        <a:pt x="15761" y="16200"/>
                      </a:cubicBezTo>
                      <a:close/>
                      <a:moveTo>
                        <a:pt x="12764" y="8100"/>
                      </a:moveTo>
                      <a:lnTo>
                        <a:pt x="10094" y="8100"/>
                      </a:lnTo>
                      <a:lnTo>
                        <a:pt x="9876" y="5400"/>
                      </a:lnTo>
                      <a:lnTo>
                        <a:pt x="12764" y="5400"/>
                      </a:lnTo>
                      <a:cubicBezTo>
                        <a:pt x="12764" y="5400"/>
                        <a:pt x="12764" y="8100"/>
                        <a:pt x="12764" y="8100"/>
                      </a:cubicBezTo>
                      <a:close/>
                      <a:moveTo>
                        <a:pt x="12764" y="12150"/>
                      </a:moveTo>
                      <a:lnTo>
                        <a:pt x="10421" y="12150"/>
                      </a:lnTo>
                      <a:lnTo>
                        <a:pt x="10203" y="9450"/>
                      </a:lnTo>
                      <a:lnTo>
                        <a:pt x="12764" y="9450"/>
                      </a:lnTo>
                      <a:cubicBezTo>
                        <a:pt x="12764" y="9450"/>
                        <a:pt x="12764" y="12150"/>
                        <a:pt x="12764" y="12150"/>
                      </a:cubicBezTo>
                      <a:close/>
                      <a:moveTo>
                        <a:pt x="12764" y="16200"/>
                      </a:moveTo>
                      <a:lnTo>
                        <a:pt x="10748" y="16200"/>
                      </a:lnTo>
                      <a:lnTo>
                        <a:pt x="10531" y="13500"/>
                      </a:lnTo>
                      <a:lnTo>
                        <a:pt x="12764" y="13500"/>
                      </a:lnTo>
                      <a:cubicBezTo>
                        <a:pt x="12764" y="13500"/>
                        <a:pt x="12764" y="16200"/>
                        <a:pt x="12764" y="16200"/>
                      </a:cubicBezTo>
                      <a:close/>
                      <a:moveTo>
                        <a:pt x="8836" y="20250"/>
                      </a:moveTo>
                      <a:cubicBezTo>
                        <a:pt x="8294" y="20250"/>
                        <a:pt x="7855" y="19645"/>
                        <a:pt x="7855" y="18900"/>
                      </a:cubicBezTo>
                      <a:cubicBezTo>
                        <a:pt x="7855" y="18155"/>
                        <a:pt x="8294" y="17550"/>
                        <a:pt x="8836" y="17550"/>
                      </a:cubicBezTo>
                      <a:cubicBezTo>
                        <a:pt x="9379" y="17550"/>
                        <a:pt x="9818" y="18155"/>
                        <a:pt x="9818" y="18900"/>
                      </a:cubicBezTo>
                      <a:cubicBezTo>
                        <a:pt x="9818" y="19645"/>
                        <a:pt x="9379" y="20250"/>
                        <a:pt x="8836" y="20250"/>
                      </a:cubicBezTo>
                      <a:moveTo>
                        <a:pt x="7213" y="13500"/>
                      </a:moveTo>
                      <a:lnTo>
                        <a:pt x="9543" y="13500"/>
                      </a:lnTo>
                      <a:lnTo>
                        <a:pt x="9761" y="16200"/>
                      </a:lnTo>
                      <a:lnTo>
                        <a:pt x="7740" y="16200"/>
                      </a:lnTo>
                      <a:cubicBezTo>
                        <a:pt x="7740" y="16200"/>
                        <a:pt x="7213" y="13500"/>
                        <a:pt x="7213" y="13500"/>
                      </a:cubicBezTo>
                      <a:close/>
                      <a:moveTo>
                        <a:pt x="6950" y="12150"/>
                      </a:moveTo>
                      <a:lnTo>
                        <a:pt x="6423" y="9450"/>
                      </a:lnTo>
                      <a:lnTo>
                        <a:pt x="9215" y="9450"/>
                      </a:lnTo>
                      <a:lnTo>
                        <a:pt x="9434" y="12150"/>
                      </a:lnTo>
                      <a:cubicBezTo>
                        <a:pt x="9434" y="12150"/>
                        <a:pt x="6950" y="12150"/>
                        <a:pt x="6950" y="12150"/>
                      </a:cubicBezTo>
                      <a:close/>
                      <a:moveTo>
                        <a:pt x="5633" y="5400"/>
                      </a:moveTo>
                      <a:lnTo>
                        <a:pt x="8888" y="5400"/>
                      </a:lnTo>
                      <a:lnTo>
                        <a:pt x="9106" y="8100"/>
                      </a:lnTo>
                      <a:lnTo>
                        <a:pt x="6160" y="8100"/>
                      </a:lnTo>
                      <a:cubicBezTo>
                        <a:pt x="6160" y="8100"/>
                        <a:pt x="5633" y="5400"/>
                        <a:pt x="5633" y="5400"/>
                      </a:cubicBezTo>
                      <a:close/>
                      <a:moveTo>
                        <a:pt x="17621" y="5400"/>
                      </a:moveTo>
                      <a:lnTo>
                        <a:pt x="20497" y="5400"/>
                      </a:lnTo>
                      <a:lnTo>
                        <a:pt x="20061" y="8100"/>
                      </a:lnTo>
                      <a:lnTo>
                        <a:pt x="17403" y="8100"/>
                      </a:lnTo>
                      <a:cubicBezTo>
                        <a:pt x="17403" y="8100"/>
                        <a:pt x="17621" y="5400"/>
                        <a:pt x="17621" y="5400"/>
                      </a:cubicBezTo>
                      <a:close/>
                      <a:moveTo>
                        <a:pt x="19619" y="17038"/>
                      </a:moveTo>
                      <a:lnTo>
                        <a:pt x="19622" y="17038"/>
                      </a:lnTo>
                      <a:lnTo>
                        <a:pt x="21586" y="4889"/>
                      </a:lnTo>
                      <a:lnTo>
                        <a:pt x="21577" y="4886"/>
                      </a:lnTo>
                      <a:cubicBezTo>
                        <a:pt x="21586" y="4833"/>
                        <a:pt x="21600" y="4782"/>
                        <a:pt x="21600" y="4725"/>
                      </a:cubicBezTo>
                      <a:cubicBezTo>
                        <a:pt x="21600" y="4352"/>
                        <a:pt x="21380" y="4050"/>
                        <a:pt x="21109" y="4050"/>
                      </a:cubicBezTo>
                      <a:lnTo>
                        <a:pt x="5370" y="4050"/>
                      </a:lnTo>
                      <a:lnTo>
                        <a:pt x="4674" y="481"/>
                      </a:lnTo>
                      <a:lnTo>
                        <a:pt x="4667" y="484"/>
                      </a:lnTo>
                      <a:cubicBezTo>
                        <a:pt x="4605" y="207"/>
                        <a:pt x="4425" y="0"/>
                        <a:pt x="4203" y="0"/>
                      </a:cubicBezTo>
                      <a:lnTo>
                        <a:pt x="491" y="0"/>
                      </a:lnTo>
                      <a:cubicBezTo>
                        <a:pt x="220" y="0"/>
                        <a:pt x="0" y="302"/>
                        <a:pt x="0" y="675"/>
                      </a:cubicBezTo>
                      <a:cubicBezTo>
                        <a:pt x="0" y="1048"/>
                        <a:pt x="220" y="1350"/>
                        <a:pt x="491" y="1350"/>
                      </a:cubicBezTo>
                      <a:lnTo>
                        <a:pt x="3827" y="1350"/>
                      </a:lnTo>
                      <a:lnTo>
                        <a:pt x="6893" y="17069"/>
                      </a:lnTo>
                      <a:lnTo>
                        <a:pt x="6894" y="17069"/>
                      </a:lnTo>
                      <a:cubicBezTo>
                        <a:pt x="6936" y="17259"/>
                        <a:pt x="7037" y="17414"/>
                        <a:pt x="7168" y="17493"/>
                      </a:cubicBezTo>
                      <a:cubicBezTo>
                        <a:pt x="6984" y="17903"/>
                        <a:pt x="6873" y="18383"/>
                        <a:pt x="6873" y="18900"/>
                      </a:cubicBezTo>
                      <a:cubicBezTo>
                        <a:pt x="6873" y="20391"/>
                        <a:pt x="7752" y="21600"/>
                        <a:pt x="8836" y="21600"/>
                      </a:cubicBezTo>
                      <a:cubicBezTo>
                        <a:pt x="9921" y="21600"/>
                        <a:pt x="10800" y="20391"/>
                        <a:pt x="10800" y="18900"/>
                      </a:cubicBezTo>
                      <a:cubicBezTo>
                        <a:pt x="10800" y="18406"/>
                        <a:pt x="10696" y="17949"/>
                        <a:pt x="10528" y="17550"/>
                      </a:cubicBezTo>
                      <a:lnTo>
                        <a:pt x="15981" y="17550"/>
                      </a:lnTo>
                      <a:cubicBezTo>
                        <a:pt x="15813" y="17949"/>
                        <a:pt x="15709" y="18406"/>
                        <a:pt x="15709" y="18900"/>
                      </a:cubicBezTo>
                      <a:cubicBezTo>
                        <a:pt x="15709" y="20391"/>
                        <a:pt x="16588" y="21600"/>
                        <a:pt x="17673" y="21600"/>
                      </a:cubicBezTo>
                      <a:cubicBezTo>
                        <a:pt x="18757" y="21600"/>
                        <a:pt x="19636" y="20391"/>
                        <a:pt x="19636" y="18900"/>
                      </a:cubicBezTo>
                      <a:cubicBezTo>
                        <a:pt x="19636" y="18383"/>
                        <a:pt x="19525" y="17903"/>
                        <a:pt x="19341" y="17493"/>
                      </a:cubicBezTo>
                      <a:cubicBezTo>
                        <a:pt x="19479" y="17410"/>
                        <a:pt x="19581" y="17242"/>
                        <a:pt x="19619" y="17038"/>
                      </a:cubicBezTo>
                    </a:path>
                  </a:pathLst>
                </a:custGeom>
                <a:solidFill>
                  <a:srgbClr val="53585F"/>
                </a:solidFill>
                <a:ln w="12700">
                  <a:miter lim="400000"/>
                </a:ln>
              </p:spPr>
              <p:txBody>
                <a:bodyPr lIns="14284" tIns="14284" rIns="14284" bIns="14284" anchor="ctr"/>
                <a:lstStyle/>
                <a:p>
                  <a:pPr defTabSz="171399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125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29" name="Shape 2807"/>
                <p:cNvSpPr/>
                <p:nvPr/>
              </p:nvSpPr>
              <p:spPr>
                <a:xfrm>
                  <a:off x="4062344" y="1687813"/>
                  <a:ext cx="253411" cy="1842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075" y="12150"/>
                      </a:moveTo>
                      <a:lnTo>
                        <a:pt x="17294" y="9450"/>
                      </a:lnTo>
                      <a:lnTo>
                        <a:pt x="19843" y="9450"/>
                      </a:lnTo>
                      <a:lnTo>
                        <a:pt x="19406" y="12150"/>
                      </a:lnTo>
                      <a:cubicBezTo>
                        <a:pt x="19406" y="12150"/>
                        <a:pt x="17075" y="12150"/>
                        <a:pt x="17075" y="12150"/>
                      </a:cubicBezTo>
                      <a:close/>
                      <a:moveTo>
                        <a:pt x="18752" y="16200"/>
                      </a:moveTo>
                      <a:lnTo>
                        <a:pt x="16748" y="16200"/>
                      </a:lnTo>
                      <a:lnTo>
                        <a:pt x="16967" y="13500"/>
                      </a:lnTo>
                      <a:lnTo>
                        <a:pt x="19188" y="13500"/>
                      </a:lnTo>
                      <a:cubicBezTo>
                        <a:pt x="19188" y="13500"/>
                        <a:pt x="18752" y="16200"/>
                        <a:pt x="18752" y="16200"/>
                      </a:cubicBezTo>
                      <a:close/>
                      <a:moveTo>
                        <a:pt x="17673" y="20250"/>
                      </a:moveTo>
                      <a:cubicBezTo>
                        <a:pt x="17131" y="20250"/>
                        <a:pt x="16691" y="19645"/>
                        <a:pt x="16691" y="18900"/>
                      </a:cubicBezTo>
                      <a:cubicBezTo>
                        <a:pt x="16691" y="18155"/>
                        <a:pt x="17131" y="17550"/>
                        <a:pt x="17673" y="17550"/>
                      </a:cubicBezTo>
                      <a:cubicBezTo>
                        <a:pt x="18215" y="17550"/>
                        <a:pt x="18655" y="18155"/>
                        <a:pt x="18655" y="18900"/>
                      </a:cubicBezTo>
                      <a:cubicBezTo>
                        <a:pt x="18655" y="19645"/>
                        <a:pt x="18215" y="20250"/>
                        <a:pt x="17673" y="20250"/>
                      </a:cubicBezTo>
                      <a:moveTo>
                        <a:pt x="16415" y="8100"/>
                      </a:moveTo>
                      <a:lnTo>
                        <a:pt x="13745" y="8100"/>
                      </a:lnTo>
                      <a:lnTo>
                        <a:pt x="13745" y="5400"/>
                      </a:lnTo>
                      <a:lnTo>
                        <a:pt x="16633" y="5400"/>
                      </a:lnTo>
                      <a:cubicBezTo>
                        <a:pt x="16633" y="5400"/>
                        <a:pt x="16415" y="8100"/>
                        <a:pt x="16415" y="8100"/>
                      </a:cubicBezTo>
                      <a:close/>
                      <a:moveTo>
                        <a:pt x="16088" y="12150"/>
                      </a:moveTo>
                      <a:lnTo>
                        <a:pt x="13745" y="12150"/>
                      </a:lnTo>
                      <a:lnTo>
                        <a:pt x="13745" y="9450"/>
                      </a:lnTo>
                      <a:lnTo>
                        <a:pt x="16306" y="9450"/>
                      </a:lnTo>
                      <a:cubicBezTo>
                        <a:pt x="16306" y="9450"/>
                        <a:pt x="16088" y="12150"/>
                        <a:pt x="16088" y="12150"/>
                      </a:cubicBezTo>
                      <a:close/>
                      <a:moveTo>
                        <a:pt x="15761" y="16200"/>
                      </a:moveTo>
                      <a:lnTo>
                        <a:pt x="13745" y="16200"/>
                      </a:lnTo>
                      <a:lnTo>
                        <a:pt x="13745" y="13500"/>
                      </a:lnTo>
                      <a:lnTo>
                        <a:pt x="15979" y="13500"/>
                      </a:lnTo>
                      <a:cubicBezTo>
                        <a:pt x="15979" y="13500"/>
                        <a:pt x="15761" y="16200"/>
                        <a:pt x="15761" y="16200"/>
                      </a:cubicBezTo>
                      <a:close/>
                      <a:moveTo>
                        <a:pt x="12764" y="8100"/>
                      </a:moveTo>
                      <a:lnTo>
                        <a:pt x="10094" y="8100"/>
                      </a:lnTo>
                      <a:lnTo>
                        <a:pt x="9876" y="5400"/>
                      </a:lnTo>
                      <a:lnTo>
                        <a:pt x="12764" y="5400"/>
                      </a:lnTo>
                      <a:cubicBezTo>
                        <a:pt x="12764" y="5400"/>
                        <a:pt x="12764" y="8100"/>
                        <a:pt x="12764" y="8100"/>
                      </a:cubicBezTo>
                      <a:close/>
                      <a:moveTo>
                        <a:pt x="12764" y="12150"/>
                      </a:moveTo>
                      <a:lnTo>
                        <a:pt x="10421" y="12150"/>
                      </a:lnTo>
                      <a:lnTo>
                        <a:pt x="10203" y="9450"/>
                      </a:lnTo>
                      <a:lnTo>
                        <a:pt x="12764" y="9450"/>
                      </a:lnTo>
                      <a:cubicBezTo>
                        <a:pt x="12764" y="9450"/>
                        <a:pt x="12764" y="12150"/>
                        <a:pt x="12764" y="12150"/>
                      </a:cubicBezTo>
                      <a:close/>
                      <a:moveTo>
                        <a:pt x="12764" y="16200"/>
                      </a:moveTo>
                      <a:lnTo>
                        <a:pt x="10748" y="16200"/>
                      </a:lnTo>
                      <a:lnTo>
                        <a:pt x="10531" y="13500"/>
                      </a:lnTo>
                      <a:lnTo>
                        <a:pt x="12764" y="13500"/>
                      </a:lnTo>
                      <a:cubicBezTo>
                        <a:pt x="12764" y="13500"/>
                        <a:pt x="12764" y="16200"/>
                        <a:pt x="12764" y="16200"/>
                      </a:cubicBezTo>
                      <a:close/>
                      <a:moveTo>
                        <a:pt x="8836" y="20250"/>
                      </a:moveTo>
                      <a:cubicBezTo>
                        <a:pt x="8294" y="20250"/>
                        <a:pt x="7855" y="19645"/>
                        <a:pt x="7855" y="18900"/>
                      </a:cubicBezTo>
                      <a:cubicBezTo>
                        <a:pt x="7855" y="18155"/>
                        <a:pt x="8294" y="17550"/>
                        <a:pt x="8836" y="17550"/>
                      </a:cubicBezTo>
                      <a:cubicBezTo>
                        <a:pt x="9379" y="17550"/>
                        <a:pt x="9818" y="18155"/>
                        <a:pt x="9818" y="18900"/>
                      </a:cubicBezTo>
                      <a:cubicBezTo>
                        <a:pt x="9818" y="19645"/>
                        <a:pt x="9379" y="20250"/>
                        <a:pt x="8836" y="20250"/>
                      </a:cubicBezTo>
                      <a:moveTo>
                        <a:pt x="7213" y="13500"/>
                      </a:moveTo>
                      <a:lnTo>
                        <a:pt x="9543" y="13500"/>
                      </a:lnTo>
                      <a:lnTo>
                        <a:pt x="9761" y="16200"/>
                      </a:lnTo>
                      <a:lnTo>
                        <a:pt x="7740" y="16200"/>
                      </a:lnTo>
                      <a:cubicBezTo>
                        <a:pt x="7740" y="16200"/>
                        <a:pt x="7213" y="13500"/>
                        <a:pt x="7213" y="13500"/>
                      </a:cubicBezTo>
                      <a:close/>
                      <a:moveTo>
                        <a:pt x="6950" y="12150"/>
                      </a:moveTo>
                      <a:lnTo>
                        <a:pt x="6423" y="9450"/>
                      </a:lnTo>
                      <a:lnTo>
                        <a:pt x="9215" y="9450"/>
                      </a:lnTo>
                      <a:lnTo>
                        <a:pt x="9434" y="12150"/>
                      </a:lnTo>
                      <a:cubicBezTo>
                        <a:pt x="9434" y="12150"/>
                        <a:pt x="6950" y="12150"/>
                        <a:pt x="6950" y="12150"/>
                      </a:cubicBezTo>
                      <a:close/>
                      <a:moveTo>
                        <a:pt x="5633" y="5400"/>
                      </a:moveTo>
                      <a:lnTo>
                        <a:pt x="8888" y="5400"/>
                      </a:lnTo>
                      <a:lnTo>
                        <a:pt x="9106" y="8100"/>
                      </a:lnTo>
                      <a:lnTo>
                        <a:pt x="6160" y="8100"/>
                      </a:lnTo>
                      <a:cubicBezTo>
                        <a:pt x="6160" y="8100"/>
                        <a:pt x="5633" y="5400"/>
                        <a:pt x="5633" y="5400"/>
                      </a:cubicBezTo>
                      <a:close/>
                      <a:moveTo>
                        <a:pt x="17621" y="5400"/>
                      </a:moveTo>
                      <a:lnTo>
                        <a:pt x="20497" y="5400"/>
                      </a:lnTo>
                      <a:lnTo>
                        <a:pt x="20061" y="8100"/>
                      </a:lnTo>
                      <a:lnTo>
                        <a:pt x="17403" y="8100"/>
                      </a:lnTo>
                      <a:cubicBezTo>
                        <a:pt x="17403" y="8100"/>
                        <a:pt x="17621" y="5400"/>
                        <a:pt x="17621" y="5400"/>
                      </a:cubicBezTo>
                      <a:close/>
                      <a:moveTo>
                        <a:pt x="19619" y="17038"/>
                      </a:moveTo>
                      <a:lnTo>
                        <a:pt x="19622" y="17038"/>
                      </a:lnTo>
                      <a:lnTo>
                        <a:pt x="21586" y="4889"/>
                      </a:lnTo>
                      <a:lnTo>
                        <a:pt x="21577" y="4886"/>
                      </a:lnTo>
                      <a:cubicBezTo>
                        <a:pt x="21586" y="4833"/>
                        <a:pt x="21600" y="4782"/>
                        <a:pt x="21600" y="4725"/>
                      </a:cubicBezTo>
                      <a:cubicBezTo>
                        <a:pt x="21600" y="4352"/>
                        <a:pt x="21380" y="4050"/>
                        <a:pt x="21109" y="4050"/>
                      </a:cubicBezTo>
                      <a:lnTo>
                        <a:pt x="5370" y="4050"/>
                      </a:lnTo>
                      <a:lnTo>
                        <a:pt x="4674" y="481"/>
                      </a:lnTo>
                      <a:lnTo>
                        <a:pt x="4667" y="484"/>
                      </a:lnTo>
                      <a:cubicBezTo>
                        <a:pt x="4605" y="207"/>
                        <a:pt x="4425" y="0"/>
                        <a:pt x="4203" y="0"/>
                      </a:cubicBezTo>
                      <a:lnTo>
                        <a:pt x="491" y="0"/>
                      </a:lnTo>
                      <a:cubicBezTo>
                        <a:pt x="220" y="0"/>
                        <a:pt x="0" y="302"/>
                        <a:pt x="0" y="675"/>
                      </a:cubicBezTo>
                      <a:cubicBezTo>
                        <a:pt x="0" y="1048"/>
                        <a:pt x="220" y="1350"/>
                        <a:pt x="491" y="1350"/>
                      </a:cubicBezTo>
                      <a:lnTo>
                        <a:pt x="3827" y="1350"/>
                      </a:lnTo>
                      <a:lnTo>
                        <a:pt x="6893" y="17069"/>
                      </a:lnTo>
                      <a:lnTo>
                        <a:pt x="6894" y="17069"/>
                      </a:lnTo>
                      <a:cubicBezTo>
                        <a:pt x="6936" y="17259"/>
                        <a:pt x="7037" y="17414"/>
                        <a:pt x="7168" y="17493"/>
                      </a:cubicBezTo>
                      <a:cubicBezTo>
                        <a:pt x="6984" y="17903"/>
                        <a:pt x="6873" y="18383"/>
                        <a:pt x="6873" y="18900"/>
                      </a:cubicBezTo>
                      <a:cubicBezTo>
                        <a:pt x="6873" y="20391"/>
                        <a:pt x="7752" y="21600"/>
                        <a:pt x="8836" y="21600"/>
                      </a:cubicBezTo>
                      <a:cubicBezTo>
                        <a:pt x="9921" y="21600"/>
                        <a:pt x="10800" y="20391"/>
                        <a:pt x="10800" y="18900"/>
                      </a:cubicBezTo>
                      <a:cubicBezTo>
                        <a:pt x="10800" y="18406"/>
                        <a:pt x="10696" y="17949"/>
                        <a:pt x="10528" y="17550"/>
                      </a:cubicBezTo>
                      <a:lnTo>
                        <a:pt x="15981" y="17550"/>
                      </a:lnTo>
                      <a:cubicBezTo>
                        <a:pt x="15813" y="17949"/>
                        <a:pt x="15709" y="18406"/>
                        <a:pt x="15709" y="18900"/>
                      </a:cubicBezTo>
                      <a:cubicBezTo>
                        <a:pt x="15709" y="20391"/>
                        <a:pt x="16588" y="21600"/>
                        <a:pt x="17673" y="21600"/>
                      </a:cubicBezTo>
                      <a:cubicBezTo>
                        <a:pt x="18757" y="21600"/>
                        <a:pt x="19636" y="20391"/>
                        <a:pt x="19636" y="18900"/>
                      </a:cubicBezTo>
                      <a:cubicBezTo>
                        <a:pt x="19636" y="18383"/>
                        <a:pt x="19525" y="17903"/>
                        <a:pt x="19341" y="17493"/>
                      </a:cubicBezTo>
                      <a:cubicBezTo>
                        <a:pt x="19479" y="17410"/>
                        <a:pt x="19581" y="17242"/>
                        <a:pt x="19619" y="17038"/>
                      </a:cubicBezTo>
                    </a:path>
                  </a:pathLst>
                </a:custGeom>
                <a:solidFill>
                  <a:srgbClr val="53585F"/>
                </a:solidFill>
                <a:ln w="12700">
                  <a:miter lim="400000"/>
                </a:ln>
              </p:spPr>
              <p:txBody>
                <a:bodyPr lIns="14284" tIns="14284" rIns="14284" bIns="14284" anchor="ctr"/>
                <a:lstStyle/>
                <a:p>
                  <a:pPr defTabSz="171399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125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</p:grpSp>
        <p:sp>
          <p:nvSpPr>
            <p:cNvPr id="430" name="TextBox 429"/>
            <p:cNvSpPr txBox="1"/>
            <p:nvPr/>
          </p:nvSpPr>
          <p:spPr>
            <a:xfrm>
              <a:off x="4018327" y="2456890"/>
              <a:ext cx="1107347" cy="263790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0E0E0E"/>
                  </a:solidFill>
                  <a:latin typeface="+mn-lt"/>
                  <a:ea typeface="Poppins Light" charset="0"/>
                  <a:cs typeface="Poppins Light" charset="0"/>
                </a:rPr>
                <a:t>MOBILE RE-ENGAGEMENT</a:t>
              </a:r>
              <a:endParaRPr lang="en-US" sz="900" b="1" dirty="0">
                <a:solidFill>
                  <a:srgbClr val="0E0E0E"/>
                </a:solidFill>
                <a:latin typeface="+mn-lt"/>
                <a:ea typeface="Poppins Light" charset="0"/>
                <a:cs typeface="Poppins Light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690601" y="1256111"/>
              <a:ext cx="1047875" cy="997907"/>
              <a:chOff x="5654225" y="1158425"/>
              <a:chExt cx="1325323" cy="1325323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5654225" y="1158425"/>
                <a:ext cx="1325323" cy="1325323"/>
              </a:xfrm>
              <a:prstGeom prst="ellipse">
                <a:avLst/>
              </a:prstGeom>
              <a:solidFill>
                <a:srgbClr val="0E0E0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920450" y="1559010"/>
                <a:ext cx="720341" cy="598406"/>
                <a:chOff x="5231356" y="1419748"/>
                <a:chExt cx="1026915" cy="853084"/>
              </a:xfrm>
            </p:grpSpPr>
            <p:grpSp>
              <p:nvGrpSpPr>
                <p:cNvPr id="431" name="Group 430"/>
                <p:cNvGrpSpPr>
                  <a:grpSpLocks noChangeAspect="1"/>
                </p:cNvGrpSpPr>
                <p:nvPr/>
              </p:nvGrpSpPr>
              <p:grpSpPr>
                <a:xfrm>
                  <a:off x="5837564" y="1485065"/>
                  <a:ext cx="420707" cy="787767"/>
                  <a:chOff x="9683567" y="3628452"/>
                  <a:chExt cx="373788" cy="701776"/>
                </a:xfrm>
              </p:grpSpPr>
              <p:sp>
                <p:nvSpPr>
                  <p:cNvPr id="432" name="Freeform 547"/>
                  <p:cNvSpPr>
                    <a:spLocks/>
                  </p:cNvSpPr>
                  <p:nvPr/>
                </p:nvSpPr>
                <p:spPr bwMode="auto">
                  <a:xfrm>
                    <a:off x="9683567" y="3628452"/>
                    <a:ext cx="373788" cy="701776"/>
                  </a:xfrm>
                  <a:custGeom>
                    <a:avLst/>
                    <a:gdLst>
                      <a:gd name="T0" fmla="*/ 213 w 213"/>
                      <a:gd name="T1" fmla="*/ 27 h 400"/>
                      <a:gd name="T2" fmla="*/ 187 w 213"/>
                      <a:gd name="T3" fmla="*/ 0 h 400"/>
                      <a:gd name="T4" fmla="*/ 27 w 213"/>
                      <a:gd name="T5" fmla="*/ 0 h 400"/>
                      <a:gd name="T6" fmla="*/ 0 w 213"/>
                      <a:gd name="T7" fmla="*/ 27 h 400"/>
                      <a:gd name="T8" fmla="*/ 0 w 213"/>
                      <a:gd name="T9" fmla="*/ 373 h 400"/>
                      <a:gd name="T10" fmla="*/ 27 w 213"/>
                      <a:gd name="T11" fmla="*/ 400 h 400"/>
                      <a:gd name="T12" fmla="*/ 187 w 213"/>
                      <a:gd name="T13" fmla="*/ 400 h 400"/>
                      <a:gd name="T14" fmla="*/ 213 w 213"/>
                      <a:gd name="T15" fmla="*/ 373 h 400"/>
                      <a:gd name="T16" fmla="*/ 213 w 213"/>
                      <a:gd name="T17" fmla="*/ 27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13" h="400">
                        <a:moveTo>
                          <a:pt x="213" y="27"/>
                        </a:moveTo>
                        <a:cubicBezTo>
                          <a:pt x="213" y="12"/>
                          <a:pt x="201" y="0"/>
                          <a:pt x="18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12" y="0"/>
                          <a:pt x="0" y="12"/>
                          <a:pt x="0" y="27"/>
                        </a:cubicBezTo>
                        <a:cubicBezTo>
                          <a:pt x="0" y="373"/>
                          <a:pt x="0" y="373"/>
                          <a:pt x="0" y="373"/>
                        </a:cubicBezTo>
                        <a:cubicBezTo>
                          <a:pt x="0" y="388"/>
                          <a:pt x="12" y="400"/>
                          <a:pt x="27" y="400"/>
                        </a:cubicBezTo>
                        <a:cubicBezTo>
                          <a:pt x="187" y="400"/>
                          <a:pt x="187" y="400"/>
                          <a:pt x="187" y="400"/>
                        </a:cubicBezTo>
                        <a:cubicBezTo>
                          <a:pt x="201" y="400"/>
                          <a:pt x="213" y="388"/>
                          <a:pt x="213" y="373"/>
                        </a:cubicBezTo>
                        <a:cubicBezTo>
                          <a:pt x="213" y="27"/>
                          <a:pt x="213" y="27"/>
                          <a:pt x="213" y="27"/>
                        </a:cubicBezTo>
                      </a:path>
                    </a:pathLst>
                  </a:custGeom>
                  <a:solidFill>
                    <a:srgbClr val="90909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33" name="Rectangle 548"/>
                  <p:cNvSpPr>
                    <a:spLocks noChangeArrowheads="1"/>
                  </p:cNvSpPr>
                  <p:nvPr/>
                </p:nvSpPr>
                <p:spPr bwMode="auto">
                  <a:xfrm>
                    <a:off x="9705729" y="3746646"/>
                    <a:ext cx="329465" cy="466866"/>
                  </a:xfrm>
                  <a:prstGeom prst="rect">
                    <a:avLst/>
                  </a:prstGeom>
                  <a:solidFill>
                    <a:srgbClr val="D8D8D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34" name="Oval 549"/>
                  <p:cNvSpPr>
                    <a:spLocks noChangeArrowheads="1"/>
                  </p:cNvSpPr>
                  <p:nvPr/>
                </p:nvSpPr>
                <p:spPr bwMode="auto">
                  <a:xfrm>
                    <a:off x="9846084" y="4248969"/>
                    <a:ext cx="48755" cy="47278"/>
                  </a:xfrm>
                  <a:prstGeom prst="ellipse">
                    <a:avLst/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35" name="Rectangle 550"/>
                  <p:cNvSpPr>
                    <a:spLocks noChangeArrowheads="1"/>
                  </p:cNvSpPr>
                  <p:nvPr/>
                </p:nvSpPr>
                <p:spPr bwMode="auto">
                  <a:xfrm>
                    <a:off x="9812103" y="3675729"/>
                    <a:ext cx="116716" cy="23639"/>
                  </a:xfrm>
                  <a:prstGeom prst="rect">
                    <a:avLst/>
                  </a:prstGeom>
                  <a:solidFill>
                    <a:srgbClr val="555654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36" name="Freeform 551"/>
                  <p:cNvSpPr>
                    <a:spLocks noEditPoints="1"/>
                  </p:cNvSpPr>
                  <p:nvPr/>
                </p:nvSpPr>
                <p:spPr bwMode="auto">
                  <a:xfrm>
                    <a:off x="9683567" y="3628452"/>
                    <a:ext cx="280710" cy="701776"/>
                  </a:xfrm>
                  <a:custGeom>
                    <a:avLst/>
                    <a:gdLst>
                      <a:gd name="T0" fmla="*/ 60 w 160"/>
                      <a:gd name="T1" fmla="*/ 400 h 400"/>
                      <a:gd name="T2" fmla="*/ 27 w 160"/>
                      <a:gd name="T3" fmla="*/ 400 h 400"/>
                      <a:gd name="T4" fmla="*/ 0 w 160"/>
                      <a:gd name="T5" fmla="*/ 373 h 400"/>
                      <a:gd name="T6" fmla="*/ 0 w 160"/>
                      <a:gd name="T7" fmla="*/ 27 h 400"/>
                      <a:gd name="T8" fmla="*/ 27 w 160"/>
                      <a:gd name="T9" fmla="*/ 0 h 400"/>
                      <a:gd name="T10" fmla="*/ 160 w 160"/>
                      <a:gd name="T11" fmla="*/ 0 h 400"/>
                      <a:gd name="T12" fmla="*/ 143 w 160"/>
                      <a:gd name="T13" fmla="*/ 67 h 400"/>
                      <a:gd name="T14" fmla="*/ 13 w 160"/>
                      <a:gd name="T15" fmla="*/ 67 h 400"/>
                      <a:gd name="T16" fmla="*/ 13 w 160"/>
                      <a:gd name="T17" fmla="*/ 333 h 400"/>
                      <a:gd name="T18" fmla="*/ 77 w 160"/>
                      <a:gd name="T19" fmla="*/ 333 h 400"/>
                      <a:gd name="T20" fmla="*/ 60 w 160"/>
                      <a:gd name="T21" fmla="*/ 400 h 400"/>
                      <a:gd name="T22" fmla="*/ 73 w 160"/>
                      <a:gd name="T23" fmla="*/ 40 h 400"/>
                      <a:gd name="T24" fmla="*/ 140 w 160"/>
                      <a:gd name="T25" fmla="*/ 40 h 400"/>
                      <a:gd name="T26" fmla="*/ 140 w 160"/>
                      <a:gd name="T27" fmla="*/ 27 h 400"/>
                      <a:gd name="T28" fmla="*/ 73 w 160"/>
                      <a:gd name="T29" fmla="*/ 27 h 400"/>
                      <a:gd name="T30" fmla="*/ 73 w 160"/>
                      <a:gd name="T31" fmla="*/ 40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60" h="400">
                        <a:moveTo>
                          <a:pt x="60" y="400"/>
                        </a:moveTo>
                        <a:cubicBezTo>
                          <a:pt x="27" y="400"/>
                          <a:pt x="27" y="400"/>
                          <a:pt x="27" y="400"/>
                        </a:cubicBezTo>
                        <a:cubicBezTo>
                          <a:pt x="12" y="400"/>
                          <a:pt x="0" y="388"/>
                          <a:pt x="0" y="373"/>
                        </a:cubicBez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0" y="12"/>
                          <a:pt x="12" y="0"/>
                          <a:pt x="27" y="0"/>
                        </a:cubicBezTo>
                        <a:cubicBezTo>
                          <a:pt x="160" y="0"/>
                          <a:pt x="160" y="0"/>
                          <a:pt x="160" y="0"/>
                        </a:cubicBezTo>
                        <a:cubicBezTo>
                          <a:pt x="143" y="67"/>
                          <a:pt x="143" y="67"/>
                          <a:pt x="143" y="67"/>
                        </a:cubicBezTo>
                        <a:cubicBezTo>
                          <a:pt x="13" y="67"/>
                          <a:pt x="13" y="67"/>
                          <a:pt x="13" y="67"/>
                        </a:cubicBezTo>
                        <a:cubicBezTo>
                          <a:pt x="13" y="333"/>
                          <a:pt x="13" y="333"/>
                          <a:pt x="13" y="333"/>
                        </a:cubicBezTo>
                        <a:cubicBezTo>
                          <a:pt x="77" y="333"/>
                          <a:pt x="77" y="333"/>
                          <a:pt x="77" y="333"/>
                        </a:cubicBezTo>
                        <a:cubicBezTo>
                          <a:pt x="60" y="400"/>
                          <a:pt x="60" y="400"/>
                          <a:pt x="60" y="400"/>
                        </a:cubicBezTo>
                        <a:close/>
                        <a:moveTo>
                          <a:pt x="73" y="40"/>
                        </a:moveTo>
                        <a:cubicBezTo>
                          <a:pt x="140" y="40"/>
                          <a:pt x="140" y="40"/>
                          <a:pt x="140" y="40"/>
                        </a:cubicBezTo>
                        <a:cubicBezTo>
                          <a:pt x="140" y="27"/>
                          <a:pt x="140" y="27"/>
                          <a:pt x="140" y="27"/>
                        </a:cubicBezTo>
                        <a:cubicBezTo>
                          <a:pt x="73" y="27"/>
                          <a:pt x="73" y="27"/>
                          <a:pt x="73" y="27"/>
                        </a:cubicBezTo>
                        <a:lnTo>
                          <a:pt x="73" y="40"/>
                        </a:lnTo>
                        <a:close/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37" name="Freeform 552"/>
                  <p:cNvSpPr>
                    <a:spLocks/>
                  </p:cNvSpPr>
                  <p:nvPr/>
                </p:nvSpPr>
                <p:spPr bwMode="auto">
                  <a:xfrm>
                    <a:off x="9705729" y="3746646"/>
                    <a:ext cx="229001" cy="466866"/>
                  </a:xfrm>
                  <a:custGeom>
                    <a:avLst/>
                    <a:gdLst>
                      <a:gd name="T0" fmla="*/ 76 w 155"/>
                      <a:gd name="T1" fmla="*/ 316 h 316"/>
                      <a:gd name="T2" fmla="*/ 0 w 155"/>
                      <a:gd name="T3" fmla="*/ 316 h 316"/>
                      <a:gd name="T4" fmla="*/ 0 w 155"/>
                      <a:gd name="T5" fmla="*/ 0 h 316"/>
                      <a:gd name="T6" fmla="*/ 155 w 155"/>
                      <a:gd name="T7" fmla="*/ 0 h 316"/>
                      <a:gd name="T8" fmla="*/ 76 w 155"/>
                      <a:gd name="T9" fmla="*/ 316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5" h="316">
                        <a:moveTo>
                          <a:pt x="76" y="316"/>
                        </a:moveTo>
                        <a:lnTo>
                          <a:pt x="0" y="316"/>
                        </a:lnTo>
                        <a:lnTo>
                          <a:pt x="0" y="0"/>
                        </a:lnTo>
                        <a:lnTo>
                          <a:pt x="155" y="0"/>
                        </a:lnTo>
                        <a:lnTo>
                          <a:pt x="76" y="316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38" name="Freeform 553"/>
                  <p:cNvSpPr>
                    <a:spLocks/>
                  </p:cNvSpPr>
                  <p:nvPr/>
                </p:nvSpPr>
                <p:spPr bwMode="auto">
                  <a:xfrm>
                    <a:off x="9705729" y="3746646"/>
                    <a:ext cx="229001" cy="466866"/>
                  </a:xfrm>
                  <a:custGeom>
                    <a:avLst/>
                    <a:gdLst>
                      <a:gd name="T0" fmla="*/ 76 w 155"/>
                      <a:gd name="T1" fmla="*/ 316 h 316"/>
                      <a:gd name="T2" fmla="*/ 0 w 155"/>
                      <a:gd name="T3" fmla="*/ 316 h 316"/>
                      <a:gd name="T4" fmla="*/ 0 w 155"/>
                      <a:gd name="T5" fmla="*/ 0 h 316"/>
                      <a:gd name="T6" fmla="*/ 155 w 155"/>
                      <a:gd name="T7" fmla="*/ 0 h 316"/>
                      <a:gd name="T8" fmla="*/ 76 w 155"/>
                      <a:gd name="T9" fmla="*/ 316 h 3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5" h="316">
                        <a:moveTo>
                          <a:pt x="76" y="316"/>
                        </a:moveTo>
                        <a:lnTo>
                          <a:pt x="0" y="316"/>
                        </a:lnTo>
                        <a:lnTo>
                          <a:pt x="0" y="0"/>
                        </a:lnTo>
                        <a:lnTo>
                          <a:pt x="155" y="0"/>
                        </a:lnTo>
                        <a:lnTo>
                          <a:pt x="76" y="31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39" name="Rectangle 554"/>
                  <p:cNvSpPr>
                    <a:spLocks noChangeArrowheads="1"/>
                  </p:cNvSpPr>
                  <p:nvPr/>
                </p:nvSpPr>
                <p:spPr bwMode="auto">
                  <a:xfrm>
                    <a:off x="9812103" y="3675729"/>
                    <a:ext cx="116716" cy="23639"/>
                  </a:xfrm>
                  <a:prstGeom prst="rect">
                    <a:avLst/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</p:grpSp>
            <p:grpSp>
              <p:nvGrpSpPr>
                <p:cNvPr id="440" name="Group 439"/>
                <p:cNvGrpSpPr>
                  <a:grpSpLocks noChangeAspect="1"/>
                </p:cNvGrpSpPr>
                <p:nvPr/>
              </p:nvGrpSpPr>
              <p:grpSpPr>
                <a:xfrm>
                  <a:off x="5231356" y="1419748"/>
                  <a:ext cx="690538" cy="648378"/>
                  <a:chOff x="6742018" y="3761420"/>
                  <a:chExt cx="701776" cy="658930"/>
                </a:xfrm>
              </p:grpSpPr>
              <p:sp>
                <p:nvSpPr>
                  <p:cNvPr id="441" name="Freeform 537"/>
                  <p:cNvSpPr>
                    <a:spLocks/>
                  </p:cNvSpPr>
                  <p:nvPr/>
                </p:nvSpPr>
                <p:spPr bwMode="auto">
                  <a:xfrm>
                    <a:off x="6984315" y="4265221"/>
                    <a:ext cx="218659" cy="132968"/>
                  </a:xfrm>
                  <a:custGeom>
                    <a:avLst/>
                    <a:gdLst>
                      <a:gd name="T0" fmla="*/ 133 w 148"/>
                      <a:gd name="T1" fmla="*/ 0 h 90"/>
                      <a:gd name="T2" fmla="*/ 14 w 148"/>
                      <a:gd name="T3" fmla="*/ 0 h 90"/>
                      <a:gd name="T4" fmla="*/ 0 w 148"/>
                      <a:gd name="T5" fmla="*/ 90 h 90"/>
                      <a:gd name="T6" fmla="*/ 148 w 148"/>
                      <a:gd name="T7" fmla="*/ 90 h 90"/>
                      <a:gd name="T8" fmla="*/ 133 w 148"/>
                      <a:gd name="T9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8" h="90">
                        <a:moveTo>
                          <a:pt x="133" y="0"/>
                        </a:moveTo>
                        <a:lnTo>
                          <a:pt x="14" y="0"/>
                        </a:lnTo>
                        <a:lnTo>
                          <a:pt x="0" y="90"/>
                        </a:lnTo>
                        <a:lnTo>
                          <a:pt x="148" y="90"/>
                        </a:lnTo>
                        <a:lnTo>
                          <a:pt x="133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42" name="Freeform 538"/>
                  <p:cNvSpPr>
                    <a:spLocks/>
                  </p:cNvSpPr>
                  <p:nvPr/>
                </p:nvSpPr>
                <p:spPr bwMode="auto">
                  <a:xfrm>
                    <a:off x="6984315" y="4265221"/>
                    <a:ext cx="218659" cy="132968"/>
                  </a:xfrm>
                  <a:custGeom>
                    <a:avLst/>
                    <a:gdLst>
                      <a:gd name="T0" fmla="*/ 133 w 148"/>
                      <a:gd name="T1" fmla="*/ 0 h 90"/>
                      <a:gd name="T2" fmla="*/ 14 w 148"/>
                      <a:gd name="T3" fmla="*/ 0 h 90"/>
                      <a:gd name="T4" fmla="*/ 0 w 148"/>
                      <a:gd name="T5" fmla="*/ 90 h 90"/>
                      <a:gd name="T6" fmla="*/ 148 w 148"/>
                      <a:gd name="T7" fmla="*/ 90 h 90"/>
                      <a:gd name="T8" fmla="*/ 133 w 148"/>
                      <a:gd name="T9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8" h="90">
                        <a:moveTo>
                          <a:pt x="133" y="0"/>
                        </a:moveTo>
                        <a:lnTo>
                          <a:pt x="14" y="0"/>
                        </a:lnTo>
                        <a:lnTo>
                          <a:pt x="0" y="90"/>
                        </a:lnTo>
                        <a:lnTo>
                          <a:pt x="148" y="90"/>
                        </a:lnTo>
                        <a:lnTo>
                          <a:pt x="133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43" name="Freeform 539"/>
                  <p:cNvSpPr>
                    <a:spLocks/>
                  </p:cNvSpPr>
                  <p:nvPr/>
                </p:nvSpPr>
                <p:spPr bwMode="auto">
                  <a:xfrm>
                    <a:off x="6742018" y="4178053"/>
                    <a:ext cx="701776" cy="87168"/>
                  </a:xfrm>
                  <a:custGeom>
                    <a:avLst/>
                    <a:gdLst>
                      <a:gd name="T0" fmla="*/ 0 w 400"/>
                      <a:gd name="T1" fmla="*/ 0 h 50"/>
                      <a:gd name="T2" fmla="*/ 0 w 400"/>
                      <a:gd name="T3" fmla="*/ 25 h 50"/>
                      <a:gd name="T4" fmla="*/ 25 w 400"/>
                      <a:gd name="T5" fmla="*/ 50 h 50"/>
                      <a:gd name="T6" fmla="*/ 375 w 400"/>
                      <a:gd name="T7" fmla="*/ 50 h 50"/>
                      <a:gd name="T8" fmla="*/ 400 w 400"/>
                      <a:gd name="T9" fmla="*/ 25 h 50"/>
                      <a:gd name="T10" fmla="*/ 400 w 400"/>
                      <a:gd name="T11" fmla="*/ 0 h 50"/>
                      <a:gd name="T12" fmla="*/ 0 w 400"/>
                      <a:gd name="T13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00" h="50">
                        <a:moveTo>
                          <a:pt x="0" y="0"/>
                        </a:move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39"/>
                          <a:pt x="11" y="50"/>
                          <a:pt x="25" y="50"/>
                        </a:cubicBezTo>
                        <a:cubicBezTo>
                          <a:pt x="375" y="50"/>
                          <a:pt x="375" y="50"/>
                          <a:pt x="375" y="50"/>
                        </a:cubicBezTo>
                        <a:cubicBezTo>
                          <a:pt x="389" y="50"/>
                          <a:pt x="400" y="39"/>
                          <a:pt x="400" y="25"/>
                        </a:cubicBezTo>
                        <a:cubicBezTo>
                          <a:pt x="400" y="0"/>
                          <a:pt x="400" y="0"/>
                          <a:pt x="40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44" name="Freeform 540"/>
                  <p:cNvSpPr>
                    <a:spLocks/>
                  </p:cNvSpPr>
                  <p:nvPr/>
                </p:nvSpPr>
                <p:spPr bwMode="auto">
                  <a:xfrm>
                    <a:off x="6742018" y="3761420"/>
                    <a:ext cx="701776" cy="416633"/>
                  </a:xfrm>
                  <a:custGeom>
                    <a:avLst/>
                    <a:gdLst>
                      <a:gd name="T0" fmla="*/ 375 w 400"/>
                      <a:gd name="T1" fmla="*/ 0 h 237"/>
                      <a:gd name="T2" fmla="*/ 25 w 400"/>
                      <a:gd name="T3" fmla="*/ 0 h 237"/>
                      <a:gd name="T4" fmla="*/ 0 w 400"/>
                      <a:gd name="T5" fmla="*/ 25 h 237"/>
                      <a:gd name="T6" fmla="*/ 0 w 400"/>
                      <a:gd name="T7" fmla="*/ 237 h 237"/>
                      <a:gd name="T8" fmla="*/ 400 w 400"/>
                      <a:gd name="T9" fmla="*/ 237 h 237"/>
                      <a:gd name="T10" fmla="*/ 400 w 400"/>
                      <a:gd name="T11" fmla="*/ 25 h 237"/>
                      <a:gd name="T12" fmla="*/ 375 w 400"/>
                      <a:gd name="T13" fmla="*/ 0 h 2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00" h="237">
                        <a:moveTo>
                          <a:pt x="375" y="0"/>
                        </a:move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237"/>
                          <a:pt x="0" y="237"/>
                          <a:pt x="0" y="237"/>
                        </a:cubicBezTo>
                        <a:cubicBezTo>
                          <a:pt x="400" y="237"/>
                          <a:pt x="400" y="237"/>
                          <a:pt x="400" y="237"/>
                        </a:cubicBezTo>
                        <a:cubicBezTo>
                          <a:pt x="400" y="25"/>
                          <a:pt x="400" y="25"/>
                          <a:pt x="400" y="25"/>
                        </a:cubicBezTo>
                        <a:cubicBezTo>
                          <a:pt x="400" y="11"/>
                          <a:pt x="389" y="0"/>
                          <a:pt x="375" y="0"/>
                        </a:cubicBezTo>
                      </a:path>
                    </a:pathLst>
                  </a:custGeom>
                  <a:solidFill>
                    <a:srgbClr val="90909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45" name="Rectangle 541"/>
                  <p:cNvSpPr>
                    <a:spLocks noChangeArrowheads="1"/>
                  </p:cNvSpPr>
                  <p:nvPr/>
                </p:nvSpPr>
                <p:spPr bwMode="auto">
                  <a:xfrm>
                    <a:off x="6786340" y="3805742"/>
                    <a:ext cx="613131" cy="327988"/>
                  </a:xfrm>
                  <a:prstGeom prst="rect">
                    <a:avLst/>
                  </a:prstGeom>
                  <a:solidFill>
                    <a:srgbClr val="D8D8D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46" name="Freeform 542"/>
                  <p:cNvSpPr>
                    <a:spLocks/>
                  </p:cNvSpPr>
                  <p:nvPr/>
                </p:nvSpPr>
                <p:spPr bwMode="auto">
                  <a:xfrm>
                    <a:off x="6950334" y="4398189"/>
                    <a:ext cx="285143" cy="22161"/>
                  </a:xfrm>
                  <a:custGeom>
                    <a:avLst/>
                    <a:gdLst>
                      <a:gd name="T0" fmla="*/ 186 w 193"/>
                      <a:gd name="T1" fmla="*/ 0 h 15"/>
                      <a:gd name="T2" fmla="*/ 8 w 193"/>
                      <a:gd name="T3" fmla="*/ 0 h 15"/>
                      <a:gd name="T4" fmla="*/ 0 w 193"/>
                      <a:gd name="T5" fmla="*/ 15 h 15"/>
                      <a:gd name="T6" fmla="*/ 193 w 193"/>
                      <a:gd name="T7" fmla="*/ 15 h 15"/>
                      <a:gd name="T8" fmla="*/ 186 w 193"/>
                      <a:gd name="T9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3" h="15">
                        <a:moveTo>
                          <a:pt x="186" y="0"/>
                        </a:moveTo>
                        <a:lnTo>
                          <a:pt x="8" y="0"/>
                        </a:lnTo>
                        <a:lnTo>
                          <a:pt x="0" y="15"/>
                        </a:lnTo>
                        <a:lnTo>
                          <a:pt x="193" y="15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rgbClr val="A8A8A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47" name="Freeform 543"/>
                  <p:cNvSpPr>
                    <a:spLocks/>
                  </p:cNvSpPr>
                  <p:nvPr/>
                </p:nvSpPr>
                <p:spPr bwMode="auto">
                  <a:xfrm>
                    <a:off x="6950334" y="4398189"/>
                    <a:ext cx="285143" cy="22161"/>
                  </a:xfrm>
                  <a:custGeom>
                    <a:avLst/>
                    <a:gdLst>
                      <a:gd name="T0" fmla="*/ 186 w 193"/>
                      <a:gd name="T1" fmla="*/ 0 h 15"/>
                      <a:gd name="T2" fmla="*/ 8 w 193"/>
                      <a:gd name="T3" fmla="*/ 0 h 15"/>
                      <a:gd name="T4" fmla="*/ 0 w 193"/>
                      <a:gd name="T5" fmla="*/ 15 h 15"/>
                      <a:gd name="T6" fmla="*/ 193 w 193"/>
                      <a:gd name="T7" fmla="*/ 15 h 15"/>
                      <a:gd name="T8" fmla="*/ 186 w 193"/>
                      <a:gd name="T9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3" h="15">
                        <a:moveTo>
                          <a:pt x="186" y="0"/>
                        </a:moveTo>
                        <a:lnTo>
                          <a:pt x="8" y="0"/>
                        </a:lnTo>
                        <a:lnTo>
                          <a:pt x="0" y="15"/>
                        </a:lnTo>
                        <a:lnTo>
                          <a:pt x="193" y="15"/>
                        </a:lnTo>
                        <a:lnTo>
                          <a:pt x="186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48" name="Freeform 544"/>
                  <p:cNvSpPr>
                    <a:spLocks/>
                  </p:cNvSpPr>
                  <p:nvPr/>
                </p:nvSpPr>
                <p:spPr bwMode="auto">
                  <a:xfrm>
                    <a:off x="6742018" y="3761420"/>
                    <a:ext cx="373788" cy="416633"/>
                  </a:xfrm>
                  <a:custGeom>
                    <a:avLst/>
                    <a:gdLst>
                      <a:gd name="T0" fmla="*/ 131 w 213"/>
                      <a:gd name="T1" fmla="*/ 237 h 237"/>
                      <a:gd name="T2" fmla="*/ 0 w 213"/>
                      <a:gd name="T3" fmla="*/ 237 h 237"/>
                      <a:gd name="T4" fmla="*/ 0 w 213"/>
                      <a:gd name="T5" fmla="*/ 25 h 237"/>
                      <a:gd name="T6" fmla="*/ 25 w 213"/>
                      <a:gd name="T7" fmla="*/ 0 h 237"/>
                      <a:gd name="T8" fmla="*/ 213 w 213"/>
                      <a:gd name="T9" fmla="*/ 0 h 237"/>
                      <a:gd name="T10" fmla="*/ 204 w 213"/>
                      <a:gd name="T11" fmla="*/ 25 h 237"/>
                      <a:gd name="T12" fmla="*/ 25 w 213"/>
                      <a:gd name="T13" fmla="*/ 25 h 237"/>
                      <a:gd name="T14" fmla="*/ 25 w 213"/>
                      <a:gd name="T15" fmla="*/ 212 h 237"/>
                      <a:gd name="T16" fmla="*/ 140 w 213"/>
                      <a:gd name="T17" fmla="*/ 212 h 237"/>
                      <a:gd name="T18" fmla="*/ 131 w 213"/>
                      <a:gd name="T19" fmla="*/ 237 h 2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13" h="237">
                        <a:moveTo>
                          <a:pt x="131" y="237"/>
                        </a:moveTo>
                        <a:cubicBezTo>
                          <a:pt x="0" y="237"/>
                          <a:pt x="0" y="237"/>
                          <a:pt x="0" y="237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5" y="0"/>
                        </a:cubicBezTo>
                        <a:cubicBezTo>
                          <a:pt x="213" y="0"/>
                          <a:pt x="213" y="0"/>
                          <a:pt x="213" y="0"/>
                        </a:cubicBezTo>
                        <a:cubicBezTo>
                          <a:pt x="204" y="25"/>
                          <a:pt x="204" y="25"/>
                          <a:pt x="204" y="25"/>
                        </a:cubicBezTo>
                        <a:cubicBezTo>
                          <a:pt x="25" y="25"/>
                          <a:pt x="25" y="25"/>
                          <a:pt x="25" y="25"/>
                        </a:cubicBezTo>
                        <a:cubicBezTo>
                          <a:pt x="25" y="212"/>
                          <a:pt x="25" y="212"/>
                          <a:pt x="25" y="212"/>
                        </a:cubicBezTo>
                        <a:cubicBezTo>
                          <a:pt x="140" y="212"/>
                          <a:pt x="140" y="212"/>
                          <a:pt x="140" y="212"/>
                        </a:cubicBezTo>
                        <a:cubicBezTo>
                          <a:pt x="131" y="237"/>
                          <a:pt x="131" y="237"/>
                          <a:pt x="131" y="237"/>
                        </a:cubicBezTo>
                      </a:path>
                    </a:pathLst>
                  </a:custGeom>
                  <a:solidFill>
                    <a:srgbClr val="98989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49" name="Freeform 545"/>
                  <p:cNvSpPr>
                    <a:spLocks/>
                  </p:cNvSpPr>
                  <p:nvPr/>
                </p:nvSpPr>
                <p:spPr bwMode="auto">
                  <a:xfrm>
                    <a:off x="6786340" y="3805742"/>
                    <a:ext cx="313214" cy="327988"/>
                  </a:xfrm>
                  <a:custGeom>
                    <a:avLst/>
                    <a:gdLst>
                      <a:gd name="T0" fmla="*/ 136 w 212"/>
                      <a:gd name="T1" fmla="*/ 222 h 222"/>
                      <a:gd name="T2" fmla="*/ 0 w 212"/>
                      <a:gd name="T3" fmla="*/ 222 h 222"/>
                      <a:gd name="T4" fmla="*/ 0 w 212"/>
                      <a:gd name="T5" fmla="*/ 0 h 222"/>
                      <a:gd name="T6" fmla="*/ 212 w 212"/>
                      <a:gd name="T7" fmla="*/ 0 h 222"/>
                      <a:gd name="T8" fmla="*/ 136 w 212"/>
                      <a:gd name="T9" fmla="*/ 222 h 2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" h="222">
                        <a:moveTo>
                          <a:pt x="136" y="222"/>
                        </a:moveTo>
                        <a:lnTo>
                          <a:pt x="0" y="222"/>
                        </a:lnTo>
                        <a:lnTo>
                          <a:pt x="0" y="0"/>
                        </a:lnTo>
                        <a:lnTo>
                          <a:pt x="212" y="0"/>
                        </a:lnTo>
                        <a:lnTo>
                          <a:pt x="136" y="222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50" name="Freeform 546"/>
                  <p:cNvSpPr>
                    <a:spLocks/>
                  </p:cNvSpPr>
                  <p:nvPr/>
                </p:nvSpPr>
                <p:spPr bwMode="auto">
                  <a:xfrm>
                    <a:off x="6786340" y="3805742"/>
                    <a:ext cx="313214" cy="327988"/>
                  </a:xfrm>
                  <a:custGeom>
                    <a:avLst/>
                    <a:gdLst>
                      <a:gd name="T0" fmla="*/ 136 w 212"/>
                      <a:gd name="T1" fmla="*/ 222 h 222"/>
                      <a:gd name="T2" fmla="*/ 0 w 212"/>
                      <a:gd name="T3" fmla="*/ 222 h 222"/>
                      <a:gd name="T4" fmla="*/ 0 w 212"/>
                      <a:gd name="T5" fmla="*/ 0 h 222"/>
                      <a:gd name="T6" fmla="*/ 212 w 212"/>
                      <a:gd name="T7" fmla="*/ 0 h 222"/>
                      <a:gd name="T8" fmla="*/ 136 w 212"/>
                      <a:gd name="T9" fmla="*/ 222 h 2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2" h="222">
                        <a:moveTo>
                          <a:pt x="136" y="222"/>
                        </a:moveTo>
                        <a:lnTo>
                          <a:pt x="0" y="222"/>
                        </a:lnTo>
                        <a:lnTo>
                          <a:pt x="0" y="0"/>
                        </a:lnTo>
                        <a:lnTo>
                          <a:pt x="212" y="0"/>
                        </a:lnTo>
                        <a:lnTo>
                          <a:pt x="136" y="222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</p:grpSp>
            <p:grpSp>
              <p:nvGrpSpPr>
                <p:cNvPr id="451" name="Group 450"/>
                <p:cNvGrpSpPr>
                  <a:grpSpLocks noChangeAspect="1"/>
                </p:cNvGrpSpPr>
                <p:nvPr/>
              </p:nvGrpSpPr>
              <p:grpSpPr>
                <a:xfrm>
                  <a:off x="5567676" y="1570498"/>
                  <a:ext cx="451290" cy="451290"/>
                  <a:chOff x="3793081" y="2223422"/>
                  <a:chExt cx="701776" cy="701776"/>
                </a:xfrm>
              </p:grpSpPr>
              <p:sp>
                <p:nvSpPr>
                  <p:cNvPr id="452" name="Oval 355"/>
                  <p:cNvSpPr>
                    <a:spLocks noChangeArrowheads="1"/>
                  </p:cNvSpPr>
                  <p:nvPr/>
                </p:nvSpPr>
                <p:spPr bwMode="auto">
                  <a:xfrm>
                    <a:off x="3793081" y="2223422"/>
                    <a:ext cx="701776" cy="701776"/>
                  </a:xfrm>
                  <a:prstGeom prst="ellipse">
                    <a:avLst/>
                  </a:prstGeom>
                  <a:solidFill>
                    <a:srgbClr val="DFDFD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53" name="Oval 356"/>
                  <p:cNvSpPr>
                    <a:spLocks noChangeArrowheads="1"/>
                  </p:cNvSpPr>
                  <p:nvPr/>
                </p:nvSpPr>
                <p:spPr bwMode="auto">
                  <a:xfrm>
                    <a:off x="3868430" y="2298771"/>
                    <a:ext cx="551079" cy="551079"/>
                  </a:xfrm>
                  <a:prstGeom prst="ellipse">
                    <a:avLst/>
                  </a:prstGeom>
                  <a:solidFill>
                    <a:srgbClr val="F0F0F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54" name="Oval 357"/>
                  <p:cNvSpPr>
                    <a:spLocks noChangeArrowheads="1"/>
                  </p:cNvSpPr>
                  <p:nvPr/>
                </p:nvSpPr>
                <p:spPr bwMode="auto">
                  <a:xfrm>
                    <a:off x="3943778" y="2374119"/>
                    <a:ext cx="400382" cy="400382"/>
                  </a:xfrm>
                  <a:prstGeom prst="ellipse">
                    <a:avLst/>
                  </a:prstGeom>
                  <a:solidFill>
                    <a:srgbClr val="DFDFD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55" name="Oval 358"/>
                  <p:cNvSpPr>
                    <a:spLocks noChangeArrowheads="1"/>
                  </p:cNvSpPr>
                  <p:nvPr/>
                </p:nvSpPr>
                <p:spPr bwMode="auto">
                  <a:xfrm>
                    <a:off x="4020604" y="2449468"/>
                    <a:ext cx="248207" cy="249685"/>
                  </a:xfrm>
                  <a:prstGeom prst="ellipse">
                    <a:avLst/>
                  </a:prstGeom>
                  <a:solidFill>
                    <a:srgbClr val="F0F0F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56" name="Oval 359"/>
                  <p:cNvSpPr>
                    <a:spLocks noChangeArrowheads="1"/>
                  </p:cNvSpPr>
                  <p:nvPr/>
                </p:nvSpPr>
                <p:spPr bwMode="auto">
                  <a:xfrm>
                    <a:off x="4092998" y="2523339"/>
                    <a:ext cx="101942" cy="101942"/>
                  </a:xfrm>
                  <a:prstGeom prst="ellipse">
                    <a:avLst/>
                  </a:prstGeom>
                  <a:solidFill>
                    <a:srgbClr val="DFDFD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57" name="Freeform 360"/>
                  <p:cNvSpPr>
                    <a:spLocks/>
                  </p:cNvSpPr>
                  <p:nvPr/>
                </p:nvSpPr>
                <p:spPr bwMode="auto">
                  <a:xfrm>
                    <a:off x="4144708" y="2335706"/>
                    <a:ext cx="237865" cy="239343"/>
                  </a:xfrm>
                  <a:custGeom>
                    <a:avLst/>
                    <a:gdLst>
                      <a:gd name="T0" fmla="*/ 161 w 161"/>
                      <a:gd name="T1" fmla="*/ 127 h 162"/>
                      <a:gd name="T2" fmla="*/ 0 w 161"/>
                      <a:gd name="T3" fmla="*/ 162 h 162"/>
                      <a:gd name="T4" fmla="*/ 34 w 161"/>
                      <a:gd name="T5" fmla="*/ 0 h 162"/>
                      <a:gd name="T6" fmla="*/ 161 w 161"/>
                      <a:gd name="T7" fmla="*/ 127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1" h="162">
                        <a:moveTo>
                          <a:pt x="161" y="127"/>
                        </a:moveTo>
                        <a:lnTo>
                          <a:pt x="0" y="162"/>
                        </a:lnTo>
                        <a:lnTo>
                          <a:pt x="34" y="0"/>
                        </a:lnTo>
                        <a:lnTo>
                          <a:pt x="161" y="127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58" name="Freeform 361"/>
                  <p:cNvSpPr>
                    <a:spLocks/>
                  </p:cNvSpPr>
                  <p:nvPr/>
                </p:nvSpPr>
                <p:spPr bwMode="auto">
                  <a:xfrm>
                    <a:off x="4144708" y="2335706"/>
                    <a:ext cx="237865" cy="239343"/>
                  </a:xfrm>
                  <a:custGeom>
                    <a:avLst/>
                    <a:gdLst>
                      <a:gd name="T0" fmla="*/ 161 w 161"/>
                      <a:gd name="T1" fmla="*/ 127 h 162"/>
                      <a:gd name="T2" fmla="*/ 0 w 161"/>
                      <a:gd name="T3" fmla="*/ 162 h 162"/>
                      <a:gd name="T4" fmla="*/ 34 w 161"/>
                      <a:gd name="T5" fmla="*/ 0 h 162"/>
                      <a:gd name="T6" fmla="*/ 161 w 161"/>
                      <a:gd name="T7" fmla="*/ 127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1" h="162">
                        <a:moveTo>
                          <a:pt x="161" y="127"/>
                        </a:moveTo>
                        <a:lnTo>
                          <a:pt x="0" y="162"/>
                        </a:lnTo>
                        <a:lnTo>
                          <a:pt x="34" y="0"/>
                        </a:lnTo>
                        <a:lnTo>
                          <a:pt x="161" y="127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59" name="Freeform 362"/>
                  <p:cNvSpPr>
                    <a:spLocks/>
                  </p:cNvSpPr>
                  <p:nvPr/>
                </p:nvSpPr>
                <p:spPr bwMode="auto">
                  <a:xfrm>
                    <a:off x="4208237" y="2223422"/>
                    <a:ext cx="286620" cy="288098"/>
                  </a:xfrm>
                  <a:custGeom>
                    <a:avLst/>
                    <a:gdLst>
                      <a:gd name="T0" fmla="*/ 194 w 194"/>
                      <a:gd name="T1" fmla="*/ 84 h 195"/>
                      <a:gd name="T2" fmla="*/ 84 w 194"/>
                      <a:gd name="T3" fmla="*/ 195 h 195"/>
                      <a:gd name="T4" fmla="*/ 0 w 194"/>
                      <a:gd name="T5" fmla="*/ 110 h 195"/>
                      <a:gd name="T6" fmla="*/ 110 w 194"/>
                      <a:gd name="T7" fmla="*/ 0 h 195"/>
                      <a:gd name="T8" fmla="*/ 194 w 194"/>
                      <a:gd name="T9" fmla="*/ 84 h 1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4" h="195">
                        <a:moveTo>
                          <a:pt x="194" y="84"/>
                        </a:moveTo>
                        <a:lnTo>
                          <a:pt x="84" y="195"/>
                        </a:lnTo>
                        <a:lnTo>
                          <a:pt x="0" y="110"/>
                        </a:lnTo>
                        <a:lnTo>
                          <a:pt x="110" y="0"/>
                        </a:lnTo>
                        <a:lnTo>
                          <a:pt x="194" y="84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60" name="Freeform 363"/>
                  <p:cNvSpPr>
                    <a:spLocks/>
                  </p:cNvSpPr>
                  <p:nvPr/>
                </p:nvSpPr>
                <p:spPr bwMode="auto">
                  <a:xfrm>
                    <a:off x="4208237" y="2223422"/>
                    <a:ext cx="286620" cy="288098"/>
                  </a:xfrm>
                  <a:custGeom>
                    <a:avLst/>
                    <a:gdLst>
                      <a:gd name="T0" fmla="*/ 194 w 194"/>
                      <a:gd name="T1" fmla="*/ 84 h 195"/>
                      <a:gd name="T2" fmla="*/ 84 w 194"/>
                      <a:gd name="T3" fmla="*/ 195 h 195"/>
                      <a:gd name="T4" fmla="*/ 0 w 194"/>
                      <a:gd name="T5" fmla="*/ 110 h 195"/>
                      <a:gd name="T6" fmla="*/ 110 w 194"/>
                      <a:gd name="T7" fmla="*/ 0 h 195"/>
                      <a:gd name="T8" fmla="*/ 194 w 194"/>
                      <a:gd name="T9" fmla="*/ 84 h 1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4" h="195">
                        <a:moveTo>
                          <a:pt x="194" y="84"/>
                        </a:moveTo>
                        <a:lnTo>
                          <a:pt x="84" y="195"/>
                        </a:lnTo>
                        <a:lnTo>
                          <a:pt x="0" y="110"/>
                        </a:lnTo>
                        <a:lnTo>
                          <a:pt x="110" y="0"/>
                        </a:lnTo>
                        <a:lnTo>
                          <a:pt x="194" y="84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61" name="Freeform 364"/>
                  <p:cNvSpPr>
                    <a:spLocks/>
                  </p:cNvSpPr>
                  <p:nvPr/>
                </p:nvSpPr>
                <p:spPr bwMode="auto">
                  <a:xfrm>
                    <a:off x="4314611" y="2662217"/>
                    <a:ext cx="29548" cy="36936"/>
                  </a:xfrm>
                  <a:custGeom>
                    <a:avLst/>
                    <a:gdLst>
                      <a:gd name="T0" fmla="*/ 17 w 17"/>
                      <a:gd name="T1" fmla="*/ 21 h 21"/>
                      <a:gd name="T2" fmla="*/ 0 w 17"/>
                      <a:gd name="T3" fmla="*/ 11 h 21"/>
                      <a:gd name="T4" fmla="*/ 6 w 17"/>
                      <a:gd name="T5" fmla="*/ 0 h 21"/>
                      <a:gd name="T6" fmla="*/ 17 w 17"/>
                      <a:gd name="T7" fmla="*/ 0 h 21"/>
                      <a:gd name="T8" fmla="*/ 17 w 17"/>
                      <a:gd name="T9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1">
                        <a:moveTo>
                          <a:pt x="17" y="21"/>
                        </a:move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2" y="7"/>
                          <a:pt x="4" y="4"/>
                          <a:pt x="6" y="0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</a:path>
                    </a:pathLst>
                  </a:cu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62" name="Freeform 365"/>
                  <p:cNvSpPr>
                    <a:spLocks/>
                  </p:cNvSpPr>
                  <p:nvPr/>
                </p:nvSpPr>
                <p:spPr bwMode="auto">
                  <a:xfrm>
                    <a:off x="4251082" y="2538113"/>
                    <a:ext cx="73871" cy="143310"/>
                  </a:xfrm>
                  <a:custGeom>
                    <a:avLst/>
                    <a:gdLst>
                      <a:gd name="T0" fmla="*/ 36 w 42"/>
                      <a:gd name="T1" fmla="*/ 82 h 82"/>
                      <a:gd name="T2" fmla="*/ 0 w 42"/>
                      <a:gd name="T3" fmla="*/ 59 h 82"/>
                      <a:gd name="T4" fmla="*/ 10 w 42"/>
                      <a:gd name="T5" fmla="*/ 21 h 82"/>
                      <a:gd name="T6" fmla="*/ 9 w 42"/>
                      <a:gd name="T7" fmla="*/ 6 h 82"/>
                      <a:gd name="T8" fmla="*/ 39 w 42"/>
                      <a:gd name="T9" fmla="*/ 0 h 82"/>
                      <a:gd name="T10" fmla="*/ 39 w 42"/>
                      <a:gd name="T11" fmla="*/ 71 h 82"/>
                      <a:gd name="T12" fmla="*/ 42 w 42"/>
                      <a:gd name="T13" fmla="*/ 71 h 82"/>
                      <a:gd name="T14" fmla="*/ 36 w 42"/>
                      <a:gd name="T15" fmla="*/ 82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2" h="82">
                        <a:moveTo>
                          <a:pt x="36" y="82"/>
                        </a:moveTo>
                        <a:cubicBezTo>
                          <a:pt x="0" y="59"/>
                          <a:pt x="0" y="59"/>
                          <a:pt x="0" y="59"/>
                        </a:cubicBezTo>
                        <a:cubicBezTo>
                          <a:pt x="6" y="48"/>
                          <a:pt x="10" y="35"/>
                          <a:pt x="10" y="21"/>
                        </a:cubicBezTo>
                        <a:cubicBezTo>
                          <a:pt x="10" y="16"/>
                          <a:pt x="10" y="11"/>
                          <a:pt x="9" y="6"/>
                        </a:cubicBez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39" y="71"/>
                          <a:pt x="39" y="71"/>
                          <a:pt x="39" y="71"/>
                        </a:cubicBezTo>
                        <a:cubicBezTo>
                          <a:pt x="42" y="71"/>
                          <a:pt x="42" y="71"/>
                          <a:pt x="42" y="71"/>
                        </a:cubicBezTo>
                        <a:cubicBezTo>
                          <a:pt x="40" y="75"/>
                          <a:pt x="38" y="78"/>
                          <a:pt x="36" y="82"/>
                        </a:cubicBezTo>
                      </a:path>
                    </a:pathLst>
                  </a:custGeom>
                  <a:solidFill>
                    <a:srgbClr val="C6CECE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63" name="Freeform 366"/>
                  <p:cNvSpPr>
                    <a:spLocks/>
                  </p:cNvSpPr>
                  <p:nvPr/>
                </p:nvSpPr>
                <p:spPr bwMode="auto">
                  <a:xfrm>
                    <a:off x="4186076" y="2548455"/>
                    <a:ext cx="82736" cy="93078"/>
                  </a:xfrm>
                  <a:custGeom>
                    <a:avLst/>
                    <a:gdLst>
                      <a:gd name="T0" fmla="*/ 37 w 47"/>
                      <a:gd name="T1" fmla="*/ 53 h 53"/>
                      <a:gd name="T2" fmla="*/ 0 w 47"/>
                      <a:gd name="T3" fmla="*/ 30 h 53"/>
                      <a:gd name="T4" fmla="*/ 5 w 47"/>
                      <a:gd name="T5" fmla="*/ 15 h 53"/>
                      <a:gd name="T6" fmla="*/ 4 w 47"/>
                      <a:gd name="T7" fmla="*/ 9 h 53"/>
                      <a:gd name="T8" fmla="*/ 46 w 47"/>
                      <a:gd name="T9" fmla="*/ 0 h 53"/>
                      <a:gd name="T10" fmla="*/ 47 w 47"/>
                      <a:gd name="T11" fmla="*/ 15 h 53"/>
                      <a:gd name="T12" fmla="*/ 37 w 47"/>
                      <a:gd name="T13" fmla="*/ 53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7" h="53">
                        <a:moveTo>
                          <a:pt x="37" y="53"/>
                        </a:move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3" y="26"/>
                          <a:pt x="5" y="21"/>
                          <a:pt x="5" y="15"/>
                        </a:cubicBezTo>
                        <a:cubicBezTo>
                          <a:pt x="5" y="13"/>
                          <a:pt x="4" y="11"/>
                          <a:pt x="4" y="9"/>
                        </a:cubicBezTo>
                        <a:cubicBezTo>
                          <a:pt x="46" y="0"/>
                          <a:pt x="46" y="0"/>
                          <a:pt x="46" y="0"/>
                        </a:cubicBezTo>
                        <a:cubicBezTo>
                          <a:pt x="47" y="5"/>
                          <a:pt x="47" y="10"/>
                          <a:pt x="47" y="15"/>
                        </a:cubicBezTo>
                        <a:cubicBezTo>
                          <a:pt x="47" y="29"/>
                          <a:pt x="43" y="42"/>
                          <a:pt x="37" y="53"/>
                        </a:cubicBezTo>
                      </a:path>
                    </a:pathLst>
                  </a:cu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64" name="Freeform 367"/>
                  <p:cNvSpPr>
                    <a:spLocks/>
                  </p:cNvSpPr>
                  <p:nvPr/>
                </p:nvSpPr>
                <p:spPr bwMode="auto">
                  <a:xfrm>
                    <a:off x="4144708" y="2564707"/>
                    <a:ext cx="50232" cy="36936"/>
                  </a:xfrm>
                  <a:custGeom>
                    <a:avLst/>
                    <a:gdLst>
                      <a:gd name="T0" fmla="*/ 24 w 29"/>
                      <a:gd name="T1" fmla="*/ 21 h 21"/>
                      <a:gd name="T2" fmla="*/ 0 w 29"/>
                      <a:gd name="T3" fmla="*/ 6 h 21"/>
                      <a:gd name="T4" fmla="*/ 28 w 29"/>
                      <a:gd name="T5" fmla="*/ 0 h 21"/>
                      <a:gd name="T6" fmla="*/ 29 w 29"/>
                      <a:gd name="T7" fmla="*/ 6 h 21"/>
                      <a:gd name="T8" fmla="*/ 24 w 29"/>
                      <a:gd name="T9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21">
                        <a:moveTo>
                          <a:pt x="24" y="21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28" y="0"/>
                          <a:pt x="28" y="0"/>
                          <a:pt x="28" y="0"/>
                        </a:cubicBezTo>
                        <a:cubicBezTo>
                          <a:pt x="28" y="2"/>
                          <a:pt x="29" y="4"/>
                          <a:pt x="29" y="6"/>
                        </a:cubicBezTo>
                        <a:cubicBezTo>
                          <a:pt x="29" y="12"/>
                          <a:pt x="27" y="17"/>
                          <a:pt x="24" y="21"/>
                        </a:cubicBezTo>
                      </a:path>
                    </a:pathLst>
                  </a:custGeom>
                  <a:solidFill>
                    <a:srgbClr val="C6CECE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65" name="Freeform 368"/>
                  <p:cNvSpPr>
                    <a:spLocks/>
                  </p:cNvSpPr>
                  <p:nvPr/>
                </p:nvSpPr>
                <p:spPr bwMode="auto">
                  <a:xfrm>
                    <a:off x="4144708" y="2477539"/>
                    <a:ext cx="175813" cy="97510"/>
                  </a:xfrm>
                  <a:custGeom>
                    <a:avLst/>
                    <a:gdLst>
                      <a:gd name="T0" fmla="*/ 0 w 119"/>
                      <a:gd name="T1" fmla="*/ 66 h 66"/>
                      <a:gd name="T2" fmla="*/ 104 w 119"/>
                      <a:gd name="T3" fmla="*/ 0 h 66"/>
                      <a:gd name="T4" fmla="*/ 119 w 119"/>
                      <a:gd name="T5" fmla="*/ 15 h 66"/>
                      <a:gd name="T6" fmla="*/ 119 w 119"/>
                      <a:gd name="T7" fmla="*/ 41 h 66"/>
                      <a:gd name="T8" fmla="*/ 83 w 119"/>
                      <a:gd name="T9" fmla="*/ 48 h 66"/>
                      <a:gd name="T10" fmla="*/ 0 w 119"/>
                      <a:gd name="T11" fmla="*/ 66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9" h="66">
                        <a:moveTo>
                          <a:pt x="0" y="66"/>
                        </a:moveTo>
                        <a:lnTo>
                          <a:pt x="104" y="0"/>
                        </a:lnTo>
                        <a:lnTo>
                          <a:pt x="119" y="15"/>
                        </a:lnTo>
                        <a:lnTo>
                          <a:pt x="119" y="41"/>
                        </a:lnTo>
                        <a:lnTo>
                          <a:pt x="83" y="48"/>
                        </a:lnTo>
                        <a:lnTo>
                          <a:pt x="0" y="66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66" name="Freeform 369"/>
                  <p:cNvSpPr>
                    <a:spLocks/>
                  </p:cNvSpPr>
                  <p:nvPr/>
                </p:nvSpPr>
                <p:spPr bwMode="auto">
                  <a:xfrm>
                    <a:off x="4144708" y="2477539"/>
                    <a:ext cx="175813" cy="97510"/>
                  </a:xfrm>
                  <a:custGeom>
                    <a:avLst/>
                    <a:gdLst>
                      <a:gd name="T0" fmla="*/ 0 w 119"/>
                      <a:gd name="T1" fmla="*/ 66 h 66"/>
                      <a:gd name="T2" fmla="*/ 104 w 119"/>
                      <a:gd name="T3" fmla="*/ 0 h 66"/>
                      <a:gd name="T4" fmla="*/ 119 w 119"/>
                      <a:gd name="T5" fmla="*/ 15 h 66"/>
                      <a:gd name="T6" fmla="*/ 119 w 119"/>
                      <a:gd name="T7" fmla="*/ 41 h 66"/>
                      <a:gd name="T8" fmla="*/ 83 w 119"/>
                      <a:gd name="T9" fmla="*/ 48 h 66"/>
                      <a:gd name="T10" fmla="*/ 0 w 119"/>
                      <a:gd name="T11" fmla="*/ 66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9" h="66">
                        <a:moveTo>
                          <a:pt x="0" y="66"/>
                        </a:moveTo>
                        <a:lnTo>
                          <a:pt x="104" y="0"/>
                        </a:lnTo>
                        <a:lnTo>
                          <a:pt x="119" y="15"/>
                        </a:lnTo>
                        <a:lnTo>
                          <a:pt x="119" y="41"/>
                        </a:lnTo>
                        <a:lnTo>
                          <a:pt x="83" y="48"/>
                        </a:lnTo>
                        <a:lnTo>
                          <a:pt x="0" y="6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67" name="Freeform 370"/>
                  <p:cNvSpPr>
                    <a:spLocks/>
                  </p:cNvSpPr>
                  <p:nvPr/>
                </p:nvSpPr>
                <p:spPr bwMode="auto">
                  <a:xfrm>
                    <a:off x="4298360" y="2449468"/>
                    <a:ext cx="45800" cy="50232"/>
                  </a:xfrm>
                  <a:custGeom>
                    <a:avLst/>
                    <a:gdLst>
                      <a:gd name="T0" fmla="*/ 15 w 31"/>
                      <a:gd name="T1" fmla="*/ 34 h 34"/>
                      <a:gd name="T2" fmla="*/ 0 w 31"/>
                      <a:gd name="T3" fmla="*/ 19 h 34"/>
                      <a:gd name="T4" fmla="*/ 31 w 31"/>
                      <a:gd name="T5" fmla="*/ 0 h 34"/>
                      <a:gd name="T6" fmla="*/ 31 w 31"/>
                      <a:gd name="T7" fmla="*/ 25 h 34"/>
                      <a:gd name="T8" fmla="*/ 15 w 31"/>
                      <a:gd name="T9" fmla="*/ 25 h 34"/>
                      <a:gd name="T10" fmla="*/ 15 w 31"/>
                      <a:gd name="T11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1" h="34">
                        <a:moveTo>
                          <a:pt x="15" y="34"/>
                        </a:moveTo>
                        <a:lnTo>
                          <a:pt x="0" y="19"/>
                        </a:lnTo>
                        <a:lnTo>
                          <a:pt x="31" y="0"/>
                        </a:lnTo>
                        <a:lnTo>
                          <a:pt x="31" y="25"/>
                        </a:lnTo>
                        <a:lnTo>
                          <a:pt x="15" y="25"/>
                        </a:lnTo>
                        <a:lnTo>
                          <a:pt x="15" y="34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68" name="Freeform 371"/>
                  <p:cNvSpPr>
                    <a:spLocks/>
                  </p:cNvSpPr>
                  <p:nvPr/>
                </p:nvSpPr>
                <p:spPr bwMode="auto">
                  <a:xfrm>
                    <a:off x="4298360" y="2449468"/>
                    <a:ext cx="45800" cy="50232"/>
                  </a:xfrm>
                  <a:custGeom>
                    <a:avLst/>
                    <a:gdLst>
                      <a:gd name="T0" fmla="*/ 15 w 31"/>
                      <a:gd name="T1" fmla="*/ 34 h 34"/>
                      <a:gd name="T2" fmla="*/ 0 w 31"/>
                      <a:gd name="T3" fmla="*/ 19 h 34"/>
                      <a:gd name="T4" fmla="*/ 31 w 31"/>
                      <a:gd name="T5" fmla="*/ 0 h 34"/>
                      <a:gd name="T6" fmla="*/ 31 w 31"/>
                      <a:gd name="T7" fmla="*/ 25 h 34"/>
                      <a:gd name="T8" fmla="*/ 15 w 31"/>
                      <a:gd name="T9" fmla="*/ 25 h 34"/>
                      <a:gd name="T10" fmla="*/ 15 w 31"/>
                      <a:gd name="T11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1" h="34">
                        <a:moveTo>
                          <a:pt x="15" y="34"/>
                        </a:moveTo>
                        <a:lnTo>
                          <a:pt x="0" y="19"/>
                        </a:lnTo>
                        <a:lnTo>
                          <a:pt x="31" y="0"/>
                        </a:lnTo>
                        <a:lnTo>
                          <a:pt x="31" y="25"/>
                        </a:lnTo>
                        <a:lnTo>
                          <a:pt x="15" y="25"/>
                        </a:lnTo>
                        <a:lnTo>
                          <a:pt x="15" y="34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69" name="Freeform 372"/>
                  <p:cNvSpPr>
                    <a:spLocks/>
                  </p:cNvSpPr>
                  <p:nvPr/>
                </p:nvSpPr>
                <p:spPr bwMode="auto">
                  <a:xfrm>
                    <a:off x="4406212" y="2486403"/>
                    <a:ext cx="88645" cy="175813"/>
                  </a:xfrm>
                  <a:custGeom>
                    <a:avLst/>
                    <a:gdLst>
                      <a:gd name="T0" fmla="*/ 45 w 51"/>
                      <a:gd name="T1" fmla="*/ 100 h 100"/>
                      <a:gd name="T2" fmla="*/ 0 w 51"/>
                      <a:gd name="T3" fmla="*/ 100 h 100"/>
                      <a:gd name="T4" fmla="*/ 8 w 51"/>
                      <a:gd name="T5" fmla="*/ 50 h 100"/>
                      <a:gd name="T6" fmla="*/ 0 w 51"/>
                      <a:gd name="T7" fmla="*/ 0 h 100"/>
                      <a:gd name="T8" fmla="*/ 45 w 51"/>
                      <a:gd name="T9" fmla="*/ 0 h 100"/>
                      <a:gd name="T10" fmla="*/ 51 w 51"/>
                      <a:gd name="T11" fmla="*/ 50 h 100"/>
                      <a:gd name="T12" fmla="*/ 45 w 51"/>
                      <a:gd name="T13" fmla="*/ 10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1" h="100">
                        <a:moveTo>
                          <a:pt x="45" y="100"/>
                        </a:moveTo>
                        <a:cubicBezTo>
                          <a:pt x="0" y="100"/>
                          <a:pt x="0" y="100"/>
                          <a:pt x="0" y="100"/>
                        </a:cubicBezTo>
                        <a:cubicBezTo>
                          <a:pt x="5" y="84"/>
                          <a:pt x="8" y="67"/>
                          <a:pt x="8" y="50"/>
                        </a:cubicBezTo>
                        <a:cubicBezTo>
                          <a:pt x="8" y="33"/>
                          <a:pt x="5" y="16"/>
                          <a:pt x="0" y="0"/>
                        </a:cubicBezTo>
                        <a:cubicBezTo>
                          <a:pt x="45" y="0"/>
                          <a:pt x="45" y="0"/>
                          <a:pt x="45" y="0"/>
                        </a:cubicBezTo>
                        <a:cubicBezTo>
                          <a:pt x="49" y="16"/>
                          <a:pt x="51" y="33"/>
                          <a:pt x="51" y="50"/>
                        </a:cubicBezTo>
                        <a:cubicBezTo>
                          <a:pt x="51" y="67"/>
                          <a:pt x="49" y="84"/>
                          <a:pt x="45" y="100"/>
                        </a:cubicBezTo>
                      </a:path>
                    </a:pathLst>
                  </a:custGeom>
                  <a:solidFill>
                    <a:srgbClr val="C6CECE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70" name="Freeform 373"/>
                  <p:cNvSpPr>
                    <a:spLocks/>
                  </p:cNvSpPr>
                  <p:nvPr/>
                </p:nvSpPr>
                <p:spPr bwMode="auto">
                  <a:xfrm>
                    <a:off x="4324953" y="2486403"/>
                    <a:ext cx="94555" cy="175813"/>
                  </a:xfrm>
                  <a:custGeom>
                    <a:avLst/>
                    <a:gdLst>
                      <a:gd name="T0" fmla="*/ 46 w 54"/>
                      <a:gd name="T1" fmla="*/ 100 h 100"/>
                      <a:gd name="T2" fmla="*/ 0 w 54"/>
                      <a:gd name="T3" fmla="*/ 100 h 100"/>
                      <a:gd name="T4" fmla="*/ 11 w 54"/>
                      <a:gd name="T5" fmla="*/ 50 h 100"/>
                      <a:gd name="T6" fmla="*/ 9 w 54"/>
                      <a:gd name="T7" fmla="*/ 26 h 100"/>
                      <a:gd name="T8" fmla="*/ 33 w 54"/>
                      <a:gd name="T9" fmla="*/ 21 h 100"/>
                      <a:gd name="T10" fmla="*/ 15 w 54"/>
                      <a:gd name="T11" fmla="*/ 4 h 100"/>
                      <a:gd name="T12" fmla="*/ 18 w 54"/>
                      <a:gd name="T13" fmla="*/ 0 h 100"/>
                      <a:gd name="T14" fmla="*/ 46 w 54"/>
                      <a:gd name="T15" fmla="*/ 0 h 100"/>
                      <a:gd name="T16" fmla="*/ 54 w 54"/>
                      <a:gd name="T17" fmla="*/ 50 h 100"/>
                      <a:gd name="T18" fmla="*/ 46 w 54"/>
                      <a:gd name="T19" fmla="*/ 10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4" h="100">
                        <a:moveTo>
                          <a:pt x="46" y="100"/>
                        </a:moveTo>
                        <a:cubicBezTo>
                          <a:pt x="0" y="100"/>
                          <a:pt x="0" y="100"/>
                          <a:pt x="0" y="100"/>
                        </a:cubicBezTo>
                        <a:cubicBezTo>
                          <a:pt x="7" y="85"/>
                          <a:pt x="11" y="68"/>
                          <a:pt x="11" y="50"/>
                        </a:cubicBezTo>
                        <a:cubicBezTo>
                          <a:pt x="11" y="42"/>
                          <a:pt x="10" y="34"/>
                          <a:pt x="9" y="26"/>
                        </a:cubicBezTo>
                        <a:cubicBezTo>
                          <a:pt x="33" y="21"/>
                          <a:pt x="33" y="21"/>
                          <a:pt x="33" y="21"/>
                        </a:cubicBezTo>
                        <a:cubicBezTo>
                          <a:pt x="15" y="4"/>
                          <a:pt x="15" y="4"/>
                          <a:pt x="15" y="4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46" y="0"/>
                          <a:pt x="46" y="0"/>
                          <a:pt x="46" y="0"/>
                        </a:cubicBezTo>
                        <a:cubicBezTo>
                          <a:pt x="51" y="16"/>
                          <a:pt x="54" y="33"/>
                          <a:pt x="54" y="50"/>
                        </a:cubicBezTo>
                        <a:cubicBezTo>
                          <a:pt x="54" y="67"/>
                          <a:pt x="51" y="84"/>
                          <a:pt x="46" y="100"/>
                        </a:cubicBezTo>
                      </a:path>
                    </a:pathLst>
                  </a:cu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71" name="Freeform 374"/>
                  <p:cNvSpPr>
                    <a:spLocks/>
                  </p:cNvSpPr>
                  <p:nvPr/>
                </p:nvSpPr>
                <p:spPr bwMode="auto">
                  <a:xfrm>
                    <a:off x="4320521" y="2532204"/>
                    <a:ext cx="23639" cy="130013"/>
                  </a:xfrm>
                  <a:custGeom>
                    <a:avLst/>
                    <a:gdLst>
                      <a:gd name="T0" fmla="*/ 3 w 14"/>
                      <a:gd name="T1" fmla="*/ 74 h 74"/>
                      <a:gd name="T2" fmla="*/ 0 w 14"/>
                      <a:gd name="T3" fmla="*/ 74 h 74"/>
                      <a:gd name="T4" fmla="*/ 0 w 14"/>
                      <a:gd name="T5" fmla="*/ 3 h 74"/>
                      <a:gd name="T6" fmla="*/ 12 w 14"/>
                      <a:gd name="T7" fmla="*/ 0 h 74"/>
                      <a:gd name="T8" fmla="*/ 14 w 14"/>
                      <a:gd name="T9" fmla="*/ 24 h 74"/>
                      <a:gd name="T10" fmla="*/ 3 w 14"/>
                      <a:gd name="T11" fmla="*/ 74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4" h="74">
                        <a:moveTo>
                          <a:pt x="3" y="74"/>
                        </a:moveTo>
                        <a:cubicBezTo>
                          <a:pt x="0" y="74"/>
                          <a:pt x="0" y="74"/>
                          <a:pt x="0" y="74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13" y="8"/>
                          <a:pt x="14" y="16"/>
                          <a:pt x="14" y="24"/>
                        </a:cubicBezTo>
                        <a:cubicBezTo>
                          <a:pt x="14" y="42"/>
                          <a:pt x="10" y="59"/>
                          <a:pt x="3" y="74"/>
                        </a:cubicBezTo>
                      </a:path>
                    </a:pathLst>
                  </a:custGeom>
                  <a:solidFill>
                    <a:srgbClr val="C6CECE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72" name="Freeform 375"/>
                  <p:cNvSpPr>
                    <a:spLocks/>
                  </p:cNvSpPr>
                  <p:nvPr/>
                </p:nvSpPr>
                <p:spPr bwMode="auto">
                  <a:xfrm>
                    <a:off x="4320521" y="2493791"/>
                    <a:ext cx="62052" cy="44323"/>
                  </a:xfrm>
                  <a:custGeom>
                    <a:avLst/>
                    <a:gdLst>
                      <a:gd name="T0" fmla="*/ 0 w 42"/>
                      <a:gd name="T1" fmla="*/ 30 h 30"/>
                      <a:gd name="T2" fmla="*/ 0 w 42"/>
                      <a:gd name="T3" fmla="*/ 4 h 30"/>
                      <a:gd name="T4" fmla="*/ 8 w 42"/>
                      <a:gd name="T5" fmla="*/ 12 h 30"/>
                      <a:gd name="T6" fmla="*/ 21 w 42"/>
                      <a:gd name="T7" fmla="*/ 0 h 30"/>
                      <a:gd name="T8" fmla="*/ 42 w 42"/>
                      <a:gd name="T9" fmla="*/ 20 h 30"/>
                      <a:gd name="T10" fmla="*/ 14 w 42"/>
                      <a:gd name="T11" fmla="*/ 26 h 30"/>
                      <a:gd name="T12" fmla="*/ 0 w 42"/>
                      <a:gd name="T13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" h="30">
                        <a:moveTo>
                          <a:pt x="0" y="30"/>
                        </a:moveTo>
                        <a:lnTo>
                          <a:pt x="0" y="4"/>
                        </a:lnTo>
                        <a:lnTo>
                          <a:pt x="8" y="12"/>
                        </a:lnTo>
                        <a:lnTo>
                          <a:pt x="21" y="0"/>
                        </a:lnTo>
                        <a:lnTo>
                          <a:pt x="42" y="20"/>
                        </a:lnTo>
                        <a:lnTo>
                          <a:pt x="14" y="26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73" name="Freeform 376"/>
                  <p:cNvSpPr>
                    <a:spLocks/>
                  </p:cNvSpPr>
                  <p:nvPr/>
                </p:nvSpPr>
                <p:spPr bwMode="auto">
                  <a:xfrm>
                    <a:off x="4320521" y="2493791"/>
                    <a:ext cx="62052" cy="44323"/>
                  </a:xfrm>
                  <a:custGeom>
                    <a:avLst/>
                    <a:gdLst>
                      <a:gd name="T0" fmla="*/ 0 w 42"/>
                      <a:gd name="T1" fmla="*/ 30 h 30"/>
                      <a:gd name="T2" fmla="*/ 0 w 42"/>
                      <a:gd name="T3" fmla="*/ 4 h 30"/>
                      <a:gd name="T4" fmla="*/ 8 w 42"/>
                      <a:gd name="T5" fmla="*/ 12 h 30"/>
                      <a:gd name="T6" fmla="*/ 21 w 42"/>
                      <a:gd name="T7" fmla="*/ 0 h 30"/>
                      <a:gd name="T8" fmla="*/ 42 w 42"/>
                      <a:gd name="T9" fmla="*/ 20 h 30"/>
                      <a:gd name="T10" fmla="*/ 14 w 42"/>
                      <a:gd name="T11" fmla="*/ 26 h 30"/>
                      <a:gd name="T12" fmla="*/ 0 w 42"/>
                      <a:gd name="T13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" h="30">
                        <a:moveTo>
                          <a:pt x="0" y="30"/>
                        </a:moveTo>
                        <a:lnTo>
                          <a:pt x="0" y="4"/>
                        </a:lnTo>
                        <a:lnTo>
                          <a:pt x="8" y="12"/>
                        </a:lnTo>
                        <a:lnTo>
                          <a:pt x="21" y="0"/>
                        </a:lnTo>
                        <a:lnTo>
                          <a:pt x="42" y="20"/>
                        </a:lnTo>
                        <a:lnTo>
                          <a:pt x="14" y="26"/>
                        </a:lnTo>
                        <a:lnTo>
                          <a:pt x="0" y="3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74" name="Freeform 377"/>
                  <p:cNvSpPr>
                    <a:spLocks/>
                  </p:cNvSpPr>
                  <p:nvPr/>
                </p:nvSpPr>
                <p:spPr bwMode="auto">
                  <a:xfrm>
                    <a:off x="4320521" y="2486403"/>
                    <a:ext cx="36936" cy="25116"/>
                  </a:xfrm>
                  <a:custGeom>
                    <a:avLst/>
                    <a:gdLst>
                      <a:gd name="T0" fmla="*/ 8 w 25"/>
                      <a:gd name="T1" fmla="*/ 17 h 17"/>
                      <a:gd name="T2" fmla="*/ 0 w 25"/>
                      <a:gd name="T3" fmla="*/ 9 h 17"/>
                      <a:gd name="T4" fmla="*/ 0 w 25"/>
                      <a:gd name="T5" fmla="*/ 0 h 17"/>
                      <a:gd name="T6" fmla="*/ 25 w 25"/>
                      <a:gd name="T7" fmla="*/ 0 h 17"/>
                      <a:gd name="T8" fmla="*/ 8 w 2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17">
                        <a:moveTo>
                          <a:pt x="8" y="17"/>
                        </a:moveTo>
                        <a:lnTo>
                          <a:pt x="0" y="9"/>
                        </a:lnTo>
                        <a:lnTo>
                          <a:pt x="0" y="0"/>
                        </a:lnTo>
                        <a:lnTo>
                          <a:pt x="25" y="0"/>
                        </a:lnTo>
                        <a:lnTo>
                          <a:pt x="8" y="17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  <p:sp>
                <p:nvSpPr>
                  <p:cNvPr id="475" name="Freeform 378"/>
                  <p:cNvSpPr>
                    <a:spLocks/>
                  </p:cNvSpPr>
                  <p:nvPr/>
                </p:nvSpPr>
                <p:spPr bwMode="auto">
                  <a:xfrm>
                    <a:off x="4320521" y="2486403"/>
                    <a:ext cx="36936" cy="25116"/>
                  </a:xfrm>
                  <a:custGeom>
                    <a:avLst/>
                    <a:gdLst>
                      <a:gd name="T0" fmla="*/ 8 w 25"/>
                      <a:gd name="T1" fmla="*/ 17 h 17"/>
                      <a:gd name="T2" fmla="*/ 0 w 25"/>
                      <a:gd name="T3" fmla="*/ 9 h 17"/>
                      <a:gd name="T4" fmla="*/ 0 w 25"/>
                      <a:gd name="T5" fmla="*/ 0 h 17"/>
                      <a:gd name="T6" fmla="*/ 25 w 25"/>
                      <a:gd name="T7" fmla="*/ 0 h 17"/>
                      <a:gd name="T8" fmla="*/ 8 w 25"/>
                      <a:gd name="T9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17">
                        <a:moveTo>
                          <a:pt x="8" y="17"/>
                        </a:moveTo>
                        <a:lnTo>
                          <a:pt x="0" y="9"/>
                        </a:lnTo>
                        <a:lnTo>
                          <a:pt x="0" y="0"/>
                        </a:lnTo>
                        <a:lnTo>
                          <a:pt x="25" y="0"/>
                        </a:lnTo>
                        <a:lnTo>
                          <a:pt x="8" y="17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13"/>
                  </a:p>
                </p:txBody>
              </p:sp>
            </p:grpSp>
          </p:grpSp>
        </p:grpSp>
        <p:sp>
          <p:nvSpPr>
            <p:cNvPr id="476" name="TextBox 475"/>
            <p:cNvSpPr txBox="1"/>
            <p:nvPr/>
          </p:nvSpPr>
          <p:spPr>
            <a:xfrm>
              <a:off x="5681785" y="2457026"/>
              <a:ext cx="1065507" cy="263790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0E0E0E"/>
                  </a:solidFill>
                  <a:latin typeface="+mn-lt"/>
                  <a:ea typeface="Poppins Light" charset="0"/>
                  <a:cs typeface="Poppins Light" charset="0"/>
                </a:rPr>
                <a:t>CROSS-SCREEN PROSPECTING</a:t>
              </a:r>
              <a:endParaRPr lang="en-US" sz="900" b="1" dirty="0">
                <a:solidFill>
                  <a:srgbClr val="0E0E0E"/>
                </a:solidFill>
                <a:latin typeface="+mn-lt"/>
                <a:ea typeface="Poppins Light" charset="0"/>
                <a:cs typeface="Poppins Light" charset="0"/>
              </a:endParaRPr>
            </a:p>
          </p:txBody>
        </p:sp>
        <p:sp>
          <p:nvSpPr>
            <p:cNvPr id="477" name="TextBox 476"/>
            <p:cNvSpPr txBox="1"/>
            <p:nvPr/>
          </p:nvSpPr>
          <p:spPr>
            <a:xfrm>
              <a:off x="7475291" y="2481900"/>
              <a:ext cx="780499" cy="263790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0E0E0E"/>
                  </a:solidFill>
                  <a:latin typeface="+mn-lt"/>
                  <a:ea typeface="Poppins Light" charset="0"/>
                  <a:cs typeface="Poppins Light" charset="0"/>
                </a:rPr>
                <a:t>GEO OUTCOMES</a:t>
              </a:r>
              <a:endParaRPr lang="en-US" sz="900" b="1" dirty="0">
                <a:solidFill>
                  <a:srgbClr val="0E0E0E"/>
                </a:solidFill>
                <a:latin typeface="+mn-lt"/>
                <a:ea typeface="Poppins Light" charset="0"/>
                <a:cs typeface="Poppins Light" charset="0"/>
              </a:endParaRPr>
            </a:p>
          </p:txBody>
        </p:sp>
        <p:sp>
          <p:nvSpPr>
            <p:cNvPr id="479" name="TextBox 478"/>
            <p:cNvSpPr txBox="1"/>
            <p:nvPr/>
          </p:nvSpPr>
          <p:spPr>
            <a:xfrm>
              <a:off x="793716" y="2902982"/>
              <a:ext cx="952549" cy="1541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800" dirty="0" smtClean="0">
                  <a:solidFill>
                    <a:srgbClr val="0E0E0E"/>
                  </a:solidFill>
                  <a:latin typeface="+mn-lt"/>
                  <a:ea typeface="Poppins Light" charset="0"/>
                  <a:cs typeface="Poppins Light" charset="0"/>
                </a:rPr>
                <a:t>CPC, CPL, </a:t>
              </a:r>
              <a:r>
                <a:rPr lang="en-US" sz="800" dirty="0" err="1" smtClean="0">
                  <a:solidFill>
                    <a:srgbClr val="0E0E0E"/>
                  </a:solidFill>
                  <a:latin typeface="+mn-lt"/>
                  <a:ea typeface="Poppins Light" charset="0"/>
                  <a:cs typeface="Poppins Light" charset="0"/>
                </a:rPr>
                <a:t>CPx</a:t>
              </a:r>
              <a:endParaRPr lang="en-US" sz="800" dirty="0">
                <a:solidFill>
                  <a:srgbClr val="0E0E0E"/>
                </a:solidFill>
                <a:latin typeface="+mn-lt"/>
                <a:ea typeface="Poppins Light" charset="0"/>
                <a:cs typeface="Poppins Light" charset="0"/>
              </a:endParaRPr>
            </a:p>
          </p:txBody>
        </p:sp>
        <p:sp>
          <p:nvSpPr>
            <p:cNvPr id="480" name="TextBox 479"/>
            <p:cNvSpPr txBox="1"/>
            <p:nvPr/>
          </p:nvSpPr>
          <p:spPr>
            <a:xfrm>
              <a:off x="793716" y="3410768"/>
              <a:ext cx="952549" cy="3517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E0E0E"/>
                  </a:solidFill>
                  <a:latin typeface="+mn-lt"/>
                  <a:ea typeface="Poppins Light" charset="0"/>
                  <a:cs typeface="Poppins Light" charset="0"/>
                </a:rPr>
                <a:t>Drive a post-click/view event (Lead, Sub, etc.)</a:t>
              </a:r>
              <a:endParaRPr lang="en-US" sz="800" dirty="0">
                <a:solidFill>
                  <a:srgbClr val="0E0E0E"/>
                </a:solidFill>
                <a:latin typeface="+mn-lt"/>
                <a:ea typeface="Poppins Light" charset="0"/>
                <a:cs typeface="Poppins Light" charset="0"/>
              </a:endParaRPr>
            </a:p>
          </p:txBody>
        </p:sp>
        <p:sp>
          <p:nvSpPr>
            <p:cNvPr id="481" name="TextBox 480"/>
            <p:cNvSpPr txBox="1"/>
            <p:nvPr/>
          </p:nvSpPr>
          <p:spPr>
            <a:xfrm>
              <a:off x="517961" y="3989459"/>
              <a:ext cx="1512228" cy="4924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E0E0E"/>
                  </a:solidFill>
                  <a:ea typeface="Poppins Light" charset="0"/>
                  <a:cs typeface="Poppins Light" charset="0"/>
                </a:rPr>
                <a:t>Mobile-only: Live</a:t>
              </a:r>
            </a:p>
            <a:p>
              <a:pPr algn="ctr"/>
              <a:r>
                <a:rPr lang="en-US" sz="800" dirty="0" smtClean="0">
                  <a:solidFill>
                    <a:srgbClr val="0E0E0E"/>
                  </a:solidFill>
                  <a:ea typeface="Poppins Light" charset="0"/>
                  <a:cs typeface="Poppins Light" charset="0"/>
                </a:rPr>
                <a:t>Web-only: Live</a:t>
              </a:r>
            </a:p>
            <a:p>
              <a:pPr algn="ctr"/>
              <a:r>
                <a:rPr lang="en-US" sz="800" dirty="0" smtClean="0">
                  <a:solidFill>
                    <a:srgbClr val="0E0E0E"/>
                  </a:solidFill>
                  <a:ea typeface="Poppins Light" charset="0"/>
                  <a:cs typeface="Poppins Light" charset="0"/>
                </a:rPr>
                <a:t>All Screens Beta = Q1 2017</a:t>
              </a:r>
            </a:p>
            <a:p>
              <a:pPr algn="ctr"/>
              <a:r>
                <a:rPr lang="en-US" sz="800" dirty="0" smtClean="0">
                  <a:solidFill>
                    <a:srgbClr val="0E0E0E"/>
                  </a:solidFill>
                  <a:ea typeface="Poppins Light" charset="0"/>
                  <a:cs typeface="Poppins Light" charset="0"/>
                </a:rPr>
                <a:t>All Screens Launch = Q2 2017</a:t>
              </a:r>
              <a:endParaRPr lang="en-US" sz="800" dirty="0">
                <a:solidFill>
                  <a:srgbClr val="0E0E0E"/>
                </a:solidFill>
                <a:ea typeface="Poppins Light" charset="0"/>
                <a:cs typeface="Poppins Light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33473" y="3247494"/>
              <a:ext cx="8239845" cy="0"/>
            </a:xfrm>
            <a:prstGeom prst="line">
              <a:avLst/>
            </a:prstGeom>
            <a:ln w="12700"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433473" y="3886329"/>
              <a:ext cx="8239845" cy="0"/>
            </a:xfrm>
            <a:prstGeom prst="line">
              <a:avLst/>
            </a:prstGeom>
            <a:ln w="12700"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433473" y="2845452"/>
              <a:ext cx="8239845" cy="0"/>
            </a:xfrm>
            <a:prstGeom prst="line">
              <a:avLst/>
            </a:prstGeom>
            <a:ln w="12700">
              <a:solidFill>
                <a:srgbClr val="0E0E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0B073-9B7A-B54C-B31D-97A0E933B8D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axis Template">
  <a:themeElements>
    <a:clrScheme name="XAXIS NEW">
      <a:dk1>
        <a:srgbClr val="484848"/>
      </a:dk1>
      <a:lt1>
        <a:srgbClr val="FFFFFF"/>
      </a:lt1>
      <a:dk2>
        <a:srgbClr val="1D3647"/>
      </a:dk2>
      <a:lt2>
        <a:srgbClr val="E7E6E6"/>
      </a:lt2>
      <a:accent1>
        <a:srgbClr val="3B6E8F"/>
      </a:accent1>
      <a:accent2>
        <a:srgbClr val="01AEEE"/>
      </a:accent2>
      <a:accent3>
        <a:srgbClr val="8BD2F4"/>
      </a:accent3>
      <a:accent4>
        <a:srgbClr val="39B53C"/>
      </a:accent4>
      <a:accent5>
        <a:srgbClr val="FFD600"/>
      </a:accent5>
      <a:accent6>
        <a:srgbClr val="F6891F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algn="l">
          <a:lnSpc>
            <a:spcPct val="150000"/>
          </a:lnSpc>
          <a:defRPr sz="900" dirty="0" err="1">
            <a:solidFill>
              <a:schemeClr val="tx1"/>
            </a:solidFill>
            <a:latin typeface="+mn-lt"/>
            <a:ea typeface="Poppins Light" charset="0"/>
            <a:cs typeface="Poppins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4129F9AE-3670-F44C-A9E0-08444161CA07}" vid="{0CCE0217-FB66-F149-99F9-AE9A05B700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8D6CC94F17E940A574EAE79C775713" ma:contentTypeVersion="2" ma:contentTypeDescription="Create a new document." ma:contentTypeScope="" ma:versionID="82e39a27d4cf296700f1e49bf950d66d">
  <xsd:schema xmlns:xsd="http://www.w3.org/2001/XMLSchema" xmlns:xs="http://www.w3.org/2001/XMLSchema" xmlns:p="http://schemas.microsoft.com/office/2006/metadata/properties" xmlns:ns1="http://schemas.microsoft.com/sharepoint/v3" xmlns:ns2="f74b68dc-4874-4038-a064-934ddf95cccb" targetNamespace="http://schemas.microsoft.com/office/2006/metadata/properties" ma:root="true" ma:fieldsID="4f16616b6e8ef6c6d27779fbeabeeecc" ns1:_="" ns2:_="">
    <xsd:import namespace="http://schemas.microsoft.com/sharepoint/v3"/>
    <xsd:import namespace="f74b68dc-4874-4038-a064-934ddf95cccb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1:Kpi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KpiDescription" ma:index="9" nillable="true" ma:displayName="Description" ma:description="The description provides information about the purpose of the goal." ma:internalName="Kpi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b68dc-4874-4038-a064-934ddf95cccb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default="Branding" ma:format="Dropdown" ma:internalName="Category">
      <xsd:simpleType>
        <xsd:restriction base="dms:Choice">
          <xsd:enumeration value="Branding"/>
          <xsd:enumeration value="Presentations"/>
          <xsd:enumeration value="Case Studies"/>
          <xsd:enumeration value="White Papers"/>
          <xsd:enumeration value="One Sheets"/>
          <xsd:enumeration value="FAQs"/>
          <xsd:enumeration value="About 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f74b68dc-4874-4038-a064-934ddf95cccb">About Us</Category>
    <KpiDescript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1EBF8D8-117C-4F24-BBE7-29689E6BD3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416FB7-CBBB-4830-8EAF-F61C046FC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74b68dc-4874-4038-a064-934ddf95cc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F8A3DB-C62B-4110-815C-1CB8909FCFE2}">
  <ds:schemaRefs>
    <ds:schemaRef ds:uri="f74b68dc-4874-4038-a064-934ddf95cccb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13299</TotalTime>
  <Words>419</Words>
  <Application>Microsoft Macintosh PowerPoint</Application>
  <PresentationFormat>On-screen Show (16:9)</PresentationFormat>
  <Paragraphs>93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 Black</vt:lpstr>
      <vt:lpstr>Gill Sans</vt:lpstr>
      <vt:lpstr>Lato Light</vt:lpstr>
      <vt:lpstr>Montserrat</vt:lpstr>
      <vt:lpstr>Montserrat-Regular</vt:lpstr>
      <vt:lpstr>Open Sans Light</vt:lpstr>
      <vt:lpstr>Poppins Light</vt:lpstr>
      <vt:lpstr>Rajdhani</vt:lpstr>
      <vt:lpstr>华文新魏</vt:lpstr>
      <vt:lpstr>Arial</vt:lpstr>
      <vt:lpstr>Xaxis Template</vt:lpstr>
      <vt:lpstr>PowerPoint Presentation</vt:lpstr>
      <vt:lpstr>PowerPoint Presentation</vt:lpstr>
      <vt:lpstr>PROGRAMMATIC AT ITS MOST ESSENTIAL  ENABLES AUDIENCE BUYING</vt:lpstr>
      <vt:lpstr>INDEPENDENTLY STRONG BUT BETTER TOGETHER</vt:lpstr>
      <vt:lpstr>OUR SCALE</vt:lpstr>
      <vt:lpstr>INGREDIENTS TO DELIVER REAL OUTCOMES</vt:lpstr>
      <vt:lpstr>HOW OUR REAL OUTCOMES PERFORM</vt:lpstr>
      <vt:lpstr>HOW OUTCOME MARKETING WORKS</vt:lpstr>
      <vt:lpstr>OUR CORE PRODUCTS</vt:lpstr>
      <vt:lpstr>PowerPoint Presentation</vt:lpstr>
    </vt:vector>
  </TitlesOfParts>
  <Manager>Ekapat Chareonlarp</Manager>
  <Company>Xaxis</Company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Light Reaction Positioning Deck 2016</dc:title>
  <dc:subject/>
  <dc:creator>Rainnie He</dc:creator>
  <cp:keywords/>
  <dc:description/>
  <cp:lastModifiedBy>Rainnie He</cp:lastModifiedBy>
  <cp:revision>1478</cp:revision>
  <dcterms:created xsi:type="dcterms:W3CDTF">2016-04-14T20:47:03Z</dcterms:created>
  <dcterms:modified xsi:type="dcterms:W3CDTF">2016-10-27T17:08:30Z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0x010100328D6CC94F17E940A574EAE79C775713</vt:lpwstr>
  </property>
</Properties>
</file>