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6" r:id="rId3"/>
    <p:sldId id="312" r:id="rId4"/>
    <p:sldId id="284" r:id="rId5"/>
    <p:sldId id="318" r:id="rId6"/>
    <p:sldId id="326" r:id="rId7"/>
    <p:sldId id="325" r:id="rId8"/>
    <p:sldId id="327" r:id="rId9"/>
    <p:sldId id="322" r:id="rId10"/>
    <p:sldId id="324" r:id="rId11"/>
    <p:sldId id="32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2DD67-E586-4B90-95BE-AA474101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8D3AB1-81A3-4413-8889-064BB9C4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3EF74-BAD1-461B-82EB-493EBCE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A5AC04-0D44-4442-A066-67B0608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4E1FC-A09D-402F-8F92-298BFA9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2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BDFCA-4E26-43B5-942A-CB2FE078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972C02-F939-4346-BB62-619354DF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F52E4-E7EB-4B2F-8FD4-4458F70C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5DAA4-E89D-47EB-8B7E-32E18473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B68A9-A4D8-44FE-AE2F-4282867D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13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353D11-EE75-4666-8C3A-BBA034EDF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39B620-CB04-42C6-BAA2-399644A3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84BA0-E327-4E77-AEC6-4D5F62BC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7EE0FE-72D5-43FC-83BC-5919F4E0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D436C-497D-4283-8455-272271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35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063FB-3748-483E-8828-B8354DA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AD4CE-09DF-46E7-8271-DA6072CB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CB952-236C-4EC9-9EA4-D74F7DE7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D59CC-6C6F-4A1E-AA3F-09EEFFD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BAA27-E2C9-4857-BC3E-D2432BC9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4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22FEB-210F-481D-955A-58ED7085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8F39E1-7BD8-4D2B-A58E-67C8969B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B48B04-9EA9-4001-B822-FC03F69E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838E1-23B5-42B1-9F88-6F69B9A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3465AA-9815-4E90-9FCA-4477725F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0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7CAAD-1DFD-40A7-8CB5-23995BC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D7A42-8BAE-44E2-BC06-0E9452CE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008E4E-6D5D-49E3-B4AB-A9E25AAC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0E979A-9446-49BD-AAD2-4B961178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92552-53EA-48CF-B908-471D598C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707727-B540-47D0-BF76-B7727AB4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8FCB0-9CF4-45CF-85A8-A7DD1B54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948B4F-2ADA-49A5-B087-F0EF84BF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5A999B-8087-48A3-9B2F-EC399378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273B93-FFB6-4321-950D-CDB42C170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41B7AD-A617-4211-9173-1C8AE8CA0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A2AD47-AE6A-4074-8F71-FB1B2149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CF078D-B857-410B-BFC3-796A7E08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1A1CB0-59DB-41AB-B943-FCE3AB49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7F823-5780-44C3-B84D-0D7CABCA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7DF77E-4103-4A8F-9FF4-1551F81B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4F86D3-7C4D-4865-B1F3-0AE3775A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D2C56E-F386-4599-993B-4368CA0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1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ED072A-4B90-4AA8-A847-88E36F2A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D54498-2EE0-4A48-91FA-EA7A0E3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402C14-44D3-4BD0-BC73-1A643671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34C1E-5668-4513-AA0A-78AA9073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6B585-86C7-4F3E-85CA-48DE7B74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2B40BA-8D12-4B49-930A-E05CA369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C65CD4-9C10-4066-8F9D-AAB9E8BD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1C20CD-E947-4D17-BC84-E83CB5E2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81E573-A20B-44F4-BDEF-4C21AF04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0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9E209-04C4-4364-BCF4-06B5208C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2FCEF7-47B1-44F1-8B6E-61612D4E1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C875DF-8EF0-4CC8-B99E-4DF0309F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FFCDDB-8238-4D61-923D-95D54F14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C8FA7C-CB9D-418F-9910-1812C57E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91CA4-E1E3-4B43-A307-C7A709C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C582A-02B9-4FC5-BCEC-5BE43D89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AC225F-8FC9-4F48-9D76-A4188421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513C04-70AC-44A9-ACD9-83A29F63B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A25C-8617-41A5-99BA-A9C36AC8856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4339B-9BA2-4ECA-A984-9FDD6A21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46AB9-5CE0-4E9B-A337-E9FA5A18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2F18-BCE6-43A0-8A1D-01840B902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26" Type="http://schemas.openxmlformats.org/officeDocument/2006/relationships/image" Target="../media/image50.png"/><Relationship Id="rId39" Type="http://schemas.microsoft.com/office/2007/relationships/hdphoto" Target="../media/hdphoto1.wdp"/><Relationship Id="rId34" Type="http://schemas.openxmlformats.org/officeDocument/2006/relationships/image" Target="../media/image58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1.png"/><Relationship Id="rId16" Type="http://schemas.openxmlformats.org/officeDocument/2006/relationships/image" Target="../media/image132.png"/><Relationship Id="rId29" Type="http://schemas.openxmlformats.org/officeDocument/2006/relationships/image" Target="../media/image53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40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hyperlink" Target="https://pixabay.com/en/green-dot-logo-recycling-24162/" TargetMode="External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126.png"/><Relationship Id="rId31" Type="http://schemas.openxmlformats.org/officeDocument/2006/relationships/image" Target="../media/image55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355938D-36AA-4065-8B3A-9F757FB0C229}"/>
                  </a:ext>
                </a:extLst>
              </p:cNvPr>
              <p:cNvSpPr txBox="1"/>
              <p:nvPr/>
            </p:nvSpPr>
            <p:spPr>
              <a:xfrm>
                <a:off x="2830032" y="2016770"/>
                <a:ext cx="4339458" cy="44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𝐶𝐻𝑁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𝐶𝐻𝑁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𝐶𝐻𝑁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𝐶𝐻𝑁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𝐸𝑓𝑓𝑒𝑐𝑡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𝐼𝑁𝐷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𝐶𝐻𝑁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355938D-36AA-4065-8B3A-9F757FB0C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2" y="2016770"/>
                <a:ext cx="4339458" cy="446404"/>
              </a:xfrm>
              <a:prstGeom prst="rect">
                <a:avLst/>
              </a:prstGeom>
              <a:blipFill>
                <a:blip r:embed="rId2"/>
                <a:stretch>
                  <a:fillRect l="-1404" t="-1370" b="-109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05B32B-71F4-46A0-90E9-2B80BA6EC530}"/>
                  </a:ext>
                </a:extLst>
              </p:cNvPr>
              <p:cNvSpPr txBox="1"/>
              <p:nvPr/>
            </p:nvSpPr>
            <p:spPr>
              <a:xfrm>
                <a:off x="2830032" y="3307090"/>
                <a:ext cx="3097323" cy="433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𝐶𝐻𝑁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𝐶𝐻𝑁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𝐶𝐻𝑁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𝐶𝐻𝑁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𝐶𝐻𝑁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05B32B-71F4-46A0-90E9-2B80BA6E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2" y="3307090"/>
                <a:ext cx="3097323" cy="433517"/>
              </a:xfrm>
              <a:prstGeom prst="rect">
                <a:avLst/>
              </a:prstGeom>
              <a:blipFill>
                <a:blip r:embed="rId3"/>
                <a:stretch>
                  <a:fillRect l="-1969" t="-2817" r="-3937" b="-1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DC88882-7A78-4F9B-A787-986A66524ACF}"/>
                  </a:ext>
                </a:extLst>
              </p:cNvPr>
              <p:cNvSpPr txBox="1"/>
              <p:nvPr/>
            </p:nvSpPr>
            <p:spPr>
              <a:xfrm>
                <a:off x="2830032" y="4178068"/>
                <a:ext cx="2924583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𝐼𝑁𝐷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𝐼𝑁𝐷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𝐼𝑁𝐷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𝐼𝑁𝐷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𝐼𝑁𝐷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DC88882-7A78-4F9B-A787-986A6652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32" y="4178068"/>
                <a:ext cx="2924583" cy="442878"/>
              </a:xfrm>
              <a:prstGeom prst="rect">
                <a:avLst/>
              </a:prstGeom>
              <a:blipFill>
                <a:blip r:embed="rId4"/>
                <a:stretch>
                  <a:fillRect l="-2083" t="-2740" r="-4583" b="-9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05D5442-2B1F-43F2-BE13-9B0F7E843180}"/>
                  </a:ext>
                </a:extLst>
              </p:cNvPr>
              <p:cNvSpPr txBox="1"/>
              <p:nvPr/>
            </p:nvSpPr>
            <p:spPr>
              <a:xfrm>
                <a:off x="6670512" y="3294203"/>
                <a:ext cx="254095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TW" dirty="0"/>
                  <a:t>)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05D5442-2B1F-43F2-BE13-9B0F7E84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512" y="3294203"/>
                <a:ext cx="2540952" cy="398955"/>
              </a:xfrm>
              <a:prstGeom prst="rect">
                <a:avLst/>
              </a:prstGeom>
              <a:blipFill>
                <a:blip r:embed="rId5"/>
                <a:stretch>
                  <a:fillRect l="-2398" t="-3030" r="-3357" b="-2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7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459671-6BA3-4527-9944-FE39DC78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8" y="545952"/>
            <a:ext cx="10173223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58ED62-872B-4B7E-AF7F-E89C4161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14" y="571353"/>
            <a:ext cx="10154172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CFCDC1-B348-42A2-A3EE-E1EC40CFDE4B}"/>
                  </a:ext>
                </a:extLst>
              </p:cNvPr>
              <p:cNvSpPr txBox="1"/>
              <p:nvPr/>
            </p:nvSpPr>
            <p:spPr>
              <a:xfrm>
                <a:off x="589280" y="1625145"/>
                <a:ext cx="11602720" cy="274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>
                  <a:lnSpc>
                    <a:spcPct val="200000"/>
                  </a:lnSpc>
                </a:pPr>
                <a:r>
                  <a:rPr lang="en-US" altLang="zh-TW" sz="1400" kern="100" dirty="0"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𝑟</m:t>
                      </m:r>
                      <m:sSup>
                        <m:sSup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TW" sz="1400" kern="100" dirty="0"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𝑟</m:t>
                      </m:r>
                      <m:d>
                        <m:d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=3   </m:t>
                      </m:r>
                    </m:oMath>
                  </m:oMathPara>
                </a14:m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CFCDC1-B348-42A2-A3EE-E1EC40CF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1625145"/>
                <a:ext cx="11602720" cy="2748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4646A0-2051-4F6C-B98B-1A539AE5DEAC}"/>
                  </a:ext>
                </a:extLst>
              </p:cNvPr>
              <p:cNvSpPr txBox="1"/>
              <p:nvPr/>
            </p:nvSpPr>
            <p:spPr>
              <a:xfrm>
                <a:off x="2529840" y="5232855"/>
                <a:ext cx="6350000" cy="407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effectLst/>
                    <a:ea typeface="Arial" panose="020B0604020202020204" pitchFamily="34" charset="0"/>
                  </a:rPr>
                  <a:t>Yao-Zheng’s </a:t>
                </a:r>
                <a:r>
                  <a:rPr lang="zh-TW" altLang="zh-TW" sz="1400" dirty="0">
                    <a:effectLst/>
                    <a:ea typeface="Arial" panose="020B0604020202020204" pitchFamily="34" charset="0"/>
                  </a:rPr>
                  <a:t> </a:t>
                </a:r>
                <a:r>
                  <a:rPr lang="en-US" altLang="zh-TW" sz="1400" dirty="0">
                    <a:effectLst/>
                    <a:ea typeface="Arial" panose="020B0604020202020204" pitchFamily="34" charset="0"/>
                  </a:rPr>
                  <a:t>Solutions of  her Power Exponent Model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𝑑𝑃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altLang="zh-TW" sz="1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TW" sz="1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rPr>
                      <m:t>𝑟𝑃</m:t>
                    </m:r>
                    <m:sSup>
                      <m:sSupPr>
                        <m:ctrlPr>
                          <a:rPr lang="zh-TW" altLang="zh-TW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)∙(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))</m:t>
                        </m:r>
                      </m:e>
                      <m:sup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TW" sz="1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4646A0-2051-4F6C-B98B-1A539AE5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40" y="5232855"/>
                <a:ext cx="6350000" cy="407740"/>
              </a:xfrm>
              <a:prstGeom prst="rect">
                <a:avLst/>
              </a:prstGeom>
              <a:blipFill>
                <a:blip r:embed="rId3"/>
                <a:stretch>
                  <a:fillRect l="-288" b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E4DC63E9-50D8-4E40-A7A0-E2C06C28D7CC}"/>
              </a:ext>
            </a:extLst>
          </p:cNvPr>
          <p:cNvSpPr/>
          <p:nvPr/>
        </p:nvSpPr>
        <p:spPr>
          <a:xfrm>
            <a:off x="1402080" y="2245360"/>
            <a:ext cx="9824720" cy="2128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9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B8CD889-E490-4F6D-BF58-CBBCC6056A48}"/>
              </a:ext>
            </a:extLst>
          </p:cNvPr>
          <p:cNvSpPr/>
          <p:nvPr/>
        </p:nvSpPr>
        <p:spPr>
          <a:xfrm>
            <a:off x="779974" y="692348"/>
            <a:ext cx="1412520" cy="221341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37EC080-920D-43A6-B53B-A0D365B6FB1D}"/>
                  </a:ext>
                </a:extLst>
              </p:cNvPr>
              <p:cNvSpPr txBox="1"/>
              <p:nvPr/>
            </p:nvSpPr>
            <p:spPr>
              <a:xfrm>
                <a:off x="942681" y="692348"/>
                <a:ext cx="607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37EC080-920D-43A6-B53B-A0D365B6F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1" y="692348"/>
                <a:ext cx="607602" cy="276999"/>
              </a:xfrm>
              <a:prstGeom prst="rect">
                <a:avLst/>
              </a:prstGeom>
              <a:blipFill>
                <a:blip r:embed="rId3"/>
                <a:stretch>
                  <a:fillRect l="-9091" t="-4444" r="-1515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F5B582-790D-4B19-88BF-37D949317BAF}"/>
                  </a:ext>
                </a:extLst>
              </p:cNvPr>
              <p:cNvSpPr txBox="1"/>
              <p:nvPr/>
            </p:nvSpPr>
            <p:spPr>
              <a:xfrm>
                <a:off x="887345" y="2525918"/>
                <a:ext cx="66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F5B582-790D-4B19-88BF-37D94931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45" y="2525918"/>
                <a:ext cx="662938" cy="276999"/>
              </a:xfrm>
              <a:prstGeom prst="rect">
                <a:avLst/>
              </a:prstGeom>
              <a:blipFill>
                <a:blip r:embed="rId4"/>
                <a:stretch>
                  <a:fillRect l="-12963" t="-6522" r="-13889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下 3">
            <a:extLst>
              <a:ext uri="{FF2B5EF4-FFF2-40B4-BE49-F238E27FC236}">
                <a16:creationId xmlns:a16="http://schemas.microsoft.com/office/drawing/2014/main" id="{7E543E15-6913-47A0-AB4D-78BFD5390C8E}"/>
              </a:ext>
            </a:extLst>
          </p:cNvPr>
          <p:cNvSpPr/>
          <p:nvPr/>
        </p:nvSpPr>
        <p:spPr>
          <a:xfrm>
            <a:off x="837434" y="969347"/>
            <a:ext cx="482174" cy="1556570"/>
          </a:xfrm>
          <a:prstGeom prst="downArrow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F701EA-F485-4596-8F65-6DE76D413407}"/>
                  </a:ext>
                </a:extLst>
              </p:cNvPr>
              <p:cNvSpPr txBox="1"/>
              <p:nvPr/>
            </p:nvSpPr>
            <p:spPr>
              <a:xfrm rot="5400000">
                <a:off x="364994" y="1622895"/>
                <a:ext cx="1427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F701EA-F485-4596-8F65-6DE76D41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4994" y="1622895"/>
                <a:ext cx="1427053" cy="184666"/>
              </a:xfrm>
              <a:prstGeom prst="rect">
                <a:avLst/>
              </a:prstGeom>
              <a:blipFill>
                <a:blip r:embed="rId5"/>
                <a:stretch>
                  <a:fillRect l="-36667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0A340C2-FCE0-42DD-B222-D4C6D9B2ABB2}"/>
              </a:ext>
            </a:extLst>
          </p:cNvPr>
          <p:cNvCxnSpPr>
            <a:cxnSpLocks/>
          </p:cNvCxnSpPr>
          <p:nvPr/>
        </p:nvCxnSpPr>
        <p:spPr>
          <a:xfrm>
            <a:off x="1361440" y="1098863"/>
            <a:ext cx="0" cy="12327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7B60277-0D6D-485C-86F0-CB6EA674F935}"/>
              </a:ext>
            </a:extLst>
          </p:cNvPr>
          <p:cNvCxnSpPr>
            <a:cxnSpLocks/>
          </p:cNvCxnSpPr>
          <p:nvPr/>
        </p:nvCxnSpPr>
        <p:spPr>
          <a:xfrm flipV="1">
            <a:off x="1361440" y="830848"/>
            <a:ext cx="1156468" cy="150074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6FB499F8-6049-4AA2-92C8-6A6DE4AE66B7}"/>
              </a:ext>
            </a:extLst>
          </p:cNvPr>
          <p:cNvSpPr/>
          <p:nvPr/>
        </p:nvSpPr>
        <p:spPr>
          <a:xfrm>
            <a:off x="2436054" y="668288"/>
            <a:ext cx="1412520" cy="22134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3FB0A5AA-42DC-43EA-B86A-AAD2B4236F38}"/>
                  </a:ext>
                </a:extLst>
              </p:cNvPr>
              <p:cNvSpPr txBox="1"/>
              <p:nvPr/>
            </p:nvSpPr>
            <p:spPr>
              <a:xfrm>
                <a:off x="2598761" y="668288"/>
                <a:ext cx="101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3FB0A5AA-42DC-43EA-B86A-AAD2B4236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761" y="668288"/>
                <a:ext cx="1015534" cy="276999"/>
              </a:xfrm>
              <a:prstGeom prst="rect">
                <a:avLst/>
              </a:prstGeom>
              <a:blipFill>
                <a:blip r:embed="rId6"/>
                <a:stretch>
                  <a:fillRect l="-5389" t="-4444" r="-778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2CB361F4-4694-42FF-8178-D922DB3C52EE}"/>
                  </a:ext>
                </a:extLst>
              </p:cNvPr>
              <p:cNvSpPr txBox="1"/>
              <p:nvPr/>
            </p:nvSpPr>
            <p:spPr>
              <a:xfrm>
                <a:off x="2543425" y="2501858"/>
                <a:ext cx="1070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2CB361F4-4694-42FF-8178-D922DB3C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425" y="2501858"/>
                <a:ext cx="1070871" cy="276999"/>
              </a:xfrm>
              <a:prstGeom prst="rect">
                <a:avLst/>
              </a:prstGeom>
              <a:blipFill>
                <a:blip r:embed="rId7"/>
                <a:stretch>
                  <a:fillRect l="-7955" t="-6522" r="-738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箭號: 向下 136">
            <a:extLst>
              <a:ext uri="{FF2B5EF4-FFF2-40B4-BE49-F238E27FC236}">
                <a16:creationId xmlns:a16="http://schemas.microsoft.com/office/drawing/2014/main" id="{F1DCEBC2-4FF2-4858-8CA1-95689147797F}"/>
              </a:ext>
            </a:extLst>
          </p:cNvPr>
          <p:cNvSpPr/>
          <p:nvPr/>
        </p:nvSpPr>
        <p:spPr>
          <a:xfrm>
            <a:off x="2493514" y="945287"/>
            <a:ext cx="482174" cy="1556570"/>
          </a:xfrm>
          <a:prstGeom prst="downArrow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47E93F0-3AFC-40B1-BDFB-C21D08C2B133}"/>
                  </a:ext>
                </a:extLst>
              </p:cNvPr>
              <p:cNvSpPr txBox="1"/>
              <p:nvPr/>
            </p:nvSpPr>
            <p:spPr>
              <a:xfrm rot="5400000">
                <a:off x="2021074" y="1598835"/>
                <a:ext cx="1427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47E93F0-3AFC-40B1-BDFB-C21D08C2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21074" y="1598835"/>
                <a:ext cx="1427053" cy="184666"/>
              </a:xfrm>
              <a:prstGeom prst="rect">
                <a:avLst/>
              </a:prstGeom>
              <a:blipFill>
                <a:blip r:embed="rId8"/>
                <a:stretch>
                  <a:fillRect l="-35484" r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68869B4-AB35-4577-B1B8-E54F86C77A0C}"/>
              </a:ext>
            </a:extLst>
          </p:cNvPr>
          <p:cNvCxnSpPr>
            <a:cxnSpLocks/>
          </p:cNvCxnSpPr>
          <p:nvPr/>
        </p:nvCxnSpPr>
        <p:spPr>
          <a:xfrm>
            <a:off x="3017520" y="1074803"/>
            <a:ext cx="0" cy="12327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425B6FA-22A3-4CC8-918F-0FF4DB0C841A}"/>
              </a:ext>
            </a:extLst>
          </p:cNvPr>
          <p:cNvCxnSpPr>
            <a:cxnSpLocks/>
          </p:cNvCxnSpPr>
          <p:nvPr/>
        </p:nvCxnSpPr>
        <p:spPr>
          <a:xfrm flipV="1">
            <a:off x="3017520" y="806788"/>
            <a:ext cx="1156468" cy="150074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3CD5D1B-3FCC-4AFF-9D43-13AB01C5B370}"/>
              </a:ext>
            </a:extLst>
          </p:cNvPr>
          <p:cNvSpPr/>
          <p:nvPr/>
        </p:nvSpPr>
        <p:spPr>
          <a:xfrm>
            <a:off x="4092134" y="692348"/>
            <a:ext cx="1412520" cy="22134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E9D7E4D-349E-42CE-A8C5-819B687BCA80}"/>
                  </a:ext>
                </a:extLst>
              </p:cNvPr>
              <p:cNvSpPr txBox="1"/>
              <p:nvPr/>
            </p:nvSpPr>
            <p:spPr>
              <a:xfrm>
                <a:off x="4254841" y="692348"/>
                <a:ext cx="1143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E9D7E4D-349E-42CE-A8C5-819B687BC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1" y="692348"/>
                <a:ext cx="1143775" cy="276999"/>
              </a:xfrm>
              <a:prstGeom prst="rect">
                <a:avLst/>
              </a:prstGeom>
              <a:blipFill>
                <a:blip r:embed="rId9"/>
                <a:stretch>
                  <a:fillRect l="-4787" t="-4444" r="-6915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B76DB26-C4D2-4B29-909C-C9616E8687E2}"/>
                  </a:ext>
                </a:extLst>
              </p:cNvPr>
              <p:cNvSpPr txBox="1"/>
              <p:nvPr/>
            </p:nvSpPr>
            <p:spPr>
              <a:xfrm>
                <a:off x="4199505" y="2525918"/>
                <a:ext cx="1199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B76DB26-C4D2-4B29-909C-C9616E86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05" y="2525918"/>
                <a:ext cx="1199111" cy="276999"/>
              </a:xfrm>
              <a:prstGeom prst="rect">
                <a:avLst/>
              </a:prstGeom>
              <a:blipFill>
                <a:blip r:embed="rId10"/>
                <a:stretch>
                  <a:fillRect l="-7107" t="-6522" r="-6599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CC04BBA6-3683-46DE-9910-89BDBAC3D9A6}"/>
              </a:ext>
            </a:extLst>
          </p:cNvPr>
          <p:cNvSpPr/>
          <p:nvPr/>
        </p:nvSpPr>
        <p:spPr>
          <a:xfrm>
            <a:off x="4149594" y="969347"/>
            <a:ext cx="482174" cy="1556570"/>
          </a:xfrm>
          <a:prstGeom prst="downArrow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DB08BC2-2495-42DA-A2CC-CC8909DCB217}"/>
                  </a:ext>
                </a:extLst>
              </p:cNvPr>
              <p:cNvSpPr txBox="1"/>
              <p:nvPr/>
            </p:nvSpPr>
            <p:spPr>
              <a:xfrm rot="5400000">
                <a:off x="3677154" y="1622895"/>
                <a:ext cx="1427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DB08BC2-2495-42DA-A2CC-CC8909DCB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77154" y="1622895"/>
                <a:ext cx="1427053" cy="184666"/>
              </a:xfrm>
              <a:prstGeom prst="rect">
                <a:avLst/>
              </a:prstGeom>
              <a:blipFill>
                <a:blip r:embed="rId11"/>
                <a:stretch>
                  <a:fillRect l="-36667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CD21DEC-3712-4B81-B1A3-D6B6D9AD37BC}"/>
              </a:ext>
            </a:extLst>
          </p:cNvPr>
          <p:cNvCxnSpPr>
            <a:cxnSpLocks/>
          </p:cNvCxnSpPr>
          <p:nvPr/>
        </p:nvCxnSpPr>
        <p:spPr>
          <a:xfrm>
            <a:off x="4673600" y="1098863"/>
            <a:ext cx="0" cy="12327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DE88187-1771-435E-A79F-B8F9B94A477A}"/>
              </a:ext>
            </a:extLst>
          </p:cNvPr>
          <p:cNvCxnSpPr>
            <a:cxnSpLocks/>
          </p:cNvCxnSpPr>
          <p:nvPr/>
        </p:nvCxnSpPr>
        <p:spPr>
          <a:xfrm flipV="1">
            <a:off x="4673600" y="830848"/>
            <a:ext cx="1156468" cy="150074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1D6F6A9-1858-4D7A-9169-A46851FA607D}"/>
              </a:ext>
            </a:extLst>
          </p:cNvPr>
          <p:cNvSpPr/>
          <p:nvPr/>
        </p:nvSpPr>
        <p:spPr>
          <a:xfrm>
            <a:off x="5748214" y="677117"/>
            <a:ext cx="1412520" cy="221341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C4357F3-8B55-4E02-9D80-C0FB7A720BF8}"/>
                  </a:ext>
                </a:extLst>
              </p:cNvPr>
              <p:cNvSpPr txBox="1"/>
              <p:nvPr/>
            </p:nvSpPr>
            <p:spPr>
              <a:xfrm>
                <a:off x="5910921" y="677117"/>
                <a:ext cx="1144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C4357F3-8B55-4E02-9D80-C0FB7A720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921" y="677117"/>
                <a:ext cx="1144929" cy="276999"/>
              </a:xfrm>
              <a:prstGeom prst="rect">
                <a:avLst/>
              </a:prstGeom>
              <a:blipFill>
                <a:blip r:embed="rId12"/>
                <a:stretch>
                  <a:fillRect l="-4813" t="-2174" r="-7487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F6AE350-7B36-48EF-8CC8-540103C62094}"/>
                  </a:ext>
                </a:extLst>
              </p:cNvPr>
              <p:cNvSpPr txBox="1"/>
              <p:nvPr/>
            </p:nvSpPr>
            <p:spPr>
              <a:xfrm>
                <a:off x="5855585" y="2510687"/>
                <a:ext cx="1199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F6AE350-7B36-48EF-8CC8-540103C6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85" y="2510687"/>
                <a:ext cx="1199111" cy="276999"/>
              </a:xfrm>
              <a:prstGeom prst="rect">
                <a:avLst/>
              </a:prstGeom>
              <a:blipFill>
                <a:blip r:embed="rId13"/>
                <a:stretch>
                  <a:fillRect l="-7143" t="-8889" r="-7143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E6E4F34C-B2A4-4371-97E2-0764F58F2BC0}"/>
              </a:ext>
            </a:extLst>
          </p:cNvPr>
          <p:cNvSpPr/>
          <p:nvPr/>
        </p:nvSpPr>
        <p:spPr>
          <a:xfrm>
            <a:off x="5805674" y="954116"/>
            <a:ext cx="482174" cy="1556570"/>
          </a:xfrm>
          <a:prstGeom prst="downArrow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D313A18-FDD1-4B62-8A59-EE84DD625E7D}"/>
                  </a:ext>
                </a:extLst>
              </p:cNvPr>
              <p:cNvSpPr txBox="1"/>
              <p:nvPr/>
            </p:nvSpPr>
            <p:spPr>
              <a:xfrm rot="5400000">
                <a:off x="5333234" y="1607664"/>
                <a:ext cx="1427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D313A18-FDD1-4B62-8A59-EE84DD62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33234" y="1607664"/>
                <a:ext cx="1427053" cy="184666"/>
              </a:xfrm>
              <a:prstGeom prst="rect">
                <a:avLst/>
              </a:prstGeom>
              <a:blipFill>
                <a:blip r:embed="rId14"/>
                <a:stretch>
                  <a:fillRect l="-36667" r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329F0C5-5BF2-43F1-A996-476BFD5822EC}"/>
              </a:ext>
            </a:extLst>
          </p:cNvPr>
          <p:cNvCxnSpPr>
            <a:cxnSpLocks/>
          </p:cNvCxnSpPr>
          <p:nvPr/>
        </p:nvCxnSpPr>
        <p:spPr>
          <a:xfrm>
            <a:off x="6329680" y="1083632"/>
            <a:ext cx="0" cy="12327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1262785-3F78-4946-8592-709413B5ABFF}"/>
              </a:ext>
            </a:extLst>
          </p:cNvPr>
          <p:cNvCxnSpPr>
            <a:cxnSpLocks/>
          </p:cNvCxnSpPr>
          <p:nvPr/>
        </p:nvCxnSpPr>
        <p:spPr>
          <a:xfrm flipV="1">
            <a:off x="6329680" y="815617"/>
            <a:ext cx="1156468" cy="150074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EBD3837-C5D0-4854-B99C-0F9BF03244E1}"/>
              </a:ext>
            </a:extLst>
          </p:cNvPr>
          <p:cNvSpPr/>
          <p:nvPr/>
        </p:nvSpPr>
        <p:spPr>
          <a:xfrm>
            <a:off x="8309249" y="660568"/>
            <a:ext cx="1412520" cy="22134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C493F9C-51DC-4451-B1FD-D16D6D62A12B}"/>
                  </a:ext>
                </a:extLst>
              </p:cNvPr>
              <p:cNvSpPr txBox="1"/>
              <p:nvPr/>
            </p:nvSpPr>
            <p:spPr>
              <a:xfrm>
                <a:off x="8338913" y="691099"/>
                <a:ext cx="13531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C493F9C-51DC-4451-B1FD-D16D6D62A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13" y="691099"/>
                <a:ext cx="1353191" cy="215444"/>
              </a:xfrm>
              <a:prstGeom prst="rect">
                <a:avLst/>
              </a:prstGeom>
              <a:blipFill>
                <a:blip r:embed="rId15"/>
                <a:stretch>
                  <a:fillRect l="-3153" r="-4054" b="-30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D55CC202-B433-4D04-AFC3-B18463C72168}"/>
              </a:ext>
            </a:extLst>
          </p:cNvPr>
          <p:cNvSpPr/>
          <p:nvPr/>
        </p:nvSpPr>
        <p:spPr>
          <a:xfrm>
            <a:off x="8366709" y="937567"/>
            <a:ext cx="482174" cy="1556570"/>
          </a:xfrm>
          <a:prstGeom prst="downArrow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518C75B-F472-4FC4-808D-6F03AC7CF24D}"/>
                  </a:ext>
                </a:extLst>
              </p:cNvPr>
              <p:cNvSpPr txBox="1"/>
              <p:nvPr/>
            </p:nvSpPr>
            <p:spPr>
              <a:xfrm rot="5400000">
                <a:off x="7894269" y="1591115"/>
                <a:ext cx="1427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518C75B-F472-4FC4-808D-6F03AC7C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894269" y="1591115"/>
                <a:ext cx="1427053" cy="184666"/>
              </a:xfrm>
              <a:prstGeom prst="rect">
                <a:avLst/>
              </a:prstGeom>
              <a:blipFill>
                <a:blip r:embed="rId16"/>
                <a:stretch>
                  <a:fillRect l="-36667" t="-855" r="-6667"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B8DDDA9-BB44-48AF-94DF-F7140D427A54}"/>
              </a:ext>
            </a:extLst>
          </p:cNvPr>
          <p:cNvCxnSpPr>
            <a:cxnSpLocks/>
          </p:cNvCxnSpPr>
          <p:nvPr/>
        </p:nvCxnSpPr>
        <p:spPr>
          <a:xfrm>
            <a:off x="8890715" y="1067083"/>
            <a:ext cx="0" cy="12327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4798DBF-3CAE-4539-ADE4-759299CB36E2}"/>
              </a:ext>
            </a:extLst>
          </p:cNvPr>
          <p:cNvCxnSpPr>
            <a:cxnSpLocks/>
          </p:cNvCxnSpPr>
          <p:nvPr/>
        </p:nvCxnSpPr>
        <p:spPr>
          <a:xfrm flipV="1">
            <a:off x="8890715" y="799068"/>
            <a:ext cx="1156468" cy="150074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555C0C7-3116-4D65-8379-159939C92AFB}"/>
              </a:ext>
            </a:extLst>
          </p:cNvPr>
          <p:cNvSpPr/>
          <p:nvPr/>
        </p:nvSpPr>
        <p:spPr>
          <a:xfrm>
            <a:off x="9965329" y="650543"/>
            <a:ext cx="1412520" cy="221341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5B4FC89-5B19-4FA6-8AC5-5B3E7EB073AD}"/>
                  </a:ext>
                </a:extLst>
              </p:cNvPr>
              <p:cNvSpPr txBox="1"/>
              <p:nvPr/>
            </p:nvSpPr>
            <p:spPr>
              <a:xfrm>
                <a:off x="10128036" y="650543"/>
                <a:ext cx="1142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5B4FC89-5B19-4FA6-8AC5-5B3E7EB0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36" y="650543"/>
                <a:ext cx="1142172" cy="276999"/>
              </a:xfrm>
              <a:prstGeom prst="rect">
                <a:avLst/>
              </a:prstGeom>
              <a:blipFill>
                <a:blip r:embed="rId17"/>
                <a:stretch>
                  <a:fillRect l="-4787" t="-4444" r="-6383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D531E9C-8788-48B6-9228-572F5823E553}"/>
              </a:ext>
            </a:extLst>
          </p:cNvPr>
          <p:cNvCxnSpPr>
            <a:cxnSpLocks/>
          </p:cNvCxnSpPr>
          <p:nvPr/>
        </p:nvCxnSpPr>
        <p:spPr>
          <a:xfrm flipV="1">
            <a:off x="7218194" y="816112"/>
            <a:ext cx="1156468" cy="150074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C43C59E-48A0-45F1-B2FD-71F51D44739E}"/>
                  </a:ext>
                </a:extLst>
              </p:cNvPr>
              <p:cNvSpPr txBox="1"/>
              <p:nvPr/>
            </p:nvSpPr>
            <p:spPr>
              <a:xfrm>
                <a:off x="8339740" y="2571674"/>
                <a:ext cx="1396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C43C59E-48A0-45F1-B2FD-71F51D44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740" y="2571674"/>
                <a:ext cx="1396601" cy="215444"/>
              </a:xfrm>
              <a:prstGeom prst="rect">
                <a:avLst/>
              </a:prstGeom>
              <a:blipFill>
                <a:blip r:embed="rId18"/>
                <a:stretch>
                  <a:fillRect l="-4367" t="-8571" r="-4367" b="-3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A9EDF94-9360-4416-A271-A360E30E01F2}"/>
              </a:ext>
            </a:extLst>
          </p:cNvPr>
          <p:cNvCxnSpPr>
            <a:cxnSpLocks/>
          </p:cNvCxnSpPr>
          <p:nvPr/>
        </p:nvCxnSpPr>
        <p:spPr>
          <a:xfrm>
            <a:off x="4267686" y="3505885"/>
            <a:ext cx="0" cy="60343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B5F4DD2-FED6-45A4-86CB-DE2CF1AA05E9}"/>
              </a:ext>
            </a:extLst>
          </p:cNvPr>
          <p:cNvCxnSpPr>
            <a:cxnSpLocks/>
          </p:cNvCxnSpPr>
          <p:nvPr/>
        </p:nvCxnSpPr>
        <p:spPr>
          <a:xfrm flipV="1">
            <a:off x="4267686" y="3429000"/>
            <a:ext cx="464138" cy="68032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173E0F6-78D9-480B-AB5B-5E592923C680}"/>
                  </a:ext>
                </a:extLst>
              </p:cNvPr>
              <p:cNvSpPr txBox="1"/>
              <p:nvPr/>
            </p:nvSpPr>
            <p:spPr>
              <a:xfrm>
                <a:off x="4154333" y="3187657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173E0F6-78D9-480B-AB5B-5E592923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33" y="3187657"/>
                <a:ext cx="201016" cy="276999"/>
              </a:xfrm>
              <a:prstGeom prst="rect">
                <a:avLst/>
              </a:prstGeom>
              <a:blipFill>
                <a:blip r:embed="rId19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DF5EAF-562E-4915-A49E-89BDA344AD4C}"/>
              </a:ext>
            </a:extLst>
          </p:cNvPr>
          <p:cNvSpPr txBox="1"/>
          <p:nvPr/>
        </p:nvSpPr>
        <p:spPr>
          <a:xfrm>
            <a:off x="4166559" y="4109324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6334BA9-FEC4-4815-963C-ABEA122B06D8}"/>
                  </a:ext>
                </a:extLst>
              </p:cNvPr>
              <p:cNvSpPr txBox="1"/>
              <p:nvPr/>
            </p:nvSpPr>
            <p:spPr>
              <a:xfrm>
                <a:off x="4673600" y="3177556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6334BA9-FEC4-4815-963C-ABEA122B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177556"/>
                <a:ext cx="201016" cy="276999"/>
              </a:xfrm>
              <a:prstGeom prst="rect">
                <a:avLst/>
              </a:prstGeom>
              <a:blipFill>
                <a:blip r:embed="rId20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7D09F7E-5BC2-4EC9-BA52-49052600B7D0}"/>
                  </a:ext>
                </a:extLst>
              </p:cNvPr>
              <p:cNvSpPr txBox="1"/>
              <p:nvPr/>
            </p:nvSpPr>
            <p:spPr>
              <a:xfrm>
                <a:off x="3242270" y="3572121"/>
                <a:ext cx="8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7D09F7E-5BC2-4EC9-BA52-49052600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70" y="3572121"/>
                <a:ext cx="804964" cy="276999"/>
              </a:xfrm>
              <a:prstGeom prst="rect">
                <a:avLst/>
              </a:prstGeom>
              <a:blipFill>
                <a:blip r:embed="rId21"/>
                <a:stretch>
                  <a:fillRect l="-681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B24124F-E8B1-4C5B-9CB8-8E4833F0DEAA}"/>
                  </a:ext>
                </a:extLst>
              </p:cNvPr>
              <p:cNvSpPr txBox="1"/>
              <p:nvPr/>
            </p:nvSpPr>
            <p:spPr>
              <a:xfrm>
                <a:off x="5004937" y="3631836"/>
                <a:ext cx="2268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B24124F-E8B1-4C5B-9CB8-8E4833F0D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37" y="3631836"/>
                <a:ext cx="2268313" cy="276999"/>
              </a:xfrm>
              <a:prstGeom prst="rect">
                <a:avLst/>
              </a:prstGeom>
              <a:blipFill>
                <a:blip r:embed="rId22"/>
                <a:stretch>
                  <a:fillRect l="-1075" r="-188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4BDED0A5-5540-46F7-AC2D-BED5CC953FEF}"/>
              </a:ext>
            </a:extLst>
          </p:cNvPr>
          <p:cNvSpPr/>
          <p:nvPr/>
        </p:nvSpPr>
        <p:spPr>
          <a:xfrm>
            <a:off x="1157191" y="418074"/>
            <a:ext cx="1750868" cy="560798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C12946-F0C3-41CD-94FC-3F0570C810FC}"/>
              </a:ext>
            </a:extLst>
          </p:cNvPr>
          <p:cNvSpPr/>
          <p:nvPr/>
        </p:nvSpPr>
        <p:spPr>
          <a:xfrm>
            <a:off x="8551774" y="402642"/>
            <a:ext cx="1750868" cy="560798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5A1990-F4F2-44E7-ACB4-FF3B88DF653C}"/>
              </a:ext>
            </a:extLst>
          </p:cNvPr>
          <p:cNvSpPr/>
          <p:nvPr/>
        </p:nvSpPr>
        <p:spPr>
          <a:xfrm>
            <a:off x="8538713" y="1587285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C4A5998-41D1-4015-9E65-A0BBF035E01F}"/>
                  </a:ext>
                </a:extLst>
              </p:cNvPr>
              <p:cNvSpPr txBox="1"/>
              <p:nvPr/>
            </p:nvSpPr>
            <p:spPr>
              <a:xfrm>
                <a:off x="8692057" y="1747407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C4A5998-41D1-4015-9E65-A0BBF035E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057" y="1747407"/>
                <a:ext cx="1348676" cy="176330"/>
              </a:xfrm>
              <a:prstGeom prst="rect">
                <a:avLst/>
              </a:prstGeom>
              <a:blipFill>
                <a:blip r:embed="rId5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>
            <a:extLst>
              <a:ext uri="{FF2B5EF4-FFF2-40B4-BE49-F238E27FC236}">
                <a16:creationId xmlns:a16="http://schemas.microsoft.com/office/drawing/2014/main" id="{F56D3AC6-FA4E-4F81-B04F-0D0F63809CDD}"/>
              </a:ext>
            </a:extLst>
          </p:cNvPr>
          <p:cNvSpPr/>
          <p:nvPr/>
        </p:nvSpPr>
        <p:spPr>
          <a:xfrm>
            <a:off x="8538713" y="487487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66DBDAB7-8DD7-4B46-93D8-D7DDF4F59CE1}"/>
                  </a:ext>
                </a:extLst>
              </p:cNvPr>
              <p:cNvSpPr txBox="1"/>
              <p:nvPr/>
            </p:nvSpPr>
            <p:spPr>
              <a:xfrm>
                <a:off x="8692057" y="647609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66DBDAB7-8DD7-4B46-93D8-D7DDF4F5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057" y="647609"/>
                <a:ext cx="1348676" cy="176330"/>
              </a:xfrm>
              <a:prstGeom prst="rect">
                <a:avLst/>
              </a:prstGeom>
              <a:blipFill>
                <a:blip r:embed="rId10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>
            <a:extLst>
              <a:ext uri="{FF2B5EF4-FFF2-40B4-BE49-F238E27FC236}">
                <a16:creationId xmlns:a16="http://schemas.microsoft.com/office/drawing/2014/main" id="{73CBF42A-870D-4819-A213-9D9DBB07F348}"/>
              </a:ext>
            </a:extLst>
          </p:cNvPr>
          <p:cNvSpPr/>
          <p:nvPr/>
        </p:nvSpPr>
        <p:spPr>
          <a:xfrm>
            <a:off x="8538713" y="3166443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35395297-B316-412C-9231-0CDFB006669C}"/>
                  </a:ext>
                </a:extLst>
              </p:cNvPr>
              <p:cNvSpPr txBox="1"/>
              <p:nvPr/>
            </p:nvSpPr>
            <p:spPr>
              <a:xfrm>
                <a:off x="8692057" y="3326565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35395297-B316-412C-9231-0CDFB0066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057" y="3326565"/>
                <a:ext cx="1348676" cy="176330"/>
              </a:xfrm>
              <a:prstGeom prst="rect">
                <a:avLst/>
              </a:prstGeom>
              <a:blipFill>
                <a:blip r:embed="rId1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矩形 124">
            <a:extLst>
              <a:ext uri="{FF2B5EF4-FFF2-40B4-BE49-F238E27FC236}">
                <a16:creationId xmlns:a16="http://schemas.microsoft.com/office/drawing/2014/main" id="{28999C88-E3EA-4EE2-8C0A-BFFE82F99E87}"/>
              </a:ext>
            </a:extLst>
          </p:cNvPr>
          <p:cNvSpPr/>
          <p:nvPr/>
        </p:nvSpPr>
        <p:spPr>
          <a:xfrm>
            <a:off x="8538713" y="4302564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6AD59DE7-F199-45D5-A75E-EC818713A689}"/>
                  </a:ext>
                </a:extLst>
              </p:cNvPr>
              <p:cNvSpPr txBox="1"/>
              <p:nvPr/>
            </p:nvSpPr>
            <p:spPr>
              <a:xfrm>
                <a:off x="8692057" y="4462686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6AD59DE7-F199-45D5-A75E-EC818713A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057" y="4462686"/>
                <a:ext cx="1348676" cy="176330"/>
              </a:xfrm>
              <a:prstGeom prst="rect">
                <a:avLst/>
              </a:prstGeom>
              <a:blipFill>
                <a:blip r:embed="rId15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矩形 136">
            <a:extLst>
              <a:ext uri="{FF2B5EF4-FFF2-40B4-BE49-F238E27FC236}">
                <a16:creationId xmlns:a16="http://schemas.microsoft.com/office/drawing/2014/main" id="{5219D2DD-DEBC-46F8-B0E2-B15A12680BF8}"/>
              </a:ext>
            </a:extLst>
          </p:cNvPr>
          <p:cNvSpPr/>
          <p:nvPr/>
        </p:nvSpPr>
        <p:spPr>
          <a:xfrm>
            <a:off x="8538713" y="5391591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D307D94B-6BC2-4744-AC81-A7E1C802E335}"/>
                  </a:ext>
                </a:extLst>
              </p:cNvPr>
              <p:cNvSpPr txBox="1"/>
              <p:nvPr/>
            </p:nvSpPr>
            <p:spPr>
              <a:xfrm>
                <a:off x="8692057" y="5551713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D307D94B-6BC2-4744-AC81-A7E1C802E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057" y="5551713"/>
                <a:ext cx="1348676" cy="176330"/>
              </a:xfrm>
              <a:prstGeom prst="rect">
                <a:avLst/>
              </a:prstGeom>
              <a:blipFill>
                <a:blip r:embed="rId16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A1D23876-8BE4-4141-8BAB-FF67E4388295}"/>
              </a:ext>
            </a:extLst>
          </p:cNvPr>
          <p:cNvSpPr/>
          <p:nvPr/>
        </p:nvSpPr>
        <p:spPr>
          <a:xfrm>
            <a:off x="8525650" y="6261608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E9ABABFA-3F54-48D1-A1BD-363C32773158}"/>
                  </a:ext>
                </a:extLst>
              </p:cNvPr>
              <p:cNvSpPr txBox="1"/>
              <p:nvPr/>
            </p:nvSpPr>
            <p:spPr>
              <a:xfrm>
                <a:off x="8678994" y="6421730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E9ABABFA-3F54-48D1-A1BD-363C3277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94" y="6421730"/>
                <a:ext cx="1348676" cy="176330"/>
              </a:xfrm>
              <a:prstGeom prst="rect">
                <a:avLst/>
              </a:prstGeom>
              <a:blipFill>
                <a:blip r:embed="rId24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6F99B985-5047-4CCC-B170-30FEF395B1B2}"/>
              </a:ext>
            </a:extLst>
          </p:cNvPr>
          <p:cNvSpPr/>
          <p:nvPr/>
        </p:nvSpPr>
        <p:spPr>
          <a:xfrm>
            <a:off x="8495639" y="6136163"/>
            <a:ext cx="1736079" cy="6696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DBADBB-4192-42F2-8201-5A23778DDE0A}"/>
              </a:ext>
            </a:extLst>
          </p:cNvPr>
          <p:cNvSpPr txBox="1"/>
          <p:nvPr/>
        </p:nvSpPr>
        <p:spPr>
          <a:xfrm rot="5400000">
            <a:off x="-460354" y="3052547"/>
            <a:ext cx="353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G function</a:t>
            </a:r>
            <a:endParaRPr lang="zh-TW" altLang="en-US" sz="36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EC5EA5DB-4EB6-42E1-9150-260A04F9E979}"/>
              </a:ext>
            </a:extLst>
          </p:cNvPr>
          <p:cNvSpPr/>
          <p:nvPr/>
        </p:nvSpPr>
        <p:spPr>
          <a:xfrm>
            <a:off x="1307529" y="573594"/>
            <a:ext cx="1295358" cy="5719330"/>
          </a:xfrm>
          <a:prstGeom prst="downArrow">
            <a:avLst/>
          </a:prstGeom>
          <a:noFill/>
          <a:ln w="6350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A9A421-5021-4ABE-9359-A0DD9836177A}"/>
              </a:ext>
            </a:extLst>
          </p:cNvPr>
          <p:cNvSpPr/>
          <p:nvPr/>
        </p:nvSpPr>
        <p:spPr>
          <a:xfrm>
            <a:off x="2974336" y="500868"/>
            <a:ext cx="1836141" cy="541153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67899E-D356-4E5F-9872-85FBC10246A0}"/>
              </a:ext>
            </a:extLst>
          </p:cNvPr>
          <p:cNvSpPr/>
          <p:nvPr/>
        </p:nvSpPr>
        <p:spPr>
          <a:xfrm>
            <a:off x="1157191" y="1670079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6473913-BD55-48B4-AA30-DA86D761B837}"/>
                  </a:ext>
                </a:extLst>
              </p:cNvPr>
              <p:cNvSpPr txBox="1"/>
              <p:nvPr/>
            </p:nvSpPr>
            <p:spPr>
              <a:xfrm>
                <a:off x="1310535" y="1830201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6473913-BD55-48B4-AA30-DA86D761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35" y="1830201"/>
                <a:ext cx="1348676" cy="176330"/>
              </a:xfrm>
              <a:prstGeom prst="rect">
                <a:avLst/>
              </a:prstGeom>
              <a:blipFill>
                <a:blip r:embed="rId25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1415AA0B-1B78-48DD-913B-FB9EF8739759}"/>
              </a:ext>
            </a:extLst>
          </p:cNvPr>
          <p:cNvSpPr/>
          <p:nvPr/>
        </p:nvSpPr>
        <p:spPr>
          <a:xfrm>
            <a:off x="1157191" y="570281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4F4992A-5F0D-4988-9CE7-BA0B5373B722}"/>
                  </a:ext>
                </a:extLst>
              </p:cNvPr>
              <p:cNvSpPr txBox="1"/>
              <p:nvPr/>
            </p:nvSpPr>
            <p:spPr>
              <a:xfrm>
                <a:off x="1310535" y="730403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4F4992A-5F0D-4988-9CE7-BA0B5373B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35" y="730403"/>
                <a:ext cx="1348676" cy="176330"/>
              </a:xfrm>
              <a:prstGeom prst="rect">
                <a:avLst/>
              </a:prstGeom>
              <a:blipFill>
                <a:blip r:embed="rId26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687DEC2A-FA14-45EF-8FE6-68821A23E95E}"/>
              </a:ext>
            </a:extLst>
          </p:cNvPr>
          <p:cNvSpPr/>
          <p:nvPr/>
        </p:nvSpPr>
        <p:spPr>
          <a:xfrm>
            <a:off x="1157191" y="3249237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8E9CCE3-1256-4D97-B889-BBAA5267B76D}"/>
                  </a:ext>
                </a:extLst>
              </p:cNvPr>
              <p:cNvSpPr txBox="1"/>
              <p:nvPr/>
            </p:nvSpPr>
            <p:spPr>
              <a:xfrm>
                <a:off x="1310535" y="3409359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8E9CCE3-1256-4D97-B889-BBAA5267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35" y="3409359"/>
                <a:ext cx="1348676" cy="176330"/>
              </a:xfrm>
              <a:prstGeom prst="rect">
                <a:avLst/>
              </a:prstGeom>
              <a:blipFill>
                <a:blip r:embed="rId27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21B2E6E7-26A4-4245-BF30-DDF3D0117859}"/>
              </a:ext>
            </a:extLst>
          </p:cNvPr>
          <p:cNvSpPr/>
          <p:nvPr/>
        </p:nvSpPr>
        <p:spPr>
          <a:xfrm>
            <a:off x="1157191" y="4385358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295BD721-DECF-4732-A28F-B72B6CDB3D5F}"/>
                  </a:ext>
                </a:extLst>
              </p:cNvPr>
              <p:cNvSpPr txBox="1"/>
              <p:nvPr/>
            </p:nvSpPr>
            <p:spPr>
              <a:xfrm>
                <a:off x="1310535" y="4545480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295BD721-DECF-4732-A28F-B72B6CDB3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35" y="4545480"/>
                <a:ext cx="1348676" cy="176330"/>
              </a:xfrm>
              <a:prstGeom prst="rect">
                <a:avLst/>
              </a:prstGeom>
              <a:blipFill>
                <a:blip r:embed="rId28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28D3B0DA-56F7-4AAE-9468-4745E0C76233}"/>
              </a:ext>
            </a:extLst>
          </p:cNvPr>
          <p:cNvSpPr/>
          <p:nvPr/>
        </p:nvSpPr>
        <p:spPr>
          <a:xfrm>
            <a:off x="1157191" y="5474385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54BA6C8A-6B88-4575-AFC5-28F0C62ADC71}"/>
                  </a:ext>
                </a:extLst>
              </p:cNvPr>
              <p:cNvSpPr txBox="1"/>
              <p:nvPr/>
            </p:nvSpPr>
            <p:spPr>
              <a:xfrm>
                <a:off x="1310535" y="5634507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54BA6C8A-6B88-4575-AFC5-28F0C62A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35" y="5634507"/>
                <a:ext cx="1348676" cy="176330"/>
              </a:xfrm>
              <a:prstGeom prst="rect">
                <a:avLst/>
              </a:prstGeom>
              <a:blipFill>
                <a:blip r:embed="rId29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2652BCCC-5BC3-42E5-8397-B8637E147A6A}"/>
              </a:ext>
            </a:extLst>
          </p:cNvPr>
          <p:cNvSpPr/>
          <p:nvPr/>
        </p:nvSpPr>
        <p:spPr>
          <a:xfrm>
            <a:off x="3041181" y="1670079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885D2DD-20E8-41C2-90D7-E0D0B506902B}"/>
                  </a:ext>
                </a:extLst>
              </p:cNvPr>
              <p:cNvSpPr txBox="1"/>
              <p:nvPr/>
            </p:nvSpPr>
            <p:spPr>
              <a:xfrm>
                <a:off x="3194525" y="1830201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885D2DD-20E8-41C2-90D7-E0D0B5069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5" y="1830201"/>
                <a:ext cx="1348676" cy="176330"/>
              </a:xfrm>
              <a:prstGeom prst="rect">
                <a:avLst/>
              </a:prstGeom>
              <a:blipFill>
                <a:blip r:embed="rId30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id="{AFCAE57F-9BAD-47FF-B49E-C430782A4FAC}"/>
              </a:ext>
            </a:extLst>
          </p:cNvPr>
          <p:cNvSpPr/>
          <p:nvPr/>
        </p:nvSpPr>
        <p:spPr>
          <a:xfrm>
            <a:off x="3041181" y="570281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FFE5F2-34F9-4EA5-9E3C-FD982750A4F7}"/>
                  </a:ext>
                </a:extLst>
              </p:cNvPr>
              <p:cNvSpPr txBox="1"/>
              <p:nvPr/>
            </p:nvSpPr>
            <p:spPr>
              <a:xfrm>
                <a:off x="3194525" y="730403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FFE5F2-34F9-4EA5-9E3C-FD982750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5" y="730403"/>
                <a:ext cx="1348676" cy="176330"/>
              </a:xfrm>
              <a:prstGeom prst="rect">
                <a:avLst/>
              </a:prstGeom>
              <a:blipFill>
                <a:blip r:embed="rId31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56315B2-6807-4697-B0AE-D3626E326807}"/>
              </a:ext>
            </a:extLst>
          </p:cNvPr>
          <p:cNvSpPr/>
          <p:nvPr/>
        </p:nvSpPr>
        <p:spPr>
          <a:xfrm>
            <a:off x="3041181" y="3249237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75FBA7FB-2882-4FC9-B22D-76BCE742339D}"/>
                  </a:ext>
                </a:extLst>
              </p:cNvPr>
              <p:cNvSpPr txBox="1"/>
              <p:nvPr/>
            </p:nvSpPr>
            <p:spPr>
              <a:xfrm>
                <a:off x="3194525" y="3409359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75FBA7FB-2882-4FC9-B22D-76BCE742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5" y="3409359"/>
                <a:ext cx="1348676" cy="176330"/>
              </a:xfrm>
              <a:prstGeom prst="rect">
                <a:avLst/>
              </a:prstGeom>
              <a:blipFill>
                <a:blip r:embed="rId32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>
            <a:extLst>
              <a:ext uri="{FF2B5EF4-FFF2-40B4-BE49-F238E27FC236}">
                <a16:creationId xmlns:a16="http://schemas.microsoft.com/office/drawing/2014/main" id="{4277A372-4F99-4AE4-B538-7AD7CF6C1BFE}"/>
              </a:ext>
            </a:extLst>
          </p:cNvPr>
          <p:cNvSpPr/>
          <p:nvPr/>
        </p:nvSpPr>
        <p:spPr>
          <a:xfrm>
            <a:off x="3041181" y="4385358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1B8853B-97EB-4A73-A942-29D0C41E5DBB}"/>
                  </a:ext>
                </a:extLst>
              </p:cNvPr>
              <p:cNvSpPr txBox="1"/>
              <p:nvPr/>
            </p:nvSpPr>
            <p:spPr>
              <a:xfrm>
                <a:off x="3194525" y="4545480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1B8853B-97EB-4A73-A942-29D0C41E5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5" y="4545480"/>
                <a:ext cx="1348676" cy="176330"/>
              </a:xfrm>
              <a:prstGeom prst="rect">
                <a:avLst/>
              </a:prstGeom>
              <a:blipFill>
                <a:blip r:embed="rId3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D6EB3EFB-2793-4441-B89C-9E149847099E}"/>
              </a:ext>
            </a:extLst>
          </p:cNvPr>
          <p:cNvSpPr/>
          <p:nvPr/>
        </p:nvSpPr>
        <p:spPr>
          <a:xfrm>
            <a:off x="3041181" y="5474385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4486E4C-FA3D-4310-9DA9-5E083092DF29}"/>
                  </a:ext>
                </a:extLst>
              </p:cNvPr>
              <p:cNvSpPr txBox="1"/>
              <p:nvPr/>
            </p:nvSpPr>
            <p:spPr>
              <a:xfrm>
                <a:off x="3194525" y="5634507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4486E4C-FA3D-4310-9DA9-5E083092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5" y="5634507"/>
                <a:ext cx="1348676" cy="176330"/>
              </a:xfrm>
              <a:prstGeom prst="rect">
                <a:avLst/>
              </a:prstGeom>
              <a:blipFill>
                <a:blip r:embed="rId34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FE4908-1FF2-4FAB-AECE-99308AAF3A27}"/>
              </a:ext>
            </a:extLst>
          </p:cNvPr>
          <p:cNvCxnSpPr>
            <a:cxnSpLocks/>
          </p:cNvCxnSpPr>
          <p:nvPr/>
        </p:nvCxnSpPr>
        <p:spPr>
          <a:xfrm>
            <a:off x="3874621" y="997528"/>
            <a:ext cx="0" cy="66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376F1B3-F276-404A-B3E8-8423795A78BD}"/>
              </a:ext>
            </a:extLst>
          </p:cNvPr>
          <p:cNvCxnSpPr>
            <a:cxnSpLocks/>
          </p:cNvCxnSpPr>
          <p:nvPr/>
        </p:nvCxnSpPr>
        <p:spPr>
          <a:xfrm>
            <a:off x="3931901" y="2587457"/>
            <a:ext cx="0" cy="66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90BD844-E52F-4ECF-AEE3-6B01E6CCCAD0}"/>
              </a:ext>
            </a:extLst>
          </p:cNvPr>
          <p:cNvCxnSpPr>
            <a:cxnSpLocks/>
          </p:cNvCxnSpPr>
          <p:nvPr/>
        </p:nvCxnSpPr>
        <p:spPr>
          <a:xfrm>
            <a:off x="3859269" y="3699599"/>
            <a:ext cx="0" cy="66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0AD3940-3067-4D33-BB7D-B8908962D4BA}"/>
              </a:ext>
            </a:extLst>
          </p:cNvPr>
          <p:cNvCxnSpPr>
            <a:cxnSpLocks/>
          </p:cNvCxnSpPr>
          <p:nvPr/>
        </p:nvCxnSpPr>
        <p:spPr>
          <a:xfrm>
            <a:off x="3908358" y="4812606"/>
            <a:ext cx="0" cy="66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33CC96F8-C9CD-4415-B8CE-9F6E6C7777A5}"/>
              </a:ext>
            </a:extLst>
          </p:cNvPr>
          <p:cNvSpPr/>
          <p:nvPr/>
        </p:nvSpPr>
        <p:spPr>
          <a:xfrm>
            <a:off x="1144128" y="6344402"/>
            <a:ext cx="1693005" cy="4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FFA99AF6-EEF2-4B7C-B7D2-DA9112683005}"/>
                  </a:ext>
                </a:extLst>
              </p:cNvPr>
              <p:cNvSpPr txBox="1"/>
              <p:nvPr/>
            </p:nvSpPr>
            <p:spPr>
              <a:xfrm>
                <a:off x="1297472" y="6504524"/>
                <a:ext cx="1348676" cy="17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TW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FFA99AF6-EEF2-4B7C-B7D2-DA911268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472" y="6504524"/>
                <a:ext cx="1348676" cy="176330"/>
              </a:xfrm>
              <a:prstGeom prst="rect">
                <a:avLst/>
              </a:prstGeom>
              <a:blipFill>
                <a:blip r:embed="rId35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8DB66F68-F664-4CAD-A385-154CC421EAA6}"/>
              </a:ext>
            </a:extLst>
          </p:cNvPr>
          <p:cNvSpPr/>
          <p:nvPr/>
        </p:nvSpPr>
        <p:spPr>
          <a:xfrm>
            <a:off x="1114117" y="6218957"/>
            <a:ext cx="1736079" cy="6696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FBDB889-F703-4219-9DA3-D3A0915D048E}"/>
                  </a:ext>
                </a:extLst>
              </p:cNvPr>
              <p:cNvSpPr txBox="1"/>
              <p:nvPr/>
            </p:nvSpPr>
            <p:spPr>
              <a:xfrm>
                <a:off x="650110" y="1612089"/>
                <a:ext cx="626390" cy="276999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CFBDB889-F703-4219-9DA3-D3A0915D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0" y="1612089"/>
                <a:ext cx="626390" cy="276999"/>
              </a:xfrm>
              <a:prstGeom prst="rect">
                <a:avLst/>
              </a:prstGeom>
              <a:blipFill>
                <a:blip r:embed="rId36"/>
                <a:stretch>
                  <a:fillRect l="-17647" t="-28261" r="-22549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F0BCACA-30B0-49F8-B8B7-96510DF28A27}"/>
              </a:ext>
            </a:extLst>
          </p:cNvPr>
          <p:cNvCxnSpPr>
            <a:cxnSpLocks/>
          </p:cNvCxnSpPr>
          <p:nvPr/>
        </p:nvCxnSpPr>
        <p:spPr>
          <a:xfrm flipV="1">
            <a:off x="2761304" y="5959179"/>
            <a:ext cx="844213" cy="445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DEE69BAC-6B78-432A-A3BE-B0D2DDA08BD3}"/>
              </a:ext>
            </a:extLst>
          </p:cNvPr>
          <p:cNvCxnSpPr>
            <a:cxnSpLocks/>
          </p:cNvCxnSpPr>
          <p:nvPr/>
        </p:nvCxnSpPr>
        <p:spPr>
          <a:xfrm flipH="1" flipV="1">
            <a:off x="2761304" y="5868460"/>
            <a:ext cx="13061" cy="535958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ED32557D-E49F-4E36-8E1E-09392981D401}"/>
              </a:ext>
            </a:extLst>
          </p:cNvPr>
          <p:cNvCxnSpPr>
            <a:cxnSpLocks/>
          </p:cNvCxnSpPr>
          <p:nvPr/>
        </p:nvCxnSpPr>
        <p:spPr>
          <a:xfrm flipV="1">
            <a:off x="2735957" y="4948822"/>
            <a:ext cx="844213" cy="445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DAD4FD8-D432-4DB7-BAAD-8283D692A6F4}"/>
              </a:ext>
            </a:extLst>
          </p:cNvPr>
          <p:cNvCxnSpPr>
            <a:cxnSpLocks/>
          </p:cNvCxnSpPr>
          <p:nvPr/>
        </p:nvCxnSpPr>
        <p:spPr>
          <a:xfrm flipH="1" flipV="1">
            <a:off x="2735957" y="4858103"/>
            <a:ext cx="13061" cy="535958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E2E6741-E738-4A11-99E9-725E04B30107}"/>
              </a:ext>
            </a:extLst>
          </p:cNvPr>
          <p:cNvCxnSpPr>
            <a:cxnSpLocks/>
          </p:cNvCxnSpPr>
          <p:nvPr/>
        </p:nvCxnSpPr>
        <p:spPr>
          <a:xfrm flipV="1">
            <a:off x="2754625" y="3833913"/>
            <a:ext cx="844213" cy="445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291EAA7-5EB1-4F0B-AF05-0289F5052CF5}"/>
              </a:ext>
            </a:extLst>
          </p:cNvPr>
          <p:cNvCxnSpPr>
            <a:cxnSpLocks/>
          </p:cNvCxnSpPr>
          <p:nvPr/>
        </p:nvCxnSpPr>
        <p:spPr>
          <a:xfrm flipH="1" flipV="1">
            <a:off x="2754625" y="3743194"/>
            <a:ext cx="13061" cy="535958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46D1E0D-96AF-45EF-898B-310985509FDB}"/>
              </a:ext>
            </a:extLst>
          </p:cNvPr>
          <p:cNvCxnSpPr>
            <a:cxnSpLocks/>
          </p:cNvCxnSpPr>
          <p:nvPr/>
        </p:nvCxnSpPr>
        <p:spPr>
          <a:xfrm flipV="1">
            <a:off x="2764792" y="2238880"/>
            <a:ext cx="844213" cy="445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A42B3C5A-5416-4B1A-9EF6-C0A9B0FFD806}"/>
              </a:ext>
            </a:extLst>
          </p:cNvPr>
          <p:cNvCxnSpPr>
            <a:cxnSpLocks/>
          </p:cNvCxnSpPr>
          <p:nvPr/>
        </p:nvCxnSpPr>
        <p:spPr>
          <a:xfrm flipH="1" flipV="1">
            <a:off x="2764792" y="2148161"/>
            <a:ext cx="13061" cy="535958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24A5196-3A6D-4B7E-B34F-C325A9DEFCB6}"/>
              </a:ext>
            </a:extLst>
          </p:cNvPr>
          <p:cNvCxnSpPr>
            <a:cxnSpLocks/>
          </p:cNvCxnSpPr>
          <p:nvPr/>
        </p:nvCxnSpPr>
        <p:spPr>
          <a:xfrm flipV="1">
            <a:off x="2754328" y="1112374"/>
            <a:ext cx="844213" cy="445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2028E55-BF0F-40F0-9BDA-2CFC0F86E131}"/>
              </a:ext>
            </a:extLst>
          </p:cNvPr>
          <p:cNvCxnSpPr>
            <a:cxnSpLocks/>
          </p:cNvCxnSpPr>
          <p:nvPr/>
        </p:nvCxnSpPr>
        <p:spPr>
          <a:xfrm flipH="1" flipV="1">
            <a:off x="2754328" y="1021655"/>
            <a:ext cx="13061" cy="535958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3D6B6FF0-F6C9-4F2F-98CA-821F623C193A}"/>
                  </a:ext>
                </a:extLst>
              </p:cNvPr>
              <p:cNvSpPr txBox="1"/>
              <p:nvPr/>
            </p:nvSpPr>
            <p:spPr>
              <a:xfrm>
                <a:off x="2629339" y="966885"/>
                <a:ext cx="690510" cy="2769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3D6B6FF0-F6C9-4F2F-98CA-821F623C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39" y="966885"/>
                <a:ext cx="690510" cy="276999"/>
              </a:xfrm>
              <a:prstGeom prst="rect">
                <a:avLst/>
              </a:prstGeom>
              <a:blipFill>
                <a:blip r:embed="rId37"/>
                <a:stretch>
                  <a:fillRect l="-10526" r="-7895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圖片 94">
            <a:extLst>
              <a:ext uri="{FF2B5EF4-FFF2-40B4-BE49-F238E27FC236}">
                <a16:creationId xmlns:a16="http://schemas.microsoft.com/office/drawing/2014/main" id="{2C0512C3-2344-470E-97CD-74EF6AFE009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 rot="5400000">
            <a:off x="2358250" y="-279035"/>
            <a:ext cx="601922" cy="1166485"/>
          </a:xfrm>
          <a:prstGeom prst="rect">
            <a:avLst/>
          </a:prstGeom>
          <a:solidFill>
            <a:srgbClr val="00B0F0">
              <a:alpha val="50000"/>
            </a:srgbClr>
          </a:solidFill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942B1AC8-BC2F-4E15-AB2D-179AAE1800BC}"/>
                  </a:ext>
                </a:extLst>
              </p:cNvPr>
              <p:cNvSpPr txBox="1"/>
              <p:nvPr/>
            </p:nvSpPr>
            <p:spPr>
              <a:xfrm>
                <a:off x="3261293" y="132803"/>
                <a:ext cx="626390" cy="276999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942B1AC8-BC2F-4E15-AB2D-179AAE180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93" y="132803"/>
                <a:ext cx="626390" cy="276999"/>
              </a:xfrm>
              <a:prstGeom prst="rect">
                <a:avLst/>
              </a:prstGeom>
              <a:blipFill>
                <a:blip r:embed="rId41"/>
                <a:stretch>
                  <a:fillRect l="-17476" t="-28889" r="-21359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>
            <a:extLst>
              <a:ext uri="{FF2B5EF4-FFF2-40B4-BE49-F238E27FC236}">
                <a16:creationId xmlns:a16="http://schemas.microsoft.com/office/drawing/2014/main" id="{AEB9316C-47D8-4B17-9C1B-182C81288EEB}"/>
              </a:ext>
            </a:extLst>
          </p:cNvPr>
          <p:cNvSpPr txBox="1"/>
          <p:nvPr/>
        </p:nvSpPr>
        <p:spPr>
          <a:xfrm rot="5400000">
            <a:off x="6946463" y="2919664"/>
            <a:ext cx="353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G function</a:t>
            </a:r>
            <a:endParaRPr lang="zh-TW" altLang="en-US" sz="36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箭號: 向下 98">
            <a:extLst>
              <a:ext uri="{FF2B5EF4-FFF2-40B4-BE49-F238E27FC236}">
                <a16:creationId xmlns:a16="http://schemas.microsoft.com/office/drawing/2014/main" id="{506F54AB-B23C-4F39-A936-420FAE156F50}"/>
              </a:ext>
            </a:extLst>
          </p:cNvPr>
          <p:cNvSpPr/>
          <p:nvPr/>
        </p:nvSpPr>
        <p:spPr>
          <a:xfrm>
            <a:off x="8714346" y="440711"/>
            <a:ext cx="1295358" cy="5719330"/>
          </a:xfrm>
          <a:prstGeom prst="downArrow">
            <a:avLst/>
          </a:prstGeom>
          <a:noFill/>
          <a:ln w="6350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CFCDC1-B348-42A2-A3EE-E1EC40CFDE4B}"/>
                  </a:ext>
                </a:extLst>
              </p:cNvPr>
              <p:cNvSpPr txBox="1"/>
              <p:nvPr/>
            </p:nvSpPr>
            <p:spPr>
              <a:xfrm>
                <a:off x="589280" y="1625145"/>
                <a:ext cx="11602720" cy="274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>
                  <a:lnSpc>
                    <a:spcPct val="200000"/>
                  </a:lnSpc>
                </a:pPr>
                <a:r>
                  <a:rPr lang="en-US" altLang="zh-TW" sz="1400" kern="100" dirty="0"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𝑟</m:t>
                      </m:r>
                      <m:sSup>
                        <m:sSup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TW" sz="1400" kern="100" dirty="0">
                    <a:effectLst/>
                    <a:latin typeface="Arial" panose="020B06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𝑟</m:t>
                      </m:r>
                      <m:d>
                        <m:d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𝑙𝑛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++</m:t>
                      </m:r>
                      <m:f>
                        <m:fPr>
                          <m:ctrlPr>
                            <a:rPr lang="zh-TW" altLang="zh-TW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TW" sz="1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=3   </m:t>
                      </m:r>
                    </m:oMath>
                  </m:oMathPara>
                </a14:m>
                <a:endParaRPr lang="zh-TW" altLang="zh-TW" sz="1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CFCDC1-B348-42A2-A3EE-E1EC40CF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1625145"/>
                <a:ext cx="11602720" cy="2748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4646A0-2051-4F6C-B98B-1A539AE5DEAC}"/>
                  </a:ext>
                </a:extLst>
              </p:cNvPr>
              <p:cNvSpPr txBox="1"/>
              <p:nvPr/>
            </p:nvSpPr>
            <p:spPr>
              <a:xfrm>
                <a:off x="1727200" y="1137921"/>
                <a:ext cx="9875520" cy="407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effectLst/>
                    <a:ea typeface="Arial" panose="020B0604020202020204" pitchFamily="34" charset="0"/>
                  </a:rPr>
                  <a:t>Yao-Zheng’s </a:t>
                </a:r>
                <a:r>
                  <a:rPr lang="zh-TW" altLang="zh-TW" sz="1400" dirty="0">
                    <a:effectLst/>
                    <a:ea typeface="Arial" panose="020B0604020202020204" pitchFamily="34" charset="0"/>
                  </a:rPr>
                  <a:t> </a:t>
                </a:r>
                <a:r>
                  <a:rPr lang="en-US" altLang="zh-TW" sz="1400" dirty="0">
                    <a:effectLst/>
                    <a:ea typeface="Arial" panose="020B0604020202020204" pitchFamily="34" charset="0"/>
                  </a:rPr>
                  <a:t>Solutions of  Power Exponent Model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𝑑𝑃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altLang="zh-TW" sz="1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TW" sz="1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rPr>
                      <m:t>𝑟𝑃</m:t>
                    </m:r>
                    <m:sSup>
                      <m:sSupPr>
                        <m:ctrlPr>
                          <a:rPr lang="zh-TW" altLang="zh-TW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)∙(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))</m:t>
                        </m:r>
                      </m:e>
                      <m:sup>
                        <m:r>
                          <a:rPr lang="en-US" altLang="zh-TW" sz="1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TW" sz="1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4646A0-2051-4F6C-B98B-1A539AE5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1137921"/>
                <a:ext cx="9875520" cy="407740"/>
              </a:xfrm>
              <a:prstGeom prst="rect">
                <a:avLst/>
              </a:prstGeom>
              <a:blipFill>
                <a:blip r:embed="rId3"/>
                <a:stretch>
                  <a:fillRect l="-185" b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3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9E6FAC6-1726-4630-9317-F7AEA2BA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88" y="542776"/>
            <a:ext cx="10198624" cy="5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E24751-1A90-428B-9E8B-0F14E652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13" y="530076"/>
            <a:ext cx="10204974" cy="57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812DD73-0AA5-4374-85DD-D2CBBD89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1" y="520550"/>
            <a:ext cx="10268478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79E2B60-E9F3-4AB0-8EF1-5CD187B4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5" y="523725"/>
            <a:ext cx="10090669" cy="58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302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銘哲 吳</dc:creator>
  <cp:lastModifiedBy>銘哲 吳</cp:lastModifiedBy>
  <cp:revision>51</cp:revision>
  <dcterms:created xsi:type="dcterms:W3CDTF">2020-11-15T14:35:07Z</dcterms:created>
  <dcterms:modified xsi:type="dcterms:W3CDTF">2021-03-07T05:36:40Z</dcterms:modified>
</cp:coreProperties>
</file>