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</p:blipFill>
        <p:spPr>
          <a:xfrm>
            <a:off x="1001090" y="0"/>
            <a:ext cx="980882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3536950"/>
            <a:ext cx="590550" cy="561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1500" y="4098925"/>
            <a:ext cx="1287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Central Server</a:t>
            </a:r>
            <a:endParaRPr lang="en-US" altLang="zh-CN" sz="1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285" y="1678940"/>
            <a:ext cx="590550" cy="561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553970"/>
            <a:ext cx="590550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30" y="4859020"/>
            <a:ext cx="590550" cy="5619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43040" y="5420995"/>
            <a:ext cx="1287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Regional </a:t>
            </a:r>
            <a:r>
              <a:rPr lang="en-US" altLang="zh-CN" sz="1200" b="1"/>
              <a:t>Server</a:t>
            </a:r>
            <a:endParaRPr lang="en-US" altLang="zh-CN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3351530" y="3115945"/>
            <a:ext cx="1287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Regional Server</a:t>
            </a:r>
            <a:endParaRPr lang="en-US" altLang="zh-CN" sz="1200" b="1"/>
          </a:p>
        </p:txBody>
      </p:sp>
      <p:sp>
        <p:nvSpPr>
          <p:cNvPr id="12" name="文本框 11"/>
          <p:cNvSpPr txBox="1"/>
          <p:nvPr/>
        </p:nvSpPr>
        <p:spPr>
          <a:xfrm>
            <a:off x="7773670" y="2278380"/>
            <a:ext cx="1287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Regional </a:t>
            </a:r>
            <a:r>
              <a:rPr lang="en-US" altLang="zh-CN" sz="1200" b="1"/>
              <a:t>Server</a:t>
            </a:r>
            <a:endParaRPr lang="en-US" altLang="zh-CN" sz="1200" b="1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448810" y="2909570"/>
            <a:ext cx="1257300" cy="619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399280" y="3039745"/>
            <a:ext cx="1286510" cy="608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604000" y="2251075"/>
            <a:ext cx="1047750" cy="1147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03695" y="2440940"/>
            <a:ext cx="997585" cy="1037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6731635" y="4269740"/>
            <a:ext cx="278130" cy="432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617335" y="4452620"/>
            <a:ext cx="239395" cy="335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23870" y="1871980"/>
            <a:ext cx="5765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vLLM</a:t>
            </a:r>
            <a:endParaRPr lang="en-US" altLang="zh-CN" sz="1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411220" y="2271395"/>
            <a:ext cx="33909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8" idx="0"/>
          </p:cNvCxnSpPr>
          <p:nvPr/>
        </p:nvCxnSpPr>
        <p:spPr>
          <a:xfrm>
            <a:off x="3610610" y="2291080"/>
            <a:ext cx="285115" cy="262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72995" y="2909570"/>
            <a:ext cx="5765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vLLM</a:t>
            </a:r>
            <a:endParaRPr lang="en-US" altLang="zh-CN" sz="140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101975" y="2879725"/>
            <a:ext cx="438785" cy="90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171825" y="3019425"/>
            <a:ext cx="398780" cy="90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834640" y="3792220"/>
            <a:ext cx="5765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vLLM</a:t>
            </a:r>
            <a:endParaRPr lang="en-US" altLang="zh-CN" sz="140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221990" y="3348990"/>
            <a:ext cx="33909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391535" y="3418840"/>
            <a:ext cx="328930" cy="269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712835" y="1106170"/>
            <a:ext cx="5765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vLLM</a:t>
            </a:r>
            <a:endParaRPr lang="en-US" altLang="zh-CN" sz="14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569325" y="1503045"/>
            <a:ext cx="149860" cy="169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8698865" y="1513205"/>
            <a:ext cx="139700" cy="199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139555" y="1871980"/>
            <a:ext cx="5765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vLLM</a:t>
            </a:r>
            <a:endParaRPr lang="en-US" altLang="zh-CN" sz="140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8711565" y="2080260"/>
            <a:ext cx="24193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</p:cNvCxnSpPr>
          <p:nvPr/>
        </p:nvCxnSpPr>
        <p:spPr>
          <a:xfrm flipV="1">
            <a:off x="8712835" y="1951990"/>
            <a:ext cx="275590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903595" y="5114290"/>
            <a:ext cx="5765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vLLM</a:t>
            </a:r>
            <a:endParaRPr lang="en-US" altLang="zh-CN" sz="1400"/>
          </a:p>
        </p:txBody>
      </p:sp>
      <p:sp>
        <p:nvSpPr>
          <p:cNvPr id="39" name="文本框 38"/>
          <p:cNvSpPr txBox="1"/>
          <p:nvPr/>
        </p:nvSpPr>
        <p:spPr>
          <a:xfrm>
            <a:off x="7772400" y="4664075"/>
            <a:ext cx="5765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vLLM</a:t>
            </a:r>
            <a:endParaRPr lang="en-US" altLang="zh-CN" sz="140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7443470" y="4820920"/>
            <a:ext cx="217170" cy="121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470140" y="4946650"/>
            <a:ext cx="179070" cy="114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9" idx="1"/>
          </p:cNvCxnSpPr>
          <p:nvPr/>
        </p:nvCxnSpPr>
        <p:spPr>
          <a:xfrm flipV="1">
            <a:off x="6590665" y="5140325"/>
            <a:ext cx="253365" cy="95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614160" y="5275580"/>
            <a:ext cx="211455" cy="60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cxNjIwOGQ1YmI5ZWM2YTdiNWNmN2M2MmRhNGEzNj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troy</dc:creator>
  <cp:lastModifiedBy>TroyY</cp:lastModifiedBy>
  <cp:revision>21</cp:revision>
  <dcterms:created xsi:type="dcterms:W3CDTF">2023-08-09T12:44:00Z</dcterms:created>
  <dcterms:modified xsi:type="dcterms:W3CDTF">2024-08-24T10:20:39Z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