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0F96-2AA8-652B-56A3-317A6C678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F49245-9F33-EDB5-0CDA-75D98B973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3B226-21F9-A215-5672-EA61911D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61A-2931-304E-A08E-879B37D1DCC7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EB9B0-678E-38A2-251E-E839921D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0A76C-3B78-03BD-60F5-A8228323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C77-5A37-C242-A8CC-2F3412B8B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00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810AF-CB60-7A62-F34D-1F8E748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AB72BD-B398-722D-8C55-9E1E74275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79307-9254-31D6-782E-90B1CF7F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61A-2931-304E-A08E-879B37D1DCC7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6AC62-C547-A078-3BFC-BC82E144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D3ED7-971A-2B1D-BC6C-503C3587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C77-5A37-C242-A8CC-2F3412B8B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4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443C6D-C0F6-0585-29B7-90726A358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E4F102-05B8-F814-31DC-EF4E62BA2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1E217-F51B-F9D1-2086-DDD61F60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61A-2931-304E-A08E-879B37D1DCC7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A7F8E-EE83-6C2B-A3ED-5D93B2AC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15B67-7F99-CA24-D472-4F60ADE3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C77-5A37-C242-A8CC-2F3412B8B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04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61F56-8858-3EBC-8F5E-014C3C3D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727DA-5BDC-8B5C-C24D-04785C6F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16D4D-A700-4E47-245A-7621DF4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61A-2931-304E-A08E-879B37D1DCC7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F9285-0E14-6796-5180-CDEAD14F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31555-875B-6409-6003-71228EEE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C77-5A37-C242-A8CC-2F3412B8B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5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666F1-ABE7-2336-4EC9-848CF45D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DF150-5C64-D3CE-16DC-D64974819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41165-98E9-F1B2-C485-9557CC14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61A-2931-304E-A08E-879B37D1DCC7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EDB5C-1DDE-547C-8E89-6230A995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068D7-A7ED-6D9F-7DC2-1C990ACA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C77-5A37-C242-A8CC-2F3412B8B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17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9981-6DBA-3DC9-473B-848081C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5A1B8-18A7-D709-87AC-8A901544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405175-05EF-B0DB-B37D-985A3BD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79BEA-5B0C-99BB-D2A9-03EAF25B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61A-2931-304E-A08E-879B37D1DCC7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4B2964-997B-0FB5-94E2-10183A77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387D0-0336-07D0-57EB-DB0AC341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C77-5A37-C242-A8CC-2F3412B8B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73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169FB-F945-306C-0A85-475148CA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9151A-9089-7915-3B07-8039575B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C0522-D5A0-3569-ADED-C8F4F331C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C1E651-302D-46D9-11AD-4DBB7E0F5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C60888-8A3B-1B68-34B2-76E070E17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682DAB-64CB-8B48-458B-B1B4982D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61A-2931-304E-A08E-879B37D1DCC7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C9F485-A2F0-7A50-4C9E-04581DC7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EB1446-D44C-3A76-483D-6AFA4339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C77-5A37-C242-A8CC-2F3412B8B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0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6D79F-ACFC-64AD-3EFA-DDB50D74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EA4E86-8545-AEDD-BB0F-764A1C25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61A-2931-304E-A08E-879B37D1DCC7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E75BD3-8202-ECF9-29C4-4881D9C6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4FD219-7800-4A95-A441-40E3697A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C77-5A37-C242-A8CC-2F3412B8B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10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B8A422-374C-2FCD-A19E-6705D7B6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61A-2931-304E-A08E-879B37D1DCC7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ED759-163C-4A02-DFD8-46B0BEB1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E1707-4869-8AF8-C505-97311EA4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C77-5A37-C242-A8CC-2F3412B8B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14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E27C1-0367-632C-9A4A-F093A41F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99E32-6A7D-57D8-C186-D9B3A59C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0637D1-2D94-231B-AF7D-3FCFC48CC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05845-1A09-226C-06D6-C70F46D9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61A-2931-304E-A08E-879B37D1DCC7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6D8E6-FCBB-07FA-F779-72323C20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5AE52-DA1E-A6BC-162B-53987EA4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C77-5A37-C242-A8CC-2F3412B8B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2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CA11-1B68-2CC4-E9D0-3501DAD7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3E7D58-47D9-090F-B65C-9AA65B68C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257406-0DF7-9AC9-7476-1073C6E76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B2BA6-BB92-0FC6-7884-3884C3F4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A61A-2931-304E-A08E-879B37D1DCC7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6B500-8790-D9C8-745E-13A29C92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66C14C-E54A-050B-0211-BA39AF72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C77-5A37-C242-A8CC-2F3412B8B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35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61A366-2876-8FD1-66AB-FBCEB621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16C8F-0140-F52C-2522-049FB03F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D1EEA-C11E-EE59-5BF8-2011FF5FB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6A61A-2931-304E-A08E-879B37D1DCC7}" type="datetimeFigureOut">
              <a:rPr kumimoji="1" lang="zh-CN" altLang="en-US" smtClean="0"/>
              <a:t>2023/9/30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C0A67-E460-8C3D-0A3F-1FB8177B6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60C9B-D58F-8548-9772-B915AF85E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AC77-5A37-C242-A8CC-2F3412B8B2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56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A06A3C2-2BC5-9139-FEF3-F101C7C68A35}"/>
              </a:ext>
            </a:extLst>
          </p:cNvPr>
          <p:cNvCxnSpPr/>
          <p:nvPr/>
        </p:nvCxnSpPr>
        <p:spPr>
          <a:xfrm>
            <a:off x="2932197" y="638355"/>
            <a:ext cx="0" cy="5292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D268ADEA-CAD1-7562-7EBB-570E97B0C312}"/>
              </a:ext>
            </a:extLst>
          </p:cNvPr>
          <p:cNvSpPr/>
          <p:nvPr/>
        </p:nvSpPr>
        <p:spPr>
          <a:xfrm>
            <a:off x="2234247" y="638355"/>
            <a:ext cx="697950" cy="3743864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319022-3FAD-39E5-A48D-BE849A222687}"/>
              </a:ext>
            </a:extLst>
          </p:cNvPr>
          <p:cNvSpPr txBox="1"/>
          <p:nvPr/>
        </p:nvSpPr>
        <p:spPr>
          <a:xfrm>
            <a:off x="1599299" y="2371787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seq_len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B34940F6-EF1D-338E-90FA-E8499D134212}"/>
              </a:ext>
            </a:extLst>
          </p:cNvPr>
          <p:cNvSpPr/>
          <p:nvPr/>
        </p:nvSpPr>
        <p:spPr>
          <a:xfrm>
            <a:off x="2234246" y="4382217"/>
            <a:ext cx="655942" cy="154857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E0BF22-0884-213A-66D5-57D710B78E73}"/>
              </a:ext>
            </a:extLst>
          </p:cNvPr>
          <p:cNvSpPr txBox="1"/>
          <p:nvPr/>
        </p:nvSpPr>
        <p:spPr>
          <a:xfrm>
            <a:off x="1554288" y="501800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pred_len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FC90B7BB-4FB7-F587-CFBC-722B48F76D1D}"/>
              </a:ext>
            </a:extLst>
          </p:cNvPr>
          <p:cNvSpPr/>
          <p:nvPr/>
        </p:nvSpPr>
        <p:spPr>
          <a:xfrm>
            <a:off x="2820839" y="3284569"/>
            <a:ext cx="111330" cy="109764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8B8673-420D-7533-CD74-C7B0ADFDC4F1}"/>
              </a:ext>
            </a:extLst>
          </p:cNvPr>
          <p:cNvSpPr txBox="1"/>
          <p:nvPr/>
        </p:nvSpPr>
        <p:spPr>
          <a:xfrm>
            <a:off x="2130600" y="3686269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label_len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E0FE7D-D3BE-28E6-6F95-5AA92933BBA9}"/>
              </a:ext>
            </a:extLst>
          </p:cNvPr>
          <p:cNvSpPr txBox="1"/>
          <p:nvPr/>
        </p:nvSpPr>
        <p:spPr>
          <a:xfrm>
            <a:off x="2974206" y="4998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2973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B2554B-873D-76F1-2F05-7A1A682D4D2F}"/>
              </a:ext>
            </a:extLst>
          </p:cNvPr>
          <p:cNvSpPr txBox="1"/>
          <p:nvPr/>
        </p:nvSpPr>
        <p:spPr>
          <a:xfrm>
            <a:off x="2974178" y="31460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3021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DE2CB0-C8D6-2174-28F0-DFCC9B449B15}"/>
              </a:ext>
            </a:extLst>
          </p:cNvPr>
          <p:cNvSpPr txBox="1"/>
          <p:nvPr/>
        </p:nvSpPr>
        <p:spPr>
          <a:xfrm>
            <a:off x="2974177" y="42437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3069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BA0736-407B-61C1-956B-9AA129F988A9}"/>
              </a:ext>
            </a:extLst>
          </p:cNvPr>
          <p:cNvSpPr txBox="1"/>
          <p:nvPr/>
        </p:nvSpPr>
        <p:spPr>
          <a:xfrm>
            <a:off x="2974177" y="57922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3093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136BE60-44E5-EA9F-12E7-5FCE9B5B96F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466649" y="638355"/>
            <a:ext cx="1226121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FA91027-252C-F540-4E24-A5D82EA03108}"/>
              </a:ext>
            </a:extLst>
          </p:cNvPr>
          <p:cNvCxnSpPr>
            <a:cxnSpLocks/>
          </p:cNvCxnSpPr>
          <p:nvPr/>
        </p:nvCxnSpPr>
        <p:spPr>
          <a:xfrm>
            <a:off x="3466620" y="3290319"/>
            <a:ext cx="1226121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862B84E-5072-BA1A-4D53-C68671FF1D2F}"/>
              </a:ext>
            </a:extLst>
          </p:cNvPr>
          <p:cNvCxnSpPr>
            <a:cxnSpLocks/>
          </p:cNvCxnSpPr>
          <p:nvPr/>
        </p:nvCxnSpPr>
        <p:spPr>
          <a:xfrm>
            <a:off x="3466620" y="4382215"/>
            <a:ext cx="1226121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F26F14FB-729A-8291-61A7-1F7BA2C205B0}"/>
              </a:ext>
            </a:extLst>
          </p:cNvPr>
          <p:cNvCxnSpPr>
            <a:cxnSpLocks/>
          </p:cNvCxnSpPr>
          <p:nvPr/>
        </p:nvCxnSpPr>
        <p:spPr>
          <a:xfrm>
            <a:off x="3466620" y="5930782"/>
            <a:ext cx="1226121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CAACAEB-9AB7-7047-2A38-620AED717CF4}"/>
              </a:ext>
            </a:extLst>
          </p:cNvPr>
          <p:cNvSpPr txBox="1"/>
          <p:nvPr/>
        </p:nvSpPr>
        <p:spPr>
          <a:xfrm>
            <a:off x="4692741" y="49793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s_begin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F04A26-1750-1624-6AFC-FDB7E3F76715}"/>
              </a:ext>
            </a:extLst>
          </p:cNvPr>
          <p:cNvSpPr txBox="1"/>
          <p:nvPr/>
        </p:nvSpPr>
        <p:spPr>
          <a:xfrm>
            <a:off x="4759102" y="3094196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r_begin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s_end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label_len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5AE573-AD09-E761-775F-FB2E9854CAD6}"/>
              </a:ext>
            </a:extLst>
          </p:cNvPr>
          <p:cNvSpPr txBox="1"/>
          <p:nvPr/>
        </p:nvSpPr>
        <p:spPr>
          <a:xfrm>
            <a:off x="4759102" y="4243715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s_end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s_begin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seq_len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E3D3BA7-27A9-0CB2-E2A3-AC463F44E29B}"/>
              </a:ext>
            </a:extLst>
          </p:cNvPr>
          <p:cNvSpPr txBox="1"/>
          <p:nvPr/>
        </p:nvSpPr>
        <p:spPr>
          <a:xfrm>
            <a:off x="4759102" y="5792282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r_end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r_begin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label_len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pred_len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4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happy8031</dc:creator>
  <cp:lastModifiedBy>happy8031</cp:lastModifiedBy>
  <cp:revision>1</cp:revision>
  <dcterms:created xsi:type="dcterms:W3CDTF">2023-09-30T03:18:23Z</dcterms:created>
  <dcterms:modified xsi:type="dcterms:W3CDTF">2023-09-30T03:28:05Z</dcterms:modified>
</cp:coreProperties>
</file>