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00" r:id="rId4"/>
    <p:sldId id="258" r:id="rId5"/>
    <p:sldId id="260" r:id="rId6"/>
    <p:sldId id="304" r:id="rId7"/>
    <p:sldId id="259" r:id="rId8"/>
    <p:sldId id="303" r:id="rId9"/>
    <p:sldId id="301" r:id="rId10"/>
    <p:sldId id="298" r:id="rId11"/>
    <p:sldId id="302" r:id="rId12"/>
    <p:sldId id="282" r:id="rId13"/>
    <p:sldId id="305" r:id="rId14"/>
    <p:sldId id="296" r:id="rId15"/>
    <p:sldId id="306" r:id="rId16"/>
    <p:sldId id="307" r:id="rId17"/>
    <p:sldId id="284" r:id="rId18"/>
    <p:sldId id="287" r:id="rId19"/>
    <p:sldId id="308" r:id="rId20"/>
    <p:sldId id="288" r:id="rId21"/>
    <p:sldId id="309" r:id="rId22"/>
    <p:sldId id="292" r:id="rId23"/>
    <p:sldId id="310" r:id="rId24"/>
    <p:sldId id="265" r:id="rId25"/>
    <p:sldId id="262" r:id="rId26"/>
    <p:sldId id="263" r:id="rId27"/>
    <p:sldId id="311" r:id="rId28"/>
    <p:sldId id="264" r:id="rId29"/>
    <p:sldId id="267" r:id="rId30"/>
    <p:sldId id="295" r:id="rId31"/>
    <p:sldId id="293" r:id="rId32"/>
    <p:sldId id="268" r:id="rId33"/>
    <p:sldId id="294" r:id="rId34"/>
    <p:sldId id="269" r:id="rId35"/>
    <p:sldId id="312" r:id="rId36"/>
    <p:sldId id="313" r:id="rId37"/>
    <p:sldId id="270" r:id="rId38"/>
    <p:sldId id="29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595959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0BA90-A050-43D5-AE16-F6A76D79491F}" v="7136" dt="2019-11-13T10:29:2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015" autoAdjust="0"/>
  </p:normalViewPr>
  <p:slideViewPr>
    <p:cSldViewPr snapToGrid="0">
      <p:cViewPr varScale="1">
        <p:scale>
          <a:sx n="180" d="100"/>
          <a:sy n="180" d="100"/>
        </p:scale>
        <p:origin x="282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Wang" userId="4405c49e6f424c8c" providerId="LiveId" clId="{EE60BA90-A050-43D5-AE16-F6A76D79491F}"/>
    <pc:docChg chg="undo custSel addSld delSld modSld sldOrd">
      <pc:chgData name="Yang Wang" userId="4405c49e6f424c8c" providerId="LiveId" clId="{EE60BA90-A050-43D5-AE16-F6A76D79491F}" dt="2019-11-13T10:29:31.726" v="9680"/>
      <pc:docMkLst>
        <pc:docMk/>
      </pc:docMkLst>
      <pc:sldChg chg="modSp">
        <pc:chgData name="Yang Wang" userId="4405c49e6f424c8c" providerId="LiveId" clId="{EE60BA90-A050-43D5-AE16-F6A76D79491F}" dt="2019-11-11T08:04:09.611" v="7" actId="20577"/>
        <pc:sldMkLst>
          <pc:docMk/>
          <pc:sldMk cId="3105746468" sldId="256"/>
        </pc:sldMkLst>
        <pc:spChg chg="mod">
          <ac:chgData name="Yang Wang" userId="4405c49e6f424c8c" providerId="LiveId" clId="{EE60BA90-A050-43D5-AE16-F6A76D79491F}" dt="2019-11-11T08:04:09.611" v="7" actId="20577"/>
          <ac:spMkLst>
            <pc:docMk/>
            <pc:sldMk cId="3105746468" sldId="256"/>
            <ac:spMk id="3" creationId="{A1FB542B-BD40-4819-BDB3-571BC416FCD8}"/>
          </ac:spMkLst>
        </pc:spChg>
      </pc:sldChg>
      <pc:sldChg chg="addSp modSp modAnim">
        <pc:chgData name="Yang Wang" userId="4405c49e6f424c8c" providerId="LiveId" clId="{EE60BA90-A050-43D5-AE16-F6A76D79491F}" dt="2019-11-12T07:10:33.753" v="2572" actId="1076"/>
        <pc:sldMkLst>
          <pc:docMk/>
          <pc:sldMk cId="3850585042" sldId="259"/>
        </pc:sldMkLst>
        <pc:spChg chg="mod">
          <ac:chgData name="Yang Wang" userId="4405c49e6f424c8c" providerId="LiveId" clId="{EE60BA90-A050-43D5-AE16-F6A76D79491F}" dt="2019-11-12T07:10:33.753" v="2572" actId="1076"/>
          <ac:spMkLst>
            <pc:docMk/>
            <pc:sldMk cId="3850585042" sldId="259"/>
            <ac:spMk id="21" creationId="{D448EFD5-9308-4048-99FF-AEF1DC2AC524}"/>
          </ac:spMkLst>
        </pc:spChg>
        <pc:spChg chg="add mod">
          <ac:chgData name="Yang Wang" userId="4405c49e6f424c8c" providerId="LiveId" clId="{EE60BA90-A050-43D5-AE16-F6A76D79491F}" dt="2019-11-11T09:00:19.777" v="108" actId="207"/>
          <ac:spMkLst>
            <pc:docMk/>
            <pc:sldMk cId="3850585042" sldId="259"/>
            <ac:spMk id="28" creationId="{78822FFE-A0D8-428D-84AB-F8D515AEE34A}"/>
          </ac:spMkLst>
        </pc:spChg>
      </pc:sldChg>
      <pc:sldChg chg="modSp">
        <pc:chgData name="Yang Wang" userId="4405c49e6f424c8c" providerId="LiveId" clId="{EE60BA90-A050-43D5-AE16-F6A76D79491F}" dt="2019-11-11T08:25:51.669" v="40" actId="20577"/>
        <pc:sldMkLst>
          <pc:docMk/>
          <pc:sldMk cId="3975545618" sldId="260"/>
        </pc:sldMkLst>
        <pc:spChg chg="mod">
          <ac:chgData name="Yang Wang" userId="4405c49e6f424c8c" providerId="LiveId" clId="{EE60BA90-A050-43D5-AE16-F6A76D79491F}" dt="2019-11-11T08:25:51.669" v="40" actId="20577"/>
          <ac:spMkLst>
            <pc:docMk/>
            <pc:sldMk cId="3975545618" sldId="260"/>
            <ac:spMk id="2" creationId="{BD1E5FF2-8C87-4E3C-8C96-6E94B27B75EF}"/>
          </ac:spMkLst>
        </pc:spChg>
      </pc:sldChg>
      <pc:sldChg chg="del">
        <pc:chgData name="Yang Wang" userId="4405c49e6f424c8c" providerId="LiveId" clId="{EE60BA90-A050-43D5-AE16-F6A76D79491F}" dt="2019-11-11T10:26:28.930" v="110" actId="2696"/>
        <pc:sldMkLst>
          <pc:docMk/>
          <pc:sldMk cId="2676473298" sldId="261"/>
        </pc:sldMkLst>
      </pc:sldChg>
      <pc:sldChg chg="ord">
        <pc:chgData name="Yang Wang" userId="4405c49e6f424c8c" providerId="LiveId" clId="{EE60BA90-A050-43D5-AE16-F6A76D79491F}" dt="2019-11-12T10:30:34.758" v="6640"/>
        <pc:sldMkLst>
          <pc:docMk/>
          <pc:sldMk cId="498166295" sldId="262"/>
        </pc:sldMkLst>
      </pc:sldChg>
      <pc:sldChg chg="modSp ord">
        <pc:chgData name="Yang Wang" userId="4405c49e6f424c8c" providerId="LiveId" clId="{EE60BA90-A050-43D5-AE16-F6A76D79491F}" dt="2019-11-12T10:30:34.758" v="6640"/>
        <pc:sldMkLst>
          <pc:docMk/>
          <pc:sldMk cId="2142150622" sldId="263"/>
        </pc:sldMkLst>
        <pc:spChg chg="mod">
          <ac:chgData name="Yang Wang" userId="4405c49e6f424c8c" providerId="LiveId" clId="{EE60BA90-A050-43D5-AE16-F6A76D79491F}" dt="2019-11-12T08:30:52.779" v="4089"/>
          <ac:spMkLst>
            <pc:docMk/>
            <pc:sldMk cId="2142150622" sldId="263"/>
            <ac:spMk id="14" creationId="{DEC002B6-0A78-42C0-9D5B-DD0505F38E0B}"/>
          </ac:spMkLst>
        </pc:spChg>
      </pc:sldChg>
      <pc:sldChg chg="modSp ord modAnim">
        <pc:chgData name="Yang Wang" userId="4405c49e6f424c8c" providerId="LiveId" clId="{EE60BA90-A050-43D5-AE16-F6A76D79491F}" dt="2019-11-12T10:31:34.412" v="6643"/>
        <pc:sldMkLst>
          <pc:docMk/>
          <pc:sldMk cId="342629141" sldId="264"/>
        </pc:sldMkLst>
        <pc:spChg chg="mod">
          <ac:chgData name="Yang Wang" userId="4405c49e6f424c8c" providerId="LiveId" clId="{EE60BA90-A050-43D5-AE16-F6A76D79491F}" dt="2019-11-12T08:59:15.528" v="4743" actId="207"/>
          <ac:spMkLst>
            <pc:docMk/>
            <pc:sldMk cId="342629141" sldId="264"/>
            <ac:spMk id="18" creationId="{E18812B8-A299-476D-B7D2-D5618F8CF86D}"/>
          </ac:spMkLst>
        </pc:spChg>
      </pc:sldChg>
      <pc:sldChg chg="addSp delSp modSp delAnim modAnim">
        <pc:chgData name="Yang Wang" userId="4405c49e6f424c8c" providerId="LiveId" clId="{EE60BA90-A050-43D5-AE16-F6A76D79491F}" dt="2019-11-12T10:29:30.456" v="6636" actId="1076"/>
        <pc:sldMkLst>
          <pc:docMk/>
          <pc:sldMk cId="2086793606" sldId="265"/>
        </pc:sldMkLst>
        <pc:spChg chg="mod">
          <ac:chgData name="Yang Wang" userId="4405c49e6f424c8c" providerId="LiveId" clId="{EE60BA90-A050-43D5-AE16-F6A76D79491F}" dt="2019-11-12T10:16:32.339" v="5990"/>
          <ac:spMkLst>
            <pc:docMk/>
            <pc:sldMk cId="2086793606" sldId="265"/>
            <ac:spMk id="2" creationId="{BD1E5FF2-8C87-4E3C-8C96-6E94B27B75EF}"/>
          </ac:spMkLst>
        </pc:spChg>
        <pc:spChg chg="add mod">
          <ac:chgData name="Yang Wang" userId="4405c49e6f424c8c" providerId="LiveId" clId="{EE60BA90-A050-43D5-AE16-F6A76D79491F}" dt="2019-11-12T10:25:06.927" v="6294" actId="1035"/>
          <ac:spMkLst>
            <pc:docMk/>
            <pc:sldMk cId="2086793606" sldId="265"/>
            <ac:spMk id="3" creationId="{A622C859-D869-46DD-B7FE-98DCC06D57ED}"/>
          </ac:spMkLst>
        </pc:spChg>
        <pc:spChg chg="add mod">
          <ac:chgData name="Yang Wang" userId="4405c49e6f424c8c" providerId="LiveId" clId="{EE60BA90-A050-43D5-AE16-F6A76D79491F}" dt="2019-11-12T10:25:12.160" v="6304" actId="1036"/>
          <ac:spMkLst>
            <pc:docMk/>
            <pc:sldMk cId="2086793606" sldId="265"/>
            <ac:spMk id="4" creationId="{1FF81994-4E52-42B6-AB65-BC177DE5ECEF}"/>
          </ac:spMkLst>
        </pc:spChg>
        <pc:spChg chg="del">
          <ac:chgData name="Yang Wang" userId="4405c49e6f424c8c" providerId="LiveId" clId="{EE60BA90-A050-43D5-AE16-F6A76D79491F}" dt="2019-11-12T09:05:32.832" v="4744" actId="478"/>
          <ac:spMkLst>
            <pc:docMk/>
            <pc:sldMk cId="2086793606" sldId="265"/>
            <ac:spMk id="11" creationId="{21C2FCC5-0DB0-45D8-90DD-D0A2E7620931}"/>
          </ac:spMkLst>
        </pc:spChg>
        <pc:spChg chg="del">
          <ac:chgData name="Yang Wang" userId="4405c49e6f424c8c" providerId="LiveId" clId="{EE60BA90-A050-43D5-AE16-F6A76D79491F}" dt="2019-11-12T10:16:42.713" v="5991" actId="478"/>
          <ac:spMkLst>
            <pc:docMk/>
            <pc:sldMk cId="2086793606" sldId="265"/>
            <ac:spMk id="12" creationId="{B8E2A593-F913-4A9B-BE41-C15F48363C2E}"/>
          </ac:spMkLst>
        </pc:spChg>
        <pc:spChg chg="del">
          <ac:chgData name="Yang Wang" userId="4405c49e6f424c8c" providerId="LiveId" clId="{EE60BA90-A050-43D5-AE16-F6A76D79491F}" dt="2019-11-12T10:16:44.815" v="5992" actId="478"/>
          <ac:spMkLst>
            <pc:docMk/>
            <pc:sldMk cId="2086793606" sldId="265"/>
            <ac:spMk id="13" creationId="{A5FD0241-0005-4593-AC21-6D71E3736C5A}"/>
          </ac:spMkLst>
        </pc:spChg>
        <pc:spChg chg="add mod">
          <ac:chgData name="Yang Wang" userId="4405c49e6f424c8c" providerId="LiveId" clId="{EE60BA90-A050-43D5-AE16-F6A76D79491F}" dt="2019-11-12T10:25:06.927" v="6294" actId="1035"/>
          <ac:spMkLst>
            <pc:docMk/>
            <pc:sldMk cId="2086793606" sldId="265"/>
            <ac:spMk id="14" creationId="{7D14BFF5-CF2E-43F7-BA86-FAC60B1790EA}"/>
          </ac:spMkLst>
        </pc:spChg>
        <pc:spChg chg="add mod">
          <ac:chgData name="Yang Wang" userId="4405c49e6f424c8c" providerId="LiveId" clId="{EE60BA90-A050-43D5-AE16-F6A76D79491F}" dt="2019-11-12T10:25:18.962" v="6314" actId="1035"/>
          <ac:spMkLst>
            <pc:docMk/>
            <pc:sldMk cId="2086793606" sldId="265"/>
            <ac:spMk id="16" creationId="{F1E5381C-BBBC-403B-96E7-987497886A61}"/>
          </ac:spMkLst>
        </pc:spChg>
        <pc:spChg chg="add mod">
          <ac:chgData name="Yang Wang" userId="4405c49e6f424c8c" providerId="LiveId" clId="{EE60BA90-A050-43D5-AE16-F6A76D79491F}" dt="2019-11-12T10:25:12.160" v="6304" actId="1036"/>
          <ac:spMkLst>
            <pc:docMk/>
            <pc:sldMk cId="2086793606" sldId="265"/>
            <ac:spMk id="18" creationId="{AB91AF1A-085B-4321-8A11-CD2BE91F2948}"/>
          </ac:spMkLst>
        </pc:spChg>
        <pc:spChg chg="add mod">
          <ac:chgData name="Yang Wang" userId="4405c49e6f424c8c" providerId="LiveId" clId="{EE60BA90-A050-43D5-AE16-F6A76D79491F}" dt="2019-11-12T10:24:54.936" v="6272" actId="1036"/>
          <ac:spMkLst>
            <pc:docMk/>
            <pc:sldMk cId="2086793606" sldId="265"/>
            <ac:spMk id="19" creationId="{00361EDA-4930-4172-8F97-A54673DF1B0D}"/>
          </ac:spMkLst>
        </pc:spChg>
        <pc:spChg chg="add mod">
          <ac:chgData name="Yang Wang" userId="4405c49e6f424c8c" providerId="LiveId" clId="{EE60BA90-A050-43D5-AE16-F6A76D79491F}" dt="2019-11-12T10:25:18.962" v="6314" actId="1035"/>
          <ac:spMkLst>
            <pc:docMk/>
            <pc:sldMk cId="2086793606" sldId="265"/>
            <ac:spMk id="21" creationId="{4684BB03-09E3-436C-8EA2-7C226EA1D0EE}"/>
          </ac:spMkLst>
        </pc:spChg>
        <pc:spChg chg="add mod">
          <ac:chgData name="Yang Wang" userId="4405c49e6f424c8c" providerId="LiveId" clId="{EE60BA90-A050-43D5-AE16-F6A76D79491F}" dt="2019-11-12T10:25:12.160" v="6304" actId="1036"/>
          <ac:spMkLst>
            <pc:docMk/>
            <pc:sldMk cId="2086793606" sldId="265"/>
            <ac:spMk id="26" creationId="{B4B28E98-05A1-4402-8DD8-9C56172DCF25}"/>
          </ac:spMkLst>
        </pc:spChg>
        <pc:spChg chg="add mod">
          <ac:chgData name="Yang Wang" userId="4405c49e6f424c8c" providerId="LiveId" clId="{EE60BA90-A050-43D5-AE16-F6A76D79491F}" dt="2019-11-12T10:24:54.936" v="6272" actId="1036"/>
          <ac:spMkLst>
            <pc:docMk/>
            <pc:sldMk cId="2086793606" sldId="265"/>
            <ac:spMk id="28" creationId="{832E8636-BF5F-4518-9064-D091B5D6380B}"/>
          </ac:spMkLst>
        </pc:spChg>
        <pc:spChg chg="add mod">
          <ac:chgData name="Yang Wang" userId="4405c49e6f424c8c" providerId="LiveId" clId="{EE60BA90-A050-43D5-AE16-F6A76D79491F}" dt="2019-11-12T10:24:54.936" v="6272" actId="1036"/>
          <ac:spMkLst>
            <pc:docMk/>
            <pc:sldMk cId="2086793606" sldId="265"/>
            <ac:spMk id="29" creationId="{5B90D8D4-BAAD-43EC-9F6B-27B91F3B47AB}"/>
          </ac:spMkLst>
        </pc:spChg>
        <pc:spChg chg="add mod">
          <ac:chgData name="Yang Wang" userId="4405c49e6f424c8c" providerId="LiveId" clId="{EE60BA90-A050-43D5-AE16-F6A76D79491F}" dt="2019-11-12T10:25:18.962" v="6314" actId="1035"/>
          <ac:spMkLst>
            <pc:docMk/>
            <pc:sldMk cId="2086793606" sldId="265"/>
            <ac:spMk id="30" creationId="{61B91D83-E4D6-4828-A6AC-90726ADDD9F5}"/>
          </ac:spMkLst>
        </pc:spChg>
        <pc:spChg chg="add mod">
          <ac:chgData name="Yang Wang" userId="4405c49e6f424c8c" providerId="LiveId" clId="{EE60BA90-A050-43D5-AE16-F6A76D79491F}" dt="2019-11-12T10:25:06.927" v="6294" actId="1035"/>
          <ac:spMkLst>
            <pc:docMk/>
            <pc:sldMk cId="2086793606" sldId="265"/>
            <ac:spMk id="31" creationId="{A71B2BC3-03B6-4FC5-87E9-E37FC2AD9E63}"/>
          </ac:spMkLst>
        </pc:spChg>
        <pc:spChg chg="add mod">
          <ac:chgData name="Yang Wang" userId="4405c49e6f424c8c" providerId="LiveId" clId="{EE60BA90-A050-43D5-AE16-F6A76D79491F}" dt="2019-11-12T10:27:02.778" v="6430" actId="1076"/>
          <ac:spMkLst>
            <pc:docMk/>
            <pc:sldMk cId="2086793606" sldId="265"/>
            <ac:spMk id="32" creationId="{D52E144D-E9F6-4E0B-8758-99F1AFE1E91E}"/>
          </ac:spMkLst>
        </pc:spChg>
        <pc:spChg chg="add mod">
          <ac:chgData name="Yang Wang" userId="4405c49e6f424c8c" providerId="LiveId" clId="{EE60BA90-A050-43D5-AE16-F6A76D79491F}" dt="2019-11-12T10:28:41.396" v="6589"/>
          <ac:spMkLst>
            <pc:docMk/>
            <pc:sldMk cId="2086793606" sldId="265"/>
            <ac:spMk id="33" creationId="{704A24AE-0153-4A6A-AB06-008C632E7326}"/>
          </ac:spMkLst>
        </pc:spChg>
        <pc:spChg chg="add mod">
          <ac:chgData name="Yang Wang" userId="4405c49e6f424c8c" providerId="LiveId" clId="{EE60BA90-A050-43D5-AE16-F6A76D79491F}" dt="2019-11-12T10:29:30.456" v="6636" actId="1076"/>
          <ac:spMkLst>
            <pc:docMk/>
            <pc:sldMk cId="2086793606" sldId="265"/>
            <ac:spMk id="34" creationId="{1EE362D9-D943-4CB6-A62D-2ECC60FBCEE4}"/>
          </ac:spMkLst>
        </pc:spChg>
      </pc:sldChg>
      <pc:sldChg chg="addSp delSp modSp ord delAnim modAnim">
        <pc:chgData name="Yang Wang" userId="4405c49e6f424c8c" providerId="LiveId" clId="{EE60BA90-A050-43D5-AE16-F6A76D79491F}" dt="2019-11-12T11:15:50.633" v="7304" actId="207"/>
        <pc:sldMkLst>
          <pc:docMk/>
          <pc:sldMk cId="2945443066" sldId="268"/>
        </pc:sldMkLst>
        <pc:spChg chg="mod">
          <ac:chgData name="Yang Wang" userId="4405c49e6f424c8c" providerId="LiveId" clId="{EE60BA90-A050-43D5-AE16-F6A76D79491F}" dt="2019-11-12T11:13:10.791" v="7263" actId="1076"/>
          <ac:spMkLst>
            <pc:docMk/>
            <pc:sldMk cId="2945443066" sldId="268"/>
            <ac:spMk id="3" creationId="{F79B2906-2C54-4A76-B803-1834A24E83C4}"/>
          </ac:spMkLst>
        </pc:spChg>
        <pc:spChg chg="mod">
          <ac:chgData name="Yang Wang" userId="4405c49e6f424c8c" providerId="LiveId" clId="{EE60BA90-A050-43D5-AE16-F6A76D79491F}" dt="2019-11-12T11:15:50.633" v="7304" actId="207"/>
          <ac:spMkLst>
            <pc:docMk/>
            <pc:sldMk cId="2945443066" sldId="268"/>
            <ac:spMk id="11" creationId="{2D29FB8F-8AE1-4E3D-9175-317770A16F69}"/>
          </ac:spMkLst>
        </pc:spChg>
        <pc:spChg chg="del">
          <ac:chgData name="Yang Wang" userId="4405c49e6f424c8c" providerId="LiveId" clId="{EE60BA90-A050-43D5-AE16-F6A76D79491F}" dt="2019-11-12T11:01:03.512" v="7055" actId="478"/>
          <ac:spMkLst>
            <pc:docMk/>
            <pc:sldMk cId="2945443066" sldId="268"/>
            <ac:spMk id="14" creationId="{06746A28-C835-465E-B4B6-258089C93CE2}"/>
          </ac:spMkLst>
        </pc:spChg>
        <pc:spChg chg="del">
          <ac:chgData name="Yang Wang" userId="4405c49e6f424c8c" providerId="LiveId" clId="{EE60BA90-A050-43D5-AE16-F6A76D79491F}" dt="2019-11-12T11:01:38.481" v="7056" actId="478"/>
          <ac:spMkLst>
            <pc:docMk/>
            <pc:sldMk cId="2945443066" sldId="268"/>
            <ac:spMk id="18" creationId="{FAD51B7F-7234-4E3D-893B-E832759D3E42}"/>
          </ac:spMkLst>
        </pc:spChg>
        <pc:spChg chg="add mod">
          <ac:chgData name="Yang Wang" userId="4405c49e6f424c8c" providerId="LiveId" clId="{EE60BA90-A050-43D5-AE16-F6A76D79491F}" dt="2019-11-12T11:14:47.904" v="7301" actId="313"/>
          <ac:spMkLst>
            <pc:docMk/>
            <pc:sldMk cId="2945443066" sldId="268"/>
            <ac:spMk id="19" creationId="{29A3B6A5-971C-43A5-A329-4434176F7493}"/>
          </ac:spMkLst>
        </pc:spChg>
      </pc:sldChg>
      <pc:sldChg chg="addSp modSp modAnim">
        <pc:chgData name="Yang Wang" userId="4405c49e6f424c8c" providerId="LiveId" clId="{EE60BA90-A050-43D5-AE16-F6A76D79491F}" dt="2019-11-12T11:45:09.519" v="7811"/>
        <pc:sldMkLst>
          <pc:docMk/>
          <pc:sldMk cId="2314472948" sldId="269"/>
        </pc:sldMkLst>
        <pc:spChg chg="mod">
          <ac:chgData name="Yang Wang" userId="4405c49e6f424c8c" providerId="LiveId" clId="{EE60BA90-A050-43D5-AE16-F6A76D79491F}" dt="2019-11-12T11:22:42.432" v="7318" actId="1076"/>
          <ac:spMkLst>
            <pc:docMk/>
            <pc:sldMk cId="2314472948" sldId="269"/>
            <ac:spMk id="11" creationId="{C8A7517F-9CE0-49FD-89A4-1FACE7F29836}"/>
          </ac:spMkLst>
        </pc:spChg>
        <pc:spChg chg="mod">
          <ac:chgData name="Yang Wang" userId="4405c49e6f424c8c" providerId="LiveId" clId="{EE60BA90-A050-43D5-AE16-F6A76D79491F}" dt="2019-11-12T11:27:21.590" v="7323" actId="14100"/>
          <ac:spMkLst>
            <pc:docMk/>
            <pc:sldMk cId="2314472948" sldId="269"/>
            <ac:spMk id="13" creationId="{7CFCEAB5-4881-448F-AB1E-8B8CE821A41C}"/>
          </ac:spMkLst>
        </pc:spChg>
        <pc:spChg chg="mod">
          <ac:chgData name="Yang Wang" userId="4405c49e6f424c8c" providerId="LiveId" clId="{EE60BA90-A050-43D5-AE16-F6A76D79491F}" dt="2019-11-12T11:44:37.331" v="7801"/>
          <ac:spMkLst>
            <pc:docMk/>
            <pc:sldMk cId="2314472948" sldId="269"/>
            <ac:spMk id="14" creationId="{7016561B-7131-49F5-8748-05904463486B}"/>
          </ac:spMkLst>
        </pc:spChg>
        <pc:spChg chg="mod">
          <ac:chgData name="Yang Wang" userId="4405c49e6f424c8c" providerId="LiveId" clId="{EE60BA90-A050-43D5-AE16-F6A76D79491F}" dt="2019-11-12T11:27:25.991" v="7324" actId="1076"/>
          <ac:spMkLst>
            <pc:docMk/>
            <pc:sldMk cId="2314472948" sldId="269"/>
            <ac:spMk id="16" creationId="{16F8B08D-F96B-4A38-A4D9-B5AF8E7ED8D1}"/>
          </ac:spMkLst>
        </pc:spChg>
        <pc:spChg chg="mod">
          <ac:chgData name="Yang Wang" userId="4405c49e6f424c8c" providerId="LiveId" clId="{EE60BA90-A050-43D5-AE16-F6A76D79491F}" dt="2019-11-12T11:27:29.646" v="7325" actId="1076"/>
          <ac:spMkLst>
            <pc:docMk/>
            <pc:sldMk cId="2314472948" sldId="269"/>
            <ac:spMk id="18" creationId="{B8F92B1B-2C80-4B53-85B4-13B967F6410D}"/>
          </ac:spMkLst>
        </pc:spChg>
        <pc:graphicFrameChg chg="add mod modGraphic">
          <ac:chgData name="Yang Wang" userId="4405c49e6f424c8c" providerId="LiveId" clId="{EE60BA90-A050-43D5-AE16-F6A76D79491F}" dt="2019-11-12T11:44:11.423" v="7789" actId="1076"/>
          <ac:graphicFrameMkLst>
            <pc:docMk/>
            <pc:sldMk cId="2314472948" sldId="269"/>
            <ac:graphicFrameMk id="3" creationId="{B1757B45-BD8A-4121-87F5-51159F54F595}"/>
          </ac:graphicFrameMkLst>
        </pc:graphicFrameChg>
      </pc:sldChg>
      <pc:sldChg chg="modSp">
        <pc:chgData name="Yang Wang" userId="4405c49e6f424c8c" providerId="LiveId" clId="{EE60BA90-A050-43D5-AE16-F6A76D79491F}" dt="2019-11-12T11:40:57.617" v="7666" actId="14100"/>
        <pc:sldMkLst>
          <pc:docMk/>
          <pc:sldMk cId="2299319770" sldId="270"/>
        </pc:sldMkLst>
        <pc:spChg chg="mod">
          <ac:chgData name="Yang Wang" userId="4405c49e6f424c8c" providerId="LiveId" clId="{EE60BA90-A050-43D5-AE16-F6A76D79491F}" dt="2019-11-12T11:40:57.617" v="7666" actId="14100"/>
          <ac:spMkLst>
            <pc:docMk/>
            <pc:sldMk cId="2299319770" sldId="270"/>
            <ac:spMk id="11" creationId="{4605B630-142F-48A8-BFCB-AD172EBB52EF}"/>
          </ac:spMkLst>
        </pc:spChg>
      </pc:sldChg>
      <pc:sldChg chg="addSp modSp modAnim">
        <pc:chgData name="Yang Wang" userId="4405c49e6f424c8c" providerId="LiveId" clId="{EE60BA90-A050-43D5-AE16-F6A76D79491F}" dt="2019-11-12T08:20:34.717" v="3740"/>
        <pc:sldMkLst>
          <pc:docMk/>
          <pc:sldMk cId="3976373866" sldId="282"/>
        </pc:sldMkLst>
        <pc:spChg chg="mod">
          <ac:chgData name="Yang Wang" userId="4405c49e6f424c8c" providerId="LiveId" clId="{EE60BA90-A050-43D5-AE16-F6A76D79491F}" dt="2019-11-12T08:20:03.050" v="3707" actId="1036"/>
          <ac:spMkLst>
            <pc:docMk/>
            <pc:sldMk cId="3976373866" sldId="282"/>
            <ac:spMk id="11" creationId="{F1DCBDE9-1095-478E-B5AA-5ACC4C14C488}"/>
          </ac:spMkLst>
        </pc:spChg>
        <pc:spChg chg="mod">
          <ac:chgData name="Yang Wang" userId="4405c49e6f424c8c" providerId="LiveId" clId="{EE60BA90-A050-43D5-AE16-F6A76D79491F}" dt="2019-11-11T11:47:49.004" v="428" actId="207"/>
          <ac:spMkLst>
            <pc:docMk/>
            <pc:sldMk cId="3976373866" sldId="282"/>
            <ac:spMk id="12" creationId="{A0362393-546A-4AD0-9D7A-31DA1014699C}"/>
          </ac:spMkLst>
        </pc:spChg>
        <pc:spChg chg="mod">
          <ac:chgData name="Yang Wang" userId="4405c49e6f424c8c" providerId="LiveId" clId="{EE60BA90-A050-43D5-AE16-F6A76D79491F}" dt="2019-11-11T11:47:54.191" v="430" actId="113"/>
          <ac:spMkLst>
            <pc:docMk/>
            <pc:sldMk cId="3976373866" sldId="282"/>
            <ac:spMk id="13" creationId="{6CC99D87-9C90-4CD9-A84F-05D15B36F390}"/>
          </ac:spMkLst>
        </pc:spChg>
        <pc:spChg chg="mod">
          <ac:chgData name="Yang Wang" userId="4405c49e6f424c8c" providerId="LiveId" clId="{EE60BA90-A050-43D5-AE16-F6A76D79491F}" dt="2019-11-12T08:20:08.146" v="3718" actId="1035"/>
          <ac:spMkLst>
            <pc:docMk/>
            <pc:sldMk cId="3976373866" sldId="282"/>
            <ac:spMk id="16" creationId="{FEBA298F-CF4B-416B-A63E-6E2B8DD1D8E4}"/>
          </ac:spMkLst>
        </pc:spChg>
        <pc:spChg chg="add mod">
          <ac:chgData name="Yang Wang" userId="4405c49e6f424c8c" providerId="LiveId" clId="{EE60BA90-A050-43D5-AE16-F6A76D79491F}" dt="2019-11-11T11:49:26.810" v="529" actId="1076"/>
          <ac:spMkLst>
            <pc:docMk/>
            <pc:sldMk cId="3976373866" sldId="282"/>
            <ac:spMk id="18" creationId="{3593FDAD-3CCC-4C2C-A857-276D94308B1F}"/>
          </ac:spMkLst>
        </pc:spChg>
        <pc:spChg chg="add mod">
          <ac:chgData name="Yang Wang" userId="4405c49e6f424c8c" providerId="LiveId" clId="{EE60BA90-A050-43D5-AE16-F6A76D79491F}" dt="2019-11-11T12:14:53.749" v="1035"/>
          <ac:spMkLst>
            <pc:docMk/>
            <pc:sldMk cId="3976373866" sldId="282"/>
            <ac:spMk id="19" creationId="{810A99EF-2644-4A1C-91B5-43B1A5209471}"/>
          </ac:spMkLst>
        </pc:spChg>
        <pc:spChg chg="add mod">
          <ac:chgData name="Yang Wang" userId="4405c49e6f424c8c" providerId="LiveId" clId="{EE60BA90-A050-43D5-AE16-F6A76D79491F}" dt="2019-11-11T12:18:33.445" v="1124"/>
          <ac:spMkLst>
            <pc:docMk/>
            <pc:sldMk cId="3976373866" sldId="282"/>
            <ac:spMk id="21" creationId="{9B1E3A57-2857-467D-BC47-C0B494B33322}"/>
          </ac:spMkLst>
        </pc:spChg>
        <pc:spChg chg="add mod">
          <ac:chgData name="Yang Wang" userId="4405c49e6f424c8c" providerId="LiveId" clId="{EE60BA90-A050-43D5-AE16-F6A76D79491F}" dt="2019-11-12T08:20:27.301" v="3739"/>
          <ac:spMkLst>
            <pc:docMk/>
            <pc:sldMk cId="3976373866" sldId="282"/>
            <ac:spMk id="26" creationId="{B550A8A2-96B5-4752-9F25-1E847A83829E}"/>
          </ac:spMkLst>
        </pc:spChg>
      </pc:sldChg>
      <pc:sldChg chg="del">
        <pc:chgData name="Yang Wang" userId="4405c49e6f424c8c" providerId="LiveId" clId="{EE60BA90-A050-43D5-AE16-F6A76D79491F}" dt="2019-11-11T11:04:53.328" v="164" actId="2696"/>
        <pc:sldMkLst>
          <pc:docMk/>
          <pc:sldMk cId="1980441933" sldId="283"/>
        </pc:sldMkLst>
      </pc:sldChg>
      <pc:sldChg chg="addSp modSp modAnim">
        <pc:chgData name="Yang Wang" userId="4405c49e6f424c8c" providerId="LiveId" clId="{EE60BA90-A050-43D5-AE16-F6A76D79491F}" dt="2019-11-12T08:46:53.718" v="4654"/>
        <pc:sldMkLst>
          <pc:docMk/>
          <pc:sldMk cId="3367221798" sldId="284"/>
        </pc:sldMkLst>
        <pc:spChg chg="mod">
          <ac:chgData name="Yang Wang" userId="4405c49e6f424c8c" providerId="LiveId" clId="{EE60BA90-A050-43D5-AE16-F6A76D79491F}" dt="2019-11-12T08:45:53.127" v="4621" actId="14100"/>
          <ac:spMkLst>
            <pc:docMk/>
            <pc:sldMk cId="3367221798" sldId="284"/>
            <ac:spMk id="12" creationId="{371AD427-DBE7-4551-8B9C-7036C7360395}"/>
          </ac:spMkLst>
        </pc:spChg>
        <pc:spChg chg="mod">
          <ac:chgData name="Yang Wang" userId="4405c49e6f424c8c" providerId="LiveId" clId="{EE60BA90-A050-43D5-AE16-F6A76D79491F}" dt="2019-11-12T08:46:31.683" v="4650" actId="1076"/>
          <ac:spMkLst>
            <pc:docMk/>
            <pc:sldMk cId="3367221798" sldId="284"/>
            <ac:spMk id="13" creationId="{6780E519-FFBE-4C92-AB6E-01F16A1875FA}"/>
          </ac:spMkLst>
        </pc:spChg>
        <pc:spChg chg="mod">
          <ac:chgData name="Yang Wang" userId="4405c49e6f424c8c" providerId="LiveId" clId="{EE60BA90-A050-43D5-AE16-F6A76D79491F}" dt="2019-11-12T07:52:49.153" v="3167" actId="1035"/>
          <ac:spMkLst>
            <pc:docMk/>
            <pc:sldMk cId="3367221798" sldId="284"/>
            <ac:spMk id="16" creationId="{8B89F6AB-DFDE-48F2-98C0-2D2E65765AA1}"/>
          </ac:spMkLst>
        </pc:spChg>
        <pc:spChg chg="mod">
          <ac:chgData name="Yang Wang" userId="4405c49e6f424c8c" providerId="LiveId" clId="{EE60BA90-A050-43D5-AE16-F6A76D79491F}" dt="2019-11-12T08:31:39.387" v="4091" actId="14100"/>
          <ac:spMkLst>
            <pc:docMk/>
            <pc:sldMk cId="3367221798" sldId="284"/>
            <ac:spMk id="18" creationId="{D97165C1-A871-431C-BC2A-012083897A72}"/>
          </ac:spMkLst>
        </pc:spChg>
        <pc:spChg chg="mod">
          <ac:chgData name="Yang Wang" userId="4405c49e6f424c8c" providerId="LiveId" clId="{EE60BA90-A050-43D5-AE16-F6A76D79491F}" dt="2019-11-12T07:57:22.177" v="3333" actId="20577"/>
          <ac:spMkLst>
            <pc:docMk/>
            <pc:sldMk cId="3367221798" sldId="284"/>
            <ac:spMk id="19" creationId="{7E200754-FCAA-4597-AC17-F05B2D6BF82F}"/>
          </ac:spMkLst>
        </pc:spChg>
        <pc:spChg chg="mod">
          <ac:chgData name="Yang Wang" userId="4405c49e6f424c8c" providerId="LiveId" clId="{EE60BA90-A050-43D5-AE16-F6A76D79491F}" dt="2019-11-12T08:05:01.782" v="3350" actId="1076"/>
          <ac:spMkLst>
            <pc:docMk/>
            <pc:sldMk cId="3367221798" sldId="284"/>
            <ac:spMk id="21" creationId="{21C94B58-D673-4577-A763-BCB3508C563D}"/>
          </ac:spMkLst>
        </pc:spChg>
        <pc:spChg chg="add mod">
          <ac:chgData name="Yang Wang" userId="4405c49e6f424c8c" providerId="LiveId" clId="{EE60BA90-A050-43D5-AE16-F6A76D79491F}" dt="2019-11-12T08:46:10.656" v="4625" actId="14100"/>
          <ac:spMkLst>
            <pc:docMk/>
            <pc:sldMk cId="3367221798" sldId="284"/>
            <ac:spMk id="26" creationId="{249752DE-022D-44D3-A93F-058767ABF86C}"/>
          </ac:spMkLst>
        </pc:spChg>
        <pc:spChg chg="add mod">
          <ac:chgData name="Yang Wang" userId="4405c49e6f424c8c" providerId="LiveId" clId="{EE60BA90-A050-43D5-AE16-F6A76D79491F}" dt="2019-11-12T08:46:23.334" v="4648"/>
          <ac:spMkLst>
            <pc:docMk/>
            <pc:sldMk cId="3367221798" sldId="284"/>
            <ac:spMk id="28" creationId="{B91A717C-CC03-41EA-B3C6-3C1098E099FA}"/>
          </ac:spMkLst>
        </pc:spChg>
      </pc:sldChg>
      <pc:sldChg chg="modSp ord">
        <pc:chgData name="Yang Wang" userId="4405c49e6f424c8c" providerId="LiveId" clId="{EE60BA90-A050-43D5-AE16-F6A76D79491F}" dt="2019-11-12T08:32:55.004" v="4135" actId="1076"/>
        <pc:sldMkLst>
          <pc:docMk/>
          <pc:sldMk cId="2133598041" sldId="287"/>
        </pc:sldMkLst>
        <pc:spChg chg="mod">
          <ac:chgData name="Yang Wang" userId="4405c49e6f424c8c" providerId="LiveId" clId="{EE60BA90-A050-43D5-AE16-F6A76D79491F}" dt="2019-11-12T08:32:55.004" v="4135" actId="1076"/>
          <ac:spMkLst>
            <pc:docMk/>
            <pc:sldMk cId="2133598041" sldId="287"/>
            <ac:spMk id="21" creationId="{EBE1B526-2605-4A90-824E-F7C46E79D0D2}"/>
          </ac:spMkLst>
        </pc:spChg>
        <pc:spChg chg="mod">
          <ac:chgData name="Yang Wang" userId="4405c49e6f424c8c" providerId="LiveId" clId="{EE60BA90-A050-43D5-AE16-F6A76D79491F}" dt="2019-11-12T08:32:52.286" v="4134" actId="14100"/>
          <ac:spMkLst>
            <pc:docMk/>
            <pc:sldMk cId="2133598041" sldId="287"/>
            <ac:spMk id="29" creationId="{AE156CFB-7A32-4CE5-85B0-13DC26F0572E}"/>
          </ac:spMkLst>
        </pc:spChg>
      </pc:sldChg>
      <pc:sldChg chg="addSp delSp modSp delAnim modAnim">
        <pc:chgData name="Yang Wang" userId="4405c49e6f424c8c" providerId="LiveId" clId="{EE60BA90-A050-43D5-AE16-F6A76D79491F}" dt="2019-11-12T08:47:09.494" v="4658"/>
        <pc:sldMkLst>
          <pc:docMk/>
          <pc:sldMk cId="3295146955" sldId="288"/>
        </pc:sldMkLst>
        <pc:spChg chg="mod">
          <ac:chgData name="Yang Wang" userId="4405c49e6f424c8c" providerId="LiveId" clId="{EE60BA90-A050-43D5-AE16-F6A76D79491F}" dt="2019-11-12T08:40:49.192" v="4290"/>
          <ac:spMkLst>
            <pc:docMk/>
            <pc:sldMk cId="3295146955" sldId="288"/>
            <ac:spMk id="2" creationId="{BD1E5FF2-8C87-4E3C-8C96-6E94B27B75EF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3" creationId="{5D0AEEE2-33B9-4522-9EBC-76B585AFCABD}"/>
          </ac:spMkLst>
        </pc:spChg>
        <pc:spChg chg="del">
          <ac:chgData name="Yang Wang" userId="4405c49e6f424c8c" providerId="LiveId" clId="{EE60BA90-A050-43D5-AE16-F6A76D79491F}" dt="2019-11-12T08:41:26.760" v="4293" actId="478"/>
          <ac:spMkLst>
            <pc:docMk/>
            <pc:sldMk cId="3295146955" sldId="288"/>
            <ac:spMk id="4" creationId="{96391514-F949-4F28-9CBE-D2CE8B31DAA5}"/>
          </ac:spMkLst>
        </pc:spChg>
        <pc:spChg chg="mod">
          <ac:chgData name="Yang Wang" userId="4405c49e6f424c8c" providerId="LiveId" clId="{EE60BA90-A050-43D5-AE16-F6A76D79491F}" dt="2019-11-12T08:42:05.869" v="4365"/>
          <ac:spMkLst>
            <pc:docMk/>
            <pc:sldMk cId="3295146955" sldId="288"/>
            <ac:spMk id="11" creationId="{8E014B83-1D44-42C0-A100-75D74EC6BC0F}"/>
          </ac:spMkLst>
        </pc:spChg>
        <pc:spChg chg="del">
          <ac:chgData name="Yang Wang" userId="4405c49e6f424c8c" providerId="LiveId" clId="{EE60BA90-A050-43D5-AE16-F6A76D79491F}" dt="2019-11-12T08:41:31.607" v="4296" actId="478"/>
          <ac:spMkLst>
            <pc:docMk/>
            <pc:sldMk cId="3295146955" sldId="288"/>
            <ac:spMk id="12" creationId="{2A6D9E40-BFC0-497F-9E6A-56CD0ED254A7}"/>
          </ac:spMkLst>
        </pc:spChg>
        <pc:spChg chg="del">
          <ac:chgData name="Yang Wang" userId="4405c49e6f424c8c" providerId="LiveId" clId="{EE60BA90-A050-43D5-AE16-F6A76D79491F}" dt="2019-11-12T08:41:39.235" v="4300" actId="478"/>
          <ac:spMkLst>
            <pc:docMk/>
            <pc:sldMk cId="3295146955" sldId="288"/>
            <ac:spMk id="13" creationId="{D3F4F92C-A8B6-461E-A166-9AEBEFE4F52D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14" creationId="{8566AE8F-66CE-4103-9960-0840C9B47925}"/>
          </ac:spMkLst>
        </pc:spChg>
        <pc:spChg chg="del">
          <ac:chgData name="Yang Wang" userId="4405c49e6f424c8c" providerId="LiveId" clId="{EE60BA90-A050-43D5-AE16-F6A76D79491F}" dt="2019-11-12T08:41:36.973" v="4298" actId="478"/>
          <ac:spMkLst>
            <pc:docMk/>
            <pc:sldMk cId="3295146955" sldId="288"/>
            <ac:spMk id="16" creationId="{26EC198F-B6B0-45ED-91EF-E3B0B5773E42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18" creationId="{8C31D754-F5F4-4452-B422-F1C0B0F11445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19" creationId="{7A6C5DC4-397E-411D-B9DB-F6280845F49D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21" creationId="{FA238AB1-B3A1-4D6A-AEE6-1DD3E38EED7F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26" creationId="{21B3B4FD-59C7-4E15-B49E-F5B8AC74FA61}"/>
          </ac:spMkLst>
        </pc:spChg>
        <pc:spChg chg="del">
          <ac:chgData name="Yang Wang" userId="4405c49e6f424c8c" providerId="LiveId" clId="{EE60BA90-A050-43D5-AE16-F6A76D79491F}" dt="2019-11-12T08:41:37.779" v="4299" actId="478"/>
          <ac:spMkLst>
            <pc:docMk/>
            <pc:sldMk cId="3295146955" sldId="288"/>
            <ac:spMk id="28" creationId="{12672BF4-ABB3-4699-9983-9FBD5D5C4304}"/>
          </ac:spMkLst>
        </pc:spChg>
        <pc:spChg chg="del">
          <ac:chgData name="Yang Wang" userId="4405c49e6f424c8c" providerId="LiveId" clId="{EE60BA90-A050-43D5-AE16-F6A76D79491F}" dt="2019-11-12T08:41:35.274" v="4297" actId="478"/>
          <ac:spMkLst>
            <pc:docMk/>
            <pc:sldMk cId="3295146955" sldId="288"/>
            <ac:spMk id="29" creationId="{309E381D-4314-4B9F-AEAC-85E303974FBE}"/>
          </ac:spMkLst>
        </pc:spChg>
        <pc:spChg chg="del">
          <ac:chgData name="Yang Wang" userId="4405c49e6f424c8c" providerId="LiveId" clId="{EE60BA90-A050-43D5-AE16-F6A76D79491F}" dt="2019-11-12T08:41:30.048" v="4295" actId="478"/>
          <ac:spMkLst>
            <pc:docMk/>
            <pc:sldMk cId="3295146955" sldId="288"/>
            <ac:spMk id="30" creationId="{36FE5500-A689-420F-B610-CDEB49168844}"/>
          </ac:spMkLst>
        </pc:spChg>
        <pc:spChg chg="del">
          <ac:chgData name="Yang Wang" userId="4405c49e6f424c8c" providerId="LiveId" clId="{EE60BA90-A050-43D5-AE16-F6A76D79491F}" dt="2019-11-12T08:41:25.005" v="4292" actId="478"/>
          <ac:spMkLst>
            <pc:docMk/>
            <pc:sldMk cId="3295146955" sldId="288"/>
            <ac:spMk id="31" creationId="{7DCC7F39-C405-48E1-89C0-1A46A55A9232}"/>
          </ac:spMkLst>
        </pc:spChg>
        <pc:spChg chg="del">
          <ac:chgData name="Yang Wang" userId="4405c49e6f424c8c" providerId="LiveId" clId="{EE60BA90-A050-43D5-AE16-F6A76D79491F}" dt="2019-11-12T08:41:28.477" v="4294" actId="478"/>
          <ac:spMkLst>
            <pc:docMk/>
            <pc:sldMk cId="3295146955" sldId="288"/>
            <ac:spMk id="32" creationId="{EEBD611C-AA3F-49CA-9B71-04F74F71A20B}"/>
          </ac:spMkLst>
        </pc:spChg>
        <pc:spChg chg="del">
          <ac:chgData name="Yang Wang" userId="4405c49e6f424c8c" providerId="LiveId" clId="{EE60BA90-A050-43D5-AE16-F6A76D79491F}" dt="2019-11-12T08:41:02.225" v="4291" actId="478"/>
          <ac:spMkLst>
            <pc:docMk/>
            <pc:sldMk cId="3295146955" sldId="288"/>
            <ac:spMk id="33" creationId="{2DF43AF0-B670-4C97-AA7B-402A37B1922B}"/>
          </ac:spMkLst>
        </pc:spChg>
        <pc:spChg chg="add mod">
          <ac:chgData name="Yang Wang" userId="4405c49e6f424c8c" providerId="LiveId" clId="{EE60BA90-A050-43D5-AE16-F6A76D79491F}" dt="2019-11-12T08:42:34.192" v="4393" actId="1076"/>
          <ac:spMkLst>
            <pc:docMk/>
            <pc:sldMk cId="3295146955" sldId="288"/>
            <ac:spMk id="34" creationId="{3C74CA85-4F69-43C3-AFDA-46B529654ED5}"/>
          </ac:spMkLst>
        </pc:spChg>
        <pc:spChg chg="add mod">
          <ac:chgData name="Yang Wang" userId="4405c49e6f424c8c" providerId="LiveId" clId="{EE60BA90-A050-43D5-AE16-F6A76D79491F}" dt="2019-11-12T08:43:12.148" v="4515"/>
          <ac:spMkLst>
            <pc:docMk/>
            <pc:sldMk cId="3295146955" sldId="288"/>
            <ac:spMk id="35" creationId="{A784CB26-E305-4924-AB24-F221AB987516}"/>
          </ac:spMkLst>
        </pc:spChg>
        <pc:spChg chg="add mod">
          <ac:chgData name="Yang Wang" userId="4405c49e6f424c8c" providerId="LiveId" clId="{EE60BA90-A050-43D5-AE16-F6A76D79491F}" dt="2019-11-12T08:44:29.862" v="4589" actId="207"/>
          <ac:spMkLst>
            <pc:docMk/>
            <pc:sldMk cId="3295146955" sldId="288"/>
            <ac:spMk id="36" creationId="{377DE564-F702-40DF-8874-1BC1611F0C58}"/>
          </ac:spMkLst>
        </pc:spChg>
        <pc:spChg chg="add mod">
          <ac:chgData name="Yang Wang" userId="4405c49e6f424c8c" providerId="LiveId" clId="{EE60BA90-A050-43D5-AE16-F6A76D79491F}" dt="2019-11-12T08:45:00.241" v="4592" actId="14100"/>
          <ac:spMkLst>
            <pc:docMk/>
            <pc:sldMk cId="3295146955" sldId="288"/>
            <ac:spMk id="37" creationId="{3ADCACF4-1F13-4F29-AD27-8160D0832140}"/>
          </ac:spMkLst>
        </pc:spChg>
        <pc:spChg chg="add mod">
          <ac:chgData name="Yang Wang" userId="4405c49e6f424c8c" providerId="LiveId" clId="{EE60BA90-A050-43D5-AE16-F6A76D79491F}" dt="2019-11-12T08:45:23.207" v="4617"/>
          <ac:spMkLst>
            <pc:docMk/>
            <pc:sldMk cId="3295146955" sldId="288"/>
            <ac:spMk id="38" creationId="{0CEB2768-8B32-46CE-80AC-3CD19D15719D}"/>
          </ac:spMkLst>
        </pc:spChg>
      </pc:sldChg>
      <pc:sldChg chg="modSp modAnim">
        <pc:chgData name="Yang Wang" userId="4405c49e6f424c8c" providerId="LiveId" clId="{EE60BA90-A050-43D5-AE16-F6A76D79491F}" dt="2019-11-12T09:48:34.659" v="4783" actId="20577"/>
        <pc:sldMkLst>
          <pc:docMk/>
          <pc:sldMk cId="861810640" sldId="292"/>
        </pc:sldMkLst>
        <pc:spChg chg="mod">
          <ac:chgData name="Yang Wang" userId="4405c49e6f424c8c" providerId="LiveId" clId="{EE60BA90-A050-43D5-AE16-F6A76D79491F}" dt="2019-11-12T08:50:09.414" v="4660" actId="20577"/>
          <ac:spMkLst>
            <pc:docMk/>
            <pc:sldMk cId="861810640" sldId="292"/>
            <ac:spMk id="50" creationId="{7F5A2F2F-2CAE-47AD-ACE0-F79C25D35177}"/>
          </ac:spMkLst>
        </pc:spChg>
        <pc:spChg chg="mod">
          <ac:chgData name="Yang Wang" userId="4405c49e6f424c8c" providerId="LiveId" clId="{EE60BA90-A050-43D5-AE16-F6A76D79491F}" dt="2019-11-12T09:06:01.738" v="4759"/>
          <ac:spMkLst>
            <pc:docMk/>
            <pc:sldMk cId="861810640" sldId="292"/>
            <ac:spMk id="56" creationId="{2294296A-2E27-4353-8B02-ECEE21C1A940}"/>
          </ac:spMkLst>
        </pc:spChg>
        <pc:spChg chg="mod">
          <ac:chgData name="Yang Wang" userId="4405c49e6f424c8c" providerId="LiveId" clId="{EE60BA90-A050-43D5-AE16-F6A76D79491F}" dt="2019-11-12T09:48:34.659" v="4783" actId="20577"/>
          <ac:spMkLst>
            <pc:docMk/>
            <pc:sldMk cId="861810640" sldId="292"/>
            <ac:spMk id="57" creationId="{7463DA3A-95A2-4858-83A9-3F561D289CFD}"/>
          </ac:spMkLst>
        </pc:spChg>
      </pc:sldChg>
      <pc:sldChg chg="modSp">
        <pc:chgData name="Yang Wang" userId="4405c49e6f424c8c" providerId="LiveId" clId="{EE60BA90-A050-43D5-AE16-F6A76D79491F}" dt="2019-11-12T10:55:32.208" v="6911"/>
        <pc:sldMkLst>
          <pc:docMk/>
          <pc:sldMk cId="1406788715" sldId="293"/>
        </pc:sldMkLst>
        <pc:spChg chg="mod">
          <ac:chgData name="Yang Wang" userId="4405c49e6f424c8c" providerId="LiveId" clId="{EE60BA90-A050-43D5-AE16-F6A76D79491F}" dt="2019-11-12T10:55:32.208" v="6911"/>
          <ac:spMkLst>
            <pc:docMk/>
            <pc:sldMk cId="1406788715" sldId="293"/>
            <ac:spMk id="2" creationId="{BD1E5FF2-8C87-4E3C-8C96-6E94B27B75EF}"/>
          </ac:spMkLst>
        </pc:spChg>
      </pc:sldChg>
      <pc:sldChg chg="ord">
        <pc:chgData name="Yang Wang" userId="4405c49e6f424c8c" providerId="LiveId" clId="{EE60BA90-A050-43D5-AE16-F6A76D79491F}" dt="2019-11-12T10:31:29.978" v="6642"/>
        <pc:sldMkLst>
          <pc:docMk/>
          <pc:sldMk cId="3845406249" sldId="295"/>
        </pc:sldMkLst>
      </pc:sldChg>
      <pc:sldChg chg="addSp delSp modSp ord delAnim modAnim">
        <pc:chgData name="Yang Wang" userId="4405c49e6f424c8c" providerId="LiveId" clId="{EE60BA90-A050-43D5-AE16-F6A76D79491F}" dt="2019-11-12T06:54:18.454" v="1989"/>
        <pc:sldMkLst>
          <pc:docMk/>
          <pc:sldMk cId="2945958907" sldId="296"/>
        </pc:sldMkLst>
        <pc:spChg chg="mod">
          <ac:chgData name="Yang Wang" userId="4405c49e6f424c8c" providerId="LiveId" clId="{EE60BA90-A050-43D5-AE16-F6A76D79491F}" dt="2019-11-11T12:55:34.753" v="1168"/>
          <ac:spMkLst>
            <pc:docMk/>
            <pc:sldMk cId="2945958907" sldId="296"/>
            <ac:spMk id="2" creationId="{BD1E5FF2-8C87-4E3C-8C96-6E94B27B75EF}"/>
          </ac:spMkLst>
        </pc:spChg>
        <pc:spChg chg="add del">
          <ac:chgData name="Yang Wang" userId="4405c49e6f424c8c" providerId="LiveId" clId="{EE60BA90-A050-43D5-AE16-F6A76D79491F}" dt="2019-11-11T12:56:25.820" v="1182"/>
          <ac:spMkLst>
            <pc:docMk/>
            <pc:sldMk cId="2945958907" sldId="296"/>
            <ac:spMk id="3" creationId="{1F654569-745C-415D-8E03-528695EB2A18}"/>
          </ac:spMkLst>
        </pc:spChg>
        <pc:spChg chg="add del mod">
          <ac:chgData name="Yang Wang" userId="4405c49e6f424c8c" providerId="LiveId" clId="{EE60BA90-A050-43D5-AE16-F6A76D79491F}" dt="2019-11-11T13:16:24.011" v="1421"/>
          <ac:spMkLst>
            <pc:docMk/>
            <pc:sldMk cId="2945958907" sldId="296"/>
            <ac:spMk id="4" creationId="{4C453F24-9AD6-4E8A-A127-CFCCC076B74F}"/>
          </ac:spMkLst>
        </pc:spChg>
        <pc:spChg chg="add del">
          <ac:chgData name="Yang Wang" userId="4405c49e6f424c8c" providerId="LiveId" clId="{EE60BA90-A050-43D5-AE16-F6A76D79491F}" dt="2019-11-11T13:32:28.610" v="1627"/>
          <ac:spMkLst>
            <pc:docMk/>
            <pc:sldMk cId="2945958907" sldId="296"/>
            <ac:spMk id="5" creationId="{B8587408-F60D-403A-8F56-32C3F533BE5C}"/>
          </ac:spMkLst>
        </pc:spChg>
        <pc:spChg chg="mod">
          <ac:chgData name="Yang Wang" userId="4405c49e6f424c8c" providerId="LiveId" clId="{EE60BA90-A050-43D5-AE16-F6A76D79491F}" dt="2019-11-11T13:29:40.142" v="1614" actId="20577"/>
          <ac:spMkLst>
            <pc:docMk/>
            <pc:sldMk cId="2945958907" sldId="296"/>
            <ac:spMk id="11" creationId="{5A408BA7-DDD7-4DB9-B675-5E3A79980EEB}"/>
          </ac:spMkLst>
        </pc:spChg>
        <pc:spChg chg="mod">
          <ac:chgData name="Yang Wang" userId="4405c49e6f424c8c" providerId="LiveId" clId="{EE60BA90-A050-43D5-AE16-F6A76D79491F}" dt="2019-11-11T13:29:51.723" v="1615" actId="1076"/>
          <ac:spMkLst>
            <pc:docMk/>
            <pc:sldMk cId="2945958907" sldId="296"/>
            <ac:spMk id="21" creationId="{7A77EB8A-5063-4D20-9387-A614FD5F05E1}"/>
          </ac:spMkLst>
        </pc:spChg>
        <pc:spChg chg="del mod">
          <ac:chgData name="Yang Wang" userId="4405c49e6f424c8c" providerId="LiveId" clId="{EE60BA90-A050-43D5-AE16-F6A76D79491F}" dt="2019-11-11T12:58:23.920" v="1211" actId="478"/>
          <ac:spMkLst>
            <pc:docMk/>
            <pc:sldMk cId="2945958907" sldId="296"/>
            <ac:spMk id="28" creationId="{81E02368-ECA0-4355-B833-921FD9C6F580}"/>
          </ac:spMkLst>
        </pc:spChg>
        <pc:spChg chg="mod">
          <ac:chgData name="Yang Wang" userId="4405c49e6f424c8c" providerId="LiveId" clId="{EE60BA90-A050-43D5-AE16-F6A76D79491F}" dt="2019-11-11T13:14:24.079" v="1391" actId="14100"/>
          <ac:spMkLst>
            <pc:docMk/>
            <pc:sldMk cId="2945958907" sldId="296"/>
            <ac:spMk id="29" creationId="{5526FF54-9840-4307-A30F-613EFF5E8B7E}"/>
          </ac:spMkLst>
        </pc:spChg>
        <pc:spChg chg="add del mod">
          <ac:chgData name="Yang Wang" userId="4405c49e6f424c8c" providerId="LiveId" clId="{EE60BA90-A050-43D5-AE16-F6A76D79491F}" dt="2019-11-11T12:57:30.102" v="1199" actId="478"/>
          <ac:spMkLst>
            <pc:docMk/>
            <pc:sldMk cId="2945958907" sldId="296"/>
            <ac:spMk id="30" creationId="{4CEF935D-7FCC-4B8F-9714-84D75E0A0550}"/>
          </ac:spMkLst>
        </pc:spChg>
        <pc:spChg chg="add del mod">
          <ac:chgData name="Yang Wang" userId="4405c49e6f424c8c" providerId="LiveId" clId="{EE60BA90-A050-43D5-AE16-F6A76D79491F}" dt="2019-11-11T13:16:25.852" v="1422" actId="478"/>
          <ac:spMkLst>
            <pc:docMk/>
            <pc:sldMk cId="2945958907" sldId="296"/>
            <ac:spMk id="31" creationId="{9750F4DE-32C5-40D1-A3C7-897C81486C6C}"/>
          </ac:spMkLst>
        </pc:spChg>
        <pc:spChg chg="add mod">
          <ac:chgData name="Yang Wang" userId="4405c49e6f424c8c" providerId="LiveId" clId="{EE60BA90-A050-43D5-AE16-F6A76D79491F}" dt="2019-11-11T13:31:03.015" v="1623" actId="207"/>
          <ac:spMkLst>
            <pc:docMk/>
            <pc:sldMk cId="2945958907" sldId="296"/>
            <ac:spMk id="32" creationId="{8D93AFCD-0F2F-4A5C-BFDE-856C8C288F94}"/>
          </ac:spMkLst>
        </pc:spChg>
        <pc:spChg chg="add mod">
          <ac:chgData name="Yang Wang" userId="4405c49e6f424c8c" providerId="LiveId" clId="{EE60BA90-A050-43D5-AE16-F6A76D79491F}" dt="2019-11-11T13:28:16.722" v="1595" actId="14100"/>
          <ac:spMkLst>
            <pc:docMk/>
            <pc:sldMk cId="2945958907" sldId="296"/>
            <ac:spMk id="33" creationId="{C750E364-0861-40C0-B35D-770BE4206AC4}"/>
          </ac:spMkLst>
        </pc:spChg>
        <pc:spChg chg="mod">
          <ac:chgData name="Yang Wang" userId="4405c49e6f424c8c" providerId="LiveId" clId="{EE60BA90-A050-43D5-AE16-F6A76D79491F}" dt="2019-11-11T13:14:41.378" v="1398" actId="1037"/>
          <ac:spMkLst>
            <pc:docMk/>
            <pc:sldMk cId="2945958907" sldId="296"/>
            <ac:spMk id="34" creationId="{B9294563-CF6C-4C58-85B3-F8CDF16227BD}"/>
          </ac:spMkLst>
        </pc:spChg>
        <pc:spChg chg="add mod">
          <ac:chgData name="Yang Wang" userId="4405c49e6f424c8c" providerId="LiveId" clId="{EE60BA90-A050-43D5-AE16-F6A76D79491F}" dt="2019-11-11T13:28:46.487" v="1604" actId="14100"/>
          <ac:spMkLst>
            <pc:docMk/>
            <pc:sldMk cId="2945958907" sldId="296"/>
            <ac:spMk id="35" creationId="{6D6148C9-4E29-44CA-B140-DD2ED5E38520}"/>
          </ac:spMkLst>
        </pc:spChg>
        <pc:spChg chg="add mod">
          <ac:chgData name="Yang Wang" userId="4405c49e6f424c8c" providerId="LiveId" clId="{EE60BA90-A050-43D5-AE16-F6A76D79491F}" dt="2019-11-11T13:38:36.097" v="1695" actId="1076"/>
          <ac:spMkLst>
            <pc:docMk/>
            <pc:sldMk cId="2945958907" sldId="296"/>
            <ac:spMk id="36" creationId="{F2963702-3065-497A-9CB4-50DFB94D5184}"/>
          </ac:spMkLst>
        </pc:spChg>
        <pc:spChg chg="mod">
          <ac:chgData name="Yang Wang" userId="4405c49e6f424c8c" providerId="LiveId" clId="{EE60BA90-A050-43D5-AE16-F6A76D79491F}" dt="2019-11-11T13:14:02.862" v="1388"/>
          <ac:spMkLst>
            <pc:docMk/>
            <pc:sldMk cId="2945958907" sldId="296"/>
            <ac:spMk id="37" creationId="{6732DE09-6852-470E-8D5A-B94C73F3F28D}"/>
          </ac:spMkLst>
        </pc:spChg>
        <pc:spChg chg="del mod">
          <ac:chgData name="Yang Wang" userId="4405c49e6f424c8c" providerId="LiveId" clId="{EE60BA90-A050-43D5-AE16-F6A76D79491F}" dt="2019-11-11T13:10:39.346" v="1313" actId="478"/>
          <ac:spMkLst>
            <pc:docMk/>
            <pc:sldMk cId="2945958907" sldId="296"/>
            <ac:spMk id="38" creationId="{E04A492A-1733-487B-BB03-D6EEFDF0D251}"/>
          </ac:spMkLst>
        </pc:spChg>
        <pc:spChg chg="del mod">
          <ac:chgData name="Yang Wang" userId="4405c49e6f424c8c" providerId="LiveId" clId="{EE60BA90-A050-43D5-AE16-F6A76D79491F}" dt="2019-11-11T13:10:42.584" v="1314" actId="478"/>
          <ac:spMkLst>
            <pc:docMk/>
            <pc:sldMk cId="2945958907" sldId="296"/>
            <ac:spMk id="39" creationId="{46A7C2BC-50F1-438E-8B4B-81E27A6DCE6F}"/>
          </ac:spMkLst>
        </pc:spChg>
        <pc:spChg chg="mod">
          <ac:chgData name="Yang Wang" userId="4405c49e6f424c8c" providerId="LiveId" clId="{EE60BA90-A050-43D5-AE16-F6A76D79491F}" dt="2019-11-11T13:15:20.105" v="1405" actId="14100"/>
          <ac:spMkLst>
            <pc:docMk/>
            <pc:sldMk cId="2945958907" sldId="296"/>
            <ac:spMk id="40" creationId="{E7A337F3-3234-406F-9722-C644913BEE0A}"/>
          </ac:spMkLst>
        </pc:spChg>
        <pc:spChg chg="mod">
          <ac:chgData name="Yang Wang" userId="4405c49e6f424c8c" providerId="LiveId" clId="{EE60BA90-A050-43D5-AE16-F6A76D79491F}" dt="2019-11-11T13:23:02.461" v="1508" actId="20577"/>
          <ac:spMkLst>
            <pc:docMk/>
            <pc:sldMk cId="2945958907" sldId="296"/>
            <ac:spMk id="41" creationId="{D04984D8-9C9E-4967-845B-D23B2743B5AF}"/>
          </ac:spMkLst>
        </pc:spChg>
        <pc:picChg chg="add mod">
          <ac:chgData name="Yang Wang" userId="4405c49e6f424c8c" providerId="LiveId" clId="{EE60BA90-A050-43D5-AE16-F6A76D79491F}" dt="2019-11-12T06:54:08.884" v="1986" actId="1076"/>
          <ac:picMkLst>
            <pc:docMk/>
            <pc:sldMk cId="2945958907" sldId="296"/>
            <ac:picMk id="6" creationId="{1EF369DA-3BCD-41FE-9569-E9CCF28C64E1}"/>
          </ac:picMkLst>
        </pc:picChg>
        <pc:cxnChg chg="del">
          <ac:chgData name="Yang Wang" userId="4405c49e6f424c8c" providerId="LiveId" clId="{EE60BA90-A050-43D5-AE16-F6A76D79491F}" dt="2019-11-11T12:58:27.633" v="1213" actId="478"/>
          <ac:cxnSpMkLst>
            <pc:docMk/>
            <pc:sldMk cId="2945958907" sldId="296"/>
            <ac:cxnSpMk id="19" creationId="{A9FD5C94-767C-496A-B7D3-5B38FECD6F8D}"/>
          </ac:cxnSpMkLst>
        </pc:cxnChg>
        <pc:cxnChg chg="del">
          <ac:chgData name="Yang Wang" userId="4405c49e6f424c8c" providerId="LiveId" clId="{EE60BA90-A050-43D5-AE16-F6A76D79491F}" dt="2019-11-11T12:58:25.778" v="1212" actId="478"/>
          <ac:cxnSpMkLst>
            <pc:docMk/>
            <pc:sldMk cId="2945958907" sldId="296"/>
            <ac:cxnSpMk id="26" creationId="{93554930-423D-4450-BD69-D1ADEBC62753}"/>
          </ac:cxnSpMkLst>
        </pc:cxnChg>
      </pc:sldChg>
      <pc:sldChg chg="addSp modSp">
        <pc:chgData name="Yang Wang" userId="4405c49e6f424c8c" providerId="LiveId" clId="{EE60BA90-A050-43D5-AE16-F6A76D79491F}" dt="2019-11-12T12:22:57.754" v="9571"/>
        <pc:sldMkLst>
          <pc:docMk/>
          <pc:sldMk cId="3935660871" sldId="297"/>
        </pc:sldMkLst>
        <pc:spChg chg="mod">
          <ac:chgData name="Yang Wang" userId="4405c49e6f424c8c" providerId="LiveId" clId="{EE60BA90-A050-43D5-AE16-F6A76D79491F}" dt="2019-11-12T12:19:59.680" v="9293"/>
          <ac:spMkLst>
            <pc:docMk/>
            <pc:sldMk cId="3935660871" sldId="297"/>
            <ac:spMk id="3" creationId="{C08F0DAA-BF48-4ACA-886E-A13C78845700}"/>
          </ac:spMkLst>
        </pc:spChg>
        <pc:spChg chg="add mod">
          <ac:chgData name="Yang Wang" userId="4405c49e6f424c8c" providerId="LiveId" clId="{EE60BA90-A050-43D5-AE16-F6A76D79491F}" dt="2019-11-12T12:22:57.754" v="9571"/>
          <ac:spMkLst>
            <pc:docMk/>
            <pc:sldMk cId="3935660871" sldId="297"/>
            <ac:spMk id="12" creationId="{B513D904-B557-4FE7-822A-12801171CFFD}"/>
          </ac:spMkLst>
        </pc:spChg>
      </pc:sldChg>
      <pc:sldChg chg="addSp modSp">
        <pc:chgData name="Yang Wang" userId="4405c49e6f424c8c" providerId="LiveId" clId="{EE60BA90-A050-43D5-AE16-F6A76D79491F}" dt="2019-11-11T10:53:13.932" v="148" actId="692"/>
        <pc:sldMkLst>
          <pc:docMk/>
          <pc:sldMk cId="1749426680" sldId="298"/>
        </pc:sldMkLst>
        <pc:spChg chg="mod">
          <ac:chgData name="Yang Wang" userId="4405c49e6f424c8c" providerId="LiveId" clId="{EE60BA90-A050-43D5-AE16-F6A76D79491F}" dt="2019-11-11T10:51:36.171" v="133"/>
          <ac:spMkLst>
            <pc:docMk/>
            <pc:sldMk cId="1749426680" sldId="298"/>
            <ac:spMk id="3" creationId="{8779708A-F76C-4805-9925-8ADF624404AA}"/>
          </ac:spMkLst>
        </pc:spChg>
        <pc:cxnChg chg="add mod">
          <ac:chgData name="Yang Wang" userId="4405c49e6f424c8c" providerId="LiveId" clId="{EE60BA90-A050-43D5-AE16-F6A76D79491F}" dt="2019-11-11T10:53:13.932" v="148" actId="692"/>
          <ac:cxnSpMkLst>
            <pc:docMk/>
            <pc:sldMk cId="1749426680" sldId="298"/>
            <ac:cxnSpMk id="10" creationId="{7A06B8B6-A5FE-491A-8AA9-033B9AE60E3C}"/>
          </ac:cxnSpMkLst>
        </pc:cxnChg>
      </pc:sldChg>
      <pc:sldChg chg="addSp delSp add del">
        <pc:chgData name="Yang Wang" userId="4405c49e6f424c8c" providerId="LiveId" clId="{EE60BA90-A050-43D5-AE16-F6A76D79491F}" dt="2019-11-11T08:19:32.793" v="12" actId="2696"/>
        <pc:sldMkLst>
          <pc:docMk/>
          <pc:sldMk cId="2542323766" sldId="299"/>
        </pc:sldMkLst>
        <pc:picChg chg="add del">
          <ac:chgData name="Yang Wang" userId="4405c49e6f424c8c" providerId="LiveId" clId="{EE60BA90-A050-43D5-AE16-F6A76D79491F}" dt="2019-11-11T08:19:25.942" v="10" actId="478"/>
          <ac:picMkLst>
            <pc:docMk/>
            <pc:sldMk cId="2542323766" sldId="299"/>
            <ac:picMk id="1026" creationId="{1B697BFA-754C-4FDF-A709-3F7710D321A2}"/>
          </ac:picMkLst>
        </pc:picChg>
      </pc:sldChg>
      <pc:sldChg chg="add del">
        <pc:chgData name="Yang Wang" userId="4405c49e6f424c8c" providerId="LiveId" clId="{EE60BA90-A050-43D5-AE16-F6A76D79491F}" dt="2019-11-11T08:03:40.243" v="5" actId="2696"/>
        <pc:sldMkLst>
          <pc:docMk/>
          <pc:sldMk cId="3739956918" sldId="299"/>
        </pc:sldMkLst>
      </pc:sldChg>
      <pc:sldChg chg="addSp delSp modSp add delAnim modAnim">
        <pc:chgData name="Yang Wang" userId="4405c49e6f424c8c" providerId="LiveId" clId="{EE60BA90-A050-43D5-AE16-F6A76D79491F}" dt="2019-11-11T08:57:58.800" v="79"/>
        <pc:sldMkLst>
          <pc:docMk/>
          <pc:sldMk cId="3405548466" sldId="300"/>
        </pc:sldMkLst>
        <pc:spChg chg="add mod">
          <ac:chgData name="Yang Wang" userId="4405c49e6f424c8c" providerId="LiveId" clId="{EE60BA90-A050-43D5-AE16-F6A76D79491F}" dt="2019-11-11T08:21:03.380" v="24"/>
          <ac:spMkLst>
            <pc:docMk/>
            <pc:sldMk cId="3405548466" sldId="300"/>
            <ac:spMk id="3" creationId="{CFBF912B-FF9B-4E67-8A99-60837B7A73B1}"/>
          </ac:spMkLst>
        </pc:spChg>
        <pc:spChg chg="add mod">
          <ac:chgData name="Yang Wang" userId="4405c49e6f424c8c" providerId="LiveId" clId="{EE60BA90-A050-43D5-AE16-F6A76D79491F}" dt="2019-11-11T08:27:05.636" v="71"/>
          <ac:spMkLst>
            <pc:docMk/>
            <pc:sldMk cId="3405548466" sldId="300"/>
            <ac:spMk id="4" creationId="{8A76148B-0E36-48B9-B8FA-BCC643F39B55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5" creationId="{4DD3ACBE-3105-4B24-9008-1C0A0A92B50F}"/>
          </ac:spMkLst>
        </pc:spChg>
        <pc:spChg chg="add mod">
          <ac:chgData name="Yang Wang" userId="4405c49e6f424c8c" providerId="LiveId" clId="{EE60BA90-A050-43D5-AE16-F6A76D79491F}" dt="2019-11-11T08:26:35.053" v="69" actId="1076"/>
          <ac:spMkLst>
            <pc:docMk/>
            <pc:sldMk cId="3405548466" sldId="300"/>
            <ac:spMk id="6" creationId="{79CB0BA3-8EF8-45E0-994E-A4DFAB30566B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21" creationId="{9829BF9E-7E07-449E-9A53-A07B49F8C1A2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28" creationId="{20AA72FA-995C-4CB2-8FB1-CA1EF1A92D1B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29" creationId="{3A44B64D-0959-4771-A04C-00B4482B3DDA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0" creationId="{CD650753-47F5-485A-AACC-80EE328713D0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1" creationId="{1136E5F5-DC1E-404A-B3AE-66BF0A6D5F90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2" creationId="{0F49C8F8-57D5-4372-978B-E33F32F85142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3" creationId="{6D1F945E-339B-4A97-82EA-495DA5F94C9E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4" creationId="{1C33B01D-0DB6-42D4-87BE-038133094963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6" creationId="{2AB5161A-3E92-4DD8-8CA7-42B0852A668D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7" creationId="{E6BEC336-D0E0-4F58-A294-4DA11792B076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38" creationId="{F65AA9DA-8C5D-4A9E-8F95-6FEC4E76AA77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40" creationId="{66BE4B0C-14B6-454C-89E4-8D2029C4B6FD}"/>
          </ac:spMkLst>
        </pc:spChg>
        <pc:spChg chg="del">
          <ac:chgData name="Yang Wang" userId="4405c49e6f424c8c" providerId="LiveId" clId="{EE60BA90-A050-43D5-AE16-F6A76D79491F}" dt="2019-11-11T08:19:37.540" v="13" actId="478"/>
          <ac:spMkLst>
            <pc:docMk/>
            <pc:sldMk cId="3405548466" sldId="300"/>
            <ac:spMk id="41" creationId="{808AC5AF-2099-48C8-9FC1-B98B6EC0E2D9}"/>
          </ac:spMkLst>
        </pc:spChg>
        <pc:spChg chg="del">
          <ac:chgData name="Yang Wang" userId="4405c49e6f424c8c" providerId="LiveId" clId="{EE60BA90-A050-43D5-AE16-F6A76D79491F}" dt="2019-11-11T08:19:43.903" v="14" actId="478"/>
          <ac:spMkLst>
            <pc:docMk/>
            <pc:sldMk cId="3405548466" sldId="300"/>
            <ac:spMk id="42" creationId="{CECB65C6-28EE-4902-A223-474D989D8E04}"/>
          </ac:spMkLst>
        </pc:spChg>
        <pc:picChg chg="del">
          <ac:chgData name="Yang Wang" userId="4405c49e6f424c8c" providerId="LiveId" clId="{EE60BA90-A050-43D5-AE16-F6A76D79491F}" dt="2019-11-11T08:19:37.540" v="13" actId="478"/>
          <ac:picMkLst>
            <pc:docMk/>
            <pc:sldMk cId="3405548466" sldId="300"/>
            <ac:picMk id="1026" creationId="{61F4EFCF-7896-4603-9192-990AAB513F6E}"/>
          </ac:picMkLst>
        </pc:picChg>
        <pc:picChg chg="add mod">
          <ac:chgData name="Yang Wang" userId="4405c49e6f424c8c" providerId="LiveId" clId="{EE60BA90-A050-43D5-AE16-F6A76D79491F}" dt="2019-11-11T08:19:54.677" v="20" actId="1076"/>
          <ac:picMkLst>
            <pc:docMk/>
            <pc:sldMk cId="3405548466" sldId="300"/>
            <ac:picMk id="2050" creationId="{ACC4D44E-8BD2-45B2-AFFF-0055469EA917}"/>
          </ac:picMkLst>
        </pc:picChg>
        <pc:cxnChg chg="del">
          <ac:chgData name="Yang Wang" userId="4405c49e6f424c8c" providerId="LiveId" clId="{EE60BA90-A050-43D5-AE16-F6A76D79491F}" dt="2019-11-11T08:19:37.540" v="13" actId="478"/>
          <ac:cxnSpMkLst>
            <pc:docMk/>
            <pc:sldMk cId="3405548466" sldId="300"/>
            <ac:cxnSpMk id="35" creationId="{3F65F6B8-AAC2-4C04-90CD-9688C8B70C69}"/>
          </ac:cxnSpMkLst>
        </pc:cxnChg>
      </pc:sldChg>
      <pc:sldChg chg="modSp add modAnim">
        <pc:chgData name="Yang Wang" userId="4405c49e6f424c8c" providerId="LiveId" clId="{EE60BA90-A050-43D5-AE16-F6A76D79491F}" dt="2019-11-11T11:38:47.115" v="329" actId="20577"/>
        <pc:sldMkLst>
          <pc:docMk/>
          <pc:sldMk cId="307139297" sldId="301"/>
        </pc:sldMkLst>
        <pc:spChg chg="mod">
          <ac:chgData name="Yang Wang" userId="4405c49e6f424c8c" providerId="LiveId" clId="{EE60BA90-A050-43D5-AE16-F6A76D79491F}" dt="2019-11-11T11:32:42.851" v="260"/>
          <ac:spMkLst>
            <pc:docMk/>
            <pc:sldMk cId="307139297" sldId="301"/>
            <ac:spMk id="2" creationId="{BD1E5FF2-8C87-4E3C-8C96-6E94B27B75EF}"/>
          </ac:spMkLst>
        </pc:spChg>
        <pc:spChg chg="mod">
          <ac:chgData name="Yang Wang" userId="4405c49e6f424c8c" providerId="LiveId" clId="{EE60BA90-A050-43D5-AE16-F6A76D79491F}" dt="2019-11-11T11:32:17.161" v="247"/>
          <ac:spMkLst>
            <pc:docMk/>
            <pc:sldMk cId="307139297" sldId="301"/>
            <ac:spMk id="13" creationId="{60F529E5-4444-4478-B2FE-8BF75CDDA3DF}"/>
          </ac:spMkLst>
        </pc:spChg>
        <pc:spChg chg="mod">
          <ac:chgData name="Yang Wang" userId="4405c49e6f424c8c" providerId="LiveId" clId="{EE60BA90-A050-43D5-AE16-F6A76D79491F}" dt="2019-11-11T11:08:27.545" v="189" actId="20577"/>
          <ac:spMkLst>
            <pc:docMk/>
            <pc:sldMk cId="307139297" sldId="301"/>
            <ac:spMk id="26" creationId="{59BDFAE3-8DB7-415D-B3AE-28E30030F14F}"/>
          </ac:spMkLst>
        </pc:spChg>
        <pc:spChg chg="mod">
          <ac:chgData name="Yang Wang" userId="4405c49e6f424c8c" providerId="LiveId" clId="{EE60BA90-A050-43D5-AE16-F6A76D79491F}" dt="2019-11-11T11:38:47.115" v="329" actId="20577"/>
          <ac:spMkLst>
            <pc:docMk/>
            <pc:sldMk cId="307139297" sldId="301"/>
            <ac:spMk id="29" creationId="{E0CF221A-25AD-4A61-8DEF-4FC893D741D3}"/>
          </ac:spMkLst>
        </pc:spChg>
      </pc:sldChg>
      <pc:sldChg chg="addSp delSp modSp add delAnim modAnim">
        <pc:chgData name="Yang Wang" userId="4405c49e6f424c8c" providerId="LiveId" clId="{EE60BA90-A050-43D5-AE16-F6A76D79491F}" dt="2019-11-13T10:29:31.726" v="9680"/>
        <pc:sldMkLst>
          <pc:docMk/>
          <pc:sldMk cId="1151100652" sldId="302"/>
        </pc:sldMkLst>
        <pc:spChg chg="add mod">
          <ac:chgData name="Yang Wang" userId="4405c49e6f424c8c" providerId="LiveId" clId="{EE60BA90-A050-43D5-AE16-F6A76D79491F}" dt="2019-11-13T10:25:04.889" v="9631" actId="1036"/>
          <ac:spMkLst>
            <pc:docMk/>
            <pc:sldMk cId="1151100652" sldId="302"/>
            <ac:spMk id="3" creationId="{A60B7B42-5893-4A30-9072-AE74B38B39E6}"/>
          </ac:spMkLst>
        </pc:spChg>
        <pc:spChg chg="mod">
          <ac:chgData name="Yang Wang" userId="4405c49e6f424c8c" providerId="LiveId" clId="{EE60BA90-A050-43D5-AE16-F6A76D79491F}" dt="2019-11-13T10:25:21.996" v="9633"/>
          <ac:spMkLst>
            <pc:docMk/>
            <pc:sldMk cId="1151100652" sldId="302"/>
            <ac:spMk id="11" creationId="{5A408BA7-DDD7-4DB9-B675-5E3A79980EEB}"/>
          </ac:spMkLst>
        </pc:spChg>
        <pc:spChg chg="mod">
          <ac:chgData name="Yang Wang" userId="4405c49e6f424c8c" providerId="LiveId" clId="{EE60BA90-A050-43D5-AE16-F6A76D79491F}" dt="2019-11-11T11:43:39.366" v="392" actId="1038"/>
          <ac:spMkLst>
            <pc:docMk/>
            <pc:sldMk cId="1151100652" sldId="302"/>
            <ac:spMk id="18" creationId="{AADB16FA-580E-4A5E-B8AC-57661C6DFBB4}"/>
          </ac:spMkLst>
        </pc:spChg>
        <pc:spChg chg="add mod">
          <ac:chgData name="Yang Wang" userId="4405c49e6f424c8c" providerId="LiveId" clId="{EE60BA90-A050-43D5-AE16-F6A76D79491F}" dt="2019-11-13T10:29:05.160" v="9671" actId="113"/>
          <ac:spMkLst>
            <pc:docMk/>
            <pc:sldMk cId="1151100652" sldId="302"/>
            <ac:spMk id="21" creationId="{8AB3D112-366C-4FBE-8329-27674D295257}"/>
          </ac:spMkLst>
        </pc:spChg>
        <pc:spChg chg="add del mod">
          <ac:chgData name="Yang Wang" userId="4405c49e6f424c8c" providerId="LiveId" clId="{EE60BA90-A050-43D5-AE16-F6A76D79491F}" dt="2019-11-13T10:29:31.726" v="9680"/>
          <ac:spMkLst>
            <pc:docMk/>
            <pc:sldMk cId="1151100652" sldId="302"/>
            <ac:spMk id="26" creationId="{FD8643EE-B05B-405D-850C-E3BB6D380C87}"/>
          </ac:spMkLst>
        </pc:spChg>
        <pc:spChg chg="mod">
          <ac:chgData name="Yang Wang" userId="4405c49e6f424c8c" providerId="LiveId" clId="{EE60BA90-A050-43D5-AE16-F6A76D79491F}" dt="2019-11-13T10:25:04.889" v="9631" actId="1036"/>
          <ac:spMkLst>
            <pc:docMk/>
            <pc:sldMk cId="1151100652" sldId="302"/>
            <ac:spMk id="30" creationId="{5975F780-29D5-4580-A8DB-E2263CDF04F0}"/>
          </ac:spMkLst>
        </pc:spChg>
        <pc:spChg chg="mod">
          <ac:chgData name="Yang Wang" userId="4405c49e6f424c8c" providerId="LiveId" clId="{EE60BA90-A050-43D5-AE16-F6A76D79491F}" dt="2019-11-13T10:25:04.889" v="9631" actId="1036"/>
          <ac:spMkLst>
            <pc:docMk/>
            <pc:sldMk cId="1151100652" sldId="302"/>
            <ac:spMk id="31" creationId="{7064870C-114C-4759-8EF6-661555545DB3}"/>
          </ac:spMkLst>
        </pc:spChg>
        <pc:spChg chg="mod">
          <ac:chgData name="Yang Wang" userId="4405c49e6f424c8c" providerId="LiveId" clId="{EE60BA90-A050-43D5-AE16-F6A76D79491F}" dt="2019-11-13T10:25:04.889" v="9631" actId="1036"/>
          <ac:spMkLst>
            <pc:docMk/>
            <pc:sldMk cId="1151100652" sldId="302"/>
            <ac:spMk id="32" creationId="{37CC1563-1E47-475A-B425-BC74853F6D6A}"/>
          </ac:spMkLst>
        </pc:spChg>
        <pc:spChg chg="mod">
          <ac:chgData name="Yang Wang" userId="4405c49e6f424c8c" providerId="LiveId" clId="{EE60BA90-A050-43D5-AE16-F6A76D79491F}" dt="2019-11-11T11:43:39.366" v="392" actId="1038"/>
          <ac:spMkLst>
            <pc:docMk/>
            <pc:sldMk cId="1151100652" sldId="302"/>
            <ac:spMk id="33" creationId="{25921930-A5E6-407B-986C-2D133CDCDEDE}"/>
          </ac:spMkLst>
        </pc:spChg>
        <pc:spChg chg="mod">
          <ac:chgData name="Yang Wang" userId="4405c49e6f424c8c" providerId="LiveId" clId="{EE60BA90-A050-43D5-AE16-F6A76D79491F}" dt="2019-11-11T11:43:39.366" v="392" actId="1038"/>
          <ac:spMkLst>
            <pc:docMk/>
            <pc:sldMk cId="1151100652" sldId="302"/>
            <ac:spMk id="35" creationId="{F14E1B8D-0B2E-4581-86AD-ECFC014DD3DF}"/>
          </ac:spMkLst>
        </pc:spChg>
        <pc:spChg chg="mod">
          <ac:chgData name="Yang Wang" userId="4405c49e6f424c8c" providerId="LiveId" clId="{EE60BA90-A050-43D5-AE16-F6A76D79491F}" dt="2019-11-11T11:43:39.366" v="392" actId="1038"/>
          <ac:spMkLst>
            <pc:docMk/>
            <pc:sldMk cId="1151100652" sldId="302"/>
            <ac:spMk id="36" creationId="{C29B21D1-4BEE-403A-9CDC-B2CAFDB5297C}"/>
          </ac:spMkLst>
        </pc:spChg>
      </pc:sldChg>
      <pc:sldChg chg="add del">
        <pc:chgData name="Yang Wang" userId="4405c49e6f424c8c" providerId="LiveId" clId="{EE60BA90-A050-43D5-AE16-F6A76D79491F}" dt="2019-11-11T11:52:14.787" v="689" actId="2696"/>
        <pc:sldMkLst>
          <pc:docMk/>
          <pc:sldMk cId="2146987161" sldId="303"/>
        </pc:sldMkLst>
      </pc:sldChg>
      <pc:sldChg chg="addSp delSp modSp add addAnim delAnim modAnim">
        <pc:chgData name="Yang Wang" userId="4405c49e6f424c8c" providerId="LiveId" clId="{EE60BA90-A050-43D5-AE16-F6A76D79491F}" dt="2019-11-12T09:53:48.741" v="5096" actId="1076"/>
        <pc:sldMkLst>
          <pc:docMk/>
          <pc:sldMk cId="4272649934" sldId="303"/>
        </pc:sldMkLst>
        <pc:spChg chg="mod">
          <ac:chgData name="Yang Wang" userId="4405c49e6f424c8c" providerId="LiveId" clId="{EE60BA90-A050-43D5-AE16-F6A76D79491F}" dt="2019-11-11T11:54:01.742" v="722"/>
          <ac:spMkLst>
            <pc:docMk/>
            <pc:sldMk cId="4272649934" sldId="303"/>
            <ac:spMk id="2" creationId="{BD1E5FF2-8C87-4E3C-8C96-6E94B27B75EF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1" creationId="{15222D71-0E6C-46F6-AED4-4B92A909276A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2" creationId="{2787830B-56C5-4191-94C5-9498A718BA71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3" creationId="{FF77C7D8-F223-423A-8B7A-CD485C571651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4" creationId="{700412D1-CAEF-4749-B5D6-A3E4A9A65CA2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6" creationId="{713DF3DE-3583-436A-87C9-6F582A259960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8" creationId="{B85EF0A6-9A6B-4621-A565-9A2A2A877356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19" creationId="{33E5A010-A664-4233-B888-948BBDC39188}"/>
          </ac:spMkLst>
        </pc:spChg>
        <pc:spChg chg="add del mod">
          <ac:chgData name="Yang Wang" userId="4405c49e6f424c8c" providerId="LiveId" clId="{EE60BA90-A050-43D5-AE16-F6A76D79491F}" dt="2019-11-12T09:53:43.815" v="5095"/>
          <ac:spMkLst>
            <pc:docMk/>
            <pc:sldMk cId="4272649934" sldId="303"/>
            <ac:spMk id="21" creationId="{D448EFD5-9308-4048-99FF-AEF1DC2AC524}"/>
          </ac:spMkLst>
        </pc:spChg>
        <pc:spChg chg="del">
          <ac:chgData name="Yang Wang" userId="4405c49e6f424c8c" providerId="LiveId" clId="{EE60BA90-A050-43D5-AE16-F6A76D79491F}" dt="2019-11-11T11:54:08.466" v="723" actId="478"/>
          <ac:spMkLst>
            <pc:docMk/>
            <pc:sldMk cId="4272649934" sldId="303"/>
            <ac:spMk id="26" creationId="{C27E1043-8BD4-490A-991E-86D495A3FA60}"/>
          </ac:spMkLst>
        </pc:spChg>
        <pc:spChg chg="del">
          <ac:chgData name="Yang Wang" userId="4405c49e6f424c8c" providerId="LiveId" clId="{EE60BA90-A050-43D5-AE16-F6A76D79491F}" dt="2019-11-11T11:54:53.216" v="727" actId="478"/>
          <ac:spMkLst>
            <pc:docMk/>
            <pc:sldMk cId="4272649934" sldId="303"/>
            <ac:spMk id="28" creationId="{78822FFE-A0D8-428D-84AB-F8D515AEE34A}"/>
          </ac:spMkLst>
        </pc:spChg>
        <pc:spChg chg="add mod">
          <ac:chgData name="Yang Wang" userId="4405c49e6f424c8c" providerId="LiveId" clId="{EE60BA90-A050-43D5-AE16-F6A76D79491F}" dt="2019-11-12T09:53:48.741" v="5096" actId="1076"/>
          <ac:spMkLst>
            <pc:docMk/>
            <pc:sldMk cId="4272649934" sldId="303"/>
            <ac:spMk id="29" creationId="{94A8B8AA-FA59-4C66-B04A-ABB53FF0DA28}"/>
          </ac:spMkLst>
        </pc:spChg>
        <pc:picChg chg="add mod">
          <ac:chgData name="Yang Wang" userId="4405c49e6f424c8c" providerId="LiveId" clId="{EE60BA90-A050-43D5-AE16-F6A76D79491F}" dt="2019-11-12T07:17:25.439" v="3110" actId="1076"/>
          <ac:picMkLst>
            <pc:docMk/>
            <pc:sldMk cId="4272649934" sldId="303"/>
            <ac:picMk id="3" creationId="{627EAA62-ADBC-40B3-BADD-240EA3BB7600}"/>
          </ac:picMkLst>
        </pc:picChg>
      </pc:sldChg>
      <pc:sldChg chg="addSp delSp modSp add delAnim modAnim">
        <pc:chgData name="Yang Wang" userId="4405c49e6f424c8c" providerId="LiveId" clId="{EE60BA90-A050-43D5-AE16-F6A76D79491F}" dt="2019-11-11T12:13:19.819" v="991"/>
        <pc:sldMkLst>
          <pc:docMk/>
          <pc:sldMk cId="552493264" sldId="304"/>
        </pc:sldMkLst>
        <pc:spChg chg="mod">
          <ac:chgData name="Yang Wang" userId="4405c49e6f424c8c" providerId="LiveId" clId="{EE60BA90-A050-43D5-AE16-F6A76D79491F}" dt="2019-11-11T12:03:43.606" v="797"/>
          <ac:spMkLst>
            <pc:docMk/>
            <pc:sldMk cId="552493264" sldId="304"/>
            <ac:spMk id="2" creationId="{BD1E5FF2-8C87-4E3C-8C96-6E94B27B75EF}"/>
          </ac:spMkLst>
        </pc:spChg>
        <pc:spChg chg="del">
          <ac:chgData name="Yang Wang" userId="4405c49e6f424c8c" providerId="LiveId" clId="{EE60BA90-A050-43D5-AE16-F6A76D79491F}" dt="2019-11-11T11:56:23.177" v="760" actId="478"/>
          <ac:spMkLst>
            <pc:docMk/>
            <pc:sldMk cId="552493264" sldId="304"/>
            <ac:spMk id="4" creationId="{EE4EE828-6809-4FE8-8DDC-CF541B55741F}"/>
          </ac:spMkLst>
        </pc:spChg>
        <pc:spChg chg="del">
          <ac:chgData name="Yang Wang" userId="4405c49e6f424c8c" providerId="LiveId" clId="{EE60BA90-A050-43D5-AE16-F6A76D79491F}" dt="2019-11-11T11:56:31.347" v="764" actId="478"/>
          <ac:spMkLst>
            <pc:docMk/>
            <pc:sldMk cId="552493264" sldId="304"/>
            <ac:spMk id="12" creationId="{C7668657-FA48-4377-8ED1-BC4D528DF03E}"/>
          </ac:spMkLst>
        </pc:spChg>
        <pc:spChg chg="del">
          <ac:chgData name="Yang Wang" userId="4405c49e6f424c8c" providerId="LiveId" clId="{EE60BA90-A050-43D5-AE16-F6A76D79491F}" dt="2019-11-11T11:56:28.572" v="763" actId="478"/>
          <ac:spMkLst>
            <pc:docMk/>
            <pc:sldMk cId="552493264" sldId="304"/>
            <ac:spMk id="13" creationId="{DA9452BE-25CE-4492-B075-2691B1803964}"/>
          </ac:spMkLst>
        </pc:spChg>
        <pc:spChg chg="del">
          <ac:chgData name="Yang Wang" userId="4405c49e6f424c8c" providerId="LiveId" clId="{EE60BA90-A050-43D5-AE16-F6A76D79491F}" dt="2019-11-11T11:56:24.683" v="761" actId="478"/>
          <ac:spMkLst>
            <pc:docMk/>
            <pc:sldMk cId="552493264" sldId="304"/>
            <ac:spMk id="16" creationId="{CADA3287-E39F-4119-9268-AED20F87FDDF}"/>
          </ac:spMkLst>
        </pc:spChg>
        <pc:spChg chg="del">
          <ac:chgData name="Yang Wang" userId="4405c49e6f424c8c" providerId="LiveId" clId="{EE60BA90-A050-43D5-AE16-F6A76D79491F}" dt="2019-11-11T11:56:26.884" v="762" actId="478"/>
          <ac:spMkLst>
            <pc:docMk/>
            <pc:sldMk cId="552493264" sldId="304"/>
            <ac:spMk id="18" creationId="{D76309C7-1A0D-4A74-96EC-BB62D6015795}"/>
          </ac:spMkLst>
        </pc:spChg>
        <pc:spChg chg="add mod">
          <ac:chgData name="Yang Wang" userId="4405c49e6f424c8c" providerId="LiveId" clId="{EE60BA90-A050-43D5-AE16-F6A76D79491F}" dt="2019-11-11T12:06:55.128" v="930" actId="1076"/>
          <ac:spMkLst>
            <pc:docMk/>
            <pc:sldMk cId="552493264" sldId="304"/>
            <ac:spMk id="19" creationId="{24BBB9B1-BBA0-4EB8-9EA3-1332018A6ED3}"/>
          </ac:spMkLst>
        </pc:spChg>
        <pc:spChg chg="add mod">
          <ac:chgData name="Yang Wang" userId="4405c49e6f424c8c" providerId="LiveId" clId="{EE60BA90-A050-43D5-AE16-F6A76D79491F}" dt="2019-11-11T12:07:21.210" v="937" actId="1076"/>
          <ac:spMkLst>
            <pc:docMk/>
            <pc:sldMk cId="552493264" sldId="304"/>
            <ac:spMk id="21" creationId="{9D85BEA6-1E7F-405B-974A-CFF20FEA97FB}"/>
          </ac:spMkLst>
        </pc:spChg>
        <pc:spChg chg="add mod">
          <ac:chgData name="Yang Wang" userId="4405c49e6f424c8c" providerId="LiveId" clId="{EE60BA90-A050-43D5-AE16-F6A76D79491F}" dt="2019-11-11T12:07:13.993" v="936" actId="14100"/>
          <ac:spMkLst>
            <pc:docMk/>
            <pc:sldMk cId="552493264" sldId="304"/>
            <ac:spMk id="26" creationId="{07364999-BD77-4D56-8D78-6CF116EBADEF}"/>
          </ac:spMkLst>
        </pc:spChg>
        <pc:spChg chg="add mod">
          <ac:chgData name="Yang Wang" userId="4405c49e6f424c8c" providerId="LiveId" clId="{EE60BA90-A050-43D5-AE16-F6A76D79491F}" dt="2019-11-11T12:07:58.615" v="955" actId="1076"/>
          <ac:spMkLst>
            <pc:docMk/>
            <pc:sldMk cId="552493264" sldId="304"/>
            <ac:spMk id="28" creationId="{93606BB4-EB3B-4210-BD60-E8FD8C168DEB}"/>
          </ac:spMkLst>
        </pc:spChg>
        <pc:spChg chg="add mod">
          <ac:chgData name="Yang Wang" userId="4405c49e6f424c8c" providerId="LiveId" clId="{EE60BA90-A050-43D5-AE16-F6A76D79491F}" dt="2019-11-11T12:06:50.455" v="929" actId="14100"/>
          <ac:spMkLst>
            <pc:docMk/>
            <pc:sldMk cId="552493264" sldId="304"/>
            <ac:spMk id="29" creationId="{6E74C208-FB75-40BC-AA64-001552103E5B}"/>
          </ac:spMkLst>
        </pc:spChg>
        <pc:spChg chg="add mod">
          <ac:chgData name="Yang Wang" userId="4405c49e6f424c8c" providerId="LiveId" clId="{EE60BA90-A050-43D5-AE16-F6A76D79491F}" dt="2019-11-11T12:07:31.248" v="939" actId="1076"/>
          <ac:spMkLst>
            <pc:docMk/>
            <pc:sldMk cId="552493264" sldId="304"/>
            <ac:spMk id="30" creationId="{A5274292-E051-4DBD-94D4-A1E02A1B8031}"/>
          </ac:spMkLst>
        </pc:spChg>
        <pc:spChg chg="add mod">
          <ac:chgData name="Yang Wang" userId="4405c49e6f424c8c" providerId="LiveId" clId="{EE60BA90-A050-43D5-AE16-F6A76D79491F}" dt="2019-11-11T12:07:44.029" v="954" actId="20577"/>
          <ac:spMkLst>
            <pc:docMk/>
            <pc:sldMk cId="552493264" sldId="304"/>
            <ac:spMk id="31" creationId="{87C1EE27-47A3-4B5B-AEB8-5099C40F1965}"/>
          </ac:spMkLst>
        </pc:spChg>
        <pc:spChg chg="add mod">
          <ac:chgData name="Yang Wang" userId="4405c49e6f424c8c" providerId="LiveId" clId="{EE60BA90-A050-43D5-AE16-F6A76D79491F}" dt="2019-11-11T12:08:10.442" v="958" actId="207"/>
          <ac:spMkLst>
            <pc:docMk/>
            <pc:sldMk cId="552493264" sldId="304"/>
            <ac:spMk id="32" creationId="{FC13F1C5-0D69-4D84-A068-1C31D4DDE33E}"/>
          </ac:spMkLst>
        </pc:spChg>
        <pc:spChg chg="add mod">
          <ac:chgData name="Yang Wang" userId="4405c49e6f424c8c" providerId="LiveId" clId="{EE60BA90-A050-43D5-AE16-F6A76D79491F}" dt="2019-11-11T12:12:05.109" v="982" actId="20577"/>
          <ac:spMkLst>
            <pc:docMk/>
            <pc:sldMk cId="552493264" sldId="304"/>
            <ac:spMk id="33" creationId="{E9D672C9-B4EA-49B6-B81A-2801ACD3DD11}"/>
          </ac:spMkLst>
        </pc:spChg>
      </pc:sldChg>
      <pc:sldChg chg="addSp delSp modSp add delAnim">
        <pc:chgData name="Yang Wang" userId="4405c49e6f424c8c" providerId="LiveId" clId="{EE60BA90-A050-43D5-AE16-F6A76D79491F}" dt="2019-11-11T12:20:34.452" v="1150" actId="1076"/>
        <pc:sldMkLst>
          <pc:docMk/>
          <pc:sldMk cId="2659800993" sldId="305"/>
        </pc:sldMkLst>
        <pc:spChg chg="mod">
          <ac:chgData name="Yang Wang" userId="4405c49e6f424c8c" providerId="LiveId" clId="{EE60BA90-A050-43D5-AE16-F6A76D79491F}" dt="2019-11-11T12:19:54.637" v="1146"/>
          <ac:spMkLst>
            <pc:docMk/>
            <pc:sldMk cId="2659800993" sldId="305"/>
            <ac:spMk id="2" creationId="{BD1E5FF2-8C87-4E3C-8C96-6E94B27B75EF}"/>
          </ac:spMkLst>
        </pc:spChg>
        <pc:spChg chg="add mod">
          <ac:chgData name="Yang Wang" userId="4405c49e6f424c8c" providerId="LiveId" clId="{EE60BA90-A050-43D5-AE16-F6A76D79491F}" dt="2019-11-11T12:19:42.126" v="1129" actId="1076"/>
          <ac:spMkLst>
            <pc:docMk/>
            <pc:sldMk cId="2659800993" sldId="305"/>
            <ac:spMk id="4" creationId="{6C0E123C-504A-4E24-8EA2-5CC73141A643}"/>
          </ac:spMkLst>
        </pc:spChg>
        <pc:spChg chg="add mod">
          <ac:chgData name="Yang Wang" userId="4405c49e6f424c8c" providerId="LiveId" clId="{EE60BA90-A050-43D5-AE16-F6A76D79491F}" dt="2019-11-11T12:20:34.452" v="1150" actId="1076"/>
          <ac:spMkLst>
            <pc:docMk/>
            <pc:sldMk cId="2659800993" sldId="305"/>
            <ac:spMk id="5" creationId="{096BB643-CEFA-43F6-B0AB-81BFFBE56ED5}"/>
          </ac:spMkLst>
        </pc:spChg>
        <pc:spChg chg="del">
          <ac:chgData name="Yang Wang" userId="4405c49e6f424c8c" providerId="LiveId" clId="{EE60BA90-A050-43D5-AE16-F6A76D79491F}" dt="2019-11-11T12:19:08.880" v="1126" actId="478"/>
          <ac:spMkLst>
            <pc:docMk/>
            <pc:sldMk cId="2659800993" sldId="305"/>
            <ac:spMk id="11" creationId="{F1DCBDE9-1095-478E-B5AA-5ACC4C14C488}"/>
          </ac:spMkLst>
        </pc:spChg>
        <pc:spChg chg="del">
          <ac:chgData name="Yang Wang" userId="4405c49e6f424c8c" providerId="LiveId" clId="{EE60BA90-A050-43D5-AE16-F6A76D79491F}" dt="2019-11-11T12:19:08.880" v="1126" actId="478"/>
          <ac:spMkLst>
            <pc:docMk/>
            <pc:sldMk cId="2659800993" sldId="305"/>
            <ac:spMk id="12" creationId="{A0362393-546A-4AD0-9D7A-31DA1014699C}"/>
          </ac:spMkLst>
        </pc:spChg>
        <pc:spChg chg="del">
          <ac:chgData name="Yang Wang" userId="4405c49e6f424c8c" providerId="LiveId" clId="{EE60BA90-A050-43D5-AE16-F6A76D79491F}" dt="2019-11-11T12:19:08.880" v="1126" actId="478"/>
          <ac:spMkLst>
            <pc:docMk/>
            <pc:sldMk cId="2659800993" sldId="305"/>
            <ac:spMk id="13" creationId="{6CC99D87-9C90-4CD9-A84F-05D15B36F390}"/>
          </ac:spMkLst>
        </pc:spChg>
        <pc:spChg chg="del">
          <ac:chgData name="Yang Wang" userId="4405c49e6f424c8c" providerId="LiveId" clId="{EE60BA90-A050-43D5-AE16-F6A76D79491F}" dt="2019-11-11T12:19:08.880" v="1126" actId="478"/>
          <ac:spMkLst>
            <pc:docMk/>
            <pc:sldMk cId="2659800993" sldId="305"/>
            <ac:spMk id="14" creationId="{B94FAA94-BC4B-4115-A251-9C73743F0013}"/>
          </ac:spMkLst>
        </pc:spChg>
        <pc:spChg chg="del">
          <ac:chgData name="Yang Wang" userId="4405c49e6f424c8c" providerId="LiveId" clId="{EE60BA90-A050-43D5-AE16-F6A76D79491F}" dt="2019-11-11T12:19:08.880" v="1126" actId="478"/>
          <ac:spMkLst>
            <pc:docMk/>
            <pc:sldMk cId="2659800993" sldId="305"/>
            <ac:spMk id="16" creationId="{FEBA298F-CF4B-416B-A63E-6E2B8DD1D8E4}"/>
          </ac:spMkLst>
        </pc:spChg>
        <pc:spChg chg="del">
          <ac:chgData name="Yang Wang" userId="4405c49e6f424c8c" providerId="LiveId" clId="{EE60BA90-A050-43D5-AE16-F6A76D79491F}" dt="2019-11-11T12:19:12.566" v="1127" actId="478"/>
          <ac:spMkLst>
            <pc:docMk/>
            <pc:sldMk cId="2659800993" sldId="305"/>
            <ac:spMk id="18" creationId="{3593FDAD-3CCC-4C2C-A857-276D94308B1F}"/>
          </ac:spMkLst>
        </pc:spChg>
        <pc:spChg chg="del">
          <ac:chgData name="Yang Wang" userId="4405c49e6f424c8c" providerId="LiveId" clId="{EE60BA90-A050-43D5-AE16-F6A76D79491F}" dt="2019-11-11T12:19:12.566" v="1127" actId="478"/>
          <ac:spMkLst>
            <pc:docMk/>
            <pc:sldMk cId="2659800993" sldId="305"/>
            <ac:spMk id="19" creationId="{810A99EF-2644-4A1C-91B5-43B1A5209471}"/>
          </ac:spMkLst>
        </pc:spChg>
        <pc:spChg chg="del">
          <ac:chgData name="Yang Wang" userId="4405c49e6f424c8c" providerId="LiveId" clId="{EE60BA90-A050-43D5-AE16-F6A76D79491F}" dt="2019-11-11T12:19:12.566" v="1127" actId="478"/>
          <ac:spMkLst>
            <pc:docMk/>
            <pc:sldMk cId="2659800993" sldId="305"/>
            <ac:spMk id="21" creationId="{9B1E3A57-2857-467D-BC47-C0B494B33322}"/>
          </ac:spMkLst>
        </pc:spChg>
        <pc:graphicFrameChg chg="add mod">
          <ac:chgData name="Yang Wang" userId="4405c49e6f424c8c" providerId="LiveId" clId="{EE60BA90-A050-43D5-AE16-F6A76D79491F}" dt="2019-11-11T12:19:42.126" v="1129" actId="1076"/>
          <ac:graphicFrameMkLst>
            <pc:docMk/>
            <pc:sldMk cId="2659800993" sldId="305"/>
            <ac:graphicFrameMk id="3" creationId="{809C8BC2-E20F-4BB6-BD45-83F5FCFB1FC8}"/>
          </ac:graphicFrameMkLst>
        </pc:graphicFrameChg>
      </pc:sldChg>
      <pc:sldChg chg="addSp delSp modSp add delAnim modAnim">
        <pc:chgData name="Yang Wang" userId="4405c49e6f424c8c" providerId="LiveId" clId="{EE60BA90-A050-43D5-AE16-F6A76D79491F}" dt="2019-11-12T06:54:27.030" v="1990"/>
        <pc:sldMkLst>
          <pc:docMk/>
          <pc:sldMk cId="3260420234" sldId="306"/>
        </pc:sldMkLst>
        <pc:spChg chg="add mod">
          <ac:chgData name="Yang Wang" userId="4405c49e6f424c8c" providerId="LiveId" clId="{EE60BA90-A050-43D5-AE16-F6A76D79491F}" dt="2019-11-12T06:52:03.415" v="1979" actId="1076"/>
          <ac:spMkLst>
            <pc:docMk/>
            <pc:sldMk cId="3260420234" sldId="306"/>
            <ac:spMk id="3" creationId="{19E34950-0980-45DF-97C1-EE0005C735C1}"/>
          </ac:spMkLst>
        </pc:spChg>
        <pc:spChg chg="del">
          <ac:chgData name="Yang Wang" userId="4405c49e6f424c8c" providerId="LiveId" clId="{EE60BA90-A050-43D5-AE16-F6A76D79491F}" dt="2019-11-12T04:53:14.368" v="1785" actId="478"/>
          <ac:spMkLst>
            <pc:docMk/>
            <pc:sldMk cId="3260420234" sldId="306"/>
            <ac:spMk id="11" creationId="{5A408BA7-DDD7-4DB9-B675-5E3A79980EEB}"/>
          </ac:spMkLst>
        </pc:spChg>
        <pc:spChg chg="del">
          <ac:chgData name="Yang Wang" userId="4405c49e6f424c8c" providerId="LiveId" clId="{EE60BA90-A050-43D5-AE16-F6A76D79491F}" dt="2019-11-12T04:53:14.368" v="1785" actId="478"/>
          <ac:spMkLst>
            <pc:docMk/>
            <pc:sldMk cId="3260420234" sldId="306"/>
            <ac:spMk id="21" creationId="{7A77EB8A-5063-4D20-9387-A614FD5F05E1}"/>
          </ac:spMkLst>
        </pc:spChg>
        <pc:spChg chg="mod">
          <ac:chgData name="Yang Wang" userId="4405c49e6f424c8c" providerId="LiveId" clId="{EE60BA90-A050-43D5-AE16-F6A76D79491F}" dt="2019-11-12T06:52:08.311" v="1980" actId="1076"/>
          <ac:spMkLst>
            <pc:docMk/>
            <pc:sldMk cId="3260420234" sldId="306"/>
            <ac:spMk id="28" creationId="{81E02368-ECA0-4355-B833-921FD9C6F580}"/>
          </ac:spMkLst>
        </pc:spChg>
        <pc:spChg chg="mod">
          <ac:chgData name="Yang Wang" userId="4405c49e6f424c8c" providerId="LiveId" clId="{EE60BA90-A050-43D5-AE16-F6A76D79491F}" dt="2019-11-12T06:50:16.034" v="1975" actId="207"/>
          <ac:spMkLst>
            <pc:docMk/>
            <pc:sldMk cId="3260420234" sldId="306"/>
            <ac:spMk id="29" creationId="{5526FF54-9840-4307-A30F-613EFF5E8B7E}"/>
          </ac:spMkLst>
        </pc:spChg>
        <pc:spChg chg="add mod">
          <ac:chgData name="Yang Wang" userId="4405c49e6f424c8c" providerId="LiveId" clId="{EE60BA90-A050-43D5-AE16-F6A76D79491F}" dt="2019-11-12T04:37:25.403" v="1768" actId="1076"/>
          <ac:spMkLst>
            <pc:docMk/>
            <pc:sldMk cId="3260420234" sldId="306"/>
            <ac:spMk id="30" creationId="{F9465D4C-99B9-42BD-8D4D-46624B9BBC86}"/>
          </ac:spMkLst>
        </pc:spChg>
        <pc:spChg chg="add mod">
          <ac:chgData name="Yang Wang" userId="4405c49e6f424c8c" providerId="LiveId" clId="{EE60BA90-A050-43D5-AE16-F6A76D79491F}" dt="2019-11-12T05:06:12.051" v="1879" actId="14100"/>
          <ac:spMkLst>
            <pc:docMk/>
            <pc:sldMk cId="3260420234" sldId="306"/>
            <ac:spMk id="31" creationId="{365D7139-1F37-4F21-AC45-E0DED55445C6}"/>
          </ac:spMkLst>
        </pc:spChg>
        <pc:spChg chg="add mod">
          <ac:chgData name="Yang Wang" userId="4405c49e6f424c8c" providerId="LiveId" clId="{EE60BA90-A050-43D5-AE16-F6A76D79491F}" dt="2019-11-12T06:49:40.663" v="1953" actId="1076"/>
          <ac:spMkLst>
            <pc:docMk/>
            <pc:sldMk cId="3260420234" sldId="306"/>
            <ac:spMk id="32" creationId="{70B9E82F-A542-4ADC-9DCB-FC341A7CC7C6}"/>
          </ac:spMkLst>
        </pc:spChg>
        <pc:spChg chg="mod">
          <ac:chgData name="Yang Wang" userId="4405c49e6f424c8c" providerId="LiveId" clId="{EE60BA90-A050-43D5-AE16-F6A76D79491F}" dt="2019-11-12T04:36:19.678" v="1741" actId="1037"/>
          <ac:spMkLst>
            <pc:docMk/>
            <pc:sldMk cId="3260420234" sldId="306"/>
            <ac:spMk id="34" creationId="{B9294563-CF6C-4C58-85B3-F8CDF16227BD}"/>
          </ac:spMkLst>
        </pc:spChg>
        <pc:spChg chg="mod">
          <ac:chgData name="Yang Wang" userId="4405c49e6f424c8c" providerId="LiveId" clId="{EE60BA90-A050-43D5-AE16-F6A76D79491F}" dt="2019-11-12T04:36:04.530" v="1733"/>
          <ac:spMkLst>
            <pc:docMk/>
            <pc:sldMk cId="3260420234" sldId="306"/>
            <ac:spMk id="37" creationId="{6732DE09-6852-470E-8D5A-B94C73F3F28D}"/>
          </ac:spMkLst>
        </pc:spChg>
        <pc:spChg chg="mod">
          <ac:chgData name="Yang Wang" userId="4405c49e6f424c8c" providerId="LiveId" clId="{EE60BA90-A050-43D5-AE16-F6A76D79491F}" dt="2019-11-12T04:37:05.729" v="1765" actId="14100"/>
          <ac:spMkLst>
            <pc:docMk/>
            <pc:sldMk cId="3260420234" sldId="306"/>
            <ac:spMk id="38" creationId="{E04A492A-1733-487B-BB03-D6EEFDF0D251}"/>
          </ac:spMkLst>
        </pc:spChg>
        <pc:spChg chg="mod">
          <ac:chgData name="Yang Wang" userId="4405c49e6f424c8c" providerId="LiveId" clId="{EE60BA90-A050-43D5-AE16-F6A76D79491F}" dt="2019-11-12T05:06:16.244" v="1880" actId="1076"/>
          <ac:spMkLst>
            <pc:docMk/>
            <pc:sldMk cId="3260420234" sldId="306"/>
            <ac:spMk id="39" creationId="{46A7C2BC-50F1-438E-8B4B-81E27A6DCE6F}"/>
          </ac:spMkLst>
        </pc:spChg>
        <pc:spChg chg="mod">
          <ac:chgData name="Yang Wang" userId="4405c49e6f424c8c" providerId="LiveId" clId="{EE60BA90-A050-43D5-AE16-F6A76D79491F}" dt="2019-11-12T05:05:47.001" v="1872" actId="14100"/>
          <ac:spMkLst>
            <pc:docMk/>
            <pc:sldMk cId="3260420234" sldId="306"/>
            <ac:spMk id="40" creationId="{E7A337F3-3234-406F-9722-C644913BEE0A}"/>
          </ac:spMkLst>
        </pc:spChg>
        <pc:spChg chg="mod">
          <ac:chgData name="Yang Wang" userId="4405c49e6f424c8c" providerId="LiveId" clId="{EE60BA90-A050-43D5-AE16-F6A76D79491F}" dt="2019-11-12T05:06:20.285" v="1881" actId="1076"/>
          <ac:spMkLst>
            <pc:docMk/>
            <pc:sldMk cId="3260420234" sldId="306"/>
            <ac:spMk id="41" creationId="{D04984D8-9C9E-4967-845B-D23B2743B5AF}"/>
          </ac:spMkLst>
        </pc:spChg>
        <pc:picChg chg="add mod">
          <ac:chgData name="Yang Wang" userId="4405c49e6f424c8c" providerId="LiveId" clId="{EE60BA90-A050-43D5-AE16-F6A76D79491F}" dt="2019-11-12T06:52:45.803" v="1982" actId="1076"/>
          <ac:picMkLst>
            <pc:docMk/>
            <pc:sldMk cId="3260420234" sldId="306"/>
            <ac:picMk id="4" creationId="{E1DC5B9F-AFBC-4D3F-95A2-AD17CF8C927C}"/>
          </ac:picMkLst>
        </pc:picChg>
        <pc:cxnChg chg="del">
          <ac:chgData name="Yang Wang" userId="4405c49e6f424c8c" providerId="LiveId" clId="{EE60BA90-A050-43D5-AE16-F6A76D79491F}" dt="2019-11-12T04:53:14.368" v="1785" actId="478"/>
          <ac:cxnSpMkLst>
            <pc:docMk/>
            <pc:sldMk cId="3260420234" sldId="306"/>
            <ac:cxnSpMk id="19" creationId="{A9FD5C94-767C-496A-B7D3-5B38FECD6F8D}"/>
          </ac:cxnSpMkLst>
        </pc:cxnChg>
        <pc:cxnChg chg="del">
          <ac:chgData name="Yang Wang" userId="4405c49e6f424c8c" providerId="LiveId" clId="{EE60BA90-A050-43D5-AE16-F6A76D79491F}" dt="2019-11-12T04:53:14.368" v="1785" actId="478"/>
          <ac:cxnSpMkLst>
            <pc:docMk/>
            <pc:sldMk cId="3260420234" sldId="306"/>
            <ac:cxnSpMk id="26" creationId="{93554930-423D-4450-BD69-D1ADEBC62753}"/>
          </ac:cxnSpMkLst>
        </pc:cxnChg>
      </pc:sldChg>
      <pc:sldChg chg="addSp delSp modSp add delAnim modAnim">
        <pc:chgData name="Yang Wang" userId="4405c49e6f424c8c" providerId="LiveId" clId="{EE60BA90-A050-43D5-AE16-F6A76D79491F}" dt="2019-11-12T07:09:10.268" v="2495" actId="1076"/>
        <pc:sldMkLst>
          <pc:docMk/>
          <pc:sldMk cId="3211681212" sldId="307"/>
        </pc:sldMkLst>
        <pc:spChg chg="mod">
          <ac:chgData name="Yang Wang" userId="4405c49e6f424c8c" providerId="LiveId" clId="{EE60BA90-A050-43D5-AE16-F6A76D79491F}" dt="2019-11-12T06:56:42.708" v="2017"/>
          <ac:spMkLst>
            <pc:docMk/>
            <pc:sldMk cId="3211681212" sldId="307"/>
            <ac:spMk id="2" creationId="{BD1E5FF2-8C87-4E3C-8C96-6E94B27B75EF}"/>
          </ac:spMkLst>
        </pc:spChg>
        <pc:spChg chg="del">
          <ac:chgData name="Yang Wang" userId="4405c49e6f424c8c" providerId="LiveId" clId="{EE60BA90-A050-43D5-AE16-F6A76D79491F}" dt="2019-11-12T06:56:47.050" v="2018" actId="478"/>
          <ac:spMkLst>
            <pc:docMk/>
            <pc:sldMk cId="3211681212" sldId="307"/>
            <ac:spMk id="3" creationId="{19E34950-0980-45DF-97C1-EE0005C735C1}"/>
          </ac:spMkLst>
        </pc:spChg>
        <pc:spChg chg="add mod">
          <ac:chgData name="Yang Wang" userId="4405c49e6f424c8c" providerId="LiveId" clId="{EE60BA90-A050-43D5-AE16-F6A76D79491F}" dt="2019-11-12T07:00:08.252" v="2143" actId="1076"/>
          <ac:spMkLst>
            <pc:docMk/>
            <pc:sldMk cId="3211681212" sldId="307"/>
            <ac:spMk id="26" creationId="{3B3D69A2-AEA6-49D5-87A5-86CD6E2633B9}"/>
          </ac:spMkLst>
        </pc:spChg>
        <pc:spChg chg="del mod">
          <ac:chgData name="Yang Wang" userId="4405c49e6f424c8c" providerId="LiveId" clId="{EE60BA90-A050-43D5-AE16-F6A76D79491F}" dt="2019-11-12T07:06:24.666" v="2252" actId="478"/>
          <ac:spMkLst>
            <pc:docMk/>
            <pc:sldMk cId="3211681212" sldId="307"/>
            <ac:spMk id="28" creationId="{81E02368-ECA0-4355-B833-921FD9C6F580}"/>
          </ac:spMkLst>
        </pc:spChg>
        <pc:spChg chg="del">
          <ac:chgData name="Yang Wang" userId="4405c49e6f424c8c" providerId="LiveId" clId="{EE60BA90-A050-43D5-AE16-F6A76D79491F}" dt="2019-11-12T06:56:49.449" v="2019" actId="478"/>
          <ac:spMkLst>
            <pc:docMk/>
            <pc:sldMk cId="3211681212" sldId="307"/>
            <ac:spMk id="29" creationId="{5526FF54-9840-4307-A30F-613EFF5E8B7E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30" creationId="{F9465D4C-99B9-42BD-8D4D-46624B9BBC86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31" creationId="{365D7139-1F37-4F21-AC45-E0DED55445C6}"/>
          </ac:spMkLst>
        </pc:spChg>
        <pc:spChg chg="mod">
          <ac:chgData name="Yang Wang" userId="4405c49e6f424c8c" providerId="LiveId" clId="{EE60BA90-A050-43D5-AE16-F6A76D79491F}" dt="2019-11-12T07:03:01.429" v="2222" actId="20577"/>
          <ac:spMkLst>
            <pc:docMk/>
            <pc:sldMk cId="3211681212" sldId="307"/>
            <ac:spMk id="32" creationId="{70B9E82F-A542-4ADC-9DCB-FC341A7CC7C6}"/>
          </ac:spMkLst>
        </pc:spChg>
        <pc:spChg chg="add mod">
          <ac:chgData name="Yang Wang" userId="4405c49e6f424c8c" providerId="LiveId" clId="{EE60BA90-A050-43D5-AE16-F6A76D79491F}" dt="2019-11-12T07:09:05.201" v="2494" actId="1076"/>
          <ac:spMkLst>
            <pc:docMk/>
            <pc:sldMk cId="3211681212" sldId="307"/>
            <ac:spMk id="33" creationId="{B1C5DE32-D49E-4DA6-A5C1-A004743FC824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34" creationId="{B9294563-CF6C-4C58-85B3-F8CDF16227BD}"/>
          </ac:spMkLst>
        </pc:spChg>
        <pc:spChg chg="add mod">
          <ac:chgData name="Yang Wang" userId="4405c49e6f424c8c" providerId="LiveId" clId="{EE60BA90-A050-43D5-AE16-F6A76D79491F}" dt="2019-11-12T07:09:10.268" v="2495" actId="1076"/>
          <ac:spMkLst>
            <pc:docMk/>
            <pc:sldMk cId="3211681212" sldId="307"/>
            <ac:spMk id="35" creationId="{176A4DA1-3DD3-49EF-AD0A-3256B29994C7}"/>
          </ac:spMkLst>
        </pc:spChg>
        <pc:spChg chg="del mod">
          <ac:chgData name="Yang Wang" userId="4405c49e6f424c8c" providerId="LiveId" clId="{EE60BA90-A050-43D5-AE16-F6A76D79491F}" dt="2019-11-12T06:56:56.537" v="2024" actId="478"/>
          <ac:spMkLst>
            <pc:docMk/>
            <pc:sldMk cId="3211681212" sldId="307"/>
            <ac:spMk id="37" creationId="{6732DE09-6852-470E-8D5A-B94C73F3F28D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38" creationId="{E04A492A-1733-487B-BB03-D6EEFDF0D251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39" creationId="{46A7C2BC-50F1-438E-8B4B-81E27A6DCE6F}"/>
          </ac:spMkLst>
        </pc:spChg>
        <pc:spChg chg="del">
          <ac:chgData name="Yang Wang" userId="4405c49e6f424c8c" providerId="LiveId" clId="{EE60BA90-A050-43D5-AE16-F6A76D79491F}" dt="2019-11-12T06:56:51.806" v="2021" actId="478"/>
          <ac:spMkLst>
            <pc:docMk/>
            <pc:sldMk cId="3211681212" sldId="307"/>
            <ac:spMk id="40" creationId="{E7A337F3-3234-406F-9722-C644913BEE0A}"/>
          </ac:spMkLst>
        </pc:spChg>
        <pc:spChg chg="del">
          <ac:chgData name="Yang Wang" userId="4405c49e6f424c8c" providerId="LiveId" clId="{EE60BA90-A050-43D5-AE16-F6A76D79491F}" dt="2019-11-12T06:56:55.570" v="2023" actId="478"/>
          <ac:spMkLst>
            <pc:docMk/>
            <pc:sldMk cId="3211681212" sldId="307"/>
            <ac:spMk id="41" creationId="{D04984D8-9C9E-4967-845B-D23B2743B5AF}"/>
          </ac:spMkLst>
        </pc:spChg>
        <pc:picChg chg="del">
          <ac:chgData name="Yang Wang" userId="4405c49e6f424c8c" providerId="LiveId" clId="{EE60BA90-A050-43D5-AE16-F6A76D79491F}" dt="2019-11-12T06:56:50.104" v="2020" actId="478"/>
          <ac:picMkLst>
            <pc:docMk/>
            <pc:sldMk cId="3211681212" sldId="307"/>
            <ac:picMk id="4" creationId="{E1DC5B9F-AFBC-4D3F-95A2-AD17CF8C927C}"/>
          </ac:picMkLst>
        </pc:picChg>
      </pc:sldChg>
      <pc:sldChg chg="addSp delSp modSp add delAnim modAnim">
        <pc:chgData name="Yang Wang" userId="4405c49e6f424c8c" providerId="LiveId" clId="{EE60BA90-A050-43D5-AE16-F6A76D79491F}" dt="2019-11-12T09:44:34.068" v="4781" actId="20577"/>
        <pc:sldMkLst>
          <pc:docMk/>
          <pc:sldMk cId="3331011118" sldId="308"/>
        </pc:sldMkLst>
        <pc:spChg chg="mod">
          <ac:chgData name="Yang Wang" userId="4405c49e6f424c8c" providerId="LiveId" clId="{EE60BA90-A050-43D5-AE16-F6A76D79491F}" dt="2019-11-12T08:01:03.993" v="3338" actId="20577"/>
          <ac:spMkLst>
            <pc:docMk/>
            <pc:sldMk cId="3331011118" sldId="308"/>
            <ac:spMk id="2" creationId="{BD1E5FF2-8C87-4E3C-8C96-6E94B27B75EF}"/>
          </ac:spMkLst>
        </pc:spChg>
        <pc:spChg chg="add mod">
          <ac:chgData name="Yang Wang" userId="4405c49e6f424c8c" providerId="LiveId" clId="{EE60BA90-A050-43D5-AE16-F6A76D79491F}" dt="2019-11-12T09:44:23.717" v="4778" actId="1076"/>
          <ac:spMkLst>
            <pc:docMk/>
            <pc:sldMk cId="3331011118" sldId="308"/>
            <ac:spMk id="3" creationId="{F8B4D2ED-79BA-48BA-99B0-DA9811D1EA11}"/>
          </ac:spMkLst>
        </pc:spChg>
        <pc:spChg chg="del">
          <ac:chgData name="Yang Wang" userId="4405c49e6f424c8c" providerId="LiveId" clId="{EE60BA90-A050-43D5-AE16-F6A76D79491F}" dt="2019-11-12T08:01:11.760" v="3340" actId="478"/>
          <ac:spMkLst>
            <pc:docMk/>
            <pc:sldMk cId="3331011118" sldId="308"/>
            <ac:spMk id="12" creationId="{371AD427-DBE7-4551-8B9C-7036C7360395}"/>
          </ac:spMkLst>
        </pc:spChg>
        <pc:spChg chg="del">
          <ac:chgData name="Yang Wang" userId="4405c49e6f424c8c" providerId="LiveId" clId="{EE60BA90-A050-43D5-AE16-F6A76D79491F}" dt="2019-11-12T08:01:09.414" v="3339" actId="478"/>
          <ac:spMkLst>
            <pc:docMk/>
            <pc:sldMk cId="3331011118" sldId="308"/>
            <ac:spMk id="13" creationId="{6780E519-FFBE-4C92-AB6E-01F16A1875FA}"/>
          </ac:spMkLst>
        </pc:spChg>
        <pc:spChg chg="del mod">
          <ac:chgData name="Yang Wang" userId="4405c49e6f424c8c" providerId="LiveId" clId="{EE60BA90-A050-43D5-AE16-F6A76D79491F}" dt="2019-11-12T08:01:16.859" v="3342" actId="478"/>
          <ac:spMkLst>
            <pc:docMk/>
            <pc:sldMk cId="3331011118" sldId="308"/>
            <ac:spMk id="18" creationId="{D97165C1-A871-431C-BC2A-012083897A72}"/>
          </ac:spMkLst>
        </pc:spChg>
        <pc:spChg chg="del">
          <ac:chgData name="Yang Wang" userId="4405c49e6f424c8c" providerId="LiveId" clId="{EE60BA90-A050-43D5-AE16-F6A76D79491F}" dt="2019-11-12T08:01:22.024" v="3344" actId="478"/>
          <ac:spMkLst>
            <pc:docMk/>
            <pc:sldMk cId="3331011118" sldId="308"/>
            <ac:spMk id="19" creationId="{7E200754-FCAA-4597-AC17-F05B2D6BF82F}"/>
          </ac:spMkLst>
        </pc:spChg>
        <pc:spChg chg="del">
          <ac:chgData name="Yang Wang" userId="4405c49e6f424c8c" providerId="LiveId" clId="{EE60BA90-A050-43D5-AE16-F6A76D79491F}" dt="2019-11-12T08:01:19.621" v="3343" actId="478"/>
          <ac:spMkLst>
            <pc:docMk/>
            <pc:sldMk cId="3331011118" sldId="308"/>
            <ac:spMk id="21" creationId="{21C94B58-D673-4577-A763-BCB3508C563D}"/>
          </ac:spMkLst>
        </pc:spChg>
        <pc:spChg chg="add mod">
          <ac:chgData name="Yang Wang" userId="4405c49e6f424c8c" providerId="LiveId" clId="{EE60BA90-A050-43D5-AE16-F6A76D79491F}" dt="2019-11-12T08:36:03.933" v="4143" actId="207"/>
          <ac:spMkLst>
            <pc:docMk/>
            <pc:sldMk cId="3331011118" sldId="308"/>
            <ac:spMk id="26" creationId="{4DFBC4AF-076C-4ADE-A441-B948FD379FE5}"/>
          </ac:spMkLst>
        </pc:spChg>
        <pc:spChg chg="add mod">
          <ac:chgData name="Yang Wang" userId="4405c49e6f424c8c" providerId="LiveId" clId="{EE60BA90-A050-43D5-AE16-F6A76D79491F}" dt="2019-11-12T09:44:34.068" v="4781" actId="20577"/>
          <ac:spMkLst>
            <pc:docMk/>
            <pc:sldMk cId="3331011118" sldId="308"/>
            <ac:spMk id="28" creationId="{6382989A-4DC3-4E9B-A6F2-116A65CEB4E0}"/>
          </ac:spMkLst>
        </pc:spChg>
        <pc:spChg chg="add mod">
          <ac:chgData name="Yang Wang" userId="4405c49e6f424c8c" providerId="LiveId" clId="{EE60BA90-A050-43D5-AE16-F6A76D79491F}" dt="2019-11-12T09:44:16.877" v="4777" actId="1076"/>
          <ac:spMkLst>
            <pc:docMk/>
            <pc:sldMk cId="3331011118" sldId="308"/>
            <ac:spMk id="29" creationId="{E3A3C757-1F00-46B8-AC2C-F5FA18CA77AB}"/>
          </ac:spMkLst>
        </pc:spChg>
      </pc:sldChg>
      <pc:sldChg chg="modSp add">
        <pc:chgData name="Yang Wang" userId="4405c49e6f424c8c" providerId="LiveId" clId="{EE60BA90-A050-43D5-AE16-F6A76D79491F}" dt="2019-11-12T10:06:40.404" v="5436"/>
        <pc:sldMkLst>
          <pc:docMk/>
          <pc:sldMk cId="2772299617" sldId="309"/>
        </pc:sldMkLst>
        <pc:spChg chg="mod">
          <ac:chgData name="Yang Wang" userId="4405c49e6f424c8c" providerId="LiveId" clId="{EE60BA90-A050-43D5-AE16-F6A76D79491F}" dt="2019-11-12T09:51:15.469" v="4899" actId="14100"/>
          <ac:spMkLst>
            <pc:docMk/>
            <pc:sldMk cId="2772299617" sldId="309"/>
            <ac:spMk id="14" creationId="{8566AE8F-66CE-4103-9960-0840C9B47925}"/>
          </ac:spMkLst>
        </pc:spChg>
        <pc:spChg chg="mod">
          <ac:chgData name="Yang Wang" userId="4405c49e6f424c8c" providerId="LiveId" clId="{EE60BA90-A050-43D5-AE16-F6A76D79491F}" dt="2019-11-12T10:06:40.404" v="5436"/>
          <ac:spMkLst>
            <pc:docMk/>
            <pc:sldMk cId="2772299617" sldId="309"/>
            <ac:spMk id="33" creationId="{2DF43AF0-B670-4C97-AA7B-402A37B1922B}"/>
          </ac:spMkLst>
        </pc:spChg>
      </pc:sldChg>
      <pc:sldChg chg="addSp delSp modSp add ord delAnim modAnim">
        <pc:chgData name="Yang Wang" userId="4405c49e6f424c8c" providerId="LiveId" clId="{EE60BA90-A050-43D5-AE16-F6A76D79491F}" dt="2019-11-12T10:16:10.843" v="5971" actId="14100"/>
        <pc:sldMkLst>
          <pc:docMk/>
          <pc:sldMk cId="2909627103" sldId="310"/>
        </pc:sldMkLst>
        <pc:spChg chg="mod">
          <ac:chgData name="Yang Wang" userId="4405c49e6f424c8c" providerId="LiveId" clId="{EE60BA90-A050-43D5-AE16-F6A76D79491F}" dt="2019-11-12T09:49:41.723" v="4803"/>
          <ac:spMkLst>
            <pc:docMk/>
            <pc:sldMk cId="2909627103" sldId="310"/>
            <ac:spMk id="2" creationId="{BD1E5FF2-8C87-4E3C-8C96-6E94B27B75EF}"/>
          </ac:spMkLst>
        </pc:spChg>
        <pc:spChg chg="del">
          <ac:chgData name="Yang Wang" userId="4405c49e6f424c8c" providerId="LiveId" clId="{EE60BA90-A050-43D5-AE16-F6A76D79491F}" dt="2019-11-12T10:04:25.728" v="5335" actId="478"/>
          <ac:spMkLst>
            <pc:docMk/>
            <pc:sldMk cId="2909627103" sldId="310"/>
            <ac:spMk id="3" creationId="{5D0AEEE2-33B9-4522-9EBC-76B585AFCABD}"/>
          </ac:spMkLst>
        </pc:spChg>
        <pc:spChg chg="del">
          <ac:chgData name="Yang Wang" userId="4405c49e6f424c8c" providerId="LiveId" clId="{EE60BA90-A050-43D5-AE16-F6A76D79491F}" dt="2019-11-12T10:06:27.184" v="5431" actId="478"/>
          <ac:spMkLst>
            <pc:docMk/>
            <pc:sldMk cId="2909627103" sldId="310"/>
            <ac:spMk id="4" creationId="{96391514-F949-4F28-9CBE-D2CE8B31DAA5}"/>
          </ac:spMkLst>
        </pc:spChg>
        <pc:spChg chg="mod">
          <ac:chgData name="Yang Wang" userId="4405c49e6f424c8c" providerId="LiveId" clId="{EE60BA90-A050-43D5-AE16-F6A76D79491F}" dt="2019-11-12T09:50:26.289" v="4865"/>
          <ac:spMkLst>
            <pc:docMk/>
            <pc:sldMk cId="2909627103" sldId="310"/>
            <ac:spMk id="11" creationId="{8E014B83-1D44-42C0-A100-75D74EC6BC0F}"/>
          </ac:spMkLst>
        </pc:spChg>
        <pc:spChg chg="mod">
          <ac:chgData name="Yang Wang" userId="4405c49e6f424c8c" providerId="LiveId" clId="{EE60BA90-A050-43D5-AE16-F6A76D79491F}" dt="2019-11-12T10:11:17.502" v="5666" actId="20577"/>
          <ac:spMkLst>
            <pc:docMk/>
            <pc:sldMk cId="2909627103" sldId="310"/>
            <ac:spMk id="12" creationId="{2A6D9E40-BFC0-497F-9E6A-56CD0ED254A7}"/>
          </ac:spMkLst>
        </pc:spChg>
        <pc:spChg chg="mod">
          <ac:chgData name="Yang Wang" userId="4405c49e6f424c8c" providerId="LiveId" clId="{EE60BA90-A050-43D5-AE16-F6A76D79491F}" dt="2019-11-12T09:58:18.027" v="5292" actId="1076"/>
          <ac:spMkLst>
            <pc:docMk/>
            <pc:sldMk cId="2909627103" sldId="310"/>
            <ac:spMk id="13" creationId="{D3F4F92C-A8B6-461E-A166-9AEBEFE4F52D}"/>
          </ac:spMkLst>
        </pc:spChg>
        <pc:spChg chg="mod">
          <ac:chgData name="Yang Wang" userId="4405c49e6f424c8c" providerId="LiveId" clId="{EE60BA90-A050-43D5-AE16-F6A76D79491F}" dt="2019-11-12T09:58:24.571" v="5293" actId="1076"/>
          <ac:spMkLst>
            <pc:docMk/>
            <pc:sldMk cId="2909627103" sldId="310"/>
            <ac:spMk id="14" creationId="{8566AE8F-66CE-4103-9960-0840C9B47925}"/>
          </ac:spMkLst>
        </pc:spChg>
        <pc:spChg chg="del">
          <ac:chgData name="Yang Wang" userId="4405c49e6f424c8c" providerId="LiveId" clId="{EE60BA90-A050-43D5-AE16-F6A76D79491F}" dt="2019-11-12T09:54:23.748" v="5099" actId="478"/>
          <ac:spMkLst>
            <pc:docMk/>
            <pc:sldMk cId="2909627103" sldId="310"/>
            <ac:spMk id="16" creationId="{26EC198F-B6B0-45ED-91EF-E3B0B5773E42}"/>
          </ac:spMkLst>
        </pc:spChg>
        <pc:spChg chg="del">
          <ac:chgData name="Yang Wang" userId="4405c49e6f424c8c" providerId="LiveId" clId="{EE60BA90-A050-43D5-AE16-F6A76D79491F}" dt="2019-11-12T09:54:19.886" v="5097" actId="478"/>
          <ac:spMkLst>
            <pc:docMk/>
            <pc:sldMk cId="2909627103" sldId="310"/>
            <ac:spMk id="18" creationId="{8C31D754-F5F4-4452-B422-F1C0B0F11445}"/>
          </ac:spMkLst>
        </pc:spChg>
        <pc:spChg chg="mod">
          <ac:chgData name="Yang Wang" userId="4405c49e6f424c8c" providerId="LiveId" clId="{EE60BA90-A050-43D5-AE16-F6A76D79491F}" dt="2019-11-12T10:11:32.954" v="5668" actId="20577"/>
          <ac:spMkLst>
            <pc:docMk/>
            <pc:sldMk cId="2909627103" sldId="310"/>
            <ac:spMk id="19" creationId="{7A6C5DC4-397E-411D-B9DB-F6280845F49D}"/>
          </ac:spMkLst>
        </pc:spChg>
        <pc:spChg chg="del">
          <ac:chgData name="Yang Wang" userId="4405c49e6f424c8c" providerId="LiveId" clId="{EE60BA90-A050-43D5-AE16-F6A76D79491F}" dt="2019-11-12T10:02:58.330" v="5299" actId="478"/>
          <ac:spMkLst>
            <pc:docMk/>
            <pc:sldMk cId="2909627103" sldId="310"/>
            <ac:spMk id="21" creationId="{FA238AB1-B3A1-4D6A-AEE6-1DD3E38EED7F}"/>
          </ac:spMkLst>
        </pc:spChg>
        <pc:spChg chg="mod">
          <ac:chgData name="Yang Wang" userId="4405c49e6f424c8c" providerId="LiveId" clId="{EE60BA90-A050-43D5-AE16-F6A76D79491F}" dt="2019-11-12T10:05:24.098" v="5430" actId="14100"/>
          <ac:spMkLst>
            <pc:docMk/>
            <pc:sldMk cId="2909627103" sldId="310"/>
            <ac:spMk id="26" creationId="{21B3B4FD-59C7-4E15-B49E-F5B8AC74FA61}"/>
          </ac:spMkLst>
        </pc:spChg>
        <pc:spChg chg="del">
          <ac:chgData name="Yang Wang" userId="4405c49e6f424c8c" providerId="LiveId" clId="{EE60BA90-A050-43D5-AE16-F6A76D79491F}" dt="2019-11-12T09:54:21.268" v="5098" actId="478"/>
          <ac:spMkLst>
            <pc:docMk/>
            <pc:sldMk cId="2909627103" sldId="310"/>
            <ac:spMk id="28" creationId="{12672BF4-ABB3-4699-9983-9FBD5D5C4304}"/>
          </ac:spMkLst>
        </pc:spChg>
        <pc:spChg chg="del">
          <ac:chgData name="Yang Wang" userId="4405c49e6f424c8c" providerId="LiveId" clId="{EE60BA90-A050-43D5-AE16-F6A76D79491F}" dt="2019-11-12T09:54:27.442" v="5100" actId="478"/>
          <ac:spMkLst>
            <pc:docMk/>
            <pc:sldMk cId="2909627103" sldId="310"/>
            <ac:spMk id="29" creationId="{309E381D-4314-4B9F-AEAC-85E303974FBE}"/>
          </ac:spMkLst>
        </pc:spChg>
        <pc:spChg chg="del">
          <ac:chgData name="Yang Wang" userId="4405c49e6f424c8c" providerId="LiveId" clId="{EE60BA90-A050-43D5-AE16-F6A76D79491F}" dt="2019-11-12T10:06:27.184" v="5431" actId="478"/>
          <ac:spMkLst>
            <pc:docMk/>
            <pc:sldMk cId="2909627103" sldId="310"/>
            <ac:spMk id="30" creationId="{36FE5500-A689-420F-B610-CDEB49168844}"/>
          </ac:spMkLst>
        </pc:spChg>
        <pc:spChg chg="del">
          <ac:chgData name="Yang Wang" userId="4405c49e6f424c8c" providerId="LiveId" clId="{EE60BA90-A050-43D5-AE16-F6A76D79491F}" dt="2019-11-12T10:06:27.184" v="5431" actId="478"/>
          <ac:spMkLst>
            <pc:docMk/>
            <pc:sldMk cId="2909627103" sldId="310"/>
            <ac:spMk id="31" creationId="{7DCC7F39-C405-48E1-89C0-1A46A55A9232}"/>
          </ac:spMkLst>
        </pc:spChg>
        <pc:spChg chg="del">
          <ac:chgData name="Yang Wang" userId="4405c49e6f424c8c" providerId="LiveId" clId="{EE60BA90-A050-43D5-AE16-F6A76D79491F}" dt="2019-11-12T10:06:30.191" v="5432" actId="478"/>
          <ac:spMkLst>
            <pc:docMk/>
            <pc:sldMk cId="2909627103" sldId="310"/>
            <ac:spMk id="32" creationId="{EEBD611C-AA3F-49CA-9B71-04F74F71A20B}"/>
          </ac:spMkLst>
        </pc:spChg>
        <pc:spChg chg="mod">
          <ac:chgData name="Yang Wang" userId="4405c49e6f424c8c" providerId="LiveId" clId="{EE60BA90-A050-43D5-AE16-F6A76D79491F}" dt="2019-11-12T10:15:26.180" v="5910"/>
          <ac:spMkLst>
            <pc:docMk/>
            <pc:sldMk cId="2909627103" sldId="310"/>
            <ac:spMk id="33" creationId="{2DF43AF0-B670-4C97-AA7B-402A37B1922B}"/>
          </ac:spMkLst>
        </pc:spChg>
        <pc:spChg chg="add mod">
          <ac:chgData name="Yang Wang" userId="4405c49e6f424c8c" providerId="LiveId" clId="{EE60BA90-A050-43D5-AE16-F6A76D79491F}" dt="2019-11-12T10:11:26.303" v="5667" actId="20577"/>
          <ac:spMkLst>
            <pc:docMk/>
            <pc:sldMk cId="2909627103" sldId="310"/>
            <ac:spMk id="34" creationId="{224E1E2F-6FC4-445B-97FE-4844AF9D6A8E}"/>
          </ac:spMkLst>
        </pc:spChg>
        <pc:spChg chg="add mod">
          <ac:chgData name="Yang Wang" userId="4405c49e6f424c8c" providerId="LiveId" clId="{EE60BA90-A050-43D5-AE16-F6A76D79491F}" dt="2019-11-12T10:05:21.426" v="5429" actId="14100"/>
          <ac:spMkLst>
            <pc:docMk/>
            <pc:sldMk cId="2909627103" sldId="310"/>
            <ac:spMk id="35" creationId="{E2094B83-62F3-4455-A9F0-342B60BEF478}"/>
          </ac:spMkLst>
        </pc:spChg>
        <pc:spChg chg="add mod">
          <ac:chgData name="Yang Wang" userId="4405c49e6f424c8c" providerId="LiveId" clId="{EE60BA90-A050-43D5-AE16-F6A76D79491F}" dt="2019-11-12T10:16:10.843" v="5971" actId="14100"/>
          <ac:spMkLst>
            <pc:docMk/>
            <pc:sldMk cId="2909627103" sldId="310"/>
            <ac:spMk id="36" creationId="{B76C3D81-FCF8-46E0-AA06-632B4D94D590}"/>
          </ac:spMkLst>
        </pc:spChg>
      </pc:sldChg>
      <pc:sldChg chg="addSp modSp add ord modAnim">
        <pc:chgData name="Yang Wang" userId="4405c49e6f424c8c" providerId="LiveId" clId="{EE60BA90-A050-43D5-AE16-F6A76D79491F}" dt="2019-11-12T11:02:40.991" v="7110"/>
        <pc:sldMkLst>
          <pc:docMk/>
          <pc:sldMk cId="2845243193" sldId="311"/>
        </pc:sldMkLst>
        <pc:spChg chg="mod">
          <ac:chgData name="Yang Wang" userId="4405c49e6f424c8c" providerId="LiveId" clId="{EE60BA90-A050-43D5-AE16-F6A76D79491F}" dt="2019-11-12T10:32:45.144" v="6649" actId="1076"/>
          <ac:spMkLst>
            <pc:docMk/>
            <pc:sldMk cId="2845243193" sldId="311"/>
            <ac:spMk id="12" creationId="{B8E2A593-F913-4A9B-BE41-C15F48363C2E}"/>
          </ac:spMkLst>
        </pc:spChg>
        <pc:spChg chg="mod">
          <ac:chgData name="Yang Wang" userId="4405c49e6f424c8c" providerId="LiveId" clId="{EE60BA90-A050-43D5-AE16-F6A76D79491F}" dt="2019-11-12T10:32:39.737" v="6647" actId="1076"/>
          <ac:spMkLst>
            <pc:docMk/>
            <pc:sldMk cId="2845243193" sldId="311"/>
            <ac:spMk id="13" creationId="{A5FD0241-0005-4593-AC21-6D71E3736C5A}"/>
          </ac:spMkLst>
        </pc:spChg>
        <pc:spChg chg="add mod">
          <ac:chgData name="Yang Wang" userId="4405c49e6f424c8c" providerId="LiveId" clId="{EE60BA90-A050-43D5-AE16-F6A76D79491F}" dt="2019-11-12T10:51:59.356" v="6869" actId="20577"/>
          <ac:spMkLst>
            <pc:docMk/>
            <pc:sldMk cId="2845243193" sldId="311"/>
            <ac:spMk id="14" creationId="{33BFD8A6-F067-4DEE-BA25-5C65EF4A81BF}"/>
          </ac:spMkLst>
        </pc:spChg>
        <pc:spChg chg="add mod">
          <ac:chgData name="Yang Wang" userId="4405c49e6f424c8c" providerId="LiveId" clId="{EE60BA90-A050-43D5-AE16-F6A76D79491F}" dt="2019-11-12T11:02:33.665" v="7100" actId="1076"/>
          <ac:spMkLst>
            <pc:docMk/>
            <pc:sldMk cId="2845243193" sldId="311"/>
            <ac:spMk id="16" creationId="{A2AD8147-9DB6-4DA3-9B33-DEA5766B92C0}"/>
          </ac:spMkLst>
        </pc:spChg>
        <pc:spChg chg="add mod">
          <ac:chgData name="Yang Wang" userId="4405c49e6f424c8c" providerId="LiveId" clId="{EE60BA90-A050-43D5-AE16-F6A76D79491F}" dt="2019-11-12T11:02:40.991" v="7110"/>
          <ac:spMkLst>
            <pc:docMk/>
            <pc:sldMk cId="2845243193" sldId="311"/>
            <ac:spMk id="18" creationId="{88C291DC-B879-486B-ABF3-898C8B9ABCEA}"/>
          </ac:spMkLst>
        </pc:spChg>
      </pc:sldChg>
      <pc:sldChg chg="addSp delSp modSp add addAnim delAnim modAnim">
        <pc:chgData name="Yang Wang" userId="4405c49e6f424c8c" providerId="LiveId" clId="{EE60BA90-A050-43D5-AE16-F6A76D79491F}" dt="2019-11-12T11:36:48.557" v="7513"/>
        <pc:sldMkLst>
          <pc:docMk/>
          <pc:sldMk cId="2609273336" sldId="312"/>
        </pc:sldMkLst>
        <pc:spChg chg="mod">
          <ac:chgData name="Yang Wang" userId="4405c49e6f424c8c" providerId="LiveId" clId="{EE60BA90-A050-43D5-AE16-F6A76D79491F}" dt="2019-11-12T11:29:28.305" v="7351" actId="20577"/>
          <ac:spMkLst>
            <pc:docMk/>
            <pc:sldMk cId="2609273336" sldId="312"/>
            <ac:spMk id="2" creationId="{BD1E5FF2-8C87-4E3C-8C96-6E94B27B75EF}"/>
          </ac:spMkLst>
        </pc:spChg>
        <pc:spChg chg="add mod">
          <ac:chgData name="Yang Wang" userId="4405c49e6f424c8c" providerId="LiveId" clId="{EE60BA90-A050-43D5-AE16-F6A76D79491F}" dt="2019-11-12T11:31:11.347" v="7422" actId="1076"/>
          <ac:spMkLst>
            <pc:docMk/>
            <pc:sldMk cId="2609273336" sldId="312"/>
            <ac:spMk id="3" creationId="{29A8AA40-96D3-4284-947B-3785986B22D1}"/>
          </ac:spMkLst>
        </pc:spChg>
        <pc:spChg chg="add del mod">
          <ac:chgData name="Yang Wang" userId="4405c49e6f424c8c" providerId="LiveId" clId="{EE60BA90-A050-43D5-AE16-F6A76D79491F}" dt="2019-11-12T11:30:33.007" v="7412" actId="14100"/>
          <ac:spMkLst>
            <pc:docMk/>
            <pc:sldMk cId="2609273336" sldId="312"/>
            <ac:spMk id="11" creationId="{C8A7517F-9CE0-49FD-89A4-1FACE7F29836}"/>
          </ac:spMkLst>
        </pc:spChg>
        <pc:spChg chg="del">
          <ac:chgData name="Yang Wang" userId="4405c49e6f424c8c" providerId="LiveId" clId="{EE60BA90-A050-43D5-AE16-F6A76D79491F}" dt="2019-11-12T11:29:43.036" v="7360" actId="478"/>
          <ac:spMkLst>
            <pc:docMk/>
            <pc:sldMk cId="2609273336" sldId="312"/>
            <ac:spMk id="12" creationId="{2DBF9A82-2A17-4803-AE7C-AB5B3EC4AFD7}"/>
          </ac:spMkLst>
        </pc:spChg>
        <pc:spChg chg="del">
          <ac:chgData name="Yang Wang" userId="4405c49e6f424c8c" providerId="LiveId" clId="{EE60BA90-A050-43D5-AE16-F6A76D79491F}" dt="2019-11-12T11:29:38.749" v="7356" actId="478"/>
          <ac:spMkLst>
            <pc:docMk/>
            <pc:sldMk cId="2609273336" sldId="312"/>
            <ac:spMk id="13" creationId="{7CFCEAB5-4881-448F-AB1E-8B8CE821A41C}"/>
          </ac:spMkLst>
        </pc:spChg>
        <pc:spChg chg="del mod">
          <ac:chgData name="Yang Wang" userId="4405c49e6f424c8c" providerId="LiveId" clId="{EE60BA90-A050-43D5-AE16-F6A76D79491F}" dt="2019-11-12T11:29:54.804" v="7364" actId="478"/>
          <ac:spMkLst>
            <pc:docMk/>
            <pc:sldMk cId="2609273336" sldId="312"/>
            <ac:spMk id="14" creationId="{7016561B-7131-49F5-8748-05904463486B}"/>
          </ac:spMkLst>
        </pc:spChg>
        <pc:spChg chg="del">
          <ac:chgData name="Yang Wang" userId="4405c49e6f424c8c" providerId="LiveId" clId="{EE60BA90-A050-43D5-AE16-F6A76D79491F}" dt="2019-11-12T11:29:40.653" v="7358" actId="478"/>
          <ac:spMkLst>
            <pc:docMk/>
            <pc:sldMk cId="2609273336" sldId="312"/>
            <ac:spMk id="16" creationId="{16F8B08D-F96B-4A38-A4D9-B5AF8E7ED8D1}"/>
          </ac:spMkLst>
        </pc:spChg>
        <pc:spChg chg="del mod">
          <ac:chgData name="Yang Wang" userId="4405c49e6f424c8c" providerId="LiveId" clId="{EE60BA90-A050-43D5-AE16-F6A76D79491F}" dt="2019-11-12T11:29:42.162" v="7359" actId="478"/>
          <ac:spMkLst>
            <pc:docMk/>
            <pc:sldMk cId="2609273336" sldId="312"/>
            <ac:spMk id="18" creationId="{B8F92B1B-2C80-4B53-85B4-13B967F6410D}"/>
          </ac:spMkLst>
        </pc:spChg>
        <pc:spChg chg="add mod">
          <ac:chgData name="Yang Wang" userId="4405c49e6f424c8c" providerId="LiveId" clId="{EE60BA90-A050-43D5-AE16-F6A76D79491F}" dt="2019-11-12T11:35:13.995" v="7497" actId="1076"/>
          <ac:spMkLst>
            <pc:docMk/>
            <pc:sldMk cId="2609273336" sldId="312"/>
            <ac:spMk id="19" creationId="{30C604E2-30B9-412C-9239-682B5AC03BFF}"/>
          </ac:spMkLst>
        </pc:spChg>
        <pc:picChg chg="add mod">
          <ac:chgData name="Yang Wang" userId="4405c49e6f424c8c" providerId="LiveId" clId="{EE60BA90-A050-43D5-AE16-F6A76D79491F}" dt="2019-11-12T11:35:15.827" v="7498" actId="1076"/>
          <ac:picMkLst>
            <pc:docMk/>
            <pc:sldMk cId="2609273336" sldId="312"/>
            <ac:picMk id="5122" creationId="{3DE8827A-17F7-4FC1-9F69-DFCAD01F8D7A}"/>
          </ac:picMkLst>
        </pc:picChg>
      </pc:sldChg>
      <pc:sldChg chg="addSp delSp modSp add modAnim">
        <pc:chgData name="Yang Wang" userId="4405c49e6f424c8c" providerId="LiveId" clId="{EE60BA90-A050-43D5-AE16-F6A76D79491F}" dt="2019-11-12T11:43:20.428" v="7783" actId="478"/>
        <pc:sldMkLst>
          <pc:docMk/>
          <pc:sldMk cId="3101215773" sldId="313"/>
        </pc:sldMkLst>
        <pc:spChg chg="del mod">
          <ac:chgData name="Yang Wang" userId="4405c49e6f424c8c" providerId="LiveId" clId="{EE60BA90-A050-43D5-AE16-F6A76D79491F}" dt="2019-11-12T11:36:37.869" v="7508" actId="478"/>
          <ac:spMkLst>
            <pc:docMk/>
            <pc:sldMk cId="3101215773" sldId="313"/>
            <ac:spMk id="3" creationId="{29A8AA40-96D3-4284-947B-3785986B22D1}"/>
          </ac:spMkLst>
        </pc:spChg>
        <pc:spChg chg="mod">
          <ac:chgData name="Yang Wang" userId="4405c49e6f424c8c" providerId="LiveId" clId="{EE60BA90-A050-43D5-AE16-F6A76D79491F}" dt="2019-11-12T11:38:23.882" v="7566" actId="20577"/>
          <ac:spMkLst>
            <pc:docMk/>
            <pc:sldMk cId="3101215773" sldId="313"/>
            <ac:spMk id="11" creationId="{C8A7517F-9CE0-49FD-89A4-1FACE7F29836}"/>
          </ac:spMkLst>
        </pc:spChg>
        <pc:spChg chg="add mod">
          <ac:chgData name="Yang Wang" userId="4405c49e6f424c8c" providerId="LiveId" clId="{EE60BA90-A050-43D5-AE16-F6A76D79491F}" dt="2019-11-12T11:37:58.797" v="7540" actId="14100"/>
          <ac:spMkLst>
            <pc:docMk/>
            <pc:sldMk cId="3101215773" sldId="313"/>
            <ac:spMk id="16" creationId="{537F8475-BFA4-48BE-9DA1-7A565D8C7BE0}"/>
          </ac:spMkLst>
        </pc:spChg>
        <pc:spChg chg="add mod">
          <ac:chgData name="Yang Wang" userId="4405c49e6f424c8c" providerId="LiveId" clId="{EE60BA90-A050-43D5-AE16-F6A76D79491F}" dt="2019-11-12T11:39:00.319" v="7591" actId="20577"/>
          <ac:spMkLst>
            <pc:docMk/>
            <pc:sldMk cId="3101215773" sldId="313"/>
            <ac:spMk id="18" creationId="{BF3CCA93-51FE-435F-BDE8-3AD9FFB29A18}"/>
          </ac:spMkLst>
        </pc:spChg>
        <pc:spChg chg="mod">
          <ac:chgData name="Yang Wang" userId="4405c49e6f424c8c" providerId="LiveId" clId="{EE60BA90-A050-43D5-AE16-F6A76D79491F}" dt="2019-11-12T11:38:06.991" v="7542" actId="14100"/>
          <ac:spMkLst>
            <pc:docMk/>
            <pc:sldMk cId="3101215773" sldId="313"/>
            <ac:spMk id="19" creationId="{30C604E2-30B9-412C-9239-682B5AC03BFF}"/>
          </ac:spMkLst>
        </pc:spChg>
        <pc:picChg chg="del">
          <ac:chgData name="Yang Wang" userId="4405c49e6f424c8c" providerId="LiveId" clId="{EE60BA90-A050-43D5-AE16-F6A76D79491F}" dt="2019-11-12T11:43:20.428" v="7783" actId="478"/>
          <ac:picMkLst>
            <pc:docMk/>
            <pc:sldMk cId="3101215773" sldId="313"/>
            <ac:picMk id="5122" creationId="{3DE8827A-17F7-4FC1-9F69-DFCAD01F8D7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FCA83-3363-4D0C-88E7-03241A27E2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BA647A-7A4A-42A4-90A5-85E9B7E8A24D}">
      <dgm:prSet phldrT="[文本]" custT="1"/>
      <dgm:spPr>
        <a:solidFill>
          <a:schemeClr val="bg1"/>
        </a:solidFill>
        <a:ln w="28575">
          <a:solidFill>
            <a:srgbClr val="595959"/>
          </a:solidFill>
        </a:ln>
      </dgm:spPr>
      <dgm:t>
        <a:bodyPr/>
        <a:lstStyle/>
        <a:p>
          <a:r>
            <a:rPr lang="en-US" altLang="zh-CN" sz="2200" dirty="0">
              <a:solidFill>
                <a:schemeClr val="tx1"/>
              </a:solidFill>
            </a:rPr>
            <a:t>AModule.py</a:t>
          </a:r>
          <a:endParaRPr lang="zh-CN" altLang="en-US" sz="2200" dirty="0">
            <a:solidFill>
              <a:schemeClr val="tx1"/>
            </a:solidFill>
          </a:endParaRPr>
        </a:p>
      </dgm:t>
    </dgm:pt>
    <dgm:pt modelId="{786A7480-A71F-4B62-A205-CCD155BED91B}" type="parTrans" cxnId="{38B69595-82B3-4201-B42E-D0E0AA4723B5}">
      <dgm:prSet/>
      <dgm:spPr/>
      <dgm:t>
        <a:bodyPr/>
        <a:lstStyle/>
        <a:p>
          <a:endParaRPr lang="zh-CN" altLang="en-US"/>
        </a:p>
      </dgm:t>
    </dgm:pt>
    <dgm:pt modelId="{595142BF-F56A-4D5F-BE83-9BE26DCE5F27}" type="sibTrans" cxnId="{38B69595-82B3-4201-B42E-D0E0AA4723B5}">
      <dgm:prSet/>
      <dgm:spPr/>
      <dgm:t>
        <a:bodyPr/>
        <a:lstStyle/>
        <a:p>
          <a:endParaRPr lang="zh-CN" altLang="en-US"/>
        </a:p>
      </dgm:t>
    </dgm:pt>
    <dgm:pt modelId="{A8481440-C4EE-4D57-8406-628C0A4719E1}">
      <dgm:prSet phldrT="[文本]" custT="1"/>
      <dgm:spPr>
        <a:ln w="28575">
          <a:solidFill>
            <a:srgbClr val="595959"/>
          </a:solidFill>
        </a:ln>
      </dgm:spPr>
      <dgm:t>
        <a:bodyPr/>
        <a:lstStyle/>
        <a:p>
          <a:r>
            <a:rPr lang="en-US" altLang="zh-CN" sz="2200" dirty="0"/>
            <a:t>def func1() </a:t>
          </a:r>
          <a:endParaRPr lang="zh-CN" altLang="en-US" sz="2200" dirty="0"/>
        </a:p>
      </dgm:t>
    </dgm:pt>
    <dgm:pt modelId="{55F49794-4FB1-4299-9320-EA15992D2EBE}" type="parTrans" cxnId="{15BD165E-B18D-4B37-9C32-4A4842B60873}">
      <dgm:prSet/>
      <dgm:spPr>
        <a:ln w="28575"/>
      </dgm:spPr>
      <dgm:t>
        <a:bodyPr/>
        <a:lstStyle/>
        <a:p>
          <a:endParaRPr lang="zh-CN" altLang="en-US"/>
        </a:p>
      </dgm:t>
    </dgm:pt>
    <dgm:pt modelId="{6FE08AC2-0F20-488C-B131-71EE0692314E}" type="sibTrans" cxnId="{15BD165E-B18D-4B37-9C32-4A4842B60873}">
      <dgm:prSet/>
      <dgm:spPr/>
      <dgm:t>
        <a:bodyPr/>
        <a:lstStyle/>
        <a:p>
          <a:endParaRPr lang="zh-CN" altLang="en-US"/>
        </a:p>
      </dgm:t>
    </dgm:pt>
    <dgm:pt modelId="{FABC9EC7-6983-4E1D-BAA6-B8340B454FE8}">
      <dgm:prSet phldrT="[文本]" custT="1"/>
      <dgm:spPr>
        <a:ln w="28575"/>
      </dgm:spPr>
      <dgm:t>
        <a:bodyPr/>
        <a:lstStyle/>
        <a:p>
          <a:r>
            <a:rPr lang="en-US" altLang="zh-CN" sz="2200" dirty="0"/>
            <a:t>class ani()</a:t>
          </a:r>
          <a:endParaRPr lang="zh-CN" altLang="en-US" sz="2200" dirty="0"/>
        </a:p>
      </dgm:t>
    </dgm:pt>
    <dgm:pt modelId="{2F4D0FDF-EBEB-48AA-B62E-6429774E495F}" type="parTrans" cxnId="{37AA125E-4F2C-48E6-AD1A-F398A84DD60D}">
      <dgm:prSet/>
      <dgm:spPr>
        <a:ln w="28575"/>
      </dgm:spPr>
      <dgm:t>
        <a:bodyPr/>
        <a:lstStyle/>
        <a:p>
          <a:endParaRPr lang="zh-CN" altLang="en-US"/>
        </a:p>
      </dgm:t>
    </dgm:pt>
    <dgm:pt modelId="{09E4D071-21C4-4EC6-B25B-785E70758D3C}" type="sibTrans" cxnId="{37AA125E-4F2C-48E6-AD1A-F398A84DD60D}">
      <dgm:prSet/>
      <dgm:spPr/>
      <dgm:t>
        <a:bodyPr/>
        <a:lstStyle/>
        <a:p>
          <a:endParaRPr lang="zh-CN" altLang="en-US"/>
        </a:p>
      </dgm:t>
    </dgm:pt>
    <dgm:pt modelId="{6728515E-07EB-48F4-9754-7250CADCEF03}">
      <dgm:prSet phldrT="[文本]" custT="1"/>
      <dgm:spPr>
        <a:ln w="28575"/>
      </dgm:spPr>
      <dgm:t>
        <a:bodyPr/>
        <a:lstStyle/>
        <a:p>
          <a:r>
            <a:rPr lang="en-US" altLang="zh-CN" sz="2200" dirty="0"/>
            <a:t>def func2()</a:t>
          </a:r>
          <a:endParaRPr lang="zh-CN" altLang="en-US" sz="2200" dirty="0"/>
        </a:p>
      </dgm:t>
    </dgm:pt>
    <dgm:pt modelId="{DF8F04F3-A13E-4659-8CD7-509369B88154}" type="parTrans" cxnId="{885B88C2-F64E-49E4-A892-A89176BE48F0}">
      <dgm:prSet/>
      <dgm:spPr>
        <a:ln w="28575"/>
      </dgm:spPr>
      <dgm:t>
        <a:bodyPr/>
        <a:lstStyle/>
        <a:p>
          <a:endParaRPr lang="zh-CN" altLang="en-US"/>
        </a:p>
      </dgm:t>
    </dgm:pt>
    <dgm:pt modelId="{BEA8B606-4150-4935-B232-787ED79EA65F}" type="sibTrans" cxnId="{885B88C2-F64E-49E4-A892-A89176BE48F0}">
      <dgm:prSet/>
      <dgm:spPr/>
      <dgm:t>
        <a:bodyPr/>
        <a:lstStyle/>
        <a:p>
          <a:endParaRPr lang="zh-CN" altLang="en-US"/>
        </a:p>
      </dgm:t>
    </dgm:pt>
    <dgm:pt modelId="{75401ED9-030F-40FF-8823-167499C5A0E5}" type="pres">
      <dgm:prSet presAssocID="{8F6FCA83-3363-4D0C-88E7-03241A27E2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2E6542-5A17-47F7-88F3-D4D743AC547A}" type="pres">
      <dgm:prSet presAssocID="{48BA647A-7A4A-42A4-90A5-85E9B7E8A24D}" presName="root" presStyleCnt="0"/>
      <dgm:spPr/>
    </dgm:pt>
    <dgm:pt modelId="{E753B36F-8227-42CD-B98A-D8259937AB07}" type="pres">
      <dgm:prSet presAssocID="{48BA647A-7A4A-42A4-90A5-85E9B7E8A24D}" presName="rootComposite" presStyleCnt="0"/>
      <dgm:spPr/>
    </dgm:pt>
    <dgm:pt modelId="{97BE8B6F-2DED-4EEC-9D3C-BECED459C181}" type="pres">
      <dgm:prSet presAssocID="{48BA647A-7A4A-42A4-90A5-85E9B7E8A24D}" presName="rootText" presStyleLbl="node1" presStyleIdx="0" presStyleCnt="1" custScaleX="145869" custScaleY="45976"/>
      <dgm:spPr/>
    </dgm:pt>
    <dgm:pt modelId="{AB4301D8-F61E-4B8E-B4F1-DE443B3FA06F}" type="pres">
      <dgm:prSet presAssocID="{48BA647A-7A4A-42A4-90A5-85E9B7E8A24D}" presName="rootConnector" presStyleLbl="node1" presStyleIdx="0" presStyleCnt="1"/>
      <dgm:spPr/>
    </dgm:pt>
    <dgm:pt modelId="{E99E17D5-1B56-4CE6-A3EC-A43DD0DC78B4}" type="pres">
      <dgm:prSet presAssocID="{48BA647A-7A4A-42A4-90A5-85E9B7E8A24D}" presName="childShape" presStyleCnt="0"/>
      <dgm:spPr/>
    </dgm:pt>
    <dgm:pt modelId="{2ADCBD8F-CB86-411D-812E-803AF54F656D}" type="pres">
      <dgm:prSet presAssocID="{55F49794-4FB1-4299-9320-EA15992D2EBE}" presName="Name13" presStyleLbl="parChTrans1D2" presStyleIdx="0" presStyleCnt="3"/>
      <dgm:spPr/>
    </dgm:pt>
    <dgm:pt modelId="{F1C160A4-E466-4BE4-B752-196117D6D37C}" type="pres">
      <dgm:prSet presAssocID="{A8481440-C4EE-4D57-8406-628C0A4719E1}" presName="childText" presStyleLbl="bgAcc1" presStyleIdx="0" presStyleCnt="3" custScaleX="146582" custScaleY="61459">
        <dgm:presLayoutVars>
          <dgm:bulletEnabled val="1"/>
        </dgm:presLayoutVars>
      </dgm:prSet>
      <dgm:spPr/>
    </dgm:pt>
    <dgm:pt modelId="{A39D8270-445B-44F0-BBC1-B1AF9463523D}" type="pres">
      <dgm:prSet presAssocID="{DF8F04F3-A13E-4659-8CD7-509369B88154}" presName="Name13" presStyleLbl="parChTrans1D2" presStyleIdx="1" presStyleCnt="3"/>
      <dgm:spPr/>
    </dgm:pt>
    <dgm:pt modelId="{38FEDCC8-C922-45B7-BA50-410466203545}" type="pres">
      <dgm:prSet presAssocID="{6728515E-07EB-48F4-9754-7250CADCEF03}" presName="childText" presStyleLbl="bgAcc1" presStyleIdx="1" presStyleCnt="3" custScaleX="146597" custScaleY="63647">
        <dgm:presLayoutVars>
          <dgm:bulletEnabled val="1"/>
        </dgm:presLayoutVars>
      </dgm:prSet>
      <dgm:spPr/>
    </dgm:pt>
    <dgm:pt modelId="{A0CC894B-1B49-4651-A914-9FF95E3181FD}" type="pres">
      <dgm:prSet presAssocID="{2F4D0FDF-EBEB-48AA-B62E-6429774E495F}" presName="Name13" presStyleLbl="parChTrans1D2" presStyleIdx="2" presStyleCnt="3"/>
      <dgm:spPr/>
    </dgm:pt>
    <dgm:pt modelId="{93A9818A-D418-450A-9286-88411B6DC12A}" type="pres">
      <dgm:prSet presAssocID="{FABC9EC7-6983-4E1D-BAA6-B8340B454FE8}" presName="childText" presStyleLbl="bgAcc1" presStyleIdx="2" presStyleCnt="3" custScaleX="144798" custScaleY="65789">
        <dgm:presLayoutVars>
          <dgm:bulletEnabled val="1"/>
        </dgm:presLayoutVars>
      </dgm:prSet>
      <dgm:spPr/>
    </dgm:pt>
  </dgm:ptLst>
  <dgm:cxnLst>
    <dgm:cxn modelId="{502DD109-6E27-4388-AAE6-4E8040410613}" type="presOf" srcId="{8F6FCA83-3363-4D0C-88E7-03241A27E2CC}" destId="{75401ED9-030F-40FF-8823-167499C5A0E5}" srcOrd="0" destOrd="0" presId="urn:microsoft.com/office/officeart/2005/8/layout/hierarchy3"/>
    <dgm:cxn modelId="{A8570F0C-F18B-4FBD-92AB-797346B725DB}" type="presOf" srcId="{48BA647A-7A4A-42A4-90A5-85E9B7E8A24D}" destId="{AB4301D8-F61E-4B8E-B4F1-DE443B3FA06F}" srcOrd="1" destOrd="0" presId="urn:microsoft.com/office/officeart/2005/8/layout/hierarchy3"/>
    <dgm:cxn modelId="{48516D3A-1EFB-4C50-851B-A9354E97D1C9}" type="presOf" srcId="{2F4D0FDF-EBEB-48AA-B62E-6429774E495F}" destId="{A0CC894B-1B49-4651-A914-9FF95E3181FD}" srcOrd="0" destOrd="0" presId="urn:microsoft.com/office/officeart/2005/8/layout/hierarchy3"/>
    <dgm:cxn modelId="{37AA125E-4F2C-48E6-AD1A-F398A84DD60D}" srcId="{48BA647A-7A4A-42A4-90A5-85E9B7E8A24D}" destId="{FABC9EC7-6983-4E1D-BAA6-B8340B454FE8}" srcOrd="2" destOrd="0" parTransId="{2F4D0FDF-EBEB-48AA-B62E-6429774E495F}" sibTransId="{09E4D071-21C4-4EC6-B25B-785E70758D3C}"/>
    <dgm:cxn modelId="{15BD165E-B18D-4B37-9C32-4A4842B60873}" srcId="{48BA647A-7A4A-42A4-90A5-85E9B7E8A24D}" destId="{A8481440-C4EE-4D57-8406-628C0A4719E1}" srcOrd="0" destOrd="0" parTransId="{55F49794-4FB1-4299-9320-EA15992D2EBE}" sibTransId="{6FE08AC2-0F20-488C-B131-71EE0692314E}"/>
    <dgm:cxn modelId="{A58A1449-916A-4514-962E-8EFF55DAF65C}" type="presOf" srcId="{55F49794-4FB1-4299-9320-EA15992D2EBE}" destId="{2ADCBD8F-CB86-411D-812E-803AF54F656D}" srcOrd="0" destOrd="0" presId="urn:microsoft.com/office/officeart/2005/8/layout/hierarchy3"/>
    <dgm:cxn modelId="{8E89AE50-487B-4FA1-A484-02F2091B3A44}" type="presOf" srcId="{48BA647A-7A4A-42A4-90A5-85E9B7E8A24D}" destId="{97BE8B6F-2DED-4EEC-9D3C-BECED459C181}" srcOrd="0" destOrd="0" presId="urn:microsoft.com/office/officeart/2005/8/layout/hierarchy3"/>
    <dgm:cxn modelId="{FF3C4274-D5D4-4FD0-8FE6-E099740CE496}" type="presOf" srcId="{FABC9EC7-6983-4E1D-BAA6-B8340B454FE8}" destId="{93A9818A-D418-450A-9286-88411B6DC12A}" srcOrd="0" destOrd="0" presId="urn:microsoft.com/office/officeart/2005/8/layout/hierarchy3"/>
    <dgm:cxn modelId="{789D5A8C-D885-4DCF-AE4F-78505FB791F5}" type="presOf" srcId="{A8481440-C4EE-4D57-8406-628C0A4719E1}" destId="{F1C160A4-E466-4BE4-B752-196117D6D37C}" srcOrd="0" destOrd="0" presId="urn:microsoft.com/office/officeart/2005/8/layout/hierarchy3"/>
    <dgm:cxn modelId="{38B69595-82B3-4201-B42E-D0E0AA4723B5}" srcId="{8F6FCA83-3363-4D0C-88E7-03241A27E2CC}" destId="{48BA647A-7A4A-42A4-90A5-85E9B7E8A24D}" srcOrd="0" destOrd="0" parTransId="{786A7480-A71F-4B62-A205-CCD155BED91B}" sibTransId="{595142BF-F56A-4D5F-BE83-9BE26DCE5F27}"/>
    <dgm:cxn modelId="{885B88C2-F64E-49E4-A892-A89176BE48F0}" srcId="{48BA647A-7A4A-42A4-90A5-85E9B7E8A24D}" destId="{6728515E-07EB-48F4-9754-7250CADCEF03}" srcOrd="1" destOrd="0" parTransId="{DF8F04F3-A13E-4659-8CD7-509369B88154}" sibTransId="{BEA8B606-4150-4935-B232-787ED79EA65F}"/>
    <dgm:cxn modelId="{231A4FCC-920F-4E19-BFD0-8E36772A4BC7}" type="presOf" srcId="{6728515E-07EB-48F4-9754-7250CADCEF03}" destId="{38FEDCC8-C922-45B7-BA50-410466203545}" srcOrd="0" destOrd="0" presId="urn:microsoft.com/office/officeart/2005/8/layout/hierarchy3"/>
    <dgm:cxn modelId="{B12B7BE2-6D6C-4539-9E1A-6746CA2F6E45}" type="presOf" srcId="{DF8F04F3-A13E-4659-8CD7-509369B88154}" destId="{A39D8270-445B-44F0-BBC1-B1AF9463523D}" srcOrd="0" destOrd="0" presId="urn:microsoft.com/office/officeart/2005/8/layout/hierarchy3"/>
    <dgm:cxn modelId="{66541B91-9695-41D3-AA7C-89CEDB60CCBB}" type="presParOf" srcId="{75401ED9-030F-40FF-8823-167499C5A0E5}" destId="{C42E6542-5A17-47F7-88F3-D4D743AC547A}" srcOrd="0" destOrd="0" presId="urn:microsoft.com/office/officeart/2005/8/layout/hierarchy3"/>
    <dgm:cxn modelId="{AAE800A5-965C-4320-A3A4-CFB15F8921D1}" type="presParOf" srcId="{C42E6542-5A17-47F7-88F3-D4D743AC547A}" destId="{E753B36F-8227-42CD-B98A-D8259937AB07}" srcOrd="0" destOrd="0" presId="urn:microsoft.com/office/officeart/2005/8/layout/hierarchy3"/>
    <dgm:cxn modelId="{09990994-A0EE-451E-A1DD-2BD31F87DC19}" type="presParOf" srcId="{E753B36F-8227-42CD-B98A-D8259937AB07}" destId="{97BE8B6F-2DED-4EEC-9D3C-BECED459C181}" srcOrd="0" destOrd="0" presId="urn:microsoft.com/office/officeart/2005/8/layout/hierarchy3"/>
    <dgm:cxn modelId="{B396711F-3BF4-4265-A393-F0D39BFB372E}" type="presParOf" srcId="{E753B36F-8227-42CD-B98A-D8259937AB07}" destId="{AB4301D8-F61E-4B8E-B4F1-DE443B3FA06F}" srcOrd="1" destOrd="0" presId="urn:microsoft.com/office/officeart/2005/8/layout/hierarchy3"/>
    <dgm:cxn modelId="{1BECC21F-3961-4F0F-A8E8-DF799A428105}" type="presParOf" srcId="{C42E6542-5A17-47F7-88F3-D4D743AC547A}" destId="{E99E17D5-1B56-4CE6-A3EC-A43DD0DC78B4}" srcOrd="1" destOrd="0" presId="urn:microsoft.com/office/officeart/2005/8/layout/hierarchy3"/>
    <dgm:cxn modelId="{9AEA9BEE-0AE4-4CBB-90BB-45C82D44F9AA}" type="presParOf" srcId="{E99E17D5-1B56-4CE6-A3EC-A43DD0DC78B4}" destId="{2ADCBD8F-CB86-411D-812E-803AF54F656D}" srcOrd="0" destOrd="0" presId="urn:microsoft.com/office/officeart/2005/8/layout/hierarchy3"/>
    <dgm:cxn modelId="{60C2048D-D2DF-45DD-9B6A-F0F68AF7BF86}" type="presParOf" srcId="{E99E17D5-1B56-4CE6-A3EC-A43DD0DC78B4}" destId="{F1C160A4-E466-4BE4-B752-196117D6D37C}" srcOrd="1" destOrd="0" presId="urn:microsoft.com/office/officeart/2005/8/layout/hierarchy3"/>
    <dgm:cxn modelId="{A8AD6FD0-D002-4EAD-955E-8C3706A611E5}" type="presParOf" srcId="{E99E17D5-1B56-4CE6-A3EC-A43DD0DC78B4}" destId="{A39D8270-445B-44F0-BBC1-B1AF9463523D}" srcOrd="2" destOrd="0" presId="urn:microsoft.com/office/officeart/2005/8/layout/hierarchy3"/>
    <dgm:cxn modelId="{564405B5-920E-41DB-84BB-5499818D8E1E}" type="presParOf" srcId="{E99E17D5-1B56-4CE6-A3EC-A43DD0DC78B4}" destId="{38FEDCC8-C922-45B7-BA50-410466203545}" srcOrd="3" destOrd="0" presId="urn:microsoft.com/office/officeart/2005/8/layout/hierarchy3"/>
    <dgm:cxn modelId="{64AD4766-E6AD-48B5-835A-3D103205101A}" type="presParOf" srcId="{E99E17D5-1B56-4CE6-A3EC-A43DD0DC78B4}" destId="{A0CC894B-1B49-4651-A914-9FF95E3181FD}" srcOrd="4" destOrd="0" presId="urn:microsoft.com/office/officeart/2005/8/layout/hierarchy3"/>
    <dgm:cxn modelId="{7D27CB96-3B93-4E1B-B722-52402D4B2F86}" type="presParOf" srcId="{E99E17D5-1B56-4CE6-A3EC-A43DD0DC78B4}" destId="{93A9818A-D418-450A-9286-88411B6DC12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E8B6F-2DED-4EEC-9D3C-BECED459C181}">
      <dsp:nvSpPr>
        <dsp:cNvPr id="0" name=""/>
        <dsp:cNvSpPr/>
      </dsp:nvSpPr>
      <dsp:spPr>
        <a:xfrm>
          <a:off x="355" y="333177"/>
          <a:ext cx="2379368" cy="374972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tx1"/>
              </a:solidFill>
            </a:rPr>
            <a:t>AModule.py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11338" y="344160"/>
        <a:ext cx="2357402" cy="353006"/>
      </dsp:txXfrm>
    </dsp:sp>
    <dsp:sp modelId="{2ADCBD8F-CB86-411D-812E-803AF54F656D}">
      <dsp:nvSpPr>
        <dsp:cNvPr id="0" name=""/>
        <dsp:cNvSpPr/>
      </dsp:nvSpPr>
      <dsp:spPr>
        <a:xfrm>
          <a:off x="238292" y="708150"/>
          <a:ext cx="237936" cy="45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20"/>
              </a:lnTo>
              <a:lnTo>
                <a:pt x="237936" y="4545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160A4-E466-4BE4-B752-196117D6D37C}">
      <dsp:nvSpPr>
        <dsp:cNvPr id="0" name=""/>
        <dsp:cNvSpPr/>
      </dsp:nvSpPr>
      <dsp:spPr>
        <a:xfrm>
          <a:off x="476229" y="912046"/>
          <a:ext cx="1912798" cy="50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def func1() </a:t>
          </a:r>
          <a:endParaRPr lang="zh-CN" altLang="en-US" sz="2200" kern="1200" dirty="0"/>
        </a:p>
      </dsp:txBody>
      <dsp:txXfrm>
        <a:off x="490910" y="926727"/>
        <a:ext cx="1883436" cy="471887"/>
      </dsp:txXfrm>
    </dsp:sp>
    <dsp:sp modelId="{A39D8270-445B-44F0-BBC1-B1AF9463523D}">
      <dsp:nvSpPr>
        <dsp:cNvPr id="0" name=""/>
        <dsp:cNvSpPr/>
      </dsp:nvSpPr>
      <dsp:spPr>
        <a:xfrm>
          <a:off x="238292" y="708150"/>
          <a:ext cx="237936" cy="116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588"/>
              </a:lnTo>
              <a:lnTo>
                <a:pt x="237936" y="1168588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EDCC8-C922-45B7-BA50-410466203545}">
      <dsp:nvSpPr>
        <dsp:cNvPr id="0" name=""/>
        <dsp:cNvSpPr/>
      </dsp:nvSpPr>
      <dsp:spPr>
        <a:xfrm>
          <a:off x="476229" y="1617192"/>
          <a:ext cx="1912994" cy="519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def func2()</a:t>
          </a:r>
          <a:endParaRPr lang="zh-CN" altLang="en-US" sz="2200" kern="1200" dirty="0"/>
        </a:p>
      </dsp:txBody>
      <dsp:txXfrm>
        <a:off x="491433" y="1632396"/>
        <a:ext cx="1882586" cy="488686"/>
      </dsp:txXfrm>
    </dsp:sp>
    <dsp:sp modelId="{A0CC894B-1B49-4651-A914-9FF95E3181FD}">
      <dsp:nvSpPr>
        <dsp:cNvPr id="0" name=""/>
        <dsp:cNvSpPr/>
      </dsp:nvSpPr>
      <dsp:spPr>
        <a:xfrm>
          <a:off x="238292" y="708150"/>
          <a:ext cx="237936" cy="1900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314"/>
              </a:lnTo>
              <a:lnTo>
                <a:pt x="237936" y="1900314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9818A-D418-450A-9286-88411B6DC12A}">
      <dsp:nvSpPr>
        <dsp:cNvPr id="0" name=""/>
        <dsp:cNvSpPr/>
      </dsp:nvSpPr>
      <dsp:spPr>
        <a:xfrm>
          <a:off x="476229" y="2340182"/>
          <a:ext cx="1889518" cy="536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class ani()</a:t>
          </a:r>
          <a:endParaRPr lang="zh-CN" altLang="en-US" sz="2200" kern="1200" dirty="0"/>
        </a:p>
      </dsp:txBody>
      <dsp:txXfrm>
        <a:off x="491944" y="2355897"/>
        <a:ext cx="1858088" cy="505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566243-8404-4CBC-B5A9-3A4D70DE00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19912-686E-4A36-928F-EEC681210D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AEE6-B77F-48A7-85F0-8F0DFCE9706B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996CC-7282-4E67-AD48-AA9FDE289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C7926E-5887-4670-B876-BB9620B351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C6BB-B51A-4317-9CD0-C9393C635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57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EBDE9-67CB-4201-9452-9DD1359B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307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86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0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4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98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6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37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0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3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8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4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1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76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75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5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7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42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3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08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79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6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8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1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62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09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1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4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17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5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2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2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4E271E-03D9-4161-B1A8-DA2DA1B53ECC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BDE9-67CB-4201-9452-9DD1359B3E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7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11FF9-9AB8-4A53-B258-AC690B2E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F2A82-FBCF-4294-B11E-F5847488C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E1936-C38A-4D94-951E-530C12CA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FE5-6556-49E9-AD1E-18DC436C8282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AD4F0-C5EF-4B7B-A5FC-50AAD202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D7DF1-61FF-489C-BCFD-98B89CA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4ED4-9068-41E9-87D6-FB7693C5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75D88-A43C-414C-9D70-9444540C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6ABFE-A843-4DCE-B9A9-CC2F5C30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B5C-C879-42CC-9E9B-5798CF670F59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7BC3B-E7E4-4482-93A6-7323297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2568A-E0E2-497A-A313-6C1D7B5A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4886B-4FBD-4B8B-AB79-0E701954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8CF9F-632E-45D7-AE61-CEAC47FF5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C988F-B66F-4524-BBB1-954271C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4CFE-CE38-4914-A499-95A75F97B1ED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526EC-E5A1-491E-85F3-BFF303E1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D5E5D-A40C-4B24-94A4-B7E7298C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DB0F-0166-4D13-BCA1-24D2F9FA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40CD-B22D-4FE6-95FF-80F2628E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69FA2-C7C4-4727-8B4A-AC758CB7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2600-FD9F-4C86-AAFB-D1BF3657E7DA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72EDB-1151-427E-87EB-9FA1354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91ECD-A46B-4B74-B4C6-E972C2A3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1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B1A87-280C-44AA-95E4-780A5052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11265-D743-4612-B513-CB3A52C8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0BF08-0530-4736-A3DF-E3F902EE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66E7-94C7-49B2-AFF9-DA1A14727171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C6625-33D0-4BD3-A436-715CE4A8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19DEA-1E97-4C07-9A4E-33A9C382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CEA6-3F7D-430D-BAD1-A9512796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F3759-4D3D-4672-9C90-2541A032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BD202-492F-4B11-B474-E582E0055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61624-09CB-4D5F-9149-FB611FA7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DBC-71AE-48BB-8672-0D2DF71AF71B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93753-6E18-4927-96DB-BE125890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A5279-862D-4E66-8692-4AED5387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0E63-46E4-477A-A107-5E04D381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71FBB-BA55-444B-A494-7281575A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064D5-58F2-4592-98D2-DDC3953A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8A3F4-DE0C-4180-BDA0-F00AD3DCA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02EEC-EC58-4E48-AEE7-963EEDC17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0D8E3-8286-4FD1-8BF2-0207B3FF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AF85-EDEF-4D44-AF94-E09627CB75B3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D9A09-5BE5-488C-A0B6-0CAE8511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87F499-10F8-4D75-8E89-D66D4C1C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A7A4-4991-4850-95AA-E0C012A9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795B8-B045-4881-B2D9-DAFDADB9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9FF1-3ADE-4B2F-8634-B5C97B335EFD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A8207-60DA-4A17-8BF1-B0757ACB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E4BC1-76C3-42B5-9408-F2315909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CA95C-0351-4069-AF7D-33D62D53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B0B8-1BB0-42C6-A363-F45BDF66710B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EC17AE-CD54-4D72-B7F1-366CE01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6DF58-CF69-4CBD-A95B-F9D322EF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43E54-4BAF-452C-AC37-C1691D92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35968-A5AA-46EF-AFC8-E5745040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84C13-D1A3-4534-B7BA-C813C412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2436D-0256-4F72-8273-8D4410BE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AED-C947-4521-B0EC-1721BB5DBC5D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A2BFB-DC69-4B90-AACB-2D7BEF3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D7C88-5CBD-4662-8903-5B227173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083DC-3668-4781-9F18-00FBC5F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07CB1-68A2-4F01-A1EE-78036127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31AEA-68BD-406A-AC50-B2BBE020D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28C06-F0E6-4428-9454-3A9E46F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450-612C-4558-9832-3516E4D27B79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72F46-D235-435B-A1C5-1EE26FF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16863-5C5E-41A4-BEC1-9B99FBEB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5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6D524-1A44-4A56-B678-BCCEBE5C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FDCB1-2C25-4801-81AC-A44DB676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9117D-3E5E-4E95-A6CE-0E68516E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C016-2A45-4923-A268-C5287698651E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718B7-0460-44EF-879B-C8D9E30A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D1854-B4AE-4CD4-9612-48616EA60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1432-8EDE-43EF-BC04-200B22B83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1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zh-cn/3.7/library/functions.html#oct" TargetMode="External"/><Relationship Id="rId21" Type="http://schemas.openxmlformats.org/officeDocument/2006/relationships/hyperlink" Target="https://docs.python.org/zh-cn/3.7/library/functions.html#object" TargetMode="External"/><Relationship Id="rId42" Type="http://schemas.openxmlformats.org/officeDocument/2006/relationships/hyperlink" Target="https://docs.python.org/zh-cn/3.7/library/functions.html#super" TargetMode="External"/><Relationship Id="rId47" Type="http://schemas.openxmlformats.org/officeDocument/2006/relationships/hyperlink" Target="https://docs.python.org/zh-cn/3.7/library/functions.html#func-tuple" TargetMode="External"/><Relationship Id="rId63" Type="http://schemas.openxmlformats.org/officeDocument/2006/relationships/hyperlink" Target="https://docs.python.org/zh-cn/3.7/library/functions.html#compile" TargetMode="External"/><Relationship Id="rId68" Type="http://schemas.openxmlformats.org/officeDocument/2006/relationships/hyperlink" Target="https://docs.python.org/zh-cn/3.7/library/functions.html#complex" TargetMode="External"/><Relationship Id="rId7" Type="http://schemas.openxmlformats.org/officeDocument/2006/relationships/hyperlink" Target="https://docs.python.org/zh-cn/3.7/library/functions.html#func-set" TargetMode="External"/><Relationship Id="rId71" Type="http://schemas.openxmlformats.org/officeDocument/2006/relationships/hyperlink" Target="https://docs.python.org/zh-cn/3.7/library/functions.html#round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docs.python.org/zh-cn/3.7/library/functions.html#-1,-1,NEXT" TargetMode="External"/><Relationship Id="rId29" Type="http://schemas.openxmlformats.org/officeDocument/2006/relationships/hyperlink" Target="https://docs.python.org/zh-cn/3.7/library/functions.html#eval" TargetMode="External"/><Relationship Id="rId11" Type="http://schemas.openxmlformats.org/officeDocument/2006/relationships/hyperlink" Target="https://docs.python.org/zh-cn/3.7/library/functions.html#min" TargetMode="External"/><Relationship Id="rId24" Type="http://schemas.openxmlformats.org/officeDocument/2006/relationships/hyperlink" Target="https://docs.python.org/zh-cn/3.7/library/functions.html#enumerate" TargetMode="External"/><Relationship Id="rId32" Type="http://schemas.openxmlformats.org/officeDocument/2006/relationships/hyperlink" Target="https://docs.python.org/zh-cn/3.7/library/functions.html#func-str" TargetMode="External"/><Relationship Id="rId37" Type="http://schemas.openxmlformats.org/officeDocument/2006/relationships/hyperlink" Target="https://docs.python.org/zh-cn/3.7/library/functions.html#sum" TargetMode="External"/><Relationship Id="rId40" Type="http://schemas.openxmlformats.org/officeDocument/2006/relationships/hyperlink" Target="https://docs.python.org/zh-cn/3.7/library/functions.html#issubclass" TargetMode="External"/><Relationship Id="rId45" Type="http://schemas.openxmlformats.org/officeDocument/2006/relationships/hyperlink" Target="https://docs.python.org/zh-cn/3.7/library/functions.html#iter" TargetMode="External"/><Relationship Id="rId53" Type="http://schemas.openxmlformats.org/officeDocument/2006/relationships/hyperlink" Target="https://docs.python.org/zh-cn/3.7/library/functions.html#chr" TargetMode="External"/><Relationship Id="rId58" Type="http://schemas.openxmlformats.org/officeDocument/2006/relationships/hyperlink" Target="https://docs.python.org/zh-cn/3.7/library/functions.html#classmethod" TargetMode="External"/><Relationship Id="rId66" Type="http://schemas.openxmlformats.org/officeDocument/2006/relationships/hyperlink" Target="https://docs.python.org/zh-cn/3.7/library/functions.html#reversed" TargetMode="External"/><Relationship Id="rId5" Type="http://schemas.openxmlformats.org/officeDocument/2006/relationships/hyperlink" Target="https://docs.python.org/zh-cn/3.7/library/functions.html#hash" TargetMode="External"/><Relationship Id="rId61" Type="http://schemas.openxmlformats.org/officeDocument/2006/relationships/hyperlink" Target="https://docs.python.org/zh-cn/3.7/library/functions.html#repr" TargetMode="External"/><Relationship Id="rId19" Type="http://schemas.openxmlformats.org/officeDocument/2006/relationships/hyperlink" Target="https://docs.python.org/zh-cn/3.7/library/functions.html#divmod" TargetMode="External"/><Relationship Id="rId14" Type="http://schemas.openxmlformats.org/officeDocument/2006/relationships/hyperlink" Target="https://docs.python.org/zh-cn/3.7/library/functions.html#dir" TargetMode="External"/><Relationship Id="rId22" Type="http://schemas.openxmlformats.org/officeDocument/2006/relationships/hyperlink" Target="https://docs.python.org/zh-cn/3.7/library/functions.html#sorted" TargetMode="External"/><Relationship Id="rId27" Type="http://schemas.openxmlformats.org/officeDocument/2006/relationships/hyperlink" Target="https://docs.python.org/zh-cn/3.7/library/functions.html#staticmethod" TargetMode="External"/><Relationship Id="rId30" Type="http://schemas.openxmlformats.org/officeDocument/2006/relationships/hyperlink" Target="https://docs.python.org/zh-cn/3.7/library/functions.html#int" TargetMode="External"/><Relationship Id="rId35" Type="http://schemas.openxmlformats.org/officeDocument/2006/relationships/hyperlink" Target="https://docs.python.org/zh-cn/3.7/library/functions.html#isinstance" TargetMode="External"/><Relationship Id="rId43" Type="http://schemas.openxmlformats.org/officeDocument/2006/relationships/hyperlink" Target="https://docs.python.org/zh-cn/3.7/library/functions.html#func-bytes" TargetMode="External"/><Relationship Id="rId48" Type="http://schemas.openxmlformats.org/officeDocument/2006/relationships/hyperlink" Target="https://docs.python.org/zh-cn/3.7/library/functions.html#callable" TargetMode="External"/><Relationship Id="rId56" Type="http://schemas.openxmlformats.org/officeDocument/2006/relationships/hyperlink" Target="https://docs.python.org/zh-cn/3.7/library/functions.html#func-range" TargetMode="External"/><Relationship Id="rId64" Type="http://schemas.openxmlformats.org/officeDocument/2006/relationships/hyperlink" Target="https://docs.python.org/zh-cn/3.7/library/functions.html#globals" TargetMode="External"/><Relationship Id="rId69" Type="http://schemas.openxmlformats.org/officeDocument/2006/relationships/hyperlink" Target="https://docs.python.org/zh-cn/3.7/library/functions.html#hasattr" TargetMode="External"/><Relationship Id="rId8" Type="http://schemas.openxmlformats.org/officeDocument/2006/relationships/hyperlink" Target="https://docs.python.org/zh-cn/3.7/library/functions.html#all" TargetMode="External"/><Relationship Id="rId51" Type="http://schemas.openxmlformats.org/officeDocument/2006/relationships/hyperlink" Target="https://docs.python.org/zh-cn/3.7/library/functions.html#property" TargetMode="External"/><Relationship Id="rId72" Type="http://schemas.openxmlformats.org/officeDocument/2006/relationships/hyperlink" Target="https://docs.python.org/zh-cn/3.7/library/functions.html" TargetMode="External"/><Relationship Id="rId3" Type="http://schemas.openxmlformats.org/officeDocument/2006/relationships/hyperlink" Target="https://docs.python.org/zh-cn/3.7/library/functions.html#abs" TargetMode="External"/><Relationship Id="rId12" Type="http://schemas.openxmlformats.org/officeDocument/2006/relationships/hyperlink" Target="https://docs.python.org/zh-cn/3.7/library/functions.html#setattr" TargetMode="External"/><Relationship Id="rId17" Type="http://schemas.openxmlformats.org/officeDocument/2006/relationships/hyperlink" Target="https://docs.python.org/zh-cn/3.7/library/functions.html#slice" TargetMode="External"/><Relationship Id="rId25" Type="http://schemas.openxmlformats.org/officeDocument/2006/relationships/hyperlink" Target="https://docs.python.org/zh-cn/3.7/library/functions.html#input" TargetMode="External"/><Relationship Id="rId33" Type="http://schemas.openxmlformats.org/officeDocument/2006/relationships/hyperlink" Target="https://docs.python.org/zh-cn/3.7/library/functions.html#breakpoint" TargetMode="External"/><Relationship Id="rId38" Type="http://schemas.openxmlformats.org/officeDocument/2006/relationships/hyperlink" Target="https://docs.python.org/zh-cn/3.7/library/functions.html#func-bytearray" TargetMode="External"/><Relationship Id="rId46" Type="http://schemas.openxmlformats.org/officeDocument/2006/relationships/hyperlink" Target="https://docs.python.org/zh-cn/3.7/library/functions.html#print" TargetMode="External"/><Relationship Id="rId59" Type="http://schemas.openxmlformats.org/officeDocument/2006/relationships/hyperlink" Target="https://docs.python.org/zh-cn/3.7/library/functions.html#getattr" TargetMode="External"/><Relationship Id="rId67" Type="http://schemas.openxmlformats.org/officeDocument/2006/relationships/hyperlink" Target="https://docs.python.org/zh-cn/3.7/library/functions.html#__import__" TargetMode="External"/><Relationship Id="rId20" Type="http://schemas.openxmlformats.org/officeDocument/2006/relationships/hyperlink" Target="https://docs.python.org/zh-cn/3.7/library/functions.html#id" TargetMode="External"/><Relationship Id="rId41" Type="http://schemas.openxmlformats.org/officeDocument/2006/relationships/hyperlink" Target="https://docs.python.org/zh-cn/3.7/library/functions.html#pow" TargetMode="External"/><Relationship Id="rId54" Type="http://schemas.openxmlformats.org/officeDocument/2006/relationships/hyperlink" Target="https://docs.python.org/zh-cn/3.7/library/functions.html#func-frozenset" TargetMode="External"/><Relationship Id="rId62" Type="http://schemas.openxmlformats.org/officeDocument/2006/relationships/hyperlink" Target="https://docs.python.org/zh-cn/3.7/library/functions.html#zip" TargetMode="External"/><Relationship Id="rId70" Type="http://schemas.openxmlformats.org/officeDocument/2006/relationships/hyperlink" Target="https://docs.python.org/zh-cn/3.7/library/functions.html#ma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.7/library/functions.html#func-memoryview" TargetMode="External"/><Relationship Id="rId15" Type="http://schemas.openxmlformats.org/officeDocument/2006/relationships/hyperlink" Target="https://docs.python.org/zh-cn/3.7/library/functions.html#hex" TargetMode="External"/><Relationship Id="rId23" Type="http://schemas.openxmlformats.org/officeDocument/2006/relationships/hyperlink" Target="https://docs.python.org/zh-cn/3.7/library/functions.html#bin" TargetMode="External"/><Relationship Id="rId28" Type="http://schemas.openxmlformats.org/officeDocument/2006/relationships/hyperlink" Target="https://docs.python.org/zh-cn/3.7/library/functions.html#bool" TargetMode="External"/><Relationship Id="rId36" Type="http://schemas.openxmlformats.org/officeDocument/2006/relationships/hyperlink" Target="https://docs.python.org/zh-cn/3.7/library/functions.html#ord" TargetMode="External"/><Relationship Id="rId49" Type="http://schemas.openxmlformats.org/officeDocument/2006/relationships/hyperlink" Target="https://docs.python.org/zh-cn/3.7/library/functions.html#format" TargetMode="External"/><Relationship Id="rId57" Type="http://schemas.openxmlformats.org/officeDocument/2006/relationships/hyperlink" Target="https://docs.python.org/zh-cn/3.7/library/functions.html#vars" TargetMode="External"/><Relationship Id="rId10" Type="http://schemas.openxmlformats.org/officeDocument/2006/relationships/hyperlink" Target="https://docs.python.org/zh-cn/3.7/library/functions.html#help" TargetMode="External"/><Relationship Id="rId31" Type="http://schemas.openxmlformats.org/officeDocument/2006/relationships/hyperlink" Target="https://docs.python.org/zh-cn/3.7/library/functions.html#open" TargetMode="External"/><Relationship Id="rId44" Type="http://schemas.openxmlformats.org/officeDocument/2006/relationships/hyperlink" Target="https://docs.python.org/zh-cn/3.7/library/functions.html#float" TargetMode="External"/><Relationship Id="rId52" Type="http://schemas.openxmlformats.org/officeDocument/2006/relationships/hyperlink" Target="https://docs.python.org/zh-cn/3.7/library/functions.html#type" TargetMode="External"/><Relationship Id="rId60" Type="http://schemas.openxmlformats.org/officeDocument/2006/relationships/hyperlink" Target="https://docs.python.org/zh-cn/3.7/library/functions.html#locals" TargetMode="External"/><Relationship Id="rId65" Type="http://schemas.openxmlformats.org/officeDocument/2006/relationships/hyperlink" Target="https://docs.python.org/zh-cn/3.7/library/functions.html#map" TargetMode="External"/><Relationship Id="rId4" Type="http://schemas.openxmlformats.org/officeDocument/2006/relationships/hyperlink" Target="https://docs.python.org/zh-cn/3.7/library/functions.html#delattr" TargetMode="External"/><Relationship Id="rId9" Type="http://schemas.openxmlformats.org/officeDocument/2006/relationships/hyperlink" Target="https://docs.python.org/zh-cn/3.7/library/functions.html#func-dict" TargetMode="External"/><Relationship Id="rId13" Type="http://schemas.openxmlformats.org/officeDocument/2006/relationships/hyperlink" Target="https://docs.python.org/zh-cn/3.7/library/functions.html#any" TargetMode="External"/><Relationship Id="rId18" Type="http://schemas.openxmlformats.org/officeDocument/2006/relationships/hyperlink" Target="https://docs.python.org/zh-cn/3.7/library/functions.html#ascii" TargetMode="External"/><Relationship Id="rId39" Type="http://schemas.openxmlformats.org/officeDocument/2006/relationships/hyperlink" Target="https://docs.python.org/zh-cn/3.7/library/functions.html#filter" TargetMode="External"/><Relationship Id="rId34" Type="http://schemas.openxmlformats.org/officeDocument/2006/relationships/hyperlink" Target="https://docs.python.org/zh-cn/3.7/library/functions.html#exec" TargetMode="External"/><Relationship Id="rId50" Type="http://schemas.openxmlformats.org/officeDocument/2006/relationships/hyperlink" Target="https://docs.python.org/zh-cn/3.7/library/functions.html#len" TargetMode="External"/><Relationship Id="rId55" Type="http://schemas.openxmlformats.org/officeDocument/2006/relationships/hyperlink" Target="https://docs.python.org/zh-cn/3.7/library/functions.html#func-li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unoob.com/python/python3-tutorial.html" TargetMode="External"/><Relationship Id="rId4" Type="http://schemas.openxmlformats.org/officeDocument/2006/relationships/hyperlink" Target="https://docs.python.org/3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8929D1-21CB-4EF7-A817-642C75226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B542B-BD40-4819-BDB3-571BC416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2019.11.14</a:t>
            </a:r>
            <a:endParaRPr lang="zh-CN" alt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4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8B3D-8EED-4DB5-9A41-CC0EEDBB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把大象放进冰箱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9708A-F76C-4805-9925-8ADF6244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面向过程：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打开冰箱门（）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把大象放进冰箱（）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关上冰箱门（）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把狮子放进冰箱？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把大象放进冰箱并且温度调到</a:t>
            </a:r>
            <a:r>
              <a:rPr lang="en-US" altLang="zh-CN" dirty="0">
                <a:solidFill>
                  <a:srgbClr val="FF0000"/>
                </a:solidFill>
              </a:rPr>
              <a:t>-5</a:t>
            </a:r>
            <a:r>
              <a:rPr lang="zh-CN" altLang="en-US" dirty="0">
                <a:solidFill>
                  <a:srgbClr val="FF0000"/>
                </a:solidFill>
              </a:rPr>
              <a:t>度？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155ED-E639-4A41-B11E-A50ECD2C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2600-FD9F-4C86-AAFB-D1BF3657E7DA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751EA-3FD3-4EA5-AAF3-27E39522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C67B1-E511-458C-AF37-8FAF1DA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053E288-5FFF-4E62-8235-A6DA47F26160}"/>
              </a:ext>
            </a:extLst>
          </p:cNvPr>
          <p:cNvSpPr txBox="1">
            <a:spLocks/>
          </p:cNvSpPr>
          <p:nvPr/>
        </p:nvSpPr>
        <p:spPr>
          <a:xfrm>
            <a:off x="4168806" y="1825625"/>
            <a:ext cx="7283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面向对象：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开门</a:t>
            </a:r>
            <a:r>
              <a:rPr lang="en-US" altLang="zh-C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关门</a:t>
            </a:r>
            <a:r>
              <a:rPr lang="en-US" altLang="zh-C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收纳一只动物</a:t>
            </a:r>
            <a:r>
              <a:rPr lang="en-US" altLang="zh-CN" dirty="0"/>
              <a:t>(</a:t>
            </a:r>
            <a:r>
              <a:rPr lang="zh-CN" altLang="en-US" dirty="0"/>
              <a:t>大象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放出一只动物</a:t>
            </a:r>
            <a:r>
              <a:rPr lang="en-US" altLang="zh-CN" dirty="0"/>
              <a:t>(</a:t>
            </a:r>
            <a:r>
              <a:rPr lang="zh-CN" altLang="en-US" dirty="0"/>
              <a:t>大象</a:t>
            </a:r>
            <a:r>
              <a:rPr lang="en-US" altLang="zh-CN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调节温度</a:t>
            </a:r>
            <a:r>
              <a:rPr lang="en-US" altLang="zh-CN" dirty="0"/>
              <a:t>(-5°)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查找</a:t>
            </a:r>
            <a:r>
              <a:rPr lang="en-US" altLang="zh-CN" dirty="0"/>
              <a:t>(</a:t>
            </a:r>
            <a:r>
              <a:rPr lang="zh-CN" altLang="en-US" dirty="0"/>
              <a:t>大象</a:t>
            </a:r>
            <a:r>
              <a:rPr lang="en-US" altLang="zh-CN" dirty="0"/>
              <a:t>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0B88BB9-77C0-44F6-8D71-56F2FBD2AF0D}"/>
              </a:ext>
            </a:extLst>
          </p:cNvPr>
          <p:cNvSpPr txBox="1">
            <a:spLocks/>
          </p:cNvSpPr>
          <p:nvPr/>
        </p:nvSpPr>
        <p:spPr>
          <a:xfrm>
            <a:off x="8706776" y="2634973"/>
            <a:ext cx="329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大象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大象</a:t>
            </a:r>
            <a:r>
              <a:rPr lang="en-US" altLang="zh-CN" dirty="0"/>
              <a:t>.</a:t>
            </a:r>
            <a:r>
              <a:rPr lang="zh-CN" altLang="en-US" dirty="0"/>
              <a:t>吃</a:t>
            </a:r>
            <a:r>
              <a:rPr lang="en-US" altLang="zh-CN" dirty="0"/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大象</a:t>
            </a:r>
            <a:r>
              <a:rPr lang="en-US" altLang="zh-CN" dirty="0"/>
              <a:t>.</a:t>
            </a:r>
            <a:r>
              <a:rPr lang="zh-CN" altLang="en-US" dirty="0"/>
              <a:t>跑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大象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  <a:r>
              <a:rPr lang="zh-CN" altLang="en-US" dirty="0">
                <a:solidFill>
                  <a:schemeClr val="accent2"/>
                </a:solidFill>
              </a:rPr>
              <a:t>进容器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冰箱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？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06B8B6-A5FE-491A-8AA9-033B9AE60E3C}"/>
              </a:ext>
            </a:extLst>
          </p:cNvPr>
          <p:cNvCxnSpPr>
            <a:cxnSpLocks/>
          </p:cNvCxnSpPr>
          <p:nvPr/>
        </p:nvCxnSpPr>
        <p:spPr>
          <a:xfrm>
            <a:off x="4081131" y="1825625"/>
            <a:ext cx="0" cy="4157330"/>
          </a:xfrm>
          <a:prstGeom prst="line">
            <a:avLst/>
          </a:prstGeom>
          <a:ln cap="rnd"/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408BA7-DDD7-4DB9-B675-5E3A79980EEB}"/>
              </a:ext>
            </a:extLst>
          </p:cNvPr>
          <p:cNvSpPr txBox="1"/>
          <p:nvPr/>
        </p:nvSpPr>
        <p:spPr>
          <a:xfrm>
            <a:off x="103135" y="96379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name = “</a:t>
            </a:r>
            <a:r>
              <a:rPr lang="en-US" altLang="zh-CN" sz="2000" dirty="0" err="1"/>
              <a:t>ada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lovelace</a:t>
            </a:r>
            <a:r>
              <a:rPr lang="en-US" altLang="zh-CN" sz="2000" dirty="0"/>
              <a:t>”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name.title</a:t>
            </a:r>
            <a:r>
              <a:rPr lang="en-US" altLang="zh-CN" sz="2000" dirty="0"/>
              <a:t>())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75F780-29D5-4580-A8DB-E2263CDF04F0}"/>
              </a:ext>
            </a:extLst>
          </p:cNvPr>
          <p:cNvSpPr txBox="1"/>
          <p:nvPr/>
        </p:nvSpPr>
        <p:spPr>
          <a:xfrm>
            <a:off x="103135" y="1395422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print(“</a:t>
            </a:r>
            <a:r>
              <a:rPr lang="en-US" altLang="zh-CN" sz="2000" dirty="0" err="1"/>
              <a:t>ada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lovelace</a:t>
            </a:r>
            <a:r>
              <a:rPr lang="en-US" altLang="zh-CN" sz="2000" dirty="0"/>
              <a:t>”.title())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nametitle</a:t>
            </a:r>
            <a:r>
              <a:rPr lang="en-US" altLang="zh-CN" sz="2000" dirty="0"/>
              <a:t> = “</a:t>
            </a:r>
            <a:r>
              <a:rPr lang="en-US" altLang="zh-CN" sz="2000" dirty="0" err="1"/>
              <a:t>ada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lovelace</a:t>
            </a:r>
            <a:r>
              <a:rPr lang="en-US" altLang="zh-CN" sz="2000" dirty="0"/>
              <a:t>”.title()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64870C-114C-4759-8EF6-661555545DB3}"/>
              </a:ext>
            </a:extLst>
          </p:cNvPr>
          <p:cNvSpPr txBox="1"/>
          <p:nvPr/>
        </p:nvSpPr>
        <p:spPr>
          <a:xfrm>
            <a:off x="103135" y="2548048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print(</a:t>
            </a:r>
            <a:r>
              <a:rPr lang="en-US" altLang="zh-CN" sz="2000" dirty="0" err="1"/>
              <a:t>name.lower</a:t>
            </a:r>
            <a:r>
              <a:rPr lang="en-US" altLang="zh-CN" sz="2000" dirty="0"/>
              <a:t>())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name.rstrip</a:t>
            </a:r>
            <a:r>
              <a:rPr lang="en-US" altLang="zh-CN" sz="2000" dirty="0"/>
              <a:t>())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CC1563-1E47-475A-B425-BC74853F6D6A}"/>
              </a:ext>
            </a:extLst>
          </p:cNvPr>
          <p:cNvSpPr txBox="1"/>
          <p:nvPr/>
        </p:nvSpPr>
        <p:spPr>
          <a:xfrm>
            <a:off x="2779660" y="2546184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把字符串都转化为小写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删除字符串最后的回车</a:t>
            </a:r>
            <a:endParaRPr lang="en-US" altLang="zh-CN" sz="20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5921930-A5E6-407B-986C-2D133CDCDEDE}"/>
              </a:ext>
            </a:extLst>
          </p:cNvPr>
          <p:cNvSpPr/>
          <p:nvPr/>
        </p:nvSpPr>
        <p:spPr>
          <a:xfrm>
            <a:off x="7158518" y="898177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查看说明文档 </a:t>
            </a:r>
            <a:r>
              <a:rPr lang="en-US" altLang="zh-CN" sz="2400" dirty="0">
                <a:solidFill>
                  <a:schemeClr val="accent1"/>
                </a:solidFill>
              </a:rPr>
              <a:t>https://docs.python.org/3/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14E1B8D-0B2E-4581-86AD-ECFC014DD3DF}"/>
              </a:ext>
            </a:extLst>
          </p:cNvPr>
          <p:cNvSpPr/>
          <p:nvPr/>
        </p:nvSpPr>
        <p:spPr>
          <a:xfrm>
            <a:off x="7158518" y="2304185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善用</a:t>
            </a:r>
            <a:r>
              <a:rPr lang="en-US" altLang="zh-CN" sz="2400" dirty="0">
                <a:solidFill>
                  <a:schemeClr val="accent1"/>
                </a:solidFill>
              </a:rPr>
              <a:t>IDE</a:t>
            </a:r>
            <a:r>
              <a:rPr lang="zh-CN" altLang="en-US" sz="2400" dirty="0">
                <a:solidFill>
                  <a:schemeClr val="accent1"/>
                </a:solidFill>
              </a:rPr>
              <a:t>补全和提示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29B21D1-4BEE-403A-9CDC-B2CAFDB5297C}"/>
              </a:ext>
            </a:extLst>
          </p:cNvPr>
          <p:cNvSpPr/>
          <p:nvPr/>
        </p:nvSpPr>
        <p:spPr>
          <a:xfrm>
            <a:off x="7159312" y="3580631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学会看错误提示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DB16FA-580E-4A5E-B8AC-57661C6DFBB4}"/>
              </a:ext>
            </a:extLst>
          </p:cNvPr>
          <p:cNvSpPr/>
          <p:nvPr/>
        </p:nvSpPr>
        <p:spPr>
          <a:xfrm>
            <a:off x="7158518" y="4857077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Google / Baidu / Bing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0B7B42-5893-4A30-9072-AE74B38B39E6}"/>
              </a:ext>
            </a:extLst>
          </p:cNvPr>
          <p:cNvSpPr/>
          <p:nvPr/>
        </p:nvSpPr>
        <p:spPr>
          <a:xfrm>
            <a:off x="3176716" y="124353"/>
            <a:ext cx="301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name = ‘</a:t>
            </a:r>
            <a:r>
              <a:rPr lang="en-US" altLang="zh-CN" dirty="0" err="1">
                <a:solidFill>
                  <a:srgbClr val="FF0000"/>
                </a:solidFill>
              </a:rPr>
              <a:t>ada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lovelace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B3D112-366C-4FBE-8329-27674D295257}"/>
              </a:ext>
            </a:extLst>
          </p:cNvPr>
          <p:cNvSpPr txBox="1"/>
          <p:nvPr/>
        </p:nvSpPr>
        <p:spPr>
          <a:xfrm>
            <a:off x="140828" y="3676904"/>
            <a:ext cx="44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name.split</a:t>
            </a:r>
            <a:r>
              <a:rPr lang="en-US" altLang="zh-CN" sz="2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11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0" grpId="0"/>
      <p:bldP spid="31" grpId="0"/>
      <p:bldP spid="32" grpId="0"/>
      <p:bldP spid="33" grpId="0" animBg="1"/>
      <p:bldP spid="35" grpId="0" animBg="1"/>
      <p:bldP spid="36" grpId="0" animBg="1"/>
      <p:bldP spid="18" grpId="0" animBg="1"/>
      <p:bldP spid="3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字符串，数字，类型转换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DCBDE9-1095-478E-B5AA-5ACC4C14C488}"/>
              </a:ext>
            </a:extLst>
          </p:cNvPr>
          <p:cNvSpPr txBox="1"/>
          <p:nvPr/>
        </p:nvSpPr>
        <p:spPr>
          <a:xfrm>
            <a:off x="1508759" y="800217"/>
            <a:ext cx="44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大部分数字运算和</a:t>
            </a:r>
            <a:r>
              <a:rPr lang="en-US" altLang="zh-CN" sz="2000" dirty="0"/>
              <a:t>C</a:t>
            </a:r>
            <a:r>
              <a:rPr lang="zh-CN" altLang="en-US" sz="2000" dirty="0"/>
              <a:t>一样</a:t>
            </a:r>
            <a:endParaRPr lang="en-US" altLang="zh-CN" sz="2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362393-546A-4AD0-9D7A-31DA1014699C}"/>
              </a:ext>
            </a:extLst>
          </p:cNvPr>
          <p:cNvSpPr/>
          <p:nvPr/>
        </p:nvSpPr>
        <p:spPr>
          <a:xfrm>
            <a:off x="1508759" y="1230704"/>
            <a:ext cx="1804035" cy="28285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3//2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10**6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str(15)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python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C99D87-9C90-4CD9-A84F-05D15B36F390}"/>
              </a:ext>
            </a:extLst>
          </p:cNvPr>
          <p:cNvSpPr/>
          <p:nvPr/>
        </p:nvSpPr>
        <p:spPr>
          <a:xfrm>
            <a:off x="4599892" y="1215812"/>
            <a:ext cx="2284223" cy="28285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3/2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pow(10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6)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(float)15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C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94FAA94-BC4B-4115-A251-9C73743F0013}"/>
              </a:ext>
            </a:extLst>
          </p:cNvPr>
          <p:cNvSpPr/>
          <p:nvPr/>
        </p:nvSpPr>
        <p:spPr>
          <a:xfrm>
            <a:off x="3194353" y="2767263"/>
            <a:ext cx="1618660" cy="6104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(str)(15)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BA298F-CF4B-416B-A63E-6E2B8DD1D8E4}"/>
              </a:ext>
            </a:extLst>
          </p:cNvPr>
          <p:cNvSpPr txBox="1"/>
          <p:nvPr/>
        </p:nvSpPr>
        <p:spPr>
          <a:xfrm>
            <a:off x="1508759" y="38407"/>
            <a:ext cx="44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</a:t>
            </a:r>
            <a:r>
              <a:rPr lang="en-US" altLang="zh-CN" sz="2000" dirty="0"/>
              <a:t>al</a:t>
            </a:r>
            <a:r>
              <a:rPr lang="zh-CN" altLang="en-US" sz="2000" dirty="0"/>
              <a:t>”</a:t>
            </a:r>
            <a:r>
              <a:rPr lang="en-US" altLang="zh-CN" sz="2000" dirty="0"/>
              <a:t>+”</a:t>
            </a:r>
            <a:r>
              <a:rPr lang="en-US" altLang="zh-CN" sz="2000" dirty="0" err="1"/>
              <a:t>bc</a:t>
            </a:r>
            <a:r>
              <a:rPr lang="en-US" altLang="zh-CN" sz="2000" dirty="0"/>
              <a:t>” =“</a:t>
            </a:r>
            <a:r>
              <a:rPr lang="en-US" altLang="zh-CN" sz="2000" dirty="0" err="1"/>
              <a:t>albc</a:t>
            </a:r>
            <a:r>
              <a:rPr lang="en-US" altLang="zh-CN" sz="2000" dirty="0"/>
              <a:t>”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593FDAD-3CCC-4C2C-A857-276D94308B1F}"/>
              </a:ext>
            </a:extLst>
          </p:cNvPr>
          <p:cNvSpPr/>
          <p:nvPr/>
        </p:nvSpPr>
        <p:spPr>
          <a:xfrm>
            <a:off x="7410879" y="1282249"/>
            <a:ext cx="4476321" cy="509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默认都按照浮点数运算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0A99EF-2644-4A1C-91B5-43B1A5209471}"/>
              </a:ext>
            </a:extLst>
          </p:cNvPr>
          <p:cNvSpPr/>
          <p:nvPr/>
        </p:nvSpPr>
        <p:spPr>
          <a:xfrm>
            <a:off x="7457131" y="2087617"/>
            <a:ext cx="4476321" cy="509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乘方算符</a:t>
            </a:r>
            <a:r>
              <a:rPr lang="en-US" altLang="zh-CN" sz="2400" dirty="0">
                <a:solidFill>
                  <a:schemeClr val="accent1"/>
                </a:solidFill>
              </a:rPr>
              <a:t>**</a:t>
            </a:r>
            <a:r>
              <a:rPr lang="zh-CN" altLang="en-US" sz="2400" dirty="0">
                <a:solidFill>
                  <a:schemeClr val="accent1"/>
                </a:solidFill>
              </a:rPr>
              <a:t>，优先级最高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B1E3A57-2857-467D-BC47-C0B494B33322}"/>
              </a:ext>
            </a:extLst>
          </p:cNvPr>
          <p:cNvSpPr/>
          <p:nvPr/>
        </p:nvSpPr>
        <p:spPr>
          <a:xfrm>
            <a:off x="7457131" y="2780693"/>
            <a:ext cx="4476321" cy="509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类型转换是内置函数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50A8A2-96B5-4752-9F25-1E847A83829E}"/>
              </a:ext>
            </a:extLst>
          </p:cNvPr>
          <p:cNvSpPr txBox="1"/>
          <p:nvPr/>
        </p:nvSpPr>
        <p:spPr>
          <a:xfrm>
            <a:off x="1508759" y="463637"/>
            <a:ext cx="44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</a:t>
            </a:r>
            <a:r>
              <a:rPr lang="en-US" altLang="zh-CN" sz="2000" dirty="0"/>
              <a:t>al</a:t>
            </a:r>
            <a:r>
              <a:rPr lang="zh-CN" altLang="en-US" sz="2000" dirty="0"/>
              <a:t>”*</a:t>
            </a:r>
            <a:r>
              <a:rPr lang="en-US" altLang="zh-CN" sz="2000" dirty="0"/>
              <a:t>4 =“</a:t>
            </a:r>
            <a:r>
              <a:rPr lang="en-US" altLang="zh-CN" sz="2000" dirty="0" err="1"/>
              <a:t>alalalal</a:t>
            </a:r>
            <a:r>
              <a:rPr lang="en-US" altLang="zh-CN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3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 animBg="1"/>
      <p:bldP spid="14" grpId="0" animBg="1"/>
      <p:bldP spid="16" grpId="0"/>
      <p:bldP spid="18" grpId="0" animBg="1"/>
      <p:bldP spid="19" grpId="0" animBg="1"/>
      <p:bldP spid="21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9C8BC2-E20F-4BB6-BD45-83F5FCFB1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6398"/>
              </p:ext>
            </p:extLst>
          </p:nvPr>
        </p:nvGraphicFramePr>
        <p:xfrm>
          <a:off x="2537465" y="319943"/>
          <a:ext cx="8340065" cy="4351335"/>
        </p:xfrm>
        <a:graphic>
          <a:graphicData uri="http://schemas.openxmlformats.org/drawingml/2006/table">
            <a:tbl>
              <a:tblPr/>
              <a:tblGrid>
                <a:gridCol w="1668013">
                  <a:extLst>
                    <a:ext uri="{9D8B030D-6E8A-4147-A177-3AD203B41FA5}">
                      <a16:colId xmlns:a16="http://schemas.microsoft.com/office/drawing/2014/main" val="340887190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1100625831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973256049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285537628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3186747803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effectLst/>
                        </a:rPr>
                        <a:t>内置函数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631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" tooltip="abs"/>
                        </a:rPr>
                        <a:t>abs()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" tooltip="delattr"/>
                        </a:rPr>
                        <a:t>delattr()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" tooltip="hash"/>
                        </a:rPr>
                        <a:t>hash()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"/>
                        </a:rPr>
                        <a:t>memoryview()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7"/>
                        </a:rPr>
                        <a:t>set()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2262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8" tooltip="all"/>
                        </a:rPr>
                        <a:t>all()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9"/>
                        </a:rPr>
                        <a:t>dict()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0" tooltip="help"/>
                        </a:rPr>
                        <a:t>help()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1" tooltip="min"/>
                        </a:rPr>
                        <a:t>min()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2" tooltip="setattr"/>
                        </a:rPr>
                        <a:t>setattr()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8867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3" tooltip="any"/>
                        </a:rPr>
                        <a:t>any()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4" tooltip="dir"/>
                        </a:rPr>
                        <a:t>dir()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5" tooltip="hex"/>
                        </a:rPr>
                        <a:t>hex()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6" tooltip="next"/>
                        </a:rPr>
                        <a:t>next()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7" tooltip="slice"/>
                        </a:rPr>
                        <a:t>slice()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457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8" tooltip="ascii"/>
                        </a:rPr>
                        <a:t>ascii()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19" tooltip="divmod"/>
                        </a:rPr>
                        <a:t>divmod()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0" tooltip="id"/>
                        </a:rPr>
                        <a:t>id()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1" tooltip="object"/>
                        </a:rPr>
                        <a:t>object()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2" tooltip="sorted"/>
                        </a:rPr>
                        <a:t>sorted()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292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3" tooltip="bin"/>
                        </a:rPr>
                        <a:t>bin()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4" tooltip="enumerate"/>
                        </a:rPr>
                        <a:t>enumerate()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5" tooltip="input"/>
                        </a:rPr>
                        <a:t>input()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6" tooltip="oct"/>
                        </a:rPr>
                        <a:t>oct()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7" tooltip="staticmethod"/>
                        </a:rPr>
                        <a:t>staticmethod()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444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8" tooltip="bool"/>
                        </a:rPr>
                        <a:t>bool()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29" tooltip="eval"/>
                        </a:rPr>
                        <a:t>eval()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0" tooltip="int"/>
                        </a:rPr>
                        <a:t>int()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1" tooltip="open"/>
                        </a:rPr>
                        <a:t>open()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2"/>
                        </a:rPr>
                        <a:t>str()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473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3" tooltip="breakpoint"/>
                        </a:rPr>
                        <a:t>breakpoint()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4" tooltip="exec"/>
                        </a:rPr>
                        <a:t>exec()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5" tooltip="isinstance"/>
                        </a:rPr>
                        <a:t>isinstance()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6" tooltip="ord"/>
                        </a:rPr>
                        <a:t>ord()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7" tooltip="sum"/>
                        </a:rPr>
                        <a:t>sum()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5017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8"/>
                        </a:rPr>
                        <a:t>bytearray()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39" tooltip="filter"/>
                        </a:rPr>
                        <a:t>filter()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0" tooltip="issubclass"/>
                        </a:rPr>
                        <a:t>issubclass()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1" tooltip="pow"/>
                        </a:rPr>
                        <a:t>pow()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2" tooltip="super"/>
                        </a:rPr>
                        <a:t>super()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516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3"/>
                        </a:rPr>
                        <a:t>bytes()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4" tooltip="float"/>
                        </a:rPr>
                        <a:t>float()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5" tooltip="iter"/>
                        </a:rPr>
                        <a:t>iter()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6" tooltip="print"/>
                        </a:rPr>
                        <a:t>print()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7"/>
                        </a:rPr>
                        <a:t>tuple()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5055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8" tooltip="callable"/>
                        </a:rPr>
                        <a:t>callable()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49" tooltip="format"/>
                        </a:rPr>
                        <a:t>format()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0" tooltip="len"/>
                        </a:rPr>
                        <a:t>len()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1" tooltip="property"/>
                        </a:rPr>
                        <a:t>property()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2" tooltip="type"/>
                        </a:rPr>
                        <a:t>type()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934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 err="1">
                          <a:solidFill>
                            <a:srgbClr val="6363BB"/>
                          </a:solidFill>
                          <a:effectLst/>
                          <a:hlinkClick r:id="rId53" tooltip="chr"/>
                        </a:rPr>
                        <a:t>chr</a:t>
                      </a:r>
                      <a:r>
                        <a:rPr lang="en-US" sz="1400" u="none" strike="noStrike" dirty="0">
                          <a:solidFill>
                            <a:srgbClr val="6363BB"/>
                          </a:solidFill>
                          <a:effectLst/>
                          <a:hlinkClick r:id="rId53" tooltip="chr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4"/>
                        </a:rPr>
                        <a:t>frozenset()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5"/>
                        </a:rPr>
                        <a:t>list()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6"/>
                        </a:rPr>
                        <a:t>range()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7" tooltip="vars"/>
                        </a:rPr>
                        <a:t>vars()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611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8" tooltip="classmethod"/>
                        </a:rPr>
                        <a:t>classmethod()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59" tooltip="getattr"/>
                        </a:rPr>
                        <a:t>getattr()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0" tooltip="locals"/>
                        </a:rPr>
                        <a:t>locals()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1" tooltip="repr"/>
                        </a:rPr>
                        <a:t>repr()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2" tooltip="zip"/>
                        </a:rPr>
                        <a:t>zip()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5422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3" tooltip="compile"/>
                        </a:rPr>
                        <a:t>compile()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4" tooltip="globals"/>
                        </a:rPr>
                        <a:t>globals()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5" tooltip="map"/>
                        </a:rPr>
                        <a:t>map()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6" tooltip="reversed"/>
                        </a:rPr>
                        <a:t>reversed()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7" tooltip="__import__"/>
                        </a:rPr>
                        <a:t>__import__()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391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8" tooltip="complex"/>
                        </a:rPr>
                        <a:t>complex()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69" tooltip="hasattr"/>
                        </a:rPr>
                        <a:t>hasattr()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70" tooltip="max"/>
                        </a:rPr>
                        <a:t>max()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rgbClr val="6363BB"/>
                          </a:solidFill>
                          <a:effectLst/>
                          <a:hlinkClick r:id="rId71" tooltip="round"/>
                        </a:rPr>
                        <a:t>round()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8919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C0E123C-504A-4E24-8EA2-5CC73141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36" y="319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6BB643-CEFA-43F6-B0AB-81BFFBE56ED5}"/>
              </a:ext>
            </a:extLst>
          </p:cNvPr>
          <p:cNvSpPr/>
          <p:nvPr/>
        </p:nvSpPr>
        <p:spPr>
          <a:xfrm>
            <a:off x="3342145" y="4673925"/>
            <a:ext cx="7218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72"/>
              </a:rPr>
              <a:t>https://docs.python.org/zh-cn/3.7/library/functions.html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8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字符串格式化：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408BA7-DDD7-4DB9-B675-5E3A79980EEB}"/>
              </a:ext>
            </a:extLst>
          </p:cNvPr>
          <p:cNvSpPr txBox="1"/>
          <p:nvPr/>
        </p:nvSpPr>
        <p:spPr>
          <a:xfrm>
            <a:off x="436642" y="253777"/>
            <a:ext cx="445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 = 123</a:t>
            </a:r>
          </a:p>
          <a:p>
            <a:r>
              <a:rPr lang="en-US" altLang="zh-CN" sz="2000" dirty="0"/>
              <a:t>t = “This is %d %s”%(1, s)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77EB8A-5063-4D20-9387-A614FD5F05E1}"/>
              </a:ext>
            </a:extLst>
          </p:cNvPr>
          <p:cNvSpPr txBox="1"/>
          <p:nvPr/>
        </p:nvSpPr>
        <p:spPr>
          <a:xfrm>
            <a:off x="436642" y="1194581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 = “apple”</a:t>
            </a:r>
          </a:p>
          <a:p>
            <a:r>
              <a:rPr lang="en-US" altLang="zh-CN" sz="2000" dirty="0"/>
              <a:t>s1 = “This is %d %s”</a:t>
            </a:r>
          </a:p>
          <a:p>
            <a:r>
              <a:rPr lang="en-US" altLang="zh-CN" sz="2000" dirty="0"/>
              <a:t>t = s1%(1, s)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526FF54-9840-4307-A30F-613EFF5E8B7E}"/>
              </a:ext>
            </a:extLst>
          </p:cNvPr>
          <p:cNvSpPr/>
          <p:nvPr/>
        </p:nvSpPr>
        <p:spPr>
          <a:xfrm>
            <a:off x="9229059" y="888870"/>
            <a:ext cx="2809446" cy="5130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“%</a:t>
            </a:r>
            <a:r>
              <a:rPr lang="en-US" altLang="zh-CN" sz="2000" dirty="0">
                <a:solidFill>
                  <a:schemeClr val="accent1"/>
                </a:solidFill>
              </a:rPr>
              <a:t>-30.2</a:t>
            </a:r>
            <a:r>
              <a:rPr lang="en-US" altLang="zh-CN" sz="2000" dirty="0">
                <a:solidFill>
                  <a:schemeClr val="tx1"/>
                </a:solidFill>
              </a:rPr>
              <a:t>f”%(56.3)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B9294563-CF6C-4C58-85B3-F8CDF16227BD}"/>
              </a:ext>
            </a:extLst>
          </p:cNvPr>
          <p:cNvSpPr/>
          <p:nvPr/>
        </p:nvSpPr>
        <p:spPr>
          <a:xfrm>
            <a:off x="9724762" y="961663"/>
            <a:ext cx="125353" cy="327203"/>
          </a:xfrm>
          <a:prstGeom prst="wedgeRoundRectCallout">
            <a:avLst>
              <a:gd name="adj1" fmla="val -416783"/>
              <a:gd name="adj2" fmla="val 120497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732DE09-6852-470E-8D5A-B94C73F3F28D}"/>
              </a:ext>
            </a:extLst>
          </p:cNvPr>
          <p:cNvSpPr txBox="1"/>
          <p:nvPr/>
        </p:nvSpPr>
        <p:spPr>
          <a:xfrm>
            <a:off x="8432351" y="1552551"/>
            <a:ext cx="95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控制符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- </a:t>
            </a:r>
            <a:r>
              <a:rPr lang="en-US" altLang="zh-CN" sz="2000" dirty="0">
                <a:solidFill>
                  <a:srgbClr val="FFC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E7A337F3-3234-406F-9722-C644913BEE0A}"/>
              </a:ext>
            </a:extLst>
          </p:cNvPr>
          <p:cNvSpPr/>
          <p:nvPr/>
        </p:nvSpPr>
        <p:spPr>
          <a:xfrm>
            <a:off x="9874513" y="961663"/>
            <a:ext cx="651720" cy="327203"/>
          </a:xfrm>
          <a:prstGeom prst="wedgeRoundRectCallout">
            <a:avLst>
              <a:gd name="adj1" fmla="val -23029"/>
              <a:gd name="adj2" fmla="val 136474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4984D8-9C9E-4967-845B-D23B2743B5AF}"/>
              </a:ext>
            </a:extLst>
          </p:cNvPr>
          <p:cNvSpPr txBox="1"/>
          <p:nvPr/>
        </p:nvSpPr>
        <p:spPr>
          <a:xfrm>
            <a:off x="9578997" y="1556293"/>
            <a:ext cx="117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格式符与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D93AFCD-0F2F-4A5C-BFDE-856C8C288F94}"/>
              </a:ext>
            </a:extLst>
          </p:cNvPr>
          <p:cNvSpPr/>
          <p:nvPr/>
        </p:nvSpPr>
        <p:spPr>
          <a:xfrm>
            <a:off x="7206059" y="128844"/>
            <a:ext cx="4832445" cy="5130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“%</a:t>
            </a:r>
            <a:r>
              <a:rPr lang="en-US" altLang="zh-CN" sz="2000" dirty="0">
                <a:solidFill>
                  <a:srgbClr val="00B050"/>
                </a:solidFill>
              </a:rPr>
              <a:t>(name):</a:t>
            </a:r>
            <a:r>
              <a:rPr lang="en-US" altLang="zh-CN" sz="2000" dirty="0">
                <a:solidFill>
                  <a:schemeClr val="tx1"/>
                </a:solidFill>
              </a:rPr>
              <a:t>-30.2f”%</a:t>
            </a:r>
            <a:r>
              <a:rPr lang="en-US" altLang="zh-CN" sz="2000" dirty="0">
                <a:solidFill>
                  <a:srgbClr val="FF0000"/>
                </a:solidFill>
              </a:rPr>
              <a:t>{</a:t>
            </a:r>
            <a:r>
              <a:rPr lang="en-US" altLang="zh-CN" sz="2000" dirty="0">
                <a:solidFill>
                  <a:srgbClr val="00B050"/>
                </a:solidFill>
              </a:rPr>
              <a:t>‘name’:</a:t>
            </a:r>
            <a:r>
              <a:rPr lang="en-US" altLang="zh-CN" sz="2000" dirty="0">
                <a:solidFill>
                  <a:schemeClr val="tx1"/>
                </a:solidFill>
              </a:rPr>
              <a:t>56.3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50E364-0861-40C0-B35D-770BE4206AC4}"/>
              </a:ext>
            </a:extLst>
          </p:cNvPr>
          <p:cNvSpPr/>
          <p:nvPr/>
        </p:nvSpPr>
        <p:spPr>
          <a:xfrm>
            <a:off x="7256834" y="2570309"/>
            <a:ext cx="4832444" cy="12560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i="1" dirty="0">
                <a:solidFill>
                  <a:srgbClr val="000000"/>
                </a:solidFill>
                <a:latin typeface="微软雅黑"/>
              </a:rPr>
              <a:t>控制符</a:t>
            </a:r>
            <a:endParaRPr lang="en-US" altLang="zh-CN" sz="1400" b="1" i="1" dirty="0">
              <a:solidFill>
                <a:srgbClr val="000000"/>
              </a:solidFill>
              <a:latin typeface="微软雅黑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+ 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右对齐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正数前加正号，负数前加负号；</a:t>
            </a:r>
            <a:endParaRPr lang="en-US" altLang="zh-CN" sz="1400" dirty="0">
              <a:solidFill>
                <a:srgbClr val="000000"/>
              </a:solidFill>
              <a:latin typeface="微软雅黑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-  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左对齐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正数前无符号，负数前加负号；</a:t>
            </a:r>
          </a:p>
          <a:p>
            <a:pPr lvl="0"/>
            <a:r>
              <a:rPr lang="zh-CN" altLang="en-US" sz="500" dirty="0">
                <a:solidFill>
                  <a:srgbClr val="000000"/>
                </a:solidFill>
                <a:latin typeface="微软雅黑"/>
              </a:rPr>
              <a:t>空格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  右对齐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正数前加空格，负数前加负号；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0  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右对齐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正数前无符号，负数前加负号；用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填充空白处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6148C9-4E29-44CA-B140-DD2ED5E38520}"/>
              </a:ext>
            </a:extLst>
          </p:cNvPr>
          <p:cNvSpPr/>
          <p:nvPr/>
        </p:nvSpPr>
        <p:spPr>
          <a:xfrm>
            <a:off x="7256834" y="4124615"/>
            <a:ext cx="4858879" cy="1998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i="1" dirty="0">
                <a:solidFill>
                  <a:srgbClr val="000000"/>
                </a:solidFill>
                <a:latin typeface="微软雅黑"/>
              </a:rPr>
              <a:t>格式符</a:t>
            </a:r>
            <a:endParaRPr lang="en-US" altLang="zh-CN" sz="1400" b="1" i="1" dirty="0">
              <a:solidFill>
                <a:srgbClr val="000000"/>
              </a:solidFill>
              <a:latin typeface="微软雅黑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c, o, x, d, e, E, f, F, g, G, %</a:t>
            </a:r>
          </a:p>
          <a:p>
            <a:pPr lvl="0"/>
            <a:endParaRPr lang="en-US" altLang="zh-CN" sz="1400" dirty="0">
              <a:solidFill>
                <a:srgbClr val="000000"/>
              </a:solidFill>
              <a:latin typeface="微软雅黑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s 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获取传入对象的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__str__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方法的返回值，并将其格式化到指定位置</a:t>
            </a:r>
            <a:endParaRPr lang="en-US" altLang="zh-CN" sz="1400" dirty="0">
              <a:solidFill>
                <a:srgbClr val="000000"/>
              </a:solidFill>
              <a:latin typeface="微软雅黑"/>
            </a:endParaRPr>
          </a:p>
          <a:p>
            <a:pPr lvl="0"/>
            <a:endParaRPr lang="en-US" altLang="zh-CN" sz="1400" dirty="0">
              <a:solidFill>
                <a:srgbClr val="000000"/>
              </a:solidFill>
              <a:latin typeface="微软雅黑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r 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获取传入对象的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__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</a:rPr>
              <a:t>repr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</a:rPr>
              <a:t>__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</a:rPr>
              <a:t>方法的返回值，并将其格式化到指定位置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963702-3065-497A-9CB4-50DFB94D5184}"/>
              </a:ext>
            </a:extLst>
          </p:cNvPr>
          <p:cNvSpPr txBox="1"/>
          <p:nvPr/>
        </p:nvSpPr>
        <p:spPr>
          <a:xfrm>
            <a:off x="436642" y="2623821"/>
            <a:ext cx="6621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am %(name)s, \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 am %(age)d years old, \</a:t>
            </a:r>
          </a:p>
          <a:p>
            <a:r>
              <a:rPr lang="en-US" altLang="zh-CN" sz="2000" dirty="0"/>
              <a:t>call me %(name)s”\</a:t>
            </a:r>
          </a:p>
          <a:p>
            <a:r>
              <a:rPr lang="en-US" altLang="zh-CN" sz="2000" dirty="0"/>
              <a:t>%{'age':26 , 'name':'</a:t>
            </a:r>
            <a:r>
              <a:rPr lang="en-US" altLang="zh-CN" sz="2000" dirty="0" err="1"/>
              <a:t>jeck</a:t>
            </a:r>
            <a:r>
              <a:rPr lang="en-US" altLang="zh-CN" sz="2000" dirty="0"/>
              <a:t>'}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F369DA-3BCD-41FE-9569-E9CCF28C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25" y="900140"/>
            <a:ext cx="3219048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1" grpId="0"/>
      <p:bldP spid="29" grpId="0" animBg="1"/>
      <p:bldP spid="34" grpId="0" animBg="1"/>
      <p:bldP spid="37" grpId="0"/>
      <p:bldP spid="40" grpId="0" animBg="1"/>
      <p:bldP spid="41" grpId="0"/>
      <p:bldP spid="32" grpId="0" animBg="1"/>
      <p:bldP spid="33" grpId="0" animBg="1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E02368-ECA0-4355-B833-921FD9C6F580}"/>
              </a:ext>
            </a:extLst>
          </p:cNvPr>
          <p:cNvSpPr txBox="1"/>
          <p:nvPr/>
        </p:nvSpPr>
        <p:spPr>
          <a:xfrm>
            <a:off x="213928" y="2139460"/>
            <a:ext cx="741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“{0} of {1} blah {2} blah {0}”.format(‘a’, ‘b’, 7.2)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526FF54-9840-4307-A30F-613EFF5E8B7E}"/>
              </a:ext>
            </a:extLst>
          </p:cNvPr>
          <p:cNvSpPr/>
          <p:nvPr/>
        </p:nvSpPr>
        <p:spPr>
          <a:xfrm>
            <a:off x="8075419" y="928089"/>
            <a:ext cx="3897635" cy="5130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dirty="0">
                <a:solidFill>
                  <a:schemeClr val="tx1"/>
                </a:solidFill>
              </a:rPr>
              <a:t>"{</a:t>
            </a:r>
            <a:r>
              <a:rPr lang="en-US" altLang="zh-CN" sz="2000" dirty="0">
                <a:solidFill>
                  <a:schemeClr val="accent1"/>
                </a:solidFill>
              </a:rPr>
              <a:t>0:-^30.2f</a:t>
            </a:r>
            <a:r>
              <a:rPr lang="en-US" altLang="zh-CN" sz="2000" dirty="0">
                <a:solidFill>
                  <a:schemeClr val="tx1"/>
                </a:solidFill>
              </a:rPr>
              <a:t>}".format(56.3)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B9294563-CF6C-4C58-85B3-F8CDF16227BD}"/>
              </a:ext>
            </a:extLst>
          </p:cNvPr>
          <p:cNvSpPr/>
          <p:nvPr/>
        </p:nvSpPr>
        <p:spPr>
          <a:xfrm>
            <a:off x="8456063" y="995728"/>
            <a:ext cx="247650" cy="327203"/>
          </a:xfrm>
          <a:prstGeom prst="wedgeRoundRectCallout">
            <a:avLst>
              <a:gd name="adj1" fmla="val -243952"/>
              <a:gd name="adj2" fmla="val 132389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732DE09-6852-470E-8D5A-B94C73F3F28D}"/>
              </a:ext>
            </a:extLst>
          </p:cNvPr>
          <p:cNvSpPr txBox="1"/>
          <p:nvPr/>
        </p:nvSpPr>
        <p:spPr>
          <a:xfrm>
            <a:off x="7309413" y="1641416"/>
            <a:ext cx="95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指示位</a:t>
            </a:r>
          </a:p>
        </p:txBody>
      </p: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E04A492A-1733-487B-BB03-D6EEFDF0D251}"/>
              </a:ext>
            </a:extLst>
          </p:cNvPr>
          <p:cNvSpPr/>
          <p:nvPr/>
        </p:nvSpPr>
        <p:spPr>
          <a:xfrm>
            <a:off x="8751074" y="995728"/>
            <a:ext cx="125353" cy="327203"/>
          </a:xfrm>
          <a:prstGeom prst="wedgeRoundRectCallout">
            <a:avLst>
              <a:gd name="adj1" fmla="val -105890"/>
              <a:gd name="adj2" fmla="val 131089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A7C2BC-50F1-438E-8B4B-81E27A6DCE6F}"/>
              </a:ext>
            </a:extLst>
          </p:cNvPr>
          <p:cNvSpPr txBox="1"/>
          <p:nvPr/>
        </p:nvSpPr>
        <p:spPr>
          <a:xfrm>
            <a:off x="9091339" y="1629512"/>
            <a:ext cx="1767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靠左对齐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靠右对齐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靠右对齐，符号在最左侧</a:t>
            </a: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E7A337F3-3234-406F-9722-C644913BEE0A}"/>
              </a:ext>
            </a:extLst>
          </p:cNvPr>
          <p:cNvSpPr/>
          <p:nvPr/>
        </p:nvSpPr>
        <p:spPr>
          <a:xfrm>
            <a:off x="9091339" y="990180"/>
            <a:ext cx="664722" cy="327203"/>
          </a:xfrm>
          <a:prstGeom prst="wedgeRoundRectCallout">
            <a:avLst>
              <a:gd name="adj1" fmla="val 248340"/>
              <a:gd name="adj2" fmla="val 162366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4984D8-9C9E-4967-845B-D23B2743B5AF}"/>
              </a:ext>
            </a:extLst>
          </p:cNvPr>
          <p:cNvSpPr txBox="1"/>
          <p:nvPr/>
        </p:nvSpPr>
        <p:spPr>
          <a:xfrm>
            <a:off x="10895874" y="1629512"/>
            <a:ext cx="117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格式，与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465D4C-99B9-42BD-8D4D-46624B9BBC86}"/>
              </a:ext>
            </a:extLst>
          </p:cNvPr>
          <p:cNvSpPr txBox="1"/>
          <p:nvPr/>
        </p:nvSpPr>
        <p:spPr>
          <a:xfrm>
            <a:off x="8149963" y="1629512"/>
            <a:ext cx="95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填充符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365D7139-1F37-4F21-AC45-E0DED55445C6}"/>
              </a:ext>
            </a:extLst>
          </p:cNvPr>
          <p:cNvSpPr/>
          <p:nvPr/>
        </p:nvSpPr>
        <p:spPr>
          <a:xfrm>
            <a:off x="8918625" y="990547"/>
            <a:ext cx="125353" cy="327203"/>
          </a:xfrm>
          <a:prstGeom prst="wedgeRoundRectCallout">
            <a:avLst>
              <a:gd name="adj1" fmla="val 445085"/>
              <a:gd name="adj2" fmla="val 151899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B9E82F-A542-4ADC-9DCB-FC341A7CC7C6}"/>
              </a:ext>
            </a:extLst>
          </p:cNvPr>
          <p:cNvSpPr txBox="1"/>
          <p:nvPr/>
        </p:nvSpPr>
        <p:spPr>
          <a:xfrm>
            <a:off x="218946" y="536079"/>
            <a:ext cx="741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“My name is {}, my age is {}”.format(‘Jack’, 12)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E34950-0980-45DF-97C1-EE0005C735C1}"/>
              </a:ext>
            </a:extLst>
          </p:cNvPr>
          <p:cNvSpPr/>
          <p:nvPr/>
        </p:nvSpPr>
        <p:spPr>
          <a:xfrm>
            <a:off x="124521" y="3597273"/>
            <a:ext cx="9299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"--{name:*^10s}--   =={age:&lt;10.2f}==".format(name='</a:t>
            </a:r>
            <a:r>
              <a:rPr lang="en-US" altLang="zh-CN" dirty="0" err="1"/>
              <a:t>Jeck</a:t>
            </a:r>
            <a:r>
              <a:rPr lang="en-US" altLang="zh-CN" dirty="0"/>
              <a:t>',age=26.457)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DC5B9F-AFBC-4D3F-95A2-AD17CF8C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60" y="268250"/>
            <a:ext cx="3266667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 animBg="1"/>
      <p:bldP spid="34" grpId="0" animBg="1"/>
      <p:bldP spid="37" grpId="0"/>
      <p:bldP spid="38" grpId="0" animBg="1"/>
      <p:bldP spid="39" grpId="0"/>
      <p:bldP spid="40" grpId="0" animBg="1"/>
      <p:bldP spid="41" grpId="0"/>
      <p:bldP spid="30" grpId="0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B9E82F-A542-4ADC-9DCB-FC341A7CC7C6}"/>
              </a:ext>
            </a:extLst>
          </p:cNvPr>
          <p:cNvSpPr txBox="1"/>
          <p:nvPr/>
        </p:nvSpPr>
        <p:spPr>
          <a:xfrm>
            <a:off x="120872" y="987467"/>
            <a:ext cx="803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 = “123”</a:t>
            </a:r>
          </a:p>
          <a:p>
            <a:r>
              <a:rPr lang="en-US" altLang="zh-CN" sz="2000" dirty="0"/>
              <a:t>a = 7</a:t>
            </a:r>
          </a:p>
          <a:p>
            <a:r>
              <a:rPr lang="en-US" altLang="zh-CN" sz="2000" dirty="0"/>
              <a:t>print(a, b)</a:t>
            </a:r>
          </a:p>
          <a:p>
            <a:r>
              <a:rPr lang="en-US" altLang="zh-CN" sz="2000" dirty="0"/>
              <a:t>print(a, </a:t>
            </a:r>
            <a:r>
              <a:rPr lang="en-US" altLang="zh-CN" sz="2000" dirty="0" err="1"/>
              <a:t>sep</a:t>
            </a:r>
            <a:r>
              <a:rPr lang="en-US" altLang="zh-CN" sz="2000" dirty="0"/>
              <a:t>=‘**’, end=‘; ’)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B3D69A2-AEA6-49D5-87A5-86CD6E2633B9}"/>
              </a:ext>
            </a:extLst>
          </p:cNvPr>
          <p:cNvSpPr/>
          <p:nvPr/>
        </p:nvSpPr>
        <p:spPr>
          <a:xfrm>
            <a:off x="120872" y="250595"/>
            <a:ext cx="9729709" cy="509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print(*objects, </a:t>
            </a:r>
            <a:r>
              <a:rPr lang="en-US" altLang="zh-CN" sz="2400" dirty="0" err="1">
                <a:solidFill>
                  <a:schemeClr val="accent1"/>
                </a:solidFill>
              </a:rPr>
              <a:t>sep</a:t>
            </a:r>
            <a:r>
              <a:rPr lang="en-US" altLang="zh-CN" sz="2400" dirty="0">
                <a:solidFill>
                  <a:schemeClr val="accent1"/>
                </a:solidFill>
              </a:rPr>
              <a:t>=‘ ’, end=‘\n’, file=</a:t>
            </a:r>
            <a:r>
              <a:rPr lang="en-US" altLang="zh-CN" sz="2400" dirty="0" err="1">
                <a:solidFill>
                  <a:schemeClr val="accent1"/>
                </a:solidFill>
              </a:rPr>
              <a:t>sys.stdout</a:t>
            </a:r>
            <a:r>
              <a:rPr lang="en-US" altLang="zh-CN" sz="2400" dirty="0">
                <a:solidFill>
                  <a:schemeClr val="accent1"/>
                </a:solidFill>
              </a:rPr>
              <a:t>, flush=</a:t>
            </a:r>
            <a:r>
              <a:rPr lang="en-US" altLang="zh-CN" sz="2400" dirty="0" err="1">
                <a:solidFill>
                  <a:schemeClr val="accent1"/>
                </a:solidFill>
              </a:rPr>
              <a:t>Flase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1C5DE32-D49E-4DA6-A5C1-A004743FC824}"/>
              </a:ext>
            </a:extLst>
          </p:cNvPr>
          <p:cNvSpPr/>
          <p:nvPr/>
        </p:nvSpPr>
        <p:spPr>
          <a:xfrm>
            <a:off x="120872" y="2642346"/>
            <a:ext cx="9729709" cy="509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input(“</a:t>
            </a:r>
            <a:r>
              <a:rPr lang="zh-CN" altLang="en-US" sz="2400" dirty="0">
                <a:solidFill>
                  <a:schemeClr val="accent1"/>
                </a:solidFill>
              </a:rPr>
              <a:t>提示语</a:t>
            </a:r>
            <a:r>
              <a:rPr lang="en-US" altLang="zh-CN" sz="2400" dirty="0">
                <a:solidFill>
                  <a:schemeClr val="accent1"/>
                </a:solidFill>
              </a:rPr>
              <a:t>:”)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读取一行，不包括回车符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6A4DA1-3DD3-49EF-AD0A-3256B29994C7}"/>
              </a:ext>
            </a:extLst>
          </p:cNvPr>
          <p:cNvSpPr txBox="1"/>
          <p:nvPr/>
        </p:nvSpPr>
        <p:spPr>
          <a:xfrm>
            <a:off x="120872" y="3325849"/>
            <a:ext cx="803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input(“</a:t>
            </a:r>
            <a:r>
              <a:rPr lang="zh-CN" altLang="en-US" sz="2000" dirty="0"/>
              <a:t>请输入名字：</a:t>
            </a:r>
            <a:r>
              <a:rPr lang="en-US" altLang="zh-CN" sz="2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116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26" grpId="0" animBg="1"/>
      <p:bldP spid="33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0E519-FFBE-4C92-AB6E-01F16A1875FA}"/>
              </a:ext>
            </a:extLst>
          </p:cNvPr>
          <p:cNvSpPr txBox="1"/>
          <p:nvPr/>
        </p:nvSpPr>
        <p:spPr>
          <a:xfrm>
            <a:off x="0" y="75705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列表中的元素可以是任何类型的数据，可以混合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B89F6AB-DFDE-48F2-98C0-2D2E65765AA1}"/>
              </a:ext>
            </a:extLst>
          </p:cNvPr>
          <p:cNvSpPr/>
          <p:nvPr/>
        </p:nvSpPr>
        <p:spPr>
          <a:xfrm>
            <a:off x="219083" y="135730"/>
            <a:ext cx="6496049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motor=[‘</a:t>
            </a:r>
            <a:r>
              <a:rPr lang="en-US" altLang="zh-CN" sz="2000" dirty="0" err="1">
                <a:solidFill>
                  <a:prstClr val="black"/>
                </a:solidFill>
              </a:rPr>
              <a:t>honda</a:t>
            </a:r>
            <a:r>
              <a:rPr lang="en-US" altLang="zh-CN" sz="2000" dirty="0">
                <a:solidFill>
                  <a:prstClr val="black"/>
                </a:solidFill>
              </a:rPr>
              <a:t>’, ’Yamaha’, ’Suzuki’]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71AD427-DBE7-4551-8B9C-7036C7360395}"/>
              </a:ext>
            </a:extLst>
          </p:cNvPr>
          <p:cNvSpPr/>
          <p:nvPr/>
        </p:nvSpPr>
        <p:spPr>
          <a:xfrm>
            <a:off x="2593852" y="179832"/>
            <a:ext cx="987547" cy="400105"/>
          </a:xfrm>
          <a:prstGeom prst="wedgeRoundRectCallout">
            <a:avLst>
              <a:gd name="adj1" fmla="val -131897"/>
              <a:gd name="adj2" fmla="val 9639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97165C1-A871-431C-BC2A-012083897A72}"/>
              </a:ext>
            </a:extLst>
          </p:cNvPr>
          <p:cNvSpPr/>
          <p:nvPr/>
        </p:nvSpPr>
        <p:spPr>
          <a:xfrm>
            <a:off x="7458089" y="521481"/>
            <a:ext cx="4242679" cy="23070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print(motor[n])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#</a:t>
            </a:r>
            <a:r>
              <a:rPr lang="zh-CN" altLang="en-US" sz="2400" dirty="0">
                <a:solidFill>
                  <a:srgbClr val="00B0F0"/>
                </a:solidFill>
              </a:rPr>
              <a:t>打印列表的第个元素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print(motor[-n])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#</a:t>
            </a:r>
            <a:r>
              <a:rPr lang="zh-CN" altLang="en-US" sz="2400" dirty="0">
                <a:solidFill>
                  <a:srgbClr val="00B0F0"/>
                </a:solidFill>
              </a:rPr>
              <a:t>打印列表倒数第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>
                <a:solidFill>
                  <a:srgbClr val="00B0F0"/>
                </a:solidFill>
              </a:rPr>
              <a:t>个元素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200754-FCAA-4597-AC17-F05B2D6BF82F}"/>
              </a:ext>
            </a:extLst>
          </p:cNvPr>
          <p:cNvSpPr/>
          <p:nvPr/>
        </p:nvSpPr>
        <p:spPr>
          <a:xfrm>
            <a:off x="130230" y="1231639"/>
            <a:ext cx="6791325" cy="37729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motor[2]=‘</a:t>
            </a:r>
            <a:r>
              <a:rPr lang="en-US" altLang="zh-CN" sz="2000" dirty="0" err="1">
                <a:solidFill>
                  <a:prstClr val="black"/>
                </a:solidFill>
              </a:rPr>
              <a:t>ducati</a:t>
            </a:r>
            <a:r>
              <a:rPr lang="en-US" altLang="zh-CN" sz="2000" dirty="0">
                <a:solidFill>
                  <a:prstClr val="black"/>
                </a:solidFill>
              </a:rPr>
              <a:t>’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修改列表中的第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r>
              <a:rPr lang="zh-CN" altLang="en-US" sz="2000" dirty="0">
                <a:solidFill>
                  <a:srgbClr val="00B0F0"/>
                </a:solidFill>
              </a:rPr>
              <a:t>个元素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motor.append</a:t>
            </a:r>
            <a:r>
              <a:rPr lang="en-US" altLang="zh-CN" sz="2000" dirty="0">
                <a:solidFill>
                  <a:prstClr val="black"/>
                </a:solidFill>
              </a:rPr>
              <a:t>(‘</a:t>
            </a:r>
            <a:r>
              <a:rPr lang="en-US" altLang="zh-CN" sz="2000" dirty="0" err="1">
                <a:solidFill>
                  <a:prstClr val="black"/>
                </a:solidFill>
              </a:rPr>
              <a:t>ducati</a:t>
            </a:r>
            <a:r>
              <a:rPr lang="en-US" altLang="zh-CN" sz="2000" dirty="0">
                <a:solidFill>
                  <a:prstClr val="black"/>
                </a:solidFill>
              </a:rPr>
              <a:t>’)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在末尾添加一个元素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motor.insert</a:t>
            </a:r>
            <a:r>
              <a:rPr lang="en-US" altLang="zh-CN" sz="2000" dirty="0">
                <a:solidFill>
                  <a:prstClr val="black"/>
                </a:solidFill>
              </a:rPr>
              <a:t>(1, ‘</a:t>
            </a:r>
            <a:r>
              <a:rPr lang="en-US" altLang="zh-CN" sz="2000" dirty="0" err="1">
                <a:solidFill>
                  <a:prstClr val="black"/>
                </a:solidFill>
              </a:rPr>
              <a:t>ducati</a:t>
            </a:r>
            <a:r>
              <a:rPr lang="en-US" altLang="zh-CN" sz="2000" dirty="0">
                <a:solidFill>
                  <a:prstClr val="black"/>
                </a:solidFill>
              </a:rPr>
              <a:t>’)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在列表的第</a:t>
            </a:r>
            <a:r>
              <a:rPr lang="en-US" altLang="zh-CN" sz="2000" dirty="0">
                <a:solidFill>
                  <a:srgbClr val="00B0F0"/>
                </a:solidFill>
              </a:rPr>
              <a:t>1</a:t>
            </a:r>
            <a:r>
              <a:rPr lang="zh-CN" altLang="en-US" sz="2000" dirty="0">
                <a:solidFill>
                  <a:srgbClr val="00B0F0"/>
                </a:solidFill>
              </a:rPr>
              <a:t>个元素位置插入新元素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bikesold</a:t>
            </a:r>
            <a:r>
              <a:rPr lang="en-US" altLang="zh-CN" sz="2000" dirty="0">
                <a:solidFill>
                  <a:prstClr val="black"/>
                </a:solidFill>
              </a:rPr>
              <a:t> = </a:t>
            </a:r>
            <a:r>
              <a:rPr lang="en-US" altLang="zh-CN" sz="2000" dirty="0" err="1">
                <a:solidFill>
                  <a:prstClr val="black"/>
                </a:solidFill>
              </a:rPr>
              <a:t>motor.pop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弹出第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zh-CN" altLang="en-US" sz="2000" dirty="0">
                <a:solidFill>
                  <a:srgbClr val="00B0F0"/>
                </a:solidFill>
              </a:rPr>
              <a:t>个元素，没有参数则弹出最后一个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motor.remove</a:t>
            </a:r>
            <a:r>
              <a:rPr lang="en-US" altLang="zh-CN" sz="2000" dirty="0">
                <a:solidFill>
                  <a:prstClr val="black"/>
                </a:solidFill>
              </a:rPr>
              <a:t>(‘</a:t>
            </a:r>
            <a:r>
              <a:rPr lang="en-US" altLang="zh-CN" sz="2000" dirty="0" err="1">
                <a:solidFill>
                  <a:prstClr val="black"/>
                </a:solidFill>
              </a:rPr>
              <a:t>ducati</a:t>
            </a:r>
            <a:r>
              <a:rPr lang="en-US" altLang="zh-CN" sz="2000" dirty="0">
                <a:solidFill>
                  <a:prstClr val="black"/>
                </a:solidFill>
              </a:rPr>
              <a:t>’)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删除第一个符合的元素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r>
              <a:rPr lang="en-US" altLang="zh-CN" sz="2000" dirty="0">
                <a:solidFill>
                  <a:prstClr val="black"/>
                </a:solidFill>
              </a:rPr>
              <a:t> motor[0] </a:t>
            </a:r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删除第一个元素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1C94B58-D673-4577-A763-BCB3508C563D}"/>
              </a:ext>
            </a:extLst>
          </p:cNvPr>
          <p:cNvSpPr/>
          <p:nvPr/>
        </p:nvSpPr>
        <p:spPr>
          <a:xfrm>
            <a:off x="7357100" y="5143828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练习</a:t>
            </a:r>
            <a:r>
              <a:rPr lang="en-US" altLang="zh-CN" sz="2400" dirty="0">
                <a:solidFill>
                  <a:schemeClr val="accent1"/>
                </a:solidFill>
              </a:rPr>
              <a:t>3.2, 3.3</a:t>
            </a:r>
            <a:r>
              <a:rPr lang="zh-CN" altLang="en-US" sz="2400" dirty="0">
                <a:solidFill>
                  <a:schemeClr val="accent1"/>
                </a:solidFill>
              </a:rPr>
              <a:t>的内容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249752DE-022D-44D3-A93F-058767ABF86C}"/>
              </a:ext>
            </a:extLst>
          </p:cNvPr>
          <p:cNvSpPr/>
          <p:nvPr/>
        </p:nvSpPr>
        <p:spPr>
          <a:xfrm>
            <a:off x="4792760" y="169962"/>
            <a:ext cx="162664" cy="400105"/>
          </a:xfrm>
          <a:prstGeom prst="wedgeRoundRectCallout">
            <a:avLst>
              <a:gd name="adj1" fmla="val 141209"/>
              <a:gd name="adj2" fmla="val 9440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1A717C-CC03-41EA-B3C6-3C1098E099FA}"/>
              </a:ext>
            </a:extLst>
          </p:cNvPr>
          <p:cNvSpPr/>
          <p:nvPr/>
        </p:nvSpPr>
        <p:spPr>
          <a:xfrm>
            <a:off x="5111973" y="571865"/>
            <a:ext cx="160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方括号包围表示列表结构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 animBg="1"/>
      <p:bldP spid="12" grpId="0" animBg="1"/>
      <p:bldP spid="18" grpId="0" animBg="1"/>
      <p:bldP spid="19" grpId="0" animBg="1"/>
      <p:bldP spid="21" grpId="0" animBg="1"/>
      <p:bldP spid="26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F2A512-4AC0-4052-9307-1E513F9D0591}"/>
              </a:ext>
            </a:extLst>
          </p:cNvPr>
          <p:cNvSpPr txBox="1"/>
          <p:nvPr/>
        </p:nvSpPr>
        <p:spPr>
          <a:xfrm>
            <a:off x="111716" y="811803"/>
            <a:ext cx="480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把列表的的从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前的元素取出，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返回的列表即原列表的切片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C52D02E-58D2-4B84-B99C-03A83ADC74A3}"/>
              </a:ext>
            </a:extLst>
          </p:cNvPr>
          <p:cNvSpPr/>
          <p:nvPr/>
        </p:nvSpPr>
        <p:spPr>
          <a:xfrm>
            <a:off x="219083" y="221786"/>
            <a:ext cx="2408707" cy="4973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motor[</a:t>
            </a:r>
            <a:r>
              <a:rPr lang="en-US" altLang="zh-CN" sz="2000" dirty="0" err="1">
                <a:solidFill>
                  <a:prstClr val="black"/>
                </a:solidFill>
              </a:rPr>
              <a:t>start:end</a:t>
            </a:r>
            <a:r>
              <a:rPr lang="en-US" altLang="zh-CN" sz="2000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E1B526-2605-4A90-824E-F7C46E79D0D2}"/>
              </a:ext>
            </a:extLst>
          </p:cNvPr>
          <p:cNvSpPr txBox="1"/>
          <p:nvPr/>
        </p:nvSpPr>
        <p:spPr>
          <a:xfrm>
            <a:off x="5994010" y="4311275"/>
            <a:ext cx="240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切片是一个新列表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003584-ACD4-4ADD-8C5A-8AADD4F8D3F3}"/>
              </a:ext>
            </a:extLst>
          </p:cNvPr>
          <p:cNvSpPr/>
          <p:nvPr/>
        </p:nvSpPr>
        <p:spPr>
          <a:xfrm>
            <a:off x="116042" y="1496652"/>
            <a:ext cx="5587748" cy="22618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start </a:t>
            </a:r>
            <a:r>
              <a:rPr lang="zh-CN" altLang="en-US" sz="2000" dirty="0">
                <a:solidFill>
                  <a:prstClr val="black"/>
                </a:solidFill>
              </a:rPr>
              <a:t>省略表示从列表开头开始切片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end </a:t>
            </a:r>
            <a:r>
              <a:rPr lang="zh-CN" altLang="en-US" sz="2000" dirty="0">
                <a:solidFill>
                  <a:prstClr val="black"/>
                </a:solidFill>
              </a:rPr>
              <a:t>省略表示取到最后一个元素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start, end</a:t>
            </a:r>
            <a:r>
              <a:rPr lang="zh-CN" altLang="en-US" sz="2000" dirty="0">
                <a:solidFill>
                  <a:prstClr val="black"/>
                </a:solidFill>
              </a:rPr>
              <a:t>可以为负数，表示从末尾开始倒数，必须为整数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498453BE-AD5C-4A42-9A25-5E7BA9C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列表切片与复制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E156CFB-7A32-4CE5-85B0-13DC26F0572E}"/>
              </a:ext>
            </a:extLst>
          </p:cNvPr>
          <p:cNvSpPr/>
          <p:nvPr/>
        </p:nvSpPr>
        <p:spPr>
          <a:xfrm>
            <a:off x="5994010" y="1171852"/>
            <a:ext cx="4603680" cy="3113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a=[1,2,3,4,5,6,7,8]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b=a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c=a[:]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a[4]=‘I’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print(a)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print(b)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print(c)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/>
      <p:bldP spid="26" grpId="0" animBg="1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B89F6AB-DFDE-48F2-98C0-2D2E65765AA1}"/>
              </a:ext>
            </a:extLst>
          </p:cNvPr>
          <p:cNvSpPr/>
          <p:nvPr/>
        </p:nvSpPr>
        <p:spPr>
          <a:xfrm>
            <a:off x="219083" y="135730"/>
            <a:ext cx="6496049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motor=[‘</a:t>
            </a:r>
            <a:r>
              <a:rPr lang="en-US" altLang="zh-CN" sz="2000" dirty="0" err="1">
                <a:solidFill>
                  <a:prstClr val="black"/>
                </a:solidFill>
              </a:rPr>
              <a:t>honda</a:t>
            </a:r>
            <a:r>
              <a:rPr lang="en-US" altLang="zh-CN" sz="2000" dirty="0">
                <a:solidFill>
                  <a:prstClr val="black"/>
                </a:solidFill>
              </a:rPr>
              <a:t>’, ’Yamaha’, ’Suzuki’]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DFBC4AF-076C-4ADE-A441-B948FD379FE5}"/>
              </a:ext>
            </a:extLst>
          </p:cNvPr>
          <p:cNvSpPr/>
          <p:nvPr/>
        </p:nvSpPr>
        <p:spPr>
          <a:xfrm>
            <a:off x="219083" y="841804"/>
            <a:ext cx="6401173" cy="37729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prstClr val="black"/>
                </a:solidFill>
              </a:rPr>
              <a:t>(motor)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返回列表长度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 + [‘Toyota’, ‘Nissan’]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两个数组拼接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motor</a:t>
            </a:r>
            <a:r>
              <a:rPr lang="zh-CN" altLang="en-US" sz="2000" dirty="0">
                <a:solidFill>
                  <a:prstClr val="black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数组复制</a:t>
            </a:r>
            <a:r>
              <a:rPr lang="en-US" altLang="zh-CN" sz="2000" dirty="0">
                <a:solidFill>
                  <a:srgbClr val="00B0F0"/>
                </a:solidFill>
              </a:rPr>
              <a:t>4</a:t>
            </a:r>
            <a:r>
              <a:rPr lang="zh-CN" altLang="en-US" sz="2000" dirty="0">
                <a:solidFill>
                  <a:srgbClr val="00B0F0"/>
                </a:solidFill>
              </a:rPr>
              <a:t>次后拼接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’Fort’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sz="2000" dirty="0">
                <a:solidFill>
                  <a:prstClr val="black"/>
                </a:solidFill>
              </a:rPr>
              <a:t> motor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判断</a:t>
            </a:r>
            <a:r>
              <a:rPr lang="en-US" altLang="zh-CN" sz="2000" dirty="0">
                <a:solidFill>
                  <a:srgbClr val="00B0F0"/>
                </a:solidFill>
              </a:rPr>
              <a:t>’Fort’</a:t>
            </a:r>
            <a:r>
              <a:rPr lang="zh-CN" altLang="en-US" sz="2000" dirty="0">
                <a:solidFill>
                  <a:srgbClr val="00B0F0"/>
                </a:solidFill>
              </a:rPr>
              <a:t>是否在</a:t>
            </a:r>
            <a:r>
              <a:rPr lang="en-US" altLang="zh-CN" sz="2000" dirty="0">
                <a:solidFill>
                  <a:srgbClr val="00B0F0"/>
                </a:solidFill>
              </a:rPr>
              <a:t>motor</a:t>
            </a:r>
            <a:r>
              <a:rPr lang="zh-CN" altLang="en-US" sz="2000" dirty="0">
                <a:solidFill>
                  <a:srgbClr val="00B0F0"/>
                </a:solidFill>
              </a:rPr>
              <a:t>列表中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motor.remove</a:t>
            </a:r>
            <a:r>
              <a:rPr lang="en-US" altLang="zh-CN" sz="2000" dirty="0">
                <a:solidFill>
                  <a:prstClr val="black"/>
                </a:solidFill>
              </a:rPr>
              <a:t>(‘</a:t>
            </a:r>
            <a:r>
              <a:rPr lang="en-US" altLang="zh-CN" sz="2000" dirty="0" err="1">
                <a:solidFill>
                  <a:prstClr val="black"/>
                </a:solidFill>
              </a:rPr>
              <a:t>ducati</a:t>
            </a:r>
            <a:r>
              <a:rPr lang="en-US" altLang="zh-CN" sz="2000" dirty="0">
                <a:solidFill>
                  <a:prstClr val="black"/>
                </a:solidFill>
              </a:rPr>
              <a:t>’)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删除第一个符合的元素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382989A-4DC3-4E9B-A6F2-116A65CEB4E0}"/>
              </a:ext>
            </a:extLst>
          </p:cNvPr>
          <p:cNvSpPr/>
          <p:nvPr/>
        </p:nvSpPr>
        <p:spPr>
          <a:xfrm>
            <a:off x="7041252" y="841804"/>
            <a:ext cx="4312301" cy="20378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list.count</a:t>
            </a:r>
            <a:r>
              <a:rPr lang="en-US" altLang="zh-CN" sz="2000" dirty="0">
                <a:solidFill>
                  <a:prstClr val="black"/>
                </a:solidFill>
              </a:rPr>
              <a:t>(obj)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list.extend</a:t>
            </a:r>
            <a:r>
              <a:rPr lang="en-US" altLang="zh-CN" sz="2000" dirty="0">
                <a:solidFill>
                  <a:prstClr val="black"/>
                </a:solidFill>
              </a:rPr>
              <a:t>(seq)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list.sort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list.reverse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list.copy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list.index</a:t>
            </a:r>
            <a:r>
              <a:rPr lang="en-US" altLang="zh-CN" sz="2000" dirty="0">
                <a:solidFill>
                  <a:prstClr val="black"/>
                </a:solidFill>
              </a:rPr>
              <a:t>(obj)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A3C757-1F00-46B8-AC2C-F5FA18CA77AB}"/>
              </a:ext>
            </a:extLst>
          </p:cNvPr>
          <p:cNvSpPr/>
          <p:nvPr/>
        </p:nvSpPr>
        <p:spPr>
          <a:xfrm>
            <a:off x="7041251" y="3000835"/>
            <a:ext cx="4312301" cy="15690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CN" altLang="en-US" sz="2000" dirty="0">
                <a:solidFill>
                  <a:srgbClr val="00B0F0"/>
                </a:solidFill>
              </a:rPr>
              <a:t>专用于数字列表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CN" sz="2000" dirty="0">
                <a:solidFill>
                  <a:prstClr val="black"/>
                </a:solidFill>
              </a:rPr>
              <a:t>(list)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zh-CN" sz="2000" dirty="0">
                <a:solidFill>
                  <a:prstClr val="black"/>
                </a:solidFill>
              </a:rPr>
              <a:t>(list)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CN" sz="2000" dirty="0">
                <a:solidFill>
                  <a:prstClr val="black"/>
                </a:solidFill>
              </a:rPr>
              <a:t>(list)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B4D2ED-79BA-48BA-99B0-DA9811D1EA11}"/>
              </a:ext>
            </a:extLst>
          </p:cNvPr>
          <p:cNvSpPr txBox="1"/>
          <p:nvPr/>
        </p:nvSpPr>
        <p:spPr>
          <a:xfrm>
            <a:off x="7041251" y="463524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自行测试以上内容</a:t>
            </a:r>
          </a:p>
        </p:txBody>
      </p:sp>
    </p:spTree>
    <p:extLst>
      <p:ext uri="{BB962C8B-B14F-4D97-AF65-F5344CB8AC3E}">
        <p14:creationId xmlns:p14="http://schemas.microsoft.com/office/powerpoint/2010/main" val="33310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6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29BF9E-7E07-449E-9A53-A07B49F8C1A2}"/>
              </a:ext>
            </a:extLst>
          </p:cNvPr>
          <p:cNvSpPr/>
          <p:nvPr/>
        </p:nvSpPr>
        <p:spPr>
          <a:xfrm>
            <a:off x="508256" y="483393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解释型语言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44B64D-0959-4771-A04C-00B4482B3DDA}"/>
              </a:ext>
            </a:extLst>
          </p:cNvPr>
          <p:cNvSpPr/>
          <p:nvPr/>
        </p:nvSpPr>
        <p:spPr>
          <a:xfrm>
            <a:off x="508255" y="1910496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易读型语言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D650753-47F5-485A-AACC-80EE328713D0}"/>
              </a:ext>
            </a:extLst>
          </p:cNvPr>
          <p:cNvSpPr/>
          <p:nvPr/>
        </p:nvSpPr>
        <p:spPr>
          <a:xfrm>
            <a:off x="508256" y="3649473"/>
            <a:ext cx="1869183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胶水型语言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DD3ACBE-3105-4B24-9008-1C0A0A92B50F}"/>
              </a:ext>
            </a:extLst>
          </p:cNvPr>
          <p:cNvSpPr/>
          <p:nvPr/>
        </p:nvSpPr>
        <p:spPr>
          <a:xfrm>
            <a:off x="2512381" y="386473"/>
            <a:ext cx="444337" cy="772698"/>
          </a:xfrm>
          <a:prstGeom prst="leftBrace">
            <a:avLst>
              <a:gd name="adj1" fmla="val 8333"/>
              <a:gd name="adj2" fmla="val 36765"/>
            </a:avLst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136E5F5-DC1E-404A-B3AE-66BF0A6D5F90}"/>
              </a:ext>
            </a:extLst>
          </p:cNvPr>
          <p:cNvSpPr/>
          <p:nvPr/>
        </p:nvSpPr>
        <p:spPr>
          <a:xfrm>
            <a:off x="2956718" y="88333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交互式编程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F49C8F8-57D5-4372-978B-E33F32F85142}"/>
              </a:ext>
            </a:extLst>
          </p:cNvPr>
          <p:cNvSpPr/>
          <p:nvPr/>
        </p:nvSpPr>
        <p:spPr>
          <a:xfrm>
            <a:off x="2956718" y="909072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移植性好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6D1F945E-339B-4A97-82EA-495DA5F94C9E}"/>
              </a:ext>
            </a:extLst>
          </p:cNvPr>
          <p:cNvSpPr/>
          <p:nvPr/>
        </p:nvSpPr>
        <p:spPr>
          <a:xfrm>
            <a:off x="2530543" y="1755756"/>
            <a:ext cx="444337" cy="1395285"/>
          </a:xfrm>
          <a:prstGeom prst="leftBrace">
            <a:avLst>
              <a:gd name="adj1" fmla="val 8333"/>
              <a:gd name="adj2" fmla="val 27891"/>
            </a:avLst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C33B01D-0DB6-42D4-87BE-038133094963}"/>
              </a:ext>
            </a:extLst>
          </p:cNvPr>
          <p:cNvSpPr/>
          <p:nvPr/>
        </p:nvSpPr>
        <p:spPr>
          <a:xfrm>
            <a:off x="2983710" y="2947141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易于学习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F65F6B8-AAC2-4C04-90CD-9688C8B70C69}"/>
              </a:ext>
            </a:extLst>
          </p:cNvPr>
          <p:cNvCxnSpPr>
            <a:stCxn id="32" idx="3"/>
          </p:cNvCxnSpPr>
          <p:nvPr/>
        </p:nvCxnSpPr>
        <p:spPr>
          <a:xfrm flipV="1">
            <a:off x="4825902" y="1117694"/>
            <a:ext cx="974823" cy="1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AB5161A-3E92-4DD8-8CA7-42B0852A668D}"/>
              </a:ext>
            </a:extLst>
          </p:cNvPr>
          <p:cNvSpPr/>
          <p:nvPr/>
        </p:nvSpPr>
        <p:spPr>
          <a:xfrm>
            <a:off x="5800724" y="900638"/>
            <a:ext cx="2162175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广泛的标准库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6BEC336-D0E0-4F58-A294-4DA11792B076}"/>
              </a:ext>
            </a:extLst>
          </p:cNvPr>
          <p:cNvSpPr/>
          <p:nvPr/>
        </p:nvSpPr>
        <p:spPr>
          <a:xfrm>
            <a:off x="2983710" y="1578871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易于阅读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65AA9DA-8C5D-4A9E-8F95-6FEC4E76AA77}"/>
              </a:ext>
            </a:extLst>
          </p:cNvPr>
          <p:cNvSpPr/>
          <p:nvPr/>
        </p:nvSpPr>
        <p:spPr>
          <a:xfrm>
            <a:off x="2983710" y="2247055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易于维护</a:t>
            </a: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6BE4B0C-14B6-454C-89E4-8D2029C4B6FD}"/>
              </a:ext>
            </a:extLst>
          </p:cNvPr>
          <p:cNvSpPr/>
          <p:nvPr/>
        </p:nvSpPr>
        <p:spPr>
          <a:xfrm>
            <a:off x="2539373" y="3216520"/>
            <a:ext cx="444337" cy="1395285"/>
          </a:xfrm>
          <a:prstGeom prst="leftBrace">
            <a:avLst>
              <a:gd name="adj1" fmla="val 8333"/>
              <a:gd name="adj2" fmla="val 43592"/>
            </a:avLst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08AC5AF-2099-48C8-9FC1-B98B6EC0E2D9}"/>
              </a:ext>
            </a:extLst>
          </p:cNvPr>
          <p:cNvSpPr/>
          <p:nvPr/>
        </p:nvSpPr>
        <p:spPr>
          <a:xfrm>
            <a:off x="2983710" y="4389755"/>
            <a:ext cx="1869184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扩展性好</a:t>
            </a:r>
          </a:p>
        </p:txBody>
      </p:sp>
      <p:pic>
        <p:nvPicPr>
          <p:cNvPr id="1026" name="Picture 2" descr="Guido van Rossum OSCON 2006.jpg">
            <a:extLst>
              <a:ext uri="{FF2B5EF4-FFF2-40B4-BE49-F238E27FC236}">
                <a16:creationId xmlns:a16="http://schemas.microsoft.com/office/drawing/2014/main" id="{61F4EFCF-7896-4603-9192-990AAB5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87" y="210178"/>
            <a:ext cx="2381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CECB65C6-28EE-4902-A223-474D989D8E04}"/>
              </a:ext>
            </a:extLst>
          </p:cNvPr>
          <p:cNvSpPr/>
          <p:nvPr/>
        </p:nvSpPr>
        <p:spPr>
          <a:xfrm>
            <a:off x="6878165" y="3869928"/>
            <a:ext cx="5115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吉多</a:t>
            </a:r>
            <a:r>
              <a:rPr lang="en-US" altLang="zh-CN" dirty="0"/>
              <a:t>·</a:t>
            </a:r>
            <a:r>
              <a:rPr lang="zh-CN" altLang="en-US" dirty="0"/>
              <a:t>范罗苏姆</a:t>
            </a:r>
            <a:r>
              <a:rPr lang="en-US" altLang="zh-CN" dirty="0"/>
              <a:t>(Guido van Rossum)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年发布第一版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名字来源于电视喜剧</a:t>
            </a:r>
            <a:r>
              <a:rPr lang="en-US" altLang="zh-CN" dirty="0"/>
              <a:t>《</a:t>
            </a:r>
            <a:r>
              <a:rPr lang="zh-CN" altLang="en-US" dirty="0"/>
              <a:t>蒙提</a:t>
            </a:r>
            <a:r>
              <a:rPr lang="en-US" altLang="zh-CN" dirty="0"/>
              <a:t>·</a:t>
            </a:r>
            <a:r>
              <a:rPr lang="zh-CN" altLang="en-US" dirty="0"/>
              <a:t>派森的飞行马戏团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0AA72FA-995C-4CB2-8FB1-CA1EF1A92D1B}"/>
              </a:ext>
            </a:extLst>
          </p:cNvPr>
          <p:cNvSpPr/>
          <p:nvPr/>
        </p:nvSpPr>
        <p:spPr>
          <a:xfrm>
            <a:off x="2956717" y="5039810"/>
            <a:ext cx="3834699" cy="7004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学习</a:t>
            </a:r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要善用网络</a:t>
            </a:r>
          </a:p>
        </p:txBody>
      </p:sp>
    </p:spTree>
    <p:extLst>
      <p:ext uri="{BB962C8B-B14F-4D97-AF65-F5344CB8AC3E}">
        <p14:creationId xmlns:p14="http://schemas.microsoft.com/office/powerpoint/2010/main" val="34771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9" grpId="0" animBg="1"/>
      <p:bldP spid="30" grpId="0" animBg="1"/>
      <p:bldP spid="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(Tuple)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014B83-1D44-42C0-A100-75D74EC6BC0F}"/>
              </a:ext>
            </a:extLst>
          </p:cNvPr>
          <p:cNvSpPr txBox="1"/>
          <p:nvPr/>
        </p:nvSpPr>
        <p:spPr>
          <a:xfrm>
            <a:off x="139210" y="1559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元组就是不可变的列表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C74CA85-4F69-43C3-AFDA-46B529654ED5}"/>
              </a:ext>
            </a:extLst>
          </p:cNvPr>
          <p:cNvSpPr/>
          <p:nvPr/>
        </p:nvSpPr>
        <p:spPr>
          <a:xfrm>
            <a:off x="139210" y="780087"/>
            <a:ext cx="4725778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dimensions=(200,50)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84CB26-E305-4924-AB24-F221AB987516}"/>
              </a:ext>
            </a:extLst>
          </p:cNvPr>
          <p:cNvSpPr txBox="1"/>
          <p:nvPr/>
        </p:nvSpPr>
        <p:spPr>
          <a:xfrm>
            <a:off x="139210" y="161379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除了修改内容的操作，别的列表操作都可用于元组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77DE564-F702-40DF-8874-1BC1611F0C58}"/>
              </a:ext>
            </a:extLst>
          </p:cNvPr>
          <p:cNvSpPr/>
          <p:nvPr/>
        </p:nvSpPr>
        <p:spPr>
          <a:xfrm>
            <a:off x="139210" y="2406455"/>
            <a:ext cx="4725778" cy="16527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dimensions[0]</a:t>
            </a:r>
          </a:p>
          <a:p>
            <a:pPr lvl="0"/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prstClr val="black"/>
                </a:solidFill>
              </a:rPr>
              <a:t>(dimensions)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sz="2000" dirty="0">
                <a:solidFill>
                  <a:prstClr val="black"/>
                </a:solidFill>
              </a:rPr>
              <a:t> dimensions: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3ADCACF4-1F13-4F29-AD27-8160D0832140}"/>
              </a:ext>
            </a:extLst>
          </p:cNvPr>
          <p:cNvSpPr/>
          <p:nvPr/>
        </p:nvSpPr>
        <p:spPr>
          <a:xfrm>
            <a:off x="2910839" y="855193"/>
            <a:ext cx="162664" cy="400105"/>
          </a:xfrm>
          <a:prstGeom prst="wedgeRoundRectCallout">
            <a:avLst>
              <a:gd name="adj1" fmla="val 201171"/>
              <a:gd name="adj2" fmla="val -11889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EB2768-8B32-46CE-80AC-3CD19D15719D}"/>
              </a:ext>
            </a:extLst>
          </p:cNvPr>
          <p:cNvSpPr/>
          <p:nvPr/>
        </p:nvSpPr>
        <p:spPr>
          <a:xfrm>
            <a:off x="3273812" y="87401"/>
            <a:ext cx="160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圆括号包围表示元组结构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4" grpId="0" animBg="1"/>
      <p:bldP spid="35" grpId="0"/>
      <p:bldP spid="36" grpId="0" animBg="1"/>
      <p:bldP spid="37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(dictionary)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014B83-1D44-42C0-A100-75D74EC6BC0F}"/>
              </a:ext>
            </a:extLst>
          </p:cNvPr>
          <p:cNvSpPr txBox="1"/>
          <p:nvPr/>
        </p:nvSpPr>
        <p:spPr>
          <a:xfrm>
            <a:off x="139210" y="15595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字典是采用关键字作为索引的数据列表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A6D9E40-BFC0-497F-9E6A-56CD0ED254A7}"/>
              </a:ext>
            </a:extLst>
          </p:cNvPr>
          <p:cNvSpPr/>
          <p:nvPr/>
        </p:nvSpPr>
        <p:spPr>
          <a:xfrm>
            <a:off x="236840" y="661810"/>
            <a:ext cx="4725778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alien_0={‘</a:t>
            </a:r>
            <a:r>
              <a:rPr lang="en-US" altLang="zh-CN" sz="2000" dirty="0" err="1">
                <a:solidFill>
                  <a:prstClr val="black"/>
                </a:solidFill>
              </a:rPr>
              <a:t>color’:’green</a:t>
            </a:r>
            <a:r>
              <a:rPr lang="en-US" altLang="zh-CN" sz="2000" dirty="0">
                <a:solidFill>
                  <a:prstClr val="black"/>
                </a:solidFill>
              </a:rPr>
              <a:t>’, ‘points’:5}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D3F4F92C-A8B6-461E-A166-9AEBEFE4F52D}"/>
              </a:ext>
            </a:extLst>
          </p:cNvPr>
          <p:cNvSpPr/>
          <p:nvPr/>
        </p:nvSpPr>
        <p:spPr>
          <a:xfrm>
            <a:off x="1508759" y="699606"/>
            <a:ext cx="162664" cy="400105"/>
          </a:xfrm>
          <a:prstGeom prst="wedgeRoundRectCallout">
            <a:avLst>
              <a:gd name="adj1" fmla="val -8695"/>
              <a:gd name="adj2" fmla="val 9136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66AE8F-66CE-4103-9960-0840C9B47925}"/>
              </a:ext>
            </a:extLst>
          </p:cNvPr>
          <p:cNvSpPr/>
          <p:nvPr/>
        </p:nvSpPr>
        <p:spPr>
          <a:xfrm>
            <a:off x="269484" y="1383291"/>
            <a:ext cx="3131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大括号包围，有键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值对，表示字典结构</a:t>
            </a:r>
            <a:endParaRPr lang="zh-CN" altLang="en-US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26EC198F-B6B0-45ED-91EF-E3B0B5773E42}"/>
              </a:ext>
            </a:extLst>
          </p:cNvPr>
          <p:cNvSpPr/>
          <p:nvPr/>
        </p:nvSpPr>
        <p:spPr>
          <a:xfrm>
            <a:off x="3530555" y="673990"/>
            <a:ext cx="917158" cy="400105"/>
          </a:xfrm>
          <a:prstGeom prst="wedgeRoundRectCallout">
            <a:avLst>
              <a:gd name="adj1" fmla="val -8695"/>
              <a:gd name="adj2" fmla="val 1268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31D754-F5F4-4452-B422-F1C0B0F11445}"/>
              </a:ext>
            </a:extLst>
          </p:cNvPr>
          <p:cNvSpPr/>
          <p:nvPr/>
        </p:nvSpPr>
        <p:spPr>
          <a:xfrm>
            <a:off x="3644134" y="1414062"/>
            <a:ext cx="47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A6C5DC4-397E-411D-B9DB-F6280845F49D}"/>
              </a:ext>
            </a:extLst>
          </p:cNvPr>
          <p:cNvSpPr/>
          <p:nvPr/>
        </p:nvSpPr>
        <p:spPr>
          <a:xfrm>
            <a:off x="236840" y="2252892"/>
            <a:ext cx="2976877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print(alien_0[‘color’])</a:t>
            </a: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FA238AB1-B3A1-4D6A-AEE6-1DD3E38EED7F}"/>
              </a:ext>
            </a:extLst>
          </p:cNvPr>
          <p:cNvSpPr/>
          <p:nvPr/>
        </p:nvSpPr>
        <p:spPr>
          <a:xfrm>
            <a:off x="2086252" y="2265072"/>
            <a:ext cx="781235" cy="400105"/>
          </a:xfrm>
          <a:prstGeom prst="wedgeRoundRectCallout">
            <a:avLst>
              <a:gd name="adj1" fmla="val -8695"/>
              <a:gd name="adj2" fmla="val 1268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B3B4FD-59C7-4E15-B49E-F5B8AC74FA61}"/>
              </a:ext>
            </a:extLst>
          </p:cNvPr>
          <p:cNvSpPr/>
          <p:nvPr/>
        </p:nvSpPr>
        <p:spPr>
          <a:xfrm>
            <a:off x="139210" y="2958655"/>
            <a:ext cx="3466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字典中数值的使用与列表相同，只是把数字索引改为关键字索引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0AEEE2-33B9-4522-9EBC-76B585AFCABD}"/>
              </a:ext>
            </a:extLst>
          </p:cNvPr>
          <p:cNvSpPr/>
          <p:nvPr/>
        </p:nvSpPr>
        <p:spPr>
          <a:xfrm>
            <a:off x="3744132" y="248051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关键字也可以是数字</a:t>
            </a:r>
            <a:endParaRPr lang="zh-CN" altLang="en-US" dirty="0"/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12672BF4-ABB3-4699-9983-9FBD5D5C4304}"/>
              </a:ext>
            </a:extLst>
          </p:cNvPr>
          <p:cNvSpPr/>
          <p:nvPr/>
        </p:nvSpPr>
        <p:spPr>
          <a:xfrm>
            <a:off x="4537249" y="640875"/>
            <a:ext cx="238937" cy="400105"/>
          </a:xfrm>
          <a:prstGeom prst="wedgeRoundRectCallout">
            <a:avLst>
              <a:gd name="adj1" fmla="val -8695"/>
              <a:gd name="adj2" fmla="val 1268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9E381D-4314-4B9F-AEAC-85E303974FBE}"/>
              </a:ext>
            </a:extLst>
          </p:cNvPr>
          <p:cNvSpPr/>
          <p:nvPr/>
        </p:nvSpPr>
        <p:spPr>
          <a:xfrm>
            <a:off x="4402616" y="1414062"/>
            <a:ext cx="47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6FE5500-A689-420F-B610-CDEB49168844}"/>
              </a:ext>
            </a:extLst>
          </p:cNvPr>
          <p:cNvSpPr/>
          <p:nvPr/>
        </p:nvSpPr>
        <p:spPr>
          <a:xfrm>
            <a:off x="7665306" y="594360"/>
            <a:ext cx="3242618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alien_0[‘color’]=‘blue’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6391514-F949-4F28-9CBE-D2CE8B31DAA5}"/>
              </a:ext>
            </a:extLst>
          </p:cNvPr>
          <p:cNvSpPr/>
          <p:nvPr/>
        </p:nvSpPr>
        <p:spPr>
          <a:xfrm rot="5400000">
            <a:off x="8986950" y="-242756"/>
            <a:ext cx="710213" cy="3598318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DCC7F39-C405-48E1-89C0-1A46A55A9232}"/>
              </a:ext>
            </a:extLst>
          </p:cNvPr>
          <p:cNvSpPr/>
          <p:nvPr/>
        </p:nvSpPr>
        <p:spPr>
          <a:xfrm>
            <a:off x="6407339" y="1964164"/>
            <a:ext cx="2743200" cy="18621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如果没有</a:t>
            </a:r>
            <a:r>
              <a:rPr lang="en-US" altLang="zh-CN" sz="2000" dirty="0">
                <a:solidFill>
                  <a:prstClr val="black"/>
                </a:solidFill>
              </a:rPr>
              <a:t>’color’</a:t>
            </a:r>
            <a:r>
              <a:rPr lang="zh-CN" altLang="en-US" sz="2000" dirty="0">
                <a:solidFill>
                  <a:prstClr val="black"/>
                </a:solidFill>
              </a:rPr>
              <a:t>这个键，则添加新的一个新的键</a:t>
            </a:r>
            <a:r>
              <a:rPr lang="en-US" altLang="zh-CN" sz="2000" dirty="0">
                <a:solidFill>
                  <a:prstClr val="black"/>
                </a:solidFill>
              </a:rPr>
              <a:t>-</a:t>
            </a:r>
            <a:r>
              <a:rPr lang="zh-CN" altLang="en-US" sz="2000" dirty="0">
                <a:solidFill>
                  <a:prstClr val="black"/>
                </a:solidFill>
              </a:rPr>
              <a:t>值对</a:t>
            </a:r>
            <a:r>
              <a:rPr lang="en-US" altLang="zh-CN" sz="2000" dirty="0">
                <a:solidFill>
                  <a:prstClr val="black"/>
                </a:solidFill>
              </a:rPr>
              <a:t>’</a:t>
            </a:r>
            <a:r>
              <a:rPr lang="en-US" altLang="zh-CN" sz="2000" dirty="0" err="1">
                <a:solidFill>
                  <a:prstClr val="black"/>
                </a:solidFill>
              </a:rPr>
              <a:t>color’:’blue</a:t>
            </a:r>
            <a:r>
              <a:rPr lang="en-US" altLang="zh-CN" sz="2000" dirty="0">
                <a:solidFill>
                  <a:prstClr val="black"/>
                </a:solidFill>
              </a:rPr>
              <a:t>’</a:t>
            </a:r>
            <a:r>
              <a:rPr lang="zh-CN" altLang="en-US" sz="2000" dirty="0">
                <a:solidFill>
                  <a:prstClr val="black"/>
                </a:solidFill>
              </a:rPr>
              <a:t>进字典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EBD611C-AA3F-49CA-9B71-04F74F71A20B}"/>
              </a:ext>
            </a:extLst>
          </p:cNvPr>
          <p:cNvSpPr/>
          <p:nvPr/>
        </p:nvSpPr>
        <p:spPr>
          <a:xfrm>
            <a:off x="9393450" y="1964164"/>
            <a:ext cx="2743200" cy="18621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如果有</a:t>
            </a:r>
            <a:r>
              <a:rPr lang="en-US" altLang="zh-CN" sz="2000" dirty="0">
                <a:solidFill>
                  <a:prstClr val="black"/>
                </a:solidFill>
              </a:rPr>
              <a:t>’color’</a:t>
            </a:r>
            <a:r>
              <a:rPr lang="zh-CN" altLang="en-US" sz="2000" dirty="0">
                <a:solidFill>
                  <a:prstClr val="black"/>
                </a:solidFill>
              </a:rPr>
              <a:t>这个键，则吧</a:t>
            </a:r>
            <a:r>
              <a:rPr lang="en-US" altLang="zh-CN" sz="2000" dirty="0">
                <a:solidFill>
                  <a:prstClr val="black"/>
                </a:solidFill>
              </a:rPr>
              <a:t>’color’</a:t>
            </a:r>
            <a:r>
              <a:rPr lang="zh-CN" altLang="en-US" sz="2000" dirty="0">
                <a:solidFill>
                  <a:prstClr val="black"/>
                </a:solidFill>
              </a:rPr>
              <a:t>的值改为</a:t>
            </a:r>
            <a:r>
              <a:rPr lang="en-US" altLang="zh-CN" sz="2000" dirty="0">
                <a:solidFill>
                  <a:prstClr val="black"/>
                </a:solidFill>
              </a:rPr>
              <a:t>’blue’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DF43AF0-B670-4C97-AA7B-402A37B1922B}"/>
              </a:ext>
            </a:extLst>
          </p:cNvPr>
          <p:cNvSpPr/>
          <p:nvPr/>
        </p:nvSpPr>
        <p:spPr>
          <a:xfrm>
            <a:off x="6492113" y="4526280"/>
            <a:ext cx="3242618" cy="1440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删除键</a:t>
            </a:r>
            <a:r>
              <a:rPr lang="en-US" altLang="zh-CN" sz="2000" dirty="0">
                <a:solidFill>
                  <a:srgbClr val="00B0F0"/>
                </a:solidFill>
              </a:rPr>
              <a:t>-</a:t>
            </a:r>
            <a:r>
              <a:rPr lang="zh-CN" altLang="en-US" sz="2000" dirty="0">
                <a:solidFill>
                  <a:srgbClr val="00B0F0"/>
                </a:solidFill>
              </a:rPr>
              <a:t>值对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alien_0.pop(‘color’)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r>
              <a:rPr lang="en-US" altLang="zh-CN" sz="2000" dirty="0">
                <a:solidFill>
                  <a:prstClr val="black"/>
                </a:solidFill>
              </a:rPr>
              <a:t> alien_0[‘points’]</a:t>
            </a:r>
          </a:p>
        </p:txBody>
      </p:sp>
    </p:spTree>
    <p:extLst>
      <p:ext uri="{BB962C8B-B14F-4D97-AF65-F5344CB8AC3E}">
        <p14:creationId xmlns:p14="http://schemas.microsoft.com/office/powerpoint/2010/main" val="27722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 animBg="1"/>
      <p:bldP spid="16" grpId="0" animBg="1"/>
      <p:bldP spid="19" grpId="0" animBg="1"/>
      <p:bldP spid="21" grpId="0" animBg="1"/>
      <p:bldP spid="3" grpId="0"/>
      <p:bldP spid="28" grpId="0" animBg="1"/>
      <p:bldP spid="30" grpId="0" animBg="1"/>
      <p:bldP spid="4" grpId="0" animBg="1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7F5A2F2F-2CAE-47AD-ACE0-F79C25D35177}"/>
              </a:ext>
            </a:extLst>
          </p:cNvPr>
          <p:cNvSpPr txBox="1">
            <a:spLocks/>
          </p:cNvSpPr>
          <p:nvPr/>
        </p:nvSpPr>
        <p:spPr>
          <a:xfrm>
            <a:off x="640079" y="4526280"/>
            <a:ext cx="741068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(dictionary)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日期占位符 14">
            <a:extLst>
              <a:ext uri="{FF2B5EF4-FFF2-40B4-BE49-F238E27FC236}">
                <a16:creationId xmlns:a16="http://schemas.microsoft.com/office/drawing/2014/main" id="{9CB2D9B1-6F87-4CD9-8833-17C544CEBDC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A7DE17-FF75-4DF0-BAC0-95B8FC33BFE0}" type="datetime1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2" name="页脚占位符 16">
            <a:extLst>
              <a:ext uri="{FF2B5EF4-FFF2-40B4-BE49-F238E27FC236}">
                <a16:creationId xmlns:a16="http://schemas.microsoft.com/office/drawing/2014/main" id="{D1932B7D-EFAB-4CF3-B0CB-31BDBE88A15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高级算法语言和程序设计</a:t>
            </a:r>
          </a:p>
        </p:txBody>
      </p:sp>
      <p:sp>
        <p:nvSpPr>
          <p:cNvPr id="53" name="灯片编号占位符 26">
            <a:extLst>
              <a:ext uri="{FF2B5EF4-FFF2-40B4-BE49-F238E27FC236}">
                <a16:creationId xmlns:a16="http://schemas.microsoft.com/office/drawing/2014/main" id="{BF77D8F9-1A54-4696-97B7-149F013733F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5C1432-8EDE-43EF-BC04-200B22B83EF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B153017-D4F9-43D1-911B-7CE7FCD0A84E}"/>
              </a:ext>
            </a:extLst>
          </p:cNvPr>
          <p:cNvSpPr/>
          <p:nvPr/>
        </p:nvSpPr>
        <p:spPr>
          <a:xfrm>
            <a:off x="323864" y="1167006"/>
            <a:ext cx="6791325" cy="3173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alien_0.items()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\\</a:t>
            </a:r>
            <a:r>
              <a:rPr lang="zh-CN" altLang="en-US" sz="2000" dirty="0">
                <a:solidFill>
                  <a:prstClr val="black"/>
                </a:solidFill>
              </a:rPr>
              <a:t>列出所有键</a:t>
            </a:r>
            <a:r>
              <a:rPr lang="en-US" altLang="zh-CN" sz="2000" dirty="0">
                <a:solidFill>
                  <a:prstClr val="black"/>
                </a:solidFill>
              </a:rPr>
              <a:t>-</a:t>
            </a:r>
            <a:r>
              <a:rPr lang="zh-CN" altLang="en-US" sz="2000" dirty="0">
                <a:solidFill>
                  <a:prstClr val="black"/>
                </a:solidFill>
              </a:rPr>
              <a:t>值对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alien_0.keys()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\\</a:t>
            </a:r>
            <a:r>
              <a:rPr lang="zh-CN" altLang="en-US" sz="2000" dirty="0">
                <a:solidFill>
                  <a:prstClr val="black"/>
                </a:solidFill>
              </a:rPr>
              <a:t>列出所有键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alien_0.values()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\\</a:t>
            </a:r>
            <a:r>
              <a:rPr lang="zh-CN" altLang="en-US" sz="2000" dirty="0">
                <a:solidFill>
                  <a:prstClr val="black"/>
                </a:solidFill>
              </a:rPr>
              <a:t>列出所有值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CA6281C-D75E-4B36-969B-31A9FF517ADB}"/>
              </a:ext>
            </a:extLst>
          </p:cNvPr>
          <p:cNvSpPr/>
          <p:nvPr/>
        </p:nvSpPr>
        <p:spPr>
          <a:xfrm>
            <a:off x="323864" y="382126"/>
            <a:ext cx="4725778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alien_0={‘</a:t>
            </a:r>
            <a:r>
              <a:rPr lang="en-US" altLang="zh-CN" sz="2000" dirty="0" err="1">
                <a:solidFill>
                  <a:prstClr val="black"/>
                </a:solidFill>
              </a:rPr>
              <a:t>color’:’green</a:t>
            </a:r>
            <a:r>
              <a:rPr lang="en-US" altLang="zh-CN" sz="2000" dirty="0">
                <a:solidFill>
                  <a:prstClr val="black"/>
                </a:solidFill>
              </a:rPr>
              <a:t>’, ‘points’:5}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94296A-2E27-4353-8B02-ECEE21C1A940}"/>
              </a:ext>
            </a:extLst>
          </p:cNvPr>
          <p:cNvSpPr/>
          <p:nvPr/>
        </p:nvSpPr>
        <p:spPr>
          <a:xfrm>
            <a:off x="838200" y="3324903"/>
            <a:ext cx="4603680" cy="15410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字典没有排序的方法 </a:t>
            </a:r>
            <a:r>
              <a:rPr lang="en-US" altLang="zh-CN" sz="2400" strike="sngStrike" dirty="0">
                <a:solidFill>
                  <a:schemeClr val="tx1"/>
                </a:solidFill>
              </a:rPr>
              <a:t>alien_0.sort()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sorted</a:t>
            </a:r>
            <a:r>
              <a:rPr lang="en-US" altLang="zh-CN" sz="2400" dirty="0">
                <a:solidFill>
                  <a:schemeClr val="tx1"/>
                </a:solidFill>
              </a:rPr>
              <a:t>(alien_0.keys())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altLang="zh-CN" sz="2400" dirty="0">
                <a:solidFill>
                  <a:schemeClr val="tx1"/>
                </a:solidFill>
              </a:rPr>
              <a:t>(alien_0.keys()).sort()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463DA3A-95A2-4858-83A9-3F561D289CFD}"/>
              </a:ext>
            </a:extLst>
          </p:cNvPr>
          <p:cNvSpPr/>
          <p:nvPr/>
        </p:nvSpPr>
        <p:spPr>
          <a:xfrm>
            <a:off x="5863582" y="3324903"/>
            <a:ext cx="4603680" cy="1015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练习：在字典里找到某个值对应的键</a:t>
            </a:r>
          </a:p>
        </p:txBody>
      </p:sp>
    </p:spTree>
    <p:extLst>
      <p:ext uri="{BB962C8B-B14F-4D97-AF65-F5344CB8AC3E}">
        <p14:creationId xmlns:p14="http://schemas.microsoft.com/office/powerpoint/2010/main" val="8618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 animBg="1"/>
      <p:bldP spid="55" grpId="0" animBg="1"/>
      <p:bldP spid="56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014B83-1D44-42C0-A100-75D74EC6BC0F}"/>
              </a:ext>
            </a:extLst>
          </p:cNvPr>
          <p:cNvSpPr txBox="1"/>
          <p:nvPr/>
        </p:nvSpPr>
        <p:spPr>
          <a:xfrm>
            <a:off x="139210" y="155953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集合是一个无序不重复元素集合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A6D9E40-BFC0-497F-9E6A-56CD0ED254A7}"/>
              </a:ext>
            </a:extLst>
          </p:cNvPr>
          <p:cNvSpPr/>
          <p:nvPr/>
        </p:nvSpPr>
        <p:spPr>
          <a:xfrm>
            <a:off x="236840" y="661810"/>
            <a:ext cx="5188600" cy="7847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t ={‘Huawei’, ‘</a:t>
            </a:r>
            <a:r>
              <a:rPr lang="en-US" altLang="zh-CN" sz="2000" dirty="0" err="1">
                <a:solidFill>
                  <a:prstClr val="black"/>
                </a:solidFill>
              </a:rPr>
              <a:t>Oppo</a:t>
            </a:r>
            <a:r>
              <a:rPr lang="en-US" altLang="zh-CN" sz="2000" dirty="0">
                <a:solidFill>
                  <a:prstClr val="black"/>
                </a:solidFill>
              </a:rPr>
              <a:t>’, ‘Xiaomi’ }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s = {‘Huawei’, ‘Lenovo’, ‘Acer’}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D3F4F92C-A8B6-461E-A166-9AEBEFE4F52D}"/>
              </a:ext>
            </a:extLst>
          </p:cNvPr>
          <p:cNvSpPr/>
          <p:nvPr/>
        </p:nvSpPr>
        <p:spPr>
          <a:xfrm>
            <a:off x="1168769" y="1077733"/>
            <a:ext cx="162664" cy="400105"/>
          </a:xfrm>
          <a:prstGeom prst="wedgeRoundRectCallout">
            <a:avLst>
              <a:gd name="adj1" fmla="val -8695"/>
              <a:gd name="adj2" fmla="val 9136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66AE8F-66CE-4103-9960-0840C9B47925}"/>
              </a:ext>
            </a:extLst>
          </p:cNvPr>
          <p:cNvSpPr/>
          <p:nvPr/>
        </p:nvSpPr>
        <p:spPr>
          <a:xfrm>
            <a:off x="524509" y="1670616"/>
            <a:ext cx="160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仅大括号包围表示集合结构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A6C5DC4-397E-411D-B9DB-F6280845F49D}"/>
              </a:ext>
            </a:extLst>
          </p:cNvPr>
          <p:cNvSpPr/>
          <p:nvPr/>
        </p:nvSpPr>
        <p:spPr>
          <a:xfrm>
            <a:off x="236841" y="2376101"/>
            <a:ext cx="1603160" cy="424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strike="sngStrike" dirty="0">
                <a:solidFill>
                  <a:prstClr val="black"/>
                </a:solidFill>
              </a:rPr>
              <a:t>t[0]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B3B4FD-59C7-4E15-B49E-F5B8AC74FA61}"/>
              </a:ext>
            </a:extLst>
          </p:cNvPr>
          <p:cNvSpPr/>
          <p:nvPr/>
        </p:nvSpPr>
        <p:spPr>
          <a:xfrm>
            <a:off x="1958575" y="2431236"/>
            <a:ext cx="159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不可索引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DF43AF0-B670-4C97-AA7B-402A37B1922B}"/>
              </a:ext>
            </a:extLst>
          </p:cNvPr>
          <p:cNvSpPr/>
          <p:nvPr/>
        </p:nvSpPr>
        <p:spPr>
          <a:xfrm>
            <a:off x="4949953" y="1639879"/>
            <a:ext cx="6601968" cy="25558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t &amp; s </a:t>
            </a:r>
            <a:r>
              <a:rPr lang="en-US" altLang="zh-CN" sz="2000" dirty="0">
                <a:solidFill>
                  <a:srgbClr val="00B0F0"/>
                </a:solidFill>
              </a:rPr>
              <a:t># t </a:t>
            </a:r>
            <a:r>
              <a:rPr lang="zh-CN" altLang="en-US" sz="2000" dirty="0">
                <a:solidFill>
                  <a:srgbClr val="00B0F0"/>
                </a:solidFill>
              </a:rPr>
              <a:t>和 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的并集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t | s  </a:t>
            </a:r>
            <a:r>
              <a:rPr lang="en-US" altLang="zh-CN" sz="2000" dirty="0">
                <a:solidFill>
                  <a:srgbClr val="00B0F0"/>
                </a:solidFill>
              </a:rPr>
              <a:t># t </a:t>
            </a:r>
            <a:r>
              <a:rPr lang="zh-CN" altLang="en-US" sz="2000" dirty="0">
                <a:solidFill>
                  <a:srgbClr val="00B0F0"/>
                </a:solidFill>
              </a:rPr>
              <a:t>和 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的并集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t – s 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求差集（项在</a:t>
            </a:r>
            <a:r>
              <a:rPr lang="en-US" altLang="zh-CN" sz="2000" dirty="0">
                <a:solidFill>
                  <a:srgbClr val="00B0F0"/>
                </a:solidFill>
              </a:rPr>
              <a:t>t</a:t>
            </a:r>
            <a:r>
              <a:rPr lang="zh-CN" altLang="en-US" sz="2000" dirty="0">
                <a:solidFill>
                  <a:srgbClr val="00B0F0"/>
                </a:solidFill>
              </a:rPr>
              <a:t>中，但不在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中）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t ^ s 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对称差集（项在</a:t>
            </a:r>
            <a:r>
              <a:rPr lang="en-US" altLang="zh-CN" sz="2000" dirty="0">
                <a:solidFill>
                  <a:srgbClr val="00B0F0"/>
                </a:solidFill>
              </a:rPr>
              <a:t>t</a:t>
            </a:r>
            <a:r>
              <a:rPr lang="zh-CN" altLang="en-US" sz="2000" dirty="0">
                <a:solidFill>
                  <a:srgbClr val="00B0F0"/>
                </a:solidFill>
              </a:rPr>
              <a:t>或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中，但不同时在两者中）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t &lt;= s 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测试</a:t>
            </a:r>
            <a:r>
              <a:rPr lang="en-US" altLang="zh-CN" sz="2000" dirty="0">
                <a:solidFill>
                  <a:srgbClr val="00B0F0"/>
                </a:solidFill>
              </a:rPr>
              <a:t>t</a:t>
            </a:r>
            <a:r>
              <a:rPr lang="zh-CN" altLang="en-US" sz="2000" dirty="0">
                <a:solidFill>
                  <a:srgbClr val="00B0F0"/>
                </a:solidFill>
              </a:rPr>
              <a:t>中的每个元素是否都在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中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t &gt;= s 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测试</a:t>
            </a:r>
            <a:r>
              <a:rPr lang="en-US" altLang="zh-CN" sz="2000" dirty="0">
                <a:solidFill>
                  <a:srgbClr val="00B0F0"/>
                </a:solidFill>
              </a:rPr>
              <a:t>s</a:t>
            </a:r>
            <a:r>
              <a:rPr lang="zh-CN" altLang="en-US" sz="2000" dirty="0">
                <a:solidFill>
                  <a:srgbClr val="00B0F0"/>
                </a:solidFill>
              </a:rPr>
              <a:t>中的每个元素是否都在</a:t>
            </a:r>
            <a:r>
              <a:rPr lang="en-US" altLang="zh-CN" sz="2000" dirty="0">
                <a:solidFill>
                  <a:srgbClr val="00B0F0"/>
                </a:solidFill>
              </a:rPr>
              <a:t>t</a:t>
            </a:r>
            <a:r>
              <a:rPr lang="zh-CN" altLang="en-US" sz="2000" dirty="0">
                <a:solidFill>
                  <a:srgbClr val="00B0F0"/>
                </a:solidFill>
              </a:rPr>
              <a:t>中</a:t>
            </a:r>
            <a:endParaRPr lang="en-US" altLang="zh-CN" sz="2000" dirty="0">
              <a:solidFill>
                <a:srgbClr val="00B0F0"/>
              </a:solidFill>
            </a:endParaRPr>
          </a:p>
          <a:p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24E1E2F-6FC4-445B-97FE-4844AF9D6A8E}"/>
              </a:ext>
            </a:extLst>
          </p:cNvPr>
          <p:cNvSpPr/>
          <p:nvPr/>
        </p:nvSpPr>
        <p:spPr>
          <a:xfrm>
            <a:off x="236840" y="3039318"/>
            <a:ext cx="3091575" cy="7772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for phone in t: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print(phone)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094B83-62F3-4455-A9F0-342B60BEF478}"/>
              </a:ext>
            </a:extLst>
          </p:cNvPr>
          <p:cNvSpPr/>
          <p:nvPr/>
        </p:nvSpPr>
        <p:spPr>
          <a:xfrm>
            <a:off x="3348375" y="3243300"/>
            <a:ext cx="1601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可以遍历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76C3D81-FCF8-46E0-AA06-632B4D94D590}"/>
              </a:ext>
            </a:extLst>
          </p:cNvPr>
          <p:cNvSpPr/>
          <p:nvPr/>
        </p:nvSpPr>
        <p:spPr>
          <a:xfrm>
            <a:off x="5020059" y="4434982"/>
            <a:ext cx="6601968" cy="15319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 err="1">
                <a:solidFill>
                  <a:prstClr val="black"/>
                </a:solidFill>
              </a:rPr>
              <a:t>t.add</a:t>
            </a:r>
            <a:r>
              <a:rPr lang="en-US" altLang="zh-CN" sz="2000" dirty="0">
                <a:solidFill>
                  <a:prstClr val="black"/>
                </a:solidFill>
              </a:rPr>
              <a:t>(‘Vivo’)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集合中添加一项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t.update</a:t>
            </a:r>
            <a:r>
              <a:rPr lang="en-US" altLang="zh-CN" sz="2000" dirty="0">
                <a:solidFill>
                  <a:prstClr val="black"/>
                </a:solidFill>
              </a:rPr>
              <a:t>([1,2,3])  </a:t>
            </a:r>
            <a:r>
              <a:rPr lang="en-US" altLang="zh-CN" sz="2000" dirty="0">
                <a:solidFill>
                  <a:srgbClr val="00B0F0"/>
                </a:solidFill>
              </a:rPr>
              <a:t># </a:t>
            </a:r>
            <a:r>
              <a:rPr lang="zh-CN" altLang="en-US" sz="2000" dirty="0">
                <a:solidFill>
                  <a:srgbClr val="00B0F0"/>
                </a:solidFill>
              </a:rPr>
              <a:t>集合中添加多项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t.remove</a:t>
            </a:r>
            <a:r>
              <a:rPr lang="en-US" altLang="zh-CN" sz="2000" dirty="0">
                <a:solidFill>
                  <a:prstClr val="black"/>
                </a:solidFill>
              </a:rPr>
              <a:t>(1) </a:t>
            </a:r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集合中删除一项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 animBg="1"/>
      <p:bldP spid="14" grpId="0"/>
      <p:bldP spid="19" grpId="0" animBg="1"/>
      <p:bldP spid="33" grpId="0" animBg="1"/>
      <p:bldP spid="34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14BFF5-CF2E-43F7-BA86-FAC60B1790EA}"/>
              </a:ext>
            </a:extLst>
          </p:cNvPr>
          <p:cNvSpPr/>
          <p:nvPr/>
        </p:nvSpPr>
        <p:spPr>
          <a:xfrm>
            <a:off x="1135968" y="377627"/>
            <a:ext cx="794351" cy="4585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list()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E5381C-BBBC-403B-96E7-987497886A61}"/>
              </a:ext>
            </a:extLst>
          </p:cNvPr>
          <p:cNvSpPr/>
          <p:nvPr/>
        </p:nvSpPr>
        <p:spPr>
          <a:xfrm>
            <a:off x="1135968" y="1452824"/>
            <a:ext cx="1241472" cy="4585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tuple()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B91AF1A-085B-4321-8A11-CD2BE91F2948}"/>
              </a:ext>
            </a:extLst>
          </p:cNvPr>
          <p:cNvSpPr/>
          <p:nvPr/>
        </p:nvSpPr>
        <p:spPr>
          <a:xfrm>
            <a:off x="1135968" y="2515829"/>
            <a:ext cx="1241472" cy="4585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set()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0361EDA-4930-4172-8F97-A54673DF1B0D}"/>
              </a:ext>
            </a:extLst>
          </p:cNvPr>
          <p:cNvSpPr/>
          <p:nvPr/>
        </p:nvSpPr>
        <p:spPr>
          <a:xfrm>
            <a:off x="1135968" y="3508228"/>
            <a:ext cx="1241472" cy="4585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dict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22C859-D869-46DD-B7FE-98DCC06D57ED}"/>
              </a:ext>
            </a:extLst>
          </p:cNvPr>
          <p:cNvSpPr txBox="1"/>
          <p:nvPr/>
        </p:nvSpPr>
        <p:spPr>
          <a:xfrm>
            <a:off x="203930" y="4002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列表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84BB03-09E3-436C-8EA2-7C226EA1D0EE}"/>
              </a:ext>
            </a:extLst>
          </p:cNvPr>
          <p:cNvSpPr txBox="1"/>
          <p:nvPr/>
        </p:nvSpPr>
        <p:spPr>
          <a:xfrm>
            <a:off x="203929" y="15338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元组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B28E98-05A1-4402-8DD8-9C56172DCF25}"/>
              </a:ext>
            </a:extLst>
          </p:cNvPr>
          <p:cNvSpPr txBox="1"/>
          <p:nvPr/>
        </p:nvSpPr>
        <p:spPr>
          <a:xfrm>
            <a:off x="260133" y="25676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2E8636-BF5F-4518-9064-D091B5D6380B}"/>
              </a:ext>
            </a:extLst>
          </p:cNvPr>
          <p:cNvSpPr txBox="1"/>
          <p:nvPr/>
        </p:nvSpPr>
        <p:spPr>
          <a:xfrm>
            <a:off x="248244" y="35600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字典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90D8D4-BAAD-43EC-9F6B-27B91F3B47AB}"/>
              </a:ext>
            </a:extLst>
          </p:cNvPr>
          <p:cNvSpPr/>
          <p:nvPr/>
        </p:nvSpPr>
        <p:spPr>
          <a:xfrm>
            <a:off x="3167262" y="3483695"/>
            <a:ext cx="3771971" cy="4764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a=</a:t>
            </a:r>
            <a:r>
              <a:rPr lang="en-US" altLang="zh-CN" sz="2000" dirty="0" err="1">
                <a:solidFill>
                  <a:prstClr val="black"/>
                </a:solidFill>
              </a:rPr>
              <a:t>dict</a:t>
            </a:r>
            <a:r>
              <a:rPr lang="en-US" altLang="zh-CN" sz="2000" dirty="0">
                <a:solidFill>
                  <a:prstClr val="black"/>
                </a:solidFill>
              </a:rPr>
              <a:t>([[‘a’,1],[‘b’,2]])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1B91D83-E4D6-4828-A6AC-90726ADDD9F5}"/>
              </a:ext>
            </a:extLst>
          </p:cNvPr>
          <p:cNvSpPr/>
          <p:nvPr/>
        </p:nvSpPr>
        <p:spPr>
          <a:xfrm>
            <a:off x="3167262" y="1490375"/>
            <a:ext cx="3771971" cy="4764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a=tuple({‘a’:1,‘b’:2})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81994-4E52-42B6-AB65-BC177DE5ECEF}"/>
              </a:ext>
            </a:extLst>
          </p:cNvPr>
          <p:cNvSpPr/>
          <p:nvPr/>
        </p:nvSpPr>
        <p:spPr>
          <a:xfrm>
            <a:off x="3650661" y="254502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set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1B2BC3-03B6-4FC5-87E9-E37FC2AD9E63}"/>
              </a:ext>
            </a:extLst>
          </p:cNvPr>
          <p:cNvSpPr/>
          <p:nvPr/>
        </p:nvSpPr>
        <p:spPr>
          <a:xfrm>
            <a:off x="3581400" y="406255"/>
            <a:ext cx="55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list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2E144D-E9F6-4E0B-8758-99F1AFE1E91E}"/>
              </a:ext>
            </a:extLst>
          </p:cNvPr>
          <p:cNvSpPr/>
          <p:nvPr/>
        </p:nvSpPr>
        <p:spPr>
          <a:xfrm>
            <a:off x="7188351" y="1533851"/>
            <a:ext cx="4778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将字典变为列表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元组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集合时，只取键值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4A24AE-0153-4A6A-AB06-008C632E7326}"/>
              </a:ext>
            </a:extLst>
          </p:cNvPr>
          <p:cNvSpPr/>
          <p:nvPr/>
        </p:nvSpPr>
        <p:spPr>
          <a:xfrm>
            <a:off x="7081029" y="3517357"/>
            <a:ext cx="4661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变为字典时，输入必须时二维列表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元组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键值重复时只取最后一个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E362D9-D943-4CB6-A62D-2ECC60FBCEE4}"/>
              </a:ext>
            </a:extLst>
          </p:cNvPr>
          <p:cNvSpPr/>
          <p:nvPr/>
        </p:nvSpPr>
        <p:spPr>
          <a:xfrm>
            <a:off x="7081029" y="449145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四种类型可以相互嵌套</a:t>
            </a:r>
          </a:p>
        </p:txBody>
      </p:sp>
    </p:spTree>
    <p:extLst>
      <p:ext uri="{BB962C8B-B14F-4D97-AF65-F5344CB8AC3E}">
        <p14:creationId xmlns:p14="http://schemas.microsoft.com/office/powerpoint/2010/main" val="20867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6" grpId="0" animBg="1"/>
      <p:bldP spid="18" grpId="0" animBg="1"/>
      <p:bldP spid="19" grpId="0" animBg="1"/>
      <p:bldP spid="3" grpId="0"/>
      <p:bldP spid="21" grpId="0"/>
      <p:bldP spid="26" grpId="0"/>
      <p:bldP spid="28" grpId="0"/>
      <p:bldP spid="29" grpId="0" animBg="1"/>
      <p:bldP spid="30" grpId="0" animBg="1"/>
      <p:bldP spid="4" grpId="0"/>
      <p:bldP spid="31" grpId="0"/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控制语句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2841BF-658E-4150-9578-E284EE956DDB}"/>
              </a:ext>
            </a:extLst>
          </p:cNvPr>
          <p:cNvSpPr/>
          <p:nvPr/>
        </p:nvSpPr>
        <p:spPr>
          <a:xfrm>
            <a:off x="185737" y="204167"/>
            <a:ext cx="5611381" cy="25755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magicians = [‘</a:t>
            </a:r>
            <a:r>
              <a:rPr lang="en-US" altLang="zh-CN" sz="2000" dirty="0" err="1">
                <a:solidFill>
                  <a:prstClr val="black"/>
                </a:solidFill>
              </a:rPr>
              <a:t>alice</a:t>
            </a:r>
            <a:r>
              <a:rPr lang="en-US" altLang="zh-CN" sz="2000" dirty="0">
                <a:solidFill>
                  <a:prstClr val="black"/>
                </a:solidFill>
              </a:rPr>
              <a:t>’, ‘David’, ‘Carolina’]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</a:rPr>
              <a:t> magician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sz="2000" dirty="0">
                <a:solidFill>
                  <a:prstClr val="black"/>
                </a:solidFill>
              </a:rPr>
              <a:t> magicians: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</a:rPr>
              <a:t>一次读取列表</a:t>
            </a:r>
            <a:r>
              <a:rPr lang="en-US" altLang="zh-CN" sz="2000" dirty="0">
                <a:solidFill>
                  <a:srgbClr val="00B0F0"/>
                </a:solidFill>
              </a:rPr>
              <a:t>magicians</a:t>
            </a:r>
            <a:r>
              <a:rPr lang="zh-CN" altLang="en-US" sz="2000" dirty="0">
                <a:solidFill>
                  <a:srgbClr val="00B0F0"/>
                </a:solidFill>
              </a:rPr>
              <a:t>中的每个成员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</a:rPr>
              <a:t>每次读出时把成员存入变量</a:t>
            </a:r>
            <a:r>
              <a:rPr lang="en-US" altLang="zh-CN" sz="2000" dirty="0">
                <a:solidFill>
                  <a:srgbClr val="00B0F0"/>
                </a:solidFill>
              </a:rPr>
              <a:t>magician</a:t>
            </a:r>
            <a:r>
              <a:rPr lang="zh-CN" altLang="en-US" sz="2000" dirty="0">
                <a:solidFill>
                  <a:srgbClr val="00B0F0"/>
                </a:solidFill>
              </a:rPr>
              <a:t>中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print(magician)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print(“I </a:t>
            </a:r>
            <a:r>
              <a:rPr lang="en-US" altLang="zh-CN" sz="2000" dirty="0" err="1">
                <a:solidFill>
                  <a:prstClr val="black"/>
                </a:solidFill>
              </a:rPr>
              <a:t>am”+magician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B0F0"/>
                </a:solidFill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</a:rPr>
              <a:t>循环中的操作，打印</a:t>
            </a:r>
            <a:r>
              <a:rPr lang="en-US" altLang="zh-CN" sz="2000" dirty="0">
                <a:solidFill>
                  <a:srgbClr val="00B0F0"/>
                </a:solidFill>
              </a:rPr>
              <a:t>magician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E816A8-40EA-4FB8-8864-D3A3A88B2E62}"/>
              </a:ext>
            </a:extLst>
          </p:cNvPr>
          <p:cNvSpPr txBox="1"/>
          <p:nvPr/>
        </p:nvSpPr>
        <p:spPr>
          <a:xfrm>
            <a:off x="305097" y="2916257"/>
            <a:ext cx="520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中的循环“计数”用的是列表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用缩进来表示层级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</a:p>
        </p:txBody>
      </p:sp>
    </p:spTree>
    <p:extLst>
      <p:ext uri="{BB962C8B-B14F-4D97-AF65-F5344CB8AC3E}">
        <p14:creationId xmlns:p14="http://schemas.microsoft.com/office/powerpoint/2010/main" val="4981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70383A-9666-45EC-BAC2-234C52109593}"/>
              </a:ext>
            </a:extLst>
          </p:cNvPr>
          <p:cNvSpPr txBox="1"/>
          <p:nvPr/>
        </p:nvSpPr>
        <p:spPr>
          <a:xfrm>
            <a:off x="260928" y="136525"/>
            <a:ext cx="6640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range(start, stop, [</a:t>
            </a:r>
            <a:r>
              <a:rPr lang="en-US" altLang="zh-CN" sz="2000" dirty="0">
                <a:solidFill>
                  <a:srgbClr val="00B0F0"/>
                </a:solidFill>
              </a:rPr>
              <a:t>step</a:t>
            </a:r>
            <a:r>
              <a:rPr lang="en-US" altLang="zh-CN" sz="2000" dirty="0"/>
              <a:t>])</a:t>
            </a:r>
            <a:r>
              <a:rPr lang="zh-CN" altLang="en-US" sz="2000" dirty="0"/>
              <a:t>生成一个等差数列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数列的第一个数字是</a:t>
            </a:r>
            <a:r>
              <a:rPr lang="en-US" altLang="zh-CN" sz="2000" dirty="0"/>
              <a:t>start</a:t>
            </a:r>
          </a:p>
          <a:p>
            <a:endParaRPr lang="en-US" altLang="zh-CN" sz="2000" dirty="0"/>
          </a:p>
          <a:p>
            <a:r>
              <a:rPr lang="zh-CN" altLang="en-US" sz="2000" dirty="0"/>
              <a:t>相邻数字间的差值为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en-US" altLang="zh-CN" sz="2000" dirty="0"/>
              <a:t>step&gt;0</a:t>
            </a:r>
            <a:r>
              <a:rPr lang="zh-CN" altLang="en-US" sz="2000" dirty="0"/>
              <a:t>递增，</a:t>
            </a:r>
            <a:r>
              <a:rPr lang="en-US" altLang="zh-CN" sz="2000" dirty="0"/>
              <a:t>step&lt;0</a:t>
            </a:r>
            <a:r>
              <a:rPr lang="zh-CN" altLang="en-US" sz="2000" dirty="0"/>
              <a:t>递减，省略</a:t>
            </a:r>
            <a:r>
              <a:rPr lang="en-US" altLang="zh-CN" sz="2000" dirty="0"/>
              <a:t>step</a:t>
            </a:r>
            <a:r>
              <a:rPr lang="zh-CN" altLang="en-US" sz="2000" dirty="0"/>
              <a:t>时</a:t>
            </a:r>
            <a:r>
              <a:rPr lang="en-US" altLang="zh-CN" sz="2000" dirty="0"/>
              <a:t>step=1</a:t>
            </a:r>
          </a:p>
          <a:p>
            <a:endParaRPr lang="en-US" altLang="zh-CN" sz="2000" dirty="0"/>
          </a:p>
          <a:p>
            <a:r>
              <a:rPr lang="zh-CN" altLang="en-US" sz="2000" dirty="0"/>
              <a:t>数列增长到</a:t>
            </a:r>
            <a:r>
              <a:rPr lang="en-US" altLang="zh-CN" sz="2000" dirty="0"/>
              <a:t>stop</a:t>
            </a:r>
            <a:r>
              <a:rPr lang="zh-CN" altLang="en-US" sz="2000" dirty="0"/>
              <a:t>前一个数字停止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start, stop, step</a:t>
            </a:r>
            <a:r>
              <a:rPr lang="zh-CN" altLang="en-US" sz="2000" dirty="0"/>
              <a:t>都必须是整数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9131A0-672B-47DB-9173-E95C7E44A0A6}"/>
              </a:ext>
            </a:extLst>
          </p:cNvPr>
          <p:cNvSpPr/>
          <p:nvPr/>
        </p:nvSpPr>
        <p:spPr>
          <a:xfrm>
            <a:off x="260929" y="3388450"/>
            <a:ext cx="2739724" cy="775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sz="2000" dirty="0">
                <a:solidFill>
                  <a:prstClr val="black"/>
                </a:solidFill>
              </a:rPr>
              <a:t> range(0,10):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C248D2-43AF-4059-A6D8-63FC4C58DB4B}"/>
              </a:ext>
            </a:extLst>
          </p:cNvPr>
          <p:cNvSpPr/>
          <p:nvPr/>
        </p:nvSpPr>
        <p:spPr>
          <a:xfrm>
            <a:off x="3129896" y="3388450"/>
            <a:ext cx="3262026" cy="775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</a:rPr>
              <a:t>(int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=0;i&lt;10;i++):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printf</a:t>
            </a:r>
            <a:r>
              <a:rPr lang="en-US" altLang="zh-CN" sz="2000" dirty="0">
                <a:solidFill>
                  <a:prstClr val="black"/>
                </a:solidFill>
              </a:rPr>
              <a:t>(“%d\n”,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002B6-0A78-42C0-9D5B-DD0505F38E0B}"/>
              </a:ext>
            </a:extLst>
          </p:cNvPr>
          <p:cNvSpPr txBox="1"/>
          <p:nvPr/>
        </p:nvSpPr>
        <p:spPr>
          <a:xfrm>
            <a:off x="260928" y="4195769"/>
            <a:ext cx="3267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函数的返回值是一个迭代器，但是可以用类型转换变成列表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E916CE8-58EF-4713-A69D-79B67ADA46C1}"/>
              </a:ext>
            </a:extLst>
          </p:cNvPr>
          <p:cNvSpPr/>
          <p:nvPr/>
        </p:nvSpPr>
        <p:spPr>
          <a:xfrm>
            <a:off x="6492113" y="3361645"/>
            <a:ext cx="5525833" cy="8341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l= 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**2 for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in range(1,11)]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\\</a:t>
            </a:r>
            <a:r>
              <a:rPr lang="zh-CN" altLang="en-US" sz="2000" dirty="0">
                <a:solidFill>
                  <a:srgbClr val="00B0F0"/>
                </a:solidFill>
              </a:rPr>
              <a:t>常用的构建有一定规律数字列表的方法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 animBg="1"/>
      <p:bldP spid="14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E2A593-F913-4A9B-BE41-C15F48363C2E}"/>
              </a:ext>
            </a:extLst>
          </p:cNvPr>
          <p:cNvSpPr/>
          <p:nvPr/>
        </p:nvSpPr>
        <p:spPr>
          <a:xfrm>
            <a:off x="293932" y="206181"/>
            <a:ext cx="4051487" cy="1446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判断条件：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满足条件时运行的语句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FD0241-0005-4593-AC21-6D71E3736C5A}"/>
              </a:ext>
            </a:extLst>
          </p:cNvPr>
          <p:cNvSpPr/>
          <p:nvPr/>
        </p:nvSpPr>
        <p:spPr>
          <a:xfrm>
            <a:off x="640079" y="1283617"/>
            <a:ext cx="346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要注意的点都和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语言一样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3BFD8A6-F067-4DEE-BA25-5C65EF4A81BF}"/>
              </a:ext>
            </a:extLst>
          </p:cNvPr>
          <p:cNvSpPr/>
          <p:nvPr/>
        </p:nvSpPr>
        <p:spPr>
          <a:xfrm>
            <a:off x="347767" y="1859130"/>
            <a:ext cx="6821129" cy="2154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tx1"/>
                </a:solidFill>
              </a:rPr>
              <a:t>prompt=“\</a:t>
            </a:r>
            <a:r>
              <a:rPr lang="en-US" altLang="zh-CN" sz="2000" dirty="0" err="1">
                <a:solidFill>
                  <a:schemeClr val="tx1"/>
                </a:solidFill>
              </a:rPr>
              <a:t>rTell</a:t>
            </a:r>
            <a:r>
              <a:rPr lang="en-US" altLang="zh-CN" sz="2000" dirty="0">
                <a:solidFill>
                  <a:schemeClr val="tx1"/>
                </a:solidFill>
              </a:rPr>
              <a:t> me </a:t>
            </a:r>
            <a:r>
              <a:rPr lang="en-US" altLang="zh-CN" sz="2000" dirty="0" err="1">
                <a:solidFill>
                  <a:schemeClr val="tx1"/>
                </a:solidFill>
              </a:rPr>
              <a:t>sth</a:t>
            </a:r>
            <a:r>
              <a:rPr lang="en-US" altLang="zh-CN" sz="2000" dirty="0">
                <a:solidFill>
                  <a:schemeClr val="tx1"/>
                </a:solidFill>
              </a:rPr>
              <a:t>, I will repeat:”</a:t>
            </a:r>
          </a:p>
          <a:p>
            <a:pPr lvl="0"/>
            <a:r>
              <a:rPr lang="en-US" altLang="zh-CN" sz="2000" dirty="0">
                <a:solidFill>
                  <a:schemeClr val="tx1"/>
                </a:solidFill>
              </a:rPr>
              <a:t>prompt+=“\n(Enter ‘quit’ to end the program)\n”</a:t>
            </a:r>
          </a:p>
          <a:p>
            <a:pPr lvl="0"/>
            <a:r>
              <a:rPr lang="en-US" altLang="zh-CN" sz="2000" dirty="0">
                <a:solidFill>
                  <a:schemeClr val="tx1"/>
                </a:solidFill>
              </a:rPr>
              <a:t>message = “”</a:t>
            </a: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 message !=‘quit’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print(message)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message = input(prompt)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2AD8147-9DB6-4DA3-9B33-DEA5766B92C0}"/>
              </a:ext>
            </a:extLst>
          </p:cNvPr>
          <p:cNvSpPr/>
          <p:nvPr/>
        </p:nvSpPr>
        <p:spPr>
          <a:xfrm>
            <a:off x="9214094" y="428134"/>
            <a:ext cx="1327752" cy="5014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8C291DC-B879-486B-ABF3-898C8B9ABCEA}"/>
              </a:ext>
            </a:extLst>
          </p:cNvPr>
          <p:cNvSpPr/>
          <p:nvPr/>
        </p:nvSpPr>
        <p:spPr>
          <a:xfrm>
            <a:off x="9214094" y="1194031"/>
            <a:ext cx="1327752" cy="5014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break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及条件判断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382DD6-AFE7-4AFD-B13A-C9216E792B1D}"/>
              </a:ext>
            </a:extLst>
          </p:cNvPr>
          <p:cNvSpPr/>
          <p:nvPr/>
        </p:nvSpPr>
        <p:spPr>
          <a:xfrm>
            <a:off x="112140" y="176828"/>
            <a:ext cx="4051487" cy="2154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判断条件：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满足条件时运行的语句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条件：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运行语句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运行语句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FF2839-191E-4470-AF9E-4FB9C2DA3265}"/>
              </a:ext>
            </a:extLst>
          </p:cNvPr>
          <p:cNvSpPr/>
          <p:nvPr/>
        </p:nvSpPr>
        <p:spPr>
          <a:xfrm>
            <a:off x="277185" y="2723166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用缩进来表示层级 </a:t>
            </a:r>
            <a:endParaRPr lang="zh-CN" altLang="en-US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2D4EC31-EABA-4471-953A-99BFE88F47A2}"/>
              </a:ext>
            </a:extLst>
          </p:cNvPr>
          <p:cNvSpPr/>
          <p:nvPr/>
        </p:nvSpPr>
        <p:spPr>
          <a:xfrm>
            <a:off x="146305" y="1863035"/>
            <a:ext cx="987547" cy="400105"/>
          </a:xfrm>
          <a:prstGeom prst="wedgeRoundRectCallout">
            <a:avLst>
              <a:gd name="adj1" fmla="val 45882"/>
              <a:gd name="adj2" fmla="val 1268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22E35251-D306-446D-AC86-2DEAF4FD874F}"/>
              </a:ext>
            </a:extLst>
          </p:cNvPr>
          <p:cNvSpPr/>
          <p:nvPr/>
        </p:nvSpPr>
        <p:spPr>
          <a:xfrm>
            <a:off x="277186" y="890101"/>
            <a:ext cx="441906" cy="400105"/>
          </a:xfrm>
          <a:prstGeom prst="wedgeRoundRectCallout">
            <a:avLst>
              <a:gd name="adj1" fmla="val 409502"/>
              <a:gd name="adj2" fmla="val 2257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3B4E46-E233-4BD4-84E2-FDDC4DCA41A5}"/>
              </a:ext>
            </a:extLst>
          </p:cNvPr>
          <p:cNvSpPr/>
          <p:nvPr/>
        </p:nvSpPr>
        <p:spPr>
          <a:xfrm>
            <a:off x="2377440" y="1020615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18812B8-A299-476D-B7D2-D5618F8CF86D}"/>
              </a:ext>
            </a:extLst>
          </p:cNvPr>
          <p:cNvSpPr/>
          <p:nvPr/>
        </p:nvSpPr>
        <p:spPr>
          <a:xfrm>
            <a:off x="4394452" y="159271"/>
            <a:ext cx="6261288" cy="48453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条件判断中与</a:t>
            </a:r>
            <a:r>
              <a:rPr lang="en-US" altLang="zh-CN" sz="2000" dirty="0">
                <a:solidFill>
                  <a:prstClr val="black"/>
                </a:solidFill>
              </a:rPr>
              <a:t>C</a:t>
            </a:r>
            <a:r>
              <a:rPr lang="zh-CN" altLang="en-US" sz="2000" dirty="0">
                <a:solidFill>
                  <a:prstClr val="black"/>
                </a:solidFill>
              </a:rPr>
              <a:t>不同的地方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可以直接对字符串做</a:t>
            </a:r>
            <a:r>
              <a:rPr lang="en-US" altLang="zh-CN" sz="2000" dirty="0">
                <a:solidFill>
                  <a:prstClr val="black"/>
                </a:solidFill>
              </a:rPr>
              <a:t>&lt;,&gt;,=,!= &gt;=,&lt;=</a:t>
            </a:r>
            <a:r>
              <a:rPr lang="zh-CN" altLang="en-US" sz="2000" dirty="0">
                <a:solidFill>
                  <a:prstClr val="black"/>
                </a:solidFill>
              </a:rPr>
              <a:t>操作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&amp;&amp; =&gt;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|| =&gt;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! =&gt;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not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关键字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in,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列表内是否存在某个元素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not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有专门的布尔值</a:t>
            </a:r>
            <a:r>
              <a:rPr lang="en-US" altLang="zh-CN" sz="2000" dirty="0">
                <a:solidFill>
                  <a:prstClr val="black"/>
                </a:solidFill>
              </a:rPr>
              <a:t>True</a:t>
            </a:r>
            <a:r>
              <a:rPr lang="zh-CN" altLang="en-US" sz="2000" dirty="0">
                <a:solidFill>
                  <a:prstClr val="black"/>
                </a:solidFill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</a:rPr>
              <a:t>False</a:t>
            </a:r>
            <a:r>
              <a:rPr lang="zh-CN" altLang="en-US" sz="2000" dirty="0">
                <a:solidFill>
                  <a:prstClr val="black"/>
                </a:solidFill>
              </a:rPr>
              <a:t>来表示判断结果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P spid="1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51D346-9BCF-47C9-BEE8-7288D254EC9B}"/>
              </a:ext>
            </a:extLst>
          </p:cNvPr>
          <p:cNvSpPr/>
          <p:nvPr/>
        </p:nvSpPr>
        <p:spPr>
          <a:xfrm>
            <a:off x="3066321" y="1158342"/>
            <a:ext cx="7173054" cy="17958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(para1, para2, para3=“default”)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print(para1)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print(para2)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print(para3)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return para1+para2, para1+para3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706434B-0EC9-4F6B-BE82-990DF62F69E0}"/>
              </a:ext>
            </a:extLst>
          </p:cNvPr>
          <p:cNvSpPr/>
          <p:nvPr/>
        </p:nvSpPr>
        <p:spPr>
          <a:xfrm>
            <a:off x="3121943" y="3931920"/>
            <a:ext cx="7173054" cy="17373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(“a”, “b”)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(para1=“a”, para2=“b”)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(“a”, “b”, “c”)</a:t>
            </a:r>
          </a:p>
          <a:p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(para3=“c”, para2=“b”, para1=“a”)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FED6D804-C14C-4225-A1CD-72474AE194E5}"/>
              </a:ext>
            </a:extLst>
          </p:cNvPr>
          <p:cNvSpPr/>
          <p:nvPr/>
        </p:nvSpPr>
        <p:spPr>
          <a:xfrm>
            <a:off x="3135629" y="1204925"/>
            <a:ext cx="552450" cy="413413"/>
          </a:xfrm>
          <a:prstGeom prst="wedgeRoundRectCallout">
            <a:avLst>
              <a:gd name="adj1" fmla="val 49926"/>
              <a:gd name="adj2" fmla="val -8971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890AA-7708-490D-93BC-A34C9B00A53A}"/>
              </a:ext>
            </a:extLst>
          </p:cNvPr>
          <p:cNvSpPr/>
          <p:nvPr/>
        </p:nvSpPr>
        <p:spPr>
          <a:xfrm>
            <a:off x="3279385" y="419301"/>
            <a:ext cx="114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定义函数的关键字</a:t>
            </a:r>
            <a:endParaRPr lang="zh-CN" altLang="en-US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0C384F55-45B6-4DB8-9F52-834080C9800F}"/>
              </a:ext>
            </a:extLst>
          </p:cNvPr>
          <p:cNvSpPr/>
          <p:nvPr/>
        </p:nvSpPr>
        <p:spPr>
          <a:xfrm>
            <a:off x="3162299" y="1683059"/>
            <a:ext cx="904875" cy="1193491"/>
          </a:xfrm>
          <a:prstGeom prst="wedgeRoundRectCallout">
            <a:avLst>
              <a:gd name="adj1" fmla="val -94574"/>
              <a:gd name="adj2" fmla="val 91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FF6EA2-3CB6-4223-A274-DAFBF89901F8}"/>
              </a:ext>
            </a:extLst>
          </p:cNvPr>
          <p:cNvSpPr/>
          <p:nvPr/>
        </p:nvSpPr>
        <p:spPr>
          <a:xfrm>
            <a:off x="568192" y="1951462"/>
            <a:ext cx="2384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通过缩进判断哪些语句是属于一个函数</a:t>
            </a:r>
            <a:endParaRPr lang="zh-CN" altLang="en-US" dirty="0"/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47D5DFA2-5994-4182-A9BD-6BC60420C36D}"/>
              </a:ext>
            </a:extLst>
          </p:cNvPr>
          <p:cNvSpPr/>
          <p:nvPr/>
        </p:nvSpPr>
        <p:spPr>
          <a:xfrm>
            <a:off x="6191250" y="1204013"/>
            <a:ext cx="2066924" cy="430801"/>
          </a:xfrm>
          <a:prstGeom prst="wedgeRoundRectCallout">
            <a:avLst>
              <a:gd name="adj1" fmla="val -37548"/>
              <a:gd name="adj2" fmla="val -10695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845D-2544-4D8F-AD33-5711A2FC6391}"/>
              </a:ext>
            </a:extLst>
          </p:cNvPr>
          <p:cNvSpPr/>
          <p:nvPr/>
        </p:nvSpPr>
        <p:spPr>
          <a:xfrm>
            <a:off x="5525892" y="367038"/>
            <a:ext cx="124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具有默认值的参数</a:t>
            </a:r>
            <a:endParaRPr lang="zh-CN" altLang="en-US" dirty="0"/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89721731-8AE6-4F3A-A689-C8613AC28FA0}"/>
              </a:ext>
            </a:extLst>
          </p:cNvPr>
          <p:cNvSpPr/>
          <p:nvPr/>
        </p:nvSpPr>
        <p:spPr>
          <a:xfrm>
            <a:off x="5032664" y="2445749"/>
            <a:ext cx="3577935" cy="430801"/>
          </a:xfrm>
          <a:prstGeom prst="wedgeRoundRectCallout">
            <a:avLst>
              <a:gd name="adj1" fmla="val -33289"/>
              <a:gd name="adj2" fmla="val 12298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748C95-7828-46A0-9890-065EBD8D7EDA}"/>
              </a:ext>
            </a:extLst>
          </p:cNvPr>
          <p:cNvSpPr/>
          <p:nvPr/>
        </p:nvSpPr>
        <p:spPr>
          <a:xfrm>
            <a:off x="4832664" y="3192879"/>
            <a:ext cx="458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可以返回多个值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实际是打包成一个元组返回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/>
      <p:bldP spid="16" grpId="0" animBg="1"/>
      <p:bldP spid="18" grpId="0"/>
      <p:bldP spid="19" grpId="0" animBg="1"/>
      <p:bldP spid="21" grpId="0"/>
      <p:bldP spid="26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C4D44E-8BD2-45B2-AFFF-0055469E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07" y="220500"/>
            <a:ext cx="3677093" cy="462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BF912B-FF9B-4E67-8A99-60837B7A73B1}"/>
              </a:ext>
            </a:extLst>
          </p:cNvPr>
          <p:cNvSpPr/>
          <p:nvPr/>
        </p:nvSpPr>
        <p:spPr>
          <a:xfrm>
            <a:off x="640079" y="937069"/>
            <a:ext cx="332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linkClick r:id="rId4"/>
              </a:rPr>
              <a:t>https://docs.python.org/3/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6148B-0E36-48B9-B8FA-BCC643F39B55}"/>
              </a:ext>
            </a:extLst>
          </p:cNvPr>
          <p:cNvSpPr/>
          <p:nvPr/>
        </p:nvSpPr>
        <p:spPr>
          <a:xfrm>
            <a:off x="640079" y="17734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5"/>
              </a:rPr>
              <a:t>https://www.runoob.com/python/python3-tutorial.html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CB0BA3-8EF8-45E0-994E-A4DFAB30566B}"/>
              </a:ext>
            </a:extLst>
          </p:cNvPr>
          <p:cNvSpPr/>
          <p:nvPr/>
        </p:nvSpPr>
        <p:spPr>
          <a:xfrm>
            <a:off x="640079" y="3198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搜索引擎</a:t>
            </a:r>
          </a:p>
        </p:txBody>
      </p:sp>
    </p:spTree>
    <p:extLst>
      <p:ext uri="{BB962C8B-B14F-4D97-AF65-F5344CB8AC3E}">
        <p14:creationId xmlns:p14="http://schemas.microsoft.com/office/powerpoint/2010/main" val="34055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函数参数传递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51D346-9BCF-47C9-BEE8-7288D254EC9B}"/>
              </a:ext>
            </a:extLst>
          </p:cNvPr>
          <p:cNvSpPr/>
          <p:nvPr/>
        </p:nvSpPr>
        <p:spPr>
          <a:xfrm>
            <a:off x="3978049" y="349811"/>
            <a:ext cx="4072711" cy="13831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mutable(</a:t>
            </a:r>
            <a:r>
              <a:rPr lang="zh-CN" altLang="en-US" sz="2000" dirty="0">
                <a:solidFill>
                  <a:prstClr val="black"/>
                </a:solidFill>
              </a:rPr>
              <a:t>可变）数据类型：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列表，字典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指针传递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3D657E-C7CD-4A43-9072-C0506AC3032F}"/>
              </a:ext>
            </a:extLst>
          </p:cNvPr>
          <p:cNvSpPr/>
          <p:nvPr/>
        </p:nvSpPr>
        <p:spPr>
          <a:xfrm>
            <a:off x="3978049" y="2383660"/>
            <a:ext cx="4059249" cy="13831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immutable(</a:t>
            </a:r>
            <a:r>
              <a:rPr lang="zh-CN" altLang="en-US" sz="2000" dirty="0">
                <a:solidFill>
                  <a:prstClr val="black"/>
                </a:solidFill>
              </a:rPr>
              <a:t>不可变）数据类型：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整数，浮点数，元组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值传递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函数中的可变参数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51D346-9BCF-47C9-BEE8-7288D254EC9B}"/>
              </a:ext>
            </a:extLst>
          </p:cNvPr>
          <p:cNvSpPr/>
          <p:nvPr/>
        </p:nvSpPr>
        <p:spPr>
          <a:xfrm>
            <a:off x="262966" y="201209"/>
            <a:ext cx="3775634" cy="12689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(para1, </a:t>
            </a:r>
            <a:r>
              <a:rPr lang="zh-CN" altLang="en-US" sz="2000" dirty="0">
                <a:solidFill>
                  <a:prstClr val="black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para2)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print(para1)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print(para2)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706434B-0EC9-4F6B-BE82-990DF62F69E0}"/>
              </a:ext>
            </a:extLst>
          </p:cNvPr>
          <p:cNvSpPr/>
          <p:nvPr/>
        </p:nvSpPr>
        <p:spPr>
          <a:xfrm>
            <a:off x="262966" y="1600675"/>
            <a:ext cx="3775634" cy="73103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(“a”, “b”, ”c”, ”d”)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3" name="双括号 2">
            <a:extLst>
              <a:ext uri="{FF2B5EF4-FFF2-40B4-BE49-F238E27FC236}">
                <a16:creationId xmlns:a16="http://schemas.microsoft.com/office/drawing/2014/main" id="{576B7D0A-B809-4F7C-AA56-4AE72329057B}"/>
              </a:ext>
            </a:extLst>
          </p:cNvPr>
          <p:cNvSpPr/>
          <p:nvPr/>
        </p:nvSpPr>
        <p:spPr>
          <a:xfrm>
            <a:off x="1572577" y="1697044"/>
            <a:ext cx="1495425" cy="297470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1304E12-14A3-4BCA-BE9C-8FFB31D957A6}"/>
              </a:ext>
            </a:extLst>
          </p:cNvPr>
          <p:cNvCxnSpPr/>
          <p:nvPr/>
        </p:nvCxnSpPr>
        <p:spPr>
          <a:xfrm flipV="1">
            <a:off x="2819400" y="619125"/>
            <a:ext cx="248602" cy="107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0A38AA0-7CB3-4EF2-8275-8493F8A40AC4}"/>
              </a:ext>
            </a:extLst>
          </p:cNvPr>
          <p:cNvSpPr/>
          <p:nvPr/>
        </p:nvSpPr>
        <p:spPr>
          <a:xfrm>
            <a:off x="4834966" y="229274"/>
            <a:ext cx="4080434" cy="12689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(para1, </a:t>
            </a:r>
            <a:r>
              <a:rPr lang="zh-CN" altLang="en-US" sz="2000" dirty="0">
                <a:solidFill>
                  <a:prstClr val="black"/>
                </a:solidFill>
              </a:rPr>
              <a:t>**</a:t>
            </a:r>
            <a:r>
              <a:rPr lang="en-US" altLang="zh-CN" sz="2000" dirty="0" err="1">
                <a:solidFill>
                  <a:prstClr val="black"/>
                </a:solidFill>
              </a:rPr>
              <a:t>para_dict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print(para1)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print(</a:t>
            </a:r>
            <a:r>
              <a:rPr lang="en-US" altLang="zh-CN" sz="2000" dirty="0" err="1">
                <a:solidFill>
                  <a:prstClr val="black"/>
                </a:solidFill>
              </a:rPr>
              <a:t>para_dict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5EE5DEB-FC2F-44DB-B7C3-39C9478385A2}"/>
              </a:ext>
            </a:extLst>
          </p:cNvPr>
          <p:cNvSpPr/>
          <p:nvPr/>
        </p:nvSpPr>
        <p:spPr>
          <a:xfrm>
            <a:off x="4834965" y="1628740"/>
            <a:ext cx="6690285" cy="73103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func</a:t>
            </a:r>
            <a:r>
              <a:rPr lang="en-US" altLang="zh-CN" sz="2000" dirty="0">
                <a:solidFill>
                  <a:prstClr val="black"/>
                </a:solidFill>
              </a:rPr>
              <a:t>(“a”, para2=“b”, para3=”c”, para4=”d”)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6" name="双大括号 5">
            <a:extLst>
              <a:ext uri="{FF2B5EF4-FFF2-40B4-BE49-F238E27FC236}">
                <a16:creationId xmlns:a16="http://schemas.microsoft.com/office/drawing/2014/main" id="{8AB54535-9CBC-467E-8C12-9B0980854221}"/>
              </a:ext>
            </a:extLst>
          </p:cNvPr>
          <p:cNvSpPr/>
          <p:nvPr/>
        </p:nvSpPr>
        <p:spPr>
          <a:xfrm>
            <a:off x="6096000" y="1697044"/>
            <a:ext cx="4367725" cy="369881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242875-030A-4DEB-8F35-820AD9605288}"/>
              </a:ext>
            </a:extLst>
          </p:cNvPr>
          <p:cNvCxnSpPr/>
          <p:nvPr/>
        </p:nvCxnSpPr>
        <p:spPr>
          <a:xfrm flipV="1">
            <a:off x="8116252" y="644187"/>
            <a:ext cx="248602" cy="107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3" grpId="0" animBg="1"/>
      <p:bldP spid="29" grpId="0" animBg="1"/>
      <p:bldP spid="30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29FB8F-8AE1-4E3D-9175-317770A16F69}"/>
              </a:ext>
            </a:extLst>
          </p:cNvPr>
          <p:cNvSpPr/>
          <p:nvPr/>
        </p:nvSpPr>
        <p:spPr>
          <a:xfrm>
            <a:off x="337274" y="69164"/>
            <a:ext cx="5204384" cy="47055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CN" sz="2000" dirty="0">
                <a:solidFill>
                  <a:prstClr val="black"/>
                </a:solidFill>
              </a:rPr>
              <a:t> Dog()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	“““</a:t>
            </a:r>
            <a:r>
              <a:rPr lang="zh-CN" altLang="en-US" sz="2000" dirty="0">
                <a:solidFill>
                  <a:srgbClr val="00B0F0"/>
                </a:solidFill>
              </a:rPr>
              <a:t>定义了一个类</a:t>
            </a:r>
            <a:r>
              <a:rPr lang="en-US" altLang="zh-CN" sz="2000" dirty="0">
                <a:solidFill>
                  <a:srgbClr val="00B0F0"/>
                </a:solidFill>
              </a:rPr>
              <a:t>Dog”””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sound=[“wang”,”</a:t>
            </a:r>
            <a:r>
              <a:rPr lang="en-US" altLang="zh-CN" sz="2000" dirty="0" err="1">
                <a:solidFill>
                  <a:prstClr val="black"/>
                </a:solidFill>
              </a:rPr>
              <a:t>wu</a:t>
            </a:r>
            <a:r>
              <a:rPr lang="en-US" altLang="zh-CN" sz="2000" dirty="0">
                <a:solidFill>
                  <a:prstClr val="black"/>
                </a:solidFill>
              </a:rPr>
              <a:t>”] </a:t>
            </a:r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类变量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tail=1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__</a:t>
            </a:r>
            <a:r>
              <a:rPr lang="en-US" altLang="zh-CN" sz="2000" dirty="0" err="1">
                <a:solidFill>
                  <a:prstClr val="black"/>
                </a:solidFill>
              </a:rPr>
              <a:t>init</a:t>
            </a:r>
            <a:r>
              <a:rPr lang="en-US" altLang="zh-CN" sz="2000" dirty="0">
                <a:solidFill>
                  <a:prstClr val="black"/>
                </a:solidFill>
              </a:rPr>
              <a:t>__(self, para1, para2):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        “““</a:t>
            </a:r>
            <a:r>
              <a:rPr lang="zh-CN" altLang="en-US" sz="2000" dirty="0">
                <a:solidFill>
                  <a:srgbClr val="00B0F0"/>
                </a:solidFill>
              </a:rPr>
              <a:t>实例初始化</a:t>
            </a:r>
            <a:r>
              <a:rPr lang="en-US" altLang="zh-CN" sz="2000" dirty="0">
                <a:solidFill>
                  <a:srgbClr val="00B0F0"/>
                </a:solidFill>
              </a:rPr>
              <a:t>”””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self.name=para1 </a:t>
            </a:r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实例变量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</a:t>
            </a:r>
            <a:r>
              <a:rPr lang="en-US" altLang="zh-CN" sz="2000" dirty="0" err="1">
                <a:solidFill>
                  <a:prstClr val="black"/>
                </a:solidFill>
              </a:rPr>
              <a:t>self.age</a:t>
            </a:r>
            <a:r>
              <a:rPr lang="en-US" altLang="zh-CN" sz="2000" dirty="0">
                <a:solidFill>
                  <a:prstClr val="black"/>
                </a:solidFill>
              </a:rPr>
              <a:t>=para2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sit(self):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        “““</a:t>
            </a:r>
            <a:r>
              <a:rPr lang="zh-CN" altLang="en-US" sz="2000" dirty="0">
                <a:solidFill>
                  <a:srgbClr val="00B0F0"/>
                </a:solidFill>
              </a:rPr>
              <a:t>一个方法，显示小狗坐下</a:t>
            </a:r>
            <a:r>
              <a:rPr lang="en-US" altLang="zh-CN" sz="2000" dirty="0">
                <a:solidFill>
                  <a:srgbClr val="00B0F0"/>
                </a:solidFill>
              </a:rPr>
              <a:t>”””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print(</a:t>
            </a:r>
            <a:r>
              <a:rPr lang="en-US" altLang="zh-CN" sz="2000" dirty="0" err="1">
                <a:solidFill>
                  <a:prstClr val="black"/>
                </a:solidFill>
              </a:rPr>
              <a:t>self.name+”is</a:t>
            </a:r>
            <a:r>
              <a:rPr lang="en-US" altLang="zh-CN" sz="2000" dirty="0">
                <a:solidFill>
                  <a:prstClr val="black"/>
                </a:solidFill>
              </a:rPr>
              <a:t> sitting”)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</a:t>
            </a:r>
            <a:r>
              <a:rPr lang="en-US" altLang="zh-CN" sz="2000" dirty="0" err="1">
                <a:solidFill>
                  <a:prstClr val="black"/>
                </a:solidFill>
              </a:rPr>
              <a:t>self.__tickle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prstClr val="black"/>
                </a:solidFill>
              </a:rPr>
              <a:t> __tickle(self):</a:t>
            </a:r>
            <a:r>
              <a:rPr lang="en-US" altLang="zh-CN" sz="2000" dirty="0">
                <a:solidFill>
                  <a:srgbClr val="00B0F0"/>
                </a:solidFill>
              </a:rPr>
              <a:t>#</a:t>
            </a:r>
            <a:r>
              <a:rPr lang="zh-CN" altLang="en-US" sz="2000" dirty="0">
                <a:solidFill>
                  <a:srgbClr val="00B0F0"/>
                </a:solidFill>
              </a:rPr>
              <a:t>私有方法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print(‘tickling…’)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076A49-57E4-4718-B784-0340F4A90B9C}"/>
              </a:ext>
            </a:extLst>
          </p:cNvPr>
          <p:cNvSpPr/>
          <p:nvPr/>
        </p:nvSpPr>
        <p:spPr>
          <a:xfrm>
            <a:off x="5892241" y="201210"/>
            <a:ext cx="5204384" cy="8751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mydog</a:t>
            </a:r>
            <a:r>
              <a:rPr lang="en-US" altLang="zh-CN" sz="2000" dirty="0">
                <a:solidFill>
                  <a:prstClr val="black"/>
                </a:solidFill>
              </a:rPr>
              <a:t>=Dog(“will”,6)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\\</a:t>
            </a:r>
            <a:r>
              <a:rPr lang="zh-CN" altLang="en-US" sz="2000" dirty="0">
                <a:solidFill>
                  <a:srgbClr val="00B0F0"/>
                </a:solidFill>
              </a:rPr>
              <a:t>创建了一个实例（对象）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47DB0F-5E41-4DEC-BD8D-8DD87E3DDD66}"/>
              </a:ext>
            </a:extLst>
          </p:cNvPr>
          <p:cNvSpPr/>
          <p:nvPr/>
        </p:nvSpPr>
        <p:spPr>
          <a:xfrm>
            <a:off x="5892241" y="1488628"/>
            <a:ext cx="5204384" cy="1840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mydog.name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\\</a:t>
            </a:r>
            <a:r>
              <a:rPr lang="zh-CN" altLang="en-US" sz="2000" dirty="0">
                <a:solidFill>
                  <a:srgbClr val="00B0F0"/>
                </a:solidFill>
              </a:rPr>
              <a:t>调用了</a:t>
            </a:r>
            <a:r>
              <a:rPr lang="en-US" altLang="zh-CN" sz="2000" dirty="0" err="1">
                <a:solidFill>
                  <a:srgbClr val="00B0F0"/>
                </a:solidFill>
              </a:rPr>
              <a:t>mydog</a:t>
            </a:r>
            <a:r>
              <a:rPr lang="zh-CN" altLang="en-US" sz="2000" dirty="0">
                <a:solidFill>
                  <a:srgbClr val="00B0F0"/>
                </a:solidFill>
              </a:rPr>
              <a:t>这个对象里的</a:t>
            </a:r>
            <a:r>
              <a:rPr lang="en-US" altLang="zh-CN" sz="2000" dirty="0">
                <a:solidFill>
                  <a:srgbClr val="00B0F0"/>
                </a:solidFill>
              </a:rPr>
              <a:t>name</a:t>
            </a:r>
            <a:r>
              <a:rPr lang="zh-CN" altLang="en-US" sz="2000" dirty="0">
                <a:solidFill>
                  <a:srgbClr val="00B0F0"/>
                </a:solidFill>
              </a:rPr>
              <a:t>属性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mydog.sit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sz="2000" dirty="0">
                <a:solidFill>
                  <a:srgbClr val="00B0F0"/>
                </a:solidFill>
              </a:rPr>
              <a:t>\\</a:t>
            </a:r>
            <a:r>
              <a:rPr lang="zh-CN" altLang="en-US" sz="2000" dirty="0">
                <a:solidFill>
                  <a:srgbClr val="00B0F0"/>
                </a:solidFill>
              </a:rPr>
              <a:t>调用了对象的方法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9B2906-2C54-4A76-B803-1834A24E83C4}"/>
              </a:ext>
            </a:extLst>
          </p:cNvPr>
          <p:cNvSpPr txBox="1"/>
          <p:nvPr/>
        </p:nvSpPr>
        <p:spPr>
          <a:xfrm>
            <a:off x="2386515" y="519490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第</a:t>
            </a:r>
            <a:r>
              <a:rPr lang="en-US" altLang="zh-CN" sz="2000" dirty="0">
                <a:solidFill>
                  <a:srgbClr val="0070C0"/>
                </a:solidFill>
              </a:rPr>
              <a:t>9</a:t>
            </a:r>
            <a:r>
              <a:rPr lang="zh-CN" altLang="en-US" sz="2000" dirty="0">
                <a:solidFill>
                  <a:srgbClr val="0070C0"/>
                </a:solidFill>
              </a:rPr>
              <a:t>章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A3B6A5-971C-43A5-A329-4434176F7493}"/>
              </a:ext>
            </a:extLst>
          </p:cNvPr>
          <p:cNvSpPr/>
          <p:nvPr/>
        </p:nvSpPr>
        <p:spPr>
          <a:xfrm>
            <a:off x="5902916" y="3695692"/>
            <a:ext cx="5575846" cy="14845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CN" sz="2000" dirty="0">
                <a:solidFill>
                  <a:prstClr val="black"/>
                </a:solidFill>
              </a:rPr>
              <a:t> Puppy(Dog)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def __</a:t>
            </a:r>
            <a:r>
              <a:rPr lang="en-US" altLang="zh-CN" sz="2000" dirty="0" err="1">
                <a:solidFill>
                  <a:prstClr val="black"/>
                </a:solidFill>
              </a:rPr>
              <a:t>init</a:t>
            </a:r>
            <a:r>
              <a:rPr lang="en-US" altLang="zh-CN" sz="2000" dirty="0">
                <a:solidFill>
                  <a:prstClr val="black"/>
                </a:solidFill>
              </a:rPr>
              <a:t>__(self, para1, para2):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Dog.__</a:t>
            </a:r>
            <a:r>
              <a:rPr lang="en-US" altLang="zh-CN" sz="2000" dirty="0" err="1">
                <a:solidFill>
                  <a:prstClr val="black"/>
                </a:solidFill>
              </a:rPr>
              <a:t>init</a:t>
            </a:r>
            <a:r>
              <a:rPr lang="en-US" altLang="zh-CN" sz="2000" dirty="0">
                <a:solidFill>
                  <a:prstClr val="black"/>
                </a:solidFill>
              </a:rPr>
              <a:t>__(self, para1, para2)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self.face</a:t>
            </a:r>
            <a:r>
              <a:rPr lang="en-US" altLang="zh-CN" sz="2000" dirty="0">
                <a:solidFill>
                  <a:prstClr val="black"/>
                </a:solidFill>
              </a:rPr>
              <a:t> = ‘cute’ 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4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3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FCE4C-2408-4958-A5A3-D2186F1447B1}"/>
              </a:ext>
            </a:extLst>
          </p:cNvPr>
          <p:cNvSpPr txBox="1"/>
          <p:nvPr/>
        </p:nvSpPr>
        <p:spPr>
          <a:xfrm>
            <a:off x="3017516" y="475611"/>
            <a:ext cx="6640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Amodule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Amodule.func1()</a:t>
            </a:r>
          </a:p>
          <a:p>
            <a:r>
              <a:rPr lang="en-US" altLang="zh-CN" sz="2000" dirty="0"/>
              <a:t>Amodule.func1()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18F886A-74D7-4E6C-B163-62A9507BA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661903"/>
              </p:ext>
            </p:extLst>
          </p:nvPr>
        </p:nvGraphicFramePr>
        <p:xfrm>
          <a:off x="313969" y="219075"/>
          <a:ext cx="2389579" cy="320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9B2B7C5-71E2-41C0-B972-BB1B0B01E14B}"/>
              </a:ext>
            </a:extLst>
          </p:cNvPr>
          <p:cNvSpPr txBox="1"/>
          <p:nvPr/>
        </p:nvSpPr>
        <p:spPr>
          <a:xfrm>
            <a:off x="3017516" y="1993737"/>
            <a:ext cx="4497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Amodule.func1 as </a:t>
            </a:r>
            <a:r>
              <a:rPr lang="en-US" altLang="zh-CN" sz="2000" dirty="0" err="1"/>
              <a:t>myfunc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myfunc</a:t>
            </a:r>
            <a:r>
              <a:rPr lang="en-US" altLang="zh-CN" sz="2000" dirty="0"/>
              <a:t>()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51948EC-E067-48FE-9BE4-24F9EA87E590}"/>
              </a:ext>
            </a:extLst>
          </p:cNvPr>
          <p:cNvCxnSpPr/>
          <p:nvPr/>
        </p:nvCxnSpPr>
        <p:spPr>
          <a:xfrm>
            <a:off x="3017517" y="1907709"/>
            <a:ext cx="389763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C0F34D9-C4DE-43D9-A477-5981802D7A9F}"/>
              </a:ext>
            </a:extLst>
          </p:cNvPr>
          <p:cNvCxnSpPr>
            <a:cxnSpLocks/>
          </p:cNvCxnSpPr>
          <p:nvPr/>
        </p:nvCxnSpPr>
        <p:spPr>
          <a:xfrm>
            <a:off x="3017517" y="3269784"/>
            <a:ext cx="527875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BAB0AC1-4327-4C70-A38E-366A0CAA5D99}"/>
              </a:ext>
            </a:extLst>
          </p:cNvPr>
          <p:cNvSpPr txBox="1"/>
          <p:nvPr/>
        </p:nvSpPr>
        <p:spPr>
          <a:xfrm>
            <a:off x="2996625" y="3585409"/>
            <a:ext cx="664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dirty="0" err="1"/>
              <a:t>Amodule</a:t>
            </a:r>
            <a:r>
              <a:rPr lang="en-US" altLang="zh-CN" sz="2000" dirty="0"/>
              <a:t> import func1 </a:t>
            </a:r>
            <a:r>
              <a:rPr lang="en-US" altLang="zh-CN" sz="2000" dirty="0">
                <a:solidFill>
                  <a:srgbClr val="00B0F0"/>
                </a:solidFill>
              </a:rPr>
              <a:t>[as </a:t>
            </a:r>
            <a:r>
              <a:rPr lang="en-US" altLang="zh-CN" sz="2000" dirty="0" err="1">
                <a:solidFill>
                  <a:srgbClr val="00B0F0"/>
                </a:solidFill>
              </a:rPr>
              <a:t>myfunc</a:t>
            </a:r>
            <a:r>
              <a:rPr lang="en-US" altLang="zh-CN" sz="2000" dirty="0">
                <a:solidFill>
                  <a:srgbClr val="00B0F0"/>
                </a:solidFill>
              </a:rPr>
              <a:t>]</a:t>
            </a:r>
          </a:p>
          <a:p>
            <a:endParaRPr lang="en-US" altLang="zh-CN" sz="2000" dirty="0"/>
          </a:p>
          <a:p>
            <a:r>
              <a:rPr lang="en-US" altLang="zh-CN" sz="2000" dirty="0"/>
              <a:t>func1()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B32014-A8CB-4A2A-996A-F1EEB35D58A4}"/>
              </a:ext>
            </a:extLst>
          </p:cNvPr>
          <p:cNvCxnSpPr>
            <a:cxnSpLocks/>
          </p:cNvCxnSpPr>
          <p:nvPr/>
        </p:nvCxnSpPr>
        <p:spPr>
          <a:xfrm>
            <a:off x="3017517" y="4805971"/>
            <a:ext cx="527875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9CC0DC3-84C3-45A5-822D-EDA3F5ADCD76}"/>
              </a:ext>
            </a:extLst>
          </p:cNvPr>
          <p:cNvSpPr txBox="1"/>
          <p:nvPr/>
        </p:nvSpPr>
        <p:spPr>
          <a:xfrm>
            <a:off x="2974837" y="5044023"/>
            <a:ext cx="6640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dirty="0" err="1"/>
              <a:t>Amodule</a:t>
            </a:r>
            <a:r>
              <a:rPr lang="en-US" altLang="zh-CN" sz="2000" dirty="0"/>
              <a:t> import *</a:t>
            </a:r>
            <a:endParaRPr lang="en-US" altLang="zh-CN" sz="2000" dirty="0">
              <a:solidFill>
                <a:srgbClr val="00B0F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func1()</a:t>
            </a:r>
          </a:p>
          <a:p>
            <a:r>
              <a:rPr lang="en-US" altLang="zh-CN" sz="2000" dirty="0"/>
              <a:t>func2()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43A181A-F14C-41FF-8A93-A15C5463BF25}"/>
              </a:ext>
            </a:extLst>
          </p:cNvPr>
          <p:cNvSpPr/>
          <p:nvPr/>
        </p:nvSpPr>
        <p:spPr>
          <a:xfrm>
            <a:off x="7040215" y="219075"/>
            <a:ext cx="4837815" cy="17430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一个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  <a:r>
              <a:rPr lang="en-US" altLang="zh-CN" sz="2400" dirty="0" err="1">
                <a:solidFill>
                  <a:schemeClr val="accent1"/>
                </a:solidFill>
              </a:rPr>
              <a:t>py</a:t>
            </a:r>
            <a:r>
              <a:rPr lang="zh-CN" altLang="en-US" sz="2400" dirty="0">
                <a:solidFill>
                  <a:schemeClr val="accent1"/>
                </a:solidFill>
              </a:rPr>
              <a:t>文件，既可以当做独立的脚本运行，又可以被其他的程序导入来使用其函数和类定义</a:t>
            </a:r>
          </a:p>
        </p:txBody>
      </p:sp>
    </p:spTree>
    <p:extLst>
      <p:ext uri="{BB962C8B-B14F-4D97-AF65-F5344CB8AC3E}">
        <p14:creationId xmlns:p14="http://schemas.microsoft.com/office/powerpoint/2010/main" val="41981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Graphic spid="4" grpId="0">
        <p:bldAsOne/>
      </p:bldGraphic>
      <p:bldP spid="14" grpId="0"/>
      <p:bldP spid="19" grpId="0"/>
      <p:bldP spid="26" grpId="0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A7517F-9CE0-49FD-89A4-1FACE7F29836}"/>
              </a:ext>
            </a:extLst>
          </p:cNvPr>
          <p:cNvSpPr/>
          <p:nvPr/>
        </p:nvSpPr>
        <p:spPr>
          <a:xfrm>
            <a:off x="262966" y="201210"/>
            <a:ext cx="5204384" cy="11513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=open(“</a:t>
            </a:r>
            <a:r>
              <a:rPr lang="en-US" altLang="zh-CN" sz="2000" dirty="0" err="1">
                <a:solidFill>
                  <a:prstClr val="black"/>
                </a:solidFill>
              </a:rPr>
              <a:t>text.txt”,”r</a:t>
            </a:r>
            <a:r>
              <a:rPr lang="en-US" altLang="zh-CN" sz="2000" dirty="0">
                <a:solidFill>
                  <a:prstClr val="black"/>
                </a:solidFill>
              </a:rPr>
              <a:t>”)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for line in </a:t>
            </a:r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print(line)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DBF9A82-2A17-4803-AE7C-AB5B3EC4AFD7}"/>
              </a:ext>
            </a:extLst>
          </p:cNvPr>
          <p:cNvSpPr/>
          <p:nvPr/>
        </p:nvSpPr>
        <p:spPr>
          <a:xfrm>
            <a:off x="5878477" y="201210"/>
            <a:ext cx="5204384" cy="11513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open(“</a:t>
            </a:r>
            <a:r>
              <a:rPr lang="en-US" altLang="zh-CN" sz="2000" dirty="0" err="1">
                <a:solidFill>
                  <a:prstClr val="black"/>
                </a:solidFill>
              </a:rPr>
              <a:t>text.txt”,”r</a:t>
            </a:r>
            <a:r>
              <a:rPr lang="en-US" altLang="zh-CN" sz="2000" dirty="0">
                <a:solidFill>
                  <a:prstClr val="black"/>
                </a:solidFill>
              </a:rPr>
              <a:t>”)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for line in </a:t>
            </a:r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print(line)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FCEAB5-4881-448F-AB1E-8B8CE821A41C}"/>
              </a:ext>
            </a:extLst>
          </p:cNvPr>
          <p:cNvSpPr/>
          <p:nvPr/>
        </p:nvSpPr>
        <p:spPr>
          <a:xfrm>
            <a:off x="303672" y="1597089"/>
            <a:ext cx="5204384" cy="32688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fp.read</a:t>
            </a:r>
            <a:r>
              <a:rPr lang="en-US" altLang="zh-CN" sz="2000" dirty="0">
                <a:solidFill>
                  <a:prstClr val="black"/>
                </a:solidFill>
              </a:rPr>
              <a:t>(n)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fp.seek</a:t>
            </a:r>
            <a:r>
              <a:rPr lang="en-US" altLang="zh-CN" sz="2000" dirty="0">
                <a:solidFill>
                  <a:prstClr val="black"/>
                </a:solidFill>
              </a:rPr>
              <a:t>(n, </a:t>
            </a:r>
            <a:r>
              <a:rPr lang="en-US" altLang="zh-CN" sz="2000" dirty="0">
                <a:solidFill>
                  <a:srgbClr val="00B0F0"/>
                </a:solidFill>
              </a:rPr>
              <a:t>[whence=0]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fp.write</a:t>
            </a:r>
            <a:r>
              <a:rPr lang="en-US" altLang="zh-CN" sz="2000" dirty="0">
                <a:solidFill>
                  <a:prstClr val="black"/>
                </a:solidFill>
              </a:rPr>
              <a:t>(“</a:t>
            </a:r>
            <a:r>
              <a:rPr lang="zh-CN" altLang="en-US" sz="2000" dirty="0">
                <a:solidFill>
                  <a:prstClr val="black"/>
                </a:solidFill>
              </a:rPr>
              <a:t>写入的字符串</a:t>
            </a:r>
            <a:r>
              <a:rPr lang="en-US" altLang="zh-CN" sz="2000" dirty="0">
                <a:solidFill>
                  <a:prstClr val="black"/>
                </a:solidFill>
              </a:rPr>
              <a:t>”)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fp.readline</a:t>
            </a:r>
            <a:r>
              <a:rPr lang="en-US" altLang="zh-CN" sz="2000" dirty="0">
                <a:solidFill>
                  <a:prstClr val="black"/>
                </a:solidFill>
              </a:rPr>
              <a:t>(n)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fp.readlines</a:t>
            </a:r>
            <a:r>
              <a:rPr lang="en-US" altLang="zh-CN" sz="2000" dirty="0">
                <a:solidFill>
                  <a:prstClr val="black"/>
                </a:solidFill>
              </a:rPr>
              <a:t>(n)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fp.close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016561B-7131-49F5-8748-05904463486B}"/>
              </a:ext>
            </a:extLst>
          </p:cNvPr>
          <p:cNvSpPr/>
          <p:nvPr/>
        </p:nvSpPr>
        <p:spPr>
          <a:xfrm>
            <a:off x="2092683" y="870595"/>
            <a:ext cx="3162087" cy="408982"/>
          </a:xfrm>
          <a:prstGeom prst="wedgeRoundRectCallout">
            <a:avLst>
              <a:gd name="adj1" fmla="val -21530"/>
              <a:gd name="adj2" fmla="val -11057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“r”  “w” “r+” “w+” “a” “b”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16F8B08D-F96B-4A38-A4D9-B5AF8E7ED8D1}"/>
              </a:ext>
            </a:extLst>
          </p:cNvPr>
          <p:cNvSpPr/>
          <p:nvPr/>
        </p:nvSpPr>
        <p:spPr>
          <a:xfrm flipH="1">
            <a:off x="1590113" y="1819586"/>
            <a:ext cx="161924" cy="609600"/>
          </a:xfrm>
          <a:prstGeom prst="wedgeRoundRectCallout">
            <a:avLst>
              <a:gd name="adj1" fmla="val -294575"/>
              <a:gd name="adj2" fmla="val -3150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F92B1B-2C80-4B53-85B4-13B967F6410D}"/>
              </a:ext>
            </a:extLst>
          </p:cNvPr>
          <p:cNvSpPr/>
          <p:nvPr/>
        </p:nvSpPr>
        <p:spPr>
          <a:xfrm>
            <a:off x="2209800" y="1605640"/>
            <a:ext cx="2384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1757B45-BD8A-4121-87F5-51159F54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61574"/>
              </p:ext>
            </p:extLst>
          </p:nvPr>
        </p:nvGraphicFramePr>
        <p:xfrm>
          <a:off x="5844463" y="1876921"/>
          <a:ext cx="5948250" cy="3326130"/>
        </p:xfrm>
        <a:graphic>
          <a:graphicData uri="http://schemas.openxmlformats.org/drawingml/2006/table">
            <a:tbl>
              <a:tblPr/>
              <a:tblGrid>
                <a:gridCol w="849750">
                  <a:extLst>
                    <a:ext uri="{9D8B030D-6E8A-4147-A177-3AD203B41FA5}">
                      <a16:colId xmlns:a16="http://schemas.microsoft.com/office/drawing/2014/main" val="1990689667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1675154884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2348465032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3950249879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3711482727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3658908539"/>
                    </a:ext>
                  </a:extLst>
                </a:gridCol>
                <a:gridCol w="849750">
                  <a:extLst>
                    <a:ext uri="{9D8B030D-6E8A-4147-A177-3AD203B41FA5}">
                      <a16:colId xmlns:a16="http://schemas.microsoft.com/office/drawing/2014/main" val="416774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r+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w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w+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a+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43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读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4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26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创建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5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覆盖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6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指针在开始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1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指针在结尾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6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A7517F-9CE0-49FD-89A4-1FACE7F29836}"/>
              </a:ext>
            </a:extLst>
          </p:cNvPr>
          <p:cNvSpPr/>
          <p:nvPr/>
        </p:nvSpPr>
        <p:spPr>
          <a:xfrm>
            <a:off x="262966" y="201210"/>
            <a:ext cx="5204384" cy="8734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=open(filename,”</a:t>
            </a:r>
            <a:r>
              <a:rPr lang="en-US" altLang="zh-CN" sz="2000" dirty="0" err="1">
                <a:solidFill>
                  <a:prstClr val="black"/>
                </a:solidFill>
              </a:rPr>
              <a:t>rb</a:t>
            </a:r>
            <a:r>
              <a:rPr lang="en-US" altLang="zh-CN" sz="2000" dirty="0">
                <a:solidFill>
                  <a:prstClr val="black"/>
                </a:solidFill>
              </a:rPr>
              <a:t>”)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data = </a:t>
            </a:r>
            <a:r>
              <a:rPr lang="en-US" altLang="zh-CN" sz="2000" dirty="0" err="1">
                <a:solidFill>
                  <a:prstClr val="black"/>
                </a:solidFill>
              </a:rPr>
              <a:t>fp.read</a:t>
            </a:r>
            <a:r>
              <a:rPr lang="en-US" altLang="zh-CN" sz="2000" dirty="0">
                <a:solidFill>
                  <a:prstClr val="black"/>
                </a:solidFill>
              </a:rPr>
              <a:t>(4)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A8AA40-96D3-4284-947B-3785986B22D1}"/>
              </a:ext>
            </a:extLst>
          </p:cNvPr>
          <p:cNvSpPr/>
          <p:nvPr/>
        </p:nvSpPr>
        <p:spPr>
          <a:xfrm>
            <a:off x="388540" y="1062811"/>
            <a:ext cx="2240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data</a:t>
            </a:r>
          </a:p>
          <a:p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b'5\x9d\x82\xc3'</a:t>
            </a:r>
            <a:endParaRPr lang="en-US" altLang="zh-CN" dirty="0">
              <a:solidFill>
                <a:srgbClr val="383A42"/>
              </a:solidFill>
              <a:latin typeface="Source Code Pro"/>
              <a:ea typeface="Microsoft YaHei" panose="020B0503020204020204" pitchFamily="34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0C604E2-30B9-412C-9239-682B5AC03BFF}"/>
              </a:ext>
            </a:extLst>
          </p:cNvPr>
          <p:cNvSpPr/>
          <p:nvPr/>
        </p:nvSpPr>
        <p:spPr>
          <a:xfrm>
            <a:off x="388540" y="2120905"/>
            <a:ext cx="5343238" cy="15236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import struct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data_float</a:t>
            </a:r>
            <a:r>
              <a:rPr lang="en-US" altLang="zh-CN" sz="2000" dirty="0">
                <a:solidFill>
                  <a:prstClr val="black"/>
                </a:solidFill>
              </a:rPr>
              <a:t> = </a:t>
            </a:r>
            <a:r>
              <a:rPr lang="en-US" altLang="zh-CN" sz="2000" dirty="0" err="1">
                <a:solidFill>
                  <a:prstClr val="black"/>
                </a:solidFill>
              </a:rPr>
              <a:t>struct.unpack</a:t>
            </a:r>
            <a:r>
              <a:rPr lang="en-US" altLang="zh-CN" sz="2000" dirty="0">
                <a:solidFill>
                  <a:prstClr val="black"/>
                </a:solidFill>
              </a:rPr>
              <a:t>(“f”, data)[0]</a:t>
            </a:r>
          </a:p>
        </p:txBody>
      </p:sp>
      <p:pic>
        <p:nvPicPr>
          <p:cNvPr id="5122" name="Picture 2" descr="Python中struct.pack()和struct.unpack()用法详细说明">
            <a:extLst>
              <a:ext uri="{FF2B5EF4-FFF2-40B4-BE49-F238E27FC236}">
                <a16:creationId xmlns:a16="http://schemas.microsoft.com/office/drawing/2014/main" id="{3DE8827A-17F7-4FC1-9F69-DFCAD01F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693" y="332363"/>
            <a:ext cx="34671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3" grpId="0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A7517F-9CE0-49FD-89A4-1FACE7F29836}"/>
              </a:ext>
            </a:extLst>
          </p:cNvPr>
          <p:cNvSpPr/>
          <p:nvPr/>
        </p:nvSpPr>
        <p:spPr>
          <a:xfrm>
            <a:off x="306671" y="2029622"/>
            <a:ext cx="5273811" cy="8374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=open(filename,”</a:t>
            </a:r>
            <a:r>
              <a:rPr lang="en-US" altLang="zh-CN" sz="2000" dirty="0" err="1">
                <a:solidFill>
                  <a:prstClr val="black"/>
                </a:solidFill>
              </a:rPr>
              <a:t>wb</a:t>
            </a:r>
            <a:r>
              <a:rPr lang="en-US" altLang="zh-CN" sz="2000" dirty="0">
                <a:solidFill>
                  <a:prstClr val="black"/>
                </a:solidFill>
              </a:rPr>
              <a:t>”)</a:t>
            </a: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pickle.dump</a:t>
            </a:r>
            <a:r>
              <a:rPr lang="en-US" altLang="zh-CN" sz="2000" dirty="0">
                <a:solidFill>
                  <a:prstClr val="black"/>
                </a:solidFill>
              </a:rPr>
              <a:t>(data1, </a:t>
            </a:r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0C604E2-30B9-412C-9239-682B5AC03BFF}"/>
              </a:ext>
            </a:extLst>
          </p:cNvPr>
          <p:cNvSpPr/>
          <p:nvPr/>
        </p:nvSpPr>
        <p:spPr>
          <a:xfrm>
            <a:off x="306671" y="778658"/>
            <a:ext cx="5273811" cy="10842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data1 = {'a': [1, 2.0, 3, 4+6j],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 'b': ('string', </a:t>
            </a:r>
            <a:r>
              <a:rPr lang="en-US" altLang="zh-CN" sz="2000" dirty="0" err="1">
                <a:solidFill>
                  <a:prstClr val="black"/>
                </a:solidFill>
              </a:rPr>
              <a:t>u'Unicode</a:t>
            </a:r>
            <a:r>
              <a:rPr lang="en-US" altLang="zh-CN" sz="2000" dirty="0">
                <a:solidFill>
                  <a:prstClr val="black"/>
                </a:solidFill>
              </a:rPr>
              <a:t> string'),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     'c': None}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7F8475-BFA4-48BE-9DA1-7A565D8C7BE0}"/>
              </a:ext>
            </a:extLst>
          </p:cNvPr>
          <p:cNvSpPr/>
          <p:nvPr/>
        </p:nvSpPr>
        <p:spPr>
          <a:xfrm>
            <a:off x="306671" y="118782"/>
            <a:ext cx="5273811" cy="5410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import pickle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3CCA93-51FE-435F-BDE8-3AD9FFB29A18}"/>
              </a:ext>
            </a:extLst>
          </p:cNvPr>
          <p:cNvSpPr/>
          <p:nvPr/>
        </p:nvSpPr>
        <p:spPr>
          <a:xfrm>
            <a:off x="306671" y="3090429"/>
            <a:ext cx="5273811" cy="8374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=open(filename,”</a:t>
            </a:r>
            <a:r>
              <a:rPr lang="en-US" altLang="zh-CN" sz="2000" dirty="0" err="1">
                <a:solidFill>
                  <a:prstClr val="black"/>
                </a:solidFill>
              </a:rPr>
              <a:t>rb</a:t>
            </a:r>
            <a:r>
              <a:rPr lang="en-US" altLang="zh-CN" sz="2000" dirty="0">
                <a:solidFill>
                  <a:prstClr val="black"/>
                </a:solidFill>
              </a:rPr>
              <a:t>”)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data1=</a:t>
            </a:r>
            <a:r>
              <a:rPr lang="en-US" altLang="zh-CN" sz="2000" dirty="0" err="1">
                <a:solidFill>
                  <a:prstClr val="black"/>
                </a:solidFill>
              </a:rPr>
              <a:t>pickle.load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fp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2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9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05B630-142F-48A8-BFCB-AD172EBB52EF}"/>
              </a:ext>
            </a:extLst>
          </p:cNvPr>
          <p:cNvSpPr/>
          <p:nvPr/>
        </p:nvSpPr>
        <p:spPr>
          <a:xfrm>
            <a:off x="838199" y="881678"/>
            <a:ext cx="4861689" cy="2154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运行的语句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错误类型：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出现错误时的对应操作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try</a:t>
            </a:r>
            <a:r>
              <a:rPr lang="zh-CN" altLang="en-US" sz="2000" dirty="0">
                <a:solidFill>
                  <a:prstClr val="black"/>
                </a:solidFill>
              </a:rPr>
              <a:t>语句块运行成功后对应操作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8F0DAA-BF48-4ACA-886E-A13C78845700}"/>
              </a:ext>
            </a:extLst>
          </p:cNvPr>
          <p:cNvSpPr txBox="1"/>
          <p:nvPr/>
        </p:nvSpPr>
        <p:spPr>
          <a:xfrm>
            <a:off x="99497" y="114030"/>
            <a:ext cx="6480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写一个词频统计，要求读取一个文本文件，记录里面的所有单词并计数。然后输出词频统计到另一个文件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写一个学生数据记录程序：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运行软件后，读取本地数据库文件，不存在数据库文件则创建一个。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提示用户输入“学生姓名 年龄 性别 班级 学号”的信息，程序读取信息后存入文件，并等待下一个输入或结束指令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写一个学生数据整理程序：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运行软件后读取本地数据库文件，如果不存在给出提示。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显示学生信息列表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统计男生</a:t>
            </a:r>
            <a:r>
              <a:rPr lang="en-US" altLang="zh-CN" dirty="0"/>
              <a:t>/</a:t>
            </a:r>
            <a:r>
              <a:rPr lang="zh-CN" altLang="en-US" dirty="0"/>
              <a:t>女生人数，统计班级人数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把学生信息按照姓名顺序排序并重新保存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.sort(key=</a:t>
            </a:r>
            <a:r>
              <a:rPr lang="en-US" altLang="zh-CN" dirty="0" err="1">
                <a:solidFill>
                  <a:srgbClr val="00B0F0"/>
                </a:solidFill>
              </a:rPr>
              <a:t>func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en-US" altLang="zh-CN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3D904-B557-4FE7-822A-12801171CFFD}"/>
              </a:ext>
            </a:extLst>
          </p:cNvPr>
          <p:cNvSpPr txBox="1"/>
          <p:nvPr/>
        </p:nvSpPr>
        <p:spPr>
          <a:xfrm>
            <a:off x="3501789" y="4034896"/>
            <a:ext cx="64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选做：遍历一个文件夹中的所有文件和子文件夹，打印出其中所有</a:t>
            </a:r>
            <a:r>
              <a:rPr lang="en-US" altLang="zh-CN" dirty="0">
                <a:solidFill>
                  <a:srgbClr val="FF0000"/>
                </a:solidFill>
              </a:rPr>
              <a:t>.txt</a:t>
            </a:r>
            <a:r>
              <a:rPr lang="zh-CN" altLang="en-US" dirty="0">
                <a:solidFill>
                  <a:srgbClr val="FF0000"/>
                </a:solidFill>
              </a:rPr>
              <a:t>文件的路径。（自行学习</a:t>
            </a:r>
            <a:r>
              <a:rPr lang="en-US" altLang="zh-CN" dirty="0" err="1">
                <a:solidFill>
                  <a:srgbClr val="FF0000"/>
                </a:solidFill>
              </a:rPr>
              <a:t>os.path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sys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56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34CF83-763E-4494-BCCE-97F266B1ACD8}"/>
              </a:ext>
            </a:extLst>
          </p:cNvPr>
          <p:cNvSpPr txBox="1"/>
          <p:nvPr/>
        </p:nvSpPr>
        <p:spPr>
          <a:xfrm>
            <a:off x="133165" y="2062367"/>
            <a:ext cx="674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在官网（</a:t>
            </a:r>
            <a:r>
              <a:rPr lang="en-US" altLang="zh-CN" sz="2000" dirty="0">
                <a:hlinkClick r:id="rId3"/>
              </a:rPr>
              <a:t>https://www.python.org/</a:t>
            </a:r>
            <a:r>
              <a:rPr lang="zh-CN" altLang="en-US" sz="2000" dirty="0"/>
              <a:t>）下载安装原版，然后用</a:t>
            </a:r>
            <a:r>
              <a:rPr lang="en-US" altLang="zh-CN" sz="2000" dirty="0"/>
              <a:t>python</a:t>
            </a:r>
            <a:r>
              <a:rPr lang="zh-CN" altLang="en-US" sz="2000" dirty="0"/>
              <a:t>自带的</a:t>
            </a:r>
            <a:r>
              <a:rPr lang="en-US" altLang="zh-CN" sz="2000" dirty="0"/>
              <a:t>pip install</a:t>
            </a:r>
            <a:r>
              <a:rPr lang="zh-CN" altLang="en-US" sz="2000" dirty="0"/>
              <a:t>命令安装需要的第三方库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90C72E-8A17-41E5-9E7C-8F3AAF7BCDC1}"/>
              </a:ext>
            </a:extLst>
          </p:cNvPr>
          <p:cNvSpPr txBox="1"/>
          <p:nvPr/>
        </p:nvSpPr>
        <p:spPr>
          <a:xfrm>
            <a:off x="133165" y="803616"/>
            <a:ext cx="626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安装</a:t>
            </a:r>
            <a:r>
              <a:rPr lang="en-US" altLang="zh-CN" sz="2000" dirty="0">
                <a:hlinkClick r:id="rId4"/>
              </a:rPr>
              <a:t>Anaconda</a:t>
            </a:r>
            <a:r>
              <a:rPr lang="zh-CN" altLang="en-US" sz="2000" dirty="0"/>
              <a:t>（</a:t>
            </a:r>
            <a:r>
              <a:rPr lang="en-US" altLang="zh-CN" sz="2000" dirty="0"/>
              <a:t>Python</a:t>
            </a:r>
            <a:r>
              <a:rPr lang="zh-CN" altLang="en-US" sz="2000" dirty="0"/>
              <a:t>的一个发行版本，</a:t>
            </a:r>
            <a:r>
              <a:rPr lang="zh-CN" altLang="en-US" sz="2000" dirty="0">
                <a:solidFill>
                  <a:srgbClr val="FF0000"/>
                </a:solidFill>
              </a:rPr>
              <a:t>推荐</a:t>
            </a:r>
            <a:r>
              <a:rPr lang="zh-CN" altLang="en-US" sz="2000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674D1B-64DD-4273-91CE-8DED9CE0ECDE}"/>
              </a:ext>
            </a:extLst>
          </p:cNvPr>
          <p:cNvSpPr txBox="1"/>
          <p:nvPr/>
        </p:nvSpPr>
        <p:spPr>
          <a:xfrm>
            <a:off x="133165" y="14061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8014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编程环境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668657-FA48-4377-8ED1-BC4D528DF03E}"/>
              </a:ext>
            </a:extLst>
          </p:cNvPr>
          <p:cNvSpPr/>
          <p:nvPr/>
        </p:nvSpPr>
        <p:spPr>
          <a:xfrm>
            <a:off x="1269785" y="385737"/>
            <a:ext cx="2162175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交互式命令行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9452BE-25CE-4492-B075-2691B1803964}"/>
              </a:ext>
            </a:extLst>
          </p:cNvPr>
          <p:cNvSpPr/>
          <p:nvPr/>
        </p:nvSpPr>
        <p:spPr>
          <a:xfrm>
            <a:off x="7154238" y="396529"/>
            <a:ext cx="2668969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IDE</a:t>
            </a:r>
            <a:r>
              <a:rPr lang="zh-CN" altLang="en-US" sz="2400" dirty="0">
                <a:solidFill>
                  <a:schemeClr val="tx1"/>
                </a:solidFill>
              </a:rPr>
              <a:t>或文本编辑器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DA3287-E39F-4119-9268-AED20F87FDDF}"/>
              </a:ext>
            </a:extLst>
          </p:cNvPr>
          <p:cNvSpPr/>
          <p:nvPr/>
        </p:nvSpPr>
        <p:spPr>
          <a:xfrm>
            <a:off x="730875" y="1029025"/>
            <a:ext cx="3412500" cy="28285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Python shell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Ipython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Jupyter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QtConsole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Jupyter</a:t>
            </a:r>
            <a:r>
              <a:rPr lang="en-US" altLang="zh-CN" sz="2400" dirty="0">
                <a:solidFill>
                  <a:schemeClr val="tx1"/>
                </a:solidFill>
              </a:rPr>
              <a:t> Notebook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76309C7-1A0D-4A74-96EC-BB62D6015795}"/>
              </a:ext>
            </a:extLst>
          </p:cNvPr>
          <p:cNvSpPr/>
          <p:nvPr/>
        </p:nvSpPr>
        <p:spPr>
          <a:xfrm>
            <a:off x="6341960" y="1000362"/>
            <a:ext cx="4293527" cy="33379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PyCharm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Spyder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Vim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</a:rPr>
              <a:t>VsCode</a:t>
            </a:r>
            <a:r>
              <a:rPr lang="en-US" altLang="zh-CN" sz="2400" dirty="0">
                <a:solidFill>
                  <a:schemeClr val="tx1"/>
                </a:solidFill>
              </a:rPr>
              <a:t>/Atom/Sublime/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Visual Studio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4EE828-6809-4FE8-8DDC-CF541B55741F}"/>
              </a:ext>
            </a:extLst>
          </p:cNvPr>
          <p:cNvSpPr/>
          <p:nvPr/>
        </p:nvSpPr>
        <p:spPr>
          <a:xfrm>
            <a:off x="952500" y="2457450"/>
            <a:ext cx="9532835" cy="1323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6" grpId="0" animBg="1"/>
      <p:bldP spid="1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编程环境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推荐搭建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BBB9B1-BBA0-4EB8-9EA3-1332018A6ED3}"/>
              </a:ext>
            </a:extLst>
          </p:cNvPr>
          <p:cNvSpPr txBox="1"/>
          <p:nvPr/>
        </p:nvSpPr>
        <p:spPr>
          <a:xfrm>
            <a:off x="352334" y="1300406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安装</a:t>
            </a:r>
            <a:r>
              <a:rPr lang="en-US" altLang="zh-CN" sz="2000" dirty="0">
                <a:hlinkClick r:id="rId3"/>
              </a:rPr>
              <a:t>Anaconda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85BEA6-1E7F-405B-974A-CFF20FEA97FB}"/>
              </a:ext>
            </a:extLst>
          </p:cNvPr>
          <p:cNvSpPr txBox="1"/>
          <p:nvPr/>
        </p:nvSpPr>
        <p:spPr>
          <a:xfrm>
            <a:off x="293215" y="2018075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安装</a:t>
            </a:r>
            <a:r>
              <a:rPr lang="en-US" altLang="zh-CN" sz="2000" dirty="0">
                <a:hlinkClick r:id="rId4"/>
              </a:rPr>
              <a:t>VS code</a:t>
            </a:r>
            <a:endParaRPr lang="zh-CN" altLang="en-US" sz="20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7364999-BD77-4D56-8D78-6CF116EBADEF}"/>
              </a:ext>
            </a:extLst>
          </p:cNvPr>
          <p:cNvSpPr/>
          <p:nvPr/>
        </p:nvSpPr>
        <p:spPr>
          <a:xfrm>
            <a:off x="239234" y="276450"/>
            <a:ext cx="2445020" cy="6418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windows</a:t>
            </a:r>
          </a:p>
          <a:p>
            <a:pPr algn="ctr"/>
            <a:r>
              <a:rPr lang="en-US" altLang="zh-CN" sz="2400" dirty="0" err="1">
                <a:solidFill>
                  <a:schemeClr val="accent1"/>
                </a:solidFill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</a:rPr>
              <a:t>图形界面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3606BB4-EB3B-4210-BD60-E8FD8C168DEB}"/>
              </a:ext>
            </a:extLst>
          </p:cNvPr>
          <p:cNvSpPr/>
          <p:nvPr/>
        </p:nvSpPr>
        <p:spPr>
          <a:xfrm>
            <a:off x="8472782" y="276450"/>
            <a:ext cx="2445019" cy="6418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Mac OS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E74C208-FB75-40BC-AA64-001552103E5B}"/>
              </a:ext>
            </a:extLst>
          </p:cNvPr>
          <p:cNvSpPr/>
          <p:nvPr/>
        </p:nvSpPr>
        <p:spPr>
          <a:xfrm>
            <a:off x="3674330" y="276450"/>
            <a:ext cx="2445020" cy="6418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accent1"/>
                </a:solidFill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</a:rPr>
              <a:t>命令行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74292-E051-4DBD-94D4-A1E02A1B8031}"/>
              </a:ext>
            </a:extLst>
          </p:cNvPr>
          <p:cNvSpPr txBox="1"/>
          <p:nvPr/>
        </p:nvSpPr>
        <p:spPr>
          <a:xfrm>
            <a:off x="3674330" y="1300406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安装</a:t>
            </a:r>
            <a:r>
              <a:rPr lang="en-US" altLang="zh-CN" sz="2000" dirty="0">
                <a:hlinkClick r:id="rId3"/>
              </a:rPr>
              <a:t>Anaconda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C1EE27-47A3-4B5B-AEB8-5099C40F1965}"/>
              </a:ext>
            </a:extLst>
          </p:cNvPr>
          <p:cNvSpPr txBox="1"/>
          <p:nvPr/>
        </p:nvSpPr>
        <p:spPr>
          <a:xfrm>
            <a:off x="3674330" y="196749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调试</a:t>
            </a:r>
            <a:r>
              <a:rPr lang="en-US" altLang="zh-CN" sz="2000" dirty="0"/>
              <a:t>vim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13F1C5-0D69-4D84-A068-1C31D4DDE33E}"/>
              </a:ext>
            </a:extLst>
          </p:cNvPr>
          <p:cNvSpPr txBox="1"/>
          <p:nvPr/>
        </p:nvSpPr>
        <p:spPr>
          <a:xfrm>
            <a:off x="8458393" y="1298230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D672C9-B4EA-49B6-B81A-2801ACD3DD11}"/>
              </a:ext>
            </a:extLst>
          </p:cNvPr>
          <p:cNvSpPr txBox="1"/>
          <p:nvPr/>
        </p:nvSpPr>
        <p:spPr>
          <a:xfrm>
            <a:off x="8503078" y="1989236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VS code ? PyCharm?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6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222D71-0E6C-46F6-AED4-4B92A909276A}"/>
              </a:ext>
            </a:extLst>
          </p:cNvPr>
          <p:cNvSpPr txBox="1"/>
          <p:nvPr/>
        </p:nvSpPr>
        <p:spPr>
          <a:xfrm>
            <a:off x="390618" y="1796175"/>
            <a:ext cx="445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message = “Hello Python World”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print(message)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787830B-56C5-4191-94C5-9498A718BA71}"/>
              </a:ext>
            </a:extLst>
          </p:cNvPr>
          <p:cNvSpPr/>
          <p:nvPr/>
        </p:nvSpPr>
        <p:spPr>
          <a:xfrm>
            <a:off x="390618" y="1864098"/>
            <a:ext cx="1235937" cy="286020"/>
          </a:xfrm>
          <a:prstGeom prst="wedgeRoundRectCallout">
            <a:avLst>
              <a:gd name="adj1" fmla="val -31496"/>
              <a:gd name="adj2" fmla="val -1720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77C7D8-F223-423A-8B7A-CD485C571651}"/>
              </a:ext>
            </a:extLst>
          </p:cNvPr>
          <p:cNvSpPr txBox="1"/>
          <p:nvPr/>
        </p:nvSpPr>
        <p:spPr>
          <a:xfrm>
            <a:off x="205091" y="1129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00412D1-CAEF-4749-B5D6-A3E4A9A65CA2}"/>
              </a:ext>
            </a:extLst>
          </p:cNvPr>
          <p:cNvSpPr/>
          <p:nvPr/>
        </p:nvSpPr>
        <p:spPr>
          <a:xfrm>
            <a:off x="1759471" y="1864098"/>
            <a:ext cx="2945694" cy="286019"/>
          </a:xfrm>
          <a:prstGeom prst="wedgeRoundRectCallout">
            <a:avLst>
              <a:gd name="adj1" fmla="val -6783"/>
              <a:gd name="adj2" fmla="val -16581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3DF3DE-3583-436A-87C9-6F582A259960}"/>
              </a:ext>
            </a:extLst>
          </p:cNvPr>
          <p:cNvSpPr txBox="1"/>
          <p:nvPr/>
        </p:nvSpPr>
        <p:spPr>
          <a:xfrm>
            <a:off x="2618913" y="11408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把这个字符串赋值给变量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B85EF0A6-9A6B-4621-A565-9A2A2A877356}"/>
              </a:ext>
            </a:extLst>
          </p:cNvPr>
          <p:cNvSpPr/>
          <p:nvPr/>
        </p:nvSpPr>
        <p:spPr>
          <a:xfrm>
            <a:off x="390617" y="2484634"/>
            <a:ext cx="2121763" cy="327203"/>
          </a:xfrm>
          <a:prstGeom prst="wedgeRoundRectCallout">
            <a:avLst>
              <a:gd name="adj1" fmla="val -12676"/>
              <a:gd name="adj2" fmla="val 1391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E5A010-A664-4233-B888-948BBDC39188}"/>
              </a:ext>
            </a:extLst>
          </p:cNvPr>
          <p:cNvSpPr txBox="1"/>
          <p:nvPr/>
        </p:nvSpPr>
        <p:spPr>
          <a:xfrm>
            <a:off x="701483" y="3163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打印变量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48EFD5-9308-4048-99FF-AEF1DC2AC524}"/>
              </a:ext>
            </a:extLst>
          </p:cNvPr>
          <p:cNvSpPr txBox="1"/>
          <p:nvPr/>
        </p:nvSpPr>
        <p:spPr>
          <a:xfrm>
            <a:off x="2621765" y="3420259"/>
            <a:ext cx="9195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不需要声明变量类型，可以任意改变类型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可以不用格式化输出（自动调用内建方法变成字符串后输出）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一行一个命令不用分号结束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27E1043-8BD4-490A-991E-86D495A3FA60}"/>
              </a:ext>
            </a:extLst>
          </p:cNvPr>
          <p:cNvSpPr/>
          <p:nvPr/>
        </p:nvSpPr>
        <p:spPr>
          <a:xfrm>
            <a:off x="6350070" y="1373540"/>
            <a:ext cx="3205148" cy="10699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2.2.1 </a:t>
            </a:r>
            <a:r>
              <a:rPr lang="zh-CN" altLang="en-US" sz="2400" dirty="0">
                <a:solidFill>
                  <a:schemeClr val="accent1"/>
                </a:solidFill>
              </a:rPr>
              <a:t>变量名的命名规则和注意事项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8822FFE-A0D8-428D-84AB-F8D515AEE34A}"/>
              </a:ext>
            </a:extLst>
          </p:cNvPr>
          <p:cNvSpPr/>
          <p:nvPr/>
        </p:nvSpPr>
        <p:spPr>
          <a:xfrm>
            <a:off x="9664331" y="1373540"/>
            <a:ext cx="2322578" cy="10699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trike="sngStrike" dirty="0">
                <a:solidFill>
                  <a:srgbClr val="FF0000"/>
                </a:solidFill>
              </a:rPr>
              <a:t>1_a</a:t>
            </a:r>
          </a:p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a_1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/>
      <p:bldP spid="14" grpId="0" animBg="1"/>
      <p:bldP spid="16" grpId="0"/>
      <p:bldP spid="18" grpId="0" animBg="1"/>
      <p:bldP spid="19" grpId="0"/>
      <p:bldP spid="21" grpId="0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基本语法规则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48EFD5-9308-4048-99FF-AEF1DC2AC524}"/>
              </a:ext>
            </a:extLst>
          </p:cNvPr>
          <p:cNvSpPr txBox="1"/>
          <p:nvPr/>
        </p:nvSpPr>
        <p:spPr>
          <a:xfrm>
            <a:off x="371356" y="136525"/>
            <a:ext cx="536095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标识名可以用字母、数字和下划线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标识名开头不能用数字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内建标识不可用于变量、函数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源码文件默认用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单行注释以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”””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在上下包围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使用缩进来区分代码块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EAA62-ADBC-40B3-BADD-240EA3BB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71" y="96788"/>
            <a:ext cx="3142857" cy="277142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4A8B8AA-FA59-4C66-B04A-ABB53FF0DA28}"/>
              </a:ext>
            </a:extLst>
          </p:cNvPr>
          <p:cNvSpPr txBox="1"/>
          <p:nvPr/>
        </p:nvSpPr>
        <p:spPr>
          <a:xfrm>
            <a:off x="5077169" y="3773081"/>
            <a:ext cx="2725762" cy="16312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</a:rPr>
              <a:t>a=0</a:t>
            </a:r>
          </a:p>
          <a:p>
            <a:r>
              <a:rPr lang="en-US" altLang="zh-CN" sz="2000" dirty="0">
                <a:solidFill>
                  <a:srgbClr val="FFC000"/>
                </a:solidFill>
              </a:rPr>
              <a:t>b=0</a:t>
            </a:r>
          </a:p>
          <a:p>
            <a:r>
              <a:rPr lang="en-US" altLang="zh-CN" sz="2000" dirty="0">
                <a:solidFill>
                  <a:srgbClr val="FFC000"/>
                </a:solidFill>
              </a:rPr>
              <a:t>for 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>
                <a:solidFill>
                  <a:srgbClr val="FFC000"/>
                </a:solidFill>
              </a:rPr>
              <a:t> in range(10):</a:t>
            </a:r>
          </a:p>
          <a:p>
            <a:r>
              <a:rPr lang="en-US" altLang="zh-CN" sz="2000" dirty="0">
                <a:solidFill>
                  <a:srgbClr val="FFC000"/>
                </a:solidFill>
              </a:rPr>
              <a:t>    a+=1</a:t>
            </a:r>
          </a:p>
          <a:p>
            <a:r>
              <a:rPr lang="en-US" altLang="zh-CN" sz="2000" dirty="0">
                <a:solidFill>
                  <a:srgbClr val="FFC000"/>
                </a:solidFill>
              </a:rPr>
              <a:t>b+=1</a:t>
            </a:r>
          </a:p>
        </p:txBody>
      </p:sp>
    </p:spTree>
    <p:extLst>
      <p:ext uri="{BB962C8B-B14F-4D97-AF65-F5344CB8AC3E}">
        <p14:creationId xmlns:p14="http://schemas.microsoft.com/office/powerpoint/2010/main" val="42726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E5FF2-8C87-4E3C-8C96-6E94B27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499D7A5-191F-4DF4-A9AC-D701897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DE17-FF75-4DF0-BAC0-95B8FC33BFE0}" type="datetime1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897A864C-35BD-463F-993A-41E485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高级算法语言和程序设计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891D256C-903C-4FB9-B17D-9CFFF6C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432-8EDE-43EF-BC04-200B22B83EF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408BA7-DDD7-4DB9-B675-5E3A79980EEB}"/>
              </a:ext>
            </a:extLst>
          </p:cNvPr>
          <p:cNvSpPr txBox="1"/>
          <p:nvPr/>
        </p:nvSpPr>
        <p:spPr>
          <a:xfrm>
            <a:off x="632314" y="2279148"/>
            <a:ext cx="4456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name = “</a:t>
            </a:r>
            <a:r>
              <a:rPr lang="en-US" altLang="zh-CN" sz="2000" dirty="0" err="1"/>
              <a:t>ada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lovelace</a:t>
            </a:r>
            <a:r>
              <a:rPr lang="en-US" altLang="zh-CN" sz="2000" dirty="0"/>
              <a:t>”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name.title</a:t>
            </a:r>
            <a:r>
              <a:rPr lang="en-US" altLang="zh-CN" sz="2000" dirty="0"/>
              <a:t>())</a:t>
            </a:r>
          </a:p>
          <a:p>
            <a:endParaRPr lang="en-US" altLang="zh-CN" sz="200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AD10D5B3-F033-43E1-AC82-01D481F7E6C3}"/>
              </a:ext>
            </a:extLst>
          </p:cNvPr>
          <p:cNvSpPr/>
          <p:nvPr/>
        </p:nvSpPr>
        <p:spPr>
          <a:xfrm>
            <a:off x="2089028" y="2907067"/>
            <a:ext cx="839680" cy="327203"/>
          </a:xfrm>
          <a:prstGeom prst="wedgeRoundRectCallout">
            <a:avLst>
              <a:gd name="adj1" fmla="val 39130"/>
              <a:gd name="adj2" fmla="val 15542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F529E5-4444-4478-B2FE-8BF75CDDA3DF}"/>
              </a:ext>
            </a:extLst>
          </p:cNvPr>
          <p:cNvSpPr txBox="1"/>
          <p:nvPr/>
        </p:nvSpPr>
        <p:spPr>
          <a:xfrm>
            <a:off x="1110210" y="3677523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是一个实例对象（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 Object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）的方法（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8E520C-6C7E-450B-99F2-CA961B2F2920}"/>
              </a:ext>
            </a:extLst>
          </p:cNvPr>
          <p:cNvSpPr/>
          <p:nvPr/>
        </p:nvSpPr>
        <p:spPr>
          <a:xfrm>
            <a:off x="3817399" y="518301"/>
            <a:ext cx="3515186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面向过程：数据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E823F3D-79AD-490E-A386-2AF7806925CA}"/>
              </a:ext>
            </a:extLst>
          </p:cNvPr>
          <p:cNvSpPr/>
          <p:nvPr/>
        </p:nvSpPr>
        <p:spPr>
          <a:xfrm>
            <a:off x="2390205" y="1235013"/>
            <a:ext cx="4942379" cy="417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面向对象：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包含 属性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9F830BA9-1E8E-47D8-A2F9-8658CE14ED71}"/>
              </a:ext>
            </a:extLst>
          </p:cNvPr>
          <p:cNvSpPr/>
          <p:nvPr/>
        </p:nvSpPr>
        <p:spPr>
          <a:xfrm>
            <a:off x="5563001" y="298402"/>
            <a:ext cx="1583338" cy="1631216"/>
          </a:xfrm>
          <a:prstGeom prst="wedgeRoundRectCallout">
            <a:avLst>
              <a:gd name="adj1" fmla="val -48242"/>
              <a:gd name="adj2" fmla="val 6726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635DF2-8665-434B-B434-97B911080930}"/>
              </a:ext>
            </a:extLst>
          </p:cNvPr>
          <p:cNvSpPr txBox="1"/>
          <p:nvPr/>
        </p:nvSpPr>
        <p:spPr>
          <a:xfrm>
            <a:off x="4254497" y="2268344"/>
            <a:ext cx="3267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属性是描述对象的数据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方法是对所在对象数据进行操作的函数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833746-4B75-48C8-A1E1-9ADAA367A9A1}"/>
              </a:ext>
            </a:extLst>
          </p:cNvPr>
          <p:cNvSpPr/>
          <p:nvPr/>
        </p:nvSpPr>
        <p:spPr>
          <a:xfrm>
            <a:off x="7862132" y="381906"/>
            <a:ext cx="3412500" cy="10754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char *s=“</a:t>
            </a:r>
            <a:r>
              <a:rPr lang="en-US" altLang="zh-CN" sz="2400" dirty="0" err="1">
                <a:solidFill>
                  <a:schemeClr val="tx1"/>
                </a:solidFill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</a:rPr>
              <a:t>”;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</a:rPr>
              <a:t>(s);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9BDFAE3-8DB7-415D-B3AE-28E30030F14F}"/>
              </a:ext>
            </a:extLst>
          </p:cNvPr>
          <p:cNvSpPr/>
          <p:nvPr/>
        </p:nvSpPr>
        <p:spPr>
          <a:xfrm>
            <a:off x="7762875" y="2024768"/>
            <a:ext cx="3511757" cy="20344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object s{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atri</a:t>
            </a:r>
            <a:r>
              <a:rPr lang="en-US" altLang="zh-CN" sz="2400" dirty="0">
                <a:solidFill>
                  <a:schemeClr val="tx1"/>
                </a:solidFill>
              </a:rPr>
              <a:t>=“</a:t>
            </a:r>
            <a:r>
              <a:rPr lang="en-US" altLang="zh-CN" sz="2400" dirty="0" err="1">
                <a:solidFill>
                  <a:schemeClr val="tx1"/>
                </a:solidFill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method </a:t>
            </a:r>
            <a:r>
              <a:rPr lang="en-US" altLang="zh-CN" sz="2400" dirty="0" err="1">
                <a:solidFill>
                  <a:schemeClr val="tx1"/>
                </a:solidFill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s.strlen</a:t>
            </a:r>
            <a:r>
              <a:rPr lang="en-US" altLang="zh-CN" sz="2400" dirty="0">
                <a:solidFill>
                  <a:schemeClr val="tx1"/>
                </a:solidFill>
              </a:rPr>
              <a:t>()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8BDA3C9-60DD-48A4-92DF-9C32F5094922}"/>
              </a:ext>
            </a:extLst>
          </p:cNvPr>
          <p:cNvSpPr/>
          <p:nvPr/>
        </p:nvSpPr>
        <p:spPr>
          <a:xfrm>
            <a:off x="6943724" y="4151954"/>
            <a:ext cx="5000626" cy="124008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面向对象编程方式可读性更好，修改需求方便，但是可控性差，程序结构复杂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0CF221A-25AD-4A61-8DEF-4FC893D741D3}"/>
              </a:ext>
            </a:extLst>
          </p:cNvPr>
          <p:cNvSpPr/>
          <p:nvPr/>
        </p:nvSpPr>
        <p:spPr>
          <a:xfrm>
            <a:off x="6943724" y="5520396"/>
            <a:ext cx="5000626" cy="9556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是面向对象编程，但是它也可以采用面向过程形式</a:t>
            </a:r>
          </a:p>
        </p:txBody>
      </p:sp>
    </p:spTree>
    <p:extLst>
      <p:ext uri="{BB962C8B-B14F-4D97-AF65-F5344CB8AC3E}">
        <p14:creationId xmlns:p14="http://schemas.microsoft.com/office/powerpoint/2010/main" val="3071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3" grpId="0"/>
      <p:bldP spid="14" grpId="0" animBg="1"/>
      <p:bldP spid="16" grpId="0" animBg="1"/>
      <p:bldP spid="18" grpId="0" animBg="1"/>
      <p:bldP spid="19" grpId="0"/>
      <p:bldP spid="21" grpId="0" animBg="1"/>
      <p:bldP spid="26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.08.结构体" id="{FC5DB1F1-F59F-46EF-8BA0-CCBDB3BABFC6}" vid="{00A0E24C-5B9A-4A0A-A41C-D36247B2A1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</TotalTime>
  <Words>3787</Words>
  <Application>Microsoft Office PowerPoint</Application>
  <PresentationFormat>宽屏</PresentationFormat>
  <Paragraphs>842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Source Code Pro</vt:lpstr>
      <vt:lpstr>等线</vt:lpstr>
      <vt:lpstr>微软雅黑</vt:lpstr>
      <vt:lpstr>Arial</vt:lpstr>
      <vt:lpstr>Calibri</vt:lpstr>
      <vt:lpstr>Consolas</vt:lpstr>
      <vt:lpstr>Verdana</vt:lpstr>
      <vt:lpstr>Office 主题​​</vt:lpstr>
      <vt:lpstr>PYTHON</vt:lpstr>
      <vt:lpstr>Python</vt:lpstr>
      <vt:lpstr>Python</vt:lpstr>
      <vt:lpstr>Python 安装</vt:lpstr>
      <vt:lpstr>编程环境</vt:lpstr>
      <vt:lpstr>编程环境-推荐搭建</vt:lpstr>
      <vt:lpstr>变量</vt:lpstr>
      <vt:lpstr>基本语法规则</vt:lpstr>
      <vt:lpstr>对象</vt:lpstr>
      <vt:lpstr>把大象放进冰箱</vt:lpstr>
      <vt:lpstr>字符串</vt:lpstr>
      <vt:lpstr>字符串，数字，类型转换</vt:lpstr>
      <vt:lpstr>内置函数</vt:lpstr>
      <vt:lpstr>字符串格式化：%方式</vt:lpstr>
      <vt:lpstr>字符串格式化</vt:lpstr>
      <vt:lpstr>输入输出</vt:lpstr>
      <vt:lpstr>列表（list）</vt:lpstr>
      <vt:lpstr>列表切片与复制</vt:lpstr>
      <vt:lpstr>列表（list）II</vt:lpstr>
      <vt:lpstr>元组(Tuple)</vt:lpstr>
      <vt:lpstr>字典(dictionary)</vt:lpstr>
      <vt:lpstr>PowerPoint 演示文稿</vt:lpstr>
      <vt:lpstr>集合(set)</vt:lpstr>
      <vt:lpstr>类型转换</vt:lpstr>
      <vt:lpstr>控制语句 for循环</vt:lpstr>
      <vt:lpstr>range函数</vt:lpstr>
      <vt:lpstr>while循环</vt:lpstr>
      <vt:lpstr>if 及条件判断</vt:lpstr>
      <vt:lpstr>函数</vt:lpstr>
      <vt:lpstr>函数参数传递</vt:lpstr>
      <vt:lpstr>函数中的可变参数</vt:lpstr>
      <vt:lpstr>类</vt:lpstr>
      <vt:lpstr>模块</vt:lpstr>
      <vt:lpstr>文件</vt:lpstr>
      <vt:lpstr>二进制数据</vt:lpstr>
      <vt:lpstr>二进制数据</vt:lpstr>
      <vt:lpstr>异常处理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结构体</dc:title>
  <dc:creator>Wang Yang</dc:creator>
  <cp:lastModifiedBy>Yang Wang</cp:lastModifiedBy>
  <cp:revision>162</cp:revision>
  <dcterms:created xsi:type="dcterms:W3CDTF">2018-10-25T08:13:32Z</dcterms:created>
  <dcterms:modified xsi:type="dcterms:W3CDTF">2019-11-13T10:29:39Z</dcterms:modified>
</cp:coreProperties>
</file>