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325" r:id="rId2"/>
    <p:sldId id="326" r:id="rId3"/>
    <p:sldId id="309" r:id="rId4"/>
    <p:sldId id="257" r:id="rId5"/>
    <p:sldId id="258" r:id="rId6"/>
    <p:sldId id="310" r:id="rId7"/>
    <p:sldId id="314" r:id="rId8"/>
    <p:sldId id="315" r:id="rId9"/>
    <p:sldId id="323" r:id="rId10"/>
    <p:sldId id="324" r:id="rId11"/>
    <p:sldId id="311" r:id="rId12"/>
    <p:sldId id="328" r:id="rId13"/>
    <p:sldId id="317" r:id="rId14"/>
    <p:sldId id="312" r:id="rId15"/>
    <p:sldId id="313" r:id="rId16"/>
    <p:sldId id="329" r:id="rId17"/>
    <p:sldId id="318" r:id="rId18"/>
    <p:sldId id="331" r:id="rId19"/>
    <p:sldId id="330" r:id="rId20"/>
    <p:sldId id="319" r:id="rId21"/>
    <p:sldId id="320" r:id="rId22"/>
    <p:sldId id="321" r:id="rId23"/>
    <p:sldId id="332" r:id="rId24"/>
    <p:sldId id="333" r:id="rId25"/>
    <p:sldId id="334" r:id="rId26"/>
    <p:sldId id="322" r:id="rId27"/>
    <p:sldId id="336" r:id="rId28"/>
    <p:sldId id="34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1111"/>
    <a:srgbClr val="F6F4F0"/>
    <a:srgbClr val="595959"/>
    <a:srgbClr val="ADAD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00745D-F7F1-41E3-A987-2134B75B6B67}" v="6759" dt="2019-11-21T05:56:49.77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4" autoAdjust="0"/>
    <p:restoredTop sz="78015" autoAdjust="0"/>
  </p:normalViewPr>
  <p:slideViewPr>
    <p:cSldViewPr snapToGrid="0">
      <p:cViewPr varScale="1">
        <p:scale>
          <a:sx n="86" d="100"/>
          <a:sy n="86" d="100"/>
        </p:scale>
        <p:origin x="422" y="5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299"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Wang" userId="4405c49e6f424c8c" providerId="LiveId" clId="{8A00745D-F7F1-41E3-A987-2134B75B6B67}"/>
    <pc:docChg chg="undo custSel addSld delSld modSld sldOrd">
      <pc:chgData name="Yang Wang" userId="4405c49e6f424c8c" providerId="LiveId" clId="{8A00745D-F7F1-41E3-A987-2134B75B6B67}" dt="2019-11-21T05:59:49.579" v="10161" actId="2696"/>
      <pc:docMkLst>
        <pc:docMk/>
      </pc:docMkLst>
      <pc:sldChg chg="modSp del">
        <pc:chgData name="Yang Wang" userId="4405c49e6f424c8c" providerId="LiveId" clId="{8A00745D-F7F1-41E3-A987-2134B75B6B67}" dt="2019-11-20T10:23:47.817" v="2821" actId="2696"/>
        <pc:sldMkLst>
          <pc:docMk/>
          <pc:sldMk cId="3105746468" sldId="256"/>
        </pc:sldMkLst>
        <pc:spChg chg="mod">
          <ac:chgData name="Yang Wang" userId="4405c49e6f424c8c" providerId="LiveId" clId="{8A00745D-F7F1-41E3-A987-2134B75B6B67}" dt="2019-11-19T08:52:42.570" v="466"/>
          <ac:spMkLst>
            <pc:docMk/>
            <pc:sldMk cId="3105746468" sldId="256"/>
            <ac:spMk id="2" creationId="{6F8929D1-21CB-4EF7-A817-642C75226F81}"/>
          </ac:spMkLst>
        </pc:spChg>
        <pc:spChg chg="mod">
          <ac:chgData name="Yang Wang" userId="4405c49e6f424c8c" providerId="LiveId" clId="{8A00745D-F7F1-41E3-A987-2134B75B6B67}" dt="2019-11-19T07:02:00.710" v="3" actId="20577"/>
          <ac:spMkLst>
            <pc:docMk/>
            <pc:sldMk cId="3105746468" sldId="256"/>
            <ac:spMk id="3" creationId="{A1FB542B-BD40-4819-BDB3-571BC416FCD8}"/>
          </ac:spMkLst>
        </pc:spChg>
      </pc:sldChg>
      <pc:sldChg chg="addSp delSp modSp delAnim modAnim">
        <pc:chgData name="Yang Wang" userId="4405c49e6f424c8c" providerId="LiveId" clId="{8A00745D-F7F1-41E3-A987-2134B75B6B67}" dt="2019-11-19T11:58:57.397" v="1082"/>
        <pc:sldMkLst>
          <pc:docMk/>
          <pc:sldMk cId="3801448179" sldId="258"/>
        </pc:sldMkLst>
        <pc:spChg chg="del">
          <ac:chgData name="Yang Wang" userId="4405c49e6f424c8c" providerId="LiveId" clId="{8A00745D-F7F1-41E3-A987-2134B75B6B67}" dt="2019-11-19T10:06:10.996" v="806" actId="478"/>
          <ac:spMkLst>
            <pc:docMk/>
            <pc:sldMk cId="3801448179" sldId="258"/>
            <ac:spMk id="3" creationId="{748C5C16-B4DE-4048-9274-B5E75EEC4DDE}"/>
          </ac:spMkLst>
        </pc:spChg>
        <pc:spChg chg="add mod">
          <ac:chgData name="Yang Wang" userId="4405c49e6f424c8c" providerId="LiveId" clId="{8A00745D-F7F1-41E3-A987-2134B75B6B67}" dt="2019-11-19T11:27:46.649" v="892" actId="14100"/>
          <ac:spMkLst>
            <pc:docMk/>
            <pc:sldMk cId="3801448179" sldId="258"/>
            <ac:spMk id="4" creationId="{F1C0B684-A2D2-4DB0-A538-8016162D671D}"/>
          </ac:spMkLst>
        </pc:spChg>
        <pc:spChg chg="mod">
          <ac:chgData name="Yang Wang" userId="4405c49e6f424c8c" providerId="LiveId" clId="{8A00745D-F7F1-41E3-A987-2134B75B6B67}" dt="2019-11-19T11:58:49.650" v="1081" actId="1037"/>
          <ac:spMkLst>
            <pc:docMk/>
            <pc:sldMk cId="3801448179" sldId="258"/>
            <ac:spMk id="14" creationId="{01808E83-DAFC-4F8D-97D9-BD99984B7B8C}"/>
          </ac:spMkLst>
        </pc:spChg>
        <pc:spChg chg="mod">
          <ac:chgData name="Yang Wang" userId="4405c49e6f424c8c" providerId="LiveId" clId="{8A00745D-F7F1-41E3-A987-2134B75B6B67}" dt="2019-11-19T11:58:49.650" v="1081" actId="1037"/>
          <ac:spMkLst>
            <pc:docMk/>
            <pc:sldMk cId="3801448179" sldId="258"/>
            <ac:spMk id="16" creationId="{A47E8E6F-9133-4D08-A8A3-C51876A089E4}"/>
          </ac:spMkLst>
        </pc:spChg>
        <pc:spChg chg="mod">
          <ac:chgData name="Yang Wang" userId="4405c49e6f424c8c" providerId="LiveId" clId="{8A00745D-F7F1-41E3-A987-2134B75B6B67}" dt="2019-11-19T11:58:49.650" v="1081" actId="1037"/>
          <ac:spMkLst>
            <pc:docMk/>
            <pc:sldMk cId="3801448179" sldId="258"/>
            <ac:spMk id="18" creationId="{60CEC81B-A7EB-4285-BE54-480218F86570}"/>
          </ac:spMkLst>
        </pc:spChg>
        <pc:spChg chg="mod">
          <ac:chgData name="Yang Wang" userId="4405c49e6f424c8c" providerId="LiveId" clId="{8A00745D-F7F1-41E3-A987-2134B75B6B67}" dt="2019-11-19T11:58:49.650" v="1081" actId="1037"/>
          <ac:spMkLst>
            <pc:docMk/>
            <pc:sldMk cId="3801448179" sldId="258"/>
            <ac:spMk id="19" creationId="{795A8F39-F464-428C-84FA-EBBC18D7EA79}"/>
          </ac:spMkLst>
        </pc:spChg>
        <pc:spChg chg="del">
          <ac:chgData name="Yang Wang" userId="4405c49e6f424c8c" providerId="LiveId" clId="{8A00745D-F7F1-41E3-A987-2134B75B6B67}" dt="2019-11-19T10:06:29.468" v="807" actId="478"/>
          <ac:spMkLst>
            <pc:docMk/>
            <pc:sldMk cId="3801448179" sldId="258"/>
            <ac:spMk id="21" creationId="{E470CAE6-730F-4536-99ED-A0312ADE2C4B}"/>
          </ac:spMkLst>
        </pc:spChg>
        <pc:spChg chg="add mod">
          <ac:chgData name="Yang Wang" userId="4405c49e6f424c8c" providerId="LiveId" clId="{8A00745D-F7F1-41E3-A987-2134B75B6B67}" dt="2019-11-19T11:58:49.650" v="1081" actId="1037"/>
          <ac:spMkLst>
            <pc:docMk/>
            <pc:sldMk cId="3801448179" sldId="258"/>
            <ac:spMk id="26" creationId="{034E635B-0651-4F64-95C8-E903033FFDE5}"/>
          </ac:spMkLst>
        </pc:spChg>
      </pc:sldChg>
      <pc:sldChg chg="del">
        <pc:chgData name="Yang Wang" userId="4405c49e6f424c8c" providerId="LiveId" clId="{8A00745D-F7F1-41E3-A987-2134B75B6B67}" dt="2019-11-19T11:23:07.774" v="815" actId="2696"/>
        <pc:sldMkLst>
          <pc:docMk/>
          <pc:sldMk cId="3975545618" sldId="260"/>
        </pc:sldMkLst>
      </pc:sldChg>
      <pc:sldChg chg="del">
        <pc:chgData name="Yang Wang" userId="4405c49e6f424c8c" providerId="LiveId" clId="{8A00745D-F7F1-41E3-A987-2134B75B6B67}" dt="2019-11-19T11:23:07.665" v="809" actId="2696"/>
        <pc:sldMkLst>
          <pc:docMk/>
          <pc:sldMk cId="4041175367" sldId="299"/>
        </pc:sldMkLst>
      </pc:sldChg>
      <pc:sldChg chg="del">
        <pc:chgData name="Yang Wang" userId="4405c49e6f424c8c" providerId="LiveId" clId="{8A00745D-F7F1-41E3-A987-2134B75B6B67}" dt="2019-11-19T11:23:07.783" v="816" actId="2696"/>
        <pc:sldMkLst>
          <pc:docMk/>
          <pc:sldMk cId="888885316" sldId="301"/>
        </pc:sldMkLst>
      </pc:sldChg>
      <pc:sldChg chg="del">
        <pc:chgData name="Yang Wang" userId="4405c49e6f424c8c" providerId="LiveId" clId="{8A00745D-F7F1-41E3-A987-2134B75B6B67}" dt="2019-11-19T11:23:07.620" v="808" actId="2696"/>
        <pc:sldMkLst>
          <pc:docMk/>
          <pc:sldMk cId="3645931924" sldId="303"/>
        </pc:sldMkLst>
      </pc:sldChg>
      <pc:sldChg chg="del">
        <pc:chgData name="Yang Wang" userId="4405c49e6f424c8c" providerId="LiveId" clId="{8A00745D-F7F1-41E3-A987-2134B75B6B67}" dt="2019-11-19T11:23:07.686" v="810" actId="2696"/>
        <pc:sldMkLst>
          <pc:docMk/>
          <pc:sldMk cId="3455973130" sldId="304"/>
        </pc:sldMkLst>
      </pc:sldChg>
      <pc:sldChg chg="del">
        <pc:chgData name="Yang Wang" userId="4405c49e6f424c8c" providerId="LiveId" clId="{8A00745D-F7F1-41E3-A987-2134B75B6B67}" dt="2019-11-19T11:23:07.706" v="811" actId="2696"/>
        <pc:sldMkLst>
          <pc:docMk/>
          <pc:sldMk cId="4007763924" sldId="305"/>
        </pc:sldMkLst>
      </pc:sldChg>
      <pc:sldChg chg="del">
        <pc:chgData name="Yang Wang" userId="4405c49e6f424c8c" providerId="LiveId" clId="{8A00745D-F7F1-41E3-A987-2134B75B6B67}" dt="2019-11-19T11:23:07.719" v="812" actId="2696"/>
        <pc:sldMkLst>
          <pc:docMk/>
          <pc:sldMk cId="2545466791" sldId="306"/>
        </pc:sldMkLst>
      </pc:sldChg>
      <pc:sldChg chg="del">
        <pc:chgData name="Yang Wang" userId="4405c49e6f424c8c" providerId="LiveId" clId="{8A00745D-F7F1-41E3-A987-2134B75B6B67}" dt="2019-11-19T11:23:07.765" v="814" actId="2696"/>
        <pc:sldMkLst>
          <pc:docMk/>
          <pc:sldMk cId="2518808493" sldId="307"/>
        </pc:sldMkLst>
      </pc:sldChg>
      <pc:sldChg chg="del">
        <pc:chgData name="Yang Wang" userId="4405c49e6f424c8c" providerId="LiveId" clId="{8A00745D-F7F1-41E3-A987-2134B75B6B67}" dt="2019-11-19T11:23:07.739" v="813" actId="2696"/>
        <pc:sldMkLst>
          <pc:docMk/>
          <pc:sldMk cId="2687967905" sldId="308"/>
        </pc:sldMkLst>
      </pc:sldChg>
      <pc:sldChg chg="addSp delSp modSp add ord delAnim modAnim">
        <pc:chgData name="Yang Wang" userId="4405c49e6f424c8c" providerId="LiveId" clId="{8A00745D-F7F1-41E3-A987-2134B75B6B67}" dt="2019-11-20T10:28:42.147" v="2866"/>
        <pc:sldMkLst>
          <pc:docMk/>
          <pc:sldMk cId="1842383380" sldId="309"/>
        </pc:sldMkLst>
        <pc:spChg chg="mod">
          <ac:chgData name="Yang Wang" userId="4405c49e6f424c8c" providerId="LiveId" clId="{8A00745D-F7F1-41E3-A987-2134B75B6B67}" dt="2019-11-19T07:09:26.248" v="34" actId="20577"/>
          <ac:spMkLst>
            <pc:docMk/>
            <pc:sldMk cId="1842383380" sldId="309"/>
            <ac:spMk id="2" creationId="{BD1E5FF2-8C87-4E3C-8C96-6E94B27B75EF}"/>
          </ac:spMkLst>
        </pc:spChg>
        <pc:spChg chg="add del">
          <ac:chgData name="Yang Wang" userId="4405c49e6f424c8c" providerId="LiveId" clId="{8A00745D-F7F1-41E3-A987-2134B75B6B67}" dt="2019-11-19T08:41:45.603" v="219"/>
          <ac:spMkLst>
            <pc:docMk/>
            <pc:sldMk cId="1842383380" sldId="309"/>
            <ac:spMk id="4" creationId="{F5EDC5AD-B2B2-4CF3-9ED5-06F791809375}"/>
          </ac:spMkLst>
        </pc:spChg>
        <pc:spChg chg="add mod">
          <ac:chgData name="Yang Wang" userId="4405c49e6f424c8c" providerId="LiveId" clId="{8A00745D-F7F1-41E3-A987-2134B75B6B67}" dt="2019-11-19T08:41:25.387" v="217" actId="14100"/>
          <ac:spMkLst>
            <pc:docMk/>
            <pc:sldMk cId="1842383380" sldId="309"/>
            <ac:spMk id="19" creationId="{9C8223A7-64FC-45A7-A3E3-AF9D83C2BE37}"/>
          </ac:spMkLst>
        </pc:spChg>
        <pc:spChg chg="add mod">
          <ac:chgData name="Yang Wang" userId="4405c49e6f424c8c" providerId="LiveId" clId="{8A00745D-F7F1-41E3-A987-2134B75B6B67}" dt="2019-11-19T08:14:49.589" v="169" actId="20577"/>
          <ac:spMkLst>
            <pc:docMk/>
            <pc:sldMk cId="1842383380" sldId="309"/>
            <ac:spMk id="21" creationId="{A0AF0BE5-CB2C-474F-9132-244134441A5F}"/>
          </ac:spMkLst>
        </pc:spChg>
        <pc:spChg chg="add mod">
          <ac:chgData name="Yang Wang" userId="4405c49e6f424c8c" providerId="LiveId" clId="{8A00745D-F7F1-41E3-A987-2134B75B6B67}" dt="2019-11-19T08:58:00.451" v="600" actId="14100"/>
          <ac:spMkLst>
            <pc:docMk/>
            <pc:sldMk cId="1842383380" sldId="309"/>
            <ac:spMk id="26" creationId="{D354792C-17E7-43F8-B707-80939B4ACA05}"/>
          </ac:spMkLst>
        </pc:spChg>
        <pc:spChg chg="del">
          <ac:chgData name="Yang Wang" userId="4405c49e6f424c8c" providerId="LiveId" clId="{8A00745D-F7F1-41E3-A987-2134B75B6B67}" dt="2019-11-19T07:03:24.969" v="5" actId="478"/>
          <ac:spMkLst>
            <pc:docMk/>
            <pc:sldMk cId="1842383380" sldId="309"/>
            <ac:spMk id="28" creationId="{20AA72FA-995C-4CB2-8FB1-CA1EF1A92D1B}"/>
          </ac:spMkLst>
        </pc:spChg>
        <pc:spChg chg="add mod">
          <ac:chgData name="Yang Wang" userId="4405c49e6f424c8c" providerId="LiveId" clId="{8A00745D-F7F1-41E3-A987-2134B75B6B67}" dt="2019-11-19T09:59:21.890" v="805"/>
          <ac:spMkLst>
            <pc:docMk/>
            <pc:sldMk cId="1842383380" sldId="309"/>
            <ac:spMk id="29" creationId="{4CEFE0AE-511C-4D95-A4C3-81DA474D04D5}"/>
          </ac:spMkLst>
        </pc:spChg>
        <pc:spChg chg="del">
          <ac:chgData name="Yang Wang" userId="4405c49e6f424c8c" providerId="LiveId" clId="{8A00745D-F7F1-41E3-A987-2134B75B6B67}" dt="2019-11-19T07:03:28.587" v="9" actId="478"/>
          <ac:spMkLst>
            <pc:docMk/>
            <pc:sldMk cId="1842383380" sldId="309"/>
            <ac:spMk id="39" creationId="{C3D91452-56CA-466F-A84C-7E5D5AE86127}"/>
          </ac:spMkLst>
        </pc:spChg>
        <pc:spChg chg="del">
          <ac:chgData name="Yang Wang" userId="4405c49e6f424c8c" providerId="LiveId" clId="{8A00745D-F7F1-41E3-A987-2134B75B6B67}" dt="2019-11-19T07:03:27.303" v="8" actId="478"/>
          <ac:spMkLst>
            <pc:docMk/>
            <pc:sldMk cId="1842383380" sldId="309"/>
            <ac:spMk id="41" creationId="{808AC5AF-2099-48C8-9FC1-B98B6EC0E2D9}"/>
          </ac:spMkLst>
        </pc:spChg>
        <pc:spChg chg="del">
          <ac:chgData name="Yang Wang" userId="4405c49e6f424c8c" providerId="LiveId" clId="{8A00745D-F7F1-41E3-A987-2134B75B6B67}" dt="2019-11-19T07:03:32.692" v="12" actId="478"/>
          <ac:spMkLst>
            <pc:docMk/>
            <pc:sldMk cId="1842383380" sldId="309"/>
            <ac:spMk id="43" creationId="{D7838C8C-5307-48ED-B66F-5984D70598FB}"/>
          </ac:spMkLst>
        </pc:spChg>
        <pc:spChg chg="del">
          <ac:chgData name="Yang Wang" userId="4405c49e6f424c8c" providerId="LiveId" clId="{8A00745D-F7F1-41E3-A987-2134B75B6B67}" dt="2019-11-19T07:03:31.596" v="11" actId="478"/>
          <ac:spMkLst>
            <pc:docMk/>
            <pc:sldMk cId="1842383380" sldId="309"/>
            <ac:spMk id="44" creationId="{6B64BB9E-6560-426A-9759-AE9071C50F80}"/>
          </ac:spMkLst>
        </pc:spChg>
        <pc:spChg chg="del">
          <ac:chgData name="Yang Wang" userId="4405c49e6f424c8c" providerId="LiveId" clId="{8A00745D-F7F1-41E3-A987-2134B75B6B67}" dt="2019-11-19T07:03:30.015" v="10" actId="478"/>
          <ac:spMkLst>
            <pc:docMk/>
            <pc:sldMk cId="1842383380" sldId="309"/>
            <ac:spMk id="45" creationId="{A5E880C1-CC87-45C6-97B2-3EB407588EFE}"/>
          </ac:spMkLst>
        </pc:spChg>
        <pc:spChg chg="del mod">
          <ac:chgData name="Yang Wang" userId="4405c49e6f424c8c" providerId="LiveId" clId="{8A00745D-F7F1-41E3-A987-2134B75B6B67}" dt="2019-11-19T07:03:34.119" v="13" actId="478"/>
          <ac:spMkLst>
            <pc:docMk/>
            <pc:sldMk cId="1842383380" sldId="309"/>
            <ac:spMk id="46" creationId="{0E452810-CA4B-4D1F-B2E2-409AA04ECF96}"/>
          </ac:spMkLst>
        </pc:spChg>
        <pc:picChg chg="del">
          <ac:chgData name="Yang Wang" userId="4405c49e6f424c8c" providerId="LiveId" clId="{8A00745D-F7F1-41E3-A987-2134B75B6B67}" dt="2019-11-19T07:03:25.350" v="6" actId="478"/>
          <ac:picMkLst>
            <pc:docMk/>
            <pc:sldMk cId="1842383380" sldId="309"/>
            <ac:picMk id="3" creationId="{0A03402D-A607-4F5E-8B7C-46DE1A20DD44}"/>
          </ac:picMkLst>
        </pc:picChg>
      </pc:sldChg>
      <pc:sldChg chg="addSp delSp modSp add delAnim modAnim">
        <pc:chgData name="Yang Wang" userId="4405c49e6f424c8c" providerId="LiveId" clId="{8A00745D-F7F1-41E3-A987-2134B75B6B67}" dt="2019-11-20T05:33:26.358" v="1550"/>
        <pc:sldMkLst>
          <pc:docMk/>
          <pc:sldMk cId="1380179247" sldId="310"/>
        </pc:sldMkLst>
        <pc:spChg chg="mod">
          <ac:chgData name="Yang Wang" userId="4405c49e6f424c8c" providerId="LiveId" clId="{8A00745D-F7F1-41E3-A987-2134B75B6B67}" dt="2019-11-19T11:49:02.380" v="970"/>
          <ac:spMkLst>
            <pc:docMk/>
            <pc:sldMk cId="1380179247" sldId="310"/>
            <ac:spMk id="2" creationId="{BD1E5FF2-8C87-4E3C-8C96-6E94B27B75EF}"/>
          </ac:spMkLst>
        </pc:spChg>
        <pc:spChg chg="add mod">
          <ac:chgData name="Yang Wang" userId="4405c49e6f424c8c" providerId="LiveId" clId="{8A00745D-F7F1-41E3-A987-2134B75B6B67}" dt="2019-11-20T05:09:28.362" v="1238" actId="1076"/>
          <ac:spMkLst>
            <pc:docMk/>
            <pc:sldMk cId="1380179247" sldId="310"/>
            <ac:spMk id="3" creationId="{80FE220D-122B-4A8D-8251-7DF77198B273}"/>
          </ac:spMkLst>
        </pc:spChg>
        <pc:spChg chg="add del mod">
          <ac:chgData name="Yang Wang" userId="4405c49e6f424c8c" providerId="LiveId" clId="{8A00745D-F7F1-41E3-A987-2134B75B6B67}" dt="2019-11-20T05:11:48.146" v="1247" actId="11529"/>
          <ac:spMkLst>
            <pc:docMk/>
            <pc:sldMk cId="1380179247" sldId="310"/>
            <ac:spMk id="4" creationId="{5E3B5618-4AC0-4716-839E-38F87D04AD51}"/>
          </ac:spMkLst>
        </pc:spChg>
        <pc:spChg chg="add del mod">
          <ac:chgData name="Yang Wang" userId="4405c49e6f424c8c" providerId="LiveId" clId="{8A00745D-F7F1-41E3-A987-2134B75B6B67}" dt="2019-11-20T05:12:16.804" v="1249" actId="478"/>
          <ac:spMkLst>
            <pc:docMk/>
            <pc:sldMk cId="1380179247" sldId="310"/>
            <ac:spMk id="5" creationId="{F682783E-2196-4122-931D-E2A768524CB9}"/>
          </ac:spMkLst>
        </pc:spChg>
        <pc:spChg chg="add mod">
          <ac:chgData name="Yang Wang" userId="4405c49e6f424c8c" providerId="LiveId" clId="{8A00745D-F7F1-41E3-A987-2134B75B6B67}" dt="2019-11-20T05:13:39.445" v="1277"/>
          <ac:spMkLst>
            <pc:docMk/>
            <pc:sldMk cId="1380179247" sldId="310"/>
            <ac:spMk id="6" creationId="{7D6812D5-DE14-445F-865E-58019A6EA819}"/>
          </ac:spMkLst>
        </pc:spChg>
        <pc:spChg chg="del">
          <ac:chgData name="Yang Wang" userId="4405c49e6f424c8c" providerId="LiveId" clId="{8A00745D-F7F1-41E3-A987-2134B75B6B67}" dt="2019-11-19T11:23:13.749" v="818" actId="478"/>
          <ac:spMkLst>
            <pc:docMk/>
            <pc:sldMk cId="1380179247" sldId="310"/>
            <ac:spMk id="14" creationId="{01808E83-DAFC-4F8D-97D9-BD99984B7B8C}"/>
          </ac:spMkLst>
        </pc:spChg>
        <pc:spChg chg="del">
          <ac:chgData name="Yang Wang" userId="4405c49e6f424c8c" providerId="LiveId" clId="{8A00745D-F7F1-41E3-A987-2134B75B6B67}" dt="2019-11-19T11:23:13.749" v="818" actId="478"/>
          <ac:spMkLst>
            <pc:docMk/>
            <pc:sldMk cId="1380179247" sldId="310"/>
            <ac:spMk id="16" creationId="{A47E8E6F-9133-4D08-A8A3-C51876A089E4}"/>
          </ac:spMkLst>
        </pc:spChg>
        <pc:spChg chg="del">
          <ac:chgData name="Yang Wang" userId="4405c49e6f424c8c" providerId="LiveId" clId="{8A00745D-F7F1-41E3-A987-2134B75B6B67}" dt="2019-11-19T11:23:13.749" v="818" actId="478"/>
          <ac:spMkLst>
            <pc:docMk/>
            <pc:sldMk cId="1380179247" sldId="310"/>
            <ac:spMk id="18" creationId="{60CEC81B-A7EB-4285-BE54-480218F86570}"/>
          </ac:spMkLst>
        </pc:spChg>
        <pc:spChg chg="del">
          <ac:chgData name="Yang Wang" userId="4405c49e6f424c8c" providerId="LiveId" clId="{8A00745D-F7F1-41E3-A987-2134B75B6B67}" dt="2019-11-19T11:23:13.749" v="818" actId="478"/>
          <ac:spMkLst>
            <pc:docMk/>
            <pc:sldMk cId="1380179247" sldId="310"/>
            <ac:spMk id="19" creationId="{795A8F39-F464-428C-84FA-EBBC18D7EA79}"/>
          </ac:spMkLst>
        </pc:spChg>
        <pc:spChg chg="add mod">
          <ac:chgData name="Yang Wang" userId="4405c49e6f424c8c" providerId="LiveId" clId="{8A00745D-F7F1-41E3-A987-2134B75B6B67}" dt="2019-11-20T05:11:29.488" v="1245" actId="14100"/>
          <ac:spMkLst>
            <pc:docMk/>
            <pc:sldMk cId="1380179247" sldId="310"/>
            <ac:spMk id="21" creationId="{F59F21D6-0C10-48E5-B268-99DA422D02A9}"/>
          </ac:spMkLst>
        </pc:spChg>
        <pc:spChg chg="add mod">
          <ac:chgData name="Yang Wang" userId="4405c49e6f424c8c" providerId="LiveId" clId="{8A00745D-F7F1-41E3-A987-2134B75B6B67}" dt="2019-11-20T05:13:21.602" v="1268" actId="14100"/>
          <ac:spMkLst>
            <pc:docMk/>
            <pc:sldMk cId="1380179247" sldId="310"/>
            <ac:spMk id="26" creationId="{D233591C-2CCE-4A5B-94E0-7900CF685C25}"/>
          </ac:spMkLst>
        </pc:spChg>
        <pc:spChg chg="add mod">
          <ac:chgData name="Yang Wang" userId="4405c49e6f424c8c" providerId="LiveId" clId="{8A00745D-F7F1-41E3-A987-2134B75B6B67}" dt="2019-11-20T05:13:49.993" v="1307" actId="14100"/>
          <ac:spMkLst>
            <pc:docMk/>
            <pc:sldMk cId="1380179247" sldId="310"/>
            <ac:spMk id="28" creationId="{0FC4AD61-B6FA-49A4-B39F-E3D69B94D266}"/>
          </ac:spMkLst>
        </pc:spChg>
        <pc:spChg chg="add mod">
          <ac:chgData name="Yang Wang" userId="4405c49e6f424c8c" providerId="LiveId" clId="{8A00745D-F7F1-41E3-A987-2134B75B6B67}" dt="2019-11-20T05:22:14.695" v="1495" actId="1076"/>
          <ac:spMkLst>
            <pc:docMk/>
            <pc:sldMk cId="1380179247" sldId="310"/>
            <ac:spMk id="29" creationId="{D0065192-1BA8-4BDB-9470-BDE913887B43}"/>
          </ac:spMkLst>
        </pc:spChg>
        <pc:spChg chg="add mod">
          <ac:chgData name="Yang Wang" userId="4405c49e6f424c8c" providerId="LiveId" clId="{8A00745D-F7F1-41E3-A987-2134B75B6B67}" dt="2019-11-20T05:22:31.783" v="1546"/>
          <ac:spMkLst>
            <pc:docMk/>
            <pc:sldMk cId="1380179247" sldId="310"/>
            <ac:spMk id="30" creationId="{58D535AF-F2B1-44E5-8429-EFE2C59B325D}"/>
          </ac:spMkLst>
        </pc:spChg>
        <pc:picChg chg="add mod">
          <ac:chgData name="Yang Wang" userId="4405c49e6f424c8c" providerId="LiveId" clId="{8A00745D-F7F1-41E3-A987-2134B75B6B67}" dt="2019-11-20T05:08:33.151" v="1232" actId="1076"/>
          <ac:picMkLst>
            <pc:docMk/>
            <pc:sldMk cId="1380179247" sldId="310"/>
            <ac:picMk id="1026" creationId="{BF40A5A8-B08B-4B27-97B6-B7200FFDB9E8}"/>
          </ac:picMkLst>
        </pc:picChg>
      </pc:sldChg>
      <pc:sldChg chg="addSp delSp modSp add ord delAnim modAnim">
        <pc:chgData name="Yang Wang" userId="4405c49e6f424c8c" providerId="LiveId" clId="{8A00745D-F7F1-41E3-A987-2134B75B6B67}" dt="2019-11-20T11:23:47.626" v="3557" actId="1076"/>
        <pc:sldMkLst>
          <pc:docMk/>
          <pc:sldMk cId="2118383571" sldId="311"/>
        </pc:sldMkLst>
        <pc:spChg chg="mod">
          <ac:chgData name="Yang Wang" userId="4405c49e6f424c8c" providerId="LiveId" clId="{8A00745D-F7F1-41E3-A987-2134B75B6B67}" dt="2019-11-19T11:36:23.569" v="943"/>
          <ac:spMkLst>
            <pc:docMk/>
            <pc:sldMk cId="2118383571" sldId="311"/>
            <ac:spMk id="2" creationId="{BD1E5FF2-8C87-4E3C-8C96-6E94B27B75EF}"/>
          </ac:spMkLst>
        </pc:spChg>
        <pc:spChg chg="add mod">
          <ac:chgData name="Yang Wang" userId="4405c49e6f424c8c" providerId="LiveId" clId="{8A00745D-F7F1-41E3-A987-2134B75B6B67}" dt="2019-11-20T10:45:33.463" v="2998" actId="1076"/>
          <ac:spMkLst>
            <pc:docMk/>
            <pc:sldMk cId="2118383571" sldId="311"/>
            <ac:spMk id="3" creationId="{E56B997B-329C-4238-AE5C-2A5E8E796E73}"/>
          </ac:spMkLst>
        </pc:spChg>
        <pc:spChg chg="add mod">
          <ac:chgData name="Yang Wang" userId="4405c49e6f424c8c" providerId="LiveId" clId="{8A00745D-F7F1-41E3-A987-2134B75B6B67}" dt="2019-11-20T10:53:52.955" v="3163" actId="1076"/>
          <ac:spMkLst>
            <pc:docMk/>
            <pc:sldMk cId="2118383571" sldId="311"/>
            <ac:spMk id="12" creationId="{E6366801-8130-4A39-A953-D1500D07C9A6}"/>
          </ac:spMkLst>
        </pc:spChg>
        <pc:spChg chg="add mod">
          <ac:chgData name="Yang Wang" userId="4405c49e6f424c8c" providerId="LiveId" clId="{8A00745D-F7F1-41E3-A987-2134B75B6B67}" dt="2019-11-20T10:55:39.029" v="3223" actId="20577"/>
          <ac:spMkLst>
            <pc:docMk/>
            <pc:sldMk cId="2118383571" sldId="311"/>
            <ac:spMk id="13" creationId="{97BDA26F-6385-4FD6-976C-741B07C7BF47}"/>
          </ac:spMkLst>
        </pc:spChg>
        <pc:spChg chg="add del mod">
          <ac:chgData name="Yang Wang" userId="4405c49e6f424c8c" providerId="LiveId" clId="{8A00745D-F7F1-41E3-A987-2134B75B6B67}" dt="2019-11-20T10:55:32.770" v="3222"/>
          <ac:spMkLst>
            <pc:docMk/>
            <pc:sldMk cId="2118383571" sldId="311"/>
            <ac:spMk id="14" creationId="{CDC4F4CA-A721-4984-B14D-B695DBDDE245}"/>
          </ac:spMkLst>
        </pc:spChg>
        <pc:spChg chg="add mod">
          <ac:chgData name="Yang Wang" userId="4405c49e6f424c8c" providerId="LiveId" clId="{8A00745D-F7F1-41E3-A987-2134B75B6B67}" dt="2019-11-20T11:16:03.365" v="3303" actId="20577"/>
          <ac:spMkLst>
            <pc:docMk/>
            <pc:sldMk cId="2118383571" sldId="311"/>
            <ac:spMk id="16" creationId="{40A2BAB8-956A-40B5-82DC-3639B205A6CF}"/>
          </ac:spMkLst>
        </pc:spChg>
        <pc:spChg chg="add mod">
          <ac:chgData name="Yang Wang" userId="4405c49e6f424c8c" providerId="LiveId" clId="{8A00745D-F7F1-41E3-A987-2134B75B6B67}" dt="2019-11-20T10:55:47.940" v="3224"/>
          <ac:spMkLst>
            <pc:docMk/>
            <pc:sldMk cId="2118383571" sldId="311"/>
            <ac:spMk id="18" creationId="{F61F8781-EE89-426C-BAAC-E6E403B8A3F8}"/>
          </ac:spMkLst>
        </pc:spChg>
        <pc:spChg chg="add mod">
          <ac:chgData name="Yang Wang" userId="4405c49e6f424c8c" providerId="LiveId" clId="{8A00745D-F7F1-41E3-A987-2134B75B6B67}" dt="2019-11-20T11:12:46.013" v="3270" actId="1076"/>
          <ac:spMkLst>
            <pc:docMk/>
            <pc:sldMk cId="2118383571" sldId="311"/>
            <ac:spMk id="19" creationId="{523AF642-E3FA-4327-A17A-A1138E42F87C}"/>
          </ac:spMkLst>
        </pc:spChg>
        <pc:spChg chg="add del mod">
          <ac:chgData name="Yang Wang" userId="4405c49e6f424c8c" providerId="LiveId" clId="{8A00745D-F7F1-41E3-A987-2134B75B6B67}" dt="2019-11-20T11:12:16.357" v="3264" actId="478"/>
          <ac:spMkLst>
            <pc:docMk/>
            <pc:sldMk cId="2118383571" sldId="311"/>
            <ac:spMk id="21" creationId="{0700DF7D-E4F8-473A-9BE8-DD2F55A77C2F}"/>
          </ac:spMkLst>
        </pc:spChg>
        <pc:spChg chg="add mod">
          <ac:chgData name="Yang Wang" userId="4405c49e6f424c8c" providerId="LiveId" clId="{8A00745D-F7F1-41E3-A987-2134B75B6B67}" dt="2019-11-20T11:12:53.630" v="3271" actId="1076"/>
          <ac:spMkLst>
            <pc:docMk/>
            <pc:sldMk cId="2118383571" sldId="311"/>
            <ac:spMk id="26" creationId="{2FF9582D-8774-45A2-8A05-2C136FDA3562}"/>
          </ac:spMkLst>
        </pc:spChg>
        <pc:spChg chg="add del mod">
          <ac:chgData name="Yang Wang" userId="4405c49e6f424c8c" providerId="LiveId" clId="{8A00745D-F7F1-41E3-A987-2134B75B6B67}" dt="2019-11-20T11:12:21.317" v="3266" actId="478"/>
          <ac:spMkLst>
            <pc:docMk/>
            <pc:sldMk cId="2118383571" sldId="311"/>
            <ac:spMk id="28" creationId="{BEBAF43F-8D71-4FFA-BE4F-7ACB566BE638}"/>
          </ac:spMkLst>
        </pc:spChg>
        <pc:spChg chg="add mod">
          <ac:chgData name="Yang Wang" userId="4405c49e6f424c8c" providerId="LiveId" clId="{8A00745D-F7F1-41E3-A987-2134B75B6B67}" dt="2019-11-20T11:13:50.621" v="3286" actId="14100"/>
          <ac:spMkLst>
            <pc:docMk/>
            <pc:sldMk cId="2118383571" sldId="311"/>
            <ac:spMk id="29" creationId="{D4971ACF-8C79-44A8-AF22-610CFEEABE91}"/>
          </ac:spMkLst>
        </pc:spChg>
        <pc:spChg chg="add mod">
          <ac:chgData name="Yang Wang" userId="4405c49e6f424c8c" providerId="LiveId" clId="{8A00745D-F7F1-41E3-A987-2134B75B6B67}" dt="2019-11-20T11:17:08.114" v="3348" actId="1036"/>
          <ac:spMkLst>
            <pc:docMk/>
            <pc:sldMk cId="2118383571" sldId="311"/>
            <ac:spMk id="30" creationId="{750DB410-9F56-405A-9F6C-E664B5FAD719}"/>
          </ac:spMkLst>
        </pc:spChg>
        <pc:spChg chg="add del">
          <ac:chgData name="Yang Wang" userId="4405c49e6f424c8c" providerId="LiveId" clId="{8A00745D-F7F1-41E3-A987-2134B75B6B67}" dt="2019-11-20T11:15:37.802" v="3300"/>
          <ac:spMkLst>
            <pc:docMk/>
            <pc:sldMk cId="2118383571" sldId="311"/>
            <ac:spMk id="31" creationId="{4BA593A3-77BA-4E40-9D24-62CE9335C796}"/>
          </ac:spMkLst>
        </pc:spChg>
        <pc:spChg chg="add mod">
          <ac:chgData name="Yang Wang" userId="4405c49e6f424c8c" providerId="LiveId" clId="{8A00745D-F7F1-41E3-A987-2134B75B6B67}" dt="2019-11-20T11:17:08.114" v="3348" actId="1036"/>
          <ac:spMkLst>
            <pc:docMk/>
            <pc:sldMk cId="2118383571" sldId="311"/>
            <ac:spMk id="32" creationId="{10319471-6189-457A-95D9-84495DC0C4A6}"/>
          </ac:spMkLst>
        </pc:spChg>
        <pc:spChg chg="add del mod">
          <ac:chgData name="Yang Wang" userId="4405c49e6f424c8c" providerId="LiveId" clId="{8A00745D-F7F1-41E3-A987-2134B75B6B67}" dt="2019-11-20T11:18:36.897" v="3369" actId="478"/>
          <ac:spMkLst>
            <pc:docMk/>
            <pc:sldMk cId="2118383571" sldId="311"/>
            <ac:spMk id="33" creationId="{5C46456D-8484-4923-838E-7B496D2A82CF}"/>
          </ac:spMkLst>
        </pc:spChg>
        <pc:spChg chg="add mod">
          <ac:chgData name="Yang Wang" userId="4405c49e6f424c8c" providerId="LiveId" clId="{8A00745D-F7F1-41E3-A987-2134B75B6B67}" dt="2019-11-20T11:17:03.124" v="3340" actId="20577"/>
          <ac:spMkLst>
            <pc:docMk/>
            <pc:sldMk cId="2118383571" sldId="311"/>
            <ac:spMk id="34" creationId="{D6D64979-D87D-4D53-954D-3D5D19F621FF}"/>
          </ac:spMkLst>
        </pc:spChg>
        <pc:spChg chg="add mod">
          <ac:chgData name="Yang Wang" userId="4405c49e6f424c8c" providerId="LiveId" clId="{8A00745D-F7F1-41E3-A987-2134B75B6B67}" dt="2019-11-20T11:17:47.762" v="3368" actId="14100"/>
          <ac:spMkLst>
            <pc:docMk/>
            <pc:sldMk cId="2118383571" sldId="311"/>
            <ac:spMk id="35" creationId="{058885F5-C872-4BC0-9394-B0A42189DA63}"/>
          </ac:spMkLst>
        </pc:spChg>
        <pc:spChg chg="add mod">
          <ac:chgData name="Yang Wang" userId="4405c49e6f424c8c" providerId="LiveId" clId="{8A00745D-F7F1-41E3-A987-2134B75B6B67}" dt="2019-11-20T11:18:54.261" v="3376" actId="14100"/>
          <ac:spMkLst>
            <pc:docMk/>
            <pc:sldMk cId="2118383571" sldId="311"/>
            <ac:spMk id="36" creationId="{15744D26-6E88-4435-941F-9B3995426D45}"/>
          </ac:spMkLst>
        </pc:spChg>
        <pc:spChg chg="add mod">
          <ac:chgData name="Yang Wang" userId="4405c49e6f424c8c" providerId="LiveId" clId="{8A00745D-F7F1-41E3-A987-2134B75B6B67}" dt="2019-11-20T11:19:15.175" v="3382" actId="20577"/>
          <ac:spMkLst>
            <pc:docMk/>
            <pc:sldMk cId="2118383571" sldId="311"/>
            <ac:spMk id="37" creationId="{BF8B2FD8-E198-43C2-89FF-CE02E494C6B9}"/>
          </ac:spMkLst>
        </pc:spChg>
        <pc:spChg chg="add mod">
          <ac:chgData name="Yang Wang" userId="4405c49e6f424c8c" providerId="LiveId" clId="{8A00745D-F7F1-41E3-A987-2134B75B6B67}" dt="2019-11-20T11:20:12.546" v="3385" actId="20577"/>
          <ac:spMkLst>
            <pc:docMk/>
            <pc:sldMk cId="2118383571" sldId="311"/>
            <ac:spMk id="38" creationId="{399B806C-7910-4A97-A730-8C65BE4B0CB2}"/>
          </ac:spMkLst>
        </pc:spChg>
        <pc:spChg chg="add del mod">
          <ac:chgData name="Yang Wang" userId="4405c49e6f424c8c" providerId="LiveId" clId="{8A00745D-F7F1-41E3-A987-2134B75B6B67}" dt="2019-11-20T11:22:20.089" v="3470" actId="478"/>
          <ac:spMkLst>
            <pc:docMk/>
            <pc:sldMk cId="2118383571" sldId="311"/>
            <ac:spMk id="39" creationId="{4E8C4BB5-7FA3-4E6A-A895-B73511266A59}"/>
          </ac:spMkLst>
        </pc:spChg>
        <pc:spChg chg="add del">
          <ac:chgData name="Yang Wang" userId="4405c49e6f424c8c" providerId="LiveId" clId="{8A00745D-F7F1-41E3-A987-2134B75B6B67}" dt="2019-11-20T11:22:25.588" v="3472"/>
          <ac:spMkLst>
            <pc:docMk/>
            <pc:sldMk cId="2118383571" sldId="311"/>
            <ac:spMk id="40" creationId="{AED59CFC-4C13-41D5-A9E3-B8D0939450F8}"/>
          </ac:spMkLst>
        </pc:spChg>
        <pc:spChg chg="add mod">
          <ac:chgData name="Yang Wang" userId="4405c49e6f424c8c" providerId="LiveId" clId="{8A00745D-F7F1-41E3-A987-2134B75B6B67}" dt="2019-11-20T11:23:47.626" v="3557" actId="1076"/>
          <ac:spMkLst>
            <pc:docMk/>
            <pc:sldMk cId="2118383571" sldId="311"/>
            <ac:spMk id="41" creationId="{E790375D-8F5F-475E-AE25-F09B452B2926}"/>
          </ac:spMkLst>
        </pc:spChg>
      </pc:sldChg>
      <pc:sldChg chg="addSp delSp modSp add ord modAnim">
        <pc:chgData name="Yang Wang" userId="4405c49e6f424c8c" providerId="LiveId" clId="{8A00745D-F7F1-41E3-A987-2134B75B6B67}" dt="2019-11-20T12:38:43.535" v="4701"/>
        <pc:sldMkLst>
          <pc:docMk/>
          <pc:sldMk cId="838726924" sldId="312"/>
        </pc:sldMkLst>
        <pc:spChg chg="mod">
          <ac:chgData name="Yang Wang" userId="4405c49e6f424c8c" providerId="LiveId" clId="{8A00745D-F7F1-41E3-A987-2134B75B6B67}" dt="2019-11-19T12:00:42.728" v="1129"/>
          <ac:spMkLst>
            <pc:docMk/>
            <pc:sldMk cId="838726924" sldId="312"/>
            <ac:spMk id="2" creationId="{BD1E5FF2-8C87-4E3C-8C96-6E94B27B75EF}"/>
          </ac:spMkLst>
        </pc:spChg>
        <pc:spChg chg="add mod">
          <ac:chgData name="Yang Wang" userId="4405c49e6f424c8c" providerId="LiveId" clId="{8A00745D-F7F1-41E3-A987-2134B75B6B67}" dt="2019-11-20T12:00:59.890" v="3903" actId="14100"/>
          <ac:spMkLst>
            <pc:docMk/>
            <pc:sldMk cId="838726924" sldId="312"/>
            <ac:spMk id="3" creationId="{F22F1BCD-6C51-4137-A876-B2D329C713AE}"/>
          </ac:spMkLst>
        </pc:spChg>
        <pc:spChg chg="add mod">
          <ac:chgData name="Yang Wang" userId="4405c49e6f424c8c" providerId="LiveId" clId="{8A00745D-F7F1-41E3-A987-2134B75B6B67}" dt="2019-11-20T12:01:09.746" v="3907" actId="1076"/>
          <ac:spMkLst>
            <pc:docMk/>
            <pc:sldMk cId="838726924" sldId="312"/>
            <ac:spMk id="4" creationId="{E2BD17D1-F71B-4C2B-86F5-AF2D939D7D12}"/>
          </ac:spMkLst>
        </pc:spChg>
        <pc:spChg chg="add mod">
          <ac:chgData name="Yang Wang" userId="4405c49e6f424c8c" providerId="LiveId" clId="{8A00745D-F7F1-41E3-A987-2134B75B6B67}" dt="2019-11-20T12:01:40.254" v="3912" actId="1076"/>
          <ac:spMkLst>
            <pc:docMk/>
            <pc:sldMk cId="838726924" sldId="312"/>
            <ac:spMk id="5" creationId="{095B7C27-66F0-49BD-9F21-3D43A31325BE}"/>
          </ac:spMkLst>
        </pc:spChg>
        <pc:spChg chg="add del mod">
          <ac:chgData name="Yang Wang" userId="4405c49e6f424c8c" providerId="LiveId" clId="{8A00745D-F7F1-41E3-A987-2134B75B6B67}" dt="2019-11-20T12:01:40.622" v="3913"/>
          <ac:spMkLst>
            <pc:docMk/>
            <pc:sldMk cId="838726924" sldId="312"/>
            <ac:spMk id="6" creationId="{6DAD7547-D520-4BFF-8735-110B6E43C49F}"/>
          </ac:spMkLst>
        </pc:spChg>
        <pc:spChg chg="add del mod">
          <ac:chgData name="Yang Wang" userId="4405c49e6f424c8c" providerId="LiveId" clId="{8A00745D-F7F1-41E3-A987-2134B75B6B67}" dt="2019-11-20T12:01:56.191" v="3917"/>
          <ac:spMkLst>
            <pc:docMk/>
            <pc:sldMk cId="838726924" sldId="312"/>
            <ac:spMk id="7" creationId="{9705D4F5-BAA6-4D1D-9E25-098A1A0956B1}"/>
          </ac:spMkLst>
        </pc:spChg>
        <pc:spChg chg="add del">
          <ac:chgData name="Yang Wang" userId="4405c49e6f424c8c" providerId="LiveId" clId="{8A00745D-F7F1-41E3-A987-2134B75B6B67}" dt="2019-11-20T12:01:59.273" v="3919"/>
          <ac:spMkLst>
            <pc:docMk/>
            <pc:sldMk cId="838726924" sldId="312"/>
            <ac:spMk id="8" creationId="{879A83B8-3D9F-4CB2-B964-3B296EA60606}"/>
          </ac:spMkLst>
        </pc:spChg>
        <pc:spChg chg="add mod">
          <ac:chgData name="Yang Wang" userId="4405c49e6f424c8c" providerId="LiveId" clId="{8A00745D-F7F1-41E3-A987-2134B75B6B67}" dt="2019-11-20T12:02:48.643" v="3925" actId="14100"/>
          <ac:spMkLst>
            <pc:docMk/>
            <pc:sldMk cId="838726924" sldId="312"/>
            <ac:spMk id="9" creationId="{1B4CBF4D-8F18-4C55-AD36-1AA58BDF2508}"/>
          </ac:spMkLst>
        </pc:spChg>
        <pc:spChg chg="add mod">
          <ac:chgData name="Yang Wang" userId="4405c49e6f424c8c" providerId="LiveId" clId="{8A00745D-F7F1-41E3-A987-2134B75B6B67}" dt="2019-11-20T12:08:44.786" v="3940" actId="20577"/>
          <ac:spMkLst>
            <pc:docMk/>
            <pc:sldMk cId="838726924" sldId="312"/>
            <ac:spMk id="18" creationId="{21EC086F-B27C-4F0B-BC8A-B52409A09C90}"/>
          </ac:spMkLst>
        </pc:spChg>
        <pc:spChg chg="add mod">
          <ac:chgData name="Yang Wang" userId="4405c49e6f424c8c" providerId="LiveId" clId="{8A00745D-F7F1-41E3-A987-2134B75B6B67}" dt="2019-11-20T12:18:36.002" v="3947" actId="20577"/>
          <ac:spMkLst>
            <pc:docMk/>
            <pc:sldMk cId="838726924" sldId="312"/>
            <ac:spMk id="19" creationId="{D4D54827-E159-47C1-849E-3DE41805CA5E}"/>
          </ac:spMkLst>
        </pc:spChg>
        <pc:spChg chg="add mod">
          <ac:chgData name="Yang Wang" userId="4405c49e6f424c8c" providerId="LiveId" clId="{8A00745D-F7F1-41E3-A987-2134B75B6B67}" dt="2019-11-20T12:22:01.877" v="4069" actId="20577"/>
          <ac:spMkLst>
            <pc:docMk/>
            <pc:sldMk cId="838726924" sldId="312"/>
            <ac:spMk id="21" creationId="{D6F85A1E-937E-48B9-A637-51F40ECA7C80}"/>
          </ac:spMkLst>
        </pc:spChg>
      </pc:sldChg>
      <pc:sldChg chg="addSp delSp modSp add delAnim modAnim">
        <pc:chgData name="Yang Wang" userId="4405c49e6f424c8c" providerId="LiveId" clId="{8A00745D-F7F1-41E3-A987-2134B75B6B67}" dt="2019-11-20T13:03:14.117" v="5225" actId="14100"/>
        <pc:sldMkLst>
          <pc:docMk/>
          <pc:sldMk cId="2069889784" sldId="313"/>
        </pc:sldMkLst>
        <pc:spChg chg="mod">
          <ac:chgData name="Yang Wang" userId="4405c49e6f424c8c" providerId="LiveId" clId="{8A00745D-F7F1-41E3-A987-2134B75B6B67}" dt="2019-11-20T12:37:04.801" v="4680" actId="20577"/>
          <ac:spMkLst>
            <pc:docMk/>
            <pc:sldMk cId="2069889784" sldId="313"/>
            <ac:spMk id="2" creationId="{BD1E5FF2-8C87-4E3C-8C96-6E94B27B75EF}"/>
          </ac:spMkLst>
        </pc:spChg>
        <pc:spChg chg="add mod">
          <ac:chgData name="Yang Wang" userId="4405c49e6f424c8c" providerId="LiveId" clId="{8A00745D-F7F1-41E3-A987-2134B75B6B67}" dt="2019-11-20T12:29:12.223" v="4323" actId="1076"/>
          <ac:spMkLst>
            <pc:docMk/>
            <pc:sldMk cId="2069889784" sldId="313"/>
            <ac:spMk id="12" creationId="{1DE7E6E7-1D78-4AB0-BFA0-24D3BCD91470}"/>
          </ac:spMkLst>
        </pc:spChg>
        <pc:spChg chg="add mod">
          <ac:chgData name="Yang Wang" userId="4405c49e6f424c8c" providerId="LiveId" clId="{8A00745D-F7F1-41E3-A987-2134B75B6B67}" dt="2019-11-20T12:29:12.223" v="4323" actId="1076"/>
          <ac:spMkLst>
            <pc:docMk/>
            <pc:sldMk cId="2069889784" sldId="313"/>
            <ac:spMk id="13" creationId="{F8A4366C-EA94-4568-BB87-6B47252EAA8E}"/>
          </ac:spMkLst>
        </pc:spChg>
        <pc:spChg chg="add mod">
          <ac:chgData name="Yang Wang" userId="4405c49e6f424c8c" providerId="LiveId" clId="{8A00745D-F7F1-41E3-A987-2134B75B6B67}" dt="2019-11-20T12:29:12.223" v="4323" actId="1076"/>
          <ac:spMkLst>
            <pc:docMk/>
            <pc:sldMk cId="2069889784" sldId="313"/>
            <ac:spMk id="14" creationId="{BCB075D5-8F84-4451-AA65-9CDCF9E89773}"/>
          </ac:spMkLst>
        </pc:spChg>
        <pc:spChg chg="add mod">
          <ac:chgData name="Yang Wang" userId="4405c49e6f424c8c" providerId="LiveId" clId="{8A00745D-F7F1-41E3-A987-2134B75B6B67}" dt="2019-11-20T12:29:17.109" v="4324" actId="1076"/>
          <ac:spMkLst>
            <pc:docMk/>
            <pc:sldMk cId="2069889784" sldId="313"/>
            <ac:spMk id="16" creationId="{C62CB1F2-0816-49A4-B174-C0D459BD82E7}"/>
          </ac:spMkLst>
        </pc:spChg>
        <pc:spChg chg="add mod">
          <ac:chgData name="Yang Wang" userId="4405c49e6f424c8c" providerId="LiveId" clId="{8A00745D-F7F1-41E3-A987-2134B75B6B67}" dt="2019-11-20T12:31:02.266" v="4370" actId="14100"/>
          <ac:spMkLst>
            <pc:docMk/>
            <pc:sldMk cId="2069889784" sldId="313"/>
            <ac:spMk id="18" creationId="{9740C17A-AC16-4AE7-8EE2-B1ECAF172D19}"/>
          </ac:spMkLst>
        </pc:spChg>
        <pc:spChg chg="add mod">
          <ac:chgData name="Yang Wang" userId="4405c49e6f424c8c" providerId="LiveId" clId="{8A00745D-F7F1-41E3-A987-2134B75B6B67}" dt="2019-11-20T12:33:05.831" v="4556" actId="1076"/>
          <ac:spMkLst>
            <pc:docMk/>
            <pc:sldMk cId="2069889784" sldId="313"/>
            <ac:spMk id="19" creationId="{5B8D5F19-A1FD-4D42-B398-B1C336B9903F}"/>
          </ac:spMkLst>
        </pc:spChg>
        <pc:spChg chg="add mod">
          <ac:chgData name="Yang Wang" userId="4405c49e6f424c8c" providerId="LiveId" clId="{8A00745D-F7F1-41E3-A987-2134B75B6B67}" dt="2019-11-20T12:33:35.555" v="4639" actId="14100"/>
          <ac:spMkLst>
            <pc:docMk/>
            <pc:sldMk cId="2069889784" sldId="313"/>
            <ac:spMk id="21" creationId="{965A10EE-3029-423E-B52C-64F3ABCF64AE}"/>
          </ac:spMkLst>
        </pc:spChg>
        <pc:spChg chg="add del mod">
          <ac:chgData name="Yang Wang" userId="4405c49e6f424c8c" providerId="LiveId" clId="{8A00745D-F7F1-41E3-A987-2134B75B6B67}" dt="2019-11-20T12:34:11.487" v="4643" actId="478"/>
          <ac:spMkLst>
            <pc:docMk/>
            <pc:sldMk cId="2069889784" sldId="313"/>
            <ac:spMk id="26" creationId="{4B3F1A71-C8FE-4551-B09F-20FDB99DBBE9}"/>
          </ac:spMkLst>
        </pc:spChg>
        <pc:spChg chg="add mod">
          <ac:chgData name="Yang Wang" userId="4405c49e6f424c8c" providerId="LiveId" clId="{8A00745D-F7F1-41E3-A987-2134B75B6B67}" dt="2019-11-20T13:03:14.117" v="5225" actId="14100"/>
          <ac:spMkLst>
            <pc:docMk/>
            <pc:sldMk cId="2069889784" sldId="313"/>
            <ac:spMk id="28" creationId="{68770E13-2DFB-42E1-BCA2-FE6CE4FFFF8D}"/>
          </ac:spMkLst>
        </pc:spChg>
        <pc:picChg chg="add mod">
          <ac:chgData name="Yang Wang" userId="4405c49e6f424c8c" providerId="LiveId" clId="{8A00745D-F7F1-41E3-A987-2134B75B6B67}" dt="2019-11-20T12:24:41.835" v="4079" actId="1076"/>
          <ac:picMkLst>
            <pc:docMk/>
            <pc:sldMk cId="2069889784" sldId="313"/>
            <ac:picMk id="10242" creationId="{6CBB28E7-B817-4BAD-BCBF-A6ABD3FD44B9}"/>
          </ac:picMkLst>
        </pc:picChg>
      </pc:sldChg>
      <pc:sldChg chg="addSp delSp modSp add modAnim">
        <pc:chgData name="Yang Wang" userId="4405c49e6f424c8c" providerId="LiveId" clId="{8A00745D-F7F1-41E3-A987-2134B75B6B67}" dt="2019-11-20T06:06:24.388" v="1975"/>
        <pc:sldMkLst>
          <pc:docMk/>
          <pc:sldMk cId="3281630713" sldId="314"/>
        </pc:sldMkLst>
        <pc:spChg chg="mod">
          <ac:chgData name="Yang Wang" userId="4405c49e6f424c8c" providerId="LiveId" clId="{8A00745D-F7F1-41E3-A987-2134B75B6B67}" dt="2019-11-19T11:51:13.590" v="996"/>
          <ac:spMkLst>
            <pc:docMk/>
            <pc:sldMk cId="3281630713" sldId="314"/>
            <ac:spMk id="2" creationId="{BD1E5FF2-8C87-4E3C-8C96-6E94B27B75EF}"/>
          </ac:spMkLst>
        </pc:spChg>
        <pc:spChg chg="add del">
          <ac:chgData name="Yang Wang" userId="4405c49e6f424c8c" providerId="LiveId" clId="{8A00745D-F7F1-41E3-A987-2134B75B6B67}" dt="2019-11-20T05:15:41.233" v="1311"/>
          <ac:spMkLst>
            <pc:docMk/>
            <pc:sldMk cId="3281630713" sldId="314"/>
            <ac:spMk id="3" creationId="{A6E320C1-F8F4-4C44-90DF-5DBAD485EFB1}"/>
          </ac:spMkLst>
        </pc:spChg>
        <pc:spChg chg="add del mod">
          <ac:chgData name="Yang Wang" userId="4405c49e6f424c8c" providerId="LiveId" clId="{8A00745D-F7F1-41E3-A987-2134B75B6B67}" dt="2019-11-20T05:19:25.076" v="1340"/>
          <ac:spMkLst>
            <pc:docMk/>
            <pc:sldMk cId="3281630713" sldId="314"/>
            <ac:spMk id="4" creationId="{363B6ACB-E939-4F9A-92C9-6F4EEEF5A931}"/>
          </ac:spMkLst>
        </pc:spChg>
        <pc:spChg chg="add mod">
          <ac:chgData name="Yang Wang" userId="4405c49e6f424c8c" providerId="LiveId" clId="{8A00745D-F7F1-41E3-A987-2134B75B6B67}" dt="2019-11-20T05:34:59.884" v="1565"/>
          <ac:spMkLst>
            <pc:docMk/>
            <pc:sldMk cId="3281630713" sldId="314"/>
            <ac:spMk id="5" creationId="{46E5D7C7-E483-4FB8-A13D-C719C0E5AA72}"/>
          </ac:spMkLst>
        </pc:spChg>
        <pc:spChg chg="add mod">
          <ac:chgData name="Yang Wang" userId="4405c49e6f424c8c" providerId="LiveId" clId="{8A00745D-F7F1-41E3-A987-2134B75B6B67}" dt="2019-11-20T05:33:57.676" v="1557" actId="207"/>
          <ac:spMkLst>
            <pc:docMk/>
            <pc:sldMk cId="3281630713" sldId="314"/>
            <ac:spMk id="6" creationId="{F548C762-A938-44F5-9EFE-6D377636BD81}"/>
          </ac:spMkLst>
        </pc:spChg>
        <pc:spChg chg="add del">
          <ac:chgData name="Yang Wang" userId="4405c49e6f424c8c" providerId="LiveId" clId="{8A00745D-F7F1-41E3-A987-2134B75B6B67}" dt="2019-11-20T05:34:56.157" v="1561"/>
          <ac:spMkLst>
            <pc:docMk/>
            <pc:sldMk cId="3281630713" sldId="314"/>
            <ac:spMk id="7" creationId="{416066BC-90B2-4B4C-82A0-38B63F70BE3A}"/>
          </ac:spMkLst>
        </pc:spChg>
        <pc:spChg chg="add del">
          <ac:chgData name="Yang Wang" userId="4405c49e6f424c8c" providerId="LiveId" clId="{8A00745D-F7F1-41E3-A987-2134B75B6B67}" dt="2019-11-20T05:41:25.899" v="1704"/>
          <ac:spMkLst>
            <pc:docMk/>
            <pc:sldMk cId="3281630713" sldId="314"/>
            <ac:spMk id="8" creationId="{0D366770-C1D3-455C-9C89-95B75E91970F}"/>
          </ac:spMkLst>
        </pc:spChg>
        <pc:spChg chg="add del">
          <ac:chgData name="Yang Wang" userId="4405c49e6f424c8c" providerId="LiveId" clId="{8A00745D-F7F1-41E3-A987-2134B75B6B67}" dt="2019-11-20T05:41:46.531" v="1708"/>
          <ac:spMkLst>
            <pc:docMk/>
            <pc:sldMk cId="3281630713" sldId="314"/>
            <ac:spMk id="9" creationId="{42BDD275-CBF7-40DB-A500-B91DDF2E9592}"/>
          </ac:spMkLst>
        </pc:spChg>
        <pc:spChg chg="add mod">
          <ac:chgData name="Yang Wang" userId="4405c49e6f424c8c" providerId="LiveId" clId="{8A00745D-F7F1-41E3-A987-2134B75B6B67}" dt="2019-11-20T05:46:00.816" v="1765" actId="14100"/>
          <ac:spMkLst>
            <pc:docMk/>
            <pc:sldMk cId="3281630713" sldId="314"/>
            <ac:spMk id="13" creationId="{3DC5C679-FB77-4725-8D83-6A72970CDCAE}"/>
          </ac:spMkLst>
        </pc:spChg>
        <pc:spChg chg="add mod">
          <ac:chgData name="Yang Wang" userId="4405c49e6f424c8c" providerId="LiveId" clId="{8A00745D-F7F1-41E3-A987-2134B75B6B67}" dt="2019-11-20T05:35:17.819" v="1579" actId="20577"/>
          <ac:spMkLst>
            <pc:docMk/>
            <pc:sldMk cId="3281630713" sldId="314"/>
            <ac:spMk id="18" creationId="{75C2F163-84FC-45FE-8C2D-ED641B260F52}"/>
          </ac:spMkLst>
        </pc:spChg>
        <pc:spChg chg="add mod">
          <ac:chgData name="Yang Wang" userId="4405c49e6f424c8c" providerId="LiveId" clId="{8A00745D-F7F1-41E3-A987-2134B75B6B67}" dt="2019-11-20T05:36:25.124" v="1598" actId="20577"/>
          <ac:spMkLst>
            <pc:docMk/>
            <pc:sldMk cId="3281630713" sldId="314"/>
            <ac:spMk id="19" creationId="{11879F76-2268-434F-9FB2-8D98CA05C22D}"/>
          </ac:spMkLst>
        </pc:spChg>
        <pc:spChg chg="add mod">
          <ac:chgData name="Yang Wang" userId="4405c49e6f424c8c" providerId="LiveId" clId="{8A00745D-F7F1-41E3-A987-2134B75B6B67}" dt="2019-11-20T05:40:13.536" v="1702" actId="207"/>
          <ac:spMkLst>
            <pc:docMk/>
            <pc:sldMk cId="3281630713" sldId="314"/>
            <ac:spMk id="21" creationId="{7485C1DC-FB15-4A16-8AB3-FF15E9307450}"/>
          </ac:spMkLst>
        </pc:spChg>
        <pc:spChg chg="add mod">
          <ac:chgData name="Yang Wang" userId="4405c49e6f424c8c" providerId="LiveId" clId="{8A00745D-F7F1-41E3-A987-2134B75B6B67}" dt="2019-11-20T05:41:57.472" v="1710" actId="1076"/>
          <ac:spMkLst>
            <pc:docMk/>
            <pc:sldMk cId="3281630713" sldId="314"/>
            <ac:spMk id="26" creationId="{BFE0B22A-3854-48DD-ADDF-CBDC100FA628}"/>
          </ac:spMkLst>
        </pc:spChg>
        <pc:spChg chg="add mod">
          <ac:chgData name="Yang Wang" userId="4405c49e6f424c8c" providerId="LiveId" clId="{8A00745D-F7F1-41E3-A987-2134B75B6B67}" dt="2019-11-20T05:42:17.983" v="1714"/>
          <ac:spMkLst>
            <pc:docMk/>
            <pc:sldMk cId="3281630713" sldId="314"/>
            <ac:spMk id="28" creationId="{086462D3-E5C2-42F8-BAC0-287D9E672090}"/>
          </ac:spMkLst>
        </pc:spChg>
        <pc:spChg chg="add mod">
          <ac:chgData name="Yang Wang" userId="4405c49e6f424c8c" providerId="LiveId" clId="{8A00745D-F7F1-41E3-A987-2134B75B6B67}" dt="2019-11-20T05:50:00.271" v="1817" actId="1076"/>
          <ac:spMkLst>
            <pc:docMk/>
            <pc:sldMk cId="3281630713" sldId="314"/>
            <ac:spMk id="29" creationId="{E7B30440-601A-4494-98B3-FAE502EC4490}"/>
          </ac:spMkLst>
        </pc:spChg>
        <pc:spChg chg="add mod">
          <ac:chgData name="Yang Wang" userId="4405c49e6f424c8c" providerId="LiveId" clId="{8A00745D-F7F1-41E3-A987-2134B75B6B67}" dt="2019-11-20T05:49:49.424" v="1816"/>
          <ac:spMkLst>
            <pc:docMk/>
            <pc:sldMk cId="3281630713" sldId="314"/>
            <ac:spMk id="30" creationId="{7C663F97-36CE-4A75-861A-BFD08A09CB3D}"/>
          </ac:spMkLst>
        </pc:spChg>
        <pc:spChg chg="add mod">
          <ac:chgData name="Yang Wang" userId="4405c49e6f424c8c" providerId="LiveId" clId="{8A00745D-F7F1-41E3-A987-2134B75B6B67}" dt="2019-11-20T05:53:35.602" v="1892" actId="14100"/>
          <ac:spMkLst>
            <pc:docMk/>
            <pc:sldMk cId="3281630713" sldId="314"/>
            <ac:spMk id="31" creationId="{8A9877D8-C91C-43F3-99E1-FB93A298ADB2}"/>
          </ac:spMkLst>
        </pc:spChg>
        <pc:spChg chg="add mod">
          <ac:chgData name="Yang Wang" userId="4405c49e6f424c8c" providerId="LiveId" clId="{8A00745D-F7F1-41E3-A987-2134B75B6B67}" dt="2019-11-20T06:06:24.388" v="1975"/>
          <ac:spMkLst>
            <pc:docMk/>
            <pc:sldMk cId="3281630713" sldId="314"/>
            <ac:spMk id="32" creationId="{5725F92E-771E-4138-8C4B-1F8213D40572}"/>
          </ac:spMkLst>
        </pc:spChg>
        <pc:spChg chg="add mod">
          <ac:chgData name="Yang Wang" userId="4405c49e6f424c8c" providerId="LiveId" clId="{8A00745D-F7F1-41E3-A987-2134B75B6B67}" dt="2019-11-20T05:53:54.949" v="1897" actId="14100"/>
          <ac:spMkLst>
            <pc:docMk/>
            <pc:sldMk cId="3281630713" sldId="314"/>
            <ac:spMk id="33" creationId="{EEFFA1B4-AEB1-4911-B6BE-1E9FB073E530}"/>
          </ac:spMkLst>
        </pc:spChg>
        <pc:spChg chg="add del">
          <ac:chgData name="Yang Wang" userId="4405c49e6f424c8c" providerId="LiveId" clId="{8A00745D-F7F1-41E3-A987-2134B75B6B67}" dt="2019-11-20T05:54:00.340" v="1899"/>
          <ac:spMkLst>
            <pc:docMk/>
            <pc:sldMk cId="3281630713" sldId="314"/>
            <ac:spMk id="34" creationId="{35A1C97E-8C06-4120-8D21-7CD48B126CBB}"/>
          </ac:spMkLst>
        </pc:spChg>
        <pc:spChg chg="add mod">
          <ac:chgData name="Yang Wang" userId="4405c49e6f424c8c" providerId="LiveId" clId="{8A00745D-F7F1-41E3-A987-2134B75B6B67}" dt="2019-11-20T05:54:19.039" v="1936" actId="1076"/>
          <ac:spMkLst>
            <pc:docMk/>
            <pc:sldMk cId="3281630713" sldId="314"/>
            <ac:spMk id="35" creationId="{4996008D-2500-411C-A9F4-1F1B89025578}"/>
          </ac:spMkLst>
        </pc:spChg>
      </pc:sldChg>
      <pc:sldChg chg="addSp delSp modSp add modAnim">
        <pc:chgData name="Yang Wang" userId="4405c49e6f424c8c" providerId="LiveId" clId="{8A00745D-F7F1-41E3-A987-2134B75B6B67}" dt="2019-11-20T06:16:53.334" v="2256"/>
        <pc:sldMkLst>
          <pc:docMk/>
          <pc:sldMk cId="3484318065" sldId="315"/>
        </pc:sldMkLst>
        <pc:spChg chg="mod">
          <ac:chgData name="Yang Wang" userId="4405c49e6f424c8c" providerId="LiveId" clId="{8A00745D-F7F1-41E3-A987-2134B75B6B67}" dt="2019-11-19T11:51:06.935" v="992"/>
          <ac:spMkLst>
            <pc:docMk/>
            <pc:sldMk cId="3484318065" sldId="315"/>
            <ac:spMk id="2" creationId="{BD1E5FF2-8C87-4E3C-8C96-6E94B27B75EF}"/>
          </ac:spMkLst>
        </pc:spChg>
        <pc:spChg chg="add del">
          <ac:chgData name="Yang Wang" userId="4405c49e6f424c8c" providerId="LiveId" clId="{8A00745D-F7F1-41E3-A987-2134B75B6B67}" dt="2019-11-20T05:44:35.862" v="1716"/>
          <ac:spMkLst>
            <pc:docMk/>
            <pc:sldMk cId="3484318065" sldId="315"/>
            <ac:spMk id="3" creationId="{EC7B681D-16BA-4B82-AB43-E03B2D5DBB61}"/>
          </ac:spMkLst>
        </pc:spChg>
        <pc:spChg chg="add del mod">
          <ac:chgData name="Yang Wang" userId="4405c49e6f424c8c" providerId="LiveId" clId="{8A00745D-F7F1-41E3-A987-2134B75B6B67}" dt="2019-11-20T05:45:18.470" v="1761"/>
          <ac:spMkLst>
            <pc:docMk/>
            <pc:sldMk cId="3484318065" sldId="315"/>
            <ac:spMk id="4" creationId="{50BDFF85-875C-454B-A806-74570D06A994}"/>
          </ac:spMkLst>
        </pc:spChg>
        <pc:spChg chg="add mod">
          <ac:chgData name="Yang Wang" userId="4405c49e6f424c8c" providerId="LiveId" clId="{8A00745D-F7F1-41E3-A987-2134B75B6B67}" dt="2019-11-20T06:07:50.204" v="2012" actId="20577"/>
          <ac:spMkLst>
            <pc:docMk/>
            <pc:sldMk cId="3484318065" sldId="315"/>
            <ac:spMk id="5" creationId="{AEA5A197-EC96-4D5E-992C-23F571DCD557}"/>
          </ac:spMkLst>
        </pc:spChg>
        <pc:spChg chg="add mod">
          <ac:chgData name="Yang Wang" userId="4405c49e6f424c8c" providerId="LiveId" clId="{8A00745D-F7F1-41E3-A987-2134B75B6B67}" dt="2019-11-20T06:07:07.398" v="1979"/>
          <ac:spMkLst>
            <pc:docMk/>
            <pc:sldMk cId="3484318065" sldId="315"/>
            <ac:spMk id="13" creationId="{355D7B49-DF20-4C59-877D-CBBED89E6110}"/>
          </ac:spMkLst>
        </pc:spChg>
        <pc:spChg chg="add mod">
          <ac:chgData name="Yang Wang" userId="4405c49e6f424c8c" providerId="LiveId" clId="{8A00745D-F7F1-41E3-A987-2134B75B6B67}" dt="2019-11-20T06:08:28.013" v="2045" actId="1076"/>
          <ac:spMkLst>
            <pc:docMk/>
            <pc:sldMk cId="3484318065" sldId="315"/>
            <ac:spMk id="16" creationId="{5F3B24D2-7396-4097-8B83-B58A5C293C6E}"/>
          </ac:spMkLst>
        </pc:spChg>
        <pc:spChg chg="add mod">
          <ac:chgData name="Yang Wang" userId="4405c49e6f424c8c" providerId="LiveId" clId="{8A00745D-F7F1-41E3-A987-2134B75B6B67}" dt="2019-11-20T06:09:34.005" v="2097" actId="1076"/>
          <ac:spMkLst>
            <pc:docMk/>
            <pc:sldMk cId="3484318065" sldId="315"/>
            <ac:spMk id="18" creationId="{FEB35AE1-D763-4B3B-B82E-06E07E051A88}"/>
          </ac:spMkLst>
        </pc:spChg>
        <pc:spChg chg="add mod">
          <ac:chgData name="Yang Wang" userId="4405c49e6f424c8c" providerId="LiveId" clId="{8A00745D-F7F1-41E3-A987-2134B75B6B67}" dt="2019-11-20T06:09:37.956" v="2098" actId="1076"/>
          <ac:spMkLst>
            <pc:docMk/>
            <pc:sldMk cId="3484318065" sldId="315"/>
            <ac:spMk id="19" creationId="{2F9AA721-5D50-418C-BF7E-9C27CB6DB053}"/>
          </ac:spMkLst>
        </pc:spChg>
        <pc:spChg chg="add mod">
          <ac:chgData name="Yang Wang" userId="4405c49e6f424c8c" providerId="LiveId" clId="{8A00745D-F7F1-41E3-A987-2134B75B6B67}" dt="2019-11-20T06:09:47.477" v="2109"/>
          <ac:spMkLst>
            <pc:docMk/>
            <pc:sldMk cId="3484318065" sldId="315"/>
            <ac:spMk id="21" creationId="{FEA48805-5BE1-446B-A36C-7C835ADB7A94}"/>
          </ac:spMkLst>
        </pc:spChg>
        <pc:spChg chg="add del">
          <ac:chgData name="Yang Wang" userId="4405c49e6f424c8c" providerId="LiveId" clId="{8A00745D-F7F1-41E3-A987-2134B75B6B67}" dt="2019-11-20T06:10:11.615" v="2111"/>
          <ac:spMkLst>
            <pc:docMk/>
            <pc:sldMk cId="3484318065" sldId="315"/>
            <ac:spMk id="26" creationId="{47B956C6-774B-4FDE-BDAE-49DDBD5A3FD8}"/>
          </ac:spMkLst>
        </pc:spChg>
        <pc:spChg chg="add mod">
          <ac:chgData name="Yang Wang" userId="4405c49e6f424c8c" providerId="LiveId" clId="{8A00745D-F7F1-41E3-A987-2134B75B6B67}" dt="2019-11-20T06:10:21.352" v="2116"/>
          <ac:spMkLst>
            <pc:docMk/>
            <pc:sldMk cId="3484318065" sldId="315"/>
            <ac:spMk id="28" creationId="{2DD3A1CF-47CB-4B05-A1FA-2AF1FEF1C5FA}"/>
          </ac:spMkLst>
        </pc:spChg>
      </pc:sldChg>
      <pc:sldChg chg="add del ord">
        <pc:chgData name="Yang Wang" userId="4405c49e6f424c8c" providerId="LiveId" clId="{8A00745D-F7F1-41E3-A987-2134B75B6B67}" dt="2019-11-20T12:43:18.551" v="4732" actId="2696"/>
        <pc:sldMkLst>
          <pc:docMk/>
          <pc:sldMk cId="1667910907" sldId="316"/>
        </pc:sldMkLst>
      </pc:sldChg>
      <pc:sldChg chg="addSp delSp modSp add ord modAnim">
        <pc:chgData name="Yang Wang" userId="4405c49e6f424c8c" providerId="LiveId" clId="{8A00745D-F7F1-41E3-A987-2134B75B6B67}" dt="2019-11-20T11:59:20.349" v="3891"/>
        <pc:sldMkLst>
          <pc:docMk/>
          <pc:sldMk cId="2682647426" sldId="317"/>
        </pc:sldMkLst>
        <pc:spChg chg="mod">
          <ac:chgData name="Yang Wang" userId="4405c49e6f424c8c" providerId="LiveId" clId="{8A00745D-F7F1-41E3-A987-2134B75B6B67}" dt="2019-11-19T12:00:57.742" v="1146"/>
          <ac:spMkLst>
            <pc:docMk/>
            <pc:sldMk cId="2682647426" sldId="317"/>
            <ac:spMk id="2" creationId="{BD1E5FF2-8C87-4E3C-8C96-6E94B27B75EF}"/>
          </ac:spMkLst>
        </pc:spChg>
        <pc:spChg chg="add del mod">
          <ac:chgData name="Yang Wang" userId="4405c49e6f424c8c" providerId="LiveId" clId="{8A00745D-F7F1-41E3-A987-2134B75B6B67}" dt="2019-11-20T11:56:32.126" v="3841"/>
          <ac:spMkLst>
            <pc:docMk/>
            <pc:sldMk cId="2682647426" sldId="317"/>
            <ac:spMk id="5" creationId="{C4DB08E4-251B-4C99-B6EC-6BE29E9F636D}"/>
          </ac:spMkLst>
        </pc:spChg>
        <pc:spChg chg="add mod">
          <ac:chgData name="Yang Wang" userId="4405c49e6f424c8c" providerId="LiveId" clId="{8A00745D-F7F1-41E3-A987-2134B75B6B67}" dt="2019-11-20T11:58:57.597" v="3877" actId="14100"/>
          <ac:spMkLst>
            <pc:docMk/>
            <pc:sldMk cId="2682647426" sldId="317"/>
            <ac:spMk id="6" creationId="{95DBC30A-A7E0-4D19-8D71-F5DB7E8D1D0D}"/>
          </ac:spMkLst>
        </pc:spChg>
        <pc:spChg chg="add mod">
          <ac:chgData name="Yang Wang" userId="4405c49e6f424c8c" providerId="LiveId" clId="{8A00745D-F7F1-41E3-A987-2134B75B6B67}" dt="2019-11-20T11:59:06.482" v="3885" actId="1035"/>
          <ac:spMkLst>
            <pc:docMk/>
            <pc:sldMk cId="2682647426" sldId="317"/>
            <ac:spMk id="7" creationId="{1AD9CCC4-1E76-493F-909B-CF3282270606}"/>
          </ac:spMkLst>
        </pc:spChg>
        <pc:graphicFrameChg chg="add del modGraphic">
          <ac:chgData name="Yang Wang" userId="4405c49e6f424c8c" providerId="LiveId" clId="{8A00745D-F7F1-41E3-A987-2134B75B6B67}" dt="2019-11-20T11:54:13.212" v="3824"/>
          <ac:graphicFrameMkLst>
            <pc:docMk/>
            <pc:sldMk cId="2682647426" sldId="317"/>
            <ac:graphicFrameMk id="3" creationId="{90D7DA05-0E16-49D6-B3CB-D4ECC070C702}"/>
          </ac:graphicFrameMkLst>
        </pc:graphicFrameChg>
        <pc:graphicFrameChg chg="add mod modGraphic">
          <ac:chgData name="Yang Wang" userId="4405c49e6f424c8c" providerId="LiveId" clId="{8A00745D-F7F1-41E3-A987-2134B75B6B67}" dt="2019-11-20T11:54:51.920" v="3832" actId="1076"/>
          <ac:graphicFrameMkLst>
            <pc:docMk/>
            <pc:sldMk cId="2682647426" sldId="317"/>
            <ac:graphicFrameMk id="4" creationId="{A87E46A9-AA9B-475E-BE9F-8A8F0337502A}"/>
          </ac:graphicFrameMkLst>
        </pc:graphicFrameChg>
        <pc:graphicFrameChg chg="add mod modGraphic">
          <ac:chgData name="Yang Wang" userId="4405c49e6f424c8c" providerId="LiveId" clId="{8A00745D-F7F1-41E3-A987-2134B75B6B67}" dt="2019-11-20T11:58:27.601" v="3863" actId="1076"/>
          <ac:graphicFrameMkLst>
            <pc:docMk/>
            <pc:sldMk cId="2682647426" sldId="317"/>
            <ac:graphicFrameMk id="8" creationId="{72E6D62F-E0D3-4566-98FF-B1884D5D05BE}"/>
          </ac:graphicFrameMkLst>
        </pc:graphicFrameChg>
      </pc:sldChg>
      <pc:sldChg chg="addSp delSp modSp add delAnim modAnim">
        <pc:chgData name="Yang Wang" userId="4405c49e6f424c8c" providerId="LiveId" clId="{8A00745D-F7F1-41E3-A987-2134B75B6B67}" dt="2019-11-20T14:02:02.208" v="6592" actId="207"/>
        <pc:sldMkLst>
          <pc:docMk/>
          <pc:sldMk cId="918211129" sldId="318"/>
        </pc:sldMkLst>
        <pc:spChg chg="mod">
          <ac:chgData name="Yang Wang" userId="4405c49e6f424c8c" providerId="LiveId" clId="{8A00745D-F7F1-41E3-A987-2134B75B6B67}" dt="2019-11-20T14:02:02.208" v="6592" actId="207"/>
          <ac:spMkLst>
            <pc:docMk/>
            <pc:sldMk cId="918211129" sldId="318"/>
            <ac:spMk id="2" creationId="{BD1E5FF2-8C87-4E3C-8C96-6E94B27B75EF}"/>
          </ac:spMkLst>
        </pc:spChg>
        <pc:spChg chg="add del">
          <ac:chgData name="Yang Wang" userId="4405c49e6f424c8c" providerId="LiveId" clId="{8A00745D-F7F1-41E3-A987-2134B75B6B67}" dt="2019-11-20T12:46:07.497" v="4774"/>
          <ac:spMkLst>
            <pc:docMk/>
            <pc:sldMk cId="918211129" sldId="318"/>
            <ac:spMk id="3" creationId="{80982A29-321F-452A-A419-E54047DE30D8}"/>
          </ac:spMkLst>
        </pc:spChg>
        <pc:spChg chg="add mod">
          <ac:chgData name="Yang Wang" userId="4405c49e6f424c8c" providerId="LiveId" clId="{8A00745D-F7F1-41E3-A987-2134B75B6B67}" dt="2019-11-20T12:46:54.603" v="4796"/>
          <ac:spMkLst>
            <pc:docMk/>
            <pc:sldMk cId="918211129" sldId="318"/>
            <ac:spMk id="4" creationId="{0986DD0B-28A6-45EE-A4E4-56767A162C01}"/>
          </ac:spMkLst>
        </pc:spChg>
        <pc:spChg chg="add del mod">
          <ac:chgData name="Yang Wang" userId="4405c49e6f424c8c" providerId="LiveId" clId="{8A00745D-F7F1-41E3-A987-2134B75B6B67}" dt="2019-11-20T12:47:42.282" v="4816"/>
          <ac:spMkLst>
            <pc:docMk/>
            <pc:sldMk cId="918211129" sldId="318"/>
            <ac:spMk id="5" creationId="{C5B86327-DDCC-413C-AE5B-18EE384D436A}"/>
          </ac:spMkLst>
        </pc:spChg>
        <pc:spChg chg="add mod">
          <ac:chgData name="Yang Wang" userId="4405c49e6f424c8c" providerId="LiveId" clId="{8A00745D-F7F1-41E3-A987-2134B75B6B67}" dt="2019-11-20T12:49:53.714" v="4843" actId="1076"/>
          <ac:spMkLst>
            <pc:docMk/>
            <pc:sldMk cId="918211129" sldId="318"/>
            <ac:spMk id="7" creationId="{FCF3E4AF-9D2F-41FB-A09F-A1A3A8CC0C3D}"/>
          </ac:spMkLst>
        </pc:spChg>
        <pc:spChg chg="add del mod">
          <ac:chgData name="Yang Wang" userId="4405c49e6f424c8c" providerId="LiveId" clId="{8A00745D-F7F1-41E3-A987-2134B75B6B67}" dt="2019-11-20T12:51:27.732" v="4903"/>
          <ac:spMkLst>
            <pc:docMk/>
            <pc:sldMk cId="918211129" sldId="318"/>
            <ac:spMk id="9" creationId="{96192725-28D8-4166-8CC9-416C4E6FAF7C}"/>
          </ac:spMkLst>
        </pc:spChg>
        <pc:spChg chg="add mod">
          <ac:chgData name="Yang Wang" userId="4405c49e6f424c8c" providerId="LiveId" clId="{8A00745D-F7F1-41E3-A987-2134B75B6B67}" dt="2019-11-20T12:48:00.827" v="4817" actId="1076"/>
          <ac:spMkLst>
            <pc:docMk/>
            <pc:sldMk cId="918211129" sldId="318"/>
            <ac:spMk id="14" creationId="{F47D9D16-6526-4CF0-81DB-326720430089}"/>
          </ac:spMkLst>
        </pc:spChg>
        <pc:spChg chg="add mod">
          <ac:chgData name="Yang Wang" userId="4405c49e6f424c8c" providerId="LiveId" clId="{8A00745D-F7F1-41E3-A987-2134B75B6B67}" dt="2019-11-20T13:03:56.970" v="5283"/>
          <ac:spMkLst>
            <pc:docMk/>
            <pc:sldMk cId="918211129" sldId="318"/>
            <ac:spMk id="18" creationId="{928B09D6-4150-47BD-87CD-EAB1439A42E9}"/>
          </ac:spMkLst>
        </pc:spChg>
        <pc:spChg chg="add mod">
          <ac:chgData name="Yang Wang" userId="4405c49e6f424c8c" providerId="LiveId" clId="{8A00745D-F7F1-41E3-A987-2134B75B6B67}" dt="2019-11-20T12:55:14.210" v="5048" actId="14100"/>
          <ac:spMkLst>
            <pc:docMk/>
            <pc:sldMk cId="918211129" sldId="318"/>
            <ac:spMk id="21" creationId="{A569B017-330D-4C81-91A3-D3A4F8D53CFD}"/>
          </ac:spMkLst>
        </pc:spChg>
        <pc:spChg chg="add del mod">
          <ac:chgData name="Yang Wang" userId="4405c49e6f424c8c" providerId="LiveId" clId="{8A00745D-F7F1-41E3-A987-2134B75B6B67}" dt="2019-11-20T13:16:48.569" v="6052" actId="478"/>
          <ac:spMkLst>
            <pc:docMk/>
            <pc:sldMk cId="918211129" sldId="318"/>
            <ac:spMk id="26" creationId="{BAC1C949-449D-456B-8B00-5CE155AC7EEC}"/>
          </ac:spMkLst>
        </pc:spChg>
        <pc:graphicFrameChg chg="add del mod modGraphic">
          <ac:chgData name="Yang Wang" userId="4405c49e6f424c8c" providerId="LiveId" clId="{8A00745D-F7F1-41E3-A987-2134B75B6B67}" dt="2019-11-20T12:50:15.006" v="4845" actId="478"/>
          <ac:graphicFrameMkLst>
            <pc:docMk/>
            <pc:sldMk cId="918211129" sldId="318"/>
            <ac:graphicFrameMk id="6" creationId="{3C468B86-ABE7-45FB-90D1-EF1ED45B9A91}"/>
          </ac:graphicFrameMkLst>
        </pc:graphicFrameChg>
        <pc:graphicFrameChg chg="add del">
          <ac:chgData name="Yang Wang" userId="4405c49e6f424c8c" providerId="LiveId" clId="{8A00745D-F7F1-41E3-A987-2134B75B6B67}" dt="2019-11-20T12:51:14.669" v="4899"/>
          <ac:graphicFrameMkLst>
            <pc:docMk/>
            <pc:sldMk cId="918211129" sldId="318"/>
            <ac:graphicFrameMk id="8" creationId="{21FEEA23-E71E-4DFE-868E-EED3E9C5B2B9}"/>
          </ac:graphicFrameMkLst>
        </pc:graphicFrameChg>
        <pc:graphicFrameChg chg="add mod modGraphic">
          <ac:chgData name="Yang Wang" userId="4405c49e6f424c8c" providerId="LiveId" clId="{8A00745D-F7F1-41E3-A987-2134B75B6B67}" dt="2019-11-20T12:54:07.051" v="4985" actId="1076"/>
          <ac:graphicFrameMkLst>
            <pc:docMk/>
            <pc:sldMk cId="918211129" sldId="318"/>
            <ac:graphicFrameMk id="10" creationId="{D20971AE-C609-4534-9C83-DAE58A492EA2}"/>
          </ac:graphicFrameMkLst>
        </pc:graphicFrameChg>
      </pc:sldChg>
      <pc:sldChg chg="addSp delSp modSp add delAnim modAnim">
        <pc:chgData name="Yang Wang" userId="4405c49e6f424c8c" providerId="LiveId" clId="{8A00745D-F7F1-41E3-A987-2134B75B6B67}" dt="2019-11-21T05:04:06.652" v="7912" actId="20577"/>
        <pc:sldMkLst>
          <pc:docMk/>
          <pc:sldMk cId="3736528484" sldId="319"/>
        </pc:sldMkLst>
        <pc:spChg chg="mod">
          <ac:chgData name="Yang Wang" userId="4405c49e6f424c8c" providerId="LiveId" clId="{8A00745D-F7F1-41E3-A987-2134B75B6B67}" dt="2019-11-20T14:01:06.168" v="6591"/>
          <ac:spMkLst>
            <pc:docMk/>
            <pc:sldMk cId="3736528484" sldId="319"/>
            <ac:spMk id="2" creationId="{BD1E5FF2-8C87-4E3C-8C96-6E94B27B75EF}"/>
          </ac:spMkLst>
        </pc:spChg>
        <pc:spChg chg="add del mod">
          <ac:chgData name="Yang Wang" userId="4405c49e6f424c8c" providerId="LiveId" clId="{8A00745D-F7F1-41E3-A987-2134B75B6B67}" dt="2019-11-20T23:01:23.579" v="7055" actId="478"/>
          <ac:spMkLst>
            <pc:docMk/>
            <pc:sldMk cId="3736528484" sldId="319"/>
            <ac:spMk id="6" creationId="{02641936-25B3-486F-95F0-D1510242C4FB}"/>
          </ac:spMkLst>
        </pc:spChg>
        <pc:spChg chg="add del mod">
          <ac:chgData name="Yang Wang" userId="4405c49e6f424c8c" providerId="LiveId" clId="{8A00745D-F7F1-41E3-A987-2134B75B6B67}" dt="2019-11-20T23:01:25.585" v="7056" actId="478"/>
          <ac:spMkLst>
            <pc:docMk/>
            <pc:sldMk cId="3736528484" sldId="319"/>
            <ac:spMk id="7" creationId="{D9A75482-2368-4706-8C85-095D87442BAE}"/>
          </ac:spMkLst>
        </pc:spChg>
        <pc:spChg chg="add del mod">
          <ac:chgData name="Yang Wang" userId="4405c49e6f424c8c" providerId="LiveId" clId="{8A00745D-F7F1-41E3-A987-2134B75B6B67}" dt="2019-11-20T14:06:26.595" v="6654" actId="478"/>
          <ac:spMkLst>
            <pc:docMk/>
            <pc:sldMk cId="3736528484" sldId="319"/>
            <ac:spMk id="11" creationId="{19B10760-F21E-41BA-AFE5-061EC550036D}"/>
          </ac:spMkLst>
        </pc:spChg>
        <pc:spChg chg="add mod">
          <ac:chgData name="Yang Wang" userId="4405c49e6f424c8c" providerId="LiveId" clId="{8A00745D-F7F1-41E3-A987-2134B75B6B67}" dt="2019-11-20T23:21:50.361" v="7316" actId="1037"/>
          <ac:spMkLst>
            <pc:docMk/>
            <pc:sldMk cId="3736528484" sldId="319"/>
            <ac:spMk id="12" creationId="{A278845E-1C77-42B3-B3CA-B74383201DC3}"/>
          </ac:spMkLst>
        </pc:spChg>
        <pc:spChg chg="add mod">
          <ac:chgData name="Yang Wang" userId="4405c49e6f424c8c" providerId="LiveId" clId="{8A00745D-F7F1-41E3-A987-2134B75B6B67}" dt="2019-11-20T23:21:50.361" v="7316" actId="1037"/>
          <ac:spMkLst>
            <pc:docMk/>
            <pc:sldMk cId="3736528484" sldId="319"/>
            <ac:spMk id="13" creationId="{797243B9-F7B1-4671-8C3A-ABB1ED2961DD}"/>
          </ac:spMkLst>
        </pc:spChg>
        <pc:graphicFrameChg chg="add mod modGraphic">
          <ac:chgData name="Yang Wang" userId="4405c49e6f424c8c" providerId="LiveId" clId="{8A00745D-F7F1-41E3-A987-2134B75B6B67}" dt="2019-11-21T05:04:06.652" v="7912" actId="20577"/>
          <ac:graphicFrameMkLst>
            <pc:docMk/>
            <pc:sldMk cId="3736528484" sldId="319"/>
            <ac:graphicFrameMk id="3" creationId="{45C8B2C1-E44C-4847-845E-DB2417C9C969}"/>
          </ac:graphicFrameMkLst>
        </pc:graphicFrameChg>
        <pc:graphicFrameChg chg="add del">
          <ac:chgData name="Yang Wang" userId="4405c49e6f424c8c" providerId="LiveId" clId="{8A00745D-F7F1-41E3-A987-2134B75B6B67}" dt="2019-11-20T14:22:59.337" v="7015" actId="3680"/>
          <ac:graphicFrameMkLst>
            <pc:docMk/>
            <pc:sldMk cId="3736528484" sldId="319"/>
            <ac:graphicFrameMk id="4" creationId="{A1E93E4E-840E-49C8-8D0B-1D941BBE0761}"/>
          </ac:graphicFrameMkLst>
        </pc:graphicFrameChg>
        <pc:graphicFrameChg chg="add del mod">
          <ac:chgData name="Yang Wang" userId="4405c49e6f424c8c" providerId="LiveId" clId="{8A00745D-F7F1-41E3-A987-2134B75B6B67}" dt="2019-11-20T14:08:00.638" v="6797"/>
          <ac:graphicFrameMkLst>
            <pc:docMk/>
            <pc:sldMk cId="3736528484" sldId="319"/>
            <ac:graphicFrameMk id="14" creationId="{937C1FC1-26AB-4A6A-B892-32A126A5F43C}"/>
          </ac:graphicFrameMkLst>
        </pc:graphicFrameChg>
      </pc:sldChg>
      <pc:sldChg chg="addSp delSp modSp add delAnim modAnim">
        <pc:chgData name="Yang Wang" userId="4405c49e6f424c8c" providerId="LiveId" clId="{8A00745D-F7F1-41E3-A987-2134B75B6B67}" dt="2019-11-21T05:23:27.350" v="9000"/>
        <pc:sldMkLst>
          <pc:docMk/>
          <pc:sldMk cId="3855500824" sldId="320"/>
        </pc:sldMkLst>
        <pc:spChg chg="mod">
          <ac:chgData name="Yang Wang" userId="4405c49e6f424c8c" providerId="LiveId" clId="{8A00745D-F7F1-41E3-A987-2134B75B6B67}" dt="2019-11-19T12:02:41.680" v="1195"/>
          <ac:spMkLst>
            <pc:docMk/>
            <pc:sldMk cId="3855500824" sldId="320"/>
            <ac:spMk id="2" creationId="{BD1E5FF2-8C87-4E3C-8C96-6E94B27B75EF}"/>
          </ac:spMkLst>
        </pc:spChg>
        <pc:spChg chg="add del mod">
          <ac:chgData name="Yang Wang" userId="4405c49e6f424c8c" providerId="LiveId" clId="{8A00745D-F7F1-41E3-A987-2134B75B6B67}" dt="2019-11-20T23:35:30.907" v="7686" actId="478"/>
          <ac:spMkLst>
            <pc:docMk/>
            <pc:sldMk cId="3855500824" sldId="320"/>
            <ac:spMk id="3" creationId="{EC39AE82-819D-4372-BFE6-DBFDAA34FE7F}"/>
          </ac:spMkLst>
        </pc:spChg>
        <pc:spChg chg="add del mod">
          <ac:chgData name="Yang Wang" userId="4405c49e6f424c8c" providerId="LiveId" clId="{8A00745D-F7F1-41E3-A987-2134B75B6B67}" dt="2019-11-20T23:35:29.828" v="7685" actId="478"/>
          <ac:spMkLst>
            <pc:docMk/>
            <pc:sldMk cId="3855500824" sldId="320"/>
            <ac:spMk id="4" creationId="{8754D0B5-B258-4258-BDAD-BA7DB63BB7CC}"/>
          </ac:spMkLst>
        </pc:spChg>
        <pc:spChg chg="add del mod">
          <ac:chgData name="Yang Wang" userId="4405c49e6f424c8c" providerId="LiveId" clId="{8A00745D-F7F1-41E3-A987-2134B75B6B67}" dt="2019-11-20T23:35:28.778" v="7684" actId="478"/>
          <ac:spMkLst>
            <pc:docMk/>
            <pc:sldMk cId="3855500824" sldId="320"/>
            <ac:spMk id="5" creationId="{D50DB18A-5754-4AED-B9C2-FF27ABC13694}"/>
          </ac:spMkLst>
        </pc:spChg>
        <pc:spChg chg="add del mod">
          <ac:chgData name="Yang Wang" userId="4405c49e6f424c8c" providerId="LiveId" clId="{8A00745D-F7F1-41E3-A987-2134B75B6B67}" dt="2019-11-20T23:35:27.508" v="7683" actId="478"/>
          <ac:spMkLst>
            <pc:docMk/>
            <pc:sldMk cId="3855500824" sldId="320"/>
            <ac:spMk id="6" creationId="{D2A4904E-156D-42CF-928B-543E9E1A559F}"/>
          </ac:spMkLst>
        </pc:spChg>
        <pc:graphicFrameChg chg="add mod modGraphic">
          <ac:chgData name="Yang Wang" userId="4405c49e6f424c8c" providerId="LiveId" clId="{8A00745D-F7F1-41E3-A987-2134B75B6B67}" dt="2019-11-21T05:20:51.607" v="8988"/>
          <ac:graphicFrameMkLst>
            <pc:docMk/>
            <pc:sldMk cId="3855500824" sldId="320"/>
            <ac:graphicFrameMk id="7" creationId="{7DB854A6-B7A0-4522-8736-5A0FE18C49BA}"/>
          </ac:graphicFrameMkLst>
        </pc:graphicFrameChg>
      </pc:sldChg>
      <pc:sldChg chg="addSp delSp modSp add modAnim">
        <pc:chgData name="Yang Wang" userId="4405c49e6f424c8c" providerId="LiveId" clId="{8A00745D-F7F1-41E3-A987-2134B75B6B67}" dt="2019-11-21T05:50:26.681" v="9823"/>
        <pc:sldMkLst>
          <pc:docMk/>
          <pc:sldMk cId="3807088591" sldId="321"/>
        </pc:sldMkLst>
        <pc:spChg chg="mod">
          <ac:chgData name="Yang Wang" userId="4405c49e6f424c8c" providerId="LiveId" clId="{8A00745D-F7F1-41E3-A987-2134B75B6B67}" dt="2019-11-21T05:36:46.715" v="9111" actId="20577"/>
          <ac:spMkLst>
            <pc:docMk/>
            <pc:sldMk cId="3807088591" sldId="321"/>
            <ac:spMk id="2" creationId="{BD1E5FF2-8C87-4E3C-8C96-6E94B27B75EF}"/>
          </ac:spMkLst>
        </pc:spChg>
        <pc:spChg chg="add del">
          <ac:chgData name="Yang Wang" userId="4405c49e6f424c8c" providerId="LiveId" clId="{8A00745D-F7F1-41E3-A987-2134B75B6B67}" dt="2019-11-21T05:22:57.834" v="8991"/>
          <ac:spMkLst>
            <pc:docMk/>
            <pc:sldMk cId="3807088591" sldId="321"/>
            <ac:spMk id="3" creationId="{40811A5C-F55C-43BF-9693-3DFB0B305EC8}"/>
          </ac:spMkLst>
        </pc:spChg>
        <pc:spChg chg="add mod">
          <ac:chgData name="Yang Wang" userId="4405c49e6f424c8c" providerId="LiveId" clId="{8A00745D-F7F1-41E3-A987-2134B75B6B67}" dt="2019-11-21T05:23:19.300" v="8998" actId="1076"/>
          <ac:spMkLst>
            <pc:docMk/>
            <pc:sldMk cId="3807088591" sldId="321"/>
            <ac:spMk id="4" creationId="{EB87B9C9-ADC8-441A-8165-FC7BE996203A}"/>
          </ac:spMkLst>
        </pc:spChg>
        <pc:spChg chg="add mod">
          <ac:chgData name="Yang Wang" userId="4405c49e6f424c8c" providerId="LiveId" clId="{8A00745D-F7F1-41E3-A987-2134B75B6B67}" dt="2019-11-21T05:25:40.543" v="9049" actId="207"/>
          <ac:spMkLst>
            <pc:docMk/>
            <pc:sldMk cId="3807088591" sldId="321"/>
            <ac:spMk id="5" creationId="{811463D2-8977-4260-ABBF-497A2556D4B6}"/>
          </ac:spMkLst>
        </pc:spChg>
        <pc:spChg chg="add mod">
          <ac:chgData name="Yang Wang" userId="4405c49e6f424c8c" providerId="LiveId" clId="{8A00745D-F7F1-41E3-A987-2134B75B6B67}" dt="2019-11-21T05:23:13.153" v="8995"/>
          <ac:spMkLst>
            <pc:docMk/>
            <pc:sldMk cId="3807088591" sldId="321"/>
            <ac:spMk id="11" creationId="{833BB2CC-5658-4E7B-9A99-BF9E32FCB207}"/>
          </ac:spMkLst>
        </pc:spChg>
        <pc:spChg chg="add del">
          <ac:chgData name="Yang Wang" userId="4405c49e6f424c8c" providerId="LiveId" clId="{8A00745D-F7F1-41E3-A987-2134B75B6B67}" dt="2019-11-21T05:50:26.681" v="9823"/>
          <ac:spMkLst>
            <pc:docMk/>
            <pc:sldMk cId="3807088591" sldId="321"/>
            <ac:spMk id="16" creationId="{A1DEE01E-A696-4A49-A04E-1477F04BE16C}"/>
          </ac:spMkLst>
        </pc:spChg>
      </pc:sldChg>
      <pc:sldChg chg="addSp delSp modSp add delAnim modAnim">
        <pc:chgData name="Yang Wang" userId="4405c49e6f424c8c" providerId="LiveId" clId="{8A00745D-F7F1-41E3-A987-2134B75B6B67}" dt="2019-11-21T05:56:26.439" v="10146" actId="207"/>
        <pc:sldMkLst>
          <pc:docMk/>
          <pc:sldMk cId="2388235611" sldId="322"/>
        </pc:sldMkLst>
        <pc:spChg chg="mod">
          <ac:chgData name="Yang Wang" userId="4405c49e6f424c8c" providerId="LiveId" clId="{8A00745D-F7F1-41E3-A987-2134B75B6B67}" dt="2019-11-19T13:28:18.904" v="1230"/>
          <ac:spMkLst>
            <pc:docMk/>
            <pc:sldMk cId="2388235611" sldId="322"/>
            <ac:spMk id="2" creationId="{BD1E5FF2-8C87-4E3C-8C96-6E94B27B75EF}"/>
          </ac:spMkLst>
        </pc:spChg>
        <pc:spChg chg="add del mod">
          <ac:chgData name="Yang Wang" userId="4405c49e6f424c8c" providerId="LiveId" clId="{8A00745D-F7F1-41E3-A987-2134B75B6B67}" dt="2019-11-21T05:50:33.350" v="9826" actId="478"/>
          <ac:spMkLst>
            <pc:docMk/>
            <pc:sldMk cId="2388235611" sldId="322"/>
            <ac:spMk id="3" creationId="{DB34B2CC-70AF-4368-8A26-4769FE1ADCBC}"/>
          </ac:spMkLst>
        </pc:spChg>
        <pc:spChg chg="add del mod">
          <ac:chgData name="Yang Wang" userId="4405c49e6f424c8c" providerId="LiveId" clId="{8A00745D-F7F1-41E3-A987-2134B75B6B67}" dt="2019-11-21T05:51:16.292" v="9882" actId="478"/>
          <ac:spMkLst>
            <pc:docMk/>
            <pc:sldMk cId="2388235611" sldId="322"/>
            <ac:spMk id="4" creationId="{04A6922A-3182-486A-98A1-F48F61AD3B9F}"/>
          </ac:spMkLst>
        </pc:spChg>
        <pc:spChg chg="add mod">
          <ac:chgData name="Yang Wang" userId="4405c49e6f424c8c" providerId="LiveId" clId="{8A00745D-F7F1-41E3-A987-2134B75B6B67}" dt="2019-11-21T05:50:50.175" v="9859" actId="20577"/>
          <ac:spMkLst>
            <pc:docMk/>
            <pc:sldMk cId="2388235611" sldId="322"/>
            <ac:spMk id="13" creationId="{E3DA24F6-8052-4663-A87F-2510DE81597E}"/>
          </ac:spMkLst>
        </pc:spChg>
        <pc:spChg chg="add mod">
          <ac:chgData name="Yang Wang" userId="4405c49e6f424c8c" providerId="LiveId" clId="{8A00745D-F7F1-41E3-A987-2134B75B6B67}" dt="2019-11-21T05:52:10.112" v="9933" actId="1076"/>
          <ac:spMkLst>
            <pc:docMk/>
            <pc:sldMk cId="2388235611" sldId="322"/>
            <ac:spMk id="14" creationId="{0D62CBCC-AD60-41D4-B5D3-84DA9D327D65}"/>
          </ac:spMkLst>
        </pc:spChg>
        <pc:spChg chg="add mod">
          <ac:chgData name="Yang Wang" userId="4405c49e6f424c8c" providerId="LiveId" clId="{8A00745D-F7F1-41E3-A987-2134B75B6B67}" dt="2019-11-21T05:52:13.656" v="9934" actId="1076"/>
          <ac:spMkLst>
            <pc:docMk/>
            <pc:sldMk cId="2388235611" sldId="322"/>
            <ac:spMk id="16" creationId="{08B44CEF-C53B-4A18-A395-0AB05EE01868}"/>
          </ac:spMkLst>
        </pc:spChg>
        <pc:spChg chg="add mod">
          <ac:chgData name="Yang Wang" userId="4405c49e6f424c8c" providerId="LiveId" clId="{8A00745D-F7F1-41E3-A987-2134B75B6B67}" dt="2019-11-21T05:53:40.369" v="9980" actId="1076"/>
          <ac:spMkLst>
            <pc:docMk/>
            <pc:sldMk cId="2388235611" sldId="322"/>
            <ac:spMk id="18" creationId="{963B716F-81C3-49B1-8DF0-A912C954D91D}"/>
          </ac:spMkLst>
        </pc:spChg>
        <pc:spChg chg="add mod">
          <ac:chgData name="Yang Wang" userId="4405c49e6f424c8c" providerId="LiveId" clId="{8A00745D-F7F1-41E3-A987-2134B75B6B67}" dt="2019-11-21T05:53:37.552" v="9979" actId="1076"/>
          <ac:spMkLst>
            <pc:docMk/>
            <pc:sldMk cId="2388235611" sldId="322"/>
            <ac:spMk id="19" creationId="{2E5665AE-2B50-4692-A69C-473C0DAEC898}"/>
          </ac:spMkLst>
        </pc:spChg>
        <pc:spChg chg="add del mod">
          <ac:chgData name="Yang Wang" userId="4405c49e6f424c8c" providerId="LiveId" clId="{8A00745D-F7F1-41E3-A987-2134B75B6B67}" dt="2019-11-21T05:53:32.850" v="9977" actId="478"/>
          <ac:spMkLst>
            <pc:docMk/>
            <pc:sldMk cId="2388235611" sldId="322"/>
            <ac:spMk id="21" creationId="{B00F0CAE-AA8F-4734-A45F-55A59182DA90}"/>
          </ac:spMkLst>
        </pc:spChg>
        <pc:spChg chg="add mod">
          <ac:chgData name="Yang Wang" userId="4405c49e6f424c8c" providerId="LiveId" clId="{8A00745D-F7F1-41E3-A987-2134B75B6B67}" dt="2019-11-21T05:54:28.674" v="10022" actId="14100"/>
          <ac:spMkLst>
            <pc:docMk/>
            <pc:sldMk cId="2388235611" sldId="322"/>
            <ac:spMk id="26" creationId="{AE19ABA3-A94D-4C83-BC55-EBDBFE7036AD}"/>
          </ac:spMkLst>
        </pc:spChg>
        <pc:spChg chg="add mod">
          <ac:chgData name="Yang Wang" userId="4405c49e6f424c8c" providerId="LiveId" clId="{8A00745D-F7F1-41E3-A987-2134B75B6B67}" dt="2019-11-21T05:54:48.975" v="10034" actId="20577"/>
          <ac:spMkLst>
            <pc:docMk/>
            <pc:sldMk cId="2388235611" sldId="322"/>
            <ac:spMk id="28" creationId="{016F09FA-2470-4331-8D28-75688BD4C0A1}"/>
          </ac:spMkLst>
        </pc:spChg>
        <pc:spChg chg="add mod">
          <ac:chgData name="Yang Wang" userId="4405c49e6f424c8c" providerId="LiveId" clId="{8A00745D-F7F1-41E3-A987-2134B75B6B67}" dt="2019-11-21T05:56:26.439" v="10146" actId="207"/>
          <ac:spMkLst>
            <pc:docMk/>
            <pc:sldMk cId="2388235611" sldId="322"/>
            <ac:spMk id="29" creationId="{E3FE4ED5-7E28-4EDA-99EA-C7D8020AE896}"/>
          </ac:spMkLst>
        </pc:spChg>
      </pc:sldChg>
      <pc:sldChg chg="addSp delSp modSp add delAnim modAnim">
        <pc:chgData name="Yang Wang" userId="4405c49e6f424c8c" providerId="LiveId" clId="{8A00745D-F7F1-41E3-A987-2134B75B6B67}" dt="2019-11-20T06:26:27.081" v="2655"/>
        <pc:sldMkLst>
          <pc:docMk/>
          <pc:sldMk cId="3883497984" sldId="323"/>
        </pc:sldMkLst>
        <pc:spChg chg="mod">
          <ac:chgData name="Yang Wang" userId="4405c49e6f424c8c" providerId="LiveId" clId="{8A00745D-F7F1-41E3-A987-2134B75B6B67}" dt="2019-11-20T06:13:50.043" v="2132" actId="20577"/>
          <ac:spMkLst>
            <pc:docMk/>
            <pc:sldMk cId="3883497984" sldId="323"/>
            <ac:spMk id="2" creationId="{BD1E5FF2-8C87-4E3C-8C96-6E94B27B75EF}"/>
          </ac:spMkLst>
        </pc:spChg>
        <pc:spChg chg="mod">
          <ac:chgData name="Yang Wang" userId="4405c49e6f424c8c" providerId="LiveId" clId="{8A00745D-F7F1-41E3-A987-2134B75B6B67}" dt="2019-11-20T06:15:55.259" v="2196" actId="20577"/>
          <ac:spMkLst>
            <pc:docMk/>
            <pc:sldMk cId="3883497984" sldId="323"/>
            <ac:spMk id="5" creationId="{AEA5A197-EC96-4D5E-992C-23F571DCD557}"/>
          </ac:spMkLst>
        </pc:spChg>
        <pc:spChg chg="mod">
          <ac:chgData name="Yang Wang" userId="4405c49e6f424c8c" providerId="LiveId" clId="{8A00745D-F7F1-41E3-A987-2134B75B6B67}" dt="2019-11-20T06:15:22.371" v="2179" actId="14100"/>
          <ac:spMkLst>
            <pc:docMk/>
            <pc:sldMk cId="3883497984" sldId="323"/>
            <ac:spMk id="13" creationId="{355D7B49-DF20-4C59-877D-CBBED89E6110}"/>
          </ac:spMkLst>
        </pc:spChg>
        <pc:spChg chg="mod">
          <ac:chgData name="Yang Wang" userId="4405c49e6f424c8c" providerId="LiveId" clId="{8A00745D-F7F1-41E3-A987-2134B75B6B67}" dt="2019-11-20T06:16:09.646" v="2217" actId="20577"/>
          <ac:spMkLst>
            <pc:docMk/>
            <pc:sldMk cId="3883497984" sldId="323"/>
            <ac:spMk id="16" creationId="{5F3B24D2-7396-4097-8B83-B58A5C293C6E}"/>
          </ac:spMkLst>
        </pc:spChg>
        <pc:spChg chg="mod">
          <ac:chgData name="Yang Wang" userId="4405c49e6f424c8c" providerId="LiveId" clId="{8A00745D-F7F1-41E3-A987-2134B75B6B67}" dt="2019-11-20T06:26:07.622" v="2640" actId="1035"/>
          <ac:spMkLst>
            <pc:docMk/>
            <pc:sldMk cId="3883497984" sldId="323"/>
            <ac:spMk id="18" creationId="{FEB35AE1-D763-4B3B-B82E-06E07E051A88}"/>
          </ac:spMkLst>
        </pc:spChg>
        <pc:spChg chg="mod">
          <ac:chgData name="Yang Wang" userId="4405c49e6f424c8c" providerId="LiveId" clId="{8A00745D-F7F1-41E3-A987-2134B75B6B67}" dt="2019-11-20T06:26:07.622" v="2640" actId="1035"/>
          <ac:spMkLst>
            <pc:docMk/>
            <pc:sldMk cId="3883497984" sldId="323"/>
            <ac:spMk id="19" creationId="{2F9AA721-5D50-418C-BF7E-9C27CB6DB053}"/>
          </ac:spMkLst>
        </pc:spChg>
        <pc:spChg chg="del mod">
          <ac:chgData name="Yang Wang" userId="4405c49e6f424c8c" providerId="LiveId" clId="{8A00745D-F7F1-41E3-A987-2134B75B6B67}" dt="2019-11-20T06:25:17.632" v="2595" actId="478"/>
          <ac:spMkLst>
            <pc:docMk/>
            <pc:sldMk cId="3883497984" sldId="323"/>
            <ac:spMk id="21" creationId="{FEA48805-5BE1-446B-A36C-7C835ADB7A94}"/>
          </ac:spMkLst>
        </pc:spChg>
        <pc:spChg chg="add mod">
          <ac:chgData name="Yang Wang" userId="4405c49e6f424c8c" providerId="LiveId" clId="{8A00745D-F7F1-41E3-A987-2134B75B6B67}" dt="2019-11-20T06:17:25.703" v="2281" actId="20577"/>
          <ac:spMkLst>
            <pc:docMk/>
            <pc:sldMk cId="3883497984" sldId="323"/>
            <ac:spMk id="26" creationId="{C51CE9F1-A85C-457D-9875-0BA20A55FEB6}"/>
          </ac:spMkLst>
        </pc:spChg>
        <pc:spChg chg="del mod">
          <ac:chgData name="Yang Wang" userId="4405c49e6f424c8c" providerId="LiveId" clId="{8A00745D-F7F1-41E3-A987-2134B75B6B67}" dt="2019-11-20T06:25:41.855" v="2605" actId="478"/>
          <ac:spMkLst>
            <pc:docMk/>
            <pc:sldMk cId="3883497984" sldId="323"/>
            <ac:spMk id="28" creationId="{2DD3A1CF-47CB-4B05-A1FA-2AF1FEF1C5FA}"/>
          </ac:spMkLst>
        </pc:spChg>
        <pc:spChg chg="add mod">
          <ac:chgData name="Yang Wang" userId="4405c49e6f424c8c" providerId="LiveId" clId="{8A00745D-F7F1-41E3-A987-2134B75B6B67}" dt="2019-11-20T06:19:00.135" v="2331" actId="14100"/>
          <ac:spMkLst>
            <pc:docMk/>
            <pc:sldMk cId="3883497984" sldId="323"/>
            <ac:spMk id="29" creationId="{20D74DB3-0A36-4F34-B3F4-A138D1781862}"/>
          </ac:spMkLst>
        </pc:spChg>
        <pc:spChg chg="add mod">
          <ac:chgData name="Yang Wang" userId="4405c49e6f424c8c" providerId="LiveId" clId="{8A00745D-F7F1-41E3-A987-2134B75B6B67}" dt="2019-11-20T06:26:07.622" v="2640" actId="1035"/>
          <ac:spMkLst>
            <pc:docMk/>
            <pc:sldMk cId="3883497984" sldId="323"/>
            <ac:spMk id="30" creationId="{F0101994-6AE8-4FF4-B996-7ECD87C9AAD2}"/>
          </ac:spMkLst>
        </pc:spChg>
        <pc:spChg chg="add mod">
          <ac:chgData name="Yang Wang" userId="4405c49e6f424c8c" providerId="LiveId" clId="{8A00745D-F7F1-41E3-A987-2134B75B6B67}" dt="2019-11-20T06:26:12.149" v="2641" actId="1076"/>
          <ac:spMkLst>
            <pc:docMk/>
            <pc:sldMk cId="3883497984" sldId="323"/>
            <ac:spMk id="31" creationId="{3CEB712F-6903-402A-BF82-3705097FEAB1}"/>
          </ac:spMkLst>
        </pc:spChg>
        <pc:spChg chg="add mod">
          <ac:chgData name="Yang Wang" userId="4405c49e6f424c8c" providerId="LiveId" clId="{8A00745D-F7F1-41E3-A987-2134B75B6B67}" dt="2019-11-20T06:26:15.842" v="2642" actId="1076"/>
          <ac:spMkLst>
            <pc:docMk/>
            <pc:sldMk cId="3883497984" sldId="323"/>
            <ac:spMk id="32" creationId="{3A7849DB-C9BB-422F-9E37-6784DD6FFE98}"/>
          </ac:spMkLst>
        </pc:spChg>
        <pc:spChg chg="add mod">
          <ac:chgData name="Yang Wang" userId="4405c49e6f424c8c" providerId="LiveId" clId="{8A00745D-F7F1-41E3-A987-2134B75B6B67}" dt="2019-11-20T06:26:27.081" v="2655"/>
          <ac:spMkLst>
            <pc:docMk/>
            <pc:sldMk cId="3883497984" sldId="323"/>
            <ac:spMk id="33" creationId="{72E32773-1835-4489-A415-86F5D5E2A6AC}"/>
          </ac:spMkLst>
        </pc:spChg>
      </pc:sldChg>
      <pc:sldChg chg="addSp delSp modSp add delAnim modAnim">
        <pc:chgData name="Yang Wang" userId="4405c49e6f424c8c" providerId="LiveId" clId="{8A00745D-F7F1-41E3-A987-2134B75B6B67}" dt="2019-11-20T10:32:26.369" v="2981"/>
        <pc:sldMkLst>
          <pc:docMk/>
          <pc:sldMk cId="1951013015" sldId="324"/>
        </pc:sldMkLst>
        <pc:spChg chg="add del">
          <ac:chgData name="Yang Wang" userId="4405c49e6f424c8c" providerId="LiveId" clId="{8A00745D-F7F1-41E3-A987-2134B75B6B67}" dt="2019-11-20T07:02:25.640" v="2699"/>
          <ac:spMkLst>
            <pc:docMk/>
            <pc:sldMk cId="1951013015" sldId="324"/>
            <ac:spMk id="3" creationId="{2187F3C8-4795-43E5-862E-71BC12EFE7A6}"/>
          </ac:spMkLst>
        </pc:spChg>
        <pc:spChg chg="mod">
          <ac:chgData name="Yang Wang" userId="4405c49e6f424c8c" providerId="LiveId" clId="{8A00745D-F7F1-41E3-A987-2134B75B6B67}" dt="2019-11-20T07:02:53.267" v="2725" actId="20577"/>
          <ac:spMkLst>
            <pc:docMk/>
            <pc:sldMk cId="1951013015" sldId="324"/>
            <ac:spMk id="5" creationId="{AEA5A197-EC96-4D5E-992C-23F571DCD557}"/>
          </ac:spMkLst>
        </pc:spChg>
        <pc:spChg chg="mod">
          <ac:chgData name="Yang Wang" userId="4405c49e6f424c8c" providerId="LiveId" clId="{8A00745D-F7F1-41E3-A987-2134B75B6B67}" dt="2019-11-20T06:59:39.695" v="2694" actId="14100"/>
          <ac:spMkLst>
            <pc:docMk/>
            <pc:sldMk cId="1951013015" sldId="324"/>
            <ac:spMk id="13" creationId="{355D7B49-DF20-4C59-877D-CBBED89E6110}"/>
          </ac:spMkLst>
        </pc:spChg>
        <pc:spChg chg="del">
          <ac:chgData name="Yang Wang" userId="4405c49e6f424c8c" providerId="LiveId" clId="{8A00745D-F7F1-41E3-A987-2134B75B6B67}" dt="2019-11-20T07:02:31.906" v="2703" actId="478"/>
          <ac:spMkLst>
            <pc:docMk/>
            <pc:sldMk cId="1951013015" sldId="324"/>
            <ac:spMk id="16" creationId="{5F3B24D2-7396-4097-8B83-B58A5C293C6E}"/>
          </ac:spMkLst>
        </pc:spChg>
        <pc:spChg chg="del">
          <ac:chgData name="Yang Wang" userId="4405c49e6f424c8c" providerId="LiveId" clId="{8A00745D-F7F1-41E3-A987-2134B75B6B67}" dt="2019-11-20T06:59:45.035" v="2695" actId="478"/>
          <ac:spMkLst>
            <pc:docMk/>
            <pc:sldMk cId="1951013015" sldId="324"/>
            <ac:spMk id="18" creationId="{FEB35AE1-D763-4B3B-B82E-06E07E051A88}"/>
          </ac:spMkLst>
        </pc:spChg>
        <pc:spChg chg="del">
          <ac:chgData name="Yang Wang" userId="4405c49e6f424c8c" providerId="LiveId" clId="{8A00745D-F7F1-41E3-A987-2134B75B6B67}" dt="2019-11-20T06:59:45.035" v="2695" actId="478"/>
          <ac:spMkLst>
            <pc:docMk/>
            <pc:sldMk cId="1951013015" sldId="324"/>
            <ac:spMk id="19" creationId="{2F9AA721-5D50-418C-BF7E-9C27CB6DB053}"/>
          </ac:spMkLst>
        </pc:spChg>
        <pc:spChg chg="del">
          <ac:chgData name="Yang Wang" userId="4405c49e6f424c8c" providerId="LiveId" clId="{8A00745D-F7F1-41E3-A987-2134B75B6B67}" dt="2019-11-20T07:02:35.434" v="2705" actId="478"/>
          <ac:spMkLst>
            <pc:docMk/>
            <pc:sldMk cId="1951013015" sldId="324"/>
            <ac:spMk id="26" creationId="{C51CE9F1-A85C-457D-9875-0BA20A55FEB6}"/>
          </ac:spMkLst>
        </pc:spChg>
        <pc:spChg chg="add mod">
          <ac:chgData name="Yang Wang" userId="4405c49e6f424c8c" providerId="LiveId" clId="{8A00745D-F7F1-41E3-A987-2134B75B6B67}" dt="2019-11-20T07:04:14.001" v="2750" actId="20577"/>
          <ac:spMkLst>
            <pc:docMk/>
            <pc:sldMk cId="1951013015" sldId="324"/>
            <ac:spMk id="28" creationId="{0675D146-1716-45D4-8439-80AF5F67C128}"/>
          </ac:spMkLst>
        </pc:spChg>
        <pc:spChg chg="del mod">
          <ac:chgData name="Yang Wang" userId="4405c49e6f424c8c" providerId="LiveId" clId="{8A00745D-F7F1-41E3-A987-2134B75B6B67}" dt="2019-11-20T07:02:30.039" v="2702" actId="478"/>
          <ac:spMkLst>
            <pc:docMk/>
            <pc:sldMk cId="1951013015" sldId="324"/>
            <ac:spMk id="29" creationId="{20D74DB3-0A36-4F34-B3F4-A138D1781862}"/>
          </ac:spMkLst>
        </pc:spChg>
        <pc:spChg chg="del">
          <ac:chgData name="Yang Wang" userId="4405c49e6f424c8c" providerId="LiveId" clId="{8A00745D-F7F1-41E3-A987-2134B75B6B67}" dt="2019-11-20T06:59:51.633" v="2697" actId="478"/>
          <ac:spMkLst>
            <pc:docMk/>
            <pc:sldMk cId="1951013015" sldId="324"/>
            <ac:spMk id="30" creationId="{F0101994-6AE8-4FF4-B996-7ECD87C9AAD2}"/>
          </ac:spMkLst>
        </pc:spChg>
        <pc:spChg chg="del">
          <ac:chgData name="Yang Wang" userId="4405c49e6f424c8c" providerId="LiveId" clId="{8A00745D-F7F1-41E3-A987-2134B75B6B67}" dt="2019-11-20T06:59:51.633" v="2697" actId="478"/>
          <ac:spMkLst>
            <pc:docMk/>
            <pc:sldMk cId="1951013015" sldId="324"/>
            <ac:spMk id="31" creationId="{3CEB712F-6903-402A-BF82-3705097FEAB1}"/>
          </ac:spMkLst>
        </pc:spChg>
        <pc:spChg chg="del">
          <ac:chgData name="Yang Wang" userId="4405c49e6f424c8c" providerId="LiveId" clId="{8A00745D-F7F1-41E3-A987-2134B75B6B67}" dt="2019-11-20T06:59:48.346" v="2696" actId="478"/>
          <ac:spMkLst>
            <pc:docMk/>
            <pc:sldMk cId="1951013015" sldId="324"/>
            <ac:spMk id="32" creationId="{3A7849DB-C9BB-422F-9E37-6784DD6FFE98}"/>
          </ac:spMkLst>
        </pc:spChg>
        <pc:spChg chg="del">
          <ac:chgData name="Yang Wang" userId="4405c49e6f424c8c" providerId="LiveId" clId="{8A00745D-F7F1-41E3-A987-2134B75B6B67}" dt="2019-11-20T06:59:48.346" v="2696" actId="478"/>
          <ac:spMkLst>
            <pc:docMk/>
            <pc:sldMk cId="1951013015" sldId="324"/>
            <ac:spMk id="33" creationId="{72E32773-1835-4489-A415-86F5D5E2A6AC}"/>
          </ac:spMkLst>
        </pc:spChg>
        <pc:spChg chg="add mod">
          <ac:chgData name="Yang Wang" userId="4405c49e6f424c8c" providerId="LiveId" clId="{8A00745D-F7F1-41E3-A987-2134B75B6B67}" dt="2019-11-20T08:21:22.057" v="2754" actId="14100"/>
          <ac:spMkLst>
            <pc:docMk/>
            <pc:sldMk cId="1951013015" sldId="324"/>
            <ac:spMk id="34" creationId="{D50B1705-3C95-4519-ACEA-A279DE5B772F}"/>
          </ac:spMkLst>
        </pc:spChg>
        <pc:spChg chg="add mod">
          <ac:chgData name="Yang Wang" userId="4405c49e6f424c8c" providerId="LiveId" clId="{8A00745D-F7F1-41E3-A987-2134B75B6B67}" dt="2019-11-20T08:22:40.020" v="2819"/>
          <ac:spMkLst>
            <pc:docMk/>
            <pc:sldMk cId="1951013015" sldId="324"/>
            <ac:spMk id="35" creationId="{8199D533-1709-4D62-854E-F432CBFC9407}"/>
          </ac:spMkLst>
        </pc:spChg>
        <pc:spChg chg="add mod">
          <ac:chgData name="Yang Wang" userId="4405c49e6f424c8c" providerId="LiveId" clId="{8A00745D-F7F1-41E3-A987-2134B75B6B67}" dt="2019-11-20T10:29:10.751" v="2869" actId="14100"/>
          <ac:spMkLst>
            <pc:docMk/>
            <pc:sldMk cId="1951013015" sldId="324"/>
            <ac:spMk id="36" creationId="{381EF353-0C63-4491-BE2D-DF1F5E52051F}"/>
          </ac:spMkLst>
        </pc:spChg>
        <pc:spChg chg="add mod">
          <ac:chgData name="Yang Wang" userId="4405c49e6f424c8c" providerId="LiveId" clId="{8A00745D-F7F1-41E3-A987-2134B75B6B67}" dt="2019-11-20T10:29:46.510" v="2919"/>
          <ac:spMkLst>
            <pc:docMk/>
            <pc:sldMk cId="1951013015" sldId="324"/>
            <ac:spMk id="37" creationId="{9F6EF7CF-07CA-47C0-8A67-8BB65E251B80}"/>
          </ac:spMkLst>
        </pc:spChg>
        <pc:spChg chg="add del">
          <ac:chgData name="Yang Wang" userId="4405c49e6f424c8c" providerId="LiveId" clId="{8A00745D-F7F1-41E3-A987-2134B75B6B67}" dt="2019-11-20T10:30:37.661" v="2921"/>
          <ac:spMkLst>
            <pc:docMk/>
            <pc:sldMk cId="1951013015" sldId="324"/>
            <ac:spMk id="38" creationId="{1E448C09-49A6-40B0-8AEE-9A48B7053334}"/>
          </ac:spMkLst>
        </pc:spChg>
        <pc:spChg chg="add del">
          <ac:chgData name="Yang Wang" userId="4405c49e6f424c8c" providerId="LiveId" clId="{8A00745D-F7F1-41E3-A987-2134B75B6B67}" dt="2019-11-20T10:30:48.865" v="2923"/>
          <ac:spMkLst>
            <pc:docMk/>
            <pc:sldMk cId="1951013015" sldId="324"/>
            <ac:spMk id="39" creationId="{87D8C91E-1710-4727-98D4-3C34DCAACC98}"/>
          </ac:spMkLst>
        </pc:spChg>
        <pc:spChg chg="add mod">
          <ac:chgData name="Yang Wang" userId="4405c49e6f424c8c" providerId="LiveId" clId="{8A00745D-F7F1-41E3-A987-2134B75B6B67}" dt="2019-11-20T10:32:19.015" v="2974" actId="14100"/>
          <ac:spMkLst>
            <pc:docMk/>
            <pc:sldMk cId="1951013015" sldId="324"/>
            <ac:spMk id="40" creationId="{64EA2C5E-0EB5-4BC2-8E57-6D26301319BE}"/>
          </ac:spMkLst>
        </pc:spChg>
      </pc:sldChg>
      <pc:sldChg chg="add">
        <pc:chgData name="Yang Wang" userId="4405c49e6f424c8c" providerId="LiveId" clId="{8A00745D-F7F1-41E3-A987-2134B75B6B67}" dt="2019-11-20T10:23:41.646" v="2820"/>
        <pc:sldMkLst>
          <pc:docMk/>
          <pc:sldMk cId="3038183931" sldId="325"/>
        </pc:sldMkLst>
      </pc:sldChg>
      <pc:sldChg chg="modSp add ord">
        <pc:chgData name="Yang Wang" userId="4405c49e6f424c8c" providerId="LiveId" clId="{8A00745D-F7F1-41E3-A987-2134B75B6B67}" dt="2019-11-20T22:53:50.810" v="7054" actId="20577"/>
        <pc:sldMkLst>
          <pc:docMk/>
          <pc:sldMk cId="1712277598" sldId="326"/>
        </pc:sldMkLst>
        <pc:spChg chg="mod">
          <ac:chgData name="Yang Wang" userId="4405c49e6f424c8c" providerId="LiveId" clId="{8A00745D-F7F1-41E3-A987-2134B75B6B67}" dt="2019-11-20T22:53:50.810" v="7054" actId="20577"/>
          <ac:spMkLst>
            <pc:docMk/>
            <pc:sldMk cId="1712277598" sldId="326"/>
            <ac:spMk id="3" creationId="{5C09EEC8-B6C0-41F9-9CE7-72FA2D229ADA}"/>
          </ac:spMkLst>
        </pc:spChg>
      </pc:sldChg>
      <pc:sldChg chg="addSp delSp modSp add del setBg modAnim delDesignElem">
        <pc:chgData name="Yang Wang" userId="4405c49e6f424c8c" providerId="LiveId" clId="{8A00745D-F7F1-41E3-A987-2134B75B6B67}" dt="2019-11-20T10:50:16.567" v="3007" actId="2696"/>
        <pc:sldMkLst>
          <pc:docMk/>
          <pc:sldMk cId="2670753207" sldId="327"/>
        </pc:sldMkLst>
        <pc:spChg chg="mod">
          <ac:chgData name="Yang Wang" userId="4405c49e6f424c8c" providerId="LiveId" clId="{8A00745D-F7F1-41E3-A987-2134B75B6B67}" dt="2019-11-20T10:50:05.963" v="3003" actId="1076"/>
          <ac:spMkLst>
            <pc:docMk/>
            <pc:sldMk cId="2670753207" sldId="327"/>
            <ac:spMk id="2" creationId="{BD1E5FF2-8C87-4E3C-8C96-6E94B27B75EF}"/>
          </ac:spMkLst>
        </pc:spChg>
        <pc:spChg chg="add del">
          <ac:chgData name="Yang Wang" userId="4405c49e6f424c8c" providerId="LiveId" clId="{8A00745D-F7F1-41E3-A987-2134B75B6B67}" dt="2019-11-20T10:50:09.549" v="3004"/>
          <ac:spMkLst>
            <pc:docMk/>
            <pc:sldMk cId="2670753207" sldId="327"/>
            <ac:spMk id="11" creationId="{8670226C-E7D4-4BA3-AB84-EC3C2701B846}"/>
          </ac:spMkLst>
        </pc:spChg>
        <pc:spChg chg="del">
          <ac:chgData name="Yang Wang" userId="4405c49e6f424c8c" providerId="LiveId" clId="{8A00745D-F7F1-41E3-A987-2134B75B6B67}" dt="2019-11-20T10:44:13.149" v="2983"/>
          <ac:spMkLst>
            <pc:docMk/>
            <pc:sldMk cId="2670753207" sldId="327"/>
            <ac:spMk id="20" creationId="{E4F9F79B-A093-478E-96B5-EE02BC93A858}"/>
          </ac:spMkLst>
        </pc:spChg>
        <pc:spChg chg="del">
          <ac:chgData name="Yang Wang" userId="4405c49e6f424c8c" providerId="LiveId" clId="{8A00745D-F7F1-41E3-A987-2134B75B6B67}" dt="2019-11-20T10:44:13.149" v="2983"/>
          <ac:spMkLst>
            <pc:docMk/>
            <pc:sldMk cId="2670753207" sldId="327"/>
            <ac:spMk id="22" creationId="{11394CD8-BD30-4B74-86F4-51FDF3383419}"/>
          </ac:spMkLst>
        </pc:spChg>
        <pc:spChg chg="del">
          <ac:chgData name="Yang Wang" userId="4405c49e6f424c8c" providerId="LiveId" clId="{8A00745D-F7F1-41E3-A987-2134B75B6B67}" dt="2019-11-20T10:44:13.149" v="2983"/>
          <ac:spMkLst>
            <pc:docMk/>
            <pc:sldMk cId="2670753207" sldId="327"/>
            <ac:spMk id="24" creationId="{F7194F93-1F71-4A70-9DF1-28F183771111}"/>
          </ac:spMkLst>
        </pc:spChg>
        <pc:spChg chg="del">
          <ac:chgData name="Yang Wang" userId="4405c49e6f424c8c" providerId="LiveId" clId="{8A00745D-F7F1-41E3-A987-2134B75B6B67}" dt="2019-11-20T10:44:13.149" v="2983"/>
          <ac:spMkLst>
            <pc:docMk/>
            <pc:sldMk cId="2670753207" sldId="327"/>
            <ac:spMk id="25" creationId="{9BBC0C84-DC2A-43AE-9576-0A44295E8B9C}"/>
          </ac:spMkLst>
        </pc:spChg>
        <pc:cxnChg chg="del">
          <ac:chgData name="Yang Wang" userId="4405c49e6f424c8c" providerId="LiveId" clId="{8A00745D-F7F1-41E3-A987-2134B75B6B67}" dt="2019-11-20T10:44:13.149" v="2983"/>
          <ac:cxnSpMkLst>
            <pc:docMk/>
            <pc:sldMk cId="2670753207" sldId="327"/>
            <ac:cxnSpMk id="23" creationId="{D4C22394-EBC2-4FAF-A555-6C02D589EED7}"/>
          </ac:cxnSpMkLst>
        </pc:cxnChg>
      </pc:sldChg>
      <pc:sldChg chg="addSp delSp modSp add delAnim modAnim">
        <pc:chgData name="Yang Wang" userId="4405c49e6f424c8c" providerId="LiveId" clId="{8A00745D-F7F1-41E3-A987-2134B75B6B67}" dt="2019-11-20T11:52:57.100" v="3818" actId="1076"/>
        <pc:sldMkLst>
          <pc:docMk/>
          <pc:sldMk cId="1561561627" sldId="328"/>
        </pc:sldMkLst>
        <pc:spChg chg="mod">
          <ac:chgData name="Yang Wang" userId="4405c49e6f424c8c" providerId="LiveId" clId="{8A00745D-F7F1-41E3-A987-2134B75B6B67}" dt="2019-11-20T10:50:22.333" v="3018"/>
          <ac:spMkLst>
            <pc:docMk/>
            <pc:sldMk cId="1561561627" sldId="328"/>
            <ac:spMk id="2" creationId="{BD1E5FF2-8C87-4E3C-8C96-6E94B27B75EF}"/>
          </ac:spMkLst>
        </pc:spChg>
        <pc:spChg chg="add mod">
          <ac:chgData name="Yang Wang" userId="4405c49e6f424c8c" providerId="LiveId" clId="{8A00745D-F7F1-41E3-A987-2134B75B6B67}" dt="2019-11-20T11:46:23.680" v="3762" actId="1076"/>
          <ac:spMkLst>
            <pc:docMk/>
            <pc:sldMk cId="1561561627" sldId="328"/>
            <ac:spMk id="4" creationId="{94C886A1-5B17-4F7C-9325-8C30FFA54C6C}"/>
          </ac:spMkLst>
        </pc:spChg>
        <pc:spChg chg="add mod">
          <ac:chgData name="Yang Wang" userId="4405c49e6f424c8c" providerId="LiveId" clId="{8A00745D-F7F1-41E3-A987-2134B75B6B67}" dt="2019-11-20T11:30:01.790" v="3560" actId="1076"/>
          <ac:spMkLst>
            <pc:docMk/>
            <pc:sldMk cId="1561561627" sldId="328"/>
            <ac:spMk id="12" creationId="{1454E651-9007-4048-B600-E926F7344B4C}"/>
          </ac:spMkLst>
        </pc:spChg>
        <pc:spChg chg="add del mod">
          <ac:chgData name="Yang Wang" userId="4405c49e6f424c8c" providerId="LiveId" clId="{8A00745D-F7F1-41E3-A987-2134B75B6B67}" dt="2019-11-20T11:30:14.331" v="3563" actId="478"/>
          <ac:spMkLst>
            <pc:docMk/>
            <pc:sldMk cId="1561561627" sldId="328"/>
            <ac:spMk id="13" creationId="{B19B2221-3F02-4F28-B4F3-31A8FA2CB5C9}"/>
          </ac:spMkLst>
        </pc:spChg>
        <pc:spChg chg="add mod">
          <ac:chgData name="Yang Wang" userId="4405c49e6f424c8c" providerId="LiveId" clId="{8A00745D-F7F1-41E3-A987-2134B75B6B67}" dt="2019-11-20T11:37:33.029" v="3588" actId="14100"/>
          <ac:spMkLst>
            <pc:docMk/>
            <pc:sldMk cId="1561561627" sldId="328"/>
            <ac:spMk id="14" creationId="{3067B5AB-435E-4F2D-859A-549D2FEE84B6}"/>
          </ac:spMkLst>
        </pc:spChg>
        <pc:spChg chg="add mod">
          <ac:chgData name="Yang Wang" userId="4405c49e6f424c8c" providerId="LiveId" clId="{8A00745D-F7F1-41E3-A987-2134B75B6B67}" dt="2019-11-20T11:38:43.326" v="3638" actId="1076"/>
          <ac:spMkLst>
            <pc:docMk/>
            <pc:sldMk cId="1561561627" sldId="328"/>
            <ac:spMk id="16" creationId="{0B4AE4F7-FAF7-4CC7-8FB4-66221312D61D}"/>
          </ac:spMkLst>
        </pc:spChg>
        <pc:spChg chg="add mod">
          <ac:chgData name="Yang Wang" userId="4405c49e6f424c8c" providerId="LiveId" clId="{8A00745D-F7F1-41E3-A987-2134B75B6B67}" dt="2019-11-20T11:41:51.884" v="3704" actId="1076"/>
          <ac:spMkLst>
            <pc:docMk/>
            <pc:sldMk cId="1561561627" sldId="328"/>
            <ac:spMk id="18" creationId="{CCF8F62C-B9D6-4B1D-B68B-C9B96A234BB0}"/>
          </ac:spMkLst>
        </pc:spChg>
        <pc:spChg chg="add mod">
          <ac:chgData name="Yang Wang" userId="4405c49e6f424c8c" providerId="LiveId" clId="{8A00745D-F7F1-41E3-A987-2134B75B6B67}" dt="2019-11-20T11:39:50.611" v="3692" actId="20577"/>
          <ac:spMkLst>
            <pc:docMk/>
            <pc:sldMk cId="1561561627" sldId="328"/>
            <ac:spMk id="19" creationId="{EF1B3FD5-DCCD-4F66-8272-3D711C1FD9D5}"/>
          </ac:spMkLst>
        </pc:spChg>
        <pc:spChg chg="add mod">
          <ac:chgData name="Yang Wang" userId="4405c49e6f424c8c" providerId="LiveId" clId="{8A00745D-F7F1-41E3-A987-2134B75B6B67}" dt="2019-11-20T11:43:54.148" v="3724" actId="1076"/>
          <ac:spMkLst>
            <pc:docMk/>
            <pc:sldMk cId="1561561627" sldId="328"/>
            <ac:spMk id="21" creationId="{6ABA890D-7E8F-4D87-A1F3-DEB6C7A839E0}"/>
          </ac:spMkLst>
        </pc:spChg>
        <pc:spChg chg="add mod">
          <ac:chgData name="Yang Wang" userId="4405c49e6f424c8c" providerId="LiveId" clId="{8A00745D-F7F1-41E3-A987-2134B75B6B67}" dt="2019-11-20T11:44:07.190" v="3726" actId="1076"/>
          <ac:spMkLst>
            <pc:docMk/>
            <pc:sldMk cId="1561561627" sldId="328"/>
            <ac:spMk id="26" creationId="{1AD28429-E73A-4F8B-9303-EDD6860C0009}"/>
          </ac:spMkLst>
        </pc:spChg>
        <pc:spChg chg="add mod">
          <ac:chgData name="Yang Wang" userId="4405c49e6f424c8c" providerId="LiveId" clId="{8A00745D-F7F1-41E3-A987-2134B75B6B67}" dt="2019-11-20T11:43:47.787" v="3722" actId="1076"/>
          <ac:spMkLst>
            <pc:docMk/>
            <pc:sldMk cId="1561561627" sldId="328"/>
            <ac:spMk id="28" creationId="{4F1C0A67-09C8-42CB-8AF9-B9373C14DF18}"/>
          </ac:spMkLst>
        </pc:spChg>
        <pc:spChg chg="add mod">
          <ac:chgData name="Yang Wang" userId="4405c49e6f424c8c" providerId="LiveId" clId="{8A00745D-F7F1-41E3-A987-2134B75B6B67}" dt="2019-11-20T11:44:14.246" v="3727" actId="1076"/>
          <ac:spMkLst>
            <pc:docMk/>
            <pc:sldMk cId="1561561627" sldId="328"/>
            <ac:spMk id="29" creationId="{F346F3EC-94DB-4484-B895-485F7B66F3FF}"/>
          </ac:spMkLst>
        </pc:spChg>
        <pc:spChg chg="add mod">
          <ac:chgData name="Yang Wang" userId="4405c49e6f424c8c" providerId="LiveId" clId="{8A00745D-F7F1-41E3-A987-2134B75B6B67}" dt="2019-11-20T11:44:30.676" v="3734" actId="14100"/>
          <ac:spMkLst>
            <pc:docMk/>
            <pc:sldMk cId="1561561627" sldId="328"/>
            <ac:spMk id="30" creationId="{640F444D-9011-4344-AF9F-56C3591F0288}"/>
          </ac:spMkLst>
        </pc:spChg>
        <pc:spChg chg="add mod">
          <ac:chgData name="Yang Wang" userId="4405c49e6f424c8c" providerId="LiveId" clId="{8A00745D-F7F1-41E3-A987-2134B75B6B67}" dt="2019-11-20T11:46:23.680" v="3762" actId="1076"/>
          <ac:spMkLst>
            <pc:docMk/>
            <pc:sldMk cId="1561561627" sldId="328"/>
            <ac:spMk id="31" creationId="{B5EE060C-3846-4BB8-891E-CB240B0D50F8}"/>
          </ac:spMkLst>
        </pc:spChg>
        <pc:spChg chg="add mod">
          <ac:chgData name="Yang Wang" userId="4405c49e6f424c8c" providerId="LiveId" clId="{8A00745D-F7F1-41E3-A987-2134B75B6B67}" dt="2019-11-20T11:46:23.680" v="3762" actId="1076"/>
          <ac:spMkLst>
            <pc:docMk/>
            <pc:sldMk cId="1561561627" sldId="328"/>
            <ac:spMk id="32" creationId="{C0E69633-2D3B-4A82-B58F-C40D6FE5C9E9}"/>
          </ac:spMkLst>
        </pc:spChg>
        <pc:spChg chg="add mod">
          <ac:chgData name="Yang Wang" userId="4405c49e6f424c8c" providerId="LiveId" clId="{8A00745D-F7F1-41E3-A987-2134B75B6B67}" dt="2019-11-20T11:46:23.680" v="3762" actId="1076"/>
          <ac:spMkLst>
            <pc:docMk/>
            <pc:sldMk cId="1561561627" sldId="328"/>
            <ac:spMk id="33" creationId="{88CA9F7A-CBDD-43D6-8AE7-CFA190F26733}"/>
          </ac:spMkLst>
        </pc:spChg>
        <pc:spChg chg="add mod">
          <ac:chgData name="Yang Wang" userId="4405c49e6f424c8c" providerId="LiveId" clId="{8A00745D-F7F1-41E3-A987-2134B75B6B67}" dt="2019-11-20T11:46:23.680" v="3762" actId="1076"/>
          <ac:spMkLst>
            <pc:docMk/>
            <pc:sldMk cId="1561561627" sldId="328"/>
            <ac:spMk id="34" creationId="{A25ED652-558C-4CB5-9FB8-47B7700FE664}"/>
          </ac:spMkLst>
        </pc:spChg>
        <pc:spChg chg="add mod">
          <ac:chgData name="Yang Wang" userId="4405c49e6f424c8c" providerId="LiveId" clId="{8A00745D-F7F1-41E3-A987-2134B75B6B67}" dt="2019-11-20T11:48:11.428" v="3779" actId="1076"/>
          <ac:spMkLst>
            <pc:docMk/>
            <pc:sldMk cId="1561561627" sldId="328"/>
            <ac:spMk id="35" creationId="{AD4A5148-1CFB-4BBB-8A40-953CF648B465}"/>
          </ac:spMkLst>
        </pc:spChg>
        <pc:spChg chg="add mod">
          <ac:chgData name="Yang Wang" userId="4405c49e6f424c8c" providerId="LiveId" clId="{8A00745D-F7F1-41E3-A987-2134B75B6B67}" dt="2019-11-20T11:48:37.619" v="3794" actId="1076"/>
          <ac:spMkLst>
            <pc:docMk/>
            <pc:sldMk cId="1561561627" sldId="328"/>
            <ac:spMk id="36" creationId="{7BB6FF15-4840-4D08-811E-8065442564DD}"/>
          </ac:spMkLst>
        </pc:spChg>
        <pc:spChg chg="add mod">
          <ac:chgData name="Yang Wang" userId="4405c49e6f424c8c" providerId="LiveId" clId="{8A00745D-F7F1-41E3-A987-2134B75B6B67}" dt="2019-11-20T11:52:57.100" v="3818" actId="1076"/>
          <ac:spMkLst>
            <pc:docMk/>
            <pc:sldMk cId="1561561627" sldId="328"/>
            <ac:spMk id="37" creationId="{F9300284-A113-478B-8C61-D077976CCF0A}"/>
          </ac:spMkLst>
        </pc:spChg>
        <pc:spChg chg="add mod">
          <ac:chgData name="Yang Wang" userId="4405c49e6f424c8c" providerId="LiveId" clId="{8A00745D-F7F1-41E3-A987-2134B75B6B67}" dt="2019-11-20T11:48:44.482" v="3798" actId="20577"/>
          <ac:spMkLst>
            <pc:docMk/>
            <pc:sldMk cId="1561561627" sldId="328"/>
            <ac:spMk id="38" creationId="{1F76FB88-9B1B-40A8-A50F-B2B340541441}"/>
          </ac:spMkLst>
        </pc:spChg>
        <pc:spChg chg="add mod">
          <ac:chgData name="Yang Wang" userId="4405c49e6f424c8c" providerId="LiveId" clId="{8A00745D-F7F1-41E3-A987-2134B75B6B67}" dt="2019-11-20T11:49:45.618" v="3817" actId="14100"/>
          <ac:spMkLst>
            <pc:docMk/>
            <pc:sldMk cId="1561561627" sldId="328"/>
            <ac:spMk id="39" creationId="{673E3C7E-267D-4D53-9EF7-7CF6F958CB14}"/>
          </ac:spMkLst>
        </pc:spChg>
      </pc:sldChg>
      <pc:sldChg chg="addSp delSp modSp add modAnim">
        <pc:chgData name="Yang Wang" userId="4405c49e6f424c8c" providerId="LiveId" clId="{8A00745D-F7F1-41E3-A987-2134B75B6B67}" dt="2019-11-20T12:42:38.287" v="4731" actId="1076"/>
        <pc:sldMkLst>
          <pc:docMk/>
          <pc:sldMk cId="2940700414" sldId="329"/>
        </pc:sldMkLst>
        <pc:spChg chg="mod">
          <ac:chgData name="Yang Wang" userId="4405c49e6f424c8c" providerId="LiveId" clId="{8A00745D-F7F1-41E3-A987-2134B75B6B67}" dt="2019-11-20T12:37:02.450" v="4679" actId="20577"/>
          <ac:spMkLst>
            <pc:docMk/>
            <pc:sldMk cId="2940700414" sldId="329"/>
            <ac:spMk id="2" creationId="{BD1E5FF2-8C87-4E3C-8C96-6E94B27B75EF}"/>
          </ac:spMkLst>
        </pc:spChg>
        <pc:spChg chg="add del">
          <ac:chgData name="Yang Wang" userId="4405c49e6f424c8c" providerId="LiveId" clId="{8A00745D-F7F1-41E3-A987-2134B75B6B67}" dt="2019-11-20T12:39:28.409" v="4714"/>
          <ac:spMkLst>
            <pc:docMk/>
            <pc:sldMk cId="2940700414" sldId="329"/>
            <ac:spMk id="3" creationId="{36E3F6FD-A45B-4492-9358-97A2A86DD2C9}"/>
          </ac:spMkLst>
        </pc:spChg>
        <pc:spChg chg="add mod">
          <ac:chgData name="Yang Wang" userId="4405c49e6f424c8c" providerId="LiveId" clId="{8A00745D-F7F1-41E3-A987-2134B75B6B67}" dt="2019-11-20T12:39:54.544" v="4723" actId="1076"/>
          <ac:spMkLst>
            <pc:docMk/>
            <pc:sldMk cId="2940700414" sldId="329"/>
            <ac:spMk id="4" creationId="{0DDFC592-405C-45FC-AEC8-745BD22B79DE}"/>
          </ac:spMkLst>
        </pc:spChg>
        <pc:spChg chg="add mod">
          <ac:chgData name="Yang Wang" userId="4405c49e6f424c8c" providerId="LiveId" clId="{8A00745D-F7F1-41E3-A987-2134B75B6B67}" dt="2019-11-20T12:39:39.293" v="4718" actId="404"/>
          <ac:spMkLst>
            <pc:docMk/>
            <pc:sldMk cId="2940700414" sldId="329"/>
            <ac:spMk id="13" creationId="{33B33EA2-0B45-4FD3-9436-2C9BC37BD108}"/>
          </ac:spMkLst>
        </pc:spChg>
        <pc:spChg chg="add mod">
          <ac:chgData name="Yang Wang" userId="4405c49e6f424c8c" providerId="LiveId" clId="{8A00745D-F7F1-41E3-A987-2134B75B6B67}" dt="2019-11-20T12:42:38.287" v="4731" actId="1076"/>
          <ac:spMkLst>
            <pc:docMk/>
            <pc:sldMk cId="2940700414" sldId="329"/>
            <ac:spMk id="16" creationId="{D5416056-0E02-4D45-A2A2-377880879306}"/>
          </ac:spMkLst>
        </pc:spChg>
        <pc:picChg chg="del">
          <ac:chgData name="Yang Wang" userId="4405c49e6f424c8c" providerId="LiveId" clId="{8A00745D-F7F1-41E3-A987-2134B75B6B67}" dt="2019-11-20T12:25:07.370" v="4081" actId="478"/>
          <ac:picMkLst>
            <pc:docMk/>
            <pc:sldMk cId="2940700414" sldId="329"/>
            <ac:picMk id="10242" creationId="{6CBB28E7-B817-4BAD-BCBF-A6ABD3FD44B9}"/>
          </ac:picMkLst>
        </pc:picChg>
        <pc:picChg chg="add mod">
          <ac:chgData name="Yang Wang" userId="4405c49e6f424c8c" providerId="LiveId" clId="{8A00745D-F7F1-41E3-A987-2134B75B6B67}" dt="2019-11-20T12:35:10.981" v="4675" actId="1076"/>
          <ac:picMkLst>
            <pc:docMk/>
            <pc:sldMk cId="2940700414" sldId="329"/>
            <ac:picMk id="11266" creationId="{F04C8E29-EF26-40DE-9A92-86266E0A5777}"/>
          </ac:picMkLst>
        </pc:picChg>
      </pc:sldChg>
      <pc:sldChg chg="addSp delSp modSp add delAnim modAnim">
        <pc:chgData name="Yang Wang" userId="4405c49e6f424c8c" providerId="LiveId" clId="{8A00745D-F7F1-41E3-A987-2134B75B6B67}" dt="2019-11-20T13:57:41.552" v="6564"/>
        <pc:sldMkLst>
          <pc:docMk/>
          <pc:sldMk cId="329823727" sldId="330"/>
        </pc:sldMkLst>
        <pc:spChg chg="add del mod">
          <ac:chgData name="Yang Wang" userId="4405c49e6f424c8c" providerId="LiveId" clId="{8A00745D-F7F1-41E3-A987-2134B75B6B67}" dt="2019-11-20T13:25:14.190" v="6066"/>
          <ac:spMkLst>
            <pc:docMk/>
            <pc:sldMk cId="329823727" sldId="330"/>
            <ac:spMk id="3" creationId="{F8C9D869-1DB4-4393-B19A-9A8CE6DA74DD}"/>
          </ac:spMkLst>
        </pc:spChg>
        <pc:spChg chg="add del">
          <ac:chgData name="Yang Wang" userId="4405c49e6f424c8c" providerId="LiveId" clId="{8A00745D-F7F1-41E3-A987-2134B75B6B67}" dt="2019-11-20T13:27:15.934" v="6093"/>
          <ac:spMkLst>
            <pc:docMk/>
            <pc:sldMk cId="329823727" sldId="330"/>
            <ac:spMk id="4" creationId="{FCDDA63A-9C24-478D-894E-2220368C720F}"/>
          </ac:spMkLst>
        </pc:spChg>
        <pc:spChg chg="add del mod">
          <ac:chgData name="Yang Wang" userId="4405c49e6f424c8c" providerId="LiveId" clId="{8A00745D-F7F1-41E3-A987-2134B75B6B67}" dt="2019-11-20T13:27:42.751" v="6101" actId="1076"/>
          <ac:spMkLst>
            <pc:docMk/>
            <pc:sldMk cId="329823727" sldId="330"/>
            <ac:spMk id="5" creationId="{1665DBFD-16E5-43FB-B3F9-994726F709A5}"/>
          </ac:spMkLst>
        </pc:spChg>
        <pc:spChg chg="add del">
          <ac:chgData name="Yang Wang" userId="4405c49e6f424c8c" providerId="LiveId" clId="{8A00745D-F7F1-41E3-A987-2134B75B6B67}" dt="2019-11-20T13:27:33.888" v="6097"/>
          <ac:spMkLst>
            <pc:docMk/>
            <pc:sldMk cId="329823727" sldId="330"/>
            <ac:spMk id="6" creationId="{69B51E2D-0225-476A-BA41-C5CE72E38B6A}"/>
          </ac:spMkLst>
        </pc:spChg>
        <pc:spChg chg="add del">
          <ac:chgData name="Yang Wang" userId="4405c49e6f424c8c" providerId="LiveId" clId="{8A00745D-F7F1-41E3-A987-2134B75B6B67}" dt="2019-11-20T13:27:47.480" v="6103"/>
          <ac:spMkLst>
            <pc:docMk/>
            <pc:sldMk cId="329823727" sldId="330"/>
            <ac:spMk id="7" creationId="{5CDA2770-FD7D-411D-9B03-EF8282E42950}"/>
          </ac:spMkLst>
        </pc:spChg>
        <pc:spChg chg="add del">
          <ac:chgData name="Yang Wang" userId="4405c49e6f424c8c" providerId="LiveId" clId="{8A00745D-F7F1-41E3-A987-2134B75B6B67}" dt="2019-11-20T13:27:51.600" v="6105"/>
          <ac:spMkLst>
            <pc:docMk/>
            <pc:sldMk cId="329823727" sldId="330"/>
            <ac:spMk id="8" creationId="{28540733-390E-4F3B-A380-27BCD2D43822}"/>
          </ac:spMkLst>
        </pc:spChg>
        <pc:spChg chg="add mod">
          <ac:chgData name="Yang Wang" userId="4405c49e6f424c8c" providerId="LiveId" clId="{8A00745D-F7F1-41E3-A987-2134B75B6B67}" dt="2019-11-20T13:29:26.611" v="6108" actId="1076"/>
          <ac:spMkLst>
            <pc:docMk/>
            <pc:sldMk cId="329823727" sldId="330"/>
            <ac:spMk id="9" creationId="{F1879440-2CDD-4C28-AB5B-AD3C3F698FCE}"/>
          </ac:spMkLst>
        </pc:spChg>
        <pc:spChg chg="add mod">
          <ac:chgData name="Yang Wang" userId="4405c49e6f424c8c" providerId="LiveId" clId="{8A00745D-F7F1-41E3-A987-2134B75B6B67}" dt="2019-11-20T13:43:06.933" v="6308" actId="1076"/>
          <ac:spMkLst>
            <pc:docMk/>
            <pc:sldMk cId="329823727" sldId="330"/>
            <ac:spMk id="12" creationId="{09F23470-20E6-440C-B4B4-DCBF7A036F5C}"/>
          </ac:spMkLst>
        </pc:spChg>
        <pc:spChg chg="add del">
          <ac:chgData name="Yang Wang" userId="4405c49e6f424c8c" providerId="LiveId" clId="{8A00745D-F7F1-41E3-A987-2134B75B6B67}" dt="2019-11-20T13:30:50.012" v="6141"/>
          <ac:spMkLst>
            <pc:docMk/>
            <pc:sldMk cId="329823727" sldId="330"/>
            <ac:spMk id="13" creationId="{ED95779B-479B-477F-AC1D-DCEBF2A43216}"/>
          </ac:spMkLst>
        </pc:spChg>
        <pc:spChg chg="add mod">
          <ac:chgData name="Yang Wang" userId="4405c49e6f424c8c" providerId="LiveId" clId="{8A00745D-F7F1-41E3-A987-2134B75B6B67}" dt="2019-11-20T13:53:28.328" v="6474" actId="1036"/>
          <ac:spMkLst>
            <pc:docMk/>
            <pc:sldMk cId="329823727" sldId="330"/>
            <ac:spMk id="14" creationId="{5F0049F4-865F-4B83-8FE6-2C89C738A16D}"/>
          </ac:spMkLst>
        </pc:spChg>
        <pc:spChg chg="add del">
          <ac:chgData name="Yang Wang" userId="4405c49e6f424c8c" providerId="LiveId" clId="{8A00745D-F7F1-41E3-A987-2134B75B6B67}" dt="2019-11-20T13:32:50.971" v="6159"/>
          <ac:spMkLst>
            <pc:docMk/>
            <pc:sldMk cId="329823727" sldId="330"/>
            <ac:spMk id="16" creationId="{5BE9CF51-2F12-44EE-A47F-399EFCF70F13}"/>
          </ac:spMkLst>
        </pc:spChg>
        <pc:spChg chg="add del">
          <ac:chgData name="Yang Wang" userId="4405c49e6f424c8c" providerId="LiveId" clId="{8A00745D-F7F1-41E3-A987-2134B75B6B67}" dt="2019-11-20T13:33:13.237" v="6165"/>
          <ac:spMkLst>
            <pc:docMk/>
            <pc:sldMk cId="329823727" sldId="330"/>
            <ac:spMk id="18" creationId="{3D1B4617-E630-4BB1-B7A1-E4E26B763F4B}"/>
          </ac:spMkLst>
        </pc:spChg>
        <pc:spChg chg="add mod">
          <ac:chgData name="Yang Wang" userId="4405c49e6f424c8c" providerId="LiveId" clId="{8A00745D-F7F1-41E3-A987-2134B75B6B67}" dt="2019-11-20T13:53:28.328" v="6474" actId="1036"/>
          <ac:spMkLst>
            <pc:docMk/>
            <pc:sldMk cId="329823727" sldId="330"/>
            <ac:spMk id="26" creationId="{CFCAAD62-00CA-4C7E-846C-2AB8ABABBC3D}"/>
          </ac:spMkLst>
        </pc:spChg>
        <pc:spChg chg="add mod">
          <ac:chgData name="Yang Wang" userId="4405c49e6f424c8c" providerId="LiveId" clId="{8A00745D-F7F1-41E3-A987-2134B75B6B67}" dt="2019-11-20T13:41:12.080" v="6297" actId="20577"/>
          <ac:spMkLst>
            <pc:docMk/>
            <pc:sldMk cId="329823727" sldId="330"/>
            <ac:spMk id="28" creationId="{0490EC6F-8098-4A5C-BF95-CFB3EC563CE0}"/>
          </ac:spMkLst>
        </pc:spChg>
        <pc:spChg chg="add mod">
          <ac:chgData name="Yang Wang" userId="4405c49e6f424c8c" providerId="LiveId" clId="{8A00745D-F7F1-41E3-A987-2134B75B6B67}" dt="2019-11-20T13:53:28.328" v="6474" actId="1036"/>
          <ac:spMkLst>
            <pc:docMk/>
            <pc:sldMk cId="329823727" sldId="330"/>
            <ac:spMk id="29" creationId="{76018227-DFC5-4BF9-B50B-381BAD04A369}"/>
          </ac:spMkLst>
        </pc:spChg>
        <pc:spChg chg="add mod">
          <ac:chgData name="Yang Wang" userId="4405c49e6f424c8c" providerId="LiveId" clId="{8A00745D-F7F1-41E3-A987-2134B75B6B67}" dt="2019-11-20T13:45:02.435" v="6343" actId="1076"/>
          <ac:spMkLst>
            <pc:docMk/>
            <pc:sldMk cId="329823727" sldId="330"/>
            <ac:spMk id="32" creationId="{F72D6FF9-7BC0-4E1F-B3C2-DDBC305A62BF}"/>
          </ac:spMkLst>
        </pc:spChg>
        <pc:spChg chg="add mod">
          <ac:chgData name="Yang Wang" userId="4405c49e6f424c8c" providerId="LiveId" clId="{8A00745D-F7F1-41E3-A987-2134B75B6B67}" dt="2019-11-20T13:53:28.328" v="6474" actId="1036"/>
          <ac:spMkLst>
            <pc:docMk/>
            <pc:sldMk cId="329823727" sldId="330"/>
            <ac:spMk id="41" creationId="{B89EBFE3-6DC6-4C19-A2B0-9AD3C72A78ED}"/>
          </ac:spMkLst>
        </pc:spChg>
        <pc:spChg chg="add mod">
          <ac:chgData name="Yang Wang" userId="4405c49e6f424c8c" providerId="LiveId" clId="{8A00745D-F7F1-41E3-A987-2134B75B6B67}" dt="2019-11-20T13:54:07.565" v="6480" actId="1076"/>
          <ac:spMkLst>
            <pc:docMk/>
            <pc:sldMk cId="329823727" sldId="330"/>
            <ac:spMk id="42" creationId="{2AF41DB3-1507-4142-A356-1E4FFEAEB9D7}"/>
          </ac:spMkLst>
        </pc:spChg>
        <pc:graphicFrameChg chg="add mod modGraphic">
          <ac:chgData name="Yang Wang" userId="4405c49e6f424c8c" providerId="LiveId" clId="{8A00745D-F7F1-41E3-A987-2134B75B6B67}" dt="2019-11-20T13:53:28.328" v="6474" actId="1036"/>
          <ac:graphicFrameMkLst>
            <pc:docMk/>
            <pc:sldMk cId="329823727" sldId="330"/>
            <ac:graphicFrameMk id="10" creationId="{5503D5C2-8F8B-4E9F-99EC-A321BE42ECF6}"/>
          </ac:graphicFrameMkLst>
        </pc:graphicFrameChg>
        <pc:graphicFrameChg chg="add mod modGraphic">
          <ac:chgData name="Yang Wang" userId="4405c49e6f424c8c" providerId="LiveId" clId="{8A00745D-F7F1-41E3-A987-2134B75B6B67}" dt="2019-11-20T13:53:28.328" v="6474" actId="1036"/>
          <ac:graphicFrameMkLst>
            <pc:docMk/>
            <pc:sldMk cId="329823727" sldId="330"/>
            <ac:graphicFrameMk id="19" creationId="{A7502F8D-1838-4DD6-B800-45B0F5A7F54A}"/>
          </ac:graphicFrameMkLst>
        </pc:graphicFrameChg>
        <pc:graphicFrameChg chg="add mod modGraphic">
          <ac:chgData name="Yang Wang" userId="4405c49e6f424c8c" providerId="LiveId" clId="{8A00745D-F7F1-41E3-A987-2134B75B6B67}" dt="2019-11-20T13:53:48.447" v="6476" actId="1076"/>
          <ac:graphicFrameMkLst>
            <pc:docMk/>
            <pc:sldMk cId="329823727" sldId="330"/>
            <ac:graphicFrameMk id="30" creationId="{D3502231-BA88-4DE0-BE73-BF9D10BBCFF2}"/>
          </ac:graphicFrameMkLst>
        </pc:graphicFrameChg>
        <pc:graphicFrameChg chg="add del mod modGraphic">
          <ac:chgData name="Yang Wang" userId="4405c49e6f424c8c" providerId="LiveId" clId="{8A00745D-F7F1-41E3-A987-2134B75B6B67}" dt="2019-11-20T13:49:24.414" v="6369" actId="478"/>
          <ac:graphicFrameMkLst>
            <pc:docMk/>
            <pc:sldMk cId="329823727" sldId="330"/>
            <ac:graphicFrameMk id="33" creationId="{8C3F13A0-0415-4887-99AB-7324F49DC8D7}"/>
          </ac:graphicFrameMkLst>
        </pc:graphicFrameChg>
        <pc:graphicFrameChg chg="add del mod">
          <ac:chgData name="Yang Wang" userId="4405c49e6f424c8c" providerId="LiveId" clId="{8A00745D-F7F1-41E3-A987-2134B75B6B67}" dt="2019-11-20T13:49:24.414" v="6369" actId="478"/>
          <ac:graphicFrameMkLst>
            <pc:docMk/>
            <pc:sldMk cId="329823727" sldId="330"/>
            <ac:graphicFrameMk id="34" creationId="{A2C56931-A8D7-488A-AA13-CE454E2BA22B}"/>
          </ac:graphicFrameMkLst>
        </pc:graphicFrameChg>
        <pc:graphicFrameChg chg="add del mod">
          <ac:chgData name="Yang Wang" userId="4405c49e6f424c8c" providerId="LiveId" clId="{8A00745D-F7F1-41E3-A987-2134B75B6B67}" dt="2019-11-20T13:49:24.414" v="6369" actId="478"/>
          <ac:graphicFrameMkLst>
            <pc:docMk/>
            <pc:sldMk cId="329823727" sldId="330"/>
            <ac:graphicFrameMk id="35" creationId="{A942B092-1818-4489-A4DE-A568E24C8185}"/>
          </ac:graphicFrameMkLst>
        </pc:graphicFrameChg>
        <pc:graphicFrameChg chg="add del mod">
          <ac:chgData name="Yang Wang" userId="4405c49e6f424c8c" providerId="LiveId" clId="{8A00745D-F7F1-41E3-A987-2134B75B6B67}" dt="2019-11-20T13:49:24.414" v="6369" actId="478"/>
          <ac:graphicFrameMkLst>
            <pc:docMk/>
            <pc:sldMk cId="329823727" sldId="330"/>
            <ac:graphicFrameMk id="36" creationId="{F801126E-0E5A-416E-94E2-225BC2DDFADD}"/>
          </ac:graphicFrameMkLst>
        </pc:graphicFrameChg>
        <pc:graphicFrameChg chg="add mod modGraphic">
          <ac:chgData name="Yang Wang" userId="4405c49e6f424c8c" providerId="LiveId" clId="{8A00745D-F7F1-41E3-A987-2134B75B6B67}" dt="2019-11-20T13:53:28.328" v="6474" actId="1036"/>
          <ac:graphicFrameMkLst>
            <pc:docMk/>
            <pc:sldMk cId="329823727" sldId="330"/>
            <ac:graphicFrameMk id="37" creationId="{FEE13166-C076-4ED8-8209-BA7A83B47ECE}"/>
          </ac:graphicFrameMkLst>
        </pc:graphicFrameChg>
        <pc:graphicFrameChg chg="add mod modGraphic">
          <ac:chgData name="Yang Wang" userId="4405c49e6f424c8c" providerId="LiveId" clId="{8A00745D-F7F1-41E3-A987-2134B75B6B67}" dt="2019-11-20T13:53:28.328" v="6474" actId="1036"/>
          <ac:graphicFrameMkLst>
            <pc:docMk/>
            <pc:sldMk cId="329823727" sldId="330"/>
            <ac:graphicFrameMk id="39" creationId="{EE9DD6E6-110A-4D0F-A031-70800B5D98F4}"/>
          </ac:graphicFrameMkLst>
        </pc:graphicFrameChg>
        <pc:graphicFrameChg chg="add mod modGraphic">
          <ac:chgData name="Yang Wang" userId="4405c49e6f424c8c" providerId="LiveId" clId="{8A00745D-F7F1-41E3-A987-2134B75B6B67}" dt="2019-11-20T13:56:10.494" v="6557" actId="1076"/>
          <ac:graphicFrameMkLst>
            <pc:docMk/>
            <pc:sldMk cId="329823727" sldId="330"/>
            <ac:graphicFrameMk id="43" creationId="{8BD30683-1A2C-4001-8004-837888D613C1}"/>
          </ac:graphicFrameMkLst>
        </pc:graphicFrameChg>
      </pc:sldChg>
      <pc:sldChg chg="addSp delSp modSp add delAnim modAnim">
        <pc:chgData name="Yang Wang" userId="4405c49e6f424c8c" providerId="LiveId" clId="{8A00745D-F7F1-41E3-A987-2134B75B6B67}" dt="2019-11-20T14:02:07.843" v="6593" actId="207"/>
        <pc:sldMkLst>
          <pc:docMk/>
          <pc:sldMk cId="3002287034" sldId="331"/>
        </pc:sldMkLst>
        <pc:spChg chg="mod">
          <ac:chgData name="Yang Wang" userId="4405c49e6f424c8c" providerId="LiveId" clId="{8A00745D-F7F1-41E3-A987-2134B75B6B67}" dt="2019-11-20T14:02:07.843" v="6593" actId="207"/>
          <ac:spMkLst>
            <pc:docMk/>
            <pc:sldMk cId="3002287034" sldId="331"/>
            <ac:spMk id="2" creationId="{BD1E5FF2-8C87-4E3C-8C96-6E94B27B75EF}"/>
          </ac:spMkLst>
        </pc:spChg>
        <pc:spChg chg="add del mod">
          <ac:chgData name="Yang Wang" userId="4405c49e6f424c8c" providerId="LiveId" clId="{8A00745D-F7F1-41E3-A987-2134B75B6B67}" dt="2019-11-20T13:06:54.913" v="5412" actId="11529"/>
          <ac:spMkLst>
            <pc:docMk/>
            <pc:sldMk cId="3002287034" sldId="331"/>
            <ac:spMk id="3" creationId="{5379F2B7-D1BE-4E52-8863-5EC858914910}"/>
          </ac:spMkLst>
        </pc:spChg>
        <pc:spChg chg="del">
          <ac:chgData name="Yang Wang" userId="4405c49e6f424c8c" providerId="LiveId" clId="{8A00745D-F7F1-41E3-A987-2134B75B6B67}" dt="2019-11-20T12:56:35.526" v="5084" actId="478"/>
          <ac:spMkLst>
            <pc:docMk/>
            <pc:sldMk cId="3002287034" sldId="331"/>
            <ac:spMk id="4" creationId="{0986DD0B-28A6-45EE-A4E4-56767A162C01}"/>
          </ac:spMkLst>
        </pc:spChg>
        <pc:spChg chg="add del mod">
          <ac:chgData name="Yang Wang" userId="4405c49e6f424c8c" providerId="LiveId" clId="{8A00745D-F7F1-41E3-A987-2134B75B6B67}" dt="2019-11-20T13:08:06.350" v="5426" actId="478"/>
          <ac:spMkLst>
            <pc:docMk/>
            <pc:sldMk cId="3002287034" sldId="331"/>
            <ac:spMk id="5" creationId="{CF1AFFCC-B954-4793-8D55-464979E0A62A}"/>
          </ac:spMkLst>
        </pc:spChg>
        <pc:spChg chg="del">
          <ac:chgData name="Yang Wang" userId="4405c49e6f424c8c" providerId="LiveId" clId="{8A00745D-F7F1-41E3-A987-2134B75B6B67}" dt="2019-11-20T12:56:38.906" v="5086" actId="478"/>
          <ac:spMkLst>
            <pc:docMk/>
            <pc:sldMk cId="3002287034" sldId="331"/>
            <ac:spMk id="7" creationId="{FCF3E4AF-9D2F-41FB-A09F-A1A3A8CC0C3D}"/>
          </ac:spMkLst>
        </pc:spChg>
        <pc:spChg chg="del">
          <ac:chgData name="Yang Wang" userId="4405c49e6f424c8c" providerId="LiveId" clId="{8A00745D-F7F1-41E3-A987-2134B75B6B67}" dt="2019-11-20T12:56:33.451" v="5083" actId="478"/>
          <ac:spMkLst>
            <pc:docMk/>
            <pc:sldMk cId="3002287034" sldId="331"/>
            <ac:spMk id="14" creationId="{F47D9D16-6526-4CF0-81DB-326720430089}"/>
          </ac:spMkLst>
        </pc:spChg>
        <pc:spChg chg="del">
          <ac:chgData name="Yang Wang" userId="4405c49e6f424c8c" providerId="LiveId" clId="{8A00745D-F7F1-41E3-A987-2134B75B6B67}" dt="2019-11-20T12:56:37.728" v="5085" actId="478"/>
          <ac:spMkLst>
            <pc:docMk/>
            <pc:sldMk cId="3002287034" sldId="331"/>
            <ac:spMk id="18" creationId="{928B09D6-4150-47BD-87CD-EAB1439A42E9}"/>
          </ac:spMkLst>
        </pc:spChg>
        <pc:spChg chg="add mod">
          <ac:chgData name="Yang Wang" userId="4405c49e6f424c8c" providerId="LiveId" clId="{8A00745D-F7F1-41E3-A987-2134B75B6B67}" dt="2019-11-20T12:58:13.170" v="5198" actId="14100"/>
          <ac:spMkLst>
            <pc:docMk/>
            <pc:sldMk cId="3002287034" sldId="331"/>
            <ac:spMk id="19" creationId="{FE326719-1E4B-4C31-AACF-26870B748DA0}"/>
          </ac:spMkLst>
        </pc:spChg>
        <pc:spChg chg="del">
          <ac:chgData name="Yang Wang" userId="4405c49e6f424c8c" providerId="LiveId" clId="{8A00745D-F7F1-41E3-A987-2134B75B6B67}" dt="2019-11-20T12:56:32.475" v="5082" actId="478"/>
          <ac:spMkLst>
            <pc:docMk/>
            <pc:sldMk cId="3002287034" sldId="331"/>
            <ac:spMk id="21" creationId="{A569B017-330D-4C81-91A3-D3A4F8D53CFD}"/>
          </ac:spMkLst>
        </pc:spChg>
        <pc:spChg chg="add mod">
          <ac:chgData name="Yang Wang" userId="4405c49e6f424c8c" providerId="LiveId" clId="{8A00745D-F7F1-41E3-A987-2134B75B6B67}" dt="2019-11-20T13:06:35.638" v="5408" actId="1076"/>
          <ac:spMkLst>
            <pc:docMk/>
            <pc:sldMk cId="3002287034" sldId="331"/>
            <ac:spMk id="26" creationId="{58609314-B6CD-46CA-A120-FF15B00E88FD}"/>
          </ac:spMkLst>
        </pc:spChg>
        <pc:spChg chg="add mod">
          <ac:chgData name="Yang Wang" userId="4405c49e6f424c8c" providerId="LiveId" clId="{8A00745D-F7F1-41E3-A987-2134B75B6B67}" dt="2019-11-20T13:09:29.720" v="5457" actId="20577"/>
          <ac:spMkLst>
            <pc:docMk/>
            <pc:sldMk cId="3002287034" sldId="331"/>
            <ac:spMk id="29" creationId="{2C7EE29C-CF47-4098-8B84-4E05CA65FFDF}"/>
          </ac:spMkLst>
        </pc:spChg>
        <pc:spChg chg="add mod">
          <ac:chgData name="Yang Wang" userId="4405c49e6f424c8c" providerId="LiveId" clId="{8A00745D-F7F1-41E3-A987-2134B75B6B67}" dt="2019-11-20T13:11:11.228" v="5515" actId="1076"/>
          <ac:spMkLst>
            <pc:docMk/>
            <pc:sldMk cId="3002287034" sldId="331"/>
            <ac:spMk id="30" creationId="{67C557CC-E76E-4F27-977C-56B660D22FC5}"/>
          </ac:spMkLst>
        </pc:spChg>
        <pc:spChg chg="add mod">
          <ac:chgData name="Yang Wang" userId="4405c49e6f424c8c" providerId="LiveId" clId="{8A00745D-F7F1-41E3-A987-2134B75B6B67}" dt="2019-11-20T13:11:08.349" v="5514" actId="1076"/>
          <ac:spMkLst>
            <pc:docMk/>
            <pc:sldMk cId="3002287034" sldId="331"/>
            <ac:spMk id="31" creationId="{605CC9F7-611A-4189-85F5-074C8715916D}"/>
          </ac:spMkLst>
        </pc:spChg>
        <pc:spChg chg="add mod">
          <ac:chgData name="Yang Wang" userId="4405c49e6f424c8c" providerId="LiveId" clId="{8A00745D-F7F1-41E3-A987-2134B75B6B67}" dt="2019-11-20T13:12:29.029" v="5700" actId="1076"/>
          <ac:spMkLst>
            <pc:docMk/>
            <pc:sldMk cId="3002287034" sldId="331"/>
            <ac:spMk id="32" creationId="{15F61E23-7238-414E-AF29-41715A069E44}"/>
          </ac:spMkLst>
        </pc:spChg>
        <pc:spChg chg="add mod">
          <ac:chgData name="Yang Wang" userId="4405c49e6f424c8c" providerId="LiveId" clId="{8A00745D-F7F1-41E3-A987-2134B75B6B67}" dt="2019-11-20T13:13:50.335" v="5964" actId="1076"/>
          <ac:spMkLst>
            <pc:docMk/>
            <pc:sldMk cId="3002287034" sldId="331"/>
            <ac:spMk id="33" creationId="{7AD4B88F-2F8A-4CA1-BA37-29F90051DE76}"/>
          </ac:spMkLst>
        </pc:spChg>
        <pc:spChg chg="add mod">
          <ac:chgData name="Yang Wang" userId="4405c49e6f424c8c" providerId="LiveId" clId="{8A00745D-F7F1-41E3-A987-2134B75B6B67}" dt="2019-11-20T13:14:31.016" v="6047"/>
          <ac:spMkLst>
            <pc:docMk/>
            <pc:sldMk cId="3002287034" sldId="331"/>
            <ac:spMk id="34" creationId="{9C1C649D-F86D-49D6-9BCB-E19756169EE9}"/>
          </ac:spMkLst>
        </pc:spChg>
        <pc:graphicFrameChg chg="del">
          <ac:chgData name="Yang Wang" userId="4405c49e6f424c8c" providerId="LiveId" clId="{8A00745D-F7F1-41E3-A987-2134B75B6B67}" dt="2019-11-20T12:56:31.282" v="5081" actId="478"/>
          <ac:graphicFrameMkLst>
            <pc:docMk/>
            <pc:sldMk cId="3002287034" sldId="331"/>
            <ac:graphicFrameMk id="10" creationId="{D20971AE-C609-4534-9C83-DAE58A492EA2}"/>
          </ac:graphicFrameMkLst>
        </pc:graphicFrameChg>
        <pc:cxnChg chg="add del mod">
          <ac:chgData name="Yang Wang" userId="4405c49e6f424c8c" providerId="LiveId" clId="{8A00745D-F7F1-41E3-A987-2134B75B6B67}" dt="2019-11-20T13:08:39.055" v="5428"/>
          <ac:cxnSpMkLst>
            <pc:docMk/>
            <pc:sldMk cId="3002287034" sldId="331"/>
            <ac:cxnSpMk id="8" creationId="{73A5D543-007C-400F-A4CB-6FE9D4E1BAF5}"/>
          </ac:cxnSpMkLst>
        </pc:cxnChg>
        <pc:cxnChg chg="add mod">
          <ac:chgData name="Yang Wang" userId="4405c49e6f424c8c" providerId="LiveId" clId="{8A00745D-F7F1-41E3-A987-2134B75B6B67}" dt="2019-11-20T13:08:57.601" v="5431" actId="208"/>
          <ac:cxnSpMkLst>
            <pc:docMk/>
            <pc:sldMk cId="3002287034" sldId="331"/>
            <ac:cxnSpMk id="11" creationId="{9E34085E-CEC6-480F-A0DC-77463502F813}"/>
          </ac:cxnSpMkLst>
        </pc:cxnChg>
        <pc:cxnChg chg="add mod">
          <ac:chgData name="Yang Wang" userId="4405c49e6f424c8c" providerId="LiveId" clId="{8A00745D-F7F1-41E3-A987-2134B75B6B67}" dt="2019-11-20T13:09:11.771" v="5436" actId="14100"/>
          <ac:cxnSpMkLst>
            <pc:docMk/>
            <pc:sldMk cId="3002287034" sldId="331"/>
            <ac:cxnSpMk id="28" creationId="{524D76C1-7682-401E-B983-58FC6993A661}"/>
          </ac:cxnSpMkLst>
        </pc:cxnChg>
      </pc:sldChg>
      <pc:sldChg chg="modSp add modAnim">
        <pc:chgData name="Yang Wang" userId="4405c49e6f424c8c" providerId="LiveId" clId="{8A00745D-F7F1-41E3-A987-2134B75B6B67}" dt="2019-11-21T05:36:55.268" v="9132" actId="20577"/>
        <pc:sldMkLst>
          <pc:docMk/>
          <pc:sldMk cId="908116562" sldId="332"/>
        </pc:sldMkLst>
        <pc:spChg chg="mod">
          <ac:chgData name="Yang Wang" userId="4405c49e6f424c8c" providerId="LiveId" clId="{8A00745D-F7F1-41E3-A987-2134B75B6B67}" dt="2019-11-21T05:36:55.268" v="9132" actId="20577"/>
          <ac:spMkLst>
            <pc:docMk/>
            <pc:sldMk cId="908116562" sldId="332"/>
            <ac:spMk id="2" creationId="{BD1E5FF2-8C87-4E3C-8C96-6E94B27B75EF}"/>
          </ac:spMkLst>
        </pc:spChg>
        <pc:spChg chg="mod">
          <ac:chgData name="Yang Wang" userId="4405c49e6f424c8c" providerId="LiveId" clId="{8A00745D-F7F1-41E3-A987-2134B75B6B67}" dt="2019-11-21T05:32:17.119" v="9055"/>
          <ac:spMkLst>
            <pc:docMk/>
            <pc:sldMk cId="908116562" sldId="332"/>
            <ac:spMk id="4" creationId="{EB87B9C9-ADC8-441A-8165-FC7BE996203A}"/>
          </ac:spMkLst>
        </pc:spChg>
        <pc:spChg chg="mod">
          <ac:chgData name="Yang Wang" userId="4405c49e6f424c8c" providerId="LiveId" clId="{8A00745D-F7F1-41E3-A987-2134B75B6B67}" dt="2019-11-21T05:33:41.552" v="9091" actId="20577"/>
          <ac:spMkLst>
            <pc:docMk/>
            <pc:sldMk cId="908116562" sldId="332"/>
            <ac:spMk id="5" creationId="{811463D2-8977-4260-ABBF-497A2556D4B6}"/>
          </ac:spMkLst>
        </pc:spChg>
        <pc:spChg chg="mod">
          <ac:chgData name="Yang Wang" userId="4405c49e6f424c8c" providerId="LiveId" clId="{8A00745D-F7F1-41E3-A987-2134B75B6B67}" dt="2019-11-21T05:31:56.148" v="9054" actId="14100"/>
          <ac:spMkLst>
            <pc:docMk/>
            <pc:sldMk cId="908116562" sldId="332"/>
            <ac:spMk id="11" creationId="{833BB2CC-5658-4E7B-9A99-BF9E32FCB207}"/>
          </ac:spMkLst>
        </pc:spChg>
      </pc:sldChg>
      <pc:sldChg chg="addSp modSp add modAnim">
        <pc:chgData name="Yang Wang" userId="4405c49e6f424c8c" providerId="LiveId" clId="{8A00745D-F7F1-41E3-A987-2134B75B6B67}" dt="2019-11-21T05:41:54.123" v="9364"/>
        <pc:sldMkLst>
          <pc:docMk/>
          <pc:sldMk cId="1140784180" sldId="333"/>
        </pc:sldMkLst>
        <pc:spChg chg="mod">
          <ac:chgData name="Yang Wang" userId="4405c49e6f424c8c" providerId="LiveId" clId="{8A00745D-F7F1-41E3-A987-2134B75B6B67}" dt="2019-11-21T05:37:02.292" v="9147" actId="20577"/>
          <ac:spMkLst>
            <pc:docMk/>
            <pc:sldMk cId="1140784180" sldId="333"/>
            <ac:spMk id="2" creationId="{BD1E5FF2-8C87-4E3C-8C96-6E94B27B75EF}"/>
          </ac:spMkLst>
        </pc:spChg>
        <pc:spChg chg="mod">
          <ac:chgData name="Yang Wang" userId="4405c49e6f424c8c" providerId="LiveId" clId="{8A00745D-F7F1-41E3-A987-2134B75B6B67}" dt="2019-11-21T05:39:59.225" v="9294"/>
          <ac:spMkLst>
            <pc:docMk/>
            <pc:sldMk cId="1140784180" sldId="333"/>
            <ac:spMk id="4" creationId="{EB87B9C9-ADC8-441A-8165-FC7BE996203A}"/>
          </ac:spMkLst>
        </pc:spChg>
        <pc:spChg chg="mod">
          <ac:chgData name="Yang Wang" userId="4405c49e6f424c8c" providerId="LiveId" clId="{8A00745D-F7F1-41E3-A987-2134B75B6B67}" dt="2019-11-21T05:39:21.137" v="9211" actId="20577"/>
          <ac:spMkLst>
            <pc:docMk/>
            <pc:sldMk cId="1140784180" sldId="333"/>
            <ac:spMk id="5" creationId="{811463D2-8977-4260-ABBF-497A2556D4B6}"/>
          </ac:spMkLst>
        </pc:spChg>
        <pc:spChg chg="mod">
          <ac:chgData name="Yang Wang" userId="4405c49e6f424c8c" providerId="LiveId" clId="{8A00745D-F7F1-41E3-A987-2134B75B6B67}" dt="2019-11-21T05:36:23.408" v="9109" actId="20577"/>
          <ac:spMkLst>
            <pc:docMk/>
            <pc:sldMk cId="1140784180" sldId="333"/>
            <ac:spMk id="11" creationId="{833BB2CC-5658-4E7B-9A99-BF9E32FCB207}"/>
          </ac:spMkLst>
        </pc:spChg>
        <pc:spChg chg="add mod">
          <ac:chgData name="Yang Wang" userId="4405c49e6f424c8c" providerId="LiveId" clId="{8A00745D-F7F1-41E3-A987-2134B75B6B67}" dt="2019-11-21T05:40:33.606" v="9298" actId="14100"/>
          <ac:spMkLst>
            <pc:docMk/>
            <pc:sldMk cId="1140784180" sldId="333"/>
            <ac:spMk id="14" creationId="{4CB88FF4-3978-437E-9F73-011F3BE63569}"/>
          </ac:spMkLst>
        </pc:spChg>
        <pc:spChg chg="add mod">
          <ac:chgData name="Yang Wang" userId="4405c49e6f424c8c" providerId="LiveId" clId="{8A00745D-F7F1-41E3-A987-2134B75B6B67}" dt="2019-11-21T05:41:11.509" v="9337"/>
          <ac:spMkLst>
            <pc:docMk/>
            <pc:sldMk cId="1140784180" sldId="333"/>
            <ac:spMk id="16" creationId="{3907AFD9-C26A-478A-825B-7BF9F6428100}"/>
          </ac:spMkLst>
        </pc:spChg>
        <pc:spChg chg="add mod">
          <ac:chgData name="Yang Wang" userId="4405c49e6f424c8c" providerId="LiveId" clId="{8A00745D-F7F1-41E3-A987-2134B75B6B67}" dt="2019-11-21T05:41:24.310" v="9341" actId="14100"/>
          <ac:spMkLst>
            <pc:docMk/>
            <pc:sldMk cId="1140784180" sldId="333"/>
            <ac:spMk id="18" creationId="{26147B30-B55B-427D-ADD6-B00A7783EEE5}"/>
          </ac:spMkLst>
        </pc:spChg>
        <pc:spChg chg="add mod">
          <ac:chgData name="Yang Wang" userId="4405c49e6f424c8c" providerId="LiveId" clId="{8A00745D-F7F1-41E3-A987-2134B75B6B67}" dt="2019-11-21T05:41:36.897" v="9352"/>
          <ac:spMkLst>
            <pc:docMk/>
            <pc:sldMk cId="1140784180" sldId="333"/>
            <ac:spMk id="19" creationId="{1D1F5B6C-7889-4145-A6C9-431222F15A57}"/>
          </ac:spMkLst>
        </pc:spChg>
        <pc:spChg chg="add mod">
          <ac:chgData name="Yang Wang" userId="4405c49e6f424c8c" providerId="LiveId" clId="{8A00745D-F7F1-41E3-A987-2134B75B6B67}" dt="2019-11-21T05:41:47.079" v="9355" actId="14100"/>
          <ac:spMkLst>
            <pc:docMk/>
            <pc:sldMk cId="1140784180" sldId="333"/>
            <ac:spMk id="21" creationId="{2F64A301-A9AA-4C51-B0B8-97D3CE368755}"/>
          </ac:spMkLst>
        </pc:spChg>
        <pc:spChg chg="add mod">
          <ac:chgData name="Yang Wang" userId="4405c49e6f424c8c" providerId="LiveId" clId="{8A00745D-F7F1-41E3-A987-2134B75B6B67}" dt="2019-11-21T05:41:54.123" v="9364"/>
          <ac:spMkLst>
            <pc:docMk/>
            <pc:sldMk cId="1140784180" sldId="333"/>
            <ac:spMk id="26" creationId="{37BC0716-7473-415E-94DC-F204FFBBEDB0}"/>
          </ac:spMkLst>
        </pc:spChg>
      </pc:sldChg>
      <pc:sldChg chg="addSp delSp modSp add delAnim modAnim">
        <pc:chgData name="Yang Wang" userId="4405c49e6f424c8c" providerId="LiveId" clId="{8A00745D-F7F1-41E3-A987-2134B75B6B67}" dt="2019-11-21T05:49:48.778" v="9821"/>
        <pc:sldMkLst>
          <pc:docMk/>
          <pc:sldMk cId="1579250049" sldId="334"/>
        </pc:sldMkLst>
        <pc:spChg chg="mod">
          <ac:chgData name="Yang Wang" userId="4405c49e6f424c8c" providerId="LiveId" clId="{8A00745D-F7F1-41E3-A987-2134B75B6B67}" dt="2019-11-21T05:42:26.962" v="9374"/>
          <ac:spMkLst>
            <pc:docMk/>
            <pc:sldMk cId="1579250049" sldId="334"/>
            <ac:spMk id="2" creationId="{BD1E5FF2-8C87-4E3C-8C96-6E94B27B75EF}"/>
          </ac:spMkLst>
        </pc:spChg>
        <pc:spChg chg="add del">
          <ac:chgData name="Yang Wang" userId="4405c49e6f424c8c" providerId="LiveId" clId="{8A00745D-F7F1-41E3-A987-2134B75B6B67}" dt="2019-11-21T05:43:32.847" v="9456"/>
          <ac:spMkLst>
            <pc:docMk/>
            <pc:sldMk cId="1579250049" sldId="334"/>
            <ac:spMk id="3" creationId="{8D0DAF24-BF98-45AE-98F1-3E8203A76D57}"/>
          </ac:spMkLst>
        </pc:spChg>
        <pc:spChg chg="mod">
          <ac:chgData name="Yang Wang" userId="4405c49e6f424c8c" providerId="LiveId" clId="{8A00745D-F7F1-41E3-A987-2134B75B6B67}" dt="2019-11-21T05:43:10.932" v="9452"/>
          <ac:spMkLst>
            <pc:docMk/>
            <pc:sldMk cId="1579250049" sldId="334"/>
            <ac:spMk id="4" creationId="{EB87B9C9-ADC8-441A-8165-FC7BE996203A}"/>
          </ac:spMkLst>
        </pc:spChg>
        <pc:spChg chg="del">
          <ac:chgData name="Yang Wang" userId="4405c49e6f424c8c" providerId="LiveId" clId="{8A00745D-F7F1-41E3-A987-2134B75B6B67}" dt="2019-11-21T05:43:18.542" v="9453" actId="478"/>
          <ac:spMkLst>
            <pc:docMk/>
            <pc:sldMk cId="1579250049" sldId="334"/>
            <ac:spMk id="5" creationId="{811463D2-8977-4260-ABBF-497A2556D4B6}"/>
          </ac:spMkLst>
        </pc:spChg>
        <pc:spChg chg="mod">
          <ac:chgData name="Yang Wang" userId="4405c49e6f424c8c" providerId="LiveId" clId="{8A00745D-F7F1-41E3-A987-2134B75B6B67}" dt="2019-11-21T05:42:44.784" v="9386" actId="14100"/>
          <ac:spMkLst>
            <pc:docMk/>
            <pc:sldMk cId="1579250049" sldId="334"/>
            <ac:spMk id="11" creationId="{833BB2CC-5658-4E7B-9A99-BF9E32FCB207}"/>
          </ac:spMkLst>
        </pc:spChg>
        <pc:spChg chg="del">
          <ac:chgData name="Yang Wang" userId="4405c49e6f424c8c" providerId="LiveId" clId="{8A00745D-F7F1-41E3-A987-2134B75B6B67}" dt="2019-11-21T05:43:20.782" v="9454" actId="478"/>
          <ac:spMkLst>
            <pc:docMk/>
            <pc:sldMk cId="1579250049" sldId="334"/>
            <ac:spMk id="14" creationId="{4CB88FF4-3978-437E-9F73-011F3BE63569}"/>
          </ac:spMkLst>
        </pc:spChg>
        <pc:spChg chg="del">
          <ac:chgData name="Yang Wang" userId="4405c49e6f424c8c" providerId="LiveId" clId="{8A00745D-F7F1-41E3-A987-2134B75B6B67}" dt="2019-11-21T05:43:20.782" v="9454" actId="478"/>
          <ac:spMkLst>
            <pc:docMk/>
            <pc:sldMk cId="1579250049" sldId="334"/>
            <ac:spMk id="16" creationId="{3907AFD9-C26A-478A-825B-7BF9F6428100}"/>
          </ac:spMkLst>
        </pc:spChg>
        <pc:spChg chg="del">
          <ac:chgData name="Yang Wang" userId="4405c49e6f424c8c" providerId="LiveId" clId="{8A00745D-F7F1-41E3-A987-2134B75B6B67}" dt="2019-11-21T05:43:20.782" v="9454" actId="478"/>
          <ac:spMkLst>
            <pc:docMk/>
            <pc:sldMk cId="1579250049" sldId="334"/>
            <ac:spMk id="18" creationId="{26147B30-B55B-427D-ADD6-B00A7783EEE5}"/>
          </ac:spMkLst>
        </pc:spChg>
        <pc:spChg chg="del">
          <ac:chgData name="Yang Wang" userId="4405c49e6f424c8c" providerId="LiveId" clId="{8A00745D-F7F1-41E3-A987-2134B75B6B67}" dt="2019-11-21T05:43:18.542" v="9453" actId="478"/>
          <ac:spMkLst>
            <pc:docMk/>
            <pc:sldMk cId="1579250049" sldId="334"/>
            <ac:spMk id="19" creationId="{1D1F5B6C-7889-4145-A6C9-431222F15A57}"/>
          </ac:spMkLst>
        </pc:spChg>
        <pc:spChg chg="del">
          <ac:chgData name="Yang Wang" userId="4405c49e6f424c8c" providerId="LiveId" clId="{8A00745D-F7F1-41E3-A987-2134B75B6B67}" dt="2019-11-21T05:43:20.782" v="9454" actId="478"/>
          <ac:spMkLst>
            <pc:docMk/>
            <pc:sldMk cId="1579250049" sldId="334"/>
            <ac:spMk id="21" creationId="{2F64A301-A9AA-4C51-B0B8-97D3CE368755}"/>
          </ac:spMkLst>
        </pc:spChg>
        <pc:spChg chg="del">
          <ac:chgData name="Yang Wang" userId="4405c49e6f424c8c" providerId="LiveId" clId="{8A00745D-F7F1-41E3-A987-2134B75B6B67}" dt="2019-11-21T05:43:18.542" v="9453" actId="478"/>
          <ac:spMkLst>
            <pc:docMk/>
            <pc:sldMk cId="1579250049" sldId="334"/>
            <ac:spMk id="26" creationId="{37BC0716-7473-415E-94DC-F204FFBBEDB0}"/>
          </ac:spMkLst>
        </pc:spChg>
        <pc:spChg chg="add mod">
          <ac:chgData name="Yang Wang" userId="4405c49e6f424c8c" providerId="LiveId" clId="{8A00745D-F7F1-41E3-A987-2134B75B6B67}" dt="2019-11-21T05:42:53.101" v="9391" actId="20577"/>
          <ac:spMkLst>
            <pc:docMk/>
            <pc:sldMk cId="1579250049" sldId="334"/>
            <ac:spMk id="28" creationId="{9D995287-9C14-40F3-B051-0890B86BC00D}"/>
          </ac:spMkLst>
        </pc:spChg>
        <pc:spChg chg="add mod">
          <ac:chgData name="Yang Wang" userId="4405c49e6f424c8c" providerId="LiveId" clId="{8A00745D-F7F1-41E3-A987-2134B75B6B67}" dt="2019-11-21T05:43:42.139" v="9468"/>
          <ac:spMkLst>
            <pc:docMk/>
            <pc:sldMk cId="1579250049" sldId="334"/>
            <ac:spMk id="29" creationId="{B20B4CCD-1A2F-46AB-A391-A04800FCC870}"/>
          </ac:spMkLst>
        </pc:spChg>
        <pc:spChg chg="add mod">
          <ac:chgData name="Yang Wang" userId="4405c49e6f424c8c" providerId="LiveId" clId="{8A00745D-F7F1-41E3-A987-2134B75B6B67}" dt="2019-11-21T05:44:51.951" v="9500"/>
          <ac:spMkLst>
            <pc:docMk/>
            <pc:sldMk cId="1579250049" sldId="334"/>
            <ac:spMk id="30" creationId="{018C3BA1-67E7-40E9-92A1-8022CCDAC74D}"/>
          </ac:spMkLst>
        </pc:spChg>
        <pc:spChg chg="add mod">
          <ac:chgData name="Yang Wang" userId="4405c49e6f424c8c" providerId="LiveId" clId="{8A00745D-F7F1-41E3-A987-2134B75B6B67}" dt="2019-11-21T05:45:11.900" v="9515" actId="20577"/>
          <ac:spMkLst>
            <pc:docMk/>
            <pc:sldMk cId="1579250049" sldId="334"/>
            <ac:spMk id="31" creationId="{C1E08439-1825-4A01-A38F-897407E57738}"/>
          </ac:spMkLst>
        </pc:spChg>
        <pc:spChg chg="add mod">
          <ac:chgData name="Yang Wang" userId="4405c49e6f424c8c" providerId="LiveId" clId="{8A00745D-F7F1-41E3-A987-2134B75B6B67}" dt="2019-11-21T05:45:36.052" v="9575" actId="20577"/>
          <ac:spMkLst>
            <pc:docMk/>
            <pc:sldMk cId="1579250049" sldId="334"/>
            <ac:spMk id="32" creationId="{29A6AE90-3C3E-4720-A5B2-C3DE213D5B46}"/>
          </ac:spMkLst>
        </pc:spChg>
        <pc:spChg chg="add mod">
          <ac:chgData name="Yang Wang" userId="4405c49e6f424c8c" providerId="LiveId" clId="{8A00745D-F7F1-41E3-A987-2134B75B6B67}" dt="2019-11-21T05:48:23.703" v="9638"/>
          <ac:spMkLst>
            <pc:docMk/>
            <pc:sldMk cId="1579250049" sldId="334"/>
            <ac:spMk id="33" creationId="{9F4CA433-532F-4DAA-B0E2-B4922DF975FD}"/>
          </ac:spMkLst>
        </pc:spChg>
        <pc:spChg chg="add mod">
          <ac:chgData name="Yang Wang" userId="4405c49e6f424c8c" providerId="LiveId" clId="{8A00745D-F7F1-41E3-A987-2134B75B6B67}" dt="2019-11-21T05:49:10.157" v="9756" actId="20577"/>
          <ac:spMkLst>
            <pc:docMk/>
            <pc:sldMk cId="1579250049" sldId="334"/>
            <ac:spMk id="34" creationId="{2AD8EB30-0C47-4917-BA67-04BBC7309FE6}"/>
          </ac:spMkLst>
        </pc:spChg>
        <pc:spChg chg="add mod">
          <ac:chgData name="Yang Wang" userId="4405c49e6f424c8c" providerId="LiveId" clId="{8A00745D-F7F1-41E3-A987-2134B75B6B67}" dt="2019-11-21T05:49:48.778" v="9821"/>
          <ac:spMkLst>
            <pc:docMk/>
            <pc:sldMk cId="1579250049" sldId="334"/>
            <ac:spMk id="35" creationId="{1592EA10-96FF-4340-8917-13D651DD2BA6}"/>
          </ac:spMkLst>
        </pc:spChg>
      </pc:sldChg>
      <pc:sldChg chg="delSp modSp add del ord delAnim modAnim">
        <pc:chgData name="Yang Wang" userId="4405c49e6f424c8c" providerId="LiveId" clId="{8A00745D-F7F1-41E3-A987-2134B75B6B67}" dt="2019-11-21T05:59:49.579" v="10161" actId="2696"/>
        <pc:sldMkLst>
          <pc:docMk/>
          <pc:sldMk cId="4153703079" sldId="335"/>
        </pc:sldMkLst>
        <pc:spChg chg="mod">
          <ac:chgData name="Yang Wang" userId="4405c49e6f424c8c" providerId="LiveId" clId="{8A00745D-F7F1-41E3-A987-2134B75B6B67}" dt="2019-11-21T05:56:49.774" v="10157"/>
          <ac:spMkLst>
            <pc:docMk/>
            <pc:sldMk cId="4153703079" sldId="335"/>
            <ac:spMk id="2" creationId="{BD1E5FF2-8C87-4E3C-8C96-6E94B27B75EF}"/>
          </ac:spMkLst>
        </pc:spChg>
        <pc:spChg chg="del">
          <ac:chgData name="Yang Wang" userId="4405c49e6f424c8c" providerId="LiveId" clId="{8A00745D-F7F1-41E3-A987-2134B75B6B67}" dt="2019-11-21T05:56:55.575" v="10159" actId="478"/>
          <ac:spMkLst>
            <pc:docMk/>
            <pc:sldMk cId="4153703079" sldId="335"/>
            <ac:spMk id="4" creationId="{EB87B9C9-ADC8-441A-8165-FC7BE996203A}"/>
          </ac:spMkLst>
        </pc:spChg>
        <pc:spChg chg="del">
          <ac:chgData name="Yang Wang" userId="4405c49e6f424c8c" providerId="LiveId" clId="{8A00745D-F7F1-41E3-A987-2134B75B6B67}" dt="2019-11-21T05:56:58.890" v="10160" actId="478"/>
          <ac:spMkLst>
            <pc:docMk/>
            <pc:sldMk cId="4153703079" sldId="335"/>
            <ac:spMk id="11" creationId="{833BB2CC-5658-4E7B-9A99-BF9E32FCB207}"/>
          </ac:spMkLst>
        </pc:spChg>
        <pc:spChg chg="del">
          <ac:chgData name="Yang Wang" userId="4405c49e6f424c8c" providerId="LiveId" clId="{8A00745D-F7F1-41E3-A987-2134B75B6B67}" dt="2019-11-21T05:56:58.890" v="10160" actId="478"/>
          <ac:spMkLst>
            <pc:docMk/>
            <pc:sldMk cId="4153703079" sldId="335"/>
            <ac:spMk id="28" creationId="{9D995287-9C14-40F3-B051-0890B86BC00D}"/>
          </ac:spMkLst>
        </pc:spChg>
        <pc:spChg chg="del">
          <ac:chgData name="Yang Wang" userId="4405c49e6f424c8c" providerId="LiveId" clId="{8A00745D-F7F1-41E3-A987-2134B75B6B67}" dt="2019-11-21T05:56:55.575" v="10159" actId="478"/>
          <ac:spMkLst>
            <pc:docMk/>
            <pc:sldMk cId="4153703079" sldId="335"/>
            <ac:spMk id="29" creationId="{B20B4CCD-1A2F-46AB-A391-A04800FCC870}"/>
          </ac:spMkLst>
        </pc:spChg>
        <pc:spChg chg="del">
          <ac:chgData name="Yang Wang" userId="4405c49e6f424c8c" providerId="LiveId" clId="{8A00745D-F7F1-41E3-A987-2134B75B6B67}" dt="2019-11-21T05:56:55.575" v="10159" actId="478"/>
          <ac:spMkLst>
            <pc:docMk/>
            <pc:sldMk cId="4153703079" sldId="335"/>
            <ac:spMk id="30" creationId="{018C3BA1-67E7-40E9-92A1-8022CCDAC74D}"/>
          </ac:spMkLst>
        </pc:spChg>
        <pc:spChg chg="del">
          <ac:chgData name="Yang Wang" userId="4405c49e6f424c8c" providerId="LiveId" clId="{8A00745D-F7F1-41E3-A987-2134B75B6B67}" dt="2019-11-21T05:56:55.575" v="10159" actId="478"/>
          <ac:spMkLst>
            <pc:docMk/>
            <pc:sldMk cId="4153703079" sldId="335"/>
            <ac:spMk id="31" creationId="{C1E08439-1825-4A01-A38F-897407E57738}"/>
          </ac:spMkLst>
        </pc:spChg>
        <pc:spChg chg="del">
          <ac:chgData name="Yang Wang" userId="4405c49e6f424c8c" providerId="LiveId" clId="{8A00745D-F7F1-41E3-A987-2134B75B6B67}" dt="2019-11-21T05:56:52.522" v="10158" actId="478"/>
          <ac:spMkLst>
            <pc:docMk/>
            <pc:sldMk cId="4153703079" sldId="335"/>
            <ac:spMk id="32" creationId="{29A6AE90-3C3E-4720-A5B2-C3DE213D5B46}"/>
          </ac:spMkLst>
        </pc:spChg>
        <pc:spChg chg="del">
          <ac:chgData name="Yang Wang" userId="4405c49e6f424c8c" providerId="LiveId" clId="{8A00745D-F7F1-41E3-A987-2134B75B6B67}" dt="2019-11-21T05:56:55.575" v="10159" actId="478"/>
          <ac:spMkLst>
            <pc:docMk/>
            <pc:sldMk cId="4153703079" sldId="335"/>
            <ac:spMk id="33" creationId="{9F4CA433-532F-4DAA-B0E2-B4922DF975FD}"/>
          </ac:spMkLst>
        </pc:spChg>
        <pc:spChg chg="del">
          <ac:chgData name="Yang Wang" userId="4405c49e6f424c8c" providerId="LiveId" clId="{8A00745D-F7F1-41E3-A987-2134B75B6B67}" dt="2019-11-21T05:56:55.575" v="10159" actId="478"/>
          <ac:spMkLst>
            <pc:docMk/>
            <pc:sldMk cId="4153703079" sldId="335"/>
            <ac:spMk id="34" creationId="{2AD8EB30-0C47-4917-BA67-04BBC7309FE6}"/>
          </ac:spMkLst>
        </pc:spChg>
        <pc:spChg chg="del">
          <ac:chgData name="Yang Wang" userId="4405c49e6f424c8c" providerId="LiveId" clId="{8A00745D-F7F1-41E3-A987-2134B75B6B67}" dt="2019-11-21T05:56:55.575" v="10159" actId="478"/>
          <ac:spMkLst>
            <pc:docMk/>
            <pc:sldMk cId="4153703079" sldId="335"/>
            <ac:spMk id="35" creationId="{1592EA10-96FF-4340-8917-13D651DD2BA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6566243-8404-4CBC-B5A9-3A4D70DE00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D419912-686E-4A36-928F-EEC681210D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8CAEE6-B77F-48A7-85F0-8F0DFCE9706B}" type="datetime1">
              <a:rPr lang="zh-CN" altLang="en-US" smtClean="0"/>
              <a:t>2019/11/21</a:t>
            </a:fld>
            <a:endParaRPr lang="zh-CN" altLang="en-US"/>
          </a:p>
        </p:txBody>
      </p:sp>
      <p:sp>
        <p:nvSpPr>
          <p:cNvPr id="4" name="页脚占位符 3">
            <a:extLst>
              <a:ext uri="{FF2B5EF4-FFF2-40B4-BE49-F238E27FC236}">
                <a16:creationId xmlns:a16="http://schemas.microsoft.com/office/drawing/2014/main" id="{A23996CC-7282-4E67-AD48-AA9FDE289D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9C7926E-5887-4670-B876-BB9620B351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9C6BB-B51A-4317-9CD0-C9393C63563A}" type="slidenum">
              <a:rPr lang="zh-CN" altLang="en-US" smtClean="0"/>
              <a:t>‹#›</a:t>
            </a:fld>
            <a:endParaRPr lang="zh-CN" altLang="en-US"/>
          </a:p>
        </p:txBody>
      </p:sp>
    </p:spTree>
    <p:extLst>
      <p:ext uri="{BB962C8B-B14F-4D97-AF65-F5344CB8AC3E}">
        <p14:creationId xmlns:p14="http://schemas.microsoft.com/office/powerpoint/2010/main" val="213801571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E271E-03D9-4161-B1A8-DA2DA1B53ECC}" type="datetime1">
              <a:rPr lang="zh-CN" altLang="en-US" smtClean="0"/>
              <a:t>2019/11/21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EBDE9-67CB-4201-9452-9DD1359B3E64}" type="slidenum">
              <a:rPr lang="zh-CN" altLang="en-US" smtClean="0"/>
              <a:t>‹#›</a:t>
            </a:fld>
            <a:endParaRPr lang="zh-CN" altLang="en-US"/>
          </a:p>
        </p:txBody>
      </p:sp>
    </p:spTree>
    <p:extLst>
      <p:ext uri="{BB962C8B-B14F-4D97-AF65-F5344CB8AC3E}">
        <p14:creationId xmlns:p14="http://schemas.microsoft.com/office/powerpoint/2010/main" val="390443079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3</a:t>
            </a:fld>
            <a:endParaRPr lang="zh-CN" altLang="en-US"/>
          </a:p>
        </p:txBody>
      </p:sp>
    </p:spTree>
    <p:extLst>
      <p:ext uri="{BB962C8B-B14F-4D97-AF65-F5344CB8AC3E}">
        <p14:creationId xmlns:p14="http://schemas.microsoft.com/office/powerpoint/2010/main" val="812831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12</a:t>
            </a:fld>
            <a:endParaRPr lang="zh-CN" altLang="en-US"/>
          </a:p>
        </p:txBody>
      </p:sp>
    </p:spTree>
    <p:extLst>
      <p:ext uri="{BB962C8B-B14F-4D97-AF65-F5344CB8AC3E}">
        <p14:creationId xmlns:p14="http://schemas.microsoft.com/office/powerpoint/2010/main" val="2056736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13</a:t>
            </a:fld>
            <a:endParaRPr lang="zh-CN" altLang="en-US"/>
          </a:p>
        </p:txBody>
      </p:sp>
    </p:spTree>
    <p:extLst>
      <p:ext uri="{BB962C8B-B14F-4D97-AF65-F5344CB8AC3E}">
        <p14:creationId xmlns:p14="http://schemas.microsoft.com/office/powerpoint/2010/main" val="459384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14</a:t>
            </a:fld>
            <a:endParaRPr lang="zh-CN" altLang="en-US"/>
          </a:p>
        </p:txBody>
      </p:sp>
    </p:spTree>
    <p:extLst>
      <p:ext uri="{BB962C8B-B14F-4D97-AF65-F5344CB8AC3E}">
        <p14:creationId xmlns:p14="http://schemas.microsoft.com/office/powerpoint/2010/main" val="1256031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15</a:t>
            </a:fld>
            <a:endParaRPr lang="zh-CN" altLang="en-US"/>
          </a:p>
        </p:txBody>
      </p:sp>
    </p:spTree>
    <p:extLst>
      <p:ext uri="{BB962C8B-B14F-4D97-AF65-F5344CB8AC3E}">
        <p14:creationId xmlns:p14="http://schemas.microsoft.com/office/powerpoint/2010/main" val="2356722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16</a:t>
            </a:fld>
            <a:endParaRPr lang="zh-CN" altLang="en-US"/>
          </a:p>
        </p:txBody>
      </p:sp>
    </p:spTree>
    <p:extLst>
      <p:ext uri="{BB962C8B-B14F-4D97-AF65-F5344CB8AC3E}">
        <p14:creationId xmlns:p14="http://schemas.microsoft.com/office/powerpoint/2010/main" val="147058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17</a:t>
            </a:fld>
            <a:endParaRPr lang="zh-CN" altLang="en-US"/>
          </a:p>
        </p:txBody>
      </p:sp>
    </p:spTree>
    <p:extLst>
      <p:ext uri="{BB962C8B-B14F-4D97-AF65-F5344CB8AC3E}">
        <p14:creationId xmlns:p14="http://schemas.microsoft.com/office/powerpoint/2010/main" val="604855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18</a:t>
            </a:fld>
            <a:endParaRPr lang="zh-CN" altLang="en-US"/>
          </a:p>
        </p:txBody>
      </p:sp>
    </p:spTree>
    <p:extLst>
      <p:ext uri="{BB962C8B-B14F-4D97-AF65-F5344CB8AC3E}">
        <p14:creationId xmlns:p14="http://schemas.microsoft.com/office/powerpoint/2010/main" val="27876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19</a:t>
            </a:fld>
            <a:endParaRPr lang="zh-CN" altLang="en-US"/>
          </a:p>
        </p:txBody>
      </p:sp>
    </p:spTree>
    <p:extLst>
      <p:ext uri="{BB962C8B-B14F-4D97-AF65-F5344CB8AC3E}">
        <p14:creationId xmlns:p14="http://schemas.microsoft.com/office/powerpoint/2010/main" val="2154551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20</a:t>
            </a:fld>
            <a:endParaRPr lang="zh-CN" altLang="en-US"/>
          </a:p>
        </p:txBody>
      </p:sp>
    </p:spTree>
    <p:extLst>
      <p:ext uri="{BB962C8B-B14F-4D97-AF65-F5344CB8AC3E}">
        <p14:creationId xmlns:p14="http://schemas.microsoft.com/office/powerpoint/2010/main" val="3275271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21</a:t>
            </a:fld>
            <a:endParaRPr lang="zh-CN" altLang="en-US"/>
          </a:p>
        </p:txBody>
      </p:sp>
    </p:spTree>
    <p:extLst>
      <p:ext uri="{BB962C8B-B14F-4D97-AF65-F5344CB8AC3E}">
        <p14:creationId xmlns:p14="http://schemas.microsoft.com/office/powerpoint/2010/main" val="331435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4</a:t>
            </a:fld>
            <a:endParaRPr lang="zh-CN" altLang="en-US"/>
          </a:p>
        </p:txBody>
      </p:sp>
    </p:spTree>
    <p:extLst>
      <p:ext uri="{BB962C8B-B14F-4D97-AF65-F5344CB8AC3E}">
        <p14:creationId xmlns:p14="http://schemas.microsoft.com/office/powerpoint/2010/main" val="904686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22</a:t>
            </a:fld>
            <a:endParaRPr lang="zh-CN" altLang="en-US"/>
          </a:p>
        </p:txBody>
      </p:sp>
    </p:spTree>
    <p:extLst>
      <p:ext uri="{BB962C8B-B14F-4D97-AF65-F5344CB8AC3E}">
        <p14:creationId xmlns:p14="http://schemas.microsoft.com/office/powerpoint/2010/main" val="3401950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23</a:t>
            </a:fld>
            <a:endParaRPr lang="zh-CN" altLang="en-US"/>
          </a:p>
        </p:txBody>
      </p:sp>
    </p:spTree>
    <p:extLst>
      <p:ext uri="{BB962C8B-B14F-4D97-AF65-F5344CB8AC3E}">
        <p14:creationId xmlns:p14="http://schemas.microsoft.com/office/powerpoint/2010/main" val="988923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24</a:t>
            </a:fld>
            <a:endParaRPr lang="zh-CN" altLang="en-US"/>
          </a:p>
        </p:txBody>
      </p:sp>
    </p:spTree>
    <p:extLst>
      <p:ext uri="{BB962C8B-B14F-4D97-AF65-F5344CB8AC3E}">
        <p14:creationId xmlns:p14="http://schemas.microsoft.com/office/powerpoint/2010/main" val="2624209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25</a:t>
            </a:fld>
            <a:endParaRPr lang="zh-CN" altLang="en-US"/>
          </a:p>
        </p:txBody>
      </p:sp>
    </p:spTree>
    <p:extLst>
      <p:ext uri="{BB962C8B-B14F-4D97-AF65-F5344CB8AC3E}">
        <p14:creationId xmlns:p14="http://schemas.microsoft.com/office/powerpoint/2010/main" val="2219595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26</a:t>
            </a:fld>
            <a:endParaRPr lang="zh-CN" altLang="en-US"/>
          </a:p>
        </p:txBody>
      </p:sp>
    </p:spTree>
    <p:extLst>
      <p:ext uri="{BB962C8B-B14F-4D97-AF65-F5344CB8AC3E}">
        <p14:creationId xmlns:p14="http://schemas.microsoft.com/office/powerpoint/2010/main" val="2561762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27</a:t>
            </a:fld>
            <a:endParaRPr lang="zh-CN" altLang="en-US"/>
          </a:p>
        </p:txBody>
      </p:sp>
    </p:spTree>
    <p:extLst>
      <p:ext uri="{BB962C8B-B14F-4D97-AF65-F5344CB8AC3E}">
        <p14:creationId xmlns:p14="http://schemas.microsoft.com/office/powerpoint/2010/main" val="1025412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28</a:t>
            </a:fld>
            <a:endParaRPr lang="zh-CN" altLang="en-US"/>
          </a:p>
        </p:txBody>
      </p:sp>
    </p:spTree>
    <p:extLst>
      <p:ext uri="{BB962C8B-B14F-4D97-AF65-F5344CB8AC3E}">
        <p14:creationId xmlns:p14="http://schemas.microsoft.com/office/powerpoint/2010/main" val="2023476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5</a:t>
            </a:fld>
            <a:endParaRPr lang="zh-CN" altLang="en-US"/>
          </a:p>
        </p:txBody>
      </p:sp>
    </p:spTree>
    <p:extLst>
      <p:ext uri="{BB962C8B-B14F-4D97-AF65-F5344CB8AC3E}">
        <p14:creationId xmlns:p14="http://schemas.microsoft.com/office/powerpoint/2010/main" val="923428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6</a:t>
            </a:fld>
            <a:endParaRPr lang="zh-CN" altLang="en-US"/>
          </a:p>
        </p:txBody>
      </p:sp>
    </p:spTree>
    <p:extLst>
      <p:ext uri="{BB962C8B-B14F-4D97-AF65-F5344CB8AC3E}">
        <p14:creationId xmlns:p14="http://schemas.microsoft.com/office/powerpoint/2010/main" val="3010645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7</a:t>
            </a:fld>
            <a:endParaRPr lang="zh-CN" altLang="en-US"/>
          </a:p>
        </p:txBody>
      </p:sp>
    </p:spTree>
    <p:extLst>
      <p:ext uri="{BB962C8B-B14F-4D97-AF65-F5344CB8AC3E}">
        <p14:creationId xmlns:p14="http://schemas.microsoft.com/office/powerpoint/2010/main" val="1178676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8</a:t>
            </a:fld>
            <a:endParaRPr lang="zh-CN" altLang="en-US"/>
          </a:p>
        </p:txBody>
      </p:sp>
    </p:spTree>
    <p:extLst>
      <p:ext uri="{BB962C8B-B14F-4D97-AF65-F5344CB8AC3E}">
        <p14:creationId xmlns:p14="http://schemas.microsoft.com/office/powerpoint/2010/main" val="302901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9</a:t>
            </a:fld>
            <a:endParaRPr lang="zh-CN" altLang="en-US"/>
          </a:p>
        </p:txBody>
      </p:sp>
    </p:spTree>
    <p:extLst>
      <p:ext uri="{BB962C8B-B14F-4D97-AF65-F5344CB8AC3E}">
        <p14:creationId xmlns:p14="http://schemas.microsoft.com/office/powerpoint/2010/main" val="4018097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10</a:t>
            </a:fld>
            <a:endParaRPr lang="zh-CN" altLang="en-US"/>
          </a:p>
        </p:txBody>
      </p:sp>
    </p:spTree>
    <p:extLst>
      <p:ext uri="{BB962C8B-B14F-4D97-AF65-F5344CB8AC3E}">
        <p14:creationId xmlns:p14="http://schemas.microsoft.com/office/powerpoint/2010/main" val="490534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2019/11/21</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11</a:t>
            </a:fld>
            <a:endParaRPr lang="zh-CN" altLang="en-US"/>
          </a:p>
        </p:txBody>
      </p:sp>
    </p:spTree>
    <p:extLst>
      <p:ext uri="{BB962C8B-B14F-4D97-AF65-F5344CB8AC3E}">
        <p14:creationId xmlns:p14="http://schemas.microsoft.com/office/powerpoint/2010/main" val="2096898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11FF9-9AB8-4A53-B258-AC690B2E12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87F2A82-FBCF-4294-B11E-F5847488C8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DE1936-C38A-4D94-951E-530C12CA882D}"/>
              </a:ext>
            </a:extLst>
          </p:cNvPr>
          <p:cNvSpPr>
            <a:spLocks noGrp="1"/>
          </p:cNvSpPr>
          <p:nvPr>
            <p:ph type="dt" sz="half" idx="10"/>
          </p:nvPr>
        </p:nvSpPr>
        <p:spPr/>
        <p:txBody>
          <a:bodyPr/>
          <a:lstStyle/>
          <a:p>
            <a:fld id="{6E8E1FE5-6556-49E9-AD1E-18DC436C8282}" type="datetime1">
              <a:rPr lang="zh-CN" altLang="en-US" smtClean="0"/>
              <a:t>2019/11/21</a:t>
            </a:fld>
            <a:endParaRPr lang="zh-CN" altLang="en-US"/>
          </a:p>
        </p:txBody>
      </p:sp>
      <p:sp>
        <p:nvSpPr>
          <p:cNvPr id="5" name="页脚占位符 4">
            <a:extLst>
              <a:ext uri="{FF2B5EF4-FFF2-40B4-BE49-F238E27FC236}">
                <a16:creationId xmlns:a16="http://schemas.microsoft.com/office/drawing/2014/main" id="{AD6AD4F0-C5EF-4B7B-A5FC-50AAD2022D76}"/>
              </a:ext>
            </a:extLst>
          </p:cNvPr>
          <p:cNvSpPr>
            <a:spLocks noGrp="1"/>
          </p:cNvSpPr>
          <p:nvPr>
            <p:ph type="ftr" sz="quarter" idx="11"/>
          </p:nvPr>
        </p:nvSpPr>
        <p:spPr/>
        <p:txBody>
          <a:bodyPr/>
          <a:lstStyle/>
          <a:p>
            <a:r>
              <a:rPr lang="zh-CN" altLang="en-US"/>
              <a:t>高级算法语言和程序设计</a:t>
            </a:r>
          </a:p>
        </p:txBody>
      </p:sp>
      <p:sp>
        <p:nvSpPr>
          <p:cNvPr id="6" name="灯片编号占位符 5">
            <a:extLst>
              <a:ext uri="{FF2B5EF4-FFF2-40B4-BE49-F238E27FC236}">
                <a16:creationId xmlns:a16="http://schemas.microsoft.com/office/drawing/2014/main" id="{328D7DF1-61FF-489C-BCFD-98B89CA8A60E}"/>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1032598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4ED4-9068-41E9-87D6-FB7693C50F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D75D88-A43C-414C-9D70-9444540C03C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066ABFE-A843-4DCE-B9A9-CC2F5C301594}"/>
              </a:ext>
            </a:extLst>
          </p:cNvPr>
          <p:cNvSpPr>
            <a:spLocks noGrp="1"/>
          </p:cNvSpPr>
          <p:nvPr>
            <p:ph type="dt" sz="half" idx="10"/>
          </p:nvPr>
        </p:nvSpPr>
        <p:spPr/>
        <p:txBody>
          <a:bodyPr/>
          <a:lstStyle/>
          <a:p>
            <a:fld id="{46678B5C-C879-42CC-9E9B-5798CF670F59}" type="datetime1">
              <a:rPr lang="zh-CN" altLang="en-US" smtClean="0"/>
              <a:t>2019/11/21</a:t>
            </a:fld>
            <a:endParaRPr lang="zh-CN" altLang="en-US"/>
          </a:p>
        </p:txBody>
      </p:sp>
      <p:sp>
        <p:nvSpPr>
          <p:cNvPr id="5" name="页脚占位符 4">
            <a:extLst>
              <a:ext uri="{FF2B5EF4-FFF2-40B4-BE49-F238E27FC236}">
                <a16:creationId xmlns:a16="http://schemas.microsoft.com/office/drawing/2014/main" id="{00E7BC3B-E7E4-4482-93A6-73232974F245}"/>
              </a:ext>
            </a:extLst>
          </p:cNvPr>
          <p:cNvSpPr>
            <a:spLocks noGrp="1"/>
          </p:cNvSpPr>
          <p:nvPr>
            <p:ph type="ftr" sz="quarter" idx="11"/>
          </p:nvPr>
        </p:nvSpPr>
        <p:spPr/>
        <p:txBody>
          <a:bodyPr/>
          <a:lstStyle/>
          <a:p>
            <a:r>
              <a:rPr lang="zh-CN" altLang="en-US"/>
              <a:t>高级算法语言和程序设计</a:t>
            </a:r>
          </a:p>
        </p:txBody>
      </p:sp>
      <p:sp>
        <p:nvSpPr>
          <p:cNvPr id="6" name="灯片编号占位符 5">
            <a:extLst>
              <a:ext uri="{FF2B5EF4-FFF2-40B4-BE49-F238E27FC236}">
                <a16:creationId xmlns:a16="http://schemas.microsoft.com/office/drawing/2014/main" id="{BB02568A-E0E2-497A-A313-6C1D7B5A34E8}"/>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14816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34886B-4FBD-4B8B-AB79-0E70195416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38CF9F-632E-45D7-AE61-CEAC47FF592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6C988F-B66F-4524-BBB1-954271CBD17A}"/>
              </a:ext>
            </a:extLst>
          </p:cNvPr>
          <p:cNvSpPr>
            <a:spLocks noGrp="1"/>
          </p:cNvSpPr>
          <p:nvPr>
            <p:ph type="dt" sz="half" idx="10"/>
          </p:nvPr>
        </p:nvSpPr>
        <p:spPr/>
        <p:txBody>
          <a:bodyPr/>
          <a:lstStyle/>
          <a:p>
            <a:fld id="{FEFC4CFE-CE38-4914-A499-95A75F97B1ED}" type="datetime1">
              <a:rPr lang="zh-CN" altLang="en-US" smtClean="0"/>
              <a:t>2019/11/21</a:t>
            </a:fld>
            <a:endParaRPr lang="zh-CN" altLang="en-US"/>
          </a:p>
        </p:txBody>
      </p:sp>
      <p:sp>
        <p:nvSpPr>
          <p:cNvPr id="5" name="页脚占位符 4">
            <a:extLst>
              <a:ext uri="{FF2B5EF4-FFF2-40B4-BE49-F238E27FC236}">
                <a16:creationId xmlns:a16="http://schemas.microsoft.com/office/drawing/2014/main" id="{229526EC-E5A1-491E-85F3-BFF303E166F9}"/>
              </a:ext>
            </a:extLst>
          </p:cNvPr>
          <p:cNvSpPr>
            <a:spLocks noGrp="1"/>
          </p:cNvSpPr>
          <p:nvPr>
            <p:ph type="ftr" sz="quarter" idx="11"/>
          </p:nvPr>
        </p:nvSpPr>
        <p:spPr/>
        <p:txBody>
          <a:bodyPr/>
          <a:lstStyle/>
          <a:p>
            <a:r>
              <a:rPr lang="zh-CN" altLang="en-US"/>
              <a:t>高级算法语言和程序设计</a:t>
            </a:r>
          </a:p>
        </p:txBody>
      </p:sp>
      <p:sp>
        <p:nvSpPr>
          <p:cNvPr id="6" name="灯片编号占位符 5">
            <a:extLst>
              <a:ext uri="{FF2B5EF4-FFF2-40B4-BE49-F238E27FC236}">
                <a16:creationId xmlns:a16="http://schemas.microsoft.com/office/drawing/2014/main" id="{0DBD5E5D-A40C-4B24-94A4-B7E7298C9C39}"/>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324357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4DB0F-0166-4D13-BCA1-24D2F9FA97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F040CD-B22D-4FE6-95FF-80F2628E069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869FA2-C7C4-4727-8B4A-AC758CB7EC5D}"/>
              </a:ext>
            </a:extLst>
          </p:cNvPr>
          <p:cNvSpPr>
            <a:spLocks noGrp="1"/>
          </p:cNvSpPr>
          <p:nvPr>
            <p:ph type="dt" sz="half" idx="10"/>
          </p:nvPr>
        </p:nvSpPr>
        <p:spPr/>
        <p:txBody>
          <a:bodyPr/>
          <a:lstStyle/>
          <a:p>
            <a:fld id="{14E62600-FD9F-4C86-AAFB-D1BF3657E7DA}" type="datetime1">
              <a:rPr lang="zh-CN" altLang="en-US" smtClean="0"/>
              <a:t>2019/11/21</a:t>
            </a:fld>
            <a:endParaRPr lang="zh-CN" altLang="en-US"/>
          </a:p>
        </p:txBody>
      </p:sp>
      <p:sp>
        <p:nvSpPr>
          <p:cNvPr id="5" name="页脚占位符 4">
            <a:extLst>
              <a:ext uri="{FF2B5EF4-FFF2-40B4-BE49-F238E27FC236}">
                <a16:creationId xmlns:a16="http://schemas.microsoft.com/office/drawing/2014/main" id="{C5C72EDB-1151-427E-87EB-9FA1354F4502}"/>
              </a:ext>
            </a:extLst>
          </p:cNvPr>
          <p:cNvSpPr>
            <a:spLocks noGrp="1"/>
          </p:cNvSpPr>
          <p:nvPr>
            <p:ph type="ftr" sz="quarter" idx="11"/>
          </p:nvPr>
        </p:nvSpPr>
        <p:spPr/>
        <p:txBody>
          <a:bodyPr/>
          <a:lstStyle/>
          <a:p>
            <a:r>
              <a:rPr lang="zh-CN" altLang="en-US"/>
              <a:t>高级算法语言和程序设计</a:t>
            </a:r>
          </a:p>
        </p:txBody>
      </p:sp>
      <p:sp>
        <p:nvSpPr>
          <p:cNvPr id="6" name="灯片编号占位符 5">
            <a:extLst>
              <a:ext uri="{FF2B5EF4-FFF2-40B4-BE49-F238E27FC236}">
                <a16:creationId xmlns:a16="http://schemas.microsoft.com/office/drawing/2014/main" id="{E9891ECD-A46B-4B74-B4C6-E972C2A359AB}"/>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140791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B1A87-280C-44AA-95E4-780A505292F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511265-D743-4612-B513-CB3A52C8D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730BF08-0530-4736-A3DF-E3F902EEB487}"/>
              </a:ext>
            </a:extLst>
          </p:cNvPr>
          <p:cNvSpPr>
            <a:spLocks noGrp="1"/>
          </p:cNvSpPr>
          <p:nvPr>
            <p:ph type="dt" sz="half" idx="10"/>
          </p:nvPr>
        </p:nvSpPr>
        <p:spPr/>
        <p:txBody>
          <a:bodyPr/>
          <a:lstStyle/>
          <a:p>
            <a:fld id="{AABD66E7-94C7-49B2-AFF9-DA1A14727171}" type="datetime1">
              <a:rPr lang="zh-CN" altLang="en-US" smtClean="0"/>
              <a:t>2019/11/21</a:t>
            </a:fld>
            <a:endParaRPr lang="zh-CN" altLang="en-US"/>
          </a:p>
        </p:txBody>
      </p:sp>
      <p:sp>
        <p:nvSpPr>
          <p:cNvPr id="5" name="页脚占位符 4">
            <a:extLst>
              <a:ext uri="{FF2B5EF4-FFF2-40B4-BE49-F238E27FC236}">
                <a16:creationId xmlns:a16="http://schemas.microsoft.com/office/drawing/2014/main" id="{2B0C6625-33D0-4BD3-A436-715CE4A8B739}"/>
              </a:ext>
            </a:extLst>
          </p:cNvPr>
          <p:cNvSpPr>
            <a:spLocks noGrp="1"/>
          </p:cNvSpPr>
          <p:nvPr>
            <p:ph type="ftr" sz="quarter" idx="11"/>
          </p:nvPr>
        </p:nvSpPr>
        <p:spPr/>
        <p:txBody>
          <a:bodyPr/>
          <a:lstStyle/>
          <a:p>
            <a:r>
              <a:rPr lang="zh-CN" altLang="en-US"/>
              <a:t>高级算法语言和程序设计</a:t>
            </a:r>
          </a:p>
        </p:txBody>
      </p:sp>
      <p:sp>
        <p:nvSpPr>
          <p:cNvPr id="6" name="灯片编号占位符 5">
            <a:extLst>
              <a:ext uri="{FF2B5EF4-FFF2-40B4-BE49-F238E27FC236}">
                <a16:creationId xmlns:a16="http://schemas.microsoft.com/office/drawing/2014/main" id="{F9A19DEA-1E97-4C07-9A4E-33A9C382B683}"/>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299838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ACEA6-3F7D-430D-BAD1-A95127968F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8F3759-4D3D-4672-9C90-2541A032013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37BD202-492F-4B11-B474-E582E00558C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EB61624-09CB-4D5F-9149-FB611FA77C87}"/>
              </a:ext>
            </a:extLst>
          </p:cNvPr>
          <p:cNvSpPr>
            <a:spLocks noGrp="1"/>
          </p:cNvSpPr>
          <p:nvPr>
            <p:ph type="dt" sz="half" idx="10"/>
          </p:nvPr>
        </p:nvSpPr>
        <p:spPr/>
        <p:txBody>
          <a:bodyPr/>
          <a:lstStyle/>
          <a:p>
            <a:fld id="{47D8CDBC-71AE-48BB-8672-0D2DF71AF71B}" type="datetime1">
              <a:rPr lang="zh-CN" altLang="en-US" smtClean="0"/>
              <a:t>2019/11/21</a:t>
            </a:fld>
            <a:endParaRPr lang="zh-CN" altLang="en-US"/>
          </a:p>
        </p:txBody>
      </p:sp>
      <p:sp>
        <p:nvSpPr>
          <p:cNvPr id="6" name="页脚占位符 5">
            <a:extLst>
              <a:ext uri="{FF2B5EF4-FFF2-40B4-BE49-F238E27FC236}">
                <a16:creationId xmlns:a16="http://schemas.microsoft.com/office/drawing/2014/main" id="{F8C93753-6E18-4927-96DB-BE1258909DEE}"/>
              </a:ext>
            </a:extLst>
          </p:cNvPr>
          <p:cNvSpPr>
            <a:spLocks noGrp="1"/>
          </p:cNvSpPr>
          <p:nvPr>
            <p:ph type="ftr" sz="quarter" idx="11"/>
          </p:nvPr>
        </p:nvSpPr>
        <p:spPr/>
        <p:txBody>
          <a:bodyPr/>
          <a:lstStyle/>
          <a:p>
            <a:r>
              <a:rPr lang="zh-CN" altLang="en-US"/>
              <a:t>高级算法语言和程序设计</a:t>
            </a:r>
          </a:p>
        </p:txBody>
      </p:sp>
      <p:sp>
        <p:nvSpPr>
          <p:cNvPr id="7" name="灯片编号占位符 6">
            <a:extLst>
              <a:ext uri="{FF2B5EF4-FFF2-40B4-BE49-F238E27FC236}">
                <a16:creationId xmlns:a16="http://schemas.microsoft.com/office/drawing/2014/main" id="{451A5279-862D-4E66-8692-4AED53875167}"/>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93899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90E63-46E4-477A-A107-5E04D381D6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2171FBB-BA55-444B-A494-7281575A7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14064D5-58F2-4592-98D2-DDC3953A736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C8A3F4-DE0C-4180-BDA0-F00AD3DCA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CF02EEC-EC58-4E48-AEE7-963EEDC170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C20D8E3-8286-4FD1-8BF2-0207B3FFAFF6}"/>
              </a:ext>
            </a:extLst>
          </p:cNvPr>
          <p:cNvSpPr>
            <a:spLocks noGrp="1"/>
          </p:cNvSpPr>
          <p:nvPr>
            <p:ph type="dt" sz="half" idx="10"/>
          </p:nvPr>
        </p:nvSpPr>
        <p:spPr/>
        <p:txBody>
          <a:bodyPr/>
          <a:lstStyle/>
          <a:p>
            <a:fld id="{A9DCAF85-EDEF-4D44-AF94-E09627CB75B3}" type="datetime1">
              <a:rPr lang="zh-CN" altLang="en-US" smtClean="0"/>
              <a:t>2019/11/21</a:t>
            </a:fld>
            <a:endParaRPr lang="zh-CN" altLang="en-US"/>
          </a:p>
        </p:txBody>
      </p:sp>
      <p:sp>
        <p:nvSpPr>
          <p:cNvPr id="8" name="页脚占位符 7">
            <a:extLst>
              <a:ext uri="{FF2B5EF4-FFF2-40B4-BE49-F238E27FC236}">
                <a16:creationId xmlns:a16="http://schemas.microsoft.com/office/drawing/2014/main" id="{5C1D9A09-5BE5-488C-A0B6-0CAE8511508C}"/>
              </a:ext>
            </a:extLst>
          </p:cNvPr>
          <p:cNvSpPr>
            <a:spLocks noGrp="1"/>
          </p:cNvSpPr>
          <p:nvPr>
            <p:ph type="ftr" sz="quarter" idx="11"/>
          </p:nvPr>
        </p:nvSpPr>
        <p:spPr/>
        <p:txBody>
          <a:bodyPr/>
          <a:lstStyle/>
          <a:p>
            <a:r>
              <a:rPr lang="zh-CN" altLang="en-US"/>
              <a:t>高级算法语言和程序设计</a:t>
            </a:r>
          </a:p>
        </p:txBody>
      </p:sp>
      <p:sp>
        <p:nvSpPr>
          <p:cNvPr id="9" name="灯片编号占位符 8">
            <a:extLst>
              <a:ext uri="{FF2B5EF4-FFF2-40B4-BE49-F238E27FC236}">
                <a16:creationId xmlns:a16="http://schemas.microsoft.com/office/drawing/2014/main" id="{0787F499-10F8-4D75-8E89-D66D4C1C18C7}"/>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347133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0A7A4-4991-4850-95AA-E0C012A954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8795B8-B045-4881-B2D9-DAFDADB90C1A}"/>
              </a:ext>
            </a:extLst>
          </p:cNvPr>
          <p:cNvSpPr>
            <a:spLocks noGrp="1"/>
          </p:cNvSpPr>
          <p:nvPr>
            <p:ph type="dt" sz="half" idx="10"/>
          </p:nvPr>
        </p:nvSpPr>
        <p:spPr/>
        <p:txBody>
          <a:bodyPr/>
          <a:lstStyle/>
          <a:p>
            <a:fld id="{9C609FF1-3ADE-4B2F-8634-B5C97B335EFD}" type="datetime1">
              <a:rPr lang="zh-CN" altLang="en-US" smtClean="0"/>
              <a:t>2019/11/21</a:t>
            </a:fld>
            <a:endParaRPr lang="zh-CN" altLang="en-US"/>
          </a:p>
        </p:txBody>
      </p:sp>
      <p:sp>
        <p:nvSpPr>
          <p:cNvPr id="4" name="页脚占位符 3">
            <a:extLst>
              <a:ext uri="{FF2B5EF4-FFF2-40B4-BE49-F238E27FC236}">
                <a16:creationId xmlns:a16="http://schemas.microsoft.com/office/drawing/2014/main" id="{0B3A8207-60DA-4A17-8BF1-B0757ACBBA61}"/>
              </a:ext>
            </a:extLst>
          </p:cNvPr>
          <p:cNvSpPr>
            <a:spLocks noGrp="1"/>
          </p:cNvSpPr>
          <p:nvPr>
            <p:ph type="ftr" sz="quarter" idx="11"/>
          </p:nvPr>
        </p:nvSpPr>
        <p:spPr/>
        <p:txBody>
          <a:bodyPr/>
          <a:lstStyle/>
          <a:p>
            <a:r>
              <a:rPr lang="zh-CN" altLang="en-US"/>
              <a:t>高级算法语言和程序设计</a:t>
            </a:r>
          </a:p>
        </p:txBody>
      </p:sp>
      <p:sp>
        <p:nvSpPr>
          <p:cNvPr id="5" name="灯片编号占位符 4">
            <a:extLst>
              <a:ext uri="{FF2B5EF4-FFF2-40B4-BE49-F238E27FC236}">
                <a16:creationId xmlns:a16="http://schemas.microsoft.com/office/drawing/2014/main" id="{713E4BC1-76C3-42B5-9408-F2315909E2C0}"/>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243285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BCA95C-0351-4069-AF7D-33D62D538927}"/>
              </a:ext>
            </a:extLst>
          </p:cNvPr>
          <p:cNvSpPr>
            <a:spLocks noGrp="1"/>
          </p:cNvSpPr>
          <p:nvPr>
            <p:ph type="dt" sz="half" idx="10"/>
          </p:nvPr>
        </p:nvSpPr>
        <p:spPr/>
        <p:txBody>
          <a:bodyPr/>
          <a:lstStyle/>
          <a:p>
            <a:fld id="{FB66B0B8-1BB0-42C6-A363-F45BDF66710B}" type="datetime1">
              <a:rPr lang="zh-CN" altLang="en-US" smtClean="0"/>
              <a:t>2019/11/21</a:t>
            </a:fld>
            <a:endParaRPr lang="zh-CN" altLang="en-US"/>
          </a:p>
        </p:txBody>
      </p:sp>
      <p:sp>
        <p:nvSpPr>
          <p:cNvPr id="3" name="页脚占位符 2">
            <a:extLst>
              <a:ext uri="{FF2B5EF4-FFF2-40B4-BE49-F238E27FC236}">
                <a16:creationId xmlns:a16="http://schemas.microsoft.com/office/drawing/2014/main" id="{B1EC17AE-CD54-4D72-B7F1-366CE01E71CE}"/>
              </a:ext>
            </a:extLst>
          </p:cNvPr>
          <p:cNvSpPr>
            <a:spLocks noGrp="1"/>
          </p:cNvSpPr>
          <p:nvPr>
            <p:ph type="ftr" sz="quarter" idx="11"/>
          </p:nvPr>
        </p:nvSpPr>
        <p:spPr/>
        <p:txBody>
          <a:bodyPr/>
          <a:lstStyle/>
          <a:p>
            <a:r>
              <a:rPr lang="zh-CN" altLang="en-US"/>
              <a:t>高级算法语言和程序设计</a:t>
            </a:r>
          </a:p>
        </p:txBody>
      </p:sp>
      <p:sp>
        <p:nvSpPr>
          <p:cNvPr id="4" name="灯片编号占位符 3">
            <a:extLst>
              <a:ext uri="{FF2B5EF4-FFF2-40B4-BE49-F238E27FC236}">
                <a16:creationId xmlns:a16="http://schemas.microsoft.com/office/drawing/2014/main" id="{1086DF58-CF69-4CBD-A95B-F9D322EF10F3}"/>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370517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43E54-4BAF-452C-AC37-C1691D925A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D35968-A5AA-46EF-AFC8-E57450400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9F84C13-D1A3-4534-B7BA-C813C4124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52436D-0256-4F72-8273-8D4410BE6CBB}"/>
              </a:ext>
            </a:extLst>
          </p:cNvPr>
          <p:cNvSpPr>
            <a:spLocks noGrp="1"/>
          </p:cNvSpPr>
          <p:nvPr>
            <p:ph type="dt" sz="half" idx="10"/>
          </p:nvPr>
        </p:nvSpPr>
        <p:spPr/>
        <p:txBody>
          <a:bodyPr/>
          <a:lstStyle/>
          <a:p>
            <a:fld id="{D7C58AED-C947-4521-B0EC-1721BB5DBC5D}" type="datetime1">
              <a:rPr lang="zh-CN" altLang="en-US" smtClean="0"/>
              <a:t>2019/11/21</a:t>
            </a:fld>
            <a:endParaRPr lang="zh-CN" altLang="en-US"/>
          </a:p>
        </p:txBody>
      </p:sp>
      <p:sp>
        <p:nvSpPr>
          <p:cNvPr id="6" name="页脚占位符 5">
            <a:extLst>
              <a:ext uri="{FF2B5EF4-FFF2-40B4-BE49-F238E27FC236}">
                <a16:creationId xmlns:a16="http://schemas.microsoft.com/office/drawing/2014/main" id="{F6FA2BFB-DC69-4B90-AACB-2D7BEF345ADD}"/>
              </a:ext>
            </a:extLst>
          </p:cNvPr>
          <p:cNvSpPr>
            <a:spLocks noGrp="1"/>
          </p:cNvSpPr>
          <p:nvPr>
            <p:ph type="ftr" sz="quarter" idx="11"/>
          </p:nvPr>
        </p:nvSpPr>
        <p:spPr/>
        <p:txBody>
          <a:bodyPr/>
          <a:lstStyle/>
          <a:p>
            <a:r>
              <a:rPr lang="zh-CN" altLang="en-US"/>
              <a:t>高级算法语言和程序设计</a:t>
            </a:r>
          </a:p>
        </p:txBody>
      </p:sp>
      <p:sp>
        <p:nvSpPr>
          <p:cNvPr id="7" name="灯片编号占位符 6">
            <a:extLst>
              <a:ext uri="{FF2B5EF4-FFF2-40B4-BE49-F238E27FC236}">
                <a16:creationId xmlns:a16="http://schemas.microsoft.com/office/drawing/2014/main" id="{FADD7C88-5CBD-4662-8903-5B227173A013}"/>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226094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083DC-3668-4781-9F18-00FBC5F0C2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807CB1-68A2-4F01-A1EE-780361277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631AEA-68BD-406A-AC50-B2BBE020D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B728C06-F0E6-4428-9454-3A9E46F8282B}"/>
              </a:ext>
            </a:extLst>
          </p:cNvPr>
          <p:cNvSpPr>
            <a:spLocks noGrp="1"/>
          </p:cNvSpPr>
          <p:nvPr>
            <p:ph type="dt" sz="half" idx="10"/>
          </p:nvPr>
        </p:nvSpPr>
        <p:spPr/>
        <p:txBody>
          <a:bodyPr/>
          <a:lstStyle/>
          <a:p>
            <a:fld id="{87A06450-612C-4558-9832-3516E4D27B79}" type="datetime1">
              <a:rPr lang="zh-CN" altLang="en-US" smtClean="0"/>
              <a:t>2019/11/21</a:t>
            </a:fld>
            <a:endParaRPr lang="zh-CN" altLang="en-US"/>
          </a:p>
        </p:txBody>
      </p:sp>
      <p:sp>
        <p:nvSpPr>
          <p:cNvPr id="6" name="页脚占位符 5">
            <a:extLst>
              <a:ext uri="{FF2B5EF4-FFF2-40B4-BE49-F238E27FC236}">
                <a16:creationId xmlns:a16="http://schemas.microsoft.com/office/drawing/2014/main" id="{7BC72F46-D235-435B-A1C5-1EE26FF16709}"/>
              </a:ext>
            </a:extLst>
          </p:cNvPr>
          <p:cNvSpPr>
            <a:spLocks noGrp="1"/>
          </p:cNvSpPr>
          <p:nvPr>
            <p:ph type="ftr" sz="quarter" idx="11"/>
          </p:nvPr>
        </p:nvSpPr>
        <p:spPr/>
        <p:txBody>
          <a:bodyPr/>
          <a:lstStyle/>
          <a:p>
            <a:r>
              <a:rPr lang="zh-CN" altLang="en-US"/>
              <a:t>高级算法语言和程序设计</a:t>
            </a:r>
          </a:p>
        </p:txBody>
      </p:sp>
      <p:sp>
        <p:nvSpPr>
          <p:cNvPr id="7" name="灯片编号占位符 6">
            <a:extLst>
              <a:ext uri="{FF2B5EF4-FFF2-40B4-BE49-F238E27FC236}">
                <a16:creationId xmlns:a16="http://schemas.microsoft.com/office/drawing/2014/main" id="{18316863-5C5E-41A4-BEC1-9B99FBEBA116}"/>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428525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06D524-1A44-4A56-B678-BCCEBE5CAB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1FDCB1-2C25-4801-81AC-A44DB676A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69117D-3E5E-4E95-A6CE-0E68516E7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6C016-2A45-4923-A268-C5287698651E}" type="datetime1">
              <a:rPr lang="zh-CN" altLang="en-US" smtClean="0"/>
              <a:t>2019/11/21</a:t>
            </a:fld>
            <a:endParaRPr lang="zh-CN" altLang="en-US"/>
          </a:p>
        </p:txBody>
      </p:sp>
      <p:sp>
        <p:nvSpPr>
          <p:cNvPr id="5" name="页脚占位符 4">
            <a:extLst>
              <a:ext uri="{FF2B5EF4-FFF2-40B4-BE49-F238E27FC236}">
                <a16:creationId xmlns:a16="http://schemas.microsoft.com/office/drawing/2014/main" id="{0C0718B7-0460-44EF-879B-C8D9E30AF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高级算法语言和程序设计</a:t>
            </a:r>
          </a:p>
        </p:txBody>
      </p:sp>
      <p:sp>
        <p:nvSpPr>
          <p:cNvPr id="6" name="灯片编号占位符 5">
            <a:extLst>
              <a:ext uri="{FF2B5EF4-FFF2-40B4-BE49-F238E27FC236}">
                <a16:creationId xmlns:a16="http://schemas.microsoft.com/office/drawing/2014/main" id="{988D1854-B4AE-4CD4-9612-48616EA603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538115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scipy.org/doc/numpy/reference/generated/numpy.ndarray.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scipy.org/doc/numpy/reference/generated/numpy.ndarray.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6F8929D1-21CB-4EF7-A817-642C75226F81}"/>
              </a:ext>
            </a:extLst>
          </p:cNvPr>
          <p:cNvSpPr>
            <a:spLocks noGrp="1"/>
          </p:cNvSpPr>
          <p:nvPr>
            <p:ph type="ctrTitle"/>
          </p:nvPr>
        </p:nvSpPr>
        <p:spPr>
          <a:xfrm>
            <a:off x="838199" y="4525347"/>
            <a:ext cx="6801321" cy="1737360"/>
          </a:xfrm>
        </p:spPr>
        <p:txBody>
          <a:bodyPr anchor="ctr">
            <a:normAutofit/>
          </a:bodyPr>
          <a:lstStyle/>
          <a:p>
            <a:pPr algn="r"/>
            <a:r>
              <a:rPr lang="en-US" altLang="zh-CN" dirty="0">
                <a:latin typeface="微软雅黑" panose="020B0503020204020204" pitchFamily="34" charset="-122"/>
                <a:ea typeface="微软雅黑" panose="020B0503020204020204" pitchFamily="34" charset="-122"/>
              </a:rPr>
              <a:t>PYTHON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NumPy</a:t>
            </a:r>
            <a:endParaRPr lang="zh-CN" altLang="en-US"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A1FB542B-BD40-4819-BDB3-571BC416FCD8}"/>
              </a:ext>
            </a:extLst>
          </p:cNvPr>
          <p:cNvSpPr>
            <a:spLocks noGrp="1"/>
          </p:cNvSpPr>
          <p:nvPr>
            <p:ph type="subTitle" idx="1"/>
          </p:nvPr>
        </p:nvSpPr>
        <p:spPr>
          <a:xfrm>
            <a:off x="7961258" y="4525347"/>
            <a:ext cx="3258675" cy="1737360"/>
          </a:xfrm>
        </p:spPr>
        <p:txBody>
          <a:bodyPr anchor="ctr">
            <a:normAutofit/>
          </a:bodyPr>
          <a:lstStyle/>
          <a:p>
            <a:pPr algn="l"/>
            <a:r>
              <a:rPr lang="en-US" altLang="zh-CN" dirty="0"/>
              <a:t>2019.11.21</a:t>
            </a:r>
            <a:endParaRPr lang="zh-CN" altLang="en-US" dirty="0"/>
          </a:p>
        </p:txBody>
      </p:sp>
      <p:sp>
        <p:nvSpPr>
          <p:cNvPr id="15"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183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err="1">
                <a:latin typeface="微软雅黑" panose="020B0503020204020204" pitchFamily="34" charset="-122"/>
                <a:ea typeface="微软雅黑" panose="020B0503020204020204" pitchFamily="34" charset="-122"/>
              </a:rPr>
              <a:t>ndarray</a:t>
            </a:r>
            <a:r>
              <a:rPr lang="zh-CN" altLang="en-US" sz="4800" dirty="0">
                <a:latin typeface="微软雅黑" panose="020B0503020204020204" pitchFamily="34" charset="-122"/>
                <a:ea typeface="微软雅黑" panose="020B0503020204020204" pitchFamily="34" charset="-122"/>
              </a:rPr>
              <a:t> 创建</a:t>
            </a:r>
            <a:r>
              <a:rPr lang="en-US" altLang="zh-CN" sz="4800" dirty="0">
                <a:latin typeface="微软雅黑" panose="020B0503020204020204" pitchFamily="34" charset="-122"/>
                <a:ea typeface="微软雅黑" panose="020B0503020204020204" pitchFamily="34" charset="-122"/>
              </a:rPr>
              <a:t>III</a:t>
            </a:r>
            <a:endParaRPr lang="zh-CN" altLang="en-US" sz="48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10</a:t>
            </a:fld>
            <a:endParaRPr lang="zh-CN" altLang="en-US"/>
          </a:p>
        </p:txBody>
      </p:sp>
      <p:sp>
        <p:nvSpPr>
          <p:cNvPr id="13" name="矩形: 圆角 12">
            <a:extLst>
              <a:ext uri="{FF2B5EF4-FFF2-40B4-BE49-F238E27FC236}">
                <a16:creationId xmlns:a16="http://schemas.microsoft.com/office/drawing/2014/main" id="{355D7B49-DF20-4C59-877D-CBBED89E6110}"/>
              </a:ext>
            </a:extLst>
          </p:cNvPr>
          <p:cNvSpPr/>
          <p:nvPr/>
        </p:nvSpPr>
        <p:spPr>
          <a:xfrm>
            <a:off x="263610" y="143619"/>
            <a:ext cx="5618206"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numpy.fromfunction</a:t>
            </a:r>
            <a:r>
              <a:rPr lang="en-US" altLang="zh-CN" sz="2400" dirty="0">
                <a:solidFill>
                  <a:schemeClr val="tx1"/>
                </a:solidFill>
              </a:rPr>
              <a:t>(</a:t>
            </a:r>
            <a:r>
              <a:rPr lang="en-US" altLang="zh-CN" sz="2400" dirty="0" err="1">
                <a:solidFill>
                  <a:schemeClr val="tx1"/>
                </a:solidFill>
              </a:rPr>
              <a:t>func</a:t>
            </a:r>
            <a:r>
              <a:rPr lang="en-US" altLang="zh-CN" sz="2400" dirty="0">
                <a:solidFill>
                  <a:schemeClr val="tx1"/>
                </a:solidFill>
              </a:rPr>
              <a:t>, shape)</a:t>
            </a:r>
          </a:p>
          <a:p>
            <a:endParaRPr lang="zh-CN" altLang="en-US" sz="2400" dirty="0">
              <a:solidFill>
                <a:schemeClr val="tx1"/>
              </a:solidFill>
            </a:endParaRPr>
          </a:p>
        </p:txBody>
      </p:sp>
      <p:sp>
        <p:nvSpPr>
          <p:cNvPr id="5" name="矩形 4">
            <a:extLst>
              <a:ext uri="{FF2B5EF4-FFF2-40B4-BE49-F238E27FC236}">
                <a16:creationId xmlns:a16="http://schemas.microsoft.com/office/drawing/2014/main" id="{AEA5A197-EC96-4D5E-992C-23F571DCD557}"/>
              </a:ext>
            </a:extLst>
          </p:cNvPr>
          <p:cNvSpPr/>
          <p:nvPr/>
        </p:nvSpPr>
        <p:spPr>
          <a:xfrm>
            <a:off x="263610" y="800397"/>
            <a:ext cx="3487814" cy="1200329"/>
          </a:xfrm>
          <a:prstGeom prst="rect">
            <a:avLst/>
          </a:prstGeom>
        </p:spPr>
        <p:txBody>
          <a:bodyPr wrap="none">
            <a:spAutoFit/>
          </a:bodyPr>
          <a:lstStyle/>
          <a:p>
            <a:r>
              <a:rPr lang="en-US" altLang="zh-CN" dirty="0"/>
              <a:t>def </a:t>
            </a:r>
            <a:r>
              <a:rPr lang="en-US" altLang="zh-CN" dirty="0" err="1"/>
              <a:t>func</a:t>
            </a:r>
            <a:r>
              <a:rPr lang="en-US" altLang="zh-CN" dirty="0"/>
              <a:t>(</a:t>
            </a:r>
            <a:r>
              <a:rPr lang="en-US" altLang="zh-CN" dirty="0" err="1"/>
              <a:t>i</a:t>
            </a:r>
            <a:r>
              <a:rPr lang="en-US" altLang="zh-CN" dirty="0"/>
              <a:t>):</a:t>
            </a:r>
          </a:p>
          <a:p>
            <a:r>
              <a:rPr lang="en-US" altLang="zh-CN" dirty="0"/>
              <a:t>      return i%4+1</a:t>
            </a:r>
          </a:p>
          <a:p>
            <a:endParaRPr lang="en-US" altLang="zh-CN" dirty="0"/>
          </a:p>
          <a:p>
            <a:r>
              <a:rPr lang="en-US" altLang="zh-CN" dirty="0" err="1"/>
              <a:t>np.fromfunction</a:t>
            </a:r>
            <a:r>
              <a:rPr lang="en-US" altLang="zh-CN" dirty="0"/>
              <a:t>(</a:t>
            </a:r>
            <a:r>
              <a:rPr lang="en-US" altLang="zh-CN" dirty="0" err="1"/>
              <a:t>func</a:t>
            </a:r>
            <a:r>
              <a:rPr lang="en-US" altLang="zh-CN" dirty="0"/>
              <a:t>, (10,))</a:t>
            </a:r>
            <a:endParaRPr lang="zh-CN" altLang="en-US" dirty="0"/>
          </a:p>
        </p:txBody>
      </p:sp>
      <p:sp>
        <p:nvSpPr>
          <p:cNvPr id="28" name="矩形 27">
            <a:extLst>
              <a:ext uri="{FF2B5EF4-FFF2-40B4-BE49-F238E27FC236}">
                <a16:creationId xmlns:a16="http://schemas.microsoft.com/office/drawing/2014/main" id="{0675D146-1716-45D4-8439-80AF5F67C128}"/>
              </a:ext>
            </a:extLst>
          </p:cNvPr>
          <p:cNvSpPr/>
          <p:nvPr/>
        </p:nvSpPr>
        <p:spPr>
          <a:xfrm>
            <a:off x="263610" y="2266225"/>
            <a:ext cx="3635291" cy="1200329"/>
          </a:xfrm>
          <a:prstGeom prst="rect">
            <a:avLst/>
          </a:prstGeom>
        </p:spPr>
        <p:txBody>
          <a:bodyPr wrap="none">
            <a:spAutoFit/>
          </a:bodyPr>
          <a:lstStyle/>
          <a:p>
            <a:r>
              <a:rPr lang="en-US" altLang="zh-CN" dirty="0"/>
              <a:t>def func2(</a:t>
            </a:r>
            <a:r>
              <a:rPr lang="en-US" altLang="zh-CN" dirty="0" err="1"/>
              <a:t>i</a:t>
            </a:r>
            <a:r>
              <a:rPr lang="en-US" altLang="zh-CN" dirty="0"/>
              <a:t>, j):</a:t>
            </a:r>
          </a:p>
          <a:p>
            <a:r>
              <a:rPr lang="en-US" altLang="zh-CN" dirty="0"/>
              <a:t>      return (i+1)*(j+1)</a:t>
            </a:r>
          </a:p>
          <a:p>
            <a:endParaRPr lang="en-US" altLang="zh-CN" dirty="0"/>
          </a:p>
          <a:p>
            <a:r>
              <a:rPr lang="en-US" altLang="zh-CN" dirty="0" err="1"/>
              <a:t>np.fromfunction</a:t>
            </a:r>
            <a:r>
              <a:rPr lang="en-US" altLang="zh-CN" dirty="0"/>
              <a:t>(func2, (9,9))</a:t>
            </a:r>
            <a:endParaRPr lang="zh-CN" altLang="en-US" dirty="0"/>
          </a:p>
        </p:txBody>
      </p:sp>
      <p:sp>
        <p:nvSpPr>
          <p:cNvPr id="34" name="对话气泡: 圆角矩形 33">
            <a:extLst>
              <a:ext uri="{FF2B5EF4-FFF2-40B4-BE49-F238E27FC236}">
                <a16:creationId xmlns:a16="http://schemas.microsoft.com/office/drawing/2014/main" id="{D50B1705-3C95-4519-ACEA-A279DE5B772F}"/>
              </a:ext>
            </a:extLst>
          </p:cNvPr>
          <p:cNvSpPr/>
          <p:nvPr/>
        </p:nvSpPr>
        <p:spPr>
          <a:xfrm>
            <a:off x="1473544" y="2266225"/>
            <a:ext cx="487061" cy="420554"/>
          </a:xfrm>
          <a:prstGeom prst="wedgeRoundRectCallout">
            <a:avLst>
              <a:gd name="adj1" fmla="val 200241"/>
              <a:gd name="adj2" fmla="val -19163"/>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8199D533-1709-4D62-854E-F432CBFC9407}"/>
              </a:ext>
            </a:extLst>
          </p:cNvPr>
          <p:cNvSpPr txBox="1"/>
          <p:nvPr/>
        </p:nvSpPr>
        <p:spPr>
          <a:xfrm>
            <a:off x="2851177" y="2226769"/>
            <a:ext cx="3185487" cy="369332"/>
          </a:xfrm>
          <a:prstGeom prst="rect">
            <a:avLst/>
          </a:prstGeom>
          <a:noFill/>
        </p:spPr>
        <p:txBody>
          <a:bodyPr wrap="none" rtlCol="0">
            <a:spAutoFit/>
          </a:bodyPr>
          <a:lstStyle/>
          <a:p>
            <a:r>
              <a:rPr lang="zh-CN" altLang="en-US" dirty="0">
                <a:solidFill>
                  <a:srgbClr val="FF0000"/>
                </a:solidFill>
              </a:rPr>
              <a:t>函数的参数必须对应数组指标</a:t>
            </a:r>
          </a:p>
        </p:txBody>
      </p:sp>
      <p:sp>
        <p:nvSpPr>
          <p:cNvPr id="36" name="对话气泡: 圆角矩形 35">
            <a:extLst>
              <a:ext uri="{FF2B5EF4-FFF2-40B4-BE49-F238E27FC236}">
                <a16:creationId xmlns:a16="http://schemas.microsoft.com/office/drawing/2014/main" id="{381EF353-0C63-4491-BE2D-DF1F5E52051F}"/>
              </a:ext>
            </a:extLst>
          </p:cNvPr>
          <p:cNvSpPr/>
          <p:nvPr/>
        </p:nvSpPr>
        <p:spPr>
          <a:xfrm>
            <a:off x="3002526" y="1615666"/>
            <a:ext cx="487061" cy="420554"/>
          </a:xfrm>
          <a:prstGeom prst="wedgeRoundRectCallout">
            <a:avLst>
              <a:gd name="adj1" fmla="val 196858"/>
              <a:gd name="adj2" fmla="val -81845"/>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9F6EF7CF-07CA-47C0-8A67-8BB65E251B80}"/>
              </a:ext>
            </a:extLst>
          </p:cNvPr>
          <p:cNvSpPr txBox="1"/>
          <p:nvPr/>
        </p:nvSpPr>
        <p:spPr>
          <a:xfrm>
            <a:off x="4289073" y="1263077"/>
            <a:ext cx="2464878" cy="646331"/>
          </a:xfrm>
          <a:prstGeom prst="rect">
            <a:avLst/>
          </a:prstGeom>
          <a:noFill/>
        </p:spPr>
        <p:txBody>
          <a:bodyPr wrap="square" rtlCol="0">
            <a:spAutoFit/>
          </a:bodyPr>
          <a:lstStyle/>
          <a:p>
            <a:r>
              <a:rPr lang="zh-CN" altLang="en-US" dirty="0">
                <a:solidFill>
                  <a:srgbClr val="FF0000"/>
                </a:solidFill>
              </a:rPr>
              <a:t>注意一维数组的</a:t>
            </a:r>
            <a:r>
              <a:rPr lang="en-US" altLang="zh-CN" dirty="0">
                <a:solidFill>
                  <a:srgbClr val="FF0000"/>
                </a:solidFill>
              </a:rPr>
              <a:t>shape</a:t>
            </a:r>
            <a:r>
              <a:rPr lang="zh-CN" altLang="en-US" dirty="0">
                <a:solidFill>
                  <a:srgbClr val="FF0000"/>
                </a:solidFill>
              </a:rPr>
              <a:t>的格式</a:t>
            </a:r>
          </a:p>
        </p:txBody>
      </p:sp>
      <p:sp>
        <p:nvSpPr>
          <p:cNvPr id="40" name="矩形: 圆角 39">
            <a:extLst>
              <a:ext uri="{FF2B5EF4-FFF2-40B4-BE49-F238E27FC236}">
                <a16:creationId xmlns:a16="http://schemas.microsoft.com/office/drawing/2014/main" id="{64EA2C5E-0EB5-4BC2-8E57-6D26301319BE}"/>
              </a:ext>
            </a:extLst>
          </p:cNvPr>
          <p:cNvSpPr/>
          <p:nvPr/>
        </p:nvSpPr>
        <p:spPr>
          <a:xfrm>
            <a:off x="371723" y="3642352"/>
            <a:ext cx="3209678" cy="531882"/>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solidFill>
                  <a:schemeClr val="accent1"/>
                </a:solidFill>
              </a:rPr>
              <a:t>array[</a:t>
            </a:r>
            <a:r>
              <a:rPr lang="en-US" altLang="zh-CN" sz="2400" dirty="0" err="1">
                <a:solidFill>
                  <a:schemeClr val="accent1"/>
                </a:solidFill>
              </a:rPr>
              <a:t>i,j</a:t>
            </a:r>
            <a:r>
              <a:rPr lang="en-US" altLang="zh-CN" sz="2400" dirty="0">
                <a:solidFill>
                  <a:schemeClr val="accent1"/>
                </a:solidFill>
              </a:rPr>
              <a:t>]=func2(</a:t>
            </a:r>
            <a:r>
              <a:rPr lang="en-US" altLang="zh-CN" sz="2400" dirty="0" err="1">
                <a:solidFill>
                  <a:schemeClr val="accent1"/>
                </a:solidFill>
              </a:rPr>
              <a:t>i,j</a:t>
            </a:r>
            <a:r>
              <a:rPr lang="en-US" altLang="zh-CN" sz="2400" dirty="0">
                <a:solidFill>
                  <a:schemeClr val="accent1"/>
                </a:solidFill>
              </a:rPr>
              <a:t>)</a:t>
            </a:r>
            <a:endParaRPr lang="zh-CN" altLang="en-US" sz="2400" dirty="0">
              <a:solidFill>
                <a:schemeClr val="accent1"/>
              </a:solidFill>
            </a:endParaRPr>
          </a:p>
        </p:txBody>
      </p:sp>
    </p:spTree>
    <p:extLst>
      <p:ext uri="{BB962C8B-B14F-4D97-AF65-F5344CB8AC3E}">
        <p14:creationId xmlns:p14="http://schemas.microsoft.com/office/powerpoint/2010/main" val="195101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5" grpId="0"/>
      <p:bldP spid="28" grpId="0"/>
      <p:bldP spid="34" grpId="0" animBg="1"/>
      <p:bldP spid="35" grpId="0"/>
      <p:bldP spid="36" grpId="0" animBg="1"/>
      <p:bldP spid="37" grpId="0"/>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err="1">
                <a:latin typeface="微软雅黑" panose="020B0503020204020204" pitchFamily="34" charset="-122"/>
                <a:ea typeface="微软雅黑" panose="020B0503020204020204" pitchFamily="34" charset="-122"/>
              </a:rPr>
              <a:t>ndarray</a:t>
            </a:r>
            <a:r>
              <a:rPr lang="zh-CN" altLang="en-US" sz="4800" dirty="0">
                <a:latin typeface="微软雅黑" panose="020B0503020204020204" pitchFamily="34" charset="-122"/>
                <a:ea typeface="微软雅黑" panose="020B0503020204020204" pitchFamily="34" charset="-122"/>
              </a:rPr>
              <a:t> 属性</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11</a:t>
            </a:fld>
            <a:endParaRPr lang="zh-CN" altLang="en-US"/>
          </a:p>
        </p:txBody>
      </p:sp>
      <p:sp>
        <p:nvSpPr>
          <p:cNvPr id="3" name="矩形 2">
            <a:extLst>
              <a:ext uri="{FF2B5EF4-FFF2-40B4-BE49-F238E27FC236}">
                <a16:creationId xmlns:a16="http://schemas.microsoft.com/office/drawing/2014/main" id="{E56B997B-329C-4238-AE5C-2A5E8E796E73}"/>
              </a:ext>
            </a:extLst>
          </p:cNvPr>
          <p:cNvSpPr/>
          <p:nvPr/>
        </p:nvSpPr>
        <p:spPr>
          <a:xfrm>
            <a:off x="0" y="5782310"/>
            <a:ext cx="9086335" cy="369332"/>
          </a:xfrm>
          <a:prstGeom prst="rect">
            <a:avLst/>
          </a:prstGeom>
        </p:spPr>
        <p:txBody>
          <a:bodyPr wrap="square">
            <a:spAutoFit/>
          </a:bodyPr>
          <a:lstStyle/>
          <a:p>
            <a:r>
              <a:rPr lang="en-US" altLang="zh-CN" dirty="0">
                <a:hlinkClick r:id="rId3"/>
              </a:rPr>
              <a:t>https://docs.scipy.org/doc/numpy/reference/generated/numpy.ndarray.html</a:t>
            </a:r>
            <a:endParaRPr lang="zh-CN" altLang="en-US" dirty="0"/>
          </a:p>
        </p:txBody>
      </p:sp>
      <p:sp>
        <p:nvSpPr>
          <p:cNvPr id="12" name="矩形: 圆角 11">
            <a:extLst>
              <a:ext uri="{FF2B5EF4-FFF2-40B4-BE49-F238E27FC236}">
                <a16:creationId xmlns:a16="http://schemas.microsoft.com/office/drawing/2014/main" id="{E6366801-8130-4A39-A953-D1500D07C9A6}"/>
              </a:ext>
            </a:extLst>
          </p:cNvPr>
          <p:cNvSpPr/>
          <p:nvPr/>
        </p:nvSpPr>
        <p:spPr>
          <a:xfrm>
            <a:off x="207353" y="877199"/>
            <a:ext cx="2636109"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ndarray.shape</a:t>
            </a:r>
            <a:endParaRPr lang="zh-CN" altLang="en-US" sz="2400" dirty="0">
              <a:solidFill>
                <a:schemeClr val="tx1"/>
              </a:solidFill>
            </a:endParaRPr>
          </a:p>
        </p:txBody>
      </p:sp>
      <p:sp>
        <p:nvSpPr>
          <p:cNvPr id="13" name="矩形 12">
            <a:extLst>
              <a:ext uri="{FF2B5EF4-FFF2-40B4-BE49-F238E27FC236}">
                <a16:creationId xmlns:a16="http://schemas.microsoft.com/office/drawing/2014/main" id="{97BDA26F-6385-4FD6-976C-741B07C7BF47}"/>
              </a:ext>
            </a:extLst>
          </p:cNvPr>
          <p:cNvSpPr/>
          <p:nvPr/>
        </p:nvSpPr>
        <p:spPr>
          <a:xfrm>
            <a:off x="190654" y="1601637"/>
            <a:ext cx="1843774" cy="369332"/>
          </a:xfrm>
          <a:prstGeom prst="rect">
            <a:avLst/>
          </a:prstGeom>
        </p:spPr>
        <p:txBody>
          <a:bodyPr wrap="none">
            <a:spAutoFit/>
          </a:bodyPr>
          <a:lstStyle/>
          <a:p>
            <a:r>
              <a:rPr lang="en-US" altLang="zh-CN" dirty="0"/>
              <a:t>print(</a:t>
            </a:r>
            <a:r>
              <a:rPr lang="en-US" altLang="zh-CN" dirty="0" err="1"/>
              <a:t>a.shape</a:t>
            </a:r>
            <a:r>
              <a:rPr lang="en-US" altLang="zh-CN" dirty="0"/>
              <a:t>)</a:t>
            </a:r>
            <a:endParaRPr lang="zh-CN" altLang="en-US" dirty="0"/>
          </a:p>
        </p:txBody>
      </p:sp>
      <p:sp>
        <p:nvSpPr>
          <p:cNvPr id="16" name="矩形 15">
            <a:extLst>
              <a:ext uri="{FF2B5EF4-FFF2-40B4-BE49-F238E27FC236}">
                <a16:creationId xmlns:a16="http://schemas.microsoft.com/office/drawing/2014/main" id="{40A2BAB8-956A-40B5-82DC-3639B205A6CF}"/>
              </a:ext>
            </a:extLst>
          </p:cNvPr>
          <p:cNvSpPr/>
          <p:nvPr/>
        </p:nvSpPr>
        <p:spPr>
          <a:xfrm>
            <a:off x="207353" y="274349"/>
            <a:ext cx="3619837" cy="369332"/>
          </a:xfrm>
          <a:prstGeom prst="rect">
            <a:avLst/>
          </a:prstGeom>
        </p:spPr>
        <p:txBody>
          <a:bodyPr wrap="none">
            <a:spAutoFit/>
          </a:bodyPr>
          <a:lstStyle/>
          <a:p>
            <a:r>
              <a:rPr lang="en-US" altLang="zh-CN" dirty="0"/>
              <a:t>a=</a:t>
            </a:r>
            <a:r>
              <a:rPr lang="en-US" altLang="zh-CN" dirty="0" err="1"/>
              <a:t>np.array</a:t>
            </a:r>
            <a:r>
              <a:rPr lang="en-US" altLang="zh-CN" dirty="0"/>
              <a:t>([[1,2,3],[4,5,6]])</a:t>
            </a:r>
          </a:p>
        </p:txBody>
      </p:sp>
      <p:sp>
        <p:nvSpPr>
          <p:cNvPr id="18" name="矩形: 圆角 17">
            <a:extLst>
              <a:ext uri="{FF2B5EF4-FFF2-40B4-BE49-F238E27FC236}">
                <a16:creationId xmlns:a16="http://schemas.microsoft.com/office/drawing/2014/main" id="{F61F8781-EE89-426C-BAAC-E6E403B8A3F8}"/>
              </a:ext>
            </a:extLst>
          </p:cNvPr>
          <p:cNvSpPr/>
          <p:nvPr/>
        </p:nvSpPr>
        <p:spPr>
          <a:xfrm>
            <a:off x="4226687" y="200745"/>
            <a:ext cx="1687883" cy="78723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solidFill>
                  <a:schemeClr val="accent1"/>
                </a:solidFill>
              </a:rPr>
              <a:t>[ [1,2,3],</a:t>
            </a:r>
          </a:p>
          <a:p>
            <a:r>
              <a:rPr lang="en-US" altLang="zh-CN" dirty="0">
                <a:solidFill>
                  <a:schemeClr val="accent1"/>
                </a:solidFill>
              </a:rPr>
              <a:t>  [4,5,6] ]</a:t>
            </a:r>
            <a:endParaRPr lang="zh-CN" altLang="en-US" dirty="0">
              <a:solidFill>
                <a:schemeClr val="accent1"/>
              </a:solidFill>
            </a:endParaRPr>
          </a:p>
          <a:p>
            <a:endParaRPr lang="zh-CN" altLang="en-US" dirty="0">
              <a:solidFill>
                <a:schemeClr val="accent1"/>
              </a:solidFill>
            </a:endParaRPr>
          </a:p>
        </p:txBody>
      </p:sp>
      <p:sp>
        <p:nvSpPr>
          <p:cNvPr id="19" name="矩形: 圆角 18">
            <a:extLst>
              <a:ext uri="{FF2B5EF4-FFF2-40B4-BE49-F238E27FC236}">
                <a16:creationId xmlns:a16="http://schemas.microsoft.com/office/drawing/2014/main" id="{523AF642-E3FA-4327-A17A-A1138E42F87C}"/>
              </a:ext>
            </a:extLst>
          </p:cNvPr>
          <p:cNvSpPr/>
          <p:nvPr/>
        </p:nvSpPr>
        <p:spPr>
          <a:xfrm>
            <a:off x="2075172" y="1596121"/>
            <a:ext cx="811467" cy="369332"/>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solidFill>
                  <a:schemeClr val="accent1"/>
                </a:solidFill>
              </a:rPr>
              <a:t>(2,3)</a:t>
            </a:r>
            <a:endParaRPr lang="zh-CN" altLang="en-US" dirty="0">
              <a:solidFill>
                <a:schemeClr val="accent1"/>
              </a:solidFill>
            </a:endParaRPr>
          </a:p>
          <a:p>
            <a:endParaRPr lang="zh-CN" altLang="en-US" dirty="0">
              <a:solidFill>
                <a:schemeClr val="accent1"/>
              </a:solidFill>
            </a:endParaRPr>
          </a:p>
        </p:txBody>
      </p:sp>
      <p:sp>
        <p:nvSpPr>
          <p:cNvPr id="26" name="矩形 25">
            <a:extLst>
              <a:ext uri="{FF2B5EF4-FFF2-40B4-BE49-F238E27FC236}">
                <a16:creationId xmlns:a16="http://schemas.microsoft.com/office/drawing/2014/main" id="{2FF9582D-8774-45A2-8A05-2C136FDA3562}"/>
              </a:ext>
            </a:extLst>
          </p:cNvPr>
          <p:cNvSpPr/>
          <p:nvPr/>
        </p:nvSpPr>
        <p:spPr>
          <a:xfrm>
            <a:off x="3175690" y="1596121"/>
            <a:ext cx="1867819" cy="369332"/>
          </a:xfrm>
          <a:prstGeom prst="rect">
            <a:avLst/>
          </a:prstGeom>
        </p:spPr>
        <p:txBody>
          <a:bodyPr wrap="none">
            <a:spAutoFit/>
          </a:bodyPr>
          <a:lstStyle/>
          <a:p>
            <a:r>
              <a:rPr lang="en-US" altLang="zh-CN" dirty="0" err="1"/>
              <a:t>a.shape</a:t>
            </a:r>
            <a:r>
              <a:rPr lang="en-US" altLang="zh-CN" dirty="0"/>
              <a:t>=(3,2)</a:t>
            </a:r>
            <a:endParaRPr lang="zh-CN" altLang="en-US" dirty="0"/>
          </a:p>
        </p:txBody>
      </p:sp>
      <p:sp>
        <p:nvSpPr>
          <p:cNvPr id="29" name="矩形: 圆角 28">
            <a:extLst>
              <a:ext uri="{FF2B5EF4-FFF2-40B4-BE49-F238E27FC236}">
                <a16:creationId xmlns:a16="http://schemas.microsoft.com/office/drawing/2014/main" id="{D4971ACF-8C79-44A8-AF22-610CFEEABE91}"/>
              </a:ext>
            </a:extLst>
          </p:cNvPr>
          <p:cNvSpPr/>
          <p:nvPr/>
        </p:nvSpPr>
        <p:spPr>
          <a:xfrm>
            <a:off x="5177572" y="1404136"/>
            <a:ext cx="1182040" cy="1065912"/>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solidFill>
                  <a:schemeClr val="accent1"/>
                </a:solidFill>
              </a:rPr>
              <a:t>[ [1,2],</a:t>
            </a:r>
          </a:p>
          <a:p>
            <a:r>
              <a:rPr lang="en-US" altLang="zh-CN" dirty="0">
                <a:solidFill>
                  <a:schemeClr val="accent1"/>
                </a:solidFill>
              </a:rPr>
              <a:t>  [3,4],</a:t>
            </a:r>
          </a:p>
          <a:p>
            <a:r>
              <a:rPr lang="en-US" altLang="zh-CN" dirty="0">
                <a:solidFill>
                  <a:schemeClr val="accent1"/>
                </a:solidFill>
              </a:rPr>
              <a:t>  [5,6] ]</a:t>
            </a:r>
            <a:endParaRPr lang="zh-CN" altLang="en-US" dirty="0">
              <a:solidFill>
                <a:schemeClr val="accent1"/>
              </a:solidFill>
            </a:endParaRPr>
          </a:p>
          <a:p>
            <a:endParaRPr lang="zh-CN" altLang="en-US" dirty="0">
              <a:solidFill>
                <a:schemeClr val="accent1"/>
              </a:solidFill>
            </a:endParaRPr>
          </a:p>
        </p:txBody>
      </p:sp>
      <p:sp>
        <p:nvSpPr>
          <p:cNvPr id="30" name="矩形 29">
            <a:extLst>
              <a:ext uri="{FF2B5EF4-FFF2-40B4-BE49-F238E27FC236}">
                <a16:creationId xmlns:a16="http://schemas.microsoft.com/office/drawing/2014/main" id="{750DB410-9F56-405A-9F6C-E664B5FAD719}"/>
              </a:ext>
            </a:extLst>
          </p:cNvPr>
          <p:cNvSpPr/>
          <p:nvPr/>
        </p:nvSpPr>
        <p:spPr>
          <a:xfrm>
            <a:off x="190654" y="2772205"/>
            <a:ext cx="1810560" cy="369332"/>
          </a:xfrm>
          <a:prstGeom prst="rect">
            <a:avLst/>
          </a:prstGeom>
        </p:spPr>
        <p:txBody>
          <a:bodyPr wrap="none">
            <a:spAutoFit/>
          </a:bodyPr>
          <a:lstStyle/>
          <a:p>
            <a:r>
              <a:rPr lang="en-US" altLang="zh-CN" dirty="0"/>
              <a:t>print(</a:t>
            </a:r>
            <a:r>
              <a:rPr lang="en-US" altLang="zh-CN" dirty="0" err="1"/>
              <a:t>a.dtype</a:t>
            </a:r>
            <a:r>
              <a:rPr lang="en-US" altLang="zh-CN" dirty="0"/>
              <a:t>)</a:t>
            </a:r>
            <a:endParaRPr lang="zh-CN" altLang="en-US" dirty="0"/>
          </a:p>
        </p:txBody>
      </p:sp>
      <p:sp>
        <p:nvSpPr>
          <p:cNvPr id="32" name="矩形: 圆角 31">
            <a:extLst>
              <a:ext uri="{FF2B5EF4-FFF2-40B4-BE49-F238E27FC236}">
                <a16:creationId xmlns:a16="http://schemas.microsoft.com/office/drawing/2014/main" id="{10319471-6189-457A-95D9-84495DC0C4A6}"/>
              </a:ext>
            </a:extLst>
          </p:cNvPr>
          <p:cNvSpPr/>
          <p:nvPr/>
        </p:nvSpPr>
        <p:spPr>
          <a:xfrm>
            <a:off x="2133715" y="2757585"/>
            <a:ext cx="1737361" cy="369332"/>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a:solidFill>
                  <a:schemeClr val="accent1"/>
                </a:solidFill>
              </a:rPr>
              <a:t>dtype</a:t>
            </a:r>
            <a:r>
              <a:rPr lang="en-US" altLang="zh-CN" dirty="0">
                <a:solidFill>
                  <a:schemeClr val="accent1"/>
                </a:solidFill>
              </a:rPr>
              <a:t>(‘int64’)</a:t>
            </a:r>
            <a:endParaRPr lang="zh-CN" altLang="en-US" dirty="0">
              <a:solidFill>
                <a:schemeClr val="accent1"/>
              </a:solidFill>
            </a:endParaRPr>
          </a:p>
          <a:p>
            <a:endParaRPr lang="zh-CN" altLang="en-US" dirty="0">
              <a:solidFill>
                <a:schemeClr val="accent1"/>
              </a:solidFill>
            </a:endParaRPr>
          </a:p>
        </p:txBody>
      </p:sp>
      <p:sp>
        <p:nvSpPr>
          <p:cNvPr id="34" name="矩形: 圆角 33">
            <a:extLst>
              <a:ext uri="{FF2B5EF4-FFF2-40B4-BE49-F238E27FC236}">
                <a16:creationId xmlns:a16="http://schemas.microsoft.com/office/drawing/2014/main" id="{D6D64979-D87D-4D53-954D-3D5D19F621FF}"/>
              </a:ext>
            </a:extLst>
          </p:cNvPr>
          <p:cNvSpPr/>
          <p:nvPr/>
        </p:nvSpPr>
        <p:spPr>
          <a:xfrm>
            <a:off x="190654" y="2103223"/>
            <a:ext cx="2636109"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ndarray.dtype</a:t>
            </a:r>
            <a:endParaRPr lang="zh-CN" altLang="en-US" sz="2400" dirty="0">
              <a:solidFill>
                <a:schemeClr val="tx1"/>
              </a:solidFill>
            </a:endParaRPr>
          </a:p>
        </p:txBody>
      </p:sp>
      <p:sp>
        <p:nvSpPr>
          <p:cNvPr id="35" name="矩形: 圆角 34">
            <a:extLst>
              <a:ext uri="{FF2B5EF4-FFF2-40B4-BE49-F238E27FC236}">
                <a16:creationId xmlns:a16="http://schemas.microsoft.com/office/drawing/2014/main" id="{058885F5-C872-4BC0-9394-B0A42189DA63}"/>
              </a:ext>
            </a:extLst>
          </p:cNvPr>
          <p:cNvSpPr/>
          <p:nvPr/>
        </p:nvSpPr>
        <p:spPr>
          <a:xfrm>
            <a:off x="190653" y="3359253"/>
            <a:ext cx="2824396"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ndarray.itemsize</a:t>
            </a:r>
            <a:endParaRPr lang="zh-CN" altLang="en-US" sz="2400" dirty="0">
              <a:solidFill>
                <a:schemeClr val="tx1"/>
              </a:solidFill>
            </a:endParaRPr>
          </a:p>
        </p:txBody>
      </p:sp>
      <p:sp>
        <p:nvSpPr>
          <p:cNvPr id="36" name="矩形: 圆角 35">
            <a:extLst>
              <a:ext uri="{FF2B5EF4-FFF2-40B4-BE49-F238E27FC236}">
                <a16:creationId xmlns:a16="http://schemas.microsoft.com/office/drawing/2014/main" id="{15744D26-6E88-4435-941F-9B3995426D45}"/>
              </a:ext>
            </a:extLst>
          </p:cNvPr>
          <p:cNvSpPr/>
          <p:nvPr/>
        </p:nvSpPr>
        <p:spPr>
          <a:xfrm>
            <a:off x="3175690" y="3354568"/>
            <a:ext cx="2327186"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ndarray.ndim</a:t>
            </a:r>
            <a:endParaRPr lang="zh-CN" altLang="en-US" sz="2400" dirty="0">
              <a:solidFill>
                <a:schemeClr val="tx1"/>
              </a:solidFill>
            </a:endParaRPr>
          </a:p>
        </p:txBody>
      </p:sp>
      <p:sp>
        <p:nvSpPr>
          <p:cNvPr id="37" name="矩形: 圆角 36">
            <a:extLst>
              <a:ext uri="{FF2B5EF4-FFF2-40B4-BE49-F238E27FC236}">
                <a16:creationId xmlns:a16="http://schemas.microsoft.com/office/drawing/2014/main" id="{BF8B2FD8-E198-43C2-89FF-CE02E494C6B9}"/>
              </a:ext>
            </a:extLst>
          </p:cNvPr>
          <p:cNvSpPr/>
          <p:nvPr/>
        </p:nvSpPr>
        <p:spPr>
          <a:xfrm>
            <a:off x="5699888" y="3363775"/>
            <a:ext cx="2327186"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ndarray.data</a:t>
            </a:r>
            <a:endParaRPr lang="zh-CN" altLang="en-US" sz="2400" dirty="0">
              <a:solidFill>
                <a:schemeClr val="tx1"/>
              </a:solidFill>
            </a:endParaRPr>
          </a:p>
        </p:txBody>
      </p:sp>
      <p:sp>
        <p:nvSpPr>
          <p:cNvPr id="38" name="矩形: 圆角 37">
            <a:extLst>
              <a:ext uri="{FF2B5EF4-FFF2-40B4-BE49-F238E27FC236}">
                <a16:creationId xmlns:a16="http://schemas.microsoft.com/office/drawing/2014/main" id="{399B806C-7910-4A97-A730-8C65BE4B0CB2}"/>
              </a:ext>
            </a:extLst>
          </p:cNvPr>
          <p:cNvSpPr/>
          <p:nvPr/>
        </p:nvSpPr>
        <p:spPr>
          <a:xfrm>
            <a:off x="8224086" y="3353754"/>
            <a:ext cx="2327186"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ndarray.T</a:t>
            </a:r>
            <a:endParaRPr lang="zh-CN" altLang="en-US" sz="2400" dirty="0">
              <a:solidFill>
                <a:schemeClr val="tx1"/>
              </a:solidFill>
            </a:endParaRPr>
          </a:p>
        </p:txBody>
      </p:sp>
      <p:sp>
        <p:nvSpPr>
          <p:cNvPr id="41" name="矩形: 圆角 40">
            <a:extLst>
              <a:ext uri="{FF2B5EF4-FFF2-40B4-BE49-F238E27FC236}">
                <a16:creationId xmlns:a16="http://schemas.microsoft.com/office/drawing/2014/main" id="{E790375D-8F5F-475E-AE25-F09B452B2926}"/>
              </a:ext>
            </a:extLst>
          </p:cNvPr>
          <p:cNvSpPr/>
          <p:nvPr/>
        </p:nvSpPr>
        <p:spPr>
          <a:xfrm>
            <a:off x="8586385" y="1056648"/>
            <a:ext cx="2202092" cy="100367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dirty="0">
                <a:solidFill>
                  <a:schemeClr val="accent4"/>
                </a:solidFill>
              </a:rPr>
              <a:t>正常使用中不直接修改属性</a:t>
            </a:r>
          </a:p>
        </p:txBody>
      </p:sp>
    </p:spTree>
    <p:extLst>
      <p:ext uri="{BB962C8B-B14F-4D97-AF65-F5344CB8AC3E}">
        <p14:creationId xmlns:p14="http://schemas.microsoft.com/office/powerpoint/2010/main" val="211838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p:bldP spid="16" grpId="0"/>
      <p:bldP spid="18" grpId="0" animBg="1"/>
      <p:bldP spid="19" grpId="0" animBg="1"/>
      <p:bldP spid="26" grpId="0"/>
      <p:bldP spid="29" grpId="0" animBg="1"/>
      <p:bldP spid="30" grpId="0"/>
      <p:bldP spid="32" grpId="0" animBg="1"/>
      <p:bldP spid="34" grpId="0" animBg="1"/>
      <p:bldP spid="35" grpId="0" animBg="1"/>
      <p:bldP spid="36" grpId="0" animBg="1"/>
      <p:bldP spid="37" grpId="0" animBg="1"/>
      <p:bldP spid="38"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err="1">
                <a:latin typeface="微软雅黑" panose="020B0503020204020204" pitchFamily="34" charset="-122"/>
                <a:ea typeface="微软雅黑" panose="020B0503020204020204" pitchFamily="34" charset="-122"/>
              </a:rPr>
              <a:t>ndarray</a:t>
            </a:r>
            <a:r>
              <a:rPr lang="zh-CN" altLang="en-US" sz="4800" dirty="0">
                <a:latin typeface="微软雅黑" panose="020B0503020204020204" pitchFamily="34" charset="-122"/>
                <a:ea typeface="微软雅黑" panose="020B0503020204020204" pitchFamily="34" charset="-122"/>
              </a:rPr>
              <a:t> 方法</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12</a:t>
            </a:fld>
            <a:endParaRPr lang="zh-CN" altLang="en-US"/>
          </a:p>
        </p:txBody>
      </p:sp>
      <p:sp>
        <p:nvSpPr>
          <p:cNvPr id="3" name="矩形 2">
            <a:extLst>
              <a:ext uri="{FF2B5EF4-FFF2-40B4-BE49-F238E27FC236}">
                <a16:creationId xmlns:a16="http://schemas.microsoft.com/office/drawing/2014/main" id="{E56B997B-329C-4238-AE5C-2A5E8E796E73}"/>
              </a:ext>
            </a:extLst>
          </p:cNvPr>
          <p:cNvSpPr/>
          <p:nvPr/>
        </p:nvSpPr>
        <p:spPr>
          <a:xfrm>
            <a:off x="0" y="5782310"/>
            <a:ext cx="9086335" cy="369332"/>
          </a:xfrm>
          <a:prstGeom prst="rect">
            <a:avLst/>
          </a:prstGeom>
        </p:spPr>
        <p:txBody>
          <a:bodyPr wrap="square">
            <a:spAutoFit/>
          </a:bodyPr>
          <a:lstStyle/>
          <a:p>
            <a:r>
              <a:rPr lang="en-US" altLang="zh-CN" dirty="0">
                <a:hlinkClick r:id="rId3"/>
              </a:rPr>
              <a:t>https://docs.scipy.org/doc/numpy/reference/generated/numpy.ndarray.html</a:t>
            </a:r>
            <a:endParaRPr lang="zh-CN" altLang="en-US" dirty="0"/>
          </a:p>
        </p:txBody>
      </p:sp>
      <p:sp>
        <p:nvSpPr>
          <p:cNvPr id="12" name="矩形 11">
            <a:extLst>
              <a:ext uri="{FF2B5EF4-FFF2-40B4-BE49-F238E27FC236}">
                <a16:creationId xmlns:a16="http://schemas.microsoft.com/office/drawing/2014/main" id="{1454E651-9007-4048-B600-E926F7344B4C}"/>
              </a:ext>
            </a:extLst>
          </p:cNvPr>
          <p:cNvSpPr/>
          <p:nvPr/>
        </p:nvSpPr>
        <p:spPr>
          <a:xfrm>
            <a:off x="141450" y="0"/>
            <a:ext cx="3619837" cy="369332"/>
          </a:xfrm>
          <a:prstGeom prst="rect">
            <a:avLst/>
          </a:prstGeom>
        </p:spPr>
        <p:txBody>
          <a:bodyPr wrap="none">
            <a:spAutoFit/>
          </a:bodyPr>
          <a:lstStyle/>
          <a:p>
            <a:r>
              <a:rPr lang="en-US" altLang="zh-CN" dirty="0"/>
              <a:t>a=</a:t>
            </a:r>
            <a:r>
              <a:rPr lang="en-US" altLang="zh-CN" dirty="0" err="1"/>
              <a:t>np.array</a:t>
            </a:r>
            <a:r>
              <a:rPr lang="en-US" altLang="zh-CN" dirty="0"/>
              <a:t>([[1,2,3],[4,5,6]])</a:t>
            </a:r>
          </a:p>
        </p:txBody>
      </p:sp>
      <p:sp>
        <p:nvSpPr>
          <p:cNvPr id="14" name="矩形: 圆角 13">
            <a:extLst>
              <a:ext uri="{FF2B5EF4-FFF2-40B4-BE49-F238E27FC236}">
                <a16:creationId xmlns:a16="http://schemas.microsoft.com/office/drawing/2014/main" id="{3067B5AB-435E-4F2D-859A-549D2FEE84B6}"/>
              </a:ext>
            </a:extLst>
          </p:cNvPr>
          <p:cNvSpPr/>
          <p:nvPr/>
        </p:nvSpPr>
        <p:spPr>
          <a:xfrm>
            <a:off x="190704" y="456570"/>
            <a:ext cx="3096193"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ndarray.max</a:t>
            </a:r>
            <a:r>
              <a:rPr lang="en-US" altLang="zh-CN" sz="2400" dirty="0">
                <a:solidFill>
                  <a:schemeClr val="tx1"/>
                </a:solidFill>
              </a:rPr>
              <a:t>(axis)</a:t>
            </a:r>
            <a:endParaRPr lang="zh-CN" altLang="en-US" sz="2400" dirty="0">
              <a:solidFill>
                <a:schemeClr val="tx1"/>
              </a:solidFill>
            </a:endParaRPr>
          </a:p>
        </p:txBody>
      </p:sp>
      <p:sp>
        <p:nvSpPr>
          <p:cNvPr id="16" name="矩形: 圆角 15">
            <a:extLst>
              <a:ext uri="{FF2B5EF4-FFF2-40B4-BE49-F238E27FC236}">
                <a16:creationId xmlns:a16="http://schemas.microsoft.com/office/drawing/2014/main" id="{0B4AE4F7-FAF7-4CC7-8FB4-66221312D61D}"/>
              </a:ext>
            </a:extLst>
          </p:cNvPr>
          <p:cNvSpPr/>
          <p:nvPr/>
        </p:nvSpPr>
        <p:spPr>
          <a:xfrm>
            <a:off x="6846608" y="456570"/>
            <a:ext cx="4479453"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accent4"/>
                </a:solidFill>
              </a:rPr>
              <a:t>numpy.amax</a:t>
            </a:r>
            <a:r>
              <a:rPr lang="en-US" altLang="zh-CN" sz="2400" dirty="0">
                <a:solidFill>
                  <a:schemeClr val="accent4"/>
                </a:solidFill>
              </a:rPr>
              <a:t>(</a:t>
            </a:r>
            <a:r>
              <a:rPr lang="en-US" altLang="zh-CN" sz="2400" dirty="0" err="1">
                <a:solidFill>
                  <a:schemeClr val="accent4"/>
                </a:solidFill>
              </a:rPr>
              <a:t>ndarray</a:t>
            </a:r>
            <a:r>
              <a:rPr lang="en-US" altLang="zh-CN" sz="2400" dirty="0">
                <a:solidFill>
                  <a:schemeClr val="accent4"/>
                </a:solidFill>
              </a:rPr>
              <a:t>, axis)</a:t>
            </a:r>
            <a:endParaRPr lang="zh-CN" altLang="en-US" sz="2400" dirty="0">
              <a:solidFill>
                <a:schemeClr val="accent4"/>
              </a:solidFill>
            </a:endParaRPr>
          </a:p>
        </p:txBody>
      </p:sp>
      <p:sp>
        <p:nvSpPr>
          <p:cNvPr id="18" name="矩形 17">
            <a:extLst>
              <a:ext uri="{FF2B5EF4-FFF2-40B4-BE49-F238E27FC236}">
                <a16:creationId xmlns:a16="http://schemas.microsoft.com/office/drawing/2014/main" id="{CCF8F62C-B9D6-4B1D-B68B-C9B96A234BB0}"/>
              </a:ext>
            </a:extLst>
          </p:cNvPr>
          <p:cNvSpPr/>
          <p:nvPr/>
        </p:nvSpPr>
        <p:spPr>
          <a:xfrm>
            <a:off x="141450" y="1195359"/>
            <a:ext cx="1609736" cy="369332"/>
          </a:xfrm>
          <a:prstGeom prst="rect">
            <a:avLst/>
          </a:prstGeom>
        </p:spPr>
        <p:txBody>
          <a:bodyPr wrap="none">
            <a:spAutoFit/>
          </a:bodyPr>
          <a:lstStyle/>
          <a:p>
            <a:r>
              <a:rPr lang="en-US" altLang="zh-CN" dirty="0"/>
              <a:t>b = </a:t>
            </a:r>
            <a:r>
              <a:rPr lang="en-US" altLang="zh-CN" dirty="0" err="1"/>
              <a:t>a.max</a:t>
            </a:r>
            <a:r>
              <a:rPr lang="en-US" altLang="zh-CN" dirty="0"/>
              <a:t>()</a:t>
            </a:r>
          </a:p>
        </p:txBody>
      </p:sp>
      <p:sp>
        <p:nvSpPr>
          <p:cNvPr id="19" name="矩形 18">
            <a:extLst>
              <a:ext uri="{FF2B5EF4-FFF2-40B4-BE49-F238E27FC236}">
                <a16:creationId xmlns:a16="http://schemas.microsoft.com/office/drawing/2014/main" id="{EF1B3FD5-DCCD-4F66-8272-3D711C1FD9D5}"/>
              </a:ext>
            </a:extLst>
          </p:cNvPr>
          <p:cNvSpPr/>
          <p:nvPr/>
        </p:nvSpPr>
        <p:spPr>
          <a:xfrm>
            <a:off x="6960909" y="1183411"/>
            <a:ext cx="2035494" cy="369332"/>
          </a:xfrm>
          <a:prstGeom prst="rect">
            <a:avLst/>
          </a:prstGeom>
        </p:spPr>
        <p:txBody>
          <a:bodyPr wrap="none">
            <a:spAutoFit/>
          </a:bodyPr>
          <a:lstStyle/>
          <a:p>
            <a:r>
              <a:rPr lang="en-US" altLang="zh-CN" dirty="0">
                <a:solidFill>
                  <a:schemeClr val="accent4"/>
                </a:solidFill>
              </a:rPr>
              <a:t>b = </a:t>
            </a:r>
            <a:r>
              <a:rPr lang="en-US" altLang="zh-CN" dirty="0" err="1">
                <a:solidFill>
                  <a:schemeClr val="accent4"/>
                </a:solidFill>
              </a:rPr>
              <a:t>np.amax</a:t>
            </a:r>
            <a:r>
              <a:rPr lang="en-US" altLang="zh-CN" dirty="0">
                <a:solidFill>
                  <a:schemeClr val="accent4"/>
                </a:solidFill>
              </a:rPr>
              <a:t>(a)</a:t>
            </a:r>
          </a:p>
        </p:txBody>
      </p:sp>
      <p:sp>
        <p:nvSpPr>
          <p:cNvPr id="21" name="矩形 20">
            <a:extLst>
              <a:ext uri="{FF2B5EF4-FFF2-40B4-BE49-F238E27FC236}">
                <a16:creationId xmlns:a16="http://schemas.microsoft.com/office/drawing/2014/main" id="{6ABA890D-7E8F-4D87-A1F3-DEB6C7A839E0}"/>
              </a:ext>
            </a:extLst>
          </p:cNvPr>
          <p:cNvSpPr/>
          <p:nvPr/>
        </p:nvSpPr>
        <p:spPr>
          <a:xfrm>
            <a:off x="140244" y="1666739"/>
            <a:ext cx="1260281" cy="369332"/>
          </a:xfrm>
          <a:prstGeom prst="rect">
            <a:avLst/>
          </a:prstGeom>
        </p:spPr>
        <p:txBody>
          <a:bodyPr wrap="none">
            <a:spAutoFit/>
          </a:bodyPr>
          <a:lstStyle/>
          <a:p>
            <a:r>
              <a:rPr lang="en-US" altLang="zh-CN" dirty="0" err="1"/>
              <a:t>a.max</a:t>
            </a:r>
            <a:r>
              <a:rPr lang="en-US" altLang="zh-CN" dirty="0"/>
              <a:t>(0)</a:t>
            </a:r>
          </a:p>
        </p:txBody>
      </p:sp>
      <p:sp>
        <p:nvSpPr>
          <p:cNvPr id="26" name="矩形 25">
            <a:extLst>
              <a:ext uri="{FF2B5EF4-FFF2-40B4-BE49-F238E27FC236}">
                <a16:creationId xmlns:a16="http://schemas.microsoft.com/office/drawing/2014/main" id="{1AD28429-E73A-4F8B-9303-EDD6860C0009}"/>
              </a:ext>
            </a:extLst>
          </p:cNvPr>
          <p:cNvSpPr/>
          <p:nvPr/>
        </p:nvSpPr>
        <p:spPr>
          <a:xfrm>
            <a:off x="140244" y="2242451"/>
            <a:ext cx="1260281" cy="369332"/>
          </a:xfrm>
          <a:prstGeom prst="rect">
            <a:avLst/>
          </a:prstGeom>
        </p:spPr>
        <p:txBody>
          <a:bodyPr wrap="none">
            <a:spAutoFit/>
          </a:bodyPr>
          <a:lstStyle/>
          <a:p>
            <a:r>
              <a:rPr lang="en-US" altLang="zh-CN" dirty="0" err="1"/>
              <a:t>a.max</a:t>
            </a:r>
            <a:r>
              <a:rPr lang="en-US" altLang="zh-CN" dirty="0"/>
              <a:t>(1)</a:t>
            </a:r>
          </a:p>
        </p:txBody>
      </p:sp>
      <p:sp>
        <p:nvSpPr>
          <p:cNvPr id="28" name="矩形: 圆角 27">
            <a:extLst>
              <a:ext uri="{FF2B5EF4-FFF2-40B4-BE49-F238E27FC236}">
                <a16:creationId xmlns:a16="http://schemas.microsoft.com/office/drawing/2014/main" id="{4F1C0A67-09C8-42CB-8AF9-B9373C14DF18}"/>
              </a:ext>
            </a:extLst>
          </p:cNvPr>
          <p:cNvSpPr/>
          <p:nvPr/>
        </p:nvSpPr>
        <p:spPr>
          <a:xfrm>
            <a:off x="1755707" y="1195359"/>
            <a:ext cx="391413" cy="369332"/>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solidFill>
                  <a:schemeClr val="accent1"/>
                </a:solidFill>
              </a:rPr>
              <a:t>6</a:t>
            </a:r>
            <a:endParaRPr lang="zh-CN" altLang="en-US" dirty="0">
              <a:solidFill>
                <a:schemeClr val="accent1"/>
              </a:solidFill>
            </a:endParaRPr>
          </a:p>
          <a:p>
            <a:endParaRPr lang="zh-CN" altLang="en-US" dirty="0">
              <a:solidFill>
                <a:schemeClr val="accent1"/>
              </a:solidFill>
            </a:endParaRPr>
          </a:p>
        </p:txBody>
      </p:sp>
      <p:sp>
        <p:nvSpPr>
          <p:cNvPr id="29" name="矩形: 圆角 28">
            <a:extLst>
              <a:ext uri="{FF2B5EF4-FFF2-40B4-BE49-F238E27FC236}">
                <a16:creationId xmlns:a16="http://schemas.microsoft.com/office/drawing/2014/main" id="{F346F3EC-94DB-4484-B895-485F7B66F3FF}"/>
              </a:ext>
            </a:extLst>
          </p:cNvPr>
          <p:cNvSpPr/>
          <p:nvPr/>
        </p:nvSpPr>
        <p:spPr>
          <a:xfrm>
            <a:off x="1738800" y="1658404"/>
            <a:ext cx="1063867" cy="431819"/>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solidFill>
                  <a:schemeClr val="accent1"/>
                </a:solidFill>
              </a:rPr>
              <a:t>[4,5,6]</a:t>
            </a:r>
            <a:endParaRPr lang="zh-CN" altLang="en-US" dirty="0">
              <a:solidFill>
                <a:schemeClr val="accent1"/>
              </a:solidFill>
            </a:endParaRPr>
          </a:p>
          <a:p>
            <a:endParaRPr lang="zh-CN" altLang="en-US" dirty="0">
              <a:solidFill>
                <a:schemeClr val="accent1"/>
              </a:solidFill>
            </a:endParaRPr>
          </a:p>
        </p:txBody>
      </p:sp>
      <p:sp>
        <p:nvSpPr>
          <p:cNvPr id="30" name="矩形: 圆角 29">
            <a:extLst>
              <a:ext uri="{FF2B5EF4-FFF2-40B4-BE49-F238E27FC236}">
                <a16:creationId xmlns:a16="http://schemas.microsoft.com/office/drawing/2014/main" id="{640F444D-9011-4344-AF9F-56C3591F0288}"/>
              </a:ext>
            </a:extLst>
          </p:cNvPr>
          <p:cNvSpPr/>
          <p:nvPr/>
        </p:nvSpPr>
        <p:spPr>
          <a:xfrm>
            <a:off x="1751187" y="2221341"/>
            <a:ext cx="810782" cy="431819"/>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solidFill>
                  <a:schemeClr val="accent1"/>
                </a:solidFill>
              </a:rPr>
              <a:t>[3,6]</a:t>
            </a:r>
            <a:endParaRPr lang="zh-CN" altLang="en-US" dirty="0">
              <a:solidFill>
                <a:schemeClr val="accent1"/>
              </a:solidFill>
            </a:endParaRPr>
          </a:p>
          <a:p>
            <a:endParaRPr lang="zh-CN" altLang="en-US" dirty="0">
              <a:solidFill>
                <a:schemeClr val="accent1"/>
              </a:solidFill>
            </a:endParaRPr>
          </a:p>
        </p:txBody>
      </p:sp>
      <p:sp>
        <p:nvSpPr>
          <p:cNvPr id="31" name="矩形: 圆角 30">
            <a:extLst>
              <a:ext uri="{FF2B5EF4-FFF2-40B4-BE49-F238E27FC236}">
                <a16:creationId xmlns:a16="http://schemas.microsoft.com/office/drawing/2014/main" id="{B5EE060C-3846-4BB8-891E-CB240B0D50F8}"/>
              </a:ext>
            </a:extLst>
          </p:cNvPr>
          <p:cNvSpPr/>
          <p:nvPr/>
        </p:nvSpPr>
        <p:spPr>
          <a:xfrm>
            <a:off x="9913478" y="2532714"/>
            <a:ext cx="1687883" cy="78723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solidFill>
                  <a:schemeClr val="accent1"/>
                </a:solidFill>
              </a:rPr>
              <a:t>[ [1,2,3],</a:t>
            </a:r>
          </a:p>
          <a:p>
            <a:r>
              <a:rPr lang="en-US" altLang="zh-CN" dirty="0">
                <a:solidFill>
                  <a:schemeClr val="accent1"/>
                </a:solidFill>
              </a:rPr>
              <a:t>  [4,5,6] ]</a:t>
            </a:r>
            <a:endParaRPr lang="zh-CN" altLang="en-US" dirty="0">
              <a:solidFill>
                <a:schemeClr val="accent1"/>
              </a:solidFill>
            </a:endParaRPr>
          </a:p>
          <a:p>
            <a:endParaRPr lang="zh-CN" altLang="en-US" dirty="0">
              <a:solidFill>
                <a:schemeClr val="accent1"/>
              </a:solidFill>
            </a:endParaRPr>
          </a:p>
        </p:txBody>
      </p:sp>
      <p:sp>
        <p:nvSpPr>
          <p:cNvPr id="4" name="箭头: 下 3">
            <a:extLst>
              <a:ext uri="{FF2B5EF4-FFF2-40B4-BE49-F238E27FC236}">
                <a16:creationId xmlns:a16="http://schemas.microsoft.com/office/drawing/2014/main" id="{94C886A1-5B17-4F7C-9325-8C30FFA54C6C}"/>
              </a:ext>
            </a:extLst>
          </p:cNvPr>
          <p:cNvSpPr/>
          <p:nvPr/>
        </p:nvSpPr>
        <p:spPr>
          <a:xfrm>
            <a:off x="9625071" y="2600126"/>
            <a:ext cx="164756" cy="628172"/>
          </a:xfrm>
          <a:prstGeom prst="downArrow">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C0E69633-2D3B-4A82-B58F-C40D6FE5C9E9}"/>
              </a:ext>
            </a:extLst>
          </p:cNvPr>
          <p:cNvSpPr/>
          <p:nvPr/>
        </p:nvSpPr>
        <p:spPr>
          <a:xfrm>
            <a:off x="8699325" y="2821576"/>
            <a:ext cx="979755" cy="369332"/>
          </a:xfrm>
          <a:prstGeom prst="rect">
            <a:avLst/>
          </a:prstGeom>
        </p:spPr>
        <p:txBody>
          <a:bodyPr wrap="none">
            <a:spAutoFit/>
          </a:bodyPr>
          <a:lstStyle/>
          <a:p>
            <a:r>
              <a:rPr lang="en-US" altLang="zh-CN" dirty="0">
                <a:solidFill>
                  <a:schemeClr val="accent4"/>
                </a:solidFill>
              </a:rPr>
              <a:t>axis=0</a:t>
            </a:r>
          </a:p>
        </p:txBody>
      </p:sp>
      <p:sp>
        <p:nvSpPr>
          <p:cNvPr id="33" name="箭头: 下 32">
            <a:extLst>
              <a:ext uri="{FF2B5EF4-FFF2-40B4-BE49-F238E27FC236}">
                <a16:creationId xmlns:a16="http://schemas.microsoft.com/office/drawing/2014/main" id="{88CA9F7A-CBDD-43D6-8AE7-CFA190F26733}"/>
              </a:ext>
            </a:extLst>
          </p:cNvPr>
          <p:cNvSpPr/>
          <p:nvPr/>
        </p:nvSpPr>
        <p:spPr>
          <a:xfrm rot="16200000">
            <a:off x="10453322" y="2043540"/>
            <a:ext cx="164756" cy="628172"/>
          </a:xfrm>
          <a:prstGeom prst="downArrow">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A25ED652-558C-4CB5-9FB8-47B7700FE664}"/>
              </a:ext>
            </a:extLst>
          </p:cNvPr>
          <p:cNvSpPr/>
          <p:nvPr/>
        </p:nvSpPr>
        <p:spPr>
          <a:xfrm>
            <a:off x="10065605" y="1905234"/>
            <a:ext cx="979755" cy="369332"/>
          </a:xfrm>
          <a:prstGeom prst="rect">
            <a:avLst/>
          </a:prstGeom>
        </p:spPr>
        <p:txBody>
          <a:bodyPr wrap="none">
            <a:spAutoFit/>
          </a:bodyPr>
          <a:lstStyle/>
          <a:p>
            <a:r>
              <a:rPr lang="en-US" altLang="zh-CN" dirty="0">
                <a:solidFill>
                  <a:schemeClr val="accent4"/>
                </a:solidFill>
              </a:rPr>
              <a:t>axis=1</a:t>
            </a:r>
          </a:p>
        </p:txBody>
      </p:sp>
      <p:sp>
        <p:nvSpPr>
          <p:cNvPr id="35" name="矩形: 圆角 34">
            <a:extLst>
              <a:ext uri="{FF2B5EF4-FFF2-40B4-BE49-F238E27FC236}">
                <a16:creationId xmlns:a16="http://schemas.microsoft.com/office/drawing/2014/main" id="{AD4A5148-1CFB-4BBB-8A40-953CF648B465}"/>
              </a:ext>
            </a:extLst>
          </p:cNvPr>
          <p:cNvSpPr/>
          <p:nvPr/>
        </p:nvSpPr>
        <p:spPr>
          <a:xfrm>
            <a:off x="3641392" y="440417"/>
            <a:ext cx="1609736"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solidFill>
                  <a:schemeClr val="tx1"/>
                </a:solidFill>
              </a:rPr>
              <a:t>min(axis)</a:t>
            </a:r>
            <a:endParaRPr lang="zh-CN" altLang="en-US" sz="2400" dirty="0">
              <a:solidFill>
                <a:schemeClr val="tx1"/>
              </a:solidFill>
            </a:endParaRPr>
          </a:p>
        </p:txBody>
      </p:sp>
      <p:sp>
        <p:nvSpPr>
          <p:cNvPr id="36" name="矩形: 圆角 35">
            <a:extLst>
              <a:ext uri="{FF2B5EF4-FFF2-40B4-BE49-F238E27FC236}">
                <a16:creationId xmlns:a16="http://schemas.microsoft.com/office/drawing/2014/main" id="{7BB6FF15-4840-4D08-811E-8065442564DD}"/>
              </a:ext>
            </a:extLst>
          </p:cNvPr>
          <p:cNvSpPr/>
          <p:nvPr/>
        </p:nvSpPr>
        <p:spPr>
          <a:xfrm>
            <a:off x="3641392" y="1087369"/>
            <a:ext cx="1895215"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solidFill>
                  <a:schemeClr val="tx1"/>
                </a:solidFill>
              </a:rPr>
              <a:t>mean(axis)</a:t>
            </a:r>
            <a:endParaRPr lang="zh-CN" altLang="en-US" sz="2400" dirty="0">
              <a:solidFill>
                <a:schemeClr val="tx1"/>
              </a:solidFill>
            </a:endParaRPr>
          </a:p>
        </p:txBody>
      </p:sp>
      <p:sp>
        <p:nvSpPr>
          <p:cNvPr id="37" name="矩形: 圆角 36">
            <a:extLst>
              <a:ext uri="{FF2B5EF4-FFF2-40B4-BE49-F238E27FC236}">
                <a16:creationId xmlns:a16="http://schemas.microsoft.com/office/drawing/2014/main" id="{F9300284-A113-478B-8C61-D077976CCF0A}"/>
              </a:ext>
            </a:extLst>
          </p:cNvPr>
          <p:cNvSpPr/>
          <p:nvPr/>
        </p:nvSpPr>
        <p:spPr>
          <a:xfrm>
            <a:off x="178995" y="3611606"/>
            <a:ext cx="3096193"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ndarray.reshape</a:t>
            </a:r>
            <a:r>
              <a:rPr lang="en-US" altLang="zh-CN" sz="2400" dirty="0">
                <a:solidFill>
                  <a:schemeClr val="tx1"/>
                </a:solidFill>
              </a:rPr>
              <a:t>()</a:t>
            </a:r>
            <a:endParaRPr lang="zh-CN" altLang="en-US" sz="2400" dirty="0">
              <a:solidFill>
                <a:schemeClr val="tx1"/>
              </a:solidFill>
            </a:endParaRPr>
          </a:p>
        </p:txBody>
      </p:sp>
      <p:sp>
        <p:nvSpPr>
          <p:cNvPr id="38" name="矩形: 圆角 37">
            <a:extLst>
              <a:ext uri="{FF2B5EF4-FFF2-40B4-BE49-F238E27FC236}">
                <a16:creationId xmlns:a16="http://schemas.microsoft.com/office/drawing/2014/main" id="{1F76FB88-9B1B-40A8-A50F-B2B340541441}"/>
              </a:ext>
            </a:extLst>
          </p:cNvPr>
          <p:cNvSpPr/>
          <p:nvPr/>
        </p:nvSpPr>
        <p:spPr>
          <a:xfrm>
            <a:off x="3638278" y="1793727"/>
            <a:ext cx="1895215"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solidFill>
                  <a:schemeClr val="tx1"/>
                </a:solidFill>
              </a:rPr>
              <a:t>sum(axis)</a:t>
            </a:r>
            <a:endParaRPr lang="zh-CN" altLang="en-US" sz="2400" dirty="0">
              <a:solidFill>
                <a:schemeClr val="tx1"/>
              </a:solidFill>
            </a:endParaRPr>
          </a:p>
        </p:txBody>
      </p:sp>
      <p:sp>
        <p:nvSpPr>
          <p:cNvPr id="39" name="矩形: 圆角 38">
            <a:extLst>
              <a:ext uri="{FF2B5EF4-FFF2-40B4-BE49-F238E27FC236}">
                <a16:creationId xmlns:a16="http://schemas.microsoft.com/office/drawing/2014/main" id="{673E3C7E-267D-4D53-9EF7-7CF6F958CB14}"/>
              </a:ext>
            </a:extLst>
          </p:cNvPr>
          <p:cNvSpPr/>
          <p:nvPr/>
        </p:nvSpPr>
        <p:spPr>
          <a:xfrm>
            <a:off x="178995" y="2897118"/>
            <a:ext cx="3459283"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ndarray.argmin</a:t>
            </a:r>
            <a:r>
              <a:rPr lang="en-US" altLang="zh-CN" sz="2400" dirty="0">
                <a:solidFill>
                  <a:schemeClr val="tx1"/>
                </a:solidFill>
              </a:rPr>
              <a:t>(axis)</a:t>
            </a:r>
            <a:endParaRPr lang="zh-CN" altLang="en-US" sz="2400" dirty="0">
              <a:solidFill>
                <a:schemeClr val="tx1"/>
              </a:solidFill>
            </a:endParaRPr>
          </a:p>
        </p:txBody>
      </p:sp>
    </p:spTree>
    <p:extLst>
      <p:ext uri="{BB962C8B-B14F-4D97-AF65-F5344CB8AC3E}">
        <p14:creationId xmlns:p14="http://schemas.microsoft.com/office/powerpoint/2010/main" val="156156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4" grpId="0" animBg="1"/>
      <p:bldP spid="16" grpId="0" animBg="1"/>
      <p:bldP spid="18" grpId="0"/>
      <p:bldP spid="19" grpId="0"/>
      <p:bldP spid="21" grpId="0"/>
      <p:bldP spid="26" grpId="0"/>
      <p:bldP spid="28" grpId="0" animBg="1"/>
      <p:bldP spid="29" grpId="0" animBg="1"/>
      <p:bldP spid="30" grpId="0" animBg="1"/>
      <p:bldP spid="31" grpId="0" animBg="1"/>
      <p:bldP spid="32" grpId="0"/>
      <p:bldP spid="34" grpId="0"/>
      <p:bldP spid="35" grpId="0" animBg="1"/>
      <p:bldP spid="36" grpId="0" animBg="1"/>
      <p:bldP spid="37" grpId="0" animBg="1"/>
      <p:bldP spid="38" grpId="0" animBg="1"/>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数据类型</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13</a:t>
            </a:fld>
            <a:endParaRPr lang="zh-CN" altLang="en-US"/>
          </a:p>
        </p:txBody>
      </p:sp>
      <p:graphicFrame>
        <p:nvGraphicFramePr>
          <p:cNvPr id="4" name="表格 3">
            <a:extLst>
              <a:ext uri="{FF2B5EF4-FFF2-40B4-BE49-F238E27FC236}">
                <a16:creationId xmlns:a16="http://schemas.microsoft.com/office/drawing/2014/main" id="{A87E46A9-AA9B-475E-BE9F-8A8F0337502A}"/>
              </a:ext>
            </a:extLst>
          </p:cNvPr>
          <p:cNvGraphicFramePr>
            <a:graphicFrameLocks noGrp="1"/>
          </p:cNvGraphicFramePr>
          <p:nvPr>
            <p:extLst>
              <p:ext uri="{D42A27DB-BD31-4B8C-83A1-F6EECF244321}">
                <p14:modId xmlns:p14="http://schemas.microsoft.com/office/powerpoint/2010/main" val="2413102966"/>
              </p:ext>
            </p:extLst>
          </p:nvPr>
        </p:nvGraphicFramePr>
        <p:xfrm>
          <a:off x="7677793" y="136525"/>
          <a:ext cx="4225882" cy="6284704"/>
        </p:xfrm>
        <a:graphic>
          <a:graphicData uri="http://schemas.openxmlformats.org/drawingml/2006/table">
            <a:tbl>
              <a:tblPr/>
              <a:tblGrid>
                <a:gridCol w="955460">
                  <a:extLst>
                    <a:ext uri="{9D8B030D-6E8A-4147-A177-3AD203B41FA5}">
                      <a16:colId xmlns:a16="http://schemas.microsoft.com/office/drawing/2014/main" val="1180638626"/>
                    </a:ext>
                  </a:extLst>
                </a:gridCol>
                <a:gridCol w="3270422">
                  <a:extLst>
                    <a:ext uri="{9D8B030D-6E8A-4147-A177-3AD203B41FA5}">
                      <a16:colId xmlns:a16="http://schemas.microsoft.com/office/drawing/2014/main" val="620297233"/>
                    </a:ext>
                  </a:extLst>
                </a:gridCol>
              </a:tblGrid>
              <a:tr h="175107">
                <a:tc>
                  <a:txBody>
                    <a:bodyPr/>
                    <a:lstStyle/>
                    <a:p>
                      <a:pPr algn="l" fontAlgn="t"/>
                      <a:r>
                        <a:rPr lang="zh-CN" altLang="en-US" sz="700" dirty="0">
                          <a:solidFill>
                            <a:srgbClr val="FFFFFF"/>
                          </a:solidFill>
                          <a:effectLst/>
                        </a:rPr>
                        <a:t>名称</a:t>
                      </a:r>
                    </a:p>
                  </a:txBody>
                  <a:tcPr marL="10679" marR="10679" marT="10679" marB="1067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700">
                          <a:solidFill>
                            <a:srgbClr val="FFFFFF"/>
                          </a:solidFill>
                          <a:effectLst/>
                        </a:rPr>
                        <a:t>描述</a:t>
                      </a:r>
                    </a:p>
                  </a:txBody>
                  <a:tcPr marL="10679" marR="10679" marT="10679" marB="1067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845556213"/>
                  </a:ext>
                </a:extLst>
              </a:tr>
              <a:tr h="359952">
                <a:tc>
                  <a:txBody>
                    <a:bodyPr/>
                    <a:lstStyle/>
                    <a:p>
                      <a:pPr fontAlgn="t"/>
                      <a:r>
                        <a:rPr lang="en-US" sz="1000">
                          <a:effectLst/>
                        </a:rPr>
                        <a:t>bool_</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000">
                          <a:effectLst/>
                        </a:rPr>
                        <a:t>布尔型数据类型（</a:t>
                      </a:r>
                      <a:r>
                        <a:rPr lang="en-US" sz="1000">
                          <a:effectLst/>
                        </a:rPr>
                        <a:t>True </a:t>
                      </a:r>
                      <a:r>
                        <a:rPr lang="zh-CN" altLang="en-US" sz="1000">
                          <a:effectLst/>
                        </a:rPr>
                        <a:t>或者 </a:t>
                      </a:r>
                      <a:r>
                        <a:rPr lang="en-US" sz="1000">
                          <a:effectLst/>
                        </a:rPr>
                        <a:t>False）</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871127413"/>
                  </a:ext>
                </a:extLst>
              </a:tr>
              <a:tr h="359952">
                <a:tc>
                  <a:txBody>
                    <a:bodyPr/>
                    <a:lstStyle/>
                    <a:p>
                      <a:pPr fontAlgn="t"/>
                      <a:r>
                        <a:rPr lang="en-US" sz="1000">
                          <a:effectLst/>
                        </a:rPr>
                        <a:t>int_</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00" dirty="0">
                          <a:effectLst/>
                        </a:rPr>
                        <a:t>默认的整数类型（类似于 </a:t>
                      </a:r>
                      <a:r>
                        <a:rPr lang="en-US" altLang="zh-CN" sz="1000" dirty="0">
                          <a:effectLst/>
                        </a:rPr>
                        <a:t>C </a:t>
                      </a:r>
                      <a:r>
                        <a:rPr lang="zh-CN" altLang="en-US" sz="1000" dirty="0">
                          <a:effectLst/>
                        </a:rPr>
                        <a:t>语言中的 </a:t>
                      </a:r>
                      <a:r>
                        <a:rPr lang="en-US" altLang="zh-CN" sz="1000" dirty="0">
                          <a:effectLst/>
                        </a:rPr>
                        <a:t>long</a:t>
                      </a:r>
                      <a:r>
                        <a:rPr lang="zh-CN" altLang="en-US" sz="1000" dirty="0">
                          <a:effectLst/>
                        </a:rPr>
                        <a:t>，</a:t>
                      </a:r>
                      <a:r>
                        <a:rPr lang="en-US" altLang="zh-CN" sz="1000" dirty="0">
                          <a:effectLst/>
                        </a:rPr>
                        <a:t>int32 </a:t>
                      </a:r>
                      <a:r>
                        <a:rPr lang="zh-CN" altLang="en-US" sz="1000" dirty="0">
                          <a:effectLst/>
                        </a:rPr>
                        <a:t>或 </a:t>
                      </a:r>
                      <a:r>
                        <a:rPr lang="en-US" altLang="zh-CN" sz="1000" dirty="0">
                          <a:effectLst/>
                        </a:rPr>
                        <a:t>int64</a:t>
                      </a:r>
                      <a:r>
                        <a:rPr lang="zh-CN" altLang="en-US" sz="1000" dirty="0">
                          <a:effectLst/>
                        </a:rPr>
                        <a:t>）</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124049194"/>
                  </a:ext>
                </a:extLst>
              </a:tr>
              <a:tr h="359952">
                <a:tc>
                  <a:txBody>
                    <a:bodyPr/>
                    <a:lstStyle/>
                    <a:p>
                      <a:pPr fontAlgn="t"/>
                      <a:r>
                        <a:rPr lang="en-US" sz="1000">
                          <a:effectLst/>
                        </a:rPr>
                        <a:t>intc</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000">
                          <a:effectLst/>
                        </a:rPr>
                        <a:t>与 </a:t>
                      </a:r>
                      <a:r>
                        <a:rPr lang="en-US" sz="1000">
                          <a:effectLst/>
                        </a:rPr>
                        <a:t>C </a:t>
                      </a:r>
                      <a:r>
                        <a:rPr lang="zh-CN" altLang="en-US" sz="1000">
                          <a:effectLst/>
                        </a:rPr>
                        <a:t>的 </a:t>
                      </a:r>
                      <a:r>
                        <a:rPr lang="en-US" sz="1000">
                          <a:effectLst/>
                        </a:rPr>
                        <a:t>int </a:t>
                      </a:r>
                      <a:r>
                        <a:rPr lang="zh-CN" altLang="en-US" sz="1000">
                          <a:effectLst/>
                        </a:rPr>
                        <a:t>类型一样，一般是 </a:t>
                      </a:r>
                      <a:r>
                        <a:rPr lang="en-US" sz="1000">
                          <a:effectLst/>
                        </a:rPr>
                        <a:t>int32 </a:t>
                      </a:r>
                      <a:r>
                        <a:rPr lang="zh-CN" altLang="en-US" sz="1000">
                          <a:effectLst/>
                        </a:rPr>
                        <a:t>或 </a:t>
                      </a:r>
                      <a:r>
                        <a:rPr lang="en-US" sz="1000">
                          <a:effectLst/>
                        </a:rPr>
                        <a:t>int 64</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941451894"/>
                  </a:ext>
                </a:extLst>
              </a:tr>
              <a:tr h="505849">
                <a:tc>
                  <a:txBody>
                    <a:bodyPr/>
                    <a:lstStyle/>
                    <a:p>
                      <a:pPr fontAlgn="t"/>
                      <a:r>
                        <a:rPr lang="en-US" sz="1000">
                          <a:effectLst/>
                        </a:rPr>
                        <a:t>intp</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00">
                          <a:effectLst/>
                        </a:rPr>
                        <a:t>用于索引的整数类型（类似于 </a:t>
                      </a:r>
                      <a:r>
                        <a:rPr lang="en-US" sz="1000">
                          <a:effectLst/>
                        </a:rPr>
                        <a:t>C </a:t>
                      </a:r>
                      <a:r>
                        <a:rPr lang="zh-CN" altLang="en-US" sz="1000">
                          <a:effectLst/>
                        </a:rPr>
                        <a:t>的 </a:t>
                      </a:r>
                      <a:r>
                        <a:rPr lang="en-US" sz="1000">
                          <a:effectLst/>
                        </a:rPr>
                        <a:t>ssize_t，</a:t>
                      </a:r>
                      <a:r>
                        <a:rPr lang="zh-CN" altLang="en-US" sz="1000">
                          <a:effectLst/>
                        </a:rPr>
                        <a:t>一般情况下仍然是 </a:t>
                      </a:r>
                      <a:r>
                        <a:rPr lang="en-US" sz="1000">
                          <a:effectLst/>
                        </a:rPr>
                        <a:t>int32 </a:t>
                      </a:r>
                      <a:r>
                        <a:rPr lang="zh-CN" altLang="en-US" sz="1000">
                          <a:effectLst/>
                        </a:rPr>
                        <a:t>或 </a:t>
                      </a:r>
                      <a:r>
                        <a:rPr lang="en-US" sz="1000">
                          <a:effectLst/>
                        </a:rPr>
                        <a:t>int64）</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251982949"/>
                  </a:ext>
                </a:extLst>
              </a:tr>
              <a:tr h="214054">
                <a:tc>
                  <a:txBody>
                    <a:bodyPr/>
                    <a:lstStyle/>
                    <a:p>
                      <a:pPr fontAlgn="t"/>
                      <a:r>
                        <a:rPr lang="en-US" sz="1000">
                          <a:effectLst/>
                        </a:rPr>
                        <a:t>int8</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000">
                          <a:effectLst/>
                        </a:rPr>
                        <a:t>字节（</a:t>
                      </a:r>
                      <a:r>
                        <a:rPr lang="en-US" altLang="zh-CN" sz="1000">
                          <a:effectLst/>
                        </a:rPr>
                        <a:t>-128 </a:t>
                      </a:r>
                      <a:r>
                        <a:rPr lang="en-US" sz="1000">
                          <a:effectLst/>
                        </a:rPr>
                        <a:t>to 127）</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158427227"/>
                  </a:ext>
                </a:extLst>
              </a:tr>
              <a:tr h="214054">
                <a:tc>
                  <a:txBody>
                    <a:bodyPr/>
                    <a:lstStyle/>
                    <a:p>
                      <a:pPr fontAlgn="t"/>
                      <a:r>
                        <a:rPr lang="en-US" sz="1000">
                          <a:effectLst/>
                        </a:rPr>
                        <a:t>int16</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00" dirty="0">
                          <a:effectLst/>
                        </a:rPr>
                        <a:t>整数（</a:t>
                      </a:r>
                      <a:r>
                        <a:rPr lang="en-US" altLang="zh-CN" sz="1000" dirty="0">
                          <a:effectLst/>
                        </a:rPr>
                        <a:t>-32768 </a:t>
                      </a:r>
                      <a:r>
                        <a:rPr lang="en-US" sz="1000" dirty="0">
                          <a:effectLst/>
                        </a:rPr>
                        <a:t>to 32767）</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607228540"/>
                  </a:ext>
                </a:extLst>
              </a:tr>
              <a:tr h="359952">
                <a:tc>
                  <a:txBody>
                    <a:bodyPr/>
                    <a:lstStyle/>
                    <a:p>
                      <a:pPr fontAlgn="t"/>
                      <a:r>
                        <a:rPr lang="en-US" sz="1000">
                          <a:effectLst/>
                        </a:rPr>
                        <a:t>int32</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000">
                          <a:effectLst/>
                        </a:rPr>
                        <a:t>整数（</a:t>
                      </a:r>
                      <a:r>
                        <a:rPr lang="en-US" altLang="zh-CN" sz="1000">
                          <a:effectLst/>
                        </a:rPr>
                        <a:t>-2147483648 </a:t>
                      </a:r>
                      <a:r>
                        <a:rPr lang="en-US" sz="1000">
                          <a:effectLst/>
                        </a:rPr>
                        <a:t>to 2147483647）</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947443775"/>
                  </a:ext>
                </a:extLst>
              </a:tr>
              <a:tr h="359952">
                <a:tc>
                  <a:txBody>
                    <a:bodyPr/>
                    <a:lstStyle/>
                    <a:p>
                      <a:pPr fontAlgn="t"/>
                      <a:r>
                        <a:rPr lang="en-US" sz="1000">
                          <a:effectLst/>
                        </a:rPr>
                        <a:t>int64</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00">
                          <a:effectLst/>
                        </a:rPr>
                        <a:t>整数（</a:t>
                      </a:r>
                      <a:r>
                        <a:rPr lang="en-US" altLang="zh-CN" sz="1000">
                          <a:effectLst/>
                        </a:rPr>
                        <a:t>-9223372036854775808 </a:t>
                      </a:r>
                      <a:r>
                        <a:rPr lang="en-US" sz="1000">
                          <a:effectLst/>
                        </a:rPr>
                        <a:t>to 9223372036854775807）</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262017220"/>
                  </a:ext>
                </a:extLst>
              </a:tr>
              <a:tr h="214054">
                <a:tc>
                  <a:txBody>
                    <a:bodyPr/>
                    <a:lstStyle/>
                    <a:p>
                      <a:pPr fontAlgn="t"/>
                      <a:r>
                        <a:rPr lang="en-US" sz="1000">
                          <a:effectLst/>
                        </a:rPr>
                        <a:t>uint8</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000">
                          <a:effectLst/>
                        </a:rPr>
                        <a:t>无符号整数（</a:t>
                      </a:r>
                      <a:r>
                        <a:rPr lang="en-US" altLang="zh-CN" sz="1000">
                          <a:effectLst/>
                        </a:rPr>
                        <a:t>0 to 255</a:t>
                      </a:r>
                      <a:r>
                        <a:rPr lang="zh-CN" altLang="en-US" sz="1000">
                          <a:effectLst/>
                        </a:rPr>
                        <a:t>）</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642227669"/>
                  </a:ext>
                </a:extLst>
              </a:tr>
              <a:tr h="214054">
                <a:tc>
                  <a:txBody>
                    <a:bodyPr/>
                    <a:lstStyle/>
                    <a:p>
                      <a:pPr fontAlgn="t"/>
                      <a:r>
                        <a:rPr lang="en-US" sz="1000">
                          <a:effectLst/>
                        </a:rPr>
                        <a:t>uint16</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00">
                          <a:effectLst/>
                        </a:rPr>
                        <a:t>无符号整数（</a:t>
                      </a:r>
                      <a:r>
                        <a:rPr lang="en-US" altLang="zh-CN" sz="1000">
                          <a:effectLst/>
                        </a:rPr>
                        <a:t>0 to 65535</a:t>
                      </a:r>
                      <a:r>
                        <a:rPr lang="zh-CN" altLang="en-US" sz="1000">
                          <a:effectLst/>
                        </a:rPr>
                        <a:t>）</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97572753"/>
                  </a:ext>
                </a:extLst>
              </a:tr>
              <a:tr h="214054">
                <a:tc>
                  <a:txBody>
                    <a:bodyPr/>
                    <a:lstStyle/>
                    <a:p>
                      <a:pPr fontAlgn="t"/>
                      <a:r>
                        <a:rPr lang="en-US" sz="1000">
                          <a:effectLst/>
                        </a:rPr>
                        <a:t>uint32</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000">
                          <a:effectLst/>
                        </a:rPr>
                        <a:t>无符号整数（</a:t>
                      </a:r>
                      <a:r>
                        <a:rPr lang="en-US" altLang="zh-CN" sz="1000">
                          <a:effectLst/>
                        </a:rPr>
                        <a:t>0 to 4294967295</a:t>
                      </a:r>
                      <a:r>
                        <a:rPr lang="zh-CN" altLang="en-US" sz="1000">
                          <a:effectLst/>
                        </a:rPr>
                        <a:t>）</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457701460"/>
                  </a:ext>
                </a:extLst>
              </a:tr>
              <a:tr h="359952">
                <a:tc>
                  <a:txBody>
                    <a:bodyPr/>
                    <a:lstStyle/>
                    <a:p>
                      <a:pPr fontAlgn="t"/>
                      <a:r>
                        <a:rPr lang="en-US" sz="1000">
                          <a:effectLst/>
                        </a:rPr>
                        <a:t>uint64</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00">
                          <a:effectLst/>
                        </a:rPr>
                        <a:t>无符号整数（</a:t>
                      </a:r>
                      <a:r>
                        <a:rPr lang="en-US" altLang="zh-CN" sz="1000">
                          <a:effectLst/>
                        </a:rPr>
                        <a:t>0 to 18446744073709551615</a:t>
                      </a:r>
                      <a:r>
                        <a:rPr lang="zh-CN" altLang="en-US" sz="1000">
                          <a:effectLst/>
                        </a:rPr>
                        <a:t>）</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234205266"/>
                  </a:ext>
                </a:extLst>
              </a:tr>
              <a:tr h="214054">
                <a:tc>
                  <a:txBody>
                    <a:bodyPr/>
                    <a:lstStyle/>
                    <a:p>
                      <a:pPr fontAlgn="t"/>
                      <a:r>
                        <a:rPr lang="en-US" sz="1000">
                          <a:effectLst/>
                        </a:rPr>
                        <a:t>float_</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000">
                          <a:effectLst/>
                        </a:rPr>
                        <a:t>float64 </a:t>
                      </a:r>
                      <a:r>
                        <a:rPr lang="zh-CN" altLang="en-US" sz="1000">
                          <a:effectLst/>
                        </a:rPr>
                        <a:t>类型的简写</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705215296"/>
                  </a:ext>
                </a:extLst>
              </a:tr>
              <a:tr h="359952">
                <a:tc>
                  <a:txBody>
                    <a:bodyPr/>
                    <a:lstStyle/>
                    <a:p>
                      <a:pPr fontAlgn="t"/>
                      <a:r>
                        <a:rPr lang="en-US" sz="1000">
                          <a:effectLst/>
                        </a:rPr>
                        <a:t>float16</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00">
                          <a:effectLst/>
                        </a:rPr>
                        <a:t>半精度浮点数，包括：</a:t>
                      </a:r>
                      <a:r>
                        <a:rPr lang="en-US" altLang="zh-CN" sz="1000">
                          <a:effectLst/>
                        </a:rPr>
                        <a:t>1 </a:t>
                      </a:r>
                      <a:r>
                        <a:rPr lang="zh-CN" altLang="en-US" sz="1000">
                          <a:effectLst/>
                        </a:rPr>
                        <a:t>个符号位，</a:t>
                      </a:r>
                      <a:r>
                        <a:rPr lang="en-US" altLang="zh-CN" sz="1000">
                          <a:effectLst/>
                        </a:rPr>
                        <a:t>5 </a:t>
                      </a:r>
                      <a:r>
                        <a:rPr lang="zh-CN" altLang="en-US" sz="1000">
                          <a:effectLst/>
                        </a:rPr>
                        <a:t>个指数位，</a:t>
                      </a:r>
                      <a:r>
                        <a:rPr lang="en-US" altLang="zh-CN" sz="1000">
                          <a:effectLst/>
                        </a:rPr>
                        <a:t>10 </a:t>
                      </a:r>
                      <a:r>
                        <a:rPr lang="zh-CN" altLang="en-US" sz="1000">
                          <a:effectLst/>
                        </a:rPr>
                        <a:t>个尾数位</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1228549"/>
                  </a:ext>
                </a:extLst>
              </a:tr>
              <a:tr h="359952">
                <a:tc>
                  <a:txBody>
                    <a:bodyPr/>
                    <a:lstStyle/>
                    <a:p>
                      <a:pPr fontAlgn="t"/>
                      <a:r>
                        <a:rPr lang="en-US" sz="1000">
                          <a:effectLst/>
                        </a:rPr>
                        <a:t>float32</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000">
                          <a:effectLst/>
                        </a:rPr>
                        <a:t>单精度浮点数，包括：</a:t>
                      </a:r>
                      <a:r>
                        <a:rPr lang="en-US" altLang="zh-CN" sz="1000">
                          <a:effectLst/>
                        </a:rPr>
                        <a:t>1 </a:t>
                      </a:r>
                      <a:r>
                        <a:rPr lang="zh-CN" altLang="en-US" sz="1000">
                          <a:effectLst/>
                        </a:rPr>
                        <a:t>个符号位，</a:t>
                      </a:r>
                      <a:r>
                        <a:rPr lang="en-US" altLang="zh-CN" sz="1000">
                          <a:effectLst/>
                        </a:rPr>
                        <a:t>8 </a:t>
                      </a:r>
                      <a:r>
                        <a:rPr lang="zh-CN" altLang="en-US" sz="1000">
                          <a:effectLst/>
                        </a:rPr>
                        <a:t>个指数位，</a:t>
                      </a:r>
                      <a:r>
                        <a:rPr lang="en-US" altLang="zh-CN" sz="1000">
                          <a:effectLst/>
                        </a:rPr>
                        <a:t>23 </a:t>
                      </a:r>
                      <a:r>
                        <a:rPr lang="zh-CN" altLang="en-US" sz="1000">
                          <a:effectLst/>
                        </a:rPr>
                        <a:t>个尾数位</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98660293"/>
                  </a:ext>
                </a:extLst>
              </a:tr>
              <a:tr h="359952">
                <a:tc>
                  <a:txBody>
                    <a:bodyPr/>
                    <a:lstStyle/>
                    <a:p>
                      <a:pPr fontAlgn="t"/>
                      <a:r>
                        <a:rPr lang="en-US" sz="1000">
                          <a:effectLst/>
                        </a:rPr>
                        <a:t>float64</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00">
                          <a:effectLst/>
                        </a:rPr>
                        <a:t>双精度浮点数，包括：</a:t>
                      </a:r>
                      <a:r>
                        <a:rPr lang="en-US" altLang="zh-CN" sz="1000">
                          <a:effectLst/>
                        </a:rPr>
                        <a:t>1 </a:t>
                      </a:r>
                      <a:r>
                        <a:rPr lang="zh-CN" altLang="en-US" sz="1000">
                          <a:effectLst/>
                        </a:rPr>
                        <a:t>个符号位，</a:t>
                      </a:r>
                      <a:r>
                        <a:rPr lang="en-US" altLang="zh-CN" sz="1000">
                          <a:effectLst/>
                        </a:rPr>
                        <a:t>11 </a:t>
                      </a:r>
                      <a:r>
                        <a:rPr lang="zh-CN" altLang="en-US" sz="1000">
                          <a:effectLst/>
                        </a:rPr>
                        <a:t>个指数位，</a:t>
                      </a:r>
                      <a:r>
                        <a:rPr lang="en-US" altLang="zh-CN" sz="1000">
                          <a:effectLst/>
                        </a:rPr>
                        <a:t>52 </a:t>
                      </a:r>
                      <a:r>
                        <a:rPr lang="zh-CN" altLang="en-US" sz="1000">
                          <a:effectLst/>
                        </a:rPr>
                        <a:t>个尾数位</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172062593"/>
                  </a:ext>
                </a:extLst>
              </a:tr>
              <a:tr h="359952">
                <a:tc>
                  <a:txBody>
                    <a:bodyPr/>
                    <a:lstStyle/>
                    <a:p>
                      <a:pPr fontAlgn="t"/>
                      <a:r>
                        <a:rPr lang="en-US" sz="1000">
                          <a:effectLst/>
                        </a:rPr>
                        <a:t>complex_</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000">
                          <a:effectLst/>
                        </a:rPr>
                        <a:t>complex128 </a:t>
                      </a:r>
                      <a:r>
                        <a:rPr lang="zh-CN" altLang="en-US" sz="1000">
                          <a:effectLst/>
                        </a:rPr>
                        <a:t>类型的简写，即 </a:t>
                      </a:r>
                      <a:r>
                        <a:rPr lang="en-US" altLang="zh-CN" sz="1000">
                          <a:effectLst/>
                        </a:rPr>
                        <a:t>128 </a:t>
                      </a:r>
                      <a:r>
                        <a:rPr lang="zh-CN" altLang="en-US" sz="1000">
                          <a:effectLst/>
                        </a:rPr>
                        <a:t>位复数</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706352324"/>
                  </a:ext>
                </a:extLst>
              </a:tr>
              <a:tr h="359952">
                <a:tc>
                  <a:txBody>
                    <a:bodyPr/>
                    <a:lstStyle/>
                    <a:p>
                      <a:pPr fontAlgn="t"/>
                      <a:r>
                        <a:rPr lang="en-US" sz="1000">
                          <a:effectLst/>
                        </a:rPr>
                        <a:t>complex64</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00">
                          <a:effectLst/>
                        </a:rPr>
                        <a:t>复数，表示双 </a:t>
                      </a:r>
                      <a:r>
                        <a:rPr lang="en-US" altLang="zh-CN" sz="1000">
                          <a:effectLst/>
                        </a:rPr>
                        <a:t>32 </a:t>
                      </a:r>
                      <a:r>
                        <a:rPr lang="zh-CN" altLang="en-US" sz="1000">
                          <a:effectLst/>
                        </a:rPr>
                        <a:t>位浮点数（实数部分和虚数部分）</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486365082"/>
                  </a:ext>
                </a:extLst>
              </a:tr>
              <a:tr h="359952">
                <a:tc>
                  <a:txBody>
                    <a:bodyPr/>
                    <a:lstStyle/>
                    <a:p>
                      <a:pPr fontAlgn="t"/>
                      <a:r>
                        <a:rPr lang="en-US" sz="1000">
                          <a:effectLst/>
                        </a:rPr>
                        <a:t>complex128</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000" dirty="0">
                          <a:effectLst/>
                        </a:rPr>
                        <a:t>复数，表示双 </a:t>
                      </a:r>
                      <a:r>
                        <a:rPr lang="en-US" altLang="zh-CN" sz="1000" dirty="0">
                          <a:effectLst/>
                        </a:rPr>
                        <a:t>64 </a:t>
                      </a:r>
                      <a:r>
                        <a:rPr lang="zh-CN" altLang="en-US" sz="1000" dirty="0">
                          <a:effectLst/>
                        </a:rPr>
                        <a:t>位浮点数（实数部分和虚数部分）</a:t>
                      </a:r>
                    </a:p>
                  </a:txBody>
                  <a:tcPr marL="17798" marR="17798" marT="24918" marB="2491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23821096"/>
                  </a:ext>
                </a:extLst>
              </a:tr>
            </a:tbl>
          </a:graphicData>
        </a:graphic>
      </p:graphicFrame>
      <p:sp>
        <p:nvSpPr>
          <p:cNvPr id="6" name="Rectangle 2">
            <a:extLst>
              <a:ext uri="{FF2B5EF4-FFF2-40B4-BE49-F238E27FC236}">
                <a16:creationId xmlns:a16="http://schemas.microsoft.com/office/drawing/2014/main" id="{95DBC30A-A7E0-4D19-8D71-F5DB7E8D1D0D}"/>
              </a:ext>
            </a:extLst>
          </p:cNvPr>
          <p:cNvSpPr>
            <a:spLocks noChangeArrowheads="1"/>
          </p:cNvSpPr>
          <p:nvPr/>
        </p:nvSpPr>
        <p:spPr bwMode="auto">
          <a:xfrm>
            <a:off x="274256" y="419845"/>
            <a:ext cx="4004328" cy="1608732"/>
          </a:xfrm>
          <a:prstGeom prst="rect">
            <a:avLst/>
          </a:prstGeom>
          <a:solidFill>
            <a:srgbClr val="E5EE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617F10"/>
                </a:solidFill>
                <a:effectLst/>
                <a:latin typeface="Arial" panose="020B0604020202020204" pitchFamily="34" charset="0"/>
                <a:ea typeface="Helvetica Neue"/>
              </a:rPr>
              <a:t>实例 1</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00"/>
                </a:solidFill>
                <a:effectLst/>
                <a:latin typeface="Arial" panose="020B0604020202020204" pitchFamily="34" charset="0"/>
                <a:ea typeface="Menlo"/>
              </a:rPr>
              <a:t>import</a:t>
            </a:r>
            <a:r>
              <a:rPr kumimoji="0" lang="zh-CN" altLang="zh-CN" sz="1600" b="0" i="0" u="none" strike="noStrike" cap="none" normalizeH="0" baseline="0" dirty="0">
                <a:ln>
                  <a:noFill/>
                </a:ln>
                <a:solidFill>
                  <a:srgbClr val="808080"/>
                </a:solidFill>
                <a:effectLst/>
                <a:latin typeface="Arial" panose="020B0604020202020204" pitchFamily="34" charset="0"/>
                <a:ea typeface="Menlo"/>
              </a:rPr>
              <a:t> </a:t>
            </a:r>
            <a:r>
              <a:rPr kumimoji="0" lang="zh-CN" altLang="zh-CN" sz="1600" b="0" i="0" u="none" strike="noStrike" cap="none" normalizeH="0" baseline="0" dirty="0">
                <a:ln>
                  <a:noFill/>
                </a:ln>
                <a:solidFill>
                  <a:srgbClr val="0055AA"/>
                </a:solidFill>
                <a:effectLst/>
                <a:latin typeface="Arial" panose="020B0604020202020204" pitchFamily="34" charset="0"/>
                <a:ea typeface="Menlo"/>
              </a:rPr>
              <a:t>numpy</a:t>
            </a:r>
            <a:r>
              <a:rPr kumimoji="0" lang="zh-CN" altLang="zh-CN" sz="1600" b="0" i="0" u="none" strike="noStrike" cap="none" normalizeH="0" baseline="0" dirty="0">
                <a:ln>
                  <a:noFill/>
                </a:ln>
                <a:solidFill>
                  <a:srgbClr val="808080"/>
                </a:solidFill>
                <a:effectLst/>
                <a:latin typeface="Arial" panose="020B0604020202020204" pitchFamily="34" charset="0"/>
                <a:ea typeface="Menlo"/>
              </a:rPr>
              <a:t> </a:t>
            </a:r>
            <a:r>
              <a:rPr kumimoji="0" lang="zh-CN" altLang="zh-CN" sz="1600" b="0" i="0" u="none" strike="noStrike" cap="none" normalizeH="0" baseline="0" dirty="0">
                <a:ln>
                  <a:noFill/>
                </a:ln>
                <a:solidFill>
                  <a:srgbClr val="0055AA"/>
                </a:solidFill>
                <a:effectLst/>
                <a:latin typeface="Arial" panose="020B0604020202020204" pitchFamily="34" charset="0"/>
                <a:ea typeface="Menlo"/>
              </a:rPr>
              <a:t>as</a:t>
            </a:r>
            <a:r>
              <a:rPr kumimoji="0" lang="zh-CN" altLang="zh-CN" sz="1600" b="0" i="0" u="none" strike="noStrike" cap="none" normalizeH="0" baseline="0" dirty="0">
                <a:ln>
                  <a:noFill/>
                </a:ln>
                <a:solidFill>
                  <a:srgbClr val="808080"/>
                </a:solidFill>
                <a:effectLst/>
                <a:latin typeface="Arial" panose="020B0604020202020204" pitchFamily="34" charset="0"/>
                <a:ea typeface="Menlo"/>
              </a:rPr>
              <a:t> </a:t>
            </a:r>
            <a:r>
              <a:rPr kumimoji="0" lang="zh-CN" altLang="zh-CN" sz="1600" b="0" i="0" u="none" strike="noStrike" cap="none" normalizeH="0" baseline="0" dirty="0">
                <a:ln>
                  <a:noFill/>
                </a:ln>
                <a:solidFill>
                  <a:srgbClr val="0055AA"/>
                </a:solidFill>
                <a:effectLst/>
                <a:latin typeface="Arial" panose="020B0604020202020204" pitchFamily="34" charset="0"/>
                <a:ea typeface="Menlo"/>
              </a:rPr>
              <a:t>np</a:t>
            </a:r>
            <a:r>
              <a:rPr kumimoji="0" lang="zh-CN" altLang="zh-CN" sz="1600" b="0" i="0" u="none" strike="noStrike" cap="none" normalizeH="0" baseline="0" dirty="0">
                <a:ln>
                  <a:noFill/>
                </a:ln>
                <a:solidFill>
                  <a:srgbClr val="808080"/>
                </a:solidFill>
                <a:effectLst/>
                <a:latin typeface="Arial" panose="020B0604020202020204" pitchFamily="34" charset="0"/>
                <a:ea typeface="Menlo"/>
              </a:rPr>
              <a:t> </a:t>
            </a:r>
            <a:r>
              <a:rPr kumimoji="0" lang="zh-CN" altLang="zh-CN" sz="1600" b="0" i="0" u="none" strike="noStrike" cap="none" normalizeH="0" baseline="0" dirty="0">
                <a:ln>
                  <a:noFill/>
                </a:ln>
                <a:solidFill>
                  <a:srgbClr val="AA5500"/>
                </a:solidFill>
                <a:effectLst/>
                <a:latin typeface="Arial" panose="020B0604020202020204" pitchFamily="34" charset="0"/>
                <a:ea typeface="Menlo"/>
              </a:rPr>
              <a:t># 使用标量类型</a:t>
            </a:r>
            <a:r>
              <a:rPr kumimoji="0" lang="zh-CN" altLang="zh-CN" sz="1600" b="0" i="0" u="none" strike="noStrike" cap="none" normalizeH="0" baseline="0" dirty="0">
                <a:ln>
                  <a:noFill/>
                </a:ln>
                <a:solidFill>
                  <a:srgbClr val="808080"/>
                </a:solidFill>
                <a:effectLst/>
                <a:latin typeface="Arial" panose="020B0604020202020204" pitchFamily="34" charset="0"/>
                <a:ea typeface="Menlo"/>
              </a:rPr>
              <a:t> </a:t>
            </a:r>
            <a:endParaRPr kumimoji="0" lang="en-US" altLang="zh-CN" sz="1600" b="0" i="0" u="none" strike="noStrike" cap="none" normalizeH="0" baseline="0" dirty="0">
              <a:ln>
                <a:noFill/>
              </a:ln>
              <a:solidFill>
                <a:srgbClr val="808080"/>
              </a:solidFill>
              <a:effectLst/>
              <a:latin typeface="Arial" panose="020B0604020202020204" pitchFamily="34" charset="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55AA"/>
                </a:solidFill>
                <a:effectLst/>
                <a:latin typeface="Arial" panose="020B0604020202020204" pitchFamily="34" charset="0"/>
                <a:ea typeface="Menlo"/>
              </a:rPr>
              <a:t>dt</a:t>
            </a:r>
            <a:r>
              <a:rPr kumimoji="0" lang="zh-CN" altLang="zh-CN" sz="1600" b="0" i="0" u="none" strike="noStrike" cap="none" normalizeH="0" baseline="0" dirty="0">
                <a:ln>
                  <a:noFill/>
                </a:ln>
                <a:solidFill>
                  <a:srgbClr val="808080"/>
                </a:solidFill>
                <a:effectLst/>
                <a:latin typeface="Arial" panose="020B0604020202020204" pitchFamily="34" charset="0"/>
                <a:ea typeface="Menlo"/>
              </a:rPr>
              <a:t> = </a:t>
            </a:r>
            <a:r>
              <a:rPr kumimoji="0" lang="zh-CN" altLang="zh-CN" sz="1600" b="0" i="0" u="none" strike="noStrike" cap="none" normalizeH="0" baseline="0" dirty="0">
                <a:ln>
                  <a:noFill/>
                </a:ln>
                <a:solidFill>
                  <a:srgbClr val="0055AA"/>
                </a:solidFill>
                <a:effectLst/>
                <a:latin typeface="Arial" panose="020B0604020202020204" pitchFamily="34" charset="0"/>
                <a:ea typeface="Menlo"/>
              </a:rPr>
              <a:t>np</a:t>
            </a:r>
            <a:r>
              <a:rPr kumimoji="0" lang="zh-CN" altLang="zh-CN" sz="1600" b="0" i="0" u="none" strike="noStrike" cap="none" normalizeH="0" baseline="0" dirty="0">
                <a:ln>
                  <a:noFill/>
                </a:ln>
                <a:solidFill>
                  <a:srgbClr val="808080"/>
                </a:solidFill>
                <a:effectLst/>
                <a:latin typeface="Arial" panose="020B0604020202020204" pitchFamily="34" charset="0"/>
                <a:ea typeface="Menlo"/>
              </a:rPr>
              <a:t>.</a:t>
            </a:r>
            <a:r>
              <a:rPr kumimoji="0" lang="zh-CN" altLang="zh-CN" sz="1600" b="0" i="0" u="none" strike="noStrike" cap="none" normalizeH="0" baseline="0" dirty="0">
                <a:ln>
                  <a:noFill/>
                </a:ln>
                <a:solidFill>
                  <a:srgbClr val="0055AA"/>
                </a:solidFill>
                <a:effectLst/>
                <a:latin typeface="Arial" panose="020B0604020202020204" pitchFamily="34" charset="0"/>
                <a:ea typeface="Menlo"/>
              </a:rPr>
              <a:t>dtype</a:t>
            </a:r>
            <a:r>
              <a:rPr kumimoji="0" lang="zh-CN" altLang="zh-CN" sz="1600" b="0" i="0" u="none" strike="noStrike" cap="none" normalizeH="0" baseline="0" dirty="0">
                <a:ln>
                  <a:noFill/>
                </a:ln>
                <a:solidFill>
                  <a:srgbClr val="808000"/>
                </a:solidFill>
                <a:effectLst/>
                <a:latin typeface="Arial" panose="020B0604020202020204" pitchFamily="34" charset="0"/>
                <a:ea typeface="Menlo"/>
              </a:rPr>
              <a:t>(</a:t>
            </a:r>
            <a:r>
              <a:rPr kumimoji="0" lang="zh-CN" altLang="zh-CN" sz="1600" b="0" i="0" u="none" strike="noStrike" cap="none" normalizeH="0" baseline="0" dirty="0">
                <a:ln>
                  <a:noFill/>
                </a:ln>
                <a:solidFill>
                  <a:srgbClr val="0055AA"/>
                </a:solidFill>
                <a:effectLst/>
                <a:latin typeface="Arial" panose="020B0604020202020204" pitchFamily="34" charset="0"/>
                <a:ea typeface="Menlo"/>
              </a:rPr>
              <a:t>np</a:t>
            </a:r>
            <a:r>
              <a:rPr kumimoji="0" lang="zh-CN" altLang="zh-CN" sz="1600" b="0" i="0" u="none" strike="noStrike" cap="none" normalizeH="0" baseline="0" dirty="0">
                <a:ln>
                  <a:noFill/>
                </a:ln>
                <a:solidFill>
                  <a:srgbClr val="808080"/>
                </a:solidFill>
                <a:effectLst/>
                <a:latin typeface="Arial" panose="020B0604020202020204" pitchFamily="34" charset="0"/>
                <a:ea typeface="Menlo"/>
              </a:rPr>
              <a:t>.</a:t>
            </a:r>
            <a:r>
              <a:rPr kumimoji="0" lang="zh-CN" altLang="zh-CN" sz="1600" b="0" i="0" u="none" strike="noStrike" cap="none" normalizeH="0" baseline="0" dirty="0">
                <a:ln>
                  <a:noFill/>
                </a:ln>
                <a:solidFill>
                  <a:srgbClr val="0055AA"/>
                </a:solidFill>
                <a:effectLst/>
                <a:latin typeface="Arial" panose="020B0604020202020204" pitchFamily="34" charset="0"/>
                <a:ea typeface="Menlo"/>
              </a:rPr>
              <a:t>int32</a:t>
            </a:r>
            <a:r>
              <a:rPr kumimoji="0" lang="zh-CN" altLang="zh-CN" sz="1600" b="0" i="0" u="none" strike="noStrike" cap="none" normalizeH="0" baseline="0" dirty="0">
                <a:ln>
                  <a:noFill/>
                </a:ln>
                <a:solidFill>
                  <a:srgbClr val="808000"/>
                </a:solidFill>
                <a:effectLst/>
                <a:latin typeface="Arial" panose="020B0604020202020204" pitchFamily="34" charset="0"/>
                <a:ea typeface="Menlo"/>
              </a:rPr>
              <a:t>)</a:t>
            </a:r>
            <a:r>
              <a:rPr kumimoji="0" lang="zh-CN" altLang="zh-CN" sz="1600" b="0" i="0" u="none" strike="noStrike" cap="none" normalizeH="0" baseline="0" dirty="0">
                <a:ln>
                  <a:noFill/>
                </a:ln>
                <a:solidFill>
                  <a:srgbClr val="808080"/>
                </a:solidFill>
                <a:effectLst/>
                <a:latin typeface="Arial" panose="020B0604020202020204" pitchFamily="34" charset="0"/>
                <a:ea typeface="Menlo"/>
              </a:rPr>
              <a:t> </a:t>
            </a:r>
            <a:endParaRPr kumimoji="0" lang="en-US" altLang="zh-CN" sz="1600" b="0" i="0" u="none" strike="noStrike" cap="none" normalizeH="0" baseline="0" dirty="0">
              <a:ln>
                <a:noFill/>
              </a:ln>
              <a:solidFill>
                <a:srgbClr val="808080"/>
              </a:solidFill>
              <a:effectLst/>
              <a:latin typeface="Arial" panose="020B0604020202020204" pitchFamily="34" charset="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55AA"/>
                </a:solidFill>
                <a:effectLst/>
                <a:latin typeface="Arial" panose="020B0604020202020204" pitchFamily="34" charset="0"/>
                <a:ea typeface="Menlo"/>
              </a:rPr>
              <a:t>print</a:t>
            </a:r>
            <a:r>
              <a:rPr kumimoji="0" lang="zh-CN" altLang="zh-CN" sz="1600" b="0" i="0" u="none" strike="noStrike" cap="none" normalizeH="0" baseline="0" dirty="0">
                <a:ln>
                  <a:noFill/>
                </a:ln>
                <a:solidFill>
                  <a:srgbClr val="808000"/>
                </a:solidFill>
                <a:effectLst/>
                <a:latin typeface="Arial" panose="020B0604020202020204" pitchFamily="34" charset="0"/>
                <a:ea typeface="Menlo"/>
              </a:rPr>
              <a:t>(</a:t>
            </a:r>
            <a:r>
              <a:rPr kumimoji="0" lang="zh-CN" altLang="zh-CN" sz="1600" b="0" i="0" u="none" strike="noStrike" cap="none" normalizeH="0" baseline="0" dirty="0">
                <a:ln>
                  <a:noFill/>
                </a:ln>
                <a:solidFill>
                  <a:srgbClr val="0055AA"/>
                </a:solidFill>
                <a:effectLst/>
                <a:latin typeface="Arial" panose="020B0604020202020204" pitchFamily="34" charset="0"/>
                <a:ea typeface="Menlo"/>
              </a:rPr>
              <a:t>dt</a:t>
            </a:r>
            <a:r>
              <a:rPr kumimoji="0" lang="zh-CN" altLang="zh-CN" sz="1600" b="0" i="0" u="none" strike="noStrike" cap="none" normalizeH="0" baseline="0" dirty="0">
                <a:ln>
                  <a:noFill/>
                </a:ln>
                <a:solidFill>
                  <a:srgbClr val="808000"/>
                </a:solidFill>
                <a:effectLst/>
                <a:latin typeface="Arial" panose="020B0604020202020204" pitchFamily="34" charset="0"/>
                <a:ea typeface="Menlo"/>
              </a:rPr>
              <a:t>)</a:t>
            </a:r>
            <a:endParaRPr kumimoji="0" lang="zh-CN" altLang="zh-CN"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panose="020B0604020202020204" pitchFamily="34" charset="0"/>
                <a:ea typeface="Helvetica Neue"/>
              </a:rPr>
              <a:t>输出结果为：</a:t>
            </a:r>
            <a:endParaRPr kumimoji="0" lang="zh-CN" altLang="zh-CN" sz="1400" b="0" i="0" u="none" strike="noStrike" cap="none" normalizeH="0" baseline="0" dirty="0">
              <a:ln>
                <a:noFill/>
              </a:ln>
              <a:solidFill>
                <a:srgbClr val="000000"/>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Arial Unicode MS"/>
                <a:ea typeface="Menlo"/>
              </a:rPr>
              <a:t>int32</a:t>
            </a:r>
            <a:r>
              <a:rPr kumimoji="0" lang="zh-CN" altLang="zh-CN" sz="9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AD9CCC4-1E76-493F-909B-CF3282270606}"/>
              </a:ext>
            </a:extLst>
          </p:cNvPr>
          <p:cNvSpPr>
            <a:spLocks noChangeArrowheads="1"/>
          </p:cNvSpPr>
          <p:nvPr/>
        </p:nvSpPr>
        <p:spPr bwMode="auto">
          <a:xfrm>
            <a:off x="274255" y="2256916"/>
            <a:ext cx="4004329" cy="1854954"/>
          </a:xfrm>
          <a:prstGeom prst="rect">
            <a:avLst/>
          </a:prstGeom>
          <a:solidFill>
            <a:srgbClr val="E5EE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617F10"/>
                </a:solidFill>
                <a:effectLst/>
                <a:latin typeface="Arial" panose="020B0604020202020204" pitchFamily="34" charset="0"/>
                <a:ea typeface="Helvetica Neue"/>
              </a:rPr>
              <a:t>实例 2</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8000"/>
                </a:solidFill>
                <a:effectLst/>
                <a:latin typeface="Arial" panose="020B0604020202020204" pitchFamily="34" charset="0"/>
                <a:ea typeface="Menlo"/>
              </a:rPr>
              <a:t>import</a:t>
            </a:r>
            <a:r>
              <a:rPr kumimoji="0" lang="zh-CN" altLang="zh-CN" sz="1400" b="0" i="0" u="none" strike="noStrike" cap="none" normalizeH="0" baseline="0" dirty="0">
                <a:ln>
                  <a:noFill/>
                </a:ln>
                <a:solidFill>
                  <a:srgbClr val="808080"/>
                </a:solidFill>
                <a:effectLst/>
                <a:latin typeface="Arial" panose="020B0604020202020204" pitchFamily="34" charset="0"/>
                <a:ea typeface="Menlo"/>
              </a:rPr>
              <a:t> </a:t>
            </a:r>
            <a:r>
              <a:rPr kumimoji="0" lang="zh-CN" altLang="zh-CN" sz="1400" b="0" i="0" u="none" strike="noStrike" cap="none" normalizeH="0" baseline="0" dirty="0">
                <a:ln>
                  <a:noFill/>
                </a:ln>
                <a:solidFill>
                  <a:srgbClr val="0055AA"/>
                </a:solidFill>
                <a:effectLst/>
                <a:latin typeface="Arial" panose="020B0604020202020204" pitchFamily="34" charset="0"/>
                <a:ea typeface="Menlo"/>
              </a:rPr>
              <a:t>numpy</a:t>
            </a:r>
            <a:r>
              <a:rPr kumimoji="0" lang="zh-CN" altLang="zh-CN" sz="1400" b="0" i="0" u="none" strike="noStrike" cap="none" normalizeH="0" baseline="0" dirty="0">
                <a:ln>
                  <a:noFill/>
                </a:ln>
                <a:solidFill>
                  <a:srgbClr val="808080"/>
                </a:solidFill>
                <a:effectLst/>
                <a:latin typeface="Arial" panose="020B0604020202020204" pitchFamily="34" charset="0"/>
                <a:ea typeface="Menlo"/>
              </a:rPr>
              <a:t> </a:t>
            </a:r>
            <a:r>
              <a:rPr kumimoji="0" lang="zh-CN" altLang="zh-CN" sz="1400" b="0" i="0" u="none" strike="noStrike" cap="none" normalizeH="0" baseline="0" dirty="0">
                <a:ln>
                  <a:noFill/>
                </a:ln>
                <a:solidFill>
                  <a:srgbClr val="0055AA"/>
                </a:solidFill>
                <a:effectLst/>
                <a:latin typeface="Arial" panose="020B0604020202020204" pitchFamily="34" charset="0"/>
                <a:ea typeface="Menlo"/>
              </a:rPr>
              <a:t>as</a:t>
            </a:r>
            <a:r>
              <a:rPr kumimoji="0" lang="zh-CN" altLang="zh-CN" sz="1400" b="0" i="0" u="none" strike="noStrike" cap="none" normalizeH="0" baseline="0" dirty="0">
                <a:ln>
                  <a:noFill/>
                </a:ln>
                <a:solidFill>
                  <a:srgbClr val="808080"/>
                </a:solidFill>
                <a:effectLst/>
                <a:latin typeface="Arial" panose="020B0604020202020204" pitchFamily="34" charset="0"/>
                <a:ea typeface="Menlo"/>
              </a:rPr>
              <a:t> </a:t>
            </a:r>
            <a:r>
              <a:rPr kumimoji="0" lang="zh-CN" altLang="zh-CN" sz="1400" b="0" i="0" u="none" strike="noStrike" cap="none" normalizeH="0" baseline="0" dirty="0">
                <a:ln>
                  <a:noFill/>
                </a:ln>
                <a:solidFill>
                  <a:srgbClr val="0055AA"/>
                </a:solidFill>
                <a:effectLst/>
                <a:latin typeface="Arial" panose="020B0604020202020204" pitchFamily="34" charset="0"/>
                <a:ea typeface="Menlo"/>
              </a:rPr>
              <a:t>np</a:t>
            </a:r>
            <a:r>
              <a:rPr kumimoji="0" lang="zh-CN" altLang="zh-CN" sz="1400" b="0" i="0" u="none" strike="noStrike" cap="none" normalizeH="0" baseline="0" dirty="0">
                <a:ln>
                  <a:noFill/>
                </a:ln>
                <a:solidFill>
                  <a:srgbClr val="808080"/>
                </a:solidFill>
                <a:effectLst/>
                <a:latin typeface="Arial" panose="020B0604020202020204" pitchFamily="34" charset="0"/>
                <a:ea typeface="Menlo"/>
              </a:rPr>
              <a:t> </a:t>
            </a:r>
            <a:endParaRPr kumimoji="0" lang="en-US" altLang="zh-CN" sz="1400" b="0" i="0" u="none" strike="noStrike" cap="none" normalizeH="0" baseline="0" dirty="0">
              <a:ln>
                <a:noFill/>
              </a:ln>
              <a:solidFill>
                <a:srgbClr val="808080"/>
              </a:solidFill>
              <a:effectLst/>
              <a:latin typeface="Arial" panose="020B0604020202020204" pitchFamily="34" charset="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AA5500"/>
                </a:solidFill>
                <a:effectLst/>
                <a:latin typeface="Arial" panose="020B0604020202020204" pitchFamily="34" charset="0"/>
                <a:ea typeface="Menlo"/>
              </a:rPr>
              <a:t># int8, int16, int32, int64 四种数据类型可以使用字符串 'i1', 'i2','i4','i8' 代替</a:t>
            </a:r>
            <a:r>
              <a:rPr kumimoji="0" lang="zh-CN" altLang="zh-CN" sz="1400" b="0" i="0" u="none" strike="noStrike" cap="none" normalizeH="0" baseline="0" dirty="0">
                <a:ln>
                  <a:noFill/>
                </a:ln>
                <a:solidFill>
                  <a:srgbClr val="808080"/>
                </a:solidFill>
                <a:effectLst/>
                <a:latin typeface="Arial" panose="020B0604020202020204" pitchFamily="34" charset="0"/>
                <a:ea typeface="Menlo"/>
              </a:rPr>
              <a:t> </a:t>
            </a:r>
            <a:endParaRPr kumimoji="0" lang="en-US" altLang="zh-CN" sz="1400" b="0" i="0" u="none" strike="noStrike" cap="none" normalizeH="0" baseline="0" dirty="0">
              <a:ln>
                <a:noFill/>
              </a:ln>
              <a:solidFill>
                <a:srgbClr val="808080"/>
              </a:solidFill>
              <a:effectLst/>
              <a:latin typeface="Arial" panose="020B0604020202020204" pitchFamily="34" charset="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55AA"/>
                </a:solidFill>
                <a:effectLst/>
                <a:latin typeface="Arial" panose="020B0604020202020204" pitchFamily="34" charset="0"/>
                <a:ea typeface="Menlo"/>
              </a:rPr>
              <a:t>dt</a:t>
            </a:r>
            <a:r>
              <a:rPr kumimoji="0" lang="zh-CN" altLang="zh-CN" sz="1400" b="0" i="0" u="none" strike="noStrike" cap="none" normalizeH="0" baseline="0" dirty="0">
                <a:ln>
                  <a:noFill/>
                </a:ln>
                <a:solidFill>
                  <a:srgbClr val="808080"/>
                </a:solidFill>
                <a:effectLst/>
                <a:latin typeface="Arial" panose="020B0604020202020204" pitchFamily="34" charset="0"/>
                <a:ea typeface="Menlo"/>
              </a:rPr>
              <a:t> = </a:t>
            </a:r>
            <a:r>
              <a:rPr kumimoji="0" lang="zh-CN" altLang="zh-CN" sz="1400" b="0" i="0" u="none" strike="noStrike" cap="none" normalizeH="0" baseline="0" dirty="0">
                <a:ln>
                  <a:noFill/>
                </a:ln>
                <a:solidFill>
                  <a:srgbClr val="0055AA"/>
                </a:solidFill>
                <a:effectLst/>
                <a:latin typeface="Arial" panose="020B0604020202020204" pitchFamily="34" charset="0"/>
                <a:ea typeface="Menlo"/>
              </a:rPr>
              <a:t>np</a:t>
            </a:r>
            <a:r>
              <a:rPr kumimoji="0" lang="zh-CN" altLang="zh-CN" sz="1400" b="0" i="0" u="none" strike="noStrike" cap="none" normalizeH="0" baseline="0" dirty="0">
                <a:ln>
                  <a:noFill/>
                </a:ln>
                <a:solidFill>
                  <a:srgbClr val="808080"/>
                </a:solidFill>
                <a:effectLst/>
                <a:latin typeface="Arial" panose="020B0604020202020204" pitchFamily="34" charset="0"/>
                <a:ea typeface="Menlo"/>
              </a:rPr>
              <a:t>.</a:t>
            </a:r>
            <a:r>
              <a:rPr kumimoji="0" lang="zh-CN" altLang="zh-CN" sz="1400" b="0" i="0" u="none" strike="noStrike" cap="none" normalizeH="0" baseline="0" dirty="0">
                <a:ln>
                  <a:noFill/>
                </a:ln>
                <a:solidFill>
                  <a:srgbClr val="0055AA"/>
                </a:solidFill>
                <a:effectLst/>
                <a:latin typeface="Arial" panose="020B0604020202020204" pitchFamily="34" charset="0"/>
                <a:ea typeface="Menlo"/>
              </a:rPr>
              <a:t>dtype</a:t>
            </a:r>
            <a:r>
              <a:rPr kumimoji="0" lang="zh-CN" altLang="zh-CN" sz="1400" b="0" i="0" u="none" strike="noStrike" cap="none" normalizeH="0" baseline="0" dirty="0">
                <a:ln>
                  <a:noFill/>
                </a:ln>
                <a:solidFill>
                  <a:srgbClr val="808000"/>
                </a:solidFill>
                <a:effectLst/>
                <a:latin typeface="Arial" panose="020B0604020202020204" pitchFamily="34" charset="0"/>
                <a:ea typeface="Menlo"/>
              </a:rPr>
              <a:t>(</a:t>
            </a:r>
            <a:r>
              <a:rPr kumimoji="0" lang="zh-CN" altLang="zh-CN" sz="1400" b="0" i="0" u="none" strike="noStrike" cap="none" normalizeH="0" baseline="0" dirty="0">
                <a:ln>
                  <a:noFill/>
                </a:ln>
                <a:solidFill>
                  <a:srgbClr val="8B0000"/>
                </a:solidFill>
                <a:effectLst/>
                <a:latin typeface="Arial" panose="020B0604020202020204" pitchFamily="34" charset="0"/>
                <a:ea typeface="Menlo"/>
              </a:rPr>
              <a:t>'</a:t>
            </a:r>
            <a:r>
              <a:rPr kumimoji="0" lang="zh-CN" altLang="zh-CN" sz="1400" b="0" i="0" u="none" strike="noStrike" cap="none" normalizeH="0" baseline="0" dirty="0">
                <a:ln>
                  <a:noFill/>
                </a:ln>
                <a:solidFill>
                  <a:srgbClr val="AA1111"/>
                </a:solidFill>
                <a:effectLst/>
                <a:latin typeface="Arial" panose="020B0604020202020204" pitchFamily="34" charset="0"/>
                <a:ea typeface="Menlo"/>
              </a:rPr>
              <a:t>i4</a:t>
            </a:r>
            <a:r>
              <a:rPr kumimoji="0" lang="zh-CN" altLang="en-US" sz="1400" b="0" i="0" u="none" strike="noStrike" cap="none" normalizeH="0" baseline="0" dirty="0">
                <a:ln>
                  <a:noFill/>
                </a:ln>
                <a:solidFill>
                  <a:srgbClr val="8B0000"/>
                </a:solidFill>
                <a:effectLst/>
                <a:latin typeface="Arial" panose="020B0604020202020204" pitchFamily="34" charset="0"/>
                <a:ea typeface="Menlo"/>
              </a:rPr>
              <a:t>’</a:t>
            </a:r>
            <a:r>
              <a:rPr kumimoji="0" lang="zh-CN" altLang="zh-CN" sz="1400" b="0" i="0" u="none" strike="noStrike" cap="none" normalizeH="0" baseline="0" dirty="0">
                <a:ln>
                  <a:noFill/>
                </a:ln>
                <a:solidFill>
                  <a:srgbClr val="808000"/>
                </a:solidFill>
                <a:effectLst/>
                <a:latin typeface="Arial" panose="020B0604020202020204" pitchFamily="34" charset="0"/>
                <a:ea typeface="Menlo"/>
              </a:rPr>
              <a:t>)</a:t>
            </a:r>
            <a:r>
              <a:rPr kumimoji="0" lang="zh-CN" altLang="zh-CN" sz="1400" b="0" i="0" u="none" strike="noStrike" cap="none" normalizeH="0" baseline="0" dirty="0">
                <a:ln>
                  <a:noFill/>
                </a:ln>
                <a:solidFill>
                  <a:srgbClr val="808080"/>
                </a:solidFill>
                <a:effectLst/>
                <a:latin typeface="Arial" panose="020B0604020202020204" pitchFamily="34" charset="0"/>
                <a:ea typeface="Menlo"/>
              </a:rPr>
              <a:t> </a:t>
            </a:r>
            <a:endParaRPr kumimoji="0" lang="en-US" altLang="zh-CN" sz="1400" b="0" i="0" u="none" strike="noStrike" cap="none" normalizeH="0" baseline="0" dirty="0">
              <a:ln>
                <a:noFill/>
              </a:ln>
              <a:solidFill>
                <a:srgbClr val="808080"/>
              </a:solidFill>
              <a:effectLst/>
              <a:latin typeface="Arial" panose="020B0604020202020204" pitchFamily="34" charset="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55AA"/>
                </a:solidFill>
                <a:effectLst/>
                <a:latin typeface="Arial" panose="020B0604020202020204" pitchFamily="34" charset="0"/>
                <a:ea typeface="Menlo"/>
              </a:rPr>
              <a:t>print</a:t>
            </a:r>
            <a:r>
              <a:rPr kumimoji="0" lang="zh-CN" altLang="zh-CN" sz="1400" b="0" i="0" u="none" strike="noStrike" cap="none" normalizeH="0" baseline="0" dirty="0">
                <a:ln>
                  <a:noFill/>
                </a:ln>
                <a:solidFill>
                  <a:srgbClr val="808000"/>
                </a:solidFill>
                <a:effectLst/>
                <a:latin typeface="Arial" panose="020B0604020202020204" pitchFamily="34" charset="0"/>
                <a:ea typeface="Menlo"/>
              </a:rPr>
              <a:t>(</a:t>
            </a:r>
            <a:r>
              <a:rPr kumimoji="0" lang="zh-CN" altLang="zh-CN" sz="1400" b="0" i="0" u="none" strike="noStrike" cap="none" normalizeH="0" baseline="0" dirty="0">
                <a:ln>
                  <a:noFill/>
                </a:ln>
                <a:solidFill>
                  <a:srgbClr val="0055AA"/>
                </a:solidFill>
                <a:effectLst/>
                <a:latin typeface="Arial" panose="020B0604020202020204" pitchFamily="34" charset="0"/>
                <a:ea typeface="Menlo"/>
              </a:rPr>
              <a:t>dt</a:t>
            </a:r>
            <a:r>
              <a:rPr kumimoji="0" lang="zh-CN" altLang="zh-CN" sz="1400" b="0" i="0" u="none" strike="noStrike" cap="none" normalizeH="0" baseline="0" dirty="0">
                <a:ln>
                  <a:noFill/>
                </a:ln>
                <a:solidFill>
                  <a:srgbClr val="808000"/>
                </a:solidFill>
                <a:effectLst/>
                <a:latin typeface="Arial" panose="020B0604020202020204" pitchFamily="34" charset="0"/>
                <a:ea typeface="Menlo"/>
              </a:rPr>
              <a:t>)</a:t>
            </a:r>
            <a:endParaRPr kumimoji="0" lang="zh-CN"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Helvetica Neue"/>
              </a:rPr>
              <a:t>输出结果为：</a:t>
            </a:r>
            <a:endParaRPr kumimoji="0" lang="zh-CN" altLang="zh-CN" sz="1200" b="0" i="0" u="none" strike="noStrike" cap="none" normalizeH="0" baseline="0" dirty="0">
              <a:ln>
                <a:noFill/>
              </a:ln>
              <a:solidFill>
                <a:srgbClr val="000000"/>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Arial Unicode MS"/>
                <a:ea typeface="Menlo"/>
              </a:rPr>
              <a:t>int32</a:t>
            </a:r>
            <a:r>
              <a:rPr kumimoji="0" lang="zh-CN" altLang="zh-CN" sz="800" b="0" i="0" u="none" strike="noStrike" cap="none" normalizeH="0" baseline="0" dirty="0">
                <a:ln>
                  <a:noFill/>
                </a:ln>
                <a:solidFill>
                  <a:schemeClr val="tx1"/>
                </a:solidFill>
                <a:effectLst/>
              </a:rPr>
              <a:t>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graphicFrame>
        <p:nvGraphicFramePr>
          <p:cNvPr id="8" name="表格 7">
            <a:extLst>
              <a:ext uri="{FF2B5EF4-FFF2-40B4-BE49-F238E27FC236}">
                <a16:creationId xmlns:a16="http://schemas.microsoft.com/office/drawing/2014/main" id="{72E6D62F-E0D3-4566-98FF-B1884D5D05BE}"/>
              </a:ext>
            </a:extLst>
          </p:cNvPr>
          <p:cNvGraphicFramePr>
            <a:graphicFrameLocks noGrp="1"/>
          </p:cNvGraphicFramePr>
          <p:nvPr>
            <p:extLst>
              <p:ext uri="{D42A27DB-BD31-4B8C-83A1-F6EECF244321}">
                <p14:modId xmlns:p14="http://schemas.microsoft.com/office/powerpoint/2010/main" val="1226329915"/>
              </p:ext>
            </p:extLst>
          </p:nvPr>
        </p:nvGraphicFramePr>
        <p:xfrm>
          <a:off x="4383986" y="125054"/>
          <a:ext cx="3188406" cy="5034606"/>
        </p:xfrm>
        <a:graphic>
          <a:graphicData uri="http://schemas.openxmlformats.org/drawingml/2006/table">
            <a:tbl>
              <a:tblPr/>
              <a:tblGrid>
                <a:gridCol w="1594203">
                  <a:extLst>
                    <a:ext uri="{9D8B030D-6E8A-4147-A177-3AD203B41FA5}">
                      <a16:colId xmlns:a16="http://schemas.microsoft.com/office/drawing/2014/main" val="1126651631"/>
                    </a:ext>
                  </a:extLst>
                </a:gridCol>
                <a:gridCol w="1594203">
                  <a:extLst>
                    <a:ext uri="{9D8B030D-6E8A-4147-A177-3AD203B41FA5}">
                      <a16:colId xmlns:a16="http://schemas.microsoft.com/office/drawing/2014/main" val="1307132800"/>
                    </a:ext>
                  </a:extLst>
                </a:gridCol>
              </a:tblGrid>
              <a:tr h="272335">
                <a:tc>
                  <a:txBody>
                    <a:bodyPr/>
                    <a:lstStyle/>
                    <a:p>
                      <a:pPr algn="l" fontAlgn="t"/>
                      <a:r>
                        <a:rPr lang="zh-CN" altLang="en-US" sz="1600" dirty="0">
                          <a:solidFill>
                            <a:srgbClr val="FFFFFF"/>
                          </a:solidFill>
                          <a:effectLst/>
                        </a:rPr>
                        <a:t>字符</a:t>
                      </a:r>
                    </a:p>
                  </a:txBody>
                  <a:tcPr marL="25819" marR="25819" marT="25819" marB="2581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对应类型</a:t>
                      </a:r>
                    </a:p>
                  </a:txBody>
                  <a:tcPr marL="25819" marR="25819" marT="25819" marB="2581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2671064852"/>
                  </a:ext>
                </a:extLst>
              </a:tr>
              <a:tr h="335792">
                <a:tc>
                  <a:txBody>
                    <a:bodyPr/>
                    <a:lstStyle/>
                    <a:p>
                      <a:pPr fontAlgn="t"/>
                      <a:r>
                        <a:rPr lang="en-US" sz="1600">
                          <a:effectLst/>
                        </a:rPr>
                        <a:t>b</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rPr>
                        <a:t>布尔型</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917401185"/>
                  </a:ext>
                </a:extLst>
              </a:tr>
              <a:tr h="335792">
                <a:tc>
                  <a:txBody>
                    <a:bodyPr/>
                    <a:lstStyle/>
                    <a:p>
                      <a:pPr fontAlgn="t"/>
                      <a:r>
                        <a:rPr lang="en-US" sz="1600">
                          <a:effectLst/>
                        </a:rPr>
                        <a:t>i</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a:t>
                      </a:r>
                      <a:r>
                        <a:rPr lang="zh-CN" altLang="en-US" sz="1600">
                          <a:effectLst/>
                        </a:rPr>
                        <a:t>有符号</a:t>
                      </a:r>
                      <a:r>
                        <a:rPr lang="en-US" altLang="zh-CN" sz="1600">
                          <a:effectLst/>
                        </a:rPr>
                        <a:t>) </a:t>
                      </a:r>
                      <a:r>
                        <a:rPr lang="zh-CN" altLang="en-US" sz="1600">
                          <a:effectLst/>
                        </a:rPr>
                        <a:t>整型</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026200841"/>
                  </a:ext>
                </a:extLst>
              </a:tr>
              <a:tr h="335792">
                <a:tc>
                  <a:txBody>
                    <a:bodyPr/>
                    <a:lstStyle/>
                    <a:p>
                      <a:pPr fontAlgn="t"/>
                      <a:r>
                        <a:rPr lang="en-US" sz="1600">
                          <a:effectLst/>
                        </a:rPr>
                        <a:t>u</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rPr>
                        <a:t>无符号整型 </a:t>
                      </a:r>
                      <a:r>
                        <a:rPr lang="en-US" sz="1600">
                          <a:effectLst/>
                        </a:rPr>
                        <a:t>integer</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637423898"/>
                  </a:ext>
                </a:extLst>
              </a:tr>
              <a:tr h="335792">
                <a:tc>
                  <a:txBody>
                    <a:bodyPr/>
                    <a:lstStyle/>
                    <a:p>
                      <a:pPr fontAlgn="t"/>
                      <a:r>
                        <a:rPr lang="en-US" sz="1600">
                          <a:effectLst/>
                        </a:rPr>
                        <a:t>f</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浮点型</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5671719"/>
                  </a:ext>
                </a:extLst>
              </a:tr>
              <a:tr h="335792">
                <a:tc>
                  <a:txBody>
                    <a:bodyPr/>
                    <a:lstStyle/>
                    <a:p>
                      <a:pPr fontAlgn="t"/>
                      <a:r>
                        <a:rPr lang="en-US" sz="1600">
                          <a:effectLst/>
                        </a:rPr>
                        <a:t>c</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rPr>
                        <a:t>复数浮点型</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647354722"/>
                  </a:ext>
                </a:extLst>
              </a:tr>
              <a:tr h="335792">
                <a:tc>
                  <a:txBody>
                    <a:bodyPr/>
                    <a:lstStyle/>
                    <a:p>
                      <a:pPr fontAlgn="t"/>
                      <a:r>
                        <a:rPr lang="en-US" sz="1600">
                          <a:effectLst/>
                        </a:rPr>
                        <a:t>m</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rPr>
                        <a:t>timedelta（</a:t>
                      </a:r>
                      <a:r>
                        <a:rPr lang="zh-CN" altLang="en-US" sz="1600">
                          <a:effectLst/>
                        </a:rPr>
                        <a:t>时间间隔）</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23556942"/>
                  </a:ext>
                </a:extLst>
              </a:tr>
              <a:tr h="335792">
                <a:tc>
                  <a:txBody>
                    <a:bodyPr/>
                    <a:lstStyle/>
                    <a:p>
                      <a:pPr fontAlgn="t"/>
                      <a:r>
                        <a:rPr lang="en-US" sz="1600">
                          <a:effectLst/>
                        </a:rPr>
                        <a:t>M</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rPr>
                        <a:t>datetime（</a:t>
                      </a:r>
                      <a:r>
                        <a:rPr lang="zh-CN" altLang="en-US" sz="1600">
                          <a:effectLst/>
                        </a:rPr>
                        <a:t>日期时间）</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859506698"/>
                  </a:ext>
                </a:extLst>
              </a:tr>
              <a:tr h="335792">
                <a:tc>
                  <a:txBody>
                    <a:bodyPr/>
                    <a:lstStyle/>
                    <a:p>
                      <a:pPr fontAlgn="t"/>
                      <a:r>
                        <a:rPr lang="en-US" sz="1600">
                          <a:effectLst/>
                        </a:rPr>
                        <a:t>O</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rPr>
                        <a:t>(Python) </a:t>
                      </a:r>
                      <a:r>
                        <a:rPr lang="zh-CN" altLang="en-US" sz="1600">
                          <a:effectLst/>
                        </a:rPr>
                        <a:t>对象</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392064217"/>
                  </a:ext>
                </a:extLst>
              </a:tr>
              <a:tr h="335792">
                <a:tc>
                  <a:txBody>
                    <a:bodyPr/>
                    <a:lstStyle/>
                    <a:p>
                      <a:pPr fontAlgn="t"/>
                      <a:r>
                        <a:rPr lang="en-US" sz="1600">
                          <a:effectLst/>
                        </a:rPr>
                        <a:t>S, a</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rPr>
                        <a:t>(byte-)</a:t>
                      </a:r>
                      <a:r>
                        <a:rPr lang="zh-CN" altLang="en-US" sz="1600">
                          <a:effectLst/>
                        </a:rPr>
                        <a:t>字符串</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535575252"/>
                  </a:ext>
                </a:extLst>
              </a:tr>
              <a:tr h="335792">
                <a:tc>
                  <a:txBody>
                    <a:bodyPr/>
                    <a:lstStyle/>
                    <a:p>
                      <a:pPr fontAlgn="t"/>
                      <a:r>
                        <a:rPr lang="en-US" sz="1600">
                          <a:effectLst/>
                        </a:rPr>
                        <a:t>U</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rPr>
                        <a:t>Unicode</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842810143"/>
                  </a:ext>
                </a:extLst>
              </a:tr>
              <a:tr h="335792">
                <a:tc>
                  <a:txBody>
                    <a:bodyPr/>
                    <a:lstStyle/>
                    <a:p>
                      <a:pPr fontAlgn="t"/>
                      <a:r>
                        <a:rPr lang="en-US" sz="1600">
                          <a:effectLst/>
                        </a:rPr>
                        <a:t>V</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effectLst/>
                        </a:rPr>
                        <a:t>原始数据 </a:t>
                      </a:r>
                      <a:r>
                        <a:rPr lang="en-US" altLang="zh-CN" sz="1600" dirty="0">
                          <a:effectLst/>
                        </a:rPr>
                        <a:t>(</a:t>
                      </a:r>
                      <a:r>
                        <a:rPr lang="en-US" sz="1600" dirty="0">
                          <a:effectLst/>
                        </a:rPr>
                        <a:t>void)</a:t>
                      </a:r>
                    </a:p>
                  </a:txBody>
                  <a:tcPr marL="43031" marR="43031" marT="60244" marB="60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150376615"/>
                  </a:ext>
                </a:extLst>
              </a:tr>
            </a:tbl>
          </a:graphicData>
        </a:graphic>
      </p:graphicFrame>
    </p:spTree>
    <p:extLst>
      <p:ext uri="{BB962C8B-B14F-4D97-AF65-F5344CB8AC3E}">
        <p14:creationId xmlns:p14="http://schemas.microsoft.com/office/powerpoint/2010/main" val="268264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结构数组</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14</a:t>
            </a:fld>
            <a:endParaRPr lang="zh-CN" altLang="en-US"/>
          </a:p>
        </p:txBody>
      </p:sp>
      <p:sp>
        <p:nvSpPr>
          <p:cNvPr id="3" name="矩形 2">
            <a:extLst>
              <a:ext uri="{FF2B5EF4-FFF2-40B4-BE49-F238E27FC236}">
                <a16:creationId xmlns:a16="http://schemas.microsoft.com/office/drawing/2014/main" id="{F22F1BCD-6C51-4137-A876-B2D329C713AE}"/>
              </a:ext>
            </a:extLst>
          </p:cNvPr>
          <p:cNvSpPr/>
          <p:nvPr/>
        </p:nvSpPr>
        <p:spPr>
          <a:xfrm>
            <a:off x="6878594" y="134974"/>
            <a:ext cx="5313405" cy="1477328"/>
          </a:xfrm>
          <a:prstGeom prst="rect">
            <a:avLst/>
          </a:prstGeom>
        </p:spPr>
        <p:txBody>
          <a:bodyPr wrap="square">
            <a:spAutoFit/>
          </a:bodyPr>
          <a:lstStyle/>
          <a:p>
            <a:r>
              <a:rPr lang="zh-CN" altLang="en-US" dirty="0">
                <a:solidFill>
                  <a:schemeClr val="bg1"/>
                </a:solidFill>
                <a:latin typeface="Arial" panose="020B0604020202020204" pitchFamily="34" charset="0"/>
              </a:rPr>
              <a:t>在</a:t>
            </a:r>
            <a:r>
              <a:rPr lang="en-US" altLang="zh-CN" dirty="0">
                <a:solidFill>
                  <a:schemeClr val="bg1"/>
                </a:solidFill>
                <a:latin typeface="Arial" panose="020B0604020202020204" pitchFamily="34" charset="0"/>
              </a:rPr>
              <a:t>C</a:t>
            </a:r>
            <a:r>
              <a:rPr lang="zh-CN" altLang="en-US" dirty="0">
                <a:solidFill>
                  <a:schemeClr val="bg1"/>
                </a:solidFill>
                <a:latin typeface="Arial" panose="020B0604020202020204" pitchFamily="34" charset="0"/>
              </a:rPr>
              <a:t>语言中我们可以通过</a:t>
            </a:r>
            <a:r>
              <a:rPr lang="en-US" altLang="zh-CN" dirty="0">
                <a:solidFill>
                  <a:schemeClr val="bg1"/>
                </a:solidFill>
                <a:latin typeface="Arial" panose="020B0604020202020204" pitchFamily="34" charset="0"/>
              </a:rPr>
              <a:t>struct</a:t>
            </a:r>
            <a:r>
              <a:rPr lang="zh-CN" altLang="en-US" dirty="0">
                <a:solidFill>
                  <a:schemeClr val="bg1"/>
                </a:solidFill>
                <a:latin typeface="Arial" panose="020B0604020202020204" pitchFamily="34" charset="0"/>
              </a:rPr>
              <a:t>关键字定义结构类型，结构中的字段占据连续的内存空间，每个结构体占用的内存大小都相同，因此可以很容易地定义结构数组。</a:t>
            </a:r>
            <a:endParaRPr lang="en-US" altLang="zh-CN" dirty="0">
              <a:solidFill>
                <a:schemeClr val="bg1"/>
              </a:solidFill>
              <a:latin typeface="Arial" panose="020B0604020202020204" pitchFamily="34" charset="0"/>
            </a:endParaRPr>
          </a:p>
          <a:p>
            <a:endParaRPr lang="en-US" altLang="zh-CN" dirty="0">
              <a:solidFill>
                <a:schemeClr val="bg1"/>
              </a:solidFill>
              <a:latin typeface="Arial" panose="020B0604020202020204" pitchFamily="34" charset="0"/>
            </a:endParaRPr>
          </a:p>
        </p:txBody>
      </p:sp>
      <p:sp>
        <p:nvSpPr>
          <p:cNvPr id="4" name="矩形 3">
            <a:extLst>
              <a:ext uri="{FF2B5EF4-FFF2-40B4-BE49-F238E27FC236}">
                <a16:creationId xmlns:a16="http://schemas.microsoft.com/office/drawing/2014/main" id="{E2BD17D1-F71B-4C2B-86F5-AF2D939D7D12}"/>
              </a:ext>
            </a:extLst>
          </p:cNvPr>
          <p:cNvSpPr/>
          <p:nvPr/>
        </p:nvSpPr>
        <p:spPr>
          <a:xfrm>
            <a:off x="8278678" y="1393501"/>
            <a:ext cx="3913321" cy="1754326"/>
          </a:xfrm>
          <a:prstGeom prst="rect">
            <a:avLst/>
          </a:prstGeom>
        </p:spPr>
        <p:txBody>
          <a:bodyPr wrap="square">
            <a:spAutoFit/>
          </a:bodyPr>
          <a:lstStyle/>
          <a:p>
            <a:r>
              <a:rPr lang="zh-CN" altLang="en-US" dirty="0">
                <a:solidFill>
                  <a:schemeClr val="bg1"/>
                </a:solidFill>
                <a:latin typeface="Arial" panose="020B0604020202020204" pitchFamily="34" charset="0"/>
              </a:rPr>
              <a:t>和</a:t>
            </a:r>
            <a:r>
              <a:rPr lang="en-US" altLang="zh-CN" dirty="0">
                <a:solidFill>
                  <a:schemeClr val="bg1"/>
                </a:solidFill>
                <a:latin typeface="Arial" panose="020B0604020202020204" pitchFamily="34" charset="0"/>
              </a:rPr>
              <a:t>C</a:t>
            </a:r>
            <a:r>
              <a:rPr lang="zh-CN" altLang="en-US" dirty="0">
                <a:solidFill>
                  <a:schemeClr val="bg1"/>
                </a:solidFill>
                <a:latin typeface="Arial" panose="020B0604020202020204" pitchFamily="34" charset="0"/>
              </a:rPr>
              <a:t>语言一样，在</a:t>
            </a:r>
            <a:r>
              <a:rPr lang="en-US" altLang="zh-CN" dirty="0">
                <a:solidFill>
                  <a:schemeClr val="bg1"/>
                </a:solidFill>
                <a:latin typeface="Arial" panose="020B0604020202020204" pitchFamily="34" charset="0"/>
              </a:rPr>
              <a:t>NumPy</a:t>
            </a:r>
            <a:r>
              <a:rPr lang="zh-CN" altLang="en-US" dirty="0">
                <a:solidFill>
                  <a:schemeClr val="bg1"/>
                </a:solidFill>
                <a:latin typeface="Arial" panose="020B0604020202020204" pitchFamily="34" charset="0"/>
              </a:rPr>
              <a:t>中也很容易对这种结构数组进行操作。只要</a:t>
            </a:r>
            <a:r>
              <a:rPr lang="en-US" altLang="zh-CN" dirty="0">
                <a:solidFill>
                  <a:schemeClr val="bg1"/>
                </a:solidFill>
                <a:latin typeface="Arial" panose="020B0604020202020204" pitchFamily="34" charset="0"/>
              </a:rPr>
              <a:t>NumPy</a:t>
            </a:r>
            <a:r>
              <a:rPr lang="zh-CN" altLang="en-US" dirty="0">
                <a:solidFill>
                  <a:schemeClr val="bg1"/>
                </a:solidFill>
                <a:latin typeface="Arial" panose="020B0604020202020204" pitchFamily="34" charset="0"/>
              </a:rPr>
              <a:t>中的结构定义和</a:t>
            </a:r>
            <a:r>
              <a:rPr lang="en-US" altLang="zh-CN" dirty="0">
                <a:solidFill>
                  <a:schemeClr val="bg1"/>
                </a:solidFill>
                <a:latin typeface="Arial" panose="020B0604020202020204" pitchFamily="34" charset="0"/>
              </a:rPr>
              <a:t>C</a:t>
            </a:r>
            <a:r>
              <a:rPr lang="zh-CN" altLang="en-US" dirty="0">
                <a:solidFill>
                  <a:schemeClr val="bg1"/>
                </a:solidFill>
                <a:latin typeface="Arial" panose="020B0604020202020204" pitchFamily="34" charset="0"/>
              </a:rPr>
              <a:t>语言中的定义相同，</a:t>
            </a:r>
            <a:r>
              <a:rPr lang="en-US" altLang="zh-CN" dirty="0">
                <a:solidFill>
                  <a:schemeClr val="bg1"/>
                </a:solidFill>
                <a:latin typeface="Arial" panose="020B0604020202020204" pitchFamily="34" charset="0"/>
              </a:rPr>
              <a:t>NumPy</a:t>
            </a:r>
            <a:r>
              <a:rPr lang="zh-CN" altLang="en-US" dirty="0">
                <a:solidFill>
                  <a:schemeClr val="bg1"/>
                </a:solidFill>
                <a:latin typeface="Arial" panose="020B0604020202020204" pitchFamily="34" charset="0"/>
              </a:rPr>
              <a:t>就可以很方便地读取</a:t>
            </a:r>
            <a:r>
              <a:rPr lang="en-US" altLang="zh-CN" dirty="0">
                <a:solidFill>
                  <a:schemeClr val="bg1"/>
                </a:solidFill>
                <a:latin typeface="Arial" panose="020B0604020202020204" pitchFamily="34" charset="0"/>
              </a:rPr>
              <a:t>C</a:t>
            </a:r>
            <a:r>
              <a:rPr lang="zh-CN" altLang="en-US" dirty="0">
                <a:solidFill>
                  <a:schemeClr val="bg1"/>
                </a:solidFill>
                <a:latin typeface="Arial" panose="020B0604020202020204" pitchFamily="34" charset="0"/>
              </a:rPr>
              <a:t>语言的结构数组的二进制数据，转换为</a:t>
            </a:r>
            <a:r>
              <a:rPr lang="en-US" altLang="zh-CN" dirty="0">
                <a:solidFill>
                  <a:schemeClr val="bg1"/>
                </a:solidFill>
                <a:latin typeface="Arial" panose="020B0604020202020204" pitchFamily="34" charset="0"/>
              </a:rPr>
              <a:t>NumPy</a:t>
            </a:r>
            <a:r>
              <a:rPr lang="zh-CN" altLang="en-US" dirty="0">
                <a:solidFill>
                  <a:schemeClr val="bg1"/>
                </a:solidFill>
                <a:latin typeface="Arial" panose="020B0604020202020204" pitchFamily="34" charset="0"/>
              </a:rPr>
              <a:t>的结构数组。</a:t>
            </a:r>
            <a:endParaRPr lang="zh-CN" altLang="en-US" dirty="0">
              <a:solidFill>
                <a:schemeClr val="bg1"/>
              </a:solidFill>
            </a:endParaRPr>
          </a:p>
        </p:txBody>
      </p:sp>
      <p:sp>
        <p:nvSpPr>
          <p:cNvPr id="5" name="矩形 4">
            <a:extLst>
              <a:ext uri="{FF2B5EF4-FFF2-40B4-BE49-F238E27FC236}">
                <a16:creationId xmlns:a16="http://schemas.microsoft.com/office/drawing/2014/main" id="{095B7C27-66F0-49BD-9F21-3D43A31325BE}"/>
              </a:ext>
            </a:extLst>
          </p:cNvPr>
          <p:cNvSpPr/>
          <p:nvPr/>
        </p:nvSpPr>
        <p:spPr>
          <a:xfrm>
            <a:off x="57490" y="159389"/>
            <a:ext cx="6096000" cy="646331"/>
          </a:xfrm>
          <a:prstGeom prst="rect">
            <a:avLst/>
          </a:prstGeom>
        </p:spPr>
        <p:txBody>
          <a:bodyPr>
            <a:spAutoFit/>
          </a:bodyPr>
          <a:lstStyle/>
          <a:p>
            <a:r>
              <a:rPr lang="zh-CN" altLang="en-US" dirty="0">
                <a:solidFill>
                  <a:srgbClr val="000000"/>
                </a:solidFill>
                <a:latin typeface="Arial" panose="020B0604020202020204" pitchFamily="34" charset="0"/>
              </a:rPr>
              <a:t>假设我们需要定义一个结构数组，它的每个元素都有</a:t>
            </a:r>
            <a:r>
              <a:rPr lang="en-US" altLang="zh-CN" dirty="0">
                <a:solidFill>
                  <a:srgbClr val="000000"/>
                </a:solidFill>
                <a:latin typeface="Arial" panose="020B0604020202020204" pitchFamily="34" charset="0"/>
              </a:rPr>
              <a:t>name, age</a:t>
            </a:r>
            <a:r>
              <a:rPr lang="zh-CN" altLang="en-US" dirty="0">
                <a:solidFill>
                  <a:srgbClr val="000000"/>
                </a:solidFill>
                <a:latin typeface="Arial" panose="020B0604020202020204" pitchFamily="34" charset="0"/>
              </a:rPr>
              <a:t>和</a:t>
            </a:r>
            <a:r>
              <a:rPr lang="en-US" altLang="zh-CN" dirty="0">
                <a:solidFill>
                  <a:srgbClr val="000000"/>
                </a:solidFill>
                <a:latin typeface="Arial" panose="020B0604020202020204" pitchFamily="34" charset="0"/>
              </a:rPr>
              <a:t>weight</a:t>
            </a:r>
            <a:r>
              <a:rPr lang="zh-CN" altLang="en-US" dirty="0">
                <a:solidFill>
                  <a:srgbClr val="000000"/>
                </a:solidFill>
                <a:latin typeface="Arial" panose="020B0604020202020204" pitchFamily="34" charset="0"/>
              </a:rPr>
              <a:t>字段。在</a:t>
            </a:r>
            <a:r>
              <a:rPr lang="en-US" altLang="zh-CN" dirty="0">
                <a:solidFill>
                  <a:srgbClr val="000000"/>
                </a:solidFill>
                <a:latin typeface="Arial" panose="020B0604020202020204" pitchFamily="34" charset="0"/>
              </a:rPr>
              <a:t>NumPy</a:t>
            </a:r>
            <a:r>
              <a:rPr lang="zh-CN" altLang="en-US" dirty="0">
                <a:solidFill>
                  <a:srgbClr val="000000"/>
                </a:solidFill>
                <a:latin typeface="Arial" panose="020B0604020202020204" pitchFamily="34" charset="0"/>
              </a:rPr>
              <a:t>中可以如下定义：</a:t>
            </a:r>
            <a:endParaRPr lang="zh-CN" altLang="en-US" dirty="0"/>
          </a:p>
        </p:txBody>
      </p:sp>
      <p:sp>
        <p:nvSpPr>
          <p:cNvPr id="9" name="矩形 8">
            <a:extLst>
              <a:ext uri="{FF2B5EF4-FFF2-40B4-BE49-F238E27FC236}">
                <a16:creationId xmlns:a16="http://schemas.microsoft.com/office/drawing/2014/main" id="{1B4CBF4D-8F18-4C55-AD36-1AA58BDF2508}"/>
              </a:ext>
            </a:extLst>
          </p:cNvPr>
          <p:cNvSpPr/>
          <p:nvPr/>
        </p:nvSpPr>
        <p:spPr>
          <a:xfrm>
            <a:off x="82551" y="873638"/>
            <a:ext cx="6796041" cy="1754326"/>
          </a:xfrm>
          <a:prstGeom prst="rect">
            <a:avLst/>
          </a:prstGeom>
        </p:spPr>
        <p:txBody>
          <a:bodyPr wrap="square">
            <a:spAutoFit/>
          </a:bodyPr>
          <a:lstStyle/>
          <a:p>
            <a:r>
              <a:rPr lang="en-US" altLang="zh-CN" dirty="0">
                <a:solidFill>
                  <a:schemeClr val="accent6"/>
                </a:solidFill>
              </a:rPr>
              <a:t>import</a:t>
            </a:r>
            <a:r>
              <a:rPr lang="en-US" altLang="zh-CN" dirty="0"/>
              <a:t> </a:t>
            </a:r>
            <a:r>
              <a:rPr lang="en-US" altLang="zh-CN" dirty="0" err="1"/>
              <a:t>numpy</a:t>
            </a:r>
            <a:r>
              <a:rPr lang="en-US" altLang="zh-CN" dirty="0"/>
              <a:t> </a:t>
            </a:r>
            <a:r>
              <a:rPr lang="en-US" altLang="zh-CN" dirty="0">
                <a:solidFill>
                  <a:schemeClr val="accent6"/>
                </a:solidFill>
              </a:rPr>
              <a:t>as</a:t>
            </a:r>
            <a:r>
              <a:rPr lang="en-US" altLang="zh-CN" dirty="0"/>
              <a:t> np</a:t>
            </a:r>
          </a:p>
          <a:p>
            <a:r>
              <a:rPr lang="en-US" altLang="zh-CN" dirty="0" err="1"/>
              <a:t>persontype</a:t>
            </a:r>
            <a:r>
              <a:rPr lang="en-US" altLang="zh-CN" dirty="0"/>
              <a:t> = </a:t>
            </a:r>
            <a:r>
              <a:rPr lang="en-US" altLang="zh-CN" dirty="0" err="1"/>
              <a:t>np.dtype</a:t>
            </a:r>
            <a:r>
              <a:rPr lang="en-US" altLang="zh-CN" dirty="0"/>
              <a:t>({</a:t>
            </a:r>
          </a:p>
          <a:p>
            <a:r>
              <a:rPr lang="en-US" altLang="zh-CN" dirty="0"/>
              <a:t>    'names':['name', 'age', 'weight'],</a:t>
            </a:r>
          </a:p>
          <a:p>
            <a:r>
              <a:rPr lang="en-US" altLang="zh-CN" dirty="0"/>
              <a:t>    'formats':['S32','i', 'f']})</a:t>
            </a:r>
          </a:p>
          <a:p>
            <a:r>
              <a:rPr lang="en-US" altLang="zh-CN" dirty="0"/>
              <a:t>a = </a:t>
            </a:r>
            <a:r>
              <a:rPr lang="en-US" altLang="zh-CN" dirty="0" err="1"/>
              <a:t>np.array</a:t>
            </a:r>
            <a:r>
              <a:rPr lang="en-US" altLang="zh-CN" dirty="0"/>
              <a:t>([("Zhang",32,75.5),("Wang",24,65.2)],</a:t>
            </a:r>
          </a:p>
          <a:p>
            <a:r>
              <a:rPr lang="en-US" altLang="zh-CN" dirty="0"/>
              <a:t>    </a:t>
            </a:r>
            <a:r>
              <a:rPr lang="en-US" altLang="zh-CN" dirty="0" err="1"/>
              <a:t>dtype</a:t>
            </a:r>
            <a:r>
              <a:rPr lang="en-US" altLang="zh-CN" dirty="0"/>
              <a:t>=</a:t>
            </a:r>
            <a:r>
              <a:rPr lang="en-US" altLang="zh-CN" dirty="0" err="1"/>
              <a:t>persontype</a:t>
            </a:r>
            <a:r>
              <a:rPr lang="en-US" altLang="zh-CN" dirty="0"/>
              <a:t>)</a:t>
            </a:r>
            <a:endParaRPr lang="zh-CN" altLang="en-US" dirty="0"/>
          </a:p>
        </p:txBody>
      </p:sp>
      <p:sp>
        <p:nvSpPr>
          <p:cNvPr id="18" name="矩形 17">
            <a:extLst>
              <a:ext uri="{FF2B5EF4-FFF2-40B4-BE49-F238E27FC236}">
                <a16:creationId xmlns:a16="http://schemas.microsoft.com/office/drawing/2014/main" id="{21EC086F-B27C-4F0B-BC8A-B52409A09C90}"/>
              </a:ext>
            </a:extLst>
          </p:cNvPr>
          <p:cNvSpPr/>
          <p:nvPr/>
        </p:nvSpPr>
        <p:spPr>
          <a:xfrm>
            <a:off x="174178" y="3342887"/>
            <a:ext cx="2409634" cy="369332"/>
          </a:xfrm>
          <a:prstGeom prst="rect">
            <a:avLst/>
          </a:prstGeom>
        </p:spPr>
        <p:txBody>
          <a:bodyPr wrap="none">
            <a:spAutoFit/>
          </a:bodyPr>
          <a:lstStyle/>
          <a:p>
            <a:r>
              <a:rPr lang="en-US" altLang="zh-CN" dirty="0"/>
              <a:t>print(a[0][‘name’])</a:t>
            </a:r>
            <a:endParaRPr lang="zh-CN" altLang="en-US" dirty="0"/>
          </a:p>
        </p:txBody>
      </p:sp>
      <p:sp>
        <p:nvSpPr>
          <p:cNvPr id="19" name="矩形 18">
            <a:extLst>
              <a:ext uri="{FF2B5EF4-FFF2-40B4-BE49-F238E27FC236}">
                <a16:creationId xmlns:a16="http://schemas.microsoft.com/office/drawing/2014/main" id="{D4D54827-E159-47C1-849E-3DE41805CA5E}"/>
              </a:ext>
            </a:extLst>
          </p:cNvPr>
          <p:cNvSpPr/>
          <p:nvPr/>
        </p:nvSpPr>
        <p:spPr>
          <a:xfrm>
            <a:off x="174178" y="3705876"/>
            <a:ext cx="1786066" cy="369332"/>
          </a:xfrm>
          <a:prstGeom prst="rect">
            <a:avLst/>
          </a:prstGeom>
        </p:spPr>
        <p:txBody>
          <a:bodyPr wrap="none">
            <a:spAutoFit/>
          </a:bodyPr>
          <a:lstStyle/>
          <a:p>
            <a:r>
              <a:rPr lang="en-US" altLang="zh-CN" dirty="0"/>
              <a:t>print(a[0][0])</a:t>
            </a:r>
            <a:endParaRPr lang="zh-CN" altLang="en-US" dirty="0"/>
          </a:p>
        </p:txBody>
      </p:sp>
      <p:sp>
        <p:nvSpPr>
          <p:cNvPr id="21" name="矩形: 圆角 20">
            <a:extLst>
              <a:ext uri="{FF2B5EF4-FFF2-40B4-BE49-F238E27FC236}">
                <a16:creationId xmlns:a16="http://schemas.microsoft.com/office/drawing/2014/main" id="{D6F85A1E-937E-48B9-A637-51F40ECA7C80}"/>
              </a:ext>
            </a:extLst>
          </p:cNvPr>
          <p:cNvSpPr/>
          <p:nvPr/>
        </p:nvSpPr>
        <p:spPr>
          <a:xfrm>
            <a:off x="4212698" y="3657600"/>
            <a:ext cx="4656855" cy="173736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a:solidFill>
                  <a:schemeClr val="accent1"/>
                </a:solidFill>
              </a:rPr>
              <a:t>a.tofile</a:t>
            </a:r>
            <a:r>
              <a:rPr lang="en-US" altLang="zh-CN" dirty="0">
                <a:solidFill>
                  <a:schemeClr val="accent1"/>
                </a:solidFill>
              </a:rPr>
              <a:t>(“</a:t>
            </a:r>
            <a:r>
              <a:rPr lang="en-US" altLang="zh-CN" dirty="0" err="1">
                <a:solidFill>
                  <a:schemeClr val="accent1"/>
                </a:solidFill>
              </a:rPr>
              <a:t>bindata</a:t>
            </a:r>
            <a:r>
              <a:rPr lang="en-US" altLang="zh-CN" dirty="0">
                <a:solidFill>
                  <a:schemeClr val="accent1"/>
                </a:solidFill>
              </a:rPr>
              <a:t>”)</a:t>
            </a:r>
          </a:p>
          <a:p>
            <a:r>
              <a:rPr lang="en-US" altLang="zh-CN" dirty="0">
                <a:solidFill>
                  <a:schemeClr val="accent1"/>
                </a:solidFill>
              </a:rPr>
              <a:t>b = </a:t>
            </a:r>
            <a:r>
              <a:rPr lang="en-US" altLang="zh-CN" dirty="0" err="1">
                <a:solidFill>
                  <a:schemeClr val="accent1"/>
                </a:solidFill>
              </a:rPr>
              <a:t>np.fromfile</a:t>
            </a:r>
            <a:r>
              <a:rPr lang="en-US" altLang="zh-CN" dirty="0">
                <a:solidFill>
                  <a:schemeClr val="accent1"/>
                </a:solidFill>
              </a:rPr>
              <a:t>(“</a:t>
            </a:r>
            <a:r>
              <a:rPr lang="en-US" altLang="zh-CN" dirty="0" err="1">
                <a:solidFill>
                  <a:schemeClr val="accent1"/>
                </a:solidFill>
              </a:rPr>
              <a:t>bindata</a:t>
            </a:r>
            <a:r>
              <a:rPr lang="en-US" altLang="zh-CN" dirty="0">
                <a:solidFill>
                  <a:schemeClr val="accent1"/>
                </a:solidFill>
              </a:rPr>
              <a:t>”,</a:t>
            </a:r>
          </a:p>
          <a:p>
            <a:r>
              <a:rPr lang="en-US" altLang="zh-CN" dirty="0">
                <a:solidFill>
                  <a:schemeClr val="accent1"/>
                </a:solidFill>
              </a:rPr>
              <a:t>		 </a:t>
            </a:r>
            <a:r>
              <a:rPr lang="en-US" altLang="zh-CN" dirty="0" err="1">
                <a:solidFill>
                  <a:schemeClr val="accent1"/>
                </a:solidFill>
              </a:rPr>
              <a:t>dtype</a:t>
            </a:r>
            <a:r>
              <a:rPr lang="en-US" altLang="zh-CN" dirty="0">
                <a:solidFill>
                  <a:schemeClr val="accent1"/>
                </a:solidFill>
              </a:rPr>
              <a:t>=</a:t>
            </a:r>
            <a:r>
              <a:rPr lang="en-US" altLang="zh-CN" dirty="0" err="1">
                <a:solidFill>
                  <a:schemeClr val="accent1"/>
                </a:solidFill>
              </a:rPr>
              <a:t>persontype</a:t>
            </a:r>
            <a:r>
              <a:rPr lang="en-US" altLang="zh-CN" dirty="0">
                <a:solidFill>
                  <a:schemeClr val="accent1"/>
                </a:solidFill>
              </a:rPr>
              <a:t>)</a:t>
            </a:r>
          </a:p>
          <a:p>
            <a:r>
              <a:rPr lang="en-US" altLang="zh-CN" dirty="0">
                <a:solidFill>
                  <a:schemeClr val="accent1"/>
                </a:solidFill>
              </a:rPr>
              <a:t>print(a)</a:t>
            </a:r>
          </a:p>
          <a:p>
            <a:r>
              <a:rPr lang="en-US" altLang="zh-CN" dirty="0">
                <a:solidFill>
                  <a:schemeClr val="accent1"/>
                </a:solidFill>
              </a:rPr>
              <a:t>print(b)</a:t>
            </a:r>
            <a:endParaRPr lang="zh-CN" altLang="en-US" dirty="0">
              <a:solidFill>
                <a:schemeClr val="accent1"/>
              </a:solidFill>
            </a:endParaRPr>
          </a:p>
          <a:p>
            <a:endParaRPr lang="zh-CN" altLang="en-US" dirty="0">
              <a:solidFill>
                <a:schemeClr val="accent1"/>
              </a:solidFill>
            </a:endParaRPr>
          </a:p>
        </p:txBody>
      </p:sp>
    </p:spTree>
    <p:extLst>
      <p:ext uri="{BB962C8B-B14F-4D97-AF65-F5344CB8AC3E}">
        <p14:creationId xmlns:p14="http://schemas.microsoft.com/office/powerpoint/2010/main" val="83872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9" grpId="0"/>
      <p:bldP spid="18" grpId="0"/>
      <p:bldP spid="19" grpId="0"/>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切片和索引 </a:t>
            </a:r>
            <a:r>
              <a:rPr lang="en-US" altLang="zh-CN" sz="4800" dirty="0">
                <a:latin typeface="微软雅黑" panose="020B0503020204020204" pitchFamily="34" charset="-122"/>
                <a:ea typeface="微软雅黑" panose="020B0503020204020204" pitchFamily="34" charset="-122"/>
              </a:rPr>
              <a:t>I</a:t>
            </a:r>
            <a:endParaRPr lang="zh-CN" altLang="en-US" sz="48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15</a:t>
            </a:fld>
            <a:endParaRPr lang="zh-CN" altLang="en-US"/>
          </a:p>
        </p:txBody>
      </p:sp>
      <p:pic>
        <p:nvPicPr>
          <p:cNvPr id="10242" name="Picture 2">
            <a:extLst>
              <a:ext uri="{FF2B5EF4-FFF2-40B4-BE49-F238E27FC236}">
                <a16:creationId xmlns:a16="http://schemas.microsoft.com/office/drawing/2014/main" id="{6CBB28E7-B817-4BAD-BCBF-A6ABD3FD4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94" y="729001"/>
            <a:ext cx="6199878" cy="315308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圆角 11">
            <a:extLst>
              <a:ext uri="{FF2B5EF4-FFF2-40B4-BE49-F238E27FC236}">
                <a16:creationId xmlns:a16="http://schemas.microsoft.com/office/drawing/2014/main" id="{1DE7E6E7-1D78-4AB0-BFA0-24D3BCD91470}"/>
              </a:ext>
            </a:extLst>
          </p:cNvPr>
          <p:cNvSpPr/>
          <p:nvPr/>
        </p:nvSpPr>
        <p:spPr>
          <a:xfrm>
            <a:off x="10938956" y="3322990"/>
            <a:ext cx="1120255"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solidFill>
                  <a:schemeClr val="tx1"/>
                </a:solidFill>
              </a:rPr>
              <a:t>[</a:t>
            </a:r>
            <a:r>
              <a:rPr lang="zh-CN" altLang="en-US" sz="2400" dirty="0">
                <a:solidFill>
                  <a:schemeClr val="tx1"/>
                </a:solidFill>
              </a:rPr>
              <a:t>位置</a:t>
            </a:r>
            <a:r>
              <a:rPr lang="en-US" altLang="zh-CN" sz="2400" dirty="0">
                <a:solidFill>
                  <a:schemeClr val="tx1"/>
                </a:solidFill>
              </a:rPr>
              <a:t>]</a:t>
            </a:r>
            <a:endParaRPr lang="zh-CN" altLang="en-US" sz="2400" dirty="0">
              <a:solidFill>
                <a:schemeClr val="tx1"/>
              </a:solidFill>
            </a:endParaRPr>
          </a:p>
        </p:txBody>
      </p:sp>
      <p:sp>
        <p:nvSpPr>
          <p:cNvPr id="13" name="矩形: 圆角 12">
            <a:extLst>
              <a:ext uri="{FF2B5EF4-FFF2-40B4-BE49-F238E27FC236}">
                <a16:creationId xmlns:a16="http://schemas.microsoft.com/office/drawing/2014/main" id="{F8A4366C-EA94-4568-BB87-6B47252EAA8E}"/>
              </a:ext>
            </a:extLst>
          </p:cNvPr>
          <p:cNvSpPr/>
          <p:nvPr/>
        </p:nvSpPr>
        <p:spPr>
          <a:xfrm>
            <a:off x="10141894" y="2616157"/>
            <a:ext cx="1870882"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solidFill>
                  <a:schemeClr val="tx1"/>
                </a:solidFill>
              </a:rPr>
              <a:t>[</a:t>
            </a:r>
            <a:r>
              <a:rPr lang="zh-CN" altLang="en-US" sz="2400" dirty="0">
                <a:solidFill>
                  <a:schemeClr val="tx1"/>
                </a:solidFill>
              </a:rPr>
              <a:t>起始</a:t>
            </a:r>
            <a:r>
              <a:rPr lang="en-US" altLang="zh-CN" sz="2400" dirty="0">
                <a:solidFill>
                  <a:schemeClr val="tx1"/>
                </a:solidFill>
              </a:rPr>
              <a:t>:</a:t>
            </a:r>
            <a:r>
              <a:rPr lang="zh-CN" altLang="en-US" sz="2400" dirty="0">
                <a:solidFill>
                  <a:schemeClr val="tx1"/>
                </a:solidFill>
              </a:rPr>
              <a:t>结束</a:t>
            </a:r>
            <a:r>
              <a:rPr lang="en-US" altLang="zh-CN" sz="2400" dirty="0">
                <a:solidFill>
                  <a:schemeClr val="tx1"/>
                </a:solidFill>
              </a:rPr>
              <a:t>]</a:t>
            </a:r>
            <a:endParaRPr lang="zh-CN" altLang="en-US" sz="2400" dirty="0">
              <a:solidFill>
                <a:schemeClr val="tx1"/>
              </a:solidFill>
            </a:endParaRPr>
          </a:p>
        </p:txBody>
      </p:sp>
      <p:sp>
        <p:nvSpPr>
          <p:cNvPr id="14" name="矩形: 圆角 13">
            <a:extLst>
              <a:ext uri="{FF2B5EF4-FFF2-40B4-BE49-F238E27FC236}">
                <a16:creationId xmlns:a16="http://schemas.microsoft.com/office/drawing/2014/main" id="{BCB075D5-8F84-4451-AA65-9CDCF9E89773}"/>
              </a:ext>
            </a:extLst>
          </p:cNvPr>
          <p:cNvSpPr/>
          <p:nvPr/>
        </p:nvSpPr>
        <p:spPr>
          <a:xfrm>
            <a:off x="9302538" y="1909324"/>
            <a:ext cx="2683306"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solidFill>
                  <a:schemeClr val="tx1"/>
                </a:solidFill>
              </a:rPr>
              <a:t>[</a:t>
            </a:r>
            <a:r>
              <a:rPr lang="zh-CN" altLang="en-US" sz="2400" dirty="0">
                <a:solidFill>
                  <a:schemeClr val="tx1"/>
                </a:solidFill>
              </a:rPr>
              <a:t>起始</a:t>
            </a:r>
            <a:r>
              <a:rPr lang="en-US" altLang="zh-CN" sz="2400" dirty="0">
                <a:solidFill>
                  <a:schemeClr val="tx1"/>
                </a:solidFill>
              </a:rPr>
              <a:t>:</a:t>
            </a:r>
            <a:r>
              <a:rPr lang="zh-CN" altLang="en-US" sz="2400" dirty="0">
                <a:solidFill>
                  <a:schemeClr val="tx1"/>
                </a:solidFill>
              </a:rPr>
              <a:t>结束</a:t>
            </a:r>
            <a:r>
              <a:rPr lang="en-US" altLang="zh-CN" sz="2400" dirty="0">
                <a:solidFill>
                  <a:schemeClr val="tx1"/>
                </a:solidFill>
              </a:rPr>
              <a:t>:</a:t>
            </a:r>
            <a:r>
              <a:rPr lang="zh-CN" altLang="en-US" sz="2400" dirty="0">
                <a:solidFill>
                  <a:schemeClr val="tx1"/>
                </a:solidFill>
              </a:rPr>
              <a:t>步长</a:t>
            </a:r>
            <a:r>
              <a:rPr lang="en-US" altLang="zh-CN" sz="2400" dirty="0">
                <a:solidFill>
                  <a:schemeClr val="tx1"/>
                </a:solidFill>
              </a:rPr>
              <a:t>]</a:t>
            </a:r>
            <a:endParaRPr lang="zh-CN" altLang="en-US" sz="2400" dirty="0">
              <a:solidFill>
                <a:schemeClr val="tx1"/>
              </a:solidFill>
            </a:endParaRPr>
          </a:p>
        </p:txBody>
      </p:sp>
      <p:sp>
        <p:nvSpPr>
          <p:cNvPr id="16" name="矩形: 圆角 15">
            <a:extLst>
              <a:ext uri="{FF2B5EF4-FFF2-40B4-BE49-F238E27FC236}">
                <a16:creationId xmlns:a16="http://schemas.microsoft.com/office/drawing/2014/main" id="{C62CB1F2-0816-49A4-B174-C0D459BD82E7}"/>
              </a:ext>
            </a:extLst>
          </p:cNvPr>
          <p:cNvSpPr/>
          <p:nvPr/>
        </p:nvSpPr>
        <p:spPr>
          <a:xfrm>
            <a:off x="7636476" y="824198"/>
            <a:ext cx="4376300" cy="979907"/>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dirty="0">
                <a:solidFill>
                  <a:schemeClr val="accent4"/>
                </a:solidFill>
              </a:rPr>
              <a:t>切片给出的是数据视图，赋值给另一个变量后数据空间共享</a:t>
            </a:r>
          </a:p>
        </p:txBody>
      </p:sp>
      <p:sp>
        <p:nvSpPr>
          <p:cNvPr id="18" name="矩形: 圆角 17">
            <a:extLst>
              <a:ext uri="{FF2B5EF4-FFF2-40B4-BE49-F238E27FC236}">
                <a16:creationId xmlns:a16="http://schemas.microsoft.com/office/drawing/2014/main" id="{9740C17A-AC16-4AE7-8EE2-B1ECAF172D19}"/>
              </a:ext>
            </a:extLst>
          </p:cNvPr>
          <p:cNvSpPr/>
          <p:nvPr/>
        </p:nvSpPr>
        <p:spPr>
          <a:xfrm>
            <a:off x="6878595" y="146769"/>
            <a:ext cx="5134181" cy="576109"/>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accent4"/>
                </a:solidFill>
              </a:rPr>
              <a:t>ndarray.reshape</a:t>
            </a:r>
            <a:r>
              <a:rPr lang="en-US" altLang="zh-CN" sz="2400" dirty="0">
                <a:solidFill>
                  <a:schemeClr val="accent4"/>
                </a:solidFill>
              </a:rPr>
              <a:t>, </a:t>
            </a:r>
            <a:r>
              <a:rPr lang="en-US" altLang="zh-CN" sz="2400" dirty="0" err="1">
                <a:solidFill>
                  <a:schemeClr val="accent4"/>
                </a:solidFill>
              </a:rPr>
              <a:t>ndarray.T</a:t>
            </a:r>
            <a:r>
              <a:rPr lang="en-US" altLang="zh-CN" sz="2400" dirty="0">
                <a:solidFill>
                  <a:schemeClr val="accent4"/>
                </a:solidFill>
              </a:rPr>
              <a:t>, …</a:t>
            </a:r>
            <a:endParaRPr lang="zh-CN" altLang="en-US" sz="2400" dirty="0">
              <a:solidFill>
                <a:schemeClr val="accent4"/>
              </a:solidFill>
            </a:endParaRPr>
          </a:p>
        </p:txBody>
      </p:sp>
      <p:sp>
        <p:nvSpPr>
          <p:cNvPr id="19" name="矩形: 圆角 18">
            <a:extLst>
              <a:ext uri="{FF2B5EF4-FFF2-40B4-BE49-F238E27FC236}">
                <a16:creationId xmlns:a16="http://schemas.microsoft.com/office/drawing/2014/main" id="{5B8D5F19-A1FD-4D42-B398-B1C336B9903F}"/>
              </a:ext>
            </a:extLst>
          </p:cNvPr>
          <p:cNvSpPr/>
          <p:nvPr/>
        </p:nvSpPr>
        <p:spPr>
          <a:xfrm>
            <a:off x="5473088" y="4474673"/>
            <a:ext cx="3423778" cy="733123"/>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accent1"/>
                </a:solidFill>
              </a:rPr>
              <a:t>大部分的</a:t>
            </a:r>
            <a:r>
              <a:rPr lang="en-US" altLang="zh-CN" dirty="0" err="1">
                <a:solidFill>
                  <a:schemeClr val="accent1"/>
                </a:solidFill>
              </a:rPr>
              <a:t>ndarray</a:t>
            </a:r>
            <a:r>
              <a:rPr lang="zh-CN" altLang="en-US" dirty="0">
                <a:solidFill>
                  <a:schemeClr val="accent1"/>
                </a:solidFill>
              </a:rPr>
              <a:t>方法返回的数组都和原数组共享数据空间</a:t>
            </a:r>
          </a:p>
        </p:txBody>
      </p:sp>
      <p:sp>
        <p:nvSpPr>
          <p:cNvPr id="21" name="矩形: 圆角 20">
            <a:extLst>
              <a:ext uri="{FF2B5EF4-FFF2-40B4-BE49-F238E27FC236}">
                <a16:creationId xmlns:a16="http://schemas.microsoft.com/office/drawing/2014/main" id="{965A10EE-3029-423E-B52C-64F3ABCF64AE}"/>
              </a:ext>
            </a:extLst>
          </p:cNvPr>
          <p:cNvSpPr/>
          <p:nvPr/>
        </p:nvSpPr>
        <p:spPr>
          <a:xfrm>
            <a:off x="5473087" y="5389477"/>
            <a:ext cx="3269629" cy="733123"/>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accent1"/>
                </a:solidFill>
              </a:rPr>
              <a:t>切片和索引实际上也是调用内置方法</a:t>
            </a:r>
          </a:p>
        </p:txBody>
      </p:sp>
      <p:sp>
        <p:nvSpPr>
          <p:cNvPr id="28" name="矩形: 圆角 27">
            <a:extLst>
              <a:ext uri="{FF2B5EF4-FFF2-40B4-BE49-F238E27FC236}">
                <a16:creationId xmlns:a16="http://schemas.microsoft.com/office/drawing/2014/main" id="{68770E13-2DFB-42E1-BCA2-FE6CE4FFFF8D}"/>
              </a:ext>
            </a:extLst>
          </p:cNvPr>
          <p:cNvSpPr/>
          <p:nvPr/>
        </p:nvSpPr>
        <p:spPr>
          <a:xfrm>
            <a:off x="9385820" y="5713983"/>
            <a:ext cx="2743199" cy="782901"/>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a:solidFill>
                  <a:schemeClr val="accent1"/>
                </a:solidFill>
              </a:rPr>
              <a:t>ndarray.copy</a:t>
            </a:r>
            <a:r>
              <a:rPr lang="en-US" altLang="zh-CN" dirty="0">
                <a:solidFill>
                  <a:schemeClr val="accent1"/>
                </a:solidFill>
              </a:rPr>
              <a:t>()</a:t>
            </a:r>
          </a:p>
          <a:p>
            <a:r>
              <a:rPr lang="en-US" altLang="zh-CN" dirty="0" err="1">
                <a:solidFill>
                  <a:schemeClr val="accent1"/>
                </a:solidFill>
              </a:rPr>
              <a:t>numpy.copy</a:t>
            </a:r>
            <a:r>
              <a:rPr lang="en-US" altLang="zh-CN" dirty="0">
                <a:solidFill>
                  <a:schemeClr val="accent1"/>
                </a:solidFill>
              </a:rPr>
              <a:t>(</a:t>
            </a:r>
            <a:r>
              <a:rPr lang="en-US" altLang="zh-CN" dirty="0" err="1">
                <a:solidFill>
                  <a:schemeClr val="accent1"/>
                </a:solidFill>
              </a:rPr>
              <a:t>ndarray</a:t>
            </a:r>
            <a:r>
              <a:rPr lang="en-US" altLang="zh-CN" dirty="0">
                <a:solidFill>
                  <a:schemeClr val="accent1"/>
                </a:solidFill>
              </a:rPr>
              <a:t>)</a:t>
            </a:r>
            <a:endParaRPr lang="zh-CN" altLang="en-US" dirty="0">
              <a:solidFill>
                <a:schemeClr val="accent1"/>
              </a:solidFill>
            </a:endParaRPr>
          </a:p>
        </p:txBody>
      </p:sp>
    </p:spTree>
    <p:extLst>
      <p:ext uri="{BB962C8B-B14F-4D97-AF65-F5344CB8AC3E}">
        <p14:creationId xmlns:p14="http://schemas.microsoft.com/office/powerpoint/2010/main" val="206988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animBg="1"/>
      <p:bldP spid="14" grpId="0" animBg="1"/>
      <p:bldP spid="16" grpId="0" animBg="1"/>
      <p:bldP spid="18" grpId="0" animBg="1"/>
      <p:bldP spid="19" grpId="0" animBg="1"/>
      <p:bldP spid="21"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切片和索引 </a:t>
            </a:r>
            <a:r>
              <a:rPr lang="en-US" altLang="zh-CN" sz="4800" dirty="0">
                <a:latin typeface="微软雅黑" panose="020B0503020204020204" pitchFamily="34" charset="-122"/>
                <a:ea typeface="微软雅黑" panose="020B0503020204020204" pitchFamily="34" charset="-122"/>
              </a:rPr>
              <a:t>II</a:t>
            </a:r>
            <a:endParaRPr lang="zh-CN" altLang="en-US" sz="48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16</a:t>
            </a:fld>
            <a:endParaRPr lang="zh-CN" altLang="en-US"/>
          </a:p>
        </p:txBody>
      </p:sp>
      <p:pic>
        <p:nvPicPr>
          <p:cNvPr id="11266" name="Picture 2">
            <a:extLst>
              <a:ext uri="{FF2B5EF4-FFF2-40B4-BE49-F238E27FC236}">
                <a16:creationId xmlns:a16="http://schemas.microsoft.com/office/drawing/2014/main" id="{F04C8E29-EF26-40DE-9A92-86266E0A5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91" y="427233"/>
            <a:ext cx="7451461" cy="3278643"/>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33B33EA2-0B45-4FD3-9436-2C9BC37BD108}"/>
              </a:ext>
            </a:extLst>
          </p:cNvPr>
          <p:cNvSpPr/>
          <p:nvPr/>
        </p:nvSpPr>
        <p:spPr>
          <a:xfrm>
            <a:off x="7738631" y="136525"/>
            <a:ext cx="4379228" cy="1169551"/>
          </a:xfrm>
          <a:prstGeom prst="rect">
            <a:avLst/>
          </a:prstGeom>
        </p:spPr>
        <p:txBody>
          <a:bodyPr wrap="square">
            <a:spAutoFit/>
          </a:bodyPr>
          <a:lstStyle/>
          <a:p>
            <a:r>
              <a:rPr lang="en-US" altLang="zh-CN" sz="1400" dirty="0">
                <a:solidFill>
                  <a:schemeClr val="bg1"/>
                </a:solidFill>
                <a:latin typeface="Arial" panose="020B0604020202020204" pitchFamily="34" charset="0"/>
              </a:rPr>
              <a:t>a[(0,1,2,3,4),(1,2,3,4,5)] : </a:t>
            </a:r>
            <a:r>
              <a:rPr lang="zh-CN" altLang="en-US" sz="1400" dirty="0">
                <a:solidFill>
                  <a:schemeClr val="bg1"/>
                </a:solidFill>
                <a:latin typeface="Arial" panose="020B0604020202020204" pitchFamily="34" charset="0"/>
              </a:rPr>
              <a:t>用于存取数组的下标和仍然是一个有两个元素的组元，组元中的每个元素都是整数序列，分别对应数组的第</a:t>
            </a:r>
            <a:r>
              <a:rPr lang="en-US" altLang="zh-CN" sz="1400" dirty="0">
                <a:solidFill>
                  <a:schemeClr val="bg1"/>
                </a:solidFill>
                <a:latin typeface="Arial" panose="020B0604020202020204" pitchFamily="34" charset="0"/>
              </a:rPr>
              <a:t>0</a:t>
            </a:r>
            <a:r>
              <a:rPr lang="zh-CN" altLang="en-US" sz="1400" dirty="0">
                <a:solidFill>
                  <a:schemeClr val="bg1"/>
                </a:solidFill>
                <a:latin typeface="Arial" panose="020B0604020202020204" pitchFamily="34" charset="0"/>
              </a:rPr>
              <a:t>轴和第</a:t>
            </a:r>
            <a:r>
              <a:rPr lang="en-US" altLang="zh-CN" sz="1400" dirty="0">
                <a:solidFill>
                  <a:schemeClr val="bg1"/>
                </a:solidFill>
                <a:latin typeface="Arial" panose="020B0604020202020204" pitchFamily="34" charset="0"/>
              </a:rPr>
              <a:t>1</a:t>
            </a:r>
            <a:r>
              <a:rPr lang="zh-CN" altLang="en-US" sz="1400" dirty="0">
                <a:solidFill>
                  <a:schemeClr val="bg1"/>
                </a:solidFill>
                <a:latin typeface="Arial" panose="020B0604020202020204" pitchFamily="34" charset="0"/>
              </a:rPr>
              <a:t>轴。从两个序列的对应位置取出两个整数组成下标： </a:t>
            </a:r>
            <a:r>
              <a:rPr lang="en-US" altLang="zh-CN" sz="1400" dirty="0">
                <a:solidFill>
                  <a:schemeClr val="bg1"/>
                </a:solidFill>
                <a:latin typeface="Arial" panose="020B0604020202020204" pitchFamily="34" charset="0"/>
              </a:rPr>
              <a:t>a[0,1], a[1,2], ..., a[4,5]</a:t>
            </a:r>
            <a:r>
              <a:rPr lang="zh-CN" altLang="en-US" sz="1400" dirty="0">
                <a:solidFill>
                  <a:schemeClr val="bg1"/>
                </a:solidFill>
                <a:latin typeface="Arial" panose="020B0604020202020204" pitchFamily="34" charset="0"/>
              </a:rPr>
              <a:t>。</a:t>
            </a:r>
            <a:endParaRPr lang="zh-CN" altLang="en-US" sz="1400" dirty="0">
              <a:solidFill>
                <a:schemeClr val="bg1"/>
              </a:solidFill>
            </a:endParaRPr>
          </a:p>
        </p:txBody>
      </p:sp>
      <p:sp>
        <p:nvSpPr>
          <p:cNvPr id="4" name="矩形 3">
            <a:extLst>
              <a:ext uri="{FF2B5EF4-FFF2-40B4-BE49-F238E27FC236}">
                <a16:creationId xmlns:a16="http://schemas.microsoft.com/office/drawing/2014/main" id="{0DDFC592-405C-45FC-AEC8-745BD22B79DE}"/>
              </a:ext>
            </a:extLst>
          </p:cNvPr>
          <p:cNvSpPr/>
          <p:nvPr/>
        </p:nvSpPr>
        <p:spPr>
          <a:xfrm>
            <a:off x="7738631" y="1442601"/>
            <a:ext cx="4379229" cy="738664"/>
          </a:xfrm>
          <a:prstGeom prst="rect">
            <a:avLst/>
          </a:prstGeom>
        </p:spPr>
        <p:txBody>
          <a:bodyPr wrap="square">
            <a:spAutoFit/>
          </a:bodyPr>
          <a:lstStyle/>
          <a:p>
            <a:r>
              <a:rPr lang="en-US" altLang="zh-CN" sz="1400" dirty="0">
                <a:solidFill>
                  <a:schemeClr val="bg1"/>
                </a:solidFill>
              </a:rPr>
              <a:t>a[3:, [0, 2, 5]] : </a:t>
            </a:r>
            <a:r>
              <a:rPr lang="zh-CN" altLang="en-US" sz="1400" dirty="0">
                <a:solidFill>
                  <a:schemeClr val="bg1"/>
                </a:solidFill>
              </a:rPr>
              <a:t>下标中的第</a:t>
            </a:r>
            <a:r>
              <a:rPr lang="en-US" altLang="zh-CN" sz="1400" dirty="0">
                <a:solidFill>
                  <a:schemeClr val="bg1"/>
                </a:solidFill>
              </a:rPr>
              <a:t>0</a:t>
            </a:r>
            <a:r>
              <a:rPr lang="zh-CN" altLang="en-US" sz="1400" dirty="0">
                <a:solidFill>
                  <a:schemeClr val="bg1"/>
                </a:solidFill>
              </a:rPr>
              <a:t>轴是一个范围，它选取第</a:t>
            </a:r>
            <a:r>
              <a:rPr lang="en-US" altLang="zh-CN" sz="1400" dirty="0">
                <a:solidFill>
                  <a:schemeClr val="bg1"/>
                </a:solidFill>
              </a:rPr>
              <a:t>3</a:t>
            </a:r>
            <a:r>
              <a:rPr lang="zh-CN" altLang="en-US" sz="1400" dirty="0">
                <a:solidFill>
                  <a:schemeClr val="bg1"/>
                </a:solidFill>
              </a:rPr>
              <a:t>行之后的所有行；第</a:t>
            </a:r>
            <a:r>
              <a:rPr lang="en-US" altLang="zh-CN" sz="1400" dirty="0">
                <a:solidFill>
                  <a:schemeClr val="bg1"/>
                </a:solidFill>
              </a:rPr>
              <a:t>1</a:t>
            </a:r>
            <a:r>
              <a:rPr lang="zh-CN" altLang="en-US" sz="1400" dirty="0">
                <a:solidFill>
                  <a:schemeClr val="bg1"/>
                </a:solidFill>
              </a:rPr>
              <a:t>轴是整数序列，它选取第</a:t>
            </a:r>
            <a:r>
              <a:rPr lang="en-US" altLang="zh-CN" sz="1400" dirty="0">
                <a:solidFill>
                  <a:schemeClr val="bg1"/>
                </a:solidFill>
              </a:rPr>
              <a:t>0, 2, 5</a:t>
            </a:r>
            <a:r>
              <a:rPr lang="zh-CN" altLang="en-US" sz="1400" dirty="0">
                <a:solidFill>
                  <a:schemeClr val="bg1"/>
                </a:solidFill>
              </a:rPr>
              <a:t>三列。</a:t>
            </a:r>
          </a:p>
        </p:txBody>
      </p:sp>
      <p:sp>
        <p:nvSpPr>
          <p:cNvPr id="16" name="矩形 15">
            <a:extLst>
              <a:ext uri="{FF2B5EF4-FFF2-40B4-BE49-F238E27FC236}">
                <a16:creationId xmlns:a16="http://schemas.microsoft.com/office/drawing/2014/main" id="{D5416056-0E02-4D45-A2A2-377880879306}"/>
              </a:ext>
            </a:extLst>
          </p:cNvPr>
          <p:cNvSpPr/>
          <p:nvPr/>
        </p:nvSpPr>
        <p:spPr>
          <a:xfrm>
            <a:off x="7738631" y="2216835"/>
            <a:ext cx="4379229" cy="523220"/>
          </a:xfrm>
          <a:prstGeom prst="rect">
            <a:avLst/>
          </a:prstGeom>
        </p:spPr>
        <p:txBody>
          <a:bodyPr wrap="square">
            <a:spAutoFit/>
          </a:bodyPr>
          <a:lstStyle/>
          <a:p>
            <a:r>
              <a:rPr lang="en-US" altLang="zh-CN" sz="1400" dirty="0">
                <a:solidFill>
                  <a:schemeClr val="bg1"/>
                </a:solidFill>
              </a:rPr>
              <a:t>a[mask, 2] : </a:t>
            </a:r>
            <a:r>
              <a:rPr lang="zh-CN" altLang="en-US" sz="1400" dirty="0">
                <a:solidFill>
                  <a:schemeClr val="bg1"/>
                </a:solidFill>
              </a:rPr>
              <a:t>下标的第</a:t>
            </a:r>
            <a:r>
              <a:rPr lang="en-US" altLang="zh-CN" sz="1400" dirty="0">
                <a:solidFill>
                  <a:schemeClr val="bg1"/>
                </a:solidFill>
              </a:rPr>
              <a:t>0</a:t>
            </a:r>
            <a:r>
              <a:rPr lang="zh-CN" altLang="en-US" sz="1400" dirty="0">
                <a:solidFill>
                  <a:schemeClr val="bg1"/>
                </a:solidFill>
              </a:rPr>
              <a:t>轴是一个布尔数组，它选取第</a:t>
            </a:r>
            <a:r>
              <a:rPr lang="en-US" altLang="zh-CN" sz="1400" dirty="0">
                <a:solidFill>
                  <a:schemeClr val="bg1"/>
                </a:solidFill>
              </a:rPr>
              <a:t>0</a:t>
            </a:r>
            <a:r>
              <a:rPr lang="zh-CN" altLang="en-US" sz="1400" dirty="0">
                <a:solidFill>
                  <a:schemeClr val="bg1"/>
                </a:solidFill>
              </a:rPr>
              <a:t>，</a:t>
            </a:r>
            <a:r>
              <a:rPr lang="en-US" altLang="zh-CN" sz="1400" dirty="0">
                <a:solidFill>
                  <a:schemeClr val="bg1"/>
                </a:solidFill>
              </a:rPr>
              <a:t>2</a:t>
            </a:r>
            <a:r>
              <a:rPr lang="zh-CN" altLang="en-US" sz="1400" dirty="0">
                <a:solidFill>
                  <a:schemeClr val="bg1"/>
                </a:solidFill>
              </a:rPr>
              <a:t>，</a:t>
            </a:r>
            <a:r>
              <a:rPr lang="en-US" altLang="zh-CN" sz="1400" dirty="0">
                <a:solidFill>
                  <a:schemeClr val="bg1"/>
                </a:solidFill>
              </a:rPr>
              <a:t>5</a:t>
            </a:r>
            <a:r>
              <a:rPr lang="zh-CN" altLang="en-US" sz="1400" dirty="0">
                <a:solidFill>
                  <a:schemeClr val="bg1"/>
                </a:solidFill>
              </a:rPr>
              <a:t>行；第</a:t>
            </a:r>
            <a:r>
              <a:rPr lang="en-US" altLang="zh-CN" sz="1400" dirty="0">
                <a:solidFill>
                  <a:schemeClr val="bg1"/>
                </a:solidFill>
              </a:rPr>
              <a:t>1</a:t>
            </a:r>
            <a:r>
              <a:rPr lang="zh-CN" altLang="en-US" sz="1400" dirty="0">
                <a:solidFill>
                  <a:schemeClr val="bg1"/>
                </a:solidFill>
              </a:rPr>
              <a:t>轴是一个整数，选取第</a:t>
            </a:r>
            <a:r>
              <a:rPr lang="en-US" altLang="zh-CN" sz="1400" dirty="0">
                <a:solidFill>
                  <a:schemeClr val="bg1"/>
                </a:solidFill>
              </a:rPr>
              <a:t>2</a:t>
            </a:r>
            <a:r>
              <a:rPr lang="zh-CN" altLang="en-US" sz="1400" dirty="0">
                <a:solidFill>
                  <a:schemeClr val="bg1"/>
                </a:solidFill>
              </a:rPr>
              <a:t>列。</a:t>
            </a:r>
          </a:p>
        </p:txBody>
      </p:sp>
    </p:spTree>
    <p:extLst>
      <p:ext uri="{BB962C8B-B14F-4D97-AF65-F5344CB8AC3E}">
        <p14:creationId xmlns:p14="http://schemas.microsoft.com/office/powerpoint/2010/main" val="294070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err="1">
                <a:solidFill>
                  <a:srgbClr val="FF0000"/>
                </a:solidFill>
                <a:latin typeface="微软雅黑" panose="020B0503020204020204" pitchFamily="34" charset="-122"/>
                <a:ea typeface="微软雅黑" panose="020B0503020204020204" pitchFamily="34" charset="-122"/>
              </a:rPr>
              <a:t>ufunc</a:t>
            </a:r>
            <a:r>
              <a:rPr lang="en-US" altLang="zh-CN" sz="4800" dirty="0">
                <a:solidFill>
                  <a:srgbClr val="FF0000"/>
                </a:solidFill>
                <a:latin typeface="微软雅黑" panose="020B0503020204020204" pitchFamily="34" charset="-122"/>
                <a:ea typeface="微软雅黑" panose="020B0503020204020204" pitchFamily="34" charset="-122"/>
              </a:rPr>
              <a:t> </a:t>
            </a:r>
            <a:br>
              <a:rPr lang="en-US" altLang="zh-CN" sz="4800" dirty="0">
                <a:solidFill>
                  <a:srgbClr val="FF0000"/>
                </a:solidFill>
                <a:latin typeface="微软雅黑" panose="020B0503020204020204" pitchFamily="34" charset="-122"/>
                <a:ea typeface="微软雅黑" panose="020B0503020204020204" pitchFamily="34" charset="-122"/>
              </a:rPr>
            </a:br>
            <a:r>
              <a:rPr lang="en-US" altLang="zh-CN" sz="4800" dirty="0">
                <a:solidFill>
                  <a:srgbClr val="FF0000"/>
                </a:solidFill>
                <a:latin typeface="微软雅黑" panose="020B0503020204020204" pitchFamily="34" charset="-122"/>
                <a:ea typeface="微软雅黑" panose="020B0503020204020204" pitchFamily="34" charset="-122"/>
              </a:rPr>
              <a:t>(universal function)</a:t>
            </a:r>
            <a:endParaRPr lang="zh-CN" altLang="en-US" sz="4800" dirty="0">
              <a:solidFill>
                <a:srgbClr val="FF0000"/>
              </a:solidFill>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17</a:t>
            </a:fld>
            <a:endParaRPr lang="zh-CN" altLang="en-US"/>
          </a:p>
        </p:txBody>
      </p:sp>
      <p:sp>
        <p:nvSpPr>
          <p:cNvPr id="4" name="矩形 3">
            <a:extLst>
              <a:ext uri="{FF2B5EF4-FFF2-40B4-BE49-F238E27FC236}">
                <a16:creationId xmlns:a16="http://schemas.microsoft.com/office/drawing/2014/main" id="{0986DD0B-28A6-45EE-A4E4-56767A162C01}"/>
              </a:ext>
            </a:extLst>
          </p:cNvPr>
          <p:cNvSpPr/>
          <p:nvPr/>
        </p:nvSpPr>
        <p:spPr>
          <a:xfrm>
            <a:off x="198057" y="136525"/>
            <a:ext cx="6096000" cy="923330"/>
          </a:xfrm>
          <a:prstGeom prst="rect">
            <a:avLst/>
          </a:prstGeom>
        </p:spPr>
        <p:txBody>
          <a:bodyPr>
            <a:spAutoFit/>
          </a:bodyPr>
          <a:lstStyle/>
          <a:p>
            <a:r>
              <a:rPr lang="en-US" altLang="zh-CN" dirty="0"/>
              <a:t>x = </a:t>
            </a:r>
            <a:r>
              <a:rPr lang="en-US" altLang="zh-CN" dirty="0" err="1"/>
              <a:t>np.linspace</a:t>
            </a:r>
            <a:r>
              <a:rPr lang="en-US" altLang="zh-CN" dirty="0"/>
              <a:t>(0, 2*</a:t>
            </a:r>
            <a:r>
              <a:rPr lang="en-US" altLang="zh-CN" dirty="0" err="1"/>
              <a:t>np.pi</a:t>
            </a:r>
            <a:r>
              <a:rPr lang="en-US" altLang="zh-CN" dirty="0"/>
              <a:t>, 10)</a:t>
            </a:r>
          </a:p>
          <a:p>
            <a:r>
              <a:rPr lang="en-US" altLang="zh-CN" dirty="0"/>
              <a:t>y = </a:t>
            </a:r>
            <a:r>
              <a:rPr lang="en-US" altLang="zh-CN" dirty="0" err="1"/>
              <a:t>np.sin</a:t>
            </a:r>
            <a:r>
              <a:rPr lang="en-US" altLang="zh-CN" dirty="0"/>
              <a:t>(x)</a:t>
            </a:r>
          </a:p>
          <a:p>
            <a:r>
              <a:rPr lang="en-US" altLang="zh-CN" dirty="0"/>
              <a:t>print(y)</a:t>
            </a:r>
          </a:p>
        </p:txBody>
      </p:sp>
      <p:sp>
        <p:nvSpPr>
          <p:cNvPr id="14" name="矩形: 圆角 13">
            <a:extLst>
              <a:ext uri="{FF2B5EF4-FFF2-40B4-BE49-F238E27FC236}">
                <a16:creationId xmlns:a16="http://schemas.microsoft.com/office/drawing/2014/main" id="{F47D9D16-6526-4CF0-81DB-326720430089}"/>
              </a:ext>
            </a:extLst>
          </p:cNvPr>
          <p:cNvSpPr/>
          <p:nvPr/>
        </p:nvSpPr>
        <p:spPr>
          <a:xfrm>
            <a:off x="4038600" y="182880"/>
            <a:ext cx="5392751" cy="92333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a:solidFill>
                  <a:schemeClr val="accent1"/>
                </a:solidFill>
              </a:rPr>
              <a:t>array([  0.00000000e+00,   6.42787610e-01,   9.84807753e-01,</a:t>
            </a:r>
          </a:p>
          <a:p>
            <a:r>
              <a:rPr lang="en-US" altLang="zh-CN" sz="1200" dirty="0">
                <a:solidFill>
                  <a:schemeClr val="accent1"/>
                </a:solidFill>
              </a:rPr>
              <a:t>         8.66025404e-01,   3.42020143e-01,  -3.42020143e-01,</a:t>
            </a:r>
          </a:p>
          <a:p>
            <a:r>
              <a:rPr lang="en-US" altLang="zh-CN" sz="1200" dirty="0">
                <a:solidFill>
                  <a:schemeClr val="accent1"/>
                </a:solidFill>
              </a:rPr>
              <a:t>        -8.66025404e-01,  -9.84807753e-01,  -6.42787610e-01,</a:t>
            </a:r>
          </a:p>
          <a:p>
            <a:r>
              <a:rPr lang="en-US" altLang="zh-CN" sz="1200" dirty="0">
                <a:solidFill>
                  <a:schemeClr val="accent1"/>
                </a:solidFill>
              </a:rPr>
              <a:t>        -2.44921271e-16])</a:t>
            </a:r>
          </a:p>
        </p:txBody>
      </p:sp>
      <p:sp>
        <p:nvSpPr>
          <p:cNvPr id="7" name="矩形 6">
            <a:extLst>
              <a:ext uri="{FF2B5EF4-FFF2-40B4-BE49-F238E27FC236}">
                <a16:creationId xmlns:a16="http://schemas.microsoft.com/office/drawing/2014/main" id="{FCF3E4AF-9D2F-41FB-A09F-A1A3A8CC0C3D}"/>
              </a:ext>
            </a:extLst>
          </p:cNvPr>
          <p:cNvSpPr/>
          <p:nvPr/>
        </p:nvSpPr>
        <p:spPr>
          <a:xfrm>
            <a:off x="9695292" y="151576"/>
            <a:ext cx="2093036" cy="923330"/>
          </a:xfrm>
          <a:prstGeom prst="rect">
            <a:avLst/>
          </a:prstGeom>
        </p:spPr>
        <p:txBody>
          <a:bodyPr wrap="square">
            <a:spAutoFit/>
          </a:bodyPr>
          <a:lstStyle/>
          <a:p>
            <a:r>
              <a:rPr lang="en-US" altLang="zh-CN" dirty="0" err="1">
                <a:solidFill>
                  <a:schemeClr val="accent4"/>
                </a:solidFill>
              </a:rPr>
              <a:t>ufunc</a:t>
            </a:r>
            <a:r>
              <a:rPr lang="zh-CN" altLang="en-US" dirty="0">
                <a:solidFill>
                  <a:schemeClr val="accent4"/>
                </a:solidFill>
              </a:rPr>
              <a:t>是对数组的每个元素进行操作的函数</a:t>
            </a:r>
          </a:p>
        </p:txBody>
      </p:sp>
      <p:sp>
        <p:nvSpPr>
          <p:cNvPr id="18" name="矩形 17">
            <a:extLst>
              <a:ext uri="{FF2B5EF4-FFF2-40B4-BE49-F238E27FC236}">
                <a16:creationId xmlns:a16="http://schemas.microsoft.com/office/drawing/2014/main" id="{928B09D6-4150-47BD-87CD-EAB1439A42E9}"/>
              </a:ext>
            </a:extLst>
          </p:cNvPr>
          <p:cNvSpPr/>
          <p:nvPr/>
        </p:nvSpPr>
        <p:spPr>
          <a:xfrm>
            <a:off x="9695292" y="1123758"/>
            <a:ext cx="2422473" cy="646331"/>
          </a:xfrm>
          <a:prstGeom prst="rect">
            <a:avLst/>
          </a:prstGeom>
        </p:spPr>
        <p:txBody>
          <a:bodyPr wrap="square">
            <a:spAutoFit/>
          </a:bodyPr>
          <a:lstStyle/>
          <a:p>
            <a:r>
              <a:rPr lang="zh-CN" altLang="en-US" dirty="0">
                <a:solidFill>
                  <a:schemeClr val="accent4"/>
                </a:solidFill>
              </a:rPr>
              <a:t>速度远远快于</a:t>
            </a:r>
            <a:r>
              <a:rPr lang="en-US" altLang="zh-CN" dirty="0">
                <a:solidFill>
                  <a:schemeClr val="accent4"/>
                </a:solidFill>
              </a:rPr>
              <a:t>for</a:t>
            </a:r>
            <a:r>
              <a:rPr lang="zh-CN" altLang="en-US" dirty="0">
                <a:solidFill>
                  <a:schemeClr val="accent4"/>
                </a:solidFill>
              </a:rPr>
              <a:t>循环</a:t>
            </a:r>
            <a:r>
              <a:rPr lang="en-US" altLang="zh-CN" dirty="0">
                <a:solidFill>
                  <a:schemeClr val="accent4"/>
                </a:solidFill>
              </a:rPr>
              <a:t>(</a:t>
            </a:r>
            <a:r>
              <a:rPr lang="zh-CN" altLang="en-US" dirty="0">
                <a:solidFill>
                  <a:schemeClr val="accent4"/>
                </a:solidFill>
              </a:rPr>
              <a:t>底层是用</a:t>
            </a:r>
            <a:r>
              <a:rPr lang="en-US" altLang="zh-CN" dirty="0">
                <a:solidFill>
                  <a:schemeClr val="accent4"/>
                </a:solidFill>
              </a:rPr>
              <a:t>C</a:t>
            </a:r>
            <a:r>
              <a:rPr lang="zh-CN" altLang="en-US" dirty="0">
                <a:solidFill>
                  <a:schemeClr val="accent4"/>
                </a:solidFill>
              </a:rPr>
              <a:t>语言写的）</a:t>
            </a:r>
          </a:p>
        </p:txBody>
      </p:sp>
      <p:graphicFrame>
        <p:nvGraphicFramePr>
          <p:cNvPr id="10" name="表格 9">
            <a:extLst>
              <a:ext uri="{FF2B5EF4-FFF2-40B4-BE49-F238E27FC236}">
                <a16:creationId xmlns:a16="http://schemas.microsoft.com/office/drawing/2014/main" id="{D20971AE-C609-4534-9C83-DAE58A492EA2}"/>
              </a:ext>
            </a:extLst>
          </p:cNvPr>
          <p:cNvGraphicFramePr>
            <a:graphicFrameLocks noGrp="1"/>
          </p:cNvGraphicFramePr>
          <p:nvPr>
            <p:extLst>
              <p:ext uri="{D42A27DB-BD31-4B8C-83A1-F6EECF244321}">
                <p14:modId xmlns:p14="http://schemas.microsoft.com/office/powerpoint/2010/main" val="753164066"/>
              </p:ext>
            </p:extLst>
          </p:nvPr>
        </p:nvGraphicFramePr>
        <p:xfrm>
          <a:off x="396114" y="1820736"/>
          <a:ext cx="5699886" cy="2386790"/>
        </p:xfrm>
        <a:graphic>
          <a:graphicData uri="http://schemas.openxmlformats.org/drawingml/2006/table">
            <a:tbl>
              <a:tblPr/>
              <a:tblGrid>
                <a:gridCol w="1492904">
                  <a:extLst>
                    <a:ext uri="{9D8B030D-6E8A-4147-A177-3AD203B41FA5}">
                      <a16:colId xmlns:a16="http://schemas.microsoft.com/office/drawing/2014/main" val="4064645558"/>
                    </a:ext>
                  </a:extLst>
                </a:gridCol>
                <a:gridCol w="4206982">
                  <a:extLst>
                    <a:ext uri="{9D8B030D-6E8A-4147-A177-3AD203B41FA5}">
                      <a16:colId xmlns:a16="http://schemas.microsoft.com/office/drawing/2014/main" val="1089177139"/>
                    </a:ext>
                  </a:extLst>
                </a:gridCol>
              </a:tblGrid>
              <a:tr h="199070">
                <a:tc>
                  <a:txBody>
                    <a:bodyPr/>
                    <a:lstStyle/>
                    <a:p>
                      <a:pPr algn="l"/>
                      <a:r>
                        <a:rPr lang="en-US" sz="1400" dirty="0">
                          <a:effectLst/>
                        </a:rPr>
                        <a:t>y = x1 + x2 :</a:t>
                      </a:r>
                    </a:p>
                  </a:txBody>
                  <a:tcPr marR="76200" marT="9525" marB="9525" anchor="ctr">
                    <a:lnL>
                      <a:noFill/>
                    </a:lnL>
                    <a:lnR>
                      <a:noFill/>
                    </a:lnR>
                    <a:lnT>
                      <a:noFill/>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400" dirty="0">
                          <a:effectLst/>
                        </a:rPr>
                        <a:t>add(x1, x2 [, y])</a:t>
                      </a:r>
                    </a:p>
                  </a:txBody>
                  <a:tcPr marR="76200" marT="9525" marB="9525" anchor="ctr">
                    <a:lnL>
                      <a:noFill/>
                    </a:lnL>
                    <a:lnR>
                      <a:noFill/>
                    </a:lnR>
                    <a:lnT>
                      <a:noFill/>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35954200"/>
                  </a:ext>
                </a:extLst>
              </a:tr>
              <a:tr h="199070">
                <a:tc>
                  <a:txBody>
                    <a:bodyPr/>
                    <a:lstStyle/>
                    <a:p>
                      <a:pPr algn="l"/>
                      <a:r>
                        <a:rPr lang="en-US" sz="1400" dirty="0">
                          <a:effectLst/>
                        </a:rPr>
                        <a:t>y = x1 - x2  :</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400">
                          <a:effectLst/>
                        </a:rPr>
                        <a:t>subtract(x1, x2 [, y])</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614699468"/>
                  </a:ext>
                </a:extLst>
              </a:tr>
              <a:tr h="199070">
                <a:tc>
                  <a:txBody>
                    <a:bodyPr/>
                    <a:lstStyle/>
                    <a:p>
                      <a:pPr algn="l"/>
                      <a:r>
                        <a:rPr lang="en-US" sz="1400" dirty="0">
                          <a:effectLst/>
                        </a:rPr>
                        <a:t>y = x1 * x2 :</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400" dirty="0">
                          <a:effectLst/>
                        </a:rPr>
                        <a:t>multiply (x1, x2 [, y])</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624190735"/>
                  </a:ext>
                </a:extLst>
              </a:tr>
              <a:tr h="381822">
                <a:tc>
                  <a:txBody>
                    <a:bodyPr/>
                    <a:lstStyle/>
                    <a:p>
                      <a:pPr algn="l"/>
                      <a:r>
                        <a:rPr lang="en-US" sz="1400" dirty="0">
                          <a:effectLst/>
                        </a:rPr>
                        <a:t>y = x1 / x2  :</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400">
                          <a:effectLst/>
                        </a:rPr>
                        <a:t>divide (x1, x2 [, y]), </a:t>
                      </a:r>
                      <a:r>
                        <a:rPr lang="zh-CN" altLang="en-US" sz="1400">
                          <a:effectLst/>
                        </a:rPr>
                        <a:t>如果两个数组的元素为整数，那么用整数除法</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53362233"/>
                  </a:ext>
                </a:extLst>
              </a:tr>
              <a:tr h="199070">
                <a:tc>
                  <a:txBody>
                    <a:bodyPr/>
                    <a:lstStyle/>
                    <a:p>
                      <a:pPr algn="l"/>
                      <a:r>
                        <a:rPr lang="en-US" sz="1400" dirty="0">
                          <a:effectLst/>
                        </a:rPr>
                        <a:t>y = x1 / x2  :</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400" dirty="0">
                          <a:effectLst/>
                        </a:rPr>
                        <a:t>true divide (x1, x2 [, y]), </a:t>
                      </a:r>
                      <a:r>
                        <a:rPr lang="zh-CN" altLang="en-US" sz="1400" dirty="0">
                          <a:effectLst/>
                        </a:rPr>
                        <a:t>总是返回精确的商</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625239874"/>
                  </a:ext>
                </a:extLst>
              </a:tr>
              <a:tr h="199070">
                <a:tc>
                  <a:txBody>
                    <a:bodyPr/>
                    <a:lstStyle/>
                    <a:p>
                      <a:pPr algn="l"/>
                      <a:r>
                        <a:rPr lang="en-US" sz="1400" dirty="0">
                          <a:effectLst/>
                        </a:rPr>
                        <a:t>y = x1 // x2 :</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400" dirty="0">
                          <a:effectLst/>
                        </a:rPr>
                        <a:t>floor divide (x1, x2 [, y]), </a:t>
                      </a:r>
                      <a:r>
                        <a:rPr lang="zh-CN" altLang="en-US" sz="1400" dirty="0">
                          <a:effectLst/>
                        </a:rPr>
                        <a:t>总是对返回值取整</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02103530"/>
                  </a:ext>
                </a:extLst>
              </a:tr>
              <a:tr h="199070">
                <a:tc>
                  <a:txBody>
                    <a:bodyPr/>
                    <a:lstStyle/>
                    <a:p>
                      <a:pPr algn="l"/>
                      <a:r>
                        <a:rPr lang="en-US" sz="1400" dirty="0">
                          <a:effectLst/>
                        </a:rPr>
                        <a:t>y = -x          :</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400">
                          <a:effectLst/>
                        </a:rPr>
                        <a:t>negative(x [,y])</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550919211"/>
                  </a:ext>
                </a:extLst>
              </a:tr>
              <a:tr h="199070">
                <a:tc>
                  <a:txBody>
                    <a:bodyPr/>
                    <a:lstStyle/>
                    <a:p>
                      <a:pPr algn="l"/>
                      <a:r>
                        <a:rPr lang="en-US" sz="1400" dirty="0">
                          <a:effectLst/>
                        </a:rPr>
                        <a:t>y = x1**x2  :</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400" dirty="0">
                          <a:effectLst/>
                        </a:rPr>
                        <a:t>power(x1, x2 [, y])</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73343680"/>
                  </a:ext>
                </a:extLst>
              </a:tr>
              <a:tr h="314150">
                <a:tc>
                  <a:txBody>
                    <a:bodyPr/>
                    <a:lstStyle/>
                    <a:p>
                      <a:pPr algn="l"/>
                      <a:r>
                        <a:rPr lang="en-US" sz="1400" dirty="0">
                          <a:effectLst/>
                        </a:rPr>
                        <a:t>y = x1 % x2 :</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s-ES" sz="1400" dirty="0">
                          <a:effectLst/>
                        </a:rPr>
                        <a:t>remainder(x1, x2 [, y]), mod(x1, x2, [, y])</a:t>
                      </a:r>
                    </a:p>
                  </a:txBody>
                  <a:tcPr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673967122"/>
                  </a:ext>
                </a:extLst>
              </a:tr>
            </a:tbl>
          </a:graphicData>
        </a:graphic>
      </p:graphicFrame>
      <p:sp>
        <p:nvSpPr>
          <p:cNvPr id="21" name="矩形: 圆角 20">
            <a:extLst>
              <a:ext uri="{FF2B5EF4-FFF2-40B4-BE49-F238E27FC236}">
                <a16:creationId xmlns:a16="http://schemas.microsoft.com/office/drawing/2014/main" id="{A569B017-330D-4C81-91A3-D3A4F8D53CFD}"/>
              </a:ext>
            </a:extLst>
          </p:cNvPr>
          <p:cNvSpPr/>
          <p:nvPr/>
        </p:nvSpPr>
        <p:spPr>
          <a:xfrm>
            <a:off x="396114" y="1173622"/>
            <a:ext cx="3871086"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dirty="0">
                <a:solidFill>
                  <a:schemeClr val="tx1"/>
                </a:solidFill>
              </a:rPr>
              <a:t>调用</a:t>
            </a:r>
            <a:r>
              <a:rPr lang="en-US" altLang="zh-CN" sz="2400" dirty="0" err="1">
                <a:solidFill>
                  <a:schemeClr val="tx1"/>
                </a:solidFill>
              </a:rPr>
              <a:t>ufunc</a:t>
            </a:r>
            <a:r>
              <a:rPr lang="zh-CN" altLang="en-US" sz="2400" dirty="0">
                <a:solidFill>
                  <a:schemeClr val="tx1"/>
                </a:solidFill>
              </a:rPr>
              <a:t>方法的运算简写</a:t>
            </a:r>
          </a:p>
        </p:txBody>
      </p:sp>
    </p:spTree>
    <p:extLst>
      <p:ext uri="{BB962C8B-B14F-4D97-AF65-F5344CB8AC3E}">
        <p14:creationId xmlns:p14="http://schemas.microsoft.com/office/powerpoint/2010/main" val="91821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4" grpId="0" animBg="1"/>
      <p:bldP spid="7" grpId="0"/>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solidFill>
                  <a:srgbClr val="FF0000"/>
                </a:solidFill>
                <a:latin typeface="微软雅黑" panose="020B0503020204020204" pitchFamily="34" charset="-122"/>
                <a:ea typeface="微软雅黑" panose="020B0503020204020204" pitchFamily="34" charset="-122"/>
              </a:rPr>
              <a:t>快速循环</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18</a:t>
            </a:fld>
            <a:endParaRPr lang="zh-CN" altLang="en-US"/>
          </a:p>
        </p:txBody>
      </p:sp>
      <p:sp>
        <p:nvSpPr>
          <p:cNvPr id="19" name="矩形: 圆角 18">
            <a:extLst>
              <a:ext uri="{FF2B5EF4-FFF2-40B4-BE49-F238E27FC236}">
                <a16:creationId xmlns:a16="http://schemas.microsoft.com/office/drawing/2014/main" id="{FE326719-1E4B-4C31-AACF-26870B748DA0}"/>
              </a:ext>
            </a:extLst>
          </p:cNvPr>
          <p:cNvSpPr/>
          <p:nvPr/>
        </p:nvSpPr>
        <p:spPr>
          <a:xfrm>
            <a:off x="298581" y="136525"/>
            <a:ext cx="5401308"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dirty="0">
                <a:solidFill>
                  <a:schemeClr val="tx1"/>
                </a:solidFill>
              </a:rPr>
              <a:t>将一个数组中的所有大于</a:t>
            </a:r>
            <a:r>
              <a:rPr lang="en-US" altLang="zh-CN" sz="2400" dirty="0">
                <a:solidFill>
                  <a:schemeClr val="tx1"/>
                </a:solidFill>
              </a:rPr>
              <a:t>0</a:t>
            </a:r>
            <a:r>
              <a:rPr lang="zh-CN" altLang="en-US" sz="2400" dirty="0">
                <a:solidFill>
                  <a:schemeClr val="tx1"/>
                </a:solidFill>
              </a:rPr>
              <a:t>的值取对数</a:t>
            </a:r>
          </a:p>
        </p:txBody>
      </p:sp>
      <p:sp>
        <p:nvSpPr>
          <p:cNvPr id="26" name="矩形 25">
            <a:extLst>
              <a:ext uri="{FF2B5EF4-FFF2-40B4-BE49-F238E27FC236}">
                <a16:creationId xmlns:a16="http://schemas.microsoft.com/office/drawing/2014/main" id="{58609314-B6CD-46CA-A120-FF15B00E88FD}"/>
              </a:ext>
            </a:extLst>
          </p:cNvPr>
          <p:cNvSpPr/>
          <p:nvPr/>
        </p:nvSpPr>
        <p:spPr>
          <a:xfrm>
            <a:off x="298581" y="984039"/>
            <a:ext cx="3466111" cy="923330"/>
          </a:xfrm>
          <a:prstGeom prst="rect">
            <a:avLst/>
          </a:prstGeom>
        </p:spPr>
        <p:txBody>
          <a:bodyPr wrap="square">
            <a:spAutoFit/>
          </a:bodyPr>
          <a:lstStyle/>
          <a:p>
            <a:r>
              <a:rPr lang="en-US" altLang="zh-CN" dirty="0"/>
              <a:t>for </a:t>
            </a:r>
            <a:r>
              <a:rPr lang="en-US" altLang="zh-CN" dirty="0" err="1"/>
              <a:t>i</a:t>
            </a:r>
            <a:r>
              <a:rPr lang="en-US" altLang="zh-CN" dirty="0"/>
              <a:t> in range(</a:t>
            </a:r>
            <a:r>
              <a:rPr lang="en-US" altLang="zh-CN" dirty="0" err="1"/>
              <a:t>len</a:t>
            </a:r>
            <a:r>
              <a:rPr lang="en-US" altLang="zh-CN" dirty="0"/>
              <a:t>(a)):</a:t>
            </a:r>
          </a:p>
          <a:p>
            <a:r>
              <a:rPr lang="en-US" altLang="zh-CN" dirty="0"/>
              <a:t>    if a[</a:t>
            </a:r>
            <a:r>
              <a:rPr lang="en-US" altLang="zh-CN" dirty="0" err="1"/>
              <a:t>i</a:t>
            </a:r>
            <a:r>
              <a:rPr lang="en-US" altLang="zh-CN" dirty="0"/>
              <a:t>]&gt;0:</a:t>
            </a:r>
          </a:p>
          <a:p>
            <a:r>
              <a:rPr lang="en-US" altLang="zh-CN" dirty="0"/>
              <a:t>        a[</a:t>
            </a:r>
            <a:r>
              <a:rPr lang="en-US" altLang="zh-CN" dirty="0" err="1"/>
              <a:t>i</a:t>
            </a:r>
            <a:r>
              <a:rPr lang="en-US" altLang="zh-CN" dirty="0"/>
              <a:t>]=math.log10(a[</a:t>
            </a:r>
            <a:r>
              <a:rPr lang="en-US" altLang="zh-CN" dirty="0" err="1"/>
              <a:t>i</a:t>
            </a:r>
            <a:r>
              <a:rPr lang="en-US" altLang="zh-CN" dirty="0"/>
              <a:t>])</a:t>
            </a:r>
          </a:p>
        </p:txBody>
      </p:sp>
      <p:cxnSp>
        <p:nvCxnSpPr>
          <p:cNvPr id="11" name="直接连接符 10">
            <a:extLst>
              <a:ext uri="{FF2B5EF4-FFF2-40B4-BE49-F238E27FC236}">
                <a16:creationId xmlns:a16="http://schemas.microsoft.com/office/drawing/2014/main" id="{9E34085E-CEC6-480F-A0DC-77463502F813}"/>
              </a:ext>
            </a:extLst>
          </p:cNvPr>
          <p:cNvCxnSpPr/>
          <p:nvPr/>
        </p:nvCxnSpPr>
        <p:spPr>
          <a:xfrm>
            <a:off x="535459" y="984039"/>
            <a:ext cx="2916195" cy="9233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24D76C1-7682-401E-B983-58FC6993A661}"/>
              </a:ext>
            </a:extLst>
          </p:cNvPr>
          <p:cNvCxnSpPr>
            <a:cxnSpLocks/>
          </p:cNvCxnSpPr>
          <p:nvPr/>
        </p:nvCxnSpPr>
        <p:spPr>
          <a:xfrm flipV="1">
            <a:off x="395416" y="984039"/>
            <a:ext cx="2792627" cy="9233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2C7EE29C-CF47-4098-8B84-4E05CA65FFDF}"/>
              </a:ext>
            </a:extLst>
          </p:cNvPr>
          <p:cNvSpPr/>
          <p:nvPr/>
        </p:nvSpPr>
        <p:spPr>
          <a:xfrm>
            <a:off x="298581" y="2484070"/>
            <a:ext cx="3466111" cy="369332"/>
          </a:xfrm>
          <a:prstGeom prst="rect">
            <a:avLst/>
          </a:prstGeom>
        </p:spPr>
        <p:txBody>
          <a:bodyPr wrap="square">
            <a:spAutoFit/>
          </a:bodyPr>
          <a:lstStyle/>
          <a:p>
            <a:r>
              <a:rPr lang="en-US" altLang="zh-CN" dirty="0"/>
              <a:t>mask = a&gt;0</a:t>
            </a:r>
          </a:p>
        </p:txBody>
      </p:sp>
      <p:sp>
        <p:nvSpPr>
          <p:cNvPr id="30" name="矩形 29">
            <a:extLst>
              <a:ext uri="{FF2B5EF4-FFF2-40B4-BE49-F238E27FC236}">
                <a16:creationId xmlns:a16="http://schemas.microsoft.com/office/drawing/2014/main" id="{67C557CC-E76E-4F27-977C-56B660D22FC5}"/>
              </a:ext>
            </a:extLst>
          </p:cNvPr>
          <p:cNvSpPr/>
          <p:nvPr/>
        </p:nvSpPr>
        <p:spPr>
          <a:xfrm>
            <a:off x="298581" y="3721823"/>
            <a:ext cx="3466111" cy="369332"/>
          </a:xfrm>
          <a:prstGeom prst="rect">
            <a:avLst/>
          </a:prstGeom>
        </p:spPr>
        <p:txBody>
          <a:bodyPr wrap="square">
            <a:spAutoFit/>
          </a:bodyPr>
          <a:lstStyle/>
          <a:p>
            <a:r>
              <a:rPr lang="en-US" altLang="zh-CN" dirty="0"/>
              <a:t>a[a&gt;0] =np.log10(a[a&gt;0]) </a:t>
            </a:r>
          </a:p>
        </p:txBody>
      </p:sp>
      <p:sp>
        <p:nvSpPr>
          <p:cNvPr id="31" name="矩形 30">
            <a:extLst>
              <a:ext uri="{FF2B5EF4-FFF2-40B4-BE49-F238E27FC236}">
                <a16:creationId xmlns:a16="http://schemas.microsoft.com/office/drawing/2014/main" id="{605CC9F7-611A-4189-85F5-074C8715916D}"/>
              </a:ext>
            </a:extLst>
          </p:cNvPr>
          <p:cNvSpPr/>
          <p:nvPr/>
        </p:nvSpPr>
        <p:spPr>
          <a:xfrm>
            <a:off x="298580" y="2977941"/>
            <a:ext cx="3740020" cy="369332"/>
          </a:xfrm>
          <a:prstGeom prst="rect">
            <a:avLst/>
          </a:prstGeom>
        </p:spPr>
        <p:txBody>
          <a:bodyPr wrap="square">
            <a:spAutoFit/>
          </a:bodyPr>
          <a:lstStyle/>
          <a:p>
            <a:r>
              <a:rPr lang="en-US" altLang="zh-CN" dirty="0"/>
              <a:t>a[mask] =np.log10(a[mask]) </a:t>
            </a:r>
          </a:p>
        </p:txBody>
      </p:sp>
      <p:sp>
        <p:nvSpPr>
          <p:cNvPr id="32" name="矩形: 圆角 31">
            <a:extLst>
              <a:ext uri="{FF2B5EF4-FFF2-40B4-BE49-F238E27FC236}">
                <a16:creationId xmlns:a16="http://schemas.microsoft.com/office/drawing/2014/main" id="{15F61E23-7238-414E-AF29-41715A069E44}"/>
              </a:ext>
            </a:extLst>
          </p:cNvPr>
          <p:cNvSpPr/>
          <p:nvPr/>
        </p:nvSpPr>
        <p:spPr>
          <a:xfrm>
            <a:off x="4172112" y="1907369"/>
            <a:ext cx="3466110" cy="1031402"/>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accent1"/>
                </a:solidFill>
              </a:rPr>
              <a:t>遮蔽用生成一个布尔数组</a:t>
            </a:r>
            <a:r>
              <a:rPr lang="en-US" altLang="zh-CN" dirty="0">
                <a:solidFill>
                  <a:schemeClr val="accent1"/>
                </a:solidFill>
              </a:rPr>
              <a:t>mask,</a:t>
            </a:r>
          </a:p>
          <a:p>
            <a:r>
              <a:rPr lang="en-US" altLang="zh-CN" dirty="0">
                <a:solidFill>
                  <a:schemeClr val="accent1"/>
                </a:solidFill>
              </a:rPr>
              <a:t>mask</a:t>
            </a:r>
            <a:r>
              <a:rPr lang="zh-CN" altLang="en-US" dirty="0">
                <a:solidFill>
                  <a:schemeClr val="accent1"/>
                </a:solidFill>
              </a:rPr>
              <a:t>中对应</a:t>
            </a:r>
            <a:r>
              <a:rPr lang="en-US" altLang="zh-CN" dirty="0">
                <a:solidFill>
                  <a:schemeClr val="accent1"/>
                </a:solidFill>
              </a:rPr>
              <a:t>a</a:t>
            </a:r>
            <a:r>
              <a:rPr lang="zh-CN" altLang="en-US" dirty="0">
                <a:solidFill>
                  <a:schemeClr val="accent1"/>
                </a:solidFill>
              </a:rPr>
              <a:t>中元素大于</a:t>
            </a:r>
            <a:r>
              <a:rPr lang="en-US" altLang="zh-CN" dirty="0">
                <a:solidFill>
                  <a:schemeClr val="accent1"/>
                </a:solidFill>
              </a:rPr>
              <a:t>0</a:t>
            </a:r>
            <a:r>
              <a:rPr lang="zh-CN" altLang="en-US" dirty="0">
                <a:solidFill>
                  <a:schemeClr val="accent1"/>
                </a:solidFill>
              </a:rPr>
              <a:t>的位置值为</a:t>
            </a:r>
            <a:r>
              <a:rPr lang="en-US" altLang="zh-CN" dirty="0">
                <a:solidFill>
                  <a:schemeClr val="accent1"/>
                </a:solidFill>
              </a:rPr>
              <a:t>True, </a:t>
            </a:r>
            <a:r>
              <a:rPr lang="zh-CN" altLang="en-US" dirty="0">
                <a:solidFill>
                  <a:schemeClr val="accent1"/>
                </a:solidFill>
              </a:rPr>
              <a:t>小于</a:t>
            </a:r>
            <a:r>
              <a:rPr lang="en-US" altLang="zh-CN" dirty="0">
                <a:solidFill>
                  <a:schemeClr val="accent1"/>
                </a:solidFill>
              </a:rPr>
              <a:t>0</a:t>
            </a:r>
            <a:r>
              <a:rPr lang="zh-CN" altLang="en-US" dirty="0">
                <a:solidFill>
                  <a:schemeClr val="accent1"/>
                </a:solidFill>
              </a:rPr>
              <a:t>处为</a:t>
            </a:r>
            <a:r>
              <a:rPr lang="en-US" altLang="zh-CN" dirty="0">
                <a:solidFill>
                  <a:schemeClr val="accent1"/>
                </a:solidFill>
              </a:rPr>
              <a:t>False</a:t>
            </a:r>
            <a:endParaRPr lang="zh-CN" altLang="en-US" dirty="0">
              <a:solidFill>
                <a:schemeClr val="accent1"/>
              </a:solidFill>
            </a:endParaRPr>
          </a:p>
        </p:txBody>
      </p:sp>
      <p:sp>
        <p:nvSpPr>
          <p:cNvPr id="33" name="矩形: 圆角 32">
            <a:extLst>
              <a:ext uri="{FF2B5EF4-FFF2-40B4-BE49-F238E27FC236}">
                <a16:creationId xmlns:a16="http://schemas.microsoft.com/office/drawing/2014/main" id="{7AD4B88F-2F8A-4CA1-BA37-29F90051DE76}"/>
              </a:ext>
            </a:extLst>
          </p:cNvPr>
          <p:cNvSpPr/>
          <p:nvPr/>
        </p:nvSpPr>
        <p:spPr>
          <a:xfrm>
            <a:off x="4172112" y="3036574"/>
            <a:ext cx="5828623" cy="649446"/>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accent1"/>
                </a:solidFill>
              </a:rPr>
              <a:t>用</a:t>
            </a:r>
            <a:r>
              <a:rPr lang="en-US" altLang="zh-CN" dirty="0">
                <a:solidFill>
                  <a:schemeClr val="accent1"/>
                </a:solidFill>
              </a:rPr>
              <a:t>mask</a:t>
            </a:r>
            <a:r>
              <a:rPr lang="zh-CN" altLang="en-US" dirty="0">
                <a:solidFill>
                  <a:schemeClr val="accent1"/>
                </a:solidFill>
              </a:rPr>
              <a:t>索引</a:t>
            </a:r>
            <a:r>
              <a:rPr lang="en-US" altLang="zh-CN" dirty="0">
                <a:solidFill>
                  <a:schemeClr val="accent1"/>
                </a:solidFill>
              </a:rPr>
              <a:t>a</a:t>
            </a:r>
            <a:r>
              <a:rPr lang="zh-CN" altLang="en-US" dirty="0">
                <a:solidFill>
                  <a:schemeClr val="accent1"/>
                </a:solidFill>
              </a:rPr>
              <a:t>中相应的元素，用</a:t>
            </a:r>
            <a:r>
              <a:rPr lang="en-US" altLang="zh-CN" dirty="0" err="1">
                <a:solidFill>
                  <a:schemeClr val="accent1"/>
                </a:solidFill>
              </a:rPr>
              <a:t>numpy</a:t>
            </a:r>
            <a:r>
              <a:rPr lang="zh-CN" altLang="en-US" dirty="0">
                <a:solidFill>
                  <a:schemeClr val="accent1"/>
                </a:solidFill>
              </a:rPr>
              <a:t>中的</a:t>
            </a:r>
            <a:r>
              <a:rPr lang="en-US" altLang="zh-CN" dirty="0" err="1">
                <a:solidFill>
                  <a:schemeClr val="accent1"/>
                </a:solidFill>
              </a:rPr>
              <a:t>ufunc</a:t>
            </a:r>
            <a:r>
              <a:rPr lang="en-US" altLang="zh-CN" dirty="0">
                <a:solidFill>
                  <a:schemeClr val="accent1"/>
                </a:solidFill>
              </a:rPr>
              <a:t> log10</a:t>
            </a:r>
            <a:r>
              <a:rPr lang="zh-CN" altLang="en-US" dirty="0">
                <a:solidFill>
                  <a:schemeClr val="accent1"/>
                </a:solidFill>
              </a:rPr>
              <a:t>对全题数组计算对数，并赋值回原位置</a:t>
            </a:r>
          </a:p>
        </p:txBody>
      </p:sp>
      <p:sp>
        <p:nvSpPr>
          <p:cNvPr id="34" name="矩形: 圆角 33">
            <a:extLst>
              <a:ext uri="{FF2B5EF4-FFF2-40B4-BE49-F238E27FC236}">
                <a16:creationId xmlns:a16="http://schemas.microsoft.com/office/drawing/2014/main" id="{9C1C649D-F86D-49D6-9BCB-E19756169EE9}"/>
              </a:ext>
            </a:extLst>
          </p:cNvPr>
          <p:cNvSpPr/>
          <p:nvPr/>
        </p:nvSpPr>
        <p:spPr>
          <a:xfrm>
            <a:off x="4172112" y="3810738"/>
            <a:ext cx="4697441" cy="474549"/>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accent1"/>
                </a:solidFill>
              </a:rPr>
              <a:t>可以省去</a:t>
            </a:r>
            <a:r>
              <a:rPr lang="en-US" altLang="zh-CN" dirty="0">
                <a:solidFill>
                  <a:schemeClr val="accent1"/>
                </a:solidFill>
              </a:rPr>
              <a:t>mask</a:t>
            </a:r>
            <a:r>
              <a:rPr lang="zh-CN" altLang="en-US" dirty="0">
                <a:solidFill>
                  <a:schemeClr val="accent1"/>
                </a:solidFill>
              </a:rPr>
              <a:t>数组（节省空间，耗费时间）</a:t>
            </a:r>
          </a:p>
        </p:txBody>
      </p:sp>
    </p:spTree>
    <p:extLst>
      <p:ext uri="{BB962C8B-B14F-4D97-AF65-F5344CB8AC3E}">
        <p14:creationId xmlns:p14="http://schemas.microsoft.com/office/powerpoint/2010/main" val="300228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26" grpId="0"/>
      <p:bldP spid="29" grpId="0"/>
      <p:bldP spid="30" grpId="0"/>
      <p:bldP spid="31" grpId="0"/>
      <p:bldP spid="32" grpId="0" animBg="1"/>
      <p:bldP spid="33"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广播</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19</a:t>
            </a:fld>
            <a:endParaRPr lang="zh-CN" altLang="en-US"/>
          </a:p>
        </p:txBody>
      </p:sp>
      <p:sp>
        <p:nvSpPr>
          <p:cNvPr id="12" name="矩形: 圆角 11">
            <a:extLst>
              <a:ext uri="{FF2B5EF4-FFF2-40B4-BE49-F238E27FC236}">
                <a16:creationId xmlns:a16="http://schemas.microsoft.com/office/drawing/2014/main" id="{09F23470-20E6-440C-B4B4-DCBF7A036F5C}"/>
              </a:ext>
            </a:extLst>
          </p:cNvPr>
          <p:cNvSpPr/>
          <p:nvPr/>
        </p:nvSpPr>
        <p:spPr>
          <a:xfrm>
            <a:off x="6933513" y="19909"/>
            <a:ext cx="5231027" cy="562996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000" dirty="0">
                <a:solidFill>
                  <a:schemeClr val="tx1"/>
                </a:solidFill>
              </a:rPr>
              <a:t>当我们使用</a:t>
            </a:r>
            <a:r>
              <a:rPr lang="en-US" altLang="zh-CN" sz="2000" dirty="0" err="1">
                <a:solidFill>
                  <a:schemeClr val="tx1"/>
                </a:solidFill>
              </a:rPr>
              <a:t>ufunc</a:t>
            </a:r>
            <a:r>
              <a:rPr lang="zh-CN" altLang="en-US" sz="2000" dirty="0">
                <a:solidFill>
                  <a:schemeClr val="tx1"/>
                </a:solidFill>
              </a:rPr>
              <a:t>函数对两个数组进行计算时，</a:t>
            </a:r>
            <a:r>
              <a:rPr lang="en-US" altLang="zh-CN" sz="2000" dirty="0" err="1">
                <a:solidFill>
                  <a:schemeClr val="tx1"/>
                </a:solidFill>
              </a:rPr>
              <a:t>ufunc</a:t>
            </a:r>
            <a:r>
              <a:rPr lang="zh-CN" altLang="en-US" sz="2000" dirty="0">
                <a:solidFill>
                  <a:schemeClr val="tx1"/>
                </a:solidFill>
              </a:rPr>
              <a:t>函数会对这两个数组的对应元素进行计算，因此它要求这两个数组有相同的大小</a:t>
            </a:r>
            <a:r>
              <a:rPr lang="en-US" altLang="zh-CN" sz="2000" dirty="0">
                <a:solidFill>
                  <a:schemeClr val="tx1"/>
                </a:solidFill>
              </a:rPr>
              <a:t>(shape</a:t>
            </a:r>
            <a:r>
              <a:rPr lang="zh-CN" altLang="en-US" sz="2000" dirty="0">
                <a:solidFill>
                  <a:schemeClr val="tx1"/>
                </a:solidFill>
              </a:rPr>
              <a:t>相同</a:t>
            </a:r>
            <a:r>
              <a:rPr lang="en-US" altLang="zh-CN" sz="2000" dirty="0">
                <a:solidFill>
                  <a:schemeClr val="tx1"/>
                </a:solidFill>
              </a:rPr>
              <a:t>)</a:t>
            </a:r>
            <a:r>
              <a:rPr lang="zh-CN" altLang="en-US" sz="2000" dirty="0">
                <a:solidFill>
                  <a:schemeClr val="tx1"/>
                </a:solidFill>
              </a:rPr>
              <a:t>。如果两个数组的</a:t>
            </a:r>
            <a:r>
              <a:rPr lang="en-US" altLang="zh-CN" sz="2000" dirty="0">
                <a:solidFill>
                  <a:schemeClr val="tx1"/>
                </a:solidFill>
              </a:rPr>
              <a:t>shape</a:t>
            </a:r>
            <a:r>
              <a:rPr lang="zh-CN" altLang="en-US" sz="2000" dirty="0">
                <a:solidFill>
                  <a:schemeClr val="tx1"/>
                </a:solidFill>
              </a:rPr>
              <a:t>不同的话，会进行如下的广播</a:t>
            </a:r>
            <a:r>
              <a:rPr lang="en-US" altLang="zh-CN" sz="2000" dirty="0">
                <a:solidFill>
                  <a:schemeClr val="tx1"/>
                </a:solidFill>
              </a:rPr>
              <a:t>(broadcasting)</a:t>
            </a:r>
            <a:r>
              <a:rPr lang="zh-CN" altLang="en-US" sz="2000" dirty="0">
                <a:solidFill>
                  <a:schemeClr val="tx1"/>
                </a:solidFill>
              </a:rPr>
              <a:t>处理：</a:t>
            </a:r>
          </a:p>
          <a:p>
            <a:endParaRPr lang="zh-CN" altLang="en-US" sz="2000" dirty="0">
              <a:solidFill>
                <a:schemeClr val="tx1"/>
              </a:solidFill>
            </a:endParaRPr>
          </a:p>
          <a:p>
            <a:r>
              <a:rPr lang="en-US" altLang="zh-CN" sz="2000" dirty="0">
                <a:solidFill>
                  <a:schemeClr val="tx1"/>
                </a:solidFill>
              </a:rPr>
              <a:t>1.</a:t>
            </a:r>
            <a:r>
              <a:rPr lang="zh-CN" altLang="en-US" sz="2000" dirty="0">
                <a:solidFill>
                  <a:schemeClr val="tx1"/>
                </a:solidFill>
              </a:rPr>
              <a:t>让所有输入数组都向其中</a:t>
            </a:r>
            <a:r>
              <a:rPr lang="en-US" altLang="zh-CN" sz="2000" dirty="0">
                <a:solidFill>
                  <a:schemeClr val="tx1"/>
                </a:solidFill>
              </a:rPr>
              <a:t>shape</a:t>
            </a:r>
            <a:r>
              <a:rPr lang="zh-CN" altLang="en-US" sz="2000" dirty="0">
                <a:solidFill>
                  <a:schemeClr val="tx1"/>
                </a:solidFill>
              </a:rPr>
              <a:t>最长的数组看齐，</a:t>
            </a:r>
            <a:r>
              <a:rPr lang="en-US" altLang="zh-CN" sz="2000" dirty="0">
                <a:solidFill>
                  <a:schemeClr val="tx1"/>
                </a:solidFill>
              </a:rPr>
              <a:t>shape</a:t>
            </a:r>
            <a:r>
              <a:rPr lang="zh-CN" altLang="en-US" sz="2000" dirty="0">
                <a:solidFill>
                  <a:schemeClr val="tx1"/>
                </a:solidFill>
              </a:rPr>
              <a:t>中不足的部分都通过在前面加</a:t>
            </a:r>
            <a:r>
              <a:rPr lang="en-US" altLang="zh-CN" sz="2000" dirty="0">
                <a:solidFill>
                  <a:schemeClr val="tx1"/>
                </a:solidFill>
              </a:rPr>
              <a:t>1</a:t>
            </a:r>
            <a:r>
              <a:rPr lang="zh-CN" altLang="en-US" sz="2000" dirty="0">
                <a:solidFill>
                  <a:schemeClr val="tx1"/>
                </a:solidFill>
              </a:rPr>
              <a:t>补齐</a:t>
            </a:r>
          </a:p>
          <a:p>
            <a:r>
              <a:rPr lang="en-US" altLang="zh-CN" sz="2000" dirty="0">
                <a:solidFill>
                  <a:schemeClr val="tx1"/>
                </a:solidFill>
              </a:rPr>
              <a:t>2.</a:t>
            </a:r>
            <a:r>
              <a:rPr lang="zh-CN" altLang="en-US" sz="2000" dirty="0">
                <a:solidFill>
                  <a:schemeClr val="tx1"/>
                </a:solidFill>
              </a:rPr>
              <a:t>输出数组的</a:t>
            </a:r>
            <a:r>
              <a:rPr lang="en-US" altLang="zh-CN" sz="2000" dirty="0">
                <a:solidFill>
                  <a:schemeClr val="tx1"/>
                </a:solidFill>
              </a:rPr>
              <a:t>shape</a:t>
            </a:r>
            <a:r>
              <a:rPr lang="zh-CN" altLang="en-US" sz="2000" dirty="0">
                <a:solidFill>
                  <a:schemeClr val="tx1"/>
                </a:solidFill>
              </a:rPr>
              <a:t>是输入数组</a:t>
            </a:r>
            <a:r>
              <a:rPr lang="en-US" altLang="zh-CN" sz="2000" dirty="0">
                <a:solidFill>
                  <a:schemeClr val="tx1"/>
                </a:solidFill>
              </a:rPr>
              <a:t>shape</a:t>
            </a:r>
            <a:r>
              <a:rPr lang="zh-CN" altLang="en-US" sz="2000" dirty="0">
                <a:solidFill>
                  <a:schemeClr val="tx1"/>
                </a:solidFill>
              </a:rPr>
              <a:t>的各个轴上的最大值</a:t>
            </a:r>
          </a:p>
          <a:p>
            <a:r>
              <a:rPr lang="en-US" altLang="zh-CN" sz="2000" dirty="0">
                <a:solidFill>
                  <a:schemeClr val="tx1"/>
                </a:solidFill>
              </a:rPr>
              <a:t>3.</a:t>
            </a:r>
            <a:r>
              <a:rPr lang="zh-CN" altLang="en-US" sz="2000" dirty="0">
                <a:solidFill>
                  <a:schemeClr val="tx1"/>
                </a:solidFill>
              </a:rPr>
              <a:t>如果输入数组的某个轴和输出数组的对应轴的长度相同或者其长度为</a:t>
            </a:r>
            <a:r>
              <a:rPr lang="en-US" altLang="zh-CN" sz="2000" dirty="0">
                <a:solidFill>
                  <a:schemeClr val="tx1"/>
                </a:solidFill>
              </a:rPr>
              <a:t>1</a:t>
            </a:r>
            <a:r>
              <a:rPr lang="zh-CN" altLang="en-US" sz="2000" dirty="0">
                <a:solidFill>
                  <a:schemeClr val="tx1"/>
                </a:solidFill>
              </a:rPr>
              <a:t>时，这个数组能够用来计算，否则出错</a:t>
            </a:r>
          </a:p>
          <a:p>
            <a:r>
              <a:rPr lang="en-US" altLang="zh-CN" sz="2000" dirty="0">
                <a:solidFill>
                  <a:schemeClr val="tx1"/>
                </a:solidFill>
              </a:rPr>
              <a:t>4.</a:t>
            </a:r>
            <a:r>
              <a:rPr lang="zh-CN" altLang="en-US" sz="2000" dirty="0">
                <a:solidFill>
                  <a:schemeClr val="tx1"/>
                </a:solidFill>
              </a:rPr>
              <a:t>当输入数组的某个轴的长度为</a:t>
            </a:r>
            <a:r>
              <a:rPr lang="en-US" altLang="zh-CN" sz="2000" dirty="0">
                <a:solidFill>
                  <a:schemeClr val="tx1"/>
                </a:solidFill>
              </a:rPr>
              <a:t>1</a:t>
            </a:r>
            <a:r>
              <a:rPr lang="zh-CN" altLang="en-US" sz="2000" dirty="0">
                <a:solidFill>
                  <a:schemeClr val="tx1"/>
                </a:solidFill>
              </a:rPr>
              <a:t>时，沿着此轴运算时都用此轴上的第一组值</a:t>
            </a:r>
          </a:p>
        </p:txBody>
      </p:sp>
      <p:sp>
        <p:nvSpPr>
          <p:cNvPr id="5" name="矩形 4">
            <a:extLst>
              <a:ext uri="{FF2B5EF4-FFF2-40B4-BE49-F238E27FC236}">
                <a16:creationId xmlns:a16="http://schemas.microsoft.com/office/drawing/2014/main" id="{1665DBFD-16E5-43FB-B3F9-994726F709A5}"/>
              </a:ext>
            </a:extLst>
          </p:cNvPr>
          <p:cNvSpPr/>
          <p:nvPr/>
        </p:nvSpPr>
        <p:spPr>
          <a:xfrm>
            <a:off x="0" y="0"/>
            <a:ext cx="4897623" cy="369332"/>
          </a:xfrm>
          <a:prstGeom prst="rect">
            <a:avLst/>
          </a:prstGeom>
        </p:spPr>
        <p:txBody>
          <a:bodyPr wrap="none">
            <a:spAutoFit/>
          </a:bodyPr>
          <a:lstStyle/>
          <a:p>
            <a:r>
              <a:rPr lang="en-US" altLang="zh-CN" dirty="0"/>
              <a:t>a = </a:t>
            </a:r>
            <a:r>
              <a:rPr lang="en-US" altLang="zh-CN" dirty="0" err="1"/>
              <a:t>np.arange</a:t>
            </a:r>
            <a:r>
              <a:rPr lang="en-US" altLang="zh-CN" dirty="0"/>
              <a:t>(0, 60, 10).reshape(-1, 1)</a:t>
            </a:r>
            <a:endParaRPr lang="zh-CN" altLang="en-US" dirty="0"/>
          </a:p>
        </p:txBody>
      </p:sp>
      <p:sp>
        <p:nvSpPr>
          <p:cNvPr id="9" name="矩形 8">
            <a:extLst>
              <a:ext uri="{FF2B5EF4-FFF2-40B4-BE49-F238E27FC236}">
                <a16:creationId xmlns:a16="http://schemas.microsoft.com/office/drawing/2014/main" id="{F1879440-2CDD-4C28-AB5B-AD3C3F698FCE}"/>
              </a:ext>
            </a:extLst>
          </p:cNvPr>
          <p:cNvSpPr/>
          <p:nvPr/>
        </p:nvSpPr>
        <p:spPr>
          <a:xfrm>
            <a:off x="0" y="369332"/>
            <a:ext cx="2518766" cy="369332"/>
          </a:xfrm>
          <a:prstGeom prst="rect">
            <a:avLst/>
          </a:prstGeom>
        </p:spPr>
        <p:txBody>
          <a:bodyPr wrap="none">
            <a:spAutoFit/>
          </a:bodyPr>
          <a:lstStyle/>
          <a:p>
            <a:r>
              <a:rPr lang="en-US" altLang="zh-CN" dirty="0"/>
              <a:t>b = </a:t>
            </a:r>
            <a:r>
              <a:rPr lang="en-US" altLang="zh-CN" dirty="0" err="1"/>
              <a:t>np.arange</a:t>
            </a:r>
            <a:r>
              <a:rPr lang="en-US" altLang="zh-CN" dirty="0"/>
              <a:t>(0, 5)</a:t>
            </a:r>
            <a:endParaRPr lang="zh-CN" altLang="en-US" dirty="0"/>
          </a:p>
        </p:txBody>
      </p:sp>
      <p:graphicFrame>
        <p:nvGraphicFramePr>
          <p:cNvPr id="10" name="表格 10">
            <a:extLst>
              <a:ext uri="{FF2B5EF4-FFF2-40B4-BE49-F238E27FC236}">
                <a16:creationId xmlns:a16="http://schemas.microsoft.com/office/drawing/2014/main" id="{5503D5C2-8F8B-4E9F-99EC-A321BE42ECF6}"/>
              </a:ext>
            </a:extLst>
          </p:cNvPr>
          <p:cNvGraphicFramePr>
            <a:graphicFrameLocks noGrp="1"/>
          </p:cNvGraphicFramePr>
          <p:nvPr>
            <p:extLst>
              <p:ext uri="{D42A27DB-BD31-4B8C-83A1-F6EECF244321}">
                <p14:modId xmlns:p14="http://schemas.microsoft.com/office/powerpoint/2010/main" val="2630457658"/>
              </p:ext>
            </p:extLst>
          </p:nvPr>
        </p:nvGraphicFramePr>
        <p:xfrm>
          <a:off x="536739" y="1662754"/>
          <a:ext cx="486766" cy="2225040"/>
        </p:xfrm>
        <a:graphic>
          <a:graphicData uri="http://schemas.openxmlformats.org/drawingml/2006/table">
            <a:tbl>
              <a:tblPr firstRow="1" bandRow="1">
                <a:tableStyleId>{2D5ABB26-0587-4C30-8999-92F81FD0307C}</a:tableStyleId>
              </a:tblPr>
              <a:tblGrid>
                <a:gridCol w="486766">
                  <a:extLst>
                    <a:ext uri="{9D8B030D-6E8A-4147-A177-3AD203B41FA5}">
                      <a16:colId xmlns:a16="http://schemas.microsoft.com/office/drawing/2014/main" val="456356732"/>
                    </a:ext>
                  </a:extLst>
                </a:gridCol>
              </a:tblGrid>
              <a:tr h="370840">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4987478"/>
                  </a:ext>
                </a:extLst>
              </a:tr>
              <a:tr h="370840">
                <a:tc>
                  <a:txBody>
                    <a:bodyPr/>
                    <a:lstStyle/>
                    <a:p>
                      <a:pPr algn="ctr"/>
                      <a:r>
                        <a:rPr lang="en-US" altLang="zh-CN" dirty="0"/>
                        <a:t>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4576431"/>
                  </a:ext>
                </a:extLst>
              </a:tr>
              <a:tr h="370840">
                <a:tc>
                  <a:txBody>
                    <a:bodyPr/>
                    <a:lstStyle/>
                    <a:p>
                      <a:pPr algn="ctr"/>
                      <a:r>
                        <a:rPr lang="en-US" altLang="zh-CN" dirty="0"/>
                        <a:t>20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871545"/>
                  </a:ext>
                </a:extLst>
              </a:tr>
              <a:tr h="370840">
                <a:tc>
                  <a:txBody>
                    <a:bodyPr/>
                    <a:lstStyle/>
                    <a:p>
                      <a:pPr algn="ctr"/>
                      <a:r>
                        <a:rPr lang="en-US" altLang="zh-CN" dirty="0"/>
                        <a:t>30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220495"/>
                  </a:ext>
                </a:extLst>
              </a:tr>
              <a:tr h="370840">
                <a:tc>
                  <a:txBody>
                    <a:bodyPr/>
                    <a:lstStyle/>
                    <a:p>
                      <a:pPr algn="ctr"/>
                      <a:r>
                        <a:rPr lang="en-US" altLang="zh-CN" dirty="0"/>
                        <a:t>40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7150199"/>
                  </a:ext>
                </a:extLst>
              </a:tr>
              <a:tr h="370840">
                <a:tc>
                  <a:txBody>
                    <a:bodyPr/>
                    <a:lstStyle/>
                    <a:p>
                      <a:pPr algn="ctr"/>
                      <a:r>
                        <a:rPr lang="en-US" altLang="zh-CN" dirty="0"/>
                        <a:t>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980967"/>
                  </a:ext>
                </a:extLst>
              </a:tr>
            </a:tbl>
          </a:graphicData>
        </a:graphic>
      </p:graphicFrame>
      <p:sp>
        <p:nvSpPr>
          <p:cNvPr id="14" name="矩形 13">
            <a:extLst>
              <a:ext uri="{FF2B5EF4-FFF2-40B4-BE49-F238E27FC236}">
                <a16:creationId xmlns:a16="http://schemas.microsoft.com/office/drawing/2014/main" id="{5F0049F4-865F-4B83-8FE6-2C89C738A16D}"/>
              </a:ext>
            </a:extLst>
          </p:cNvPr>
          <p:cNvSpPr/>
          <p:nvPr/>
        </p:nvSpPr>
        <p:spPr>
          <a:xfrm>
            <a:off x="196012" y="1003009"/>
            <a:ext cx="4246739" cy="523220"/>
          </a:xfrm>
          <a:prstGeom prst="rect">
            <a:avLst/>
          </a:prstGeom>
        </p:spPr>
        <p:txBody>
          <a:bodyPr wrap="square">
            <a:spAutoFit/>
          </a:bodyPr>
          <a:lstStyle/>
          <a:p>
            <a:r>
              <a:rPr lang="en-US" altLang="zh-CN" sz="1400" dirty="0">
                <a:solidFill>
                  <a:schemeClr val="accent1"/>
                </a:solidFill>
              </a:rPr>
              <a:t>a: [[ 0], [10], [20], [30], [40], [50]]</a:t>
            </a:r>
          </a:p>
          <a:p>
            <a:r>
              <a:rPr lang="en-US" altLang="zh-CN" sz="1400" dirty="0" err="1">
                <a:solidFill>
                  <a:schemeClr val="accent1"/>
                </a:solidFill>
              </a:rPr>
              <a:t>a.shape</a:t>
            </a:r>
            <a:r>
              <a:rPr lang="en-US" altLang="zh-CN" sz="1400" dirty="0">
                <a:solidFill>
                  <a:schemeClr val="accent1"/>
                </a:solidFill>
              </a:rPr>
              <a:t>: (6,1)</a:t>
            </a:r>
          </a:p>
        </p:txBody>
      </p:sp>
      <p:sp>
        <p:nvSpPr>
          <p:cNvPr id="26" name="矩形 25">
            <a:extLst>
              <a:ext uri="{FF2B5EF4-FFF2-40B4-BE49-F238E27FC236}">
                <a16:creationId xmlns:a16="http://schemas.microsoft.com/office/drawing/2014/main" id="{CFCAAD62-00CA-4C7E-846C-2AB8ABABBC3D}"/>
              </a:ext>
            </a:extLst>
          </p:cNvPr>
          <p:cNvSpPr/>
          <p:nvPr/>
        </p:nvSpPr>
        <p:spPr>
          <a:xfrm>
            <a:off x="4442751" y="974917"/>
            <a:ext cx="2253181" cy="523220"/>
          </a:xfrm>
          <a:prstGeom prst="rect">
            <a:avLst/>
          </a:prstGeom>
        </p:spPr>
        <p:txBody>
          <a:bodyPr wrap="square">
            <a:spAutoFit/>
          </a:bodyPr>
          <a:lstStyle/>
          <a:p>
            <a:r>
              <a:rPr lang="en-US" altLang="zh-CN" sz="1400" dirty="0">
                <a:solidFill>
                  <a:schemeClr val="accent1"/>
                </a:solidFill>
              </a:rPr>
              <a:t>b: [0, 1, 2, 3, 4]</a:t>
            </a:r>
          </a:p>
          <a:p>
            <a:r>
              <a:rPr lang="en-US" altLang="zh-CN" sz="1400" dirty="0" err="1">
                <a:solidFill>
                  <a:schemeClr val="accent1"/>
                </a:solidFill>
              </a:rPr>
              <a:t>b.shape</a:t>
            </a:r>
            <a:r>
              <a:rPr lang="en-US" altLang="zh-CN" sz="1400" dirty="0">
                <a:solidFill>
                  <a:schemeClr val="accent1"/>
                </a:solidFill>
              </a:rPr>
              <a:t>: (5,)</a:t>
            </a:r>
          </a:p>
        </p:txBody>
      </p:sp>
      <p:graphicFrame>
        <p:nvGraphicFramePr>
          <p:cNvPr id="19" name="表格 20">
            <a:extLst>
              <a:ext uri="{FF2B5EF4-FFF2-40B4-BE49-F238E27FC236}">
                <a16:creationId xmlns:a16="http://schemas.microsoft.com/office/drawing/2014/main" id="{A7502F8D-1838-4DD6-B800-45B0F5A7F54A}"/>
              </a:ext>
            </a:extLst>
          </p:cNvPr>
          <p:cNvGraphicFramePr>
            <a:graphicFrameLocks noGrp="1"/>
          </p:cNvGraphicFramePr>
          <p:nvPr>
            <p:extLst>
              <p:ext uri="{D42A27DB-BD31-4B8C-83A1-F6EECF244321}">
                <p14:modId xmlns:p14="http://schemas.microsoft.com/office/powerpoint/2010/main" val="3505609170"/>
              </p:ext>
            </p:extLst>
          </p:nvPr>
        </p:nvGraphicFramePr>
        <p:xfrm>
          <a:off x="4299544" y="1564178"/>
          <a:ext cx="2445360" cy="370840"/>
        </p:xfrm>
        <a:graphic>
          <a:graphicData uri="http://schemas.openxmlformats.org/drawingml/2006/table">
            <a:tbl>
              <a:tblPr firstRow="1" bandRow="1">
                <a:tableStyleId>{2D5ABB26-0587-4C30-8999-92F81FD0307C}</a:tableStyleId>
              </a:tblPr>
              <a:tblGrid>
                <a:gridCol w="489072">
                  <a:extLst>
                    <a:ext uri="{9D8B030D-6E8A-4147-A177-3AD203B41FA5}">
                      <a16:colId xmlns:a16="http://schemas.microsoft.com/office/drawing/2014/main" val="1689670397"/>
                    </a:ext>
                  </a:extLst>
                </a:gridCol>
                <a:gridCol w="489072">
                  <a:extLst>
                    <a:ext uri="{9D8B030D-6E8A-4147-A177-3AD203B41FA5}">
                      <a16:colId xmlns:a16="http://schemas.microsoft.com/office/drawing/2014/main" val="3259886086"/>
                    </a:ext>
                  </a:extLst>
                </a:gridCol>
                <a:gridCol w="489072">
                  <a:extLst>
                    <a:ext uri="{9D8B030D-6E8A-4147-A177-3AD203B41FA5}">
                      <a16:colId xmlns:a16="http://schemas.microsoft.com/office/drawing/2014/main" val="3754320133"/>
                    </a:ext>
                  </a:extLst>
                </a:gridCol>
                <a:gridCol w="489072">
                  <a:extLst>
                    <a:ext uri="{9D8B030D-6E8A-4147-A177-3AD203B41FA5}">
                      <a16:colId xmlns:a16="http://schemas.microsoft.com/office/drawing/2014/main" val="410692650"/>
                    </a:ext>
                  </a:extLst>
                </a:gridCol>
                <a:gridCol w="489072">
                  <a:extLst>
                    <a:ext uri="{9D8B030D-6E8A-4147-A177-3AD203B41FA5}">
                      <a16:colId xmlns:a16="http://schemas.microsoft.com/office/drawing/2014/main" val="946337923"/>
                    </a:ext>
                  </a:extLst>
                </a:gridCol>
              </a:tblGrid>
              <a:tr h="370840">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0713930"/>
                  </a:ext>
                </a:extLst>
              </a:tr>
            </a:tbl>
          </a:graphicData>
        </a:graphic>
      </p:graphicFrame>
      <p:sp>
        <p:nvSpPr>
          <p:cNvPr id="28" name="矩形 27">
            <a:extLst>
              <a:ext uri="{FF2B5EF4-FFF2-40B4-BE49-F238E27FC236}">
                <a16:creationId xmlns:a16="http://schemas.microsoft.com/office/drawing/2014/main" id="{0490EC6F-8098-4A5C-BF95-CFB3EC563CE0}"/>
              </a:ext>
            </a:extLst>
          </p:cNvPr>
          <p:cNvSpPr/>
          <p:nvPr/>
        </p:nvSpPr>
        <p:spPr>
          <a:xfrm>
            <a:off x="0" y="712417"/>
            <a:ext cx="1128835" cy="369332"/>
          </a:xfrm>
          <a:prstGeom prst="rect">
            <a:avLst/>
          </a:prstGeom>
        </p:spPr>
        <p:txBody>
          <a:bodyPr wrap="none">
            <a:spAutoFit/>
          </a:bodyPr>
          <a:lstStyle/>
          <a:p>
            <a:r>
              <a:rPr lang="en-US" altLang="zh-CN" dirty="0"/>
              <a:t>c = </a:t>
            </a:r>
            <a:r>
              <a:rPr lang="en-US" altLang="zh-CN" dirty="0" err="1"/>
              <a:t>a+b</a:t>
            </a:r>
            <a:endParaRPr lang="zh-CN" altLang="en-US" dirty="0"/>
          </a:p>
        </p:txBody>
      </p:sp>
      <p:sp>
        <p:nvSpPr>
          <p:cNvPr id="29" name="矩形 28">
            <a:extLst>
              <a:ext uri="{FF2B5EF4-FFF2-40B4-BE49-F238E27FC236}">
                <a16:creationId xmlns:a16="http://schemas.microsoft.com/office/drawing/2014/main" id="{76018227-DFC5-4BF9-B50B-381BAD04A369}"/>
              </a:ext>
            </a:extLst>
          </p:cNvPr>
          <p:cNvSpPr/>
          <p:nvPr/>
        </p:nvSpPr>
        <p:spPr>
          <a:xfrm>
            <a:off x="4453972" y="526135"/>
            <a:ext cx="2253181" cy="523220"/>
          </a:xfrm>
          <a:prstGeom prst="rect">
            <a:avLst/>
          </a:prstGeom>
        </p:spPr>
        <p:txBody>
          <a:bodyPr wrap="square">
            <a:spAutoFit/>
          </a:bodyPr>
          <a:lstStyle/>
          <a:p>
            <a:r>
              <a:rPr lang="en-US" altLang="zh-CN" sz="1400" dirty="0">
                <a:solidFill>
                  <a:schemeClr val="accent2"/>
                </a:solidFill>
              </a:rPr>
              <a:t>b: [[0, 1, 2, 3, 4]]</a:t>
            </a:r>
          </a:p>
          <a:p>
            <a:r>
              <a:rPr lang="en-US" altLang="zh-CN" sz="1400" dirty="0" err="1">
                <a:solidFill>
                  <a:schemeClr val="accent2"/>
                </a:solidFill>
              </a:rPr>
              <a:t>b.shape</a:t>
            </a:r>
            <a:r>
              <a:rPr lang="en-US" altLang="zh-CN" sz="1400" dirty="0">
                <a:solidFill>
                  <a:schemeClr val="accent2"/>
                </a:solidFill>
              </a:rPr>
              <a:t>: (1,5)</a:t>
            </a:r>
          </a:p>
        </p:txBody>
      </p:sp>
      <p:graphicFrame>
        <p:nvGraphicFramePr>
          <p:cNvPr id="30" name="表格 30">
            <a:extLst>
              <a:ext uri="{FF2B5EF4-FFF2-40B4-BE49-F238E27FC236}">
                <a16:creationId xmlns:a16="http://schemas.microsoft.com/office/drawing/2014/main" id="{D3502231-BA88-4DE0-BE73-BF9D10BBCFF2}"/>
              </a:ext>
            </a:extLst>
          </p:cNvPr>
          <p:cNvGraphicFramePr>
            <a:graphicFrameLocks noGrp="1"/>
          </p:cNvGraphicFramePr>
          <p:nvPr>
            <p:extLst>
              <p:ext uri="{D42A27DB-BD31-4B8C-83A1-F6EECF244321}">
                <p14:modId xmlns:p14="http://schemas.microsoft.com/office/powerpoint/2010/main" val="268446719"/>
              </p:ext>
            </p:extLst>
          </p:nvPr>
        </p:nvGraphicFramePr>
        <p:xfrm>
          <a:off x="4332363" y="4282440"/>
          <a:ext cx="2445360" cy="2225040"/>
        </p:xfrm>
        <a:graphic>
          <a:graphicData uri="http://schemas.openxmlformats.org/drawingml/2006/table">
            <a:tbl>
              <a:tblPr firstRow="1" bandRow="1">
                <a:tableStyleId>{2D5ABB26-0587-4C30-8999-92F81FD0307C}</a:tableStyleId>
              </a:tblPr>
              <a:tblGrid>
                <a:gridCol w="489072">
                  <a:extLst>
                    <a:ext uri="{9D8B030D-6E8A-4147-A177-3AD203B41FA5}">
                      <a16:colId xmlns:a16="http://schemas.microsoft.com/office/drawing/2014/main" val="4066232203"/>
                    </a:ext>
                  </a:extLst>
                </a:gridCol>
                <a:gridCol w="489072">
                  <a:extLst>
                    <a:ext uri="{9D8B030D-6E8A-4147-A177-3AD203B41FA5}">
                      <a16:colId xmlns:a16="http://schemas.microsoft.com/office/drawing/2014/main" val="2209563005"/>
                    </a:ext>
                  </a:extLst>
                </a:gridCol>
                <a:gridCol w="489072">
                  <a:extLst>
                    <a:ext uri="{9D8B030D-6E8A-4147-A177-3AD203B41FA5}">
                      <a16:colId xmlns:a16="http://schemas.microsoft.com/office/drawing/2014/main" val="3861934214"/>
                    </a:ext>
                  </a:extLst>
                </a:gridCol>
                <a:gridCol w="489072">
                  <a:extLst>
                    <a:ext uri="{9D8B030D-6E8A-4147-A177-3AD203B41FA5}">
                      <a16:colId xmlns:a16="http://schemas.microsoft.com/office/drawing/2014/main" val="4174179605"/>
                    </a:ext>
                  </a:extLst>
                </a:gridCol>
                <a:gridCol w="489072">
                  <a:extLst>
                    <a:ext uri="{9D8B030D-6E8A-4147-A177-3AD203B41FA5}">
                      <a16:colId xmlns:a16="http://schemas.microsoft.com/office/drawing/2014/main" val="771259295"/>
                    </a:ext>
                  </a:extLst>
                </a:gridCol>
              </a:tblGrid>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9748229"/>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805235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1251047"/>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1937616"/>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1408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7333671"/>
                  </a:ext>
                </a:extLst>
              </a:tr>
            </a:tbl>
          </a:graphicData>
        </a:graphic>
      </p:graphicFrame>
      <p:sp>
        <p:nvSpPr>
          <p:cNvPr id="32" name="矩形 31">
            <a:extLst>
              <a:ext uri="{FF2B5EF4-FFF2-40B4-BE49-F238E27FC236}">
                <a16:creationId xmlns:a16="http://schemas.microsoft.com/office/drawing/2014/main" id="{F72D6FF9-7BC0-4E1F-B3C2-DDBC305A62BF}"/>
              </a:ext>
            </a:extLst>
          </p:cNvPr>
          <p:cNvSpPr/>
          <p:nvPr/>
        </p:nvSpPr>
        <p:spPr>
          <a:xfrm>
            <a:off x="2788737" y="5005771"/>
            <a:ext cx="2253181" cy="307777"/>
          </a:xfrm>
          <a:prstGeom prst="rect">
            <a:avLst/>
          </a:prstGeom>
        </p:spPr>
        <p:txBody>
          <a:bodyPr wrap="square">
            <a:spAutoFit/>
          </a:bodyPr>
          <a:lstStyle/>
          <a:p>
            <a:r>
              <a:rPr lang="en-US" altLang="zh-CN" sz="1400" dirty="0" err="1">
                <a:solidFill>
                  <a:schemeClr val="accent2"/>
                </a:solidFill>
              </a:rPr>
              <a:t>c.shape</a:t>
            </a:r>
            <a:r>
              <a:rPr lang="en-US" altLang="zh-CN" sz="1400" dirty="0">
                <a:solidFill>
                  <a:schemeClr val="accent2"/>
                </a:solidFill>
              </a:rPr>
              <a:t>: (6,5)</a:t>
            </a:r>
          </a:p>
        </p:txBody>
      </p:sp>
      <p:graphicFrame>
        <p:nvGraphicFramePr>
          <p:cNvPr id="37" name="表格 37">
            <a:extLst>
              <a:ext uri="{FF2B5EF4-FFF2-40B4-BE49-F238E27FC236}">
                <a16:creationId xmlns:a16="http://schemas.microsoft.com/office/drawing/2014/main" id="{FEE13166-C076-4ED8-8209-BA7A83B47ECE}"/>
              </a:ext>
            </a:extLst>
          </p:cNvPr>
          <p:cNvGraphicFramePr>
            <a:graphicFrameLocks noGrp="1"/>
          </p:cNvGraphicFramePr>
          <p:nvPr>
            <p:extLst>
              <p:ext uri="{D42A27DB-BD31-4B8C-83A1-F6EECF244321}">
                <p14:modId xmlns:p14="http://schemas.microsoft.com/office/powerpoint/2010/main" val="377777323"/>
              </p:ext>
            </p:extLst>
          </p:nvPr>
        </p:nvGraphicFramePr>
        <p:xfrm>
          <a:off x="1038053" y="1659189"/>
          <a:ext cx="1987304" cy="2225040"/>
        </p:xfrm>
        <a:graphic>
          <a:graphicData uri="http://schemas.openxmlformats.org/drawingml/2006/table">
            <a:tbl>
              <a:tblPr firstRow="1" bandRow="1">
                <a:tableStyleId>{2D5ABB26-0587-4C30-8999-92F81FD0307C}</a:tableStyleId>
              </a:tblPr>
              <a:tblGrid>
                <a:gridCol w="496826">
                  <a:extLst>
                    <a:ext uri="{9D8B030D-6E8A-4147-A177-3AD203B41FA5}">
                      <a16:colId xmlns:a16="http://schemas.microsoft.com/office/drawing/2014/main" val="3346642327"/>
                    </a:ext>
                  </a:extLst>
                </a:gridCol>
                <a:gridCol w="496826">
                  <a:extLst>
                    <a:ext uri="{9D8B030D-6E8A-4147-A177-3AD203B41FA5}">
                      <a16:colId xmlns:a16="http://schemas.microsoft.com/office/drawing/2014/main" val="549929039"/>
                    </a:ext>
                  </a:extLst>
                </a:gridCol>
                <a:gridCol w="496826">
                  <a:extLst>
                    <a:ext uri="{9D8B030D-6E8A-4147-A177-3AD203B41FA5}">
                      <a16:colId xmlns:a16="http://schemas.microsoft.com/office/drawing/2014/main" val="4144047969"/>
                    </a:ext>
                  </a:extLst>
                </a:gridCol>
                <a:gridCol w="496826">
                  <a:extLst>
                    <a:ext uri="{9D8B030D-6E8A-4147-A177-3AD203B41FA5}">
                      <a16:colId xmlns:a16="http://schemas.microsoft.com/office/drawing/2014/main" val="714338743"/>
                    </a:ext>
                  </a:extLst>
                </a:gridCol>
              </a:tblGrid>
              <a:tr h="370840">
                <a:tc>
                  <a:txBody>
                    <a:bodyPr/>
                    <a:lstStyle/>
                    <a:p>
                      <a:pPr algn="ctr"/>
                      <a:r>
                        <a:rPr lang="en-US" altLang="zh-CN" dirty="0">
                          <a:solidFill>
                            <a:schemeClr val="bg2">
                              <a:lumMod val="75000"/>
                            </a:schemeClr>
                          </a:solidFill>
                        </a:rPr>
                        <a:t>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604867783"/>
                  </a:ext>
                </a:extLst>
              </a:tr>
              <a:tr h="370840">
                <a:tc>
                  <a:txBody>
                    <a:bodyPr/>
                    <a:lstStyle/>
                    <a:p>
                      <a:pPr algn="ctr"/>
                      <a:r>
                        <a:rPr lang="en-US" altLang="zh-CN" dirty="0">
                          <a:solidFill>
                            <a:schemeClr val="bg2">
                              <a:lumMod val="75000"/>
                            </a:schemeClr>
                          </a:solidFill>
                        </a:rPr>
                        <a:t>10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10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10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10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99305116"/>
                  </a:ext>
                </a:extLst>
              </a:tr>
              <a:tr h="370840">
                <a:tc>
                  <a:txBody>
                    <a:bodyPr/>
                    <a:lstStyle/>
                    <a:p>
                      <a:pPr algn="ctr"/>
                      <a:r>
                        <a:rPr lang="en-US" altLang="zh-CN" dirty="0">
                          <a:solidFill>
                            <a:schemeClr val="bg2">
                              <a:lumMod val="75000"/>
                            </a:schemeClr>
                          </a:solidFill>
                        </a:rPr>
                        <a:t>20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20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20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20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392818818"/>
                  </a:ext>
                </a:extLst>
              </a:tr>
              <a:tr h="370840">
                <a:tc>
                  <a:txBody>
                    <a:bodyPr/>
                    <a:lstStyle/>
                    <a:p>
                      <a:pPr algn="ctr"/>
                      <a:r>
                        <a:rPr lang="en-US" altLang="zh-CN" dirty="0">
                          <a:solidFill>
                            <a:schemeClr val="bg2">
                              <a:lumMod val="75000"/>
                            </a:schemeClr>
                          </a:solidFill>
                        </a:rPr>
                        <a:t>30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30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30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30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592883550"/>
                  </a:ext>
                </a:extLst>
              </a:tr>
              <a:tr h="370840">
                <a:tc>
                  <a:txBody>
                    <a:bodyPr/>
                    <a:lstStyle/>
                    <a:p>
                      <a:pPr algn="ctr"/>
                      <a:r>
                        <a:rPr lang="en-US" altLang="zh-CN" dirty="0">
                          <a:solidFill>
                            <a:schemeClr val="bg2">
                              <a:lumMod val="75000"/>
                            </a:schemeClr>
                          </a:solidFill>
                        </a:rPr>
                        <a:t>40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40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40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40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261657372"/>
                  </a:ext>
                </a:extLst>
              </a:tr>
              <a:tr h="370840">
                <a:tc>
                  <a:txBody>
                    <a:bodyPr/>
                    <a:lstStyle/>
                    <a:p>
                      <a:pPr algn="ctr"/>
                      <a:r>
                        <a:rPr lang="en-US" altLang="zh-CN" dirty="0">
                          <a:solidFill>
                            <a:schemeClr val="bg2">
                              <a:lumMod val="75000"/>
                            </a:schemeClr>
                          </a:solidFill>
                        </a:rPr>
                        <a:t>50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50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50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50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381003075"/>
                  </a:ext>
                </a:extLst>
              </a:tr>
            </a:tbl>
          </a:graphicData>
        </a:graphic>
      </p:graphicFrame>
      <p:graphicFrame>
        <p:nvGraphicFramePr>
          <p:cNvPr id="39" name="表格 39">
            <a:extLst>
              <a:ext uri="{FF2B5EF4-FFF2-40B4-BE49-F238E27FC236}">
                <a16:creationId xmlns:a16="http://schemas.microsoft.com/office/drawing/2014/main" id="{EE9DD6E6-110A-4D0F-A031-70800B5D98F4}"/>
              </a:ext>
            </a:extLst>
          </p:cNvPr>
          <p:cNvGraphicFramePr>
            <a:graphicFrameLocks noGrp="1"/>
          </p:cNvGraphicFramePr>
          <p:nvPr>
            <p:extLst>
              <p:ext uri="{D42A27DB-BD31-4B8C-83A1-F6EECF244321}">
                <p14:modId xmlns:p14="http://schemas.microsoft.com/office/powerpoint/2010/main" val="418668133"/>
              </p:ext>
            </p:extLst>
          </p:nvPr>
        </p:nvGraphicFramePr>
        <p:xfrm>
          <a:off x="4299544" y="1946918"/>
          <a:ext cx="2445360" cy="1940875"/>
        </p:xfrm>
        <a:graphic>
          <a:graphicData uri="http://schemas.openxmlformats.org/drawingml/2006/table">
            <a:tbl>
              <a:tblPr firstRow="1" bandRow="1">
                <a:tableStyleId>{2D5ABB26-0587-4C30-8999-92F81FD0307C}</a:tableStyleId>
              </a:tblPr>
              <a:tblGrid>
                <a:gridCol w="489072">
                  <a:extLst>
                    <a:ext uri="{9D8B030D-6E8A-4147-A177-3AD203B41FA5}">
                      <a16:colId xmlns:a16="http://schemas.microsoft.com/office/drawing/2014/main" val="2625339627"/>
                    </a:ext>
                  </a:extLst>
                </a:gridCol>
                <a:gridCol w="489072">
                  <a:extLst>
                    <a:ext uri="{9D8B030D-6E8A-4147-A177-3AD203B41FA5}">
                      <a16:colId xmlns:a16="http://schemas.microsoft.com/office/drawing/2014/main" val="2512316449"/>
                    </a:ext>
                  </a:extLst>
                </a:gridCol>
                <a:gridCol w="489072">
                  <a:extLst>
                    <a:ext uri="{9D8B030D-6E8A-4147-A177-3AD203B41FA5}">
                      <a16:colId xmlns:a16="http://schemas.microsoft.com/office/drawing/2014/main" val="616447711"/>
                    </a:ext>
                  </a:extLst>
                </a:gridCol>
                <a:gridCol w="489072">
                  <a:extLst>
                    <a:ext uri="{9D8B030D-6E8A-4147-A177-3AD203B41FA5}">
                      <a16:colId xmlns:a16="http://schemas.microsoft.com/office/drawing/2014/main" val="1078269602"/>
                    </a:ext>
                  </a:extLst>
                </a:gridCol>
                <a:gridCol w="489072">
                  <a:extLst>
                    <a:ext uri="{9D8B030D-6E8A-4147-A177-3AD203B41FA5}">
                      <a16:colId xmlns:a16="http://schemas.microsoft.com/office/drawing/2014/main" val="2952571710"/>
                    </a:ext>
                  </a:extLst>
                </a:gridCol>
              </a:tblGrid>
              <a:tr h="388175">
                <a:tc>
                  <a:txBody>
                    <a:bodyPr/>
                    <a:lstStyle/>
                    <a:p>
                      <a:pPr algn="ctr"/>
                      <a:r>
                        <a:rPr lang="en-US" altLang="zh-CN" dirty="0">
                          <a:solidFill>
                            <a:schemeClr val="bg2">
                              <a:lumMod val="75000"/>
                            </a:schemeClr>
                          </a:solidFill>
                        </a:rPr>
                        <a:t>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1</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2</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3</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4</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132667982"/>
                  </a:ext>
                </a:extLst>
              </a:tr>
              <a:tr h="388175">
                <a:tc>
                  <a:txBody>
                    <a:bodyPr/>
                    <a:lstStyle/>
                    <a:p>
                      <a:pPr algn="ctr"/>
                      <a:r>
                        <a:rPr lang="en-US" altLang="zh-CN" dirty="0">
                          <a:solidFill>
                            <a:schemeClr val="bg2">
                              <a:lumMod val="75000"/>
                            </a:schemeClr>
                          </a:solidFill>
                        </a:rPr>
                        <a:t>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1</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2</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3</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4</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595642048"/>
                  </a:ext>
                </a:extLst>
              </a:tr>
              <a:tr h="388175">
                <a:tc>
                  <a:txBody>
                    <a:bodyPr/>
                    <a:lstStyle/>
                    <a:p>
                      <a:pPr algn="ctr"/>
                      <a:r>
                        <a:rPr lang="en-US" altLang="zh-CN" dirty="0">
                          <a:solidFill>
                            <a:schemeClr val="bg2">
                              <a:lumMod val="75000"/>
                            </a:schemeClr>
                          </a:solidFill>
                        </a:rPr>
                        <a:t>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1</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2</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3</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4</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752607134"/>
                  </a:ext>
                </a:extLst>
              </a:tr>
              <a:tr h="388175">
                <a:tc>
                  <a:txBody>
                    <a:bodyPr/>
                    <a:lstStyle/>
                    <a:p>
                      <a:pPr algn="ctr"/>
                      <a:r>
                        <a:rPr lang="en-US" altLang="zh-CN" dirty="0">
                          <a:solidFill>
                            <a:schemeClr val="bg2">
                              <a:lumMod val="75000"/>
                            </a:schemeClr>
                          </a:solidFill>
                        </a:rPr>
                        <a:t>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1</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2</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3</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4</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276636168"/>
                  </a:ext>
                </a:extLst>
              </a:tr>
              <a:tr h="388175">
                <a:tc>
                  <a:txBody>
                    <a:bodyPr/>
                    <a:lstStyle/>
                    <a:p>
                      <a:pPr algn="ctr"/>
                      <a:r>
                        <a:rPr lang="en-US" altLang="zh-CN" dirty="0">
                          <a:solidFill>
                            <a:schemeClr val="bg2">
                              <a:lumMod val="75000"/>
                            </a:schemeClr>
                          </a:solidFill>
                        </a:rPr>
                        <a:t>0</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1</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2</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3</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altLang="zh-CN" dirty="0">
                          <a:solidFill>
                            <a:schemeClr val="bg2">
                              <a:lumMod val="75000"/>
                            </a:schemeClr>
                          </a:solidFill>
                        </a:rPr>
                        <a:t>4</a:t>
                      </a:r>
                      <a:endParaRPr lang="zh-CN" altLang="en-US" dirty="0">
                        <a:solidFill>
                          <a:schemeClr val="bg2">
                            <a:lumMod val="75000"/>
                          </a:schemeClr>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824146528"/>
                  </a:ext>
                </a:extLst>
              </a:tr>
            </a:tbl>
          </a:graphicData>
        </a:graphic>
      </p:graphicFrame>
      <p:sp>
        <p:nvSpPr>
          <p:cNvPr id="41" name="十字形 40">
            <a:extLst>
              <a:ext uri="{FF2B5EF4-FFF2-40B4-BE49-F238E27FC236}">
                <a16:creationId xmlns:a16="http://schemas.microsoft.com/office/drawing/2014/main" id="{B89EBFE3-6DC6-4C19-A2B0-9AD3C72A78ED}"/>
              </a:ext>
            </a:extLst>
          </p:cNvPr>
          <p:cNvSpPr/>
          <p:nvPr/>
        </p:nvSpPr>
        <p:spPr>
          <a:xfrm>
            <a:off x="3466757" y="2617694"/>
            <a:ext cx="300207" cy="300981"/>
          </a:xfrm>
          <a:prstGeom prst="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2" name="等号 41">
            <a:extLst>
              <a:ext uri="{FF2B5EF4-FFF2-40B4-BE49-F238E27FC236}">
                <a16:creationId xmlns:a16="http://schemas.microsoft.com/office/drawing/2014/main" id="{2AF41DB3-1507-4142-A356-1E4FFEAEB9D7}"/>
              </a:ext>
            </a:extLst>
          </p:cNvPr>
          <p:cNvSpPr/>
          <p:nvPr/>
        </p:nvSpPr>
        <p:spPr>
          <a:xfrm rot="5400000">
            <a:off x="5345417" y="3912160"/>
            <a:ext cx="387350" cy="36241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aphicFrame>
        <p:nvGraphicFramePr>
          <p:cNvPr id="43" name="表格 30">
            <a:extLst>
              <a:ext uri="{FF2B5EF4-FFF2-40B4-BE49-F238E27FC236}">
                <a16:creationId xmlns:a16="http://schemas.microsoft.com/office/drawing/2014/main" id="{8BD30683-1A2C-4001-8004-837888D613C1}"/>
              </a:ext>
            </a:extLst>
          </p:cNvPr>
          <p:cNvGraphicFramePr>
            <a:graphicFrameLocks noGrp="1"/>
          </p:cNvGraphicFramePr>
          <p:nvPr>
            <p:extLst>
              <p:ext uri="{D42A27DB-BD31-4B8C-83A1-F6EECF244321}">
                <p14:modId xmlns:p14="http://schemas.microsoft.com/office/powerpoint/2010/main" val="96121568"/>
              </p:ext>
            </p:extLst>
          </p:nvPr>
        </p:nvGraphicFramePr>
        <p:xfrm>
          <a:off x="4332363" y="4284662"/>
          <a:ext cx="2445360" cy="2225040"/>
        </p:xfrm>
        <a:graphic>
          <a:graphicData uri="http://schemas.openxmlformats.org/drawingml/2006/table">
            <a:tbl>
              <a:tblPr firstRow="1" bandRow="1">
                <a:tableStyleId>{2D5ABB26-0587-4C30-8999-92F81FD0307C}</a:tableStyleId>
              </a:tblPr>
              <a:tblGrid>
                <a:gridCol w="489072">
                  <a:extLst>
                    <a:ext uri="{9D8B030D-6E8A-4147-A177-3AD203B41FA5}">
                      <a16:colId xmlns:a16="http://schemas.microsoft.com/office/drawing/2014/main" val="4066232203"/>
                    </a:ext>
                  </a:extLst>
                </a:gridCol>
                <a:gridCol w="489072">
                  <a:extLst>
                    <a:ext uri="{9D8B030D-6E8A-4147-A177-3AD203B41FA5}">
                      <a16:colId xmlns:a16="http://schemas.microsoft.com/office/drawing/2014/main" val="2209563005"/>
                    </a:ext>
                  </a:extLst>
                </a:gridCol>
                <a:gridCol w="489072">
                  <a:extLst>
                    <a:ext uri="{9D8B030D-6E8A-4147-A177-3AD203B41FA5}">
                      <a16:colId xmlns:a16="http://schemas.microsoft.com/office/drawing/2014/main" val="3861934214"/>
                    </a:ext>
                  </a:extLst>
                </a:gridCol>
                <a:gridCol w="489072">
                  <a:extLst>
                    <a:ext uri="{9D8B030D-6E8A-4147-A177-3AD203B41FA5}">
                      <a16:colId xmlns:a16="http://schemas.microsoft.com/office/drawing/2014/main" val="4174179605"/>
                    </a:ext>
                  </a:extLst>
                </a:gridCol>
                <a:gridCol w="489072">
                  <a:extLst>
                    <a:ext uri="{9D8B030D-6E8A-4147-A177-3AD203B41FA5}">
                      <a16:colId xmlns:a16="http://schemas.microsoft.com/office/drawing/2014/main" val="771259295"/>
                    </a:ext>
                  </a:extLst>
                </a:gridCol>
              </a:tblGrid>
              <a:tr h="370840">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9748229"/>
                  </a:ext>
                </a:extLst>
              </a:tr>
              <a:tr h="370840">
                <a:tc>
                  <a:txBody>
                    <a:bodyPr/>
                    <a:lstStyle/>
                    <a:p>
                      <a:pPr algn="ctr"/>
                      <a:r>
                        <a:rPr lang="en-US" altLang="zh-CN" dirty="0"/>
                        <a:t>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8052350"/>
                  </a:ext>
                </a:extLst>
              </a:tr>
              <a:tr h="370840">
                <a:tc>
                  <a:txBody>
                    <a:bodyPr/>
                    <a:lstStyle/>
                    <a:p>
                      <a:pPr algn="ctr"/>
                      <a:r>
                        <a:rPr lang="en-US" altLang="zh-CN" dirty="0"/>
                        <a:t>20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1251047"/>
                  </a:ext>
                </a:extLst>
              </a:tr>
              <a:tr h="370840">
                <a:tc>
                  <a:txBody>
                    <a:bodyPr/>
                    <a:lstStyle/>
                    <a:p>
                      <a:pPr algn="ctr"/>
                      <a:r>
                        <a:rPr lang="en-US" altLang="zh-CN" dirty="0"/>
                        <a:t>30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1937616"/>
                  </a:ext>
                </a:extLst>
              </a:tr>
              <a:tr h="370840">
                <a:tc>
                  <a:txBody>
                    <a:bodyPr/>
                    <a:lstStyle/>
                    <a:p>
                      <a:pPr algn="ctr"/>
                      <a:r>
                        <a:rPr lang="en-US" altLang="zh-CN" dirty="0"/>
                        <a:t>40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140833"/>
                  </a:ext>
                </a:extLst>
              </a:tr>
              <a:tr h="370840">
                <a:tc>
                  <a:txBody>
                    <a:bodyPr/>
                    <a:lstStyle/>
                    <a:p>
                      <a:pPr algn="ctr"/>
                      <a:r>
                        <a:rPr lang="en-US" altLang="zh-CN" dirty="0"/>
                        <a:t>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51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52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53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54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7333671"/>
                  </a:ext>
                </a:extLst>
              </a:tr>
            </a:tbl>
          </a:graphicData>
        </a:graphic>
      </p:graphicFrame>
    </p:spTree>
    <p:extLst>
      <p:ext uri="{BB962C8B-B14F-4D97-AF65-F5344CB8AC3E}">
        <p14:creationId xmlns:p14="http://schemas.microsoft.com/office/powerpoint/2010/main" val="32982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2000" fill="hold"/>
                                        <p:tgtEl>
                                          <p:spTgt spid="12">
                                            <p:txEl>
                                              <p:pRg st="2" end="2"/>
                                            </p:txEl>
                                          </p:spTgt>
                                        </p:tgtEl>
                                        <p:attrNameLst>
                                          <p:attrName>style.color</p:attrName>
                                        </p:attrNameLst>
                                      </p:cBhvr>
                                      <p:to>
                                        <a:schemeClr val="accent2"/>
                                      </p:to>
                                    </p:animClr>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nodeType="clickEffect">
                                  <p:stCondLst>
                                    <p:cond delay="0"/>
                                  </p:stCondLst>
                                  <p:childTnLst>
                                    <p:animClr clrSpc="rgb" dir="cw">
                                      <p:cBhvr override="childStyle">
                                        <p:cTn id="42" dur="2000" fill="hold"/>
                                        <p:tgtEl>
                                          <p:spTgt spid="12">
                                            <p:txEl>
                                              <p:pRg st="3" end="3"/>
                                            </p:txEl>
                                          </p:spTgt>
                                        </p:tgtEl>
                                        <p:attrNameLst>
                                          <p:attrName>style.color</p:attrName>
                                        </p:attrNameLst>
                                      </p:cBhvr>
                                      <p:to>
                                        <a:schemeClr val="accent2"/>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nodeType="clickEffect">
                                  <p:stCondLst>
                                    <p:cond delay="0"/>
                                  </p:stCondLst>
                                  <p:childTnLst>
                                    <p:animClr clrSpc="rgb" dir="cw">
                                      <p:cBhvr override="childStyle">
                                        <p:cTn id="54" dur="2000" fill="hold"/>
                                        <p:tgtEl>
                                          <p:spTgt spid="12">
                                            <p:txEl>
                                              <p:pRg st="4" end="4"/>
                                            </p:txEl>
                                          </p:spTgt>
                                        </p:tgtEl>
                                        <p:attrNameLst>
                                          <p:attrName>style.color</p:attrName>
                                        </p:attrNameLst>
                                      </p:cBhvr>
                                      <p:to>
                                        <a:schemeClr val="accent2"/>
                                      </p:to>
                                    </p:animClr>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nodeType="clickEffect">
                                  <p:stCondLst>
                                    <p:cond delay="0"/>
                                  </p:stCondLst>
                                  <p:childTnLst>
                                    <p:animClr clrSpc="rgb" dir="cw">
                                      <p:cBhvr override="childStyle">
                                        <p:cTn id="58" dur="2000" fill="hold"/>
                                        <p:tgtEl>
                                          <p:spTgt spid="12">
                                            <p:txEl>
                                              <p:pRg st="5" end="5"/>
                                            </p:txEl>
                                          </p:spTgt>
                                        </p:tgtEl>
                                        <p:attrNameLst>
                                          <p:attrName>style.color</p:attrName>
                                        </p:attrNameLst>
                                      </p:cBhvr>
                                      <p:to>
                                        <a:schemeClr val="accent2"/>
                                      </p:to>
                                    </p:animClr>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P spid="26" grpId="0"/>
      <p:bldP spid="28" grpId="0"/>
      <p:bldP spid="29" grpId="0"/>
      <p:bldP spid="32" grpId="0"/>
      <p:bldP spid="41" grpId="0" animBg="1"/>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6FD28-E08C-4A74-A830-B0C12DDF30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C09EEC8-B6C0-41F9-9CE7-72FA2D229ADA}"/>
              </a:ext>
            </a:extLst>
          </p:cNvPr>
          <p:cNvSpPr>
            <a:spLocks noGrp="1"/>
          </p:cNvSpPr>
          <p:nvPr>
            <p:ph idx="1"/>
          </p:nvPr>
        </p:nvSpPr>
        <p:spPr/>
        <p:txBody>
          <a:bodyPr>
            <a:normAutofit/>
          </a:bodyPr>
          <a:lstStyle/>
          <a:p>
            <a:pPr algn="ctr"/>
            <a:r>
              <a:rPr lang="en-US" altLang="zh-CN" sz="8800" dirty="0">
                <a:solidFill>
                  <a:srgbClr val="FF0000"/>
                </a:solidFill>
              </a:rPr>
              <a:t>14:20-18:00</a:t>
            </a:r>
          </a:p>
          <a:p>
            <a:pPr algn="ctr"/>
            <a:r>
              <a:rPr lang="zh-CN" altLang="en-US" sz="8800" dirty="0">
                <a:solidFill>
                  <a:srgbClr val="FF0000"/>
                </a:solidFill>
              </a:rPr>
              <a:t>不要早退</a:t>
            </a:r>
          </a:p>
        </p:txBody>
      </p:sp>
      <p:sp>
        <p:nvSpPr>
          <p:cNvPr id="4" name="日期占位符 3">
            <a:extLst>
              <a:ext uri="{FF2B5EF4-FFF2-40B4-BE49-F238E27FC236}">
                <a16:creationId xmlns:a16="http://schemas.microsoft.com/office/drawing/2014/main" id="{D4D1FBE2-17A1-45FD-9E26-026E7152C395}"/>
              </a:ext>
            </a:extLst>
          </p:cNvPr>
          <p:cNvSpPr>
            <a:spLocks noGrp="1"/>
          </p:cNvSpPr>
          <p:nvPr>
            <p:ph type="dt" sz="half" idx="10"/>
          </p:nvPr>
        </p:nvSpPr>
        <p:spPr/>
        <p:txBody>
          <a:bodyPr/>
          <a:lstStyle/>
          <a:p>
            <a:fld id="{14E62600-FD9F-4C86-AAFB-D1BF3657E7DA}" type="datetime1">
              <a:rPr lang="zh-CN" altLang="en-US" smtClean="0"/>
              <a:t>2019/11/21</a:t>
            </a:fld>
            <a:endParaRPr lang="zh-CN" altLang="en-US"/>
          </a:p>
        </p:txBody>
      </p:sp>
      <p:sp>
        <p:nvSpPr>
          <p:cNvPr id="5" name="页脚占位符 4">
            <a:extLst>
              <a:ext uri="{FF2B5EF4-FFF2-40B4-BE49-F238E27FC236}">
                <a16:creationId xmlns:a16="http://schemas.microsoft.com/office/drawing/2014/main" id="{044F4FCA-007C-4037-957F-CA61261078F1}"/>
              </a:ext>
            </a:extLst>
          </p:cNvPr>
          <p:cNvSpPr>
            <a:spLocks noGrp="1"/>
          </p:cNvSpPr>
          <p:nvPr>
            <p:ph type="ftr" sz="quarter" idx="11"/>
          </p:nvPr>
        </p:nvSpPr>
        <p:spPr/>
        <p:txBody>
          <a:bodyPr/>
          <a:lstStyle/>
          <a:p>
            <a:r>
              <a:rPr lang="zh-CN" altLang="en-US"/>
              <a:t>高级算法语言和程序设计</a:t>
            </a:r>
          </a:p>
        </p:txBody>
      </p:sp>
      <p:sp>
        <p:nvSpPr>
          <p:cNvPr id="6" name="灯片编号占位符 5">
            <a:extLst>
              <a:ext uri="{FF2B5EF4-FFF2-40B4-BE49-F238E27FC236}">
                <a16:creationId xmlns:a16="http://schemas.microsoft.com/office/drawing/2014/main" id="{04E85D4D-5C5B-40A8-99EF-443F9A6F78CC}"/>
              </a:ext>
            </a:extLst>
          </p:cNvPr>
          <p:cNvSpPr>
            <a:spLocks noGrp="1"/>
          </p:cNvSpPr>
          <p:nvPr>
            <p:ph type="sldNum" sz="quarter" idx="12"/>
          </p:nvPr>
        </p:nvSpPr>
        <p:spPr/>
        <p:txBody>
          <a:bodyPr/>
          <a:lstStyle/>
          <a:p>
            <a:fld id="{E65C1432-8EDE-43EF-BC04-200B22B83EF3}" type="slidenum">
              <a:rPr lang="zh-CN" altLang="en-US" smtClean="0"/>
              <a:t>2</a:t>
            </a:fld>
            <a:endParaRPr lang="zh-CN" altLang="en-US"/>
          </a:p>
        </p:txBody>
      </p:sp>
    </p:spTree>
    <p:extLst>
      <p:ext uri="{BB962C8B-B14F-4D97-AF65-F5344CB8AC3E}">
        <p14:creationId xmlns:p14="http://schemas.microsoft.com/office/powerpoint/2010/main" val="1712277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线性代数</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20</a:t>
            </a:fld>
            <a:endParaRPr lang="zh-CN" altLang="en-US"/>
          </a:p>
        </p:txBody>
      </p:sp>
      <p:sp>
        <p:nvSpPr>
          <p:cNvPr id="12" name="矩形 11">
            <a:extLst>
              <a:ext uri="{FF2B5EF4-FFF2-40B4-BE49-F238E27FC236}">
                <a16:creationId xmlns:a16="http://schemas.microsoft.com/office/drawing/2014/main" id="{A278845E-1C77-42B3-B3CA-B74383201DC3}"/>
              </a:ext>
            </a:extLst>
          </p:cNvPr>
          <p:cNvSpPr/>
          <p:nvPr/>
        </p:nvSpPr>
        <p:spPr>
          <a:xfrm>
            <a:off x="8572094" y="705842"/>
            <a:ext cx="4379229" cy="307777"/>
          </a:xfrm>
          <a:prstGeom prst="rect">
            <a:avLst/>
          </a:prstGeom>
        </p:spPr>
        <p:txBody>
          <a:bodyPr wrap="square">
            <a:spAutoFit/>
          </a:bodyPr>
          <a:lstStyle/>
          <a:p>
            <a:r>
              <a:rPr lang="zh-CN" altLang="en-US" sz="1400" dirty="0">
                <a:solidFill>
                  <a:schemeClr val="bg1"/>
                </a:solidFill>
              </a:rPr>
              <a:t>使用</a:t>
            </a:r>
            <a:r>
              <a:rPr lang="en-US" altLang="zh-CN" sz="1400" dirty="0" err="1">
                <a:solidFill>
                  <a:schemeClr val="bg1"/>
                </a:solidFill>
              </a:rPr>
              <a:t>numpy</a:t>
            </a:r>
            <a:r>
              <a:rPr lang="zh-CN" altLang="en-US" sz="1400" dirty="0">
                <a:solidFill>
                  <a:schemeClr val="bg1"/>
                </a:solidFill>
              </a:rPr>
              <a:t>的函数库</a:t>
            </a:r>
          </a:p>
        </p:txBody>
      </p:sp>
      <p:sp>
        <p:nvSpPr>
          <p:cNvPr id="13" name="矩形 12">
            <a:extLst>
              <a:ext uri="{FF2B5EF4-FFF2-40B4-BE49-F238E27FC236}">
                <a16:creationId xmlns:a16="http://schemas.microsoft.com/office/drawing/2014/main" id="{797243B9-F7B1-4671-8C3A-ABB1ED2961DD}"/>
              </a:ext>
            </a:extLst>
          </p:cNvPr>
          <p:cNvSpPr/>
          <p:nvPr/>
        </p:nvSpPr>
        <p:spPr>
          <a:xfrm>
            <a:off x="8572093" y="1074519"/>
            <a:ext cx="4379229" cy="307777"/>
          </a:xfrm>
          <a:prstGeom prst="rect">
            <a:avLst/>
          </a:prstGeom>
        </p:spPr>
        <p:txBody>
          <a:bodyPr wrap="square">
            <a:spAutoFit/>
          </a:bodyPr>
          <a:lstStyle/>
          <a:p>
            <a:r>
              <a:rPr lang="en-US" altLang="zh-CN" sz="1400" dirty="0" err="1">
                <a:solidFill>
                  <a:schemeClr val="bg1"/>
                </a:solidFill>
              </a:rPr>
              <a:t>ndarray</a:t>
            </a:r>
            <a:r>
              <a:rPr lang="zh-CN" altLang="en-US" sz="1400" dirty="0">
                <a:solidFill>
                  <a:schemeClr val="bg1"/>
                </a:solidFill>
              </a:rPr>
              <a:t>中有部分方法实现相同的功能</a:t>
            </a:r>
          </a:p>
        </p:txBody>
      </p:sp>
      <p:graphicFrame>
        <p:nvGraphicFramePr>
          <p:cNvPr id="3" name="表格 2">
            <a:extLst>
              <a:ext uri="{FF2B5EF4-FFF2-40B4-BE49-F238E27FC236}">
                <a16:creationId xmlns:a16="http://schemas.microsoft.com/office/drawing/2014/main" id="{45C8B2C1-E44C-4847-845E-DB2417C9C969}"/>
              </a:ext>
            </a:extLst>
          </p:cNvPr>
          <p:cNvGraphicFramePr>
            <a:graphicFrameLocks noGrp="1"/>
          </p:cNvGraphicFramePr>
          <p:nvPr>
            <p:extLst>
              <p:ext uri="{D42A27DB-BD31-4B8C-83A1-F6EECF244321}">
                <p14:modId xmlns:p14="http://schemas.microsoft.com/office/powerpoint/2010/main" val="1713868599"/>
              </p:ext>
            </p:extLst>
          </p:nvPr>
        </p:nvGraphicFramePr>
        <p:xfrm>
          <a:off x="49812" y="55953"/>
          <a:ext cx="7063175" cy="4994910"/>
        </p:xfrm>
        <a:graphic>
          <a:graphicData uri="http://schemas.openxmlformats.org/drawingml/2006/table">
            <a:tbl>
              <a:tblPr/>
              <a:tblGrid>
                <a:gridCol w="2172372">
                  <a:extLst>
                    <a:ext uri="{9D8B030D-6E8A-4147-A177-3AD203B41FA5}">
                      <a16:colId xmlns:a16="http://schemas.microsoft.com/office/drawing/2014/main" val="1590827209"/>
                    </a:ext>
                  </a:extLst>
                </a:gridCol>
                <a:gridCol w="4890803">
                  <a:extLst>
                    <a:ext uri="{9D8B030D-6E8A-4147-A177-3AD203B41FA5}">
                      <a16:colId xmlns:a16="http://schemas.microsoft.com/office/drawing/2014/main" val="3966183701"/>
                    </a:ext>
                  </a:extLst>
                </a:gridCol>
              </a:tblGrid>
              <a:tr h="0">
                <a:tc>
                  <a:txBody>
                    <a:bodyPr/>
                    <a:lstStyle/>
                    <a:p>
                      <a:pPr algn="l" fontAlgn="t"/>
                      <a:r>
                        <a:rPr lang="zh-CN" altLang="en-US" dirty="0">
                          <a:solidFill>
                            <a:srgbClr val="FFFFFF"/>
                          </a:solidFill>
                          <a:effectLst/>
                        </a:rPr>
                        <a:t>函数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dirty="0">
                          <a:solidFill>
                            <a:srgbClr val="FFFFFF"/>
                          </a:solidFill>
                          <a:effectLst/>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3617062486"/>
                  </a:ext>
                </a:extLst>
              </a:tr>
              <a:tr h="0">
                <a:tc>
                  <a:txBody>
                    <a:bodyPr/>
                    <a:lstStyle/>
                    <a:p>
                      <a:pPr fontAlgn="t"/>
                      <a:r>
                        <a:rPr lang="en-US" dirty="0">
                          <a:effectLst/>
                        </a:rPr>
                        <a:t>dot(</a:t>
                      </a:r>
                      <a:r>
                        <a:rPr lang="en-US" dirty="0" err="1">
                          <a:effectLst/>
                        </a:rPr>
                        <a:t>array,array</a:t>
                      </a:r>
                      <a:r>
                        <a:rPr lang="en-US" dirty="0">
                          <a:effectLst/>
                        </a:rPr>
                        <a:t>)</a:t>
                      </a:r>
                    </a:p>
                    <a:p>
                      <a:pPr fontAlgn="t"/>
                      <a:endParaRPr lang="en-US" dirty="0">
                        <a:effectLst/>
                      </a:endParaRPr>
                    </a:p>
                    <a:p>
                      <a:pPr fontAlgn="t"/>
                      <a:r>
                        <a:rPr lang="en-US" altLang="zh-CN" dirty="0">
                          <a:effectLst/>
                        </a:rPr>
                        <a:t>@ </a:t>
                      </a:r>
                      <a:r>
                        <a:rPr lang="zh-CN" altLang="en-US" dirty="0">
                          <a:effectLst/>
                        </a:rPr>
                        <a:t>运算符</a:t>
                      </a:r>
                      <a:endParaRPr lang="en-US"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effectLst/>
                        </a:rPr>
                        <a:t>一维数组：内积；</a:t>
                      </a:r>
                      <a:endParaRPr lang="en-US" altLang="zh-CN" dirty="0">
                        <a:effectLst/>
                      </a:endParaRPr>
                    </a:p>
                    <a:p>
                      <a:pPr fontAlgn="t"/>
                      <a:r>
                        <a:rPr lang="zh-CN" altLang="en-US" dirty="0">
                          <a:effectLst/>
                        </a:rPr>
                        <a:t>多维数组：矩阵乘法</a:t>
                      </a:r>
                      <a:r>
                        <a:rPr lang="en-US" altLang="zh-CN" dirty="0">
                          <a:effectLst/>
                        </a:rPr>
                        <a:t>;</a:t>
                      </a:r>
                    </a:p>
                    <a:p>
                      <a:r>
                        <a:rPr lang="pl-PL" altLang="zh-CN" sz="1400" b="0" i="0" kern="1200" dirty="0">
                          <a:solidFill>
                            <a:srgbClr val="0070C0"/>
                          </a:solidFill>
                          <a:effectLst/>
                          <a:latin typeface="+mn-lt"/>
                          <a:ea typeface="+mn-ea"/>
                          <a:cs typeface="+mn-cs"/>
                        </a:rPr>
                        <a:t>dot(a, b)[i,j] = sum(a[i,:] * b[:,</a:t>
                      </a:r>
                      <a:r>
                        <a:rPr lang="en-US" altLang="zh-CN" sz="1400" b="0" i="0" kern="1200" dirty="0">
                          <a:solidFill>
                            <a:srgbClr val="0070C0"/>
                          </a:solidFill>
                          <a:effectLst/>
                          <a:latin typeface="+mn-lt"/>
                          <a:ea typeface="+mn-ea"/>
                          <a:cs typeface="+mn-cs"/>
                        </a:rPr>
                        <a:t>j</a:t>
                      </a:r>
                      <a:r>
                        <a:rPr lang="pl-PL" altLang="zh-CN" sz="1400" b="0" i="0" kern="1200" dirty="0">
                          <a:solidFill>
                            <a:srgbClr val="0070C0"/>
                          </a:solidFill>
                          <a:effectLst/>
                          <a:latin typeface="+mn-lt"/>
                          <a:ea typeface="+mn-ea"/>
                          <a:cs typeface="+mn-cs"/>
                        </a:rPr>
                        <a:t>]) </a:t>
                      </a:r>
                      <a:endParaRPr lang="en-US" altLang="zh-CN" sz="1400" b="0" i="0" kern="1200" dirty="0">
                        <a:solidFill>
                          <a:srgbClr val="0070C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rPr>
                        <a:t>dot(</a:t>
                      </a:r>
                      <a:r>
                        <a:rPr lang="zh-CN" altLang="en-US" sz="1800" dirty="0">
                          <a:effectLst/>
                        </a:rPr>
                        <a:t>数组</a:t>
                      </a:r>
                      <a:r>
                        <a:rPr lang="en-US" altLang="zh-CN" sz="1800" dirty="0">
                          <a:effectLst/>
                        </a:rPr>
                        <a:t>,</a:t>
                      </a:r>
                      <a:r>
                        <a:rPr lang="zh-CN" altLang="en-US" sz="1800" dirty="0">
                          <a:effectLst/>
                        </a:rPr>
                        <a:t>标量</a:t>
                      </a:r>
                      <a:r>
                        <a:rPr lang="en-US" altLang="zh-CN" sz="1800" dirty="0">
                          <a:effectLst/>
                        </a:rPr>
                        <a:t>)</a:t>
                      </a:r>
                      <a:r>
                        <a:rPr lang="zh-CN" altLang="en-US" sz="1800" dirty="0">
                          <a:effectLst/>
                        </a:rPr>
                        <a:t>：对数组内所有元素乘以标量</a:t>
                      </a:r>
                      <a:r>
                        <a:rPr lang="en-US" altLang="zh-CN" sz="1800" dirty="0">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783934838"/>
                  </a:ext>
                </a:extLst>
              </a:tr>
              <a:tr h="0">
                <a:tc>
                  <a:txBody>
                    <a:bodyPr/>
                    <a:lstStyle/>
                    <a:p>
                      <a:pPr fontAlgn="t"/>
                      <a:r>
                        <a:rPr lang="en-US" dirty="0" err="1">
                          <a:effectLst/>
                        </a:rPr>
                        <a:t>vdot</a:t>
                      </a:r>
                      <a:r>
                        <a:rPr lang="en-US" dirty="0">
                          <a:effectLst/>
                        </a:rPr>
                        <a:t>(</a:t>
                      </a:r>
                      <a:r>
                        <a:rPr lang="en-US" dirty="0" err="1">
                          <a:effectLst/>
                        </a:rPr>
                        <a:t>array,array</a:t>
                      </a:r>
                      <a:r>
                        <a:rPr lang="en-US" dirty="0">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dirty="0">
                          <a:effectLst/>
                        </a:rPr>
                        <a:t>两个矩阵对应位置元素乘积之和</a:t>
                      </a:r>
                      <a:endParaRPr lang="en-US" altLang="zh-CN" dirty="0">
                        <a:effectLst/>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1400" b="0" i="0" kern="1200" dirty="0">
                          <a:solidFill>
                            <a:srgbClr val="0070C0"/>
                          </a:solidFill>
                          <a:effectLst/>
                          <a:latin typeface="+mn-lt"/>
                          <a:ea typeface="+mn-ea"/>
                          <a:cs typeface="+mn-cs"/>
                        </a:rPr>
                        <a:t>v</a:t>
                      </a:r>
                      <a:r>
                        <a:rPr lang="pl-PL" altLang="zh-CN" sz="1400" b="0" i="0" kern="1200" dirty="0">
                          <a:solidFill>
                            <a:srgbClr val="0070C0"/>
                          </a:solidFill>
                          <a:effectLst/>
                          <a:latin typeface="+mn-lt"/>
                          <a:ea typeface="+mn-ea"/>
                          <a:cs typeface="+mn-cs"/>
                        </a:rPr>
                        <a:t>dot(a, b) = sum(a</a:t>
                      </a:r>
                      <a:r>
                        <a:rPr lang="en-US" altLang="zh-CN" sz="1400" b="0" i="0" kern="1200" dirty="0">
                          <a:solidFill>
                            <a:srgbClr val="0070C0"/>
                          </a:solidFill>
                          <a:effectLst/>
                          <a:latin typeface="+mn-lt"/>
                          <a:ea typeface="+mn-ea"/>
                          <a:cs typeface="+mn-cs"/>
                        </a:rPr>
                        <a:t>*a)</a:t>
                      </a:r>
                      <a:endParaRPr lang="pl-PL" altLang="zh-CN" sz="1400" b="0" i="0" kern="1200" dirty="0">
                        <a:solidFill>
                          <a:srgbClr val="0070C0"/>
                        </a:solidFill>
                        <a:effectLst/>
                        <a:latin typeface="+mn-lt"/>
                        <a:ea typeface="+mn-ea"/>
                        <a:cs typeface="+mn-cs"/>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069961594"/>
                  </a:ext>
                </a:extLst>
              </a:tr>
              <a:tr h="0">
                <a:tc>
                  <a:txBody>
                    <a:bodyPr/>
                    <a:lstStyle/>
                    <a:p>
                      <a:pPr fontAlgn="t"/>
                      <a:r>
                        <a:rPr lang="en-US" dirty="0">
                          <a:effectLst/>
                        </a:rPr>
                        <a:t>inner(</a:t>
                      </a:r>
                      <a:r>
                        <a:rPr lang="en-US" dirty="0" err="1">
                          <a:effectLst/>
                        </a:rPr>
                        <a:t>array,array</a:t>
                      </a:r>
                      <a:r>
                        <a:rPr lang="en-US" dirty="0">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effectLst/>
                        </a:rPr>
                        <a:t>一维数组的内积，多维时取最后一维的内积</a:t>
                      </a:r>
                      <a:endParaRPr lang="en-US" altLang="zh-CN" dirty="0">
                        <a:effectLst/>
                      </a:endParaRPr>
                    </a:p>
                    <a:p>
                      <a:r>
                        <a:rPr lang="pl-PL" altLang="zh-CN" sz="1400" b="0" i="0" kern="1200" dirty="0">
                          <a:solidFill>
                            <a:schemeClr val="accent1"/>
                          </a:solidFill>
                          <a:effectLst/>
                          <a:latin typeface="+mn-lt"/>
                          <a:ea typeface="+mn-ea"/>
                          <a:cs typeface="+mn-cs"/>
                        </a:rPr>
                        <a:t>inner(a, b)[i,j] = sum(a[i,:]*b[</a:t>
                      </a:r>
                      <a:r>
                        <a:rPr lang="en-US" altLang="zh-CN" sz="1400" b="0" i="0" kern="1200" dirty="0">
                          <a:solidFill>
                            <a:schemeClr val="accent1"/>
                          </a:solidFill>
                          <a:effectLst/>
                          <a:latin typeface="+mn-lt"/>
                          <a:ea typeface="+mn-ea"/>
                          <a:cs typeface="+mn-cs"/>
                        </a:rPr>
                        <a:t>j</a:t>
                      </a:r>
                      <a:r>
                        <a:rPr lang="pl-PL" altLang="zh-CN" sz="1400" b="0" i="0" kern="1200" dirty="0">
                          <a:solidFill>
                            <a:schemeClr val="accent1"/>
                          </a:solidFill>
                          <a:effectLst/>
                          <a:latin typeface="+mn-lt"/>
                          <a:ea typeface="+mn-ea"/>
                          <a:cs typeface="+mn-cs"/>
                        </a:rPr>
                        <a:t>,:])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264650245"/>
                  </a:ext>
                </a:extLst>
              </a:tr>
              <a:tr h="0">
                <a:tc>
                  <a:txBody>
                    <a:bodyPr/>
                    <a:lstStyle/>
                    <a:p>
                      <a:pPr fontAlgn="t"/>
                      <a:r>
                        <a:rPr lang="en-US" dirty="0">
                          <a:effectLst/>
                        </a:rPr>
                        <a:t>outer(</a:t>
                      </a:r>
                      <a:r>
                        <a:rPr lang="en-US" dirty="0" err="1">
                          <a:effectLst/>
                        </a:rPr>
                        <a:t>array,array</a:t>
                      </a:r>
                      <a:r>
                        <a:rPr lang="en-US" dirty="0">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tc>
                  <a:txBody>
                    <a:bodyPr/>
                    <a:lstStyle/>
                    <a:p>
                      <a:pPr fontAlgn="t"/>
                      <a:r>
                        <a:rPr lang="zh-CN" altLang="en-US" dirty="0">
                          <a:effectLst/>
                        </a:rPr>
                        <a:t>一维数组的外积，多维数组也展平为一维计算</a:t>
                      </a:r>
                      <a:endParaRPr lang="en-US" altLang="zh-CN" dirty="0">
                        <a:effectLst/>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1400" b="0" i="0" kern="1200" dirty="0">
                          <a:solidFill>
                            <a:schemeClr val="accent1"/>
                          </a:solidFill>
                          <a:effectLst/>
                          <a:latin typeface="+mn-lt"/>
                          <a:ea typeface="+mn-ea"/>
                          <a:cs typeface="+mn-cs"/>
                        </a:rPr>
                        <a:t>out</a:t>
                      </a:r>
                      <a:r>
                        <a:rPr lang="pl-PL" altLang="zh-CN" sz="1400" b="0" i="0" kern="1200" dirty="0">
                          <a:solidFill>
                            <a:schemeClr val="accent1"/>
                          </a:solidFill>
                          <a:effectLst/>
                          <a:latin typeface="+mn-lt"/>
                          <a:ea typeface="+mn-ea"/>
                          <a:cs typeface="+mn-cs"/>
                        </a:rPr>
                        <a:t>er(a, b)[i,j] = </a:t>
                      </a:r>
                      <a:r>
                        <a:rPr lang="en-US" altLang="zh-CN" sz="1400" b="0" i="0" kern="1200" dirty="0" err="1">
                          <a:solidFill>
                            <a:schemeClr val="accent1"/>
                          </a:solidFill>
                          <a:effectLst/>
                          <a:latin typeface="+mn-lt"/>
                          <a:ea typeface="+mn-ea"/>
                          <a:cs typeface="+mn-cs"/>
                        </a:rPr>
                        <a:t>a.flatten</a:t>
                      </a:r>
                      <a:r>
                        <a:rPr lang="en-US" altLang="zh-CN" sz="1400" b="0" i="0" kern="1200" dirty="0">
                          <a:solidFill>
                            <a:schemeClr val="accent1"/>
                          </a:solidFill>
                          <a:effectLst/>
                          <a:latin typeface="+mn-lt"/>
                          <a:ea typeface="+mn-ea"/>
                          <a:cs typeface="+mn-cs"/>
                        </a:rPr>
                        <a:t>()[</a:t>
                      </a:r>
                      <a:r>
                        <a:rPr lang="en-US" altLang="zh-CN" sz="1400" b="0" i="0" kern="1200" dirty="0" err="1">
                          <a:solidFill>
                            <a:schemeClr val="accent1"/>
                          </a:solidFill>
                          <a:effectLst/>
                          <a:latin typeface="+mn-lt"/>
                          <a:ea typeface="+mn-ea"/>
                          <a:cs typeface="+mn-cs"/>
                        </a:rPr>
                        <a:t>i</a:t>
                      </a:r>
                      <a:r>
                        <a:rPr lang="en-US" altLang="zh-CN" sz="1400" b="0" i="0" kern="1200" dirty="0">
                          <a:solidFill>
                            <a:schemeClr val="accent1"/>
                          </a:solidFill>
                          <a:effectLst/>
                          <a:latin typeface="+mn-lt"/>
                          <a:ea typeface="+mn-ea"/>
                          <a:cs typeface="+mn-cs"/>
                        </a:rPr>
                        <a:t>]*</a:t>
                      </a:r>
                      <a:r>
                        <a:rPr lang="en-US" altLang="zh-CN" sz="1400" b="0" i="0" kern="1200" dirty="0" err="1">
                          <a:solidFill>
                            <a:schemeClr val="accent1"/>
                          </a:solidFill>
                          <a:effectLst/>
                          <a:latin typeface="+mn-lt"/>
                          <a:ea typeface="+mn-ea"/>
                          <a:cs typeface="+mn-cs"/>
                        </a:rPr>
                        <a:t>b.flatten</a:t>
                      </a:r>
                      <a:r>
                        <a:rPr lang="en-US" altLang="zh-CN" sz="1400" b="0" i="0" kern="1200" dirty="0">
                          <a:solidFill>
                            <a:schemeClr val="accent1"/>
                          </a:solidFill>
                          <a:effectLst/>
                          <a:latin typeface="+mn-lt"/>
                          <a:ea typeface="+mn-ea"/>
                          <a:cs typeface="+mn-cs"/>
                        </a:rPr>
                        <a:t>()[j]</a:t>
                      </a:r>
                      <a:endParaRPr lang="pl-PL" altLang="zh-CN" sz="1400" b="0" i="0" kern="1200" dirty="0">
                        <a:solidFill>
                          <a:schemeClr val="accent1"/>
                        </a:solidFill>
                        <a:effectLst/>
                        <a:latin typeface="+mn-lt"/>
                        <a:ea typeface="+mn-ea"/>
                        <a:cs typeface="+mn-cs"/>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extLst>
                  <a:ext uri="{0D108BD9-81ED-4DB2-BD59-A6C34878D82A}">
                    <a16:rowId xmlns:a16="http://schemas.microsoft.com/office/drawing/2014/main" val="2828087211"/>
                  </a:ext>
                </a:extLst>
              </a:tr>
              <a:tr h="0">
                <a:tc>
                  <a:txBody>
                    <a:bodyPr/>
                    <a:lstStyle/>
                    <a:p>
                      <a:pPr fontAlgn="t"/>
                      <a:r>
                        <a:rPr lang="en-US" dirty="0" err="1">
                          <a:effectLst/>
                        </a:rPr>
                        <a:t>matmul</a:t>
                      </a:r>
                      <a:endParaRPr lang="en-US"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effectLst/>
                        </a:rPr>
                        <a:t>基本等同于</a:t>
                      </a:r>
                      <a:r>
                        <a:rPr lang="en-US" altLang="zh-CN" dirty="0">
                          <a:effectLst/>
                        </a:rPr>
                        <a:t>dot</a:t>
                      </a:r>
                      <a:endParaRPr lang="zh-CN" altLang="en-US"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956270808"/>
                  </a:ext>
                </a:extLst>
              </a:tr>
              <a:tr h="0">
                <a:tc>
                  <a:txBody>
                    <a:bodyPr/>
                    <a:lstStyle/>
                    <a:p>
                      <a:pPr fontAlgn="t"/>
                      <a:r>
                        <a:rPr lang="en-US" dirty="0" err="1">
                          <a:effectLst/>
                        </a:rPr>
                        <a:t>linalg.det</a:t>
                      </a:r>
                      <a:r>
                        <a:rPr lang="en-US" dirty="0">
                          <a:effectLst/>
                        </a:rPr>
                        <a:t>(array)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tc>
                  <a:txBody>
                    <a:bodyPr/>
                    <a:lstStyle/>
                    <a:p>
                      <a:pPr fontAlgn="t"/>
                      <a:r>
                        <a:rPr lang="zh-CN" altLang="en-US" dirty="0">
                          <a:effectLst/>
                        </a:rPr>
                        <a:t>数组的行列式</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extLst>
                  <a:ext uri="{0D108BD9-81ED-4DB2-BD59-A6C34878D82A}">
                    <a16:rowId xmlns:a16="http://schemas.microsoft.com/office/drawing/2014/main" val="3072445480"/>
                  </a:ext>
                </a:extLst>
              </a:tr>
              <a:tr h="0">
                <a:tc>
                  <a:txBody>
                    <a:bodyPr/>
                    <a:lstStyle/>
                    <a:p>
                      <a:pPr fontAlgn="t"/>
                      <a:r>
                        <a:rPr lang="en-US" dirty="0" err="1">
                          <a:effectLst/>
                        </a:rPr>
                        <a:t>linalg.solve</a:t>
                      </a:r>
                      <a:r>
                        <a:rPr lang="en-US" dirty="0">
                          <a:effectLst/>
                        </a:rPr>
                        <a:t>(</a:t>
                      </a:r>
                      <a:r>
                        <a:rPr lang="en-US" dirty="0" err="1">
                          <a:effectLst/>
                        </a:rPr>
                        <a:t>a,x</a:t>
                      </a:r>
                      <a:r>
                        <a:rPr lang="en-US" dirty="0">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effectLst/>
                        </a:rPr>
                        <a:t>求解线性矩阵方程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70245310"/>
                  </a:ext>
                </a:extLst>
              </a:tr>
              <a:tr h="0">
                <a:tc>
                  <a:txBody>
                    <a:bodyPr/>
                    <a:lstStyle/>
                    <a:p>
                      <a:pPr fontAlgn="t"/>
                      <a:r>
                        <a:rPr lang="en-US" dirty="0" err="1">
                          <a:effectLst/>
                        </a:rPr>
                        <a:t>linalg.inv</a:t>
                      </a:r>
                      <a:r>
                        <a:rPr lang="en-US" dirty="0">
                          <a:effectLst/>
                        </a:rPr>
                        <a:t>(array)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tc>
                  <a:txBody>
                    <a:bodyPr/>
                    <a:lstStyle/>
                    <a:p>
                      <a:pPr fontAlgn="t"/>
                      <a:r>
                        <a:rPr lang="zh-CN" altLang="en-US" dirty="0">
                          <a:effectLst/>
                        </a:rPr>
                        <a:t>计算矩阵的乘法逆矩阵</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extLst>
                  <a:ext uri="{0D108BD9-81ED-4DB2-BD59-A6C34878D82A}">
                    <a16:rowId xmlns:a16="http://schemas.microsoft.com/office/drawing/2014/main" val="3919349273"/>
                  </a:ext>
                </a:extLst>
              </a:tr>
            </a:tbl>
          </a:graphicData>
        </a:graphic>
      </p:graphicFrame>
    </p:spTree>
    <p:extLst>
      <p:ext uri="{BB962C8B-B14F-4D97-AF65-F5344CB8AC3E}">
        <p14:creationId xmlns:p14="http://schemas.microsoft.com/office/powerpoint/2010/main" val="373652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统计函数</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21</a:t>
            </a:fld>
            <a:endParaRPr lang="zh-CN" altLang="en-US"/>
          </a:p>
        </p:txBody>
      </p:sp>
      <p:graphicFrame>
        <p:nvGraphicFramePr>
          <p:cNvPr id="7" name="表格 6">
            <a:extLst>
              <a:ext uri="{FF2B5EF4-FFF2-40B4-BE49-F238E27FC236}">
                <a16:creationId xmlns:a16="http://schemas.microsoft.com/office/drawing/2014/main" id="{7DB854A6-B7A0-4522-8736-5A0FE18C49BA}"/>
              </a:ext>
            </a:extLst>
          </p:cNvPr>
          <p:cNvGraphicFramePr>
            <a:graphicFrameLocks noGrp="1"/>
          </p:cNvGraphicFramePr>
          <p:nvPr>
            <p:extLst>
              <p:ext uri="{D42A27DB-BD31-4B8C-83A1-F6EECF244321}">
                <p14:modId xmlns:p14="http://schemas.microsoft.com/office/powerpoint/2010/main" val="2518626417"/>
              </p:ext>
            </p:extLst>
          </p:nvPr>
        </p:nvGraphicFramePr>
        <p:xfrm>
          <a:off x="4222810" y="270999"/>
          <a:ext cx="7063175" cy="6328410"/>
        </p:xfrm>
        <a:graphic>
          <a:graphicData uri="http://schemas.openxmlformats.org/drawingml/2006/table">
            <a:tbl>
              <a:tblPr/>
              <a:tblGrid>
                <a:gridCol w="2367904">
                  <a:extLst>
                    <a:ext uri="{9D8B030D-6E8A-4147-A177-3AD203B41FA5}">
                      <a16:colId xmlns:a16="http://schemas.microsoft.com/office/drawing/2014/main" val="2156981826"/>
                    </a:ext>
                  </a:extLst>
                </a:gridCol>
                <a:gridCol w="4695271">
                  <a:extLst>
                    <a:ext uri="{9D8B030D-6E8A-4147-A177-3AD203B41FA5}">
                      <a16:colId xmlns:a16="http://schemas.microsoft.com/office/drawing/2014/main" val="403577745"/>
                    </a:ext>
                  </a:extLst>
                </a:gridCol>
              </a:tblGrid>
              <a:tr h="0">
                <a:tc>
                  <a:txBody>
                    <a:bodyPr/>
                    <a:lstStyle/>
                    <a:p>
                      <a:pPr algn="l" fontAlgn="t"/>
                      <a:r>
                        <a:rPr lang="zh-CN" altLang="en-US" dirty="0">
                          <a:solidFill>
                            <a:srgbClr val="FFFFFF"/>
                          </a:solidFill>
                          <a:effectLst/>
                        </a:rPr>
                        <a:t>函数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dirty="0">
                          <a:solidFill>
                            <a:srgbClr val="FFFFFF"/>
                          </a:solidFill>
                          <a:effectLst/>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783624334"/>
                  </a:ext>
                </a:extLst>
              </a:tr>
              <a:tr h="0">
                <a:tc>
                  <a:txBody>
                    <a:bodyPr/>
                    <a:lstStyle/>
                    <a:p>
                      <a:pPr fontAlgn="t"/>
                      <a:r>
                        <a:rPr lang="en-US" dirty="0" err="1">
                          <a:effectLst/>
                        </a:rPr>
                        <a:t>amin</a:t>
                      </a:r>
                      <a:r>
                        <a:rPr lang="en-US" dirty="0">
                          <a:effectLst/>
                        </a:rPr>
                        <a:t>(array, axis)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800" dirty="0">
                          <a:effectLst/>
                        </a:rPr>
                        <a:t>最小值</a:t>
                      </a:r>
                      <a:endParaRPr lang="en-US" altLang="zh-CN" sz="1800"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390250364"/>
                  </a:ext>
                </a:extLst>
              </a:tr>
              <a:tr h="0">
                <a:tc>
                  <a:txBody>
                    <a:bodyPr/>
                    <a:lstStyle/>
                    <a:p>
                      <a:pPr fontAlgn="t"/>
                      <a:r>
                        <a:rPr lang="en-US" altLang="zh-CN" dirty="0" err="1">
                          <a:effectLst/>
                        </a:rPr>
                        <a:t>amax</a:t>
                      </a:r>
                      <a:r>
                        <a:rPr lang="en-US" altLang="zh-CN" dirty="0">
                          <a:effectLst/>
                        </a:rPr>
                        <a:t>(</a:t>
                      </a:r>
                      <a:r>
                        <a:rPr lang="en-US" altLang="zh-CN" dirty="0" err="1">
                          <a:effectLst/>
                        </a:rPr>
                        <a:t>array,axis</a:t>
                      </a:r>
                      <a:r>
                        <a:rPr lang="en-US" altLang="zh-CN" dirty="0">
                          <a:effectLst/>
                        </a:rPr>
                        <a:t>)</a:t>
                      </a:r>
                      <a:endParaRPr lang="en-US"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dirty="0">
                          <a:effectLst/>
                        </a:rPr>
                        <a:t>最大值</a:t>
                      </a:r>
                      <a:endParaRPr lang="en-US" altLang="zh-CN"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318176853"/>
                  </a:ext>
                </a:extLst>
              </a:tr>
              <a:tr h="0">
                <a:tc>
                  <a:txBody>
                    <a:bodyPr/>
                    <a:lstStyle/>
                    <a:p>
                      <a:pPr fontAlgn="t"/>
                      <a:r>
                        <a:rPr lang="en-US" dirty="0">
                          <a:effectLst/>
                        </a:rPr>
                        <a:t>mean(</a:t>
                      </a:r>
                      <a:r>
                        <a:rPr lang="en-US" dirty="0" err="1">
                          <a:effectLst/>
                        </a:rPr>
                        <a:t>array,axis</a:t>
                      </a:r>
                      <a:r>
                        <a:rPr lang="en-US" dirty="0">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effectLst/>
                        </a:rPr>
                        <a:t>平均值</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61967572"/>
                  </a:ext>
                </a:extLst>
              </a:tr>
              <a:tr h="0">
                <a:tc>
                  <a:txBody>
                    <a:bodyPr/>
                    <a:lstStyle/>
                    <a:p>
                      <a:pPr fontAlgn="t"/>
                      <a:r>
                        <a:rPr lang="en-US" dirty="0">
                          <a:effectLst/>
                        </a:rPr>
                        <a:t>average</a:t>
                      </a:r>
                    </a:p>
                    <a:p>
                      <a:pPr fontAlgn="t"/>
                      <a:r>
                        <a:rPr lang="en-US" dirty="0">
                          <a:effectLst/>
                        </a:rPr>
                        <a:t>(</a:t>
                      </a:r>
                      <a:r>
                        <a:rPr lang="en-US" dirty="0" err="1">
                          <a:effectLst/>
                        </a:rPr>
                        <a:t>a,axis,weights</a:t>
                      </a:r>
                      <a:r>
                        <a:rPr lang="en-US" dirty="0">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tc>
                  <a:txBody>
                    <a:bodyPr/>
                    <a:lstStyle/>
                    <a:p>
                      <a:pPr fontAlgn="t"/>
                      <a:r>
                        <a:rPr lang="zh-CN" altLang="en-US" dirty="0">
                          <a:effectLst/>
                        </a:rPr>
                        <a:t>平均数，与</a:t>
                      </a:r>
                      <a:r>
                        <a:rPr lang="en-US" altLang="zh-CN" dirty="0">
                          <a:effectLst/>
                        </a:rPr>
                        <a:t>weights</a:t>
                      </a:r>
                      <a:r>
                        <a:rPr lang="zh-CN" altLang="en-US" dirty="0">
                          <a:effectLst/>
                        </a:rPr>
                        <a:t>结合计算加权平均值</a:t>
                      </a:r>
                      <a:endParaRPr lang="pl-PL" altLang="zh-CN" sz="1400" b="0" i="0" kern="1200" dirty="0">
                        <a:solidFill>
                          <a:schemeClr val="accent1"/>
                        </a:solidFill>
                        <a:effectLst/>
                        <a:latin typeface="+mn-lt"/>
                        <a:ea typeface="+mn-ea"/>
                        <a:cs typeface="+mn-cs"/>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extLst>
                  <a:ext uri="{0D108BD9-81ED-4DB2-BD59-A6C34878D82A}">
                    <a16:rowId xmlns:a16="http://schemas.microsoft.com/office/drawing/2014/main" val="4000466691"/>
                  </a:ext>
                </a:extLst>
              </a:tr>
              <a:tr h="0">
                <a:tc>
                  <a:txBody>
                    <a:bodyPr/>
                    <a:lstStyle/>
                    <a:p>
                      <a:pPr fontAlgn="t"/>
                      <a:r>
                        <a:rPr lang="en-US" dirty="0">
                          <a:effectLst/>
                        </a:rPr>
                        <a:t>median</a:t>
                      </a:r>
                      <a:r>
                        <a:rPr lang="en-US" altLang="zh-CN" dirty="0">
                          <a:effectLst/>
                        </a:rPr>
                        <a:t>(</a:t>
                      </a:r>
                      <a:r>
                        <a:rPr lang="en-US" altLang="zh-CN" dirty="0" err="1">
                          <a:effectLst/>
                        </a:rPr>
                        <a:t>array,axis</a:t>
                      </a:r>
                      <a:r>
                        <a:rPr lang="en-US" altLang="zh-CN" dirty="0">
                          <a:effectLst/>
                        </a:rPr>
                        <a:t>)</a:t>
                      </a:r>
                      <a:endParaRPr lang="en-US"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effectLst/>
                        </a:rPr>
                        <a:t>中位数</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301101240"/>
                  </a:ext>
                </a:extLst>
              </a:tr>
              <a:tr h="0">
                <a:tc>
                  <a:txBody>
                    <a:bodyPr/>
                    <a:lstStyle/>
                    <a:p>
                      <a:pPr fontAlgn="t"/>
                      <a:r>
                        <a:rPr lang="en-US" dirty="0">
                          <a:effectLst/>
                        </a:rPr>
                        <a:t>std(array, axis)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tc>
                  <a:txBody>
                    <a:bodyPr/>
                    <a:lstStyle/>
                    <a:p>
                      <a:pPr fontAlgn="t"/>
                      <a:r>
                        <a:rPr lang="zh-CN" altLang="en-US" dirty="0">
                          <a:effectLst/>
                        </a:rPr>
                        <a:t>标准差</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extLst>
                  <a:ext uri="{0D108BD9-81ED-4DB2-BD59-A6C34878D82A}">
                    <a16:rowId xmlns:a16="http://schemas.microsoft.com/office/drawing/2014/main" val="40275691"/>
                  </a:ext>
                </a:extLst>
              </a:tr>
              <a:tr h="0">
                <a:tc>
                  <a:txBody>
                    <a:bodyPr/>
                    <a:lstStyle/>
                    <a:p>
                      <a:pPr fontAlgn="t"/>
                      <a:r>
                        <a:rPr lang="en-US" dirty="0" err="1">
                          <a:effectLst/>
                        </a:rPr>
                        <a:t>ptp</a:t>
                      </a:r>
                      <a:r>
                        <a:rPr lang="en-US" dirty="0">
                          <a:effectLst/>
                        </a:rPr>
                        <a:t>(</a:t>
                      </a:r>
                      <a:r>
                        <a:rPr lang="en-US" altLang="zh-CN" dirty="0">
                          <a:effectLst/>
                        </a:rPr>
                        <a:t>array)</a:t>
                      </a:r>
                      <a:endParaRPr lang="en-US"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800" b="0" i="0" kern="1200" dirty="0">
                          <a:solidFill>
                            <a:schemeClr val="tx1"/>
                          </a:solidFill>
                          <a:effectLst/>
                          <a:latin typeface="+mn-lt"/>
                          <a:ea typeface="+mn-ea"/>
                          <a:cs typeface="+mn-cs"/>
                        </a:rPr>
                        <a:t>数组中元素最大值与最小值的差</a:t>
                      </a:r>
                      <a:endParaRPr lang="pl-PL" altLang="zh-CN" sz="1400" b="0" i="0" kern="1200" dirty="0">
                        <a:solidFill>
                          <a:schemeClr val="accent1"/>
                        </a:solidFill>
                        <a:effectLst/>
                        <a:latin typeface="+mn-lt"/>
                        <a:ea typeface="+mn-ea"/>
                        <a:cs typeface="+mn-cs"/>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957314773"/>
                  </a:ext>
                </a:extLst>
              </a:tr>
              <a:tr h="0">
                <a:tc>
                  <a:txBody>
                    <a:bodyPr/>
                    <a:lstStyle/>
                    <a:p>
                      <a:pPr fontAlgn="t"/>
                      <a:r>
                        <a:rPr lang="en-US" dirty="0">
                          <a:effectLst/>
                        </a:rPr>
                        <a:t>percentile(</a:t>
                      </a:r>
                      <a:r>
                        <a:rPr lang="en-US" dirty="0" err="1">
                          <a:effectLst/>
                        </a:rPr>
                        <a:t>a,q,axis</a:t>
                      </a:r>
                      <a:r>
                        <a:rPr lang="en-US" dirty="0">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tc>
                  <a:txBody>
                    <a:bodyPr/>
                    <a:lstStyle/>
                    <a:p>
                      <a:pPr fontAlgn="t"/>
                      <a:r>
                        <a:rPr lang="zh-CN" altLang="en-US" sz="1800" b="0" i="0" kern="1200" dirty="0">
                          <a:solidFill>
                            <a:schemeClr val="tx1"/>
                          </a:solidFill>
                          <a:effectLst/>
                          <a:latin typeface="+mn-lt"/>
                          <a:ea typeface="+mn-ea"/>
                          <a:cs typeface="+mn-cs"/>
                        </a:rPr>
                        <a:t>数组</a:t>
                      </a:r>
                      <a:r>
                        <a:rPr lang="en-US" altLang="zh-CN" sz="1800" b="0" i="0" kern="1200" dirty="0">
                          <a:solidFill>
                            <a:schemeClr val="tx1"/>
                          </a:solidFill>
                          <a:effectLst/>
                          <a:latin typeface="+mn-lt"/>
                          <a:ea typeface="+mn-ea"/>
                          <a:cs typeface="+mn-cs"/>
                        </a:rPr>
                        <a:t>a</a:t>
                      </a:r>
                      <a:r>
                        <a:rPr lang="zh-CN" altLang="en-US" sz="1800" b="0" i="0" kern="1200" dirty="0">
                          <a:solidFill>
                            <a:schemeClr val="tx1"/>
                          </a:solidFill>
                          <a:effectLst/>
                          <a:latin typeface="+mn-lt"/>
                          <a:ea typeface="+mn-ea"/>
                          <a:cs typeface="+mn-cs"/>
                        </a:rPr>
                        <a:t>在</a:t>
                      </a:r>
                      <a:r>
                        <a:rPr lang="en-US" altLang="zh-CN" sz="1800" b="0" i="0" kern="1200" dirty="0">
                          <a:solidFill>
                            <a:schemeClr val="tx1"/>
                          </a:solidFill>
                          <a:effectLst/>
                          <a:latin typeface="+mn-lt"/>
                          <a:ea typeface="+mn-ea"/>
                          <a:cs typeface="+mn-cs"/>
                        </a:rPr>
                        <a:t>q%</a:t>
                      </a:r>
                      <a:r>
                        <a:rPr lang="zh-CN" altLang="en-US" sz="1800" b="0" i="0" kern="1200" dirty="0">
                          <a:solidFill>
                            <a:schemeClr val="tx1"/>
                          </a:solidFill>
                          <a:effectLst/>
                          <a:latin typeface="+mn-lt"/>
                          <a:ea typeface="+mn-ea"/>
                          <a:cs typeface="+mn-cs"/>
                        </a:rPr>
                        <a:t>处的百分位数</a:t>
                      </a:r>
                      <a:endParaRPr lang="pl-PL" altLang="zh-CN" sz="1400" b="0" i="0" kern="1200" dirty="0">
                        <a:solidFill>
                          <a:schemeClr val="accent1"/>
                        </a:solidFill>
                        <a:effectLst/>
                        <a:latin typeface="+mn-lt"/>
                        <a:ea typeface="+mn-ea"/>
                        <a:cs typeface="+mn-cs"/>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extLst>
                  <a:ext uri="{0D108BD9-81ED-4DB2-BD59-A6C34878D82A}">
                    <a16:rowId xmlns:a16="http://schemas.microsoft.com/office/drawing/2014/main" val="308657551"/>
                  </a:ext>
                </a:extLst>
              </a:tr>
              <a:tr h="0">
                <a:tc>
                  <a:txBody>
                    <a:bodyPr/>
                    <a:lstStyle/>
                    <a:p>
                      <a:pPr fontAlgn="t"/>
                      <a:r>
                        <a:rPr lang="en-US" dirty="0">
                          <a:effectLst/>
                        </a:rPr>
                        <a:t>var</a:t>
                      </a:r>
                      <a:r>
                        <a:rPr lang="en-US" altLang="zh-CN" dirty="0">
                          <a:effectLst/>
                        </a:rPr>
                        <a:t>(array, axis)</a:t>
                      </a:r>
                      <a:endParaRPr lang="en-US"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effectLst/>
                        </a:rPr>
                        <a:t>方差</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580676672"/>
                  </a:ext>
                </a:extLst>
              </a:tr>
              <a:tr h="0">
                <a:tc>
                  <a:txBody>
                    <a:bodyPr/>
                    <a:lstStyle/>
                    <a:p>
                      <a:pPr fontAlgn="t"/>
                      <a:r>
                        <a:rPr lang="en-US" dirty="0">
                          <a:effectLst/>
                        </a:rPr>
                        <a:t>histogram(array, </a:t>
                      </a:r>
                    </a:p>
                    <a:p>
                      <a:pPr fontAlgn="t"/>
                      <a:r>
                        <a:rPr lang="en-US" dirty="0">
                          <a:effectLst/>
                        </a:rPr>
                        <a:t>bins=10, </a:t>
                      </a:r>
                    </a:p>
                    <a:p>
                      <a:pPr fontAlgn="t"/>
                      <a:r>
                        <a:rPr lang="en-US" dirty="0">
                          <a:effectLst/>
                        </a:rPr>
                        <a:t>range=None,</a:t>
                      </a:r>
                    </a:p>
                    <a:p>
                      <a:pPr fontAlgn="t"/>
                      <a:r>
                        <a:rPr lang="en-US" dirty="0">
                          <a:effectLst/>
                        </a:rPr>
                        <a:t>weights=None,</a:t>
                      </a:r>
                    </a:p>
                    <a:p>
                      <a:pPr fontAlgn="t"/>
                      <a:r>
                        <a:rPr lang="en-US" dirty="0">
                          <a:effectLst/>
                        </a:rPr>
                        <a:t>Density=None)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tc>
                  <a:txBody>
                    <a:bodyPr/>
                    <a:lstStyle/>
                    <a:p>
                      <a:pPr fontAlgn="t"/>
                      <a:r>
                        <a:rPr lang="zh-CN" altLang="en-US" dirty="0">
                          <a:effectLst/>
                        </a:rPr>
                        <a:t>计算数组元素的直方分布，返回值为两个数组，第一个是直方图的</a:t>
                      </a:r>
                      <a:r>
                        <a:rPr lang="en-US" altLang="zh-CN" dirty="0">
                          <a:effectLst/>
                        </a:rPr>
                        <a:t>Y</a:t>
                      </a:r>
                      <a:r>
                        <a:rPr lang="zh-CN" altLang="en-US" dirty="0">
                          <a:effectLst/>
                        </a:rPr>
                        <a:t>值，第二个是直方图的区间划分。</a:t>
                      </a:r>
                      <a:r>
                        <a:rPr lang="en-US" altLang="zh-CN" dirty="0">
                          <a:effectLst/>
                        </a:rPr>
                        <a:t>bin</a:t>
                      </a:r>
                      <a:r>
                        <a:rPr lang="zh-CN" altLang="en-US" dirty="0">
                          <a:effectLst/>
                        </a:rPr>
                        <a:t>指定区间划分数量，或是用一个数组指定，</a:t>
                      </a:r>
                      <a:r>
                        <a:rPr lang="en-US" altLang="zh-CN" dirty="0">
                          <a:effectLst/>
                        </a:rPr>
                        <a:t>range</a:t>
                      </a:r>
                      <a:r>
                        <a:rPr lang="zh-CN" altLang="en-US" dirty="0">
                          <a:effectLst/>
                        </a:rPr>
                        <a:t>手动指定统计区间上限和下限，</a:t>
                      </a:r>
                      <a:r>
                        <a:rPr lang="en-US" altLang="zh-CN" dirty="0">
                          <a:effectLst/>
                        </a:rPr>
                        <a:t>weights</a:t>
                      </a:r>
                      <a:r>
                        <a:rPr lang="zh-CN" altLang="en-US" dirty="0">
                          <a:effectLst/>
                        </a:rPr>
                        <a:t>声明统计时每个元素的权重，</a:t>
                      </a:r>
                      <a:r>
                        <a:rPr lang="en-US" altLang="zh-CN" dirty="0">
                          <a:effectLst/>
                        </a:rPr>
                        <a:t>density=True</a:t>
                      </a:r>
                      <a:r>
                        <a:rPr lang="zh-CN" altLang="en-US" dirty="0">
                          <a:effectLst/>
                        </a:rPr>
                        <a:t>时返回的时概率密度分布，否则返回数量分布。</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extLst>
                  <a:ext uri="{0D108BD9-81ED-4DB2-BD59-A6C34878D82A}">
                    <a16:rowId xmlns:a16="http://schemas.microsoft.com/office/drawing/2014/main" val="1327201937"/>
                  </a:ext>
                </a:extLst>
              </a:tr>
            </a:tbl>
          </a:graphicData>
        </a:graphic>
      </p:graphicFrame>
    </p:spTree>
    <p:extLst>
      <p:ext uri="{BB962C8B-B14F-4D97-AF65-F5344CB8AC3E}">
        <p14:creationId xmlns:p14="http://schemas.microsoft.com/office/powerpoint/2010/main" val="385550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排序</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22</a:t>
            </a:fld>
            <a:endParaRPr lang="zh-CN" altLang="en-US"/>
          </a:p>
        </p:txBody>
      </p:sp>
      <p:sp>
        <p:nvSpPr>
          <p:cNvPr id="11" name="矩形: 圆角 10">
            <a:extLst>
              <a:ext uri="{FF2B5EF4-FFF2-40B4-BE49-F238E27FC236}">
                <a16:creationId xmlns:a16="http://schemas.microsoft.com/office/drawing/2014/main" id="{833BB2CC-5658-4E7B-9A99-BF9E32FCB207}"/>
              </a:ext>
            </a:extLst>
          </p:cNvPr>
          <p:cNvSpPr/>
          <p:nvPr/>
        </p:nvSpPr>
        <p:spPr>
          <a:xfrm>
            <a:off x="263611" y="143619"/>
            <a:ext cx="5436277"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a:solidFill>
                  <a:schemeClr val="tx1"/>
                </a:solidFill>
              </a:rPr>
              <a:t>numpy.sort(a, axis, kind, order)</a:t>
            </a:r>
            <a:endParaRPr lang="en-US" altLang="zh-CN" sz="2400" dirty="0">
              <a:solidFill>
                <a:schemeClr val="tx1"/>
              </a:solidFill>
            </a:endParaRPr>
          </a:p>
        </p:txBody>
      </p:sp>
      <p:sp>
        <p:nvSpPr>
          <p:cNvPr id="4" name="矩形 3">
            <a:extLst>
              <a:ext uri="{FF2B5EF4-FFF2-40B4-BE49-F238E27FC236}">
                <a16:creationId xmlns:a16="http://schemas.microsoft.com/office/drawing/2014/main" id="{EB87B9C9-ADC8-441A-8165-FC7BE996203A}"/>
              </a:ext>
            </a:extLst>
          </p:cNvPr>
          <p:cNvSpPr/>
          <p:nvPr/>
        </p:nvSpPr>
        <p:spPr>
          <a:xfrm>
            <a:off x="263611" y="901544"/>
            <a:ext cx="6096000" cy="1754326"/>
          </a:xfrm>
          <a:prstGeom prst="rect">
            <a:avLst/>
          </a:prstGeom>
        </p:spPr>
        <p:txBody>
          <a:bodyPr>
            <a:spAutoFit/>
          </a:bodyPr>
          <a:lstStyle/>
          <a:p>
            <a:pPr latinLnBrk="1"/>
            <a:r>
              <a:rPr lang="zh-CN" altLang="en-US" dirty="0">
                <a:solidFill>
                  <a:srgbClr val="333333"/>
                </a:solidFill>
                <a:latin typeface="Helvetica Neue"/>
              </a:rPr>
              <a:t>参数说明：</a:t>
            </a:r>
          </a:p>
          <a:p>
            <a:pPr latinLnBrk="1">
              <a:buFont typeface="Arial" panose="020B0604020202020204" pitchFamily="34" charset="0"/>
              <a:buChar char="•"/>
            </a:pPr>
            <a:r>
              <a:rPr lang="en-US" altLang="zh-CN" dirty="0">
                <a:solidFill>
                  <a:srgbClr val="333333"/>
                </a:solidFill>
                <a:latin typeface="Helvetica Neue"/>
              </a:rPr>
              <a:t>a: </a:t>
            </a:r>
            <a:r>
              <a:rPr lang="zh-CN" altLang="en-US" dirty="0">
                <a:solidFill>
                  <a:srgbClr val="333333"/>
                </a:solidFill>
                <a:latin typeface="Helvetica Neue"/>
              </a:rPr>
              <a:t>要排序的数组</a:t>
            </a:r>
          </a:p>
          <a:p>
            <a:pPr latinLnBrk="1">
              <a:buFont typeface="Arial" panose="020B0604020202020204" pitchFamily="34" charset="0"/>
              <a:buChar char="•"/>
            </a:pPr>
            <a:r>
              <a:rPr lang="en-US" altLang="zh-CN" dirty="0">
                <a:solidFill>
                  <a:srgbClr val="333333"/>
                </a:solidFill>
                <a:latin typeface="Helvetica Neue"/>
              </a:rPr>
              <a:t>axis: </a:t>
            </a:r>
            <a:r>
              <a:rPr lang="zh-CN" altLang="en-US" dirty="0">
                <a:solidFill>
                  <a:srgbClr val="333333"/>
                </a:solidFill>
                <a:latin typeface="Helvetica Neue"/>
              </a:rPr>
              <a:t>沿着它排序数组的轴，如果没有数组会被展开，沿着最后的轴排序， </a:t>
            </a:r>
            <a:r>
              <a:rPr lang="en-US" altLang="zh-CN" dirty="0">
                <a:solidFill>
                  <a:srgbClr val="333333"/>
                </a:solidFill>
                <a:latin typeface="Helvetica Neue"/>
              </a:rPr>
              <a:t>axis=0 </a:t>
            </a:r>
            <a:r>
              <a:rPr lang="zh-CN" altLang="en-US" dirty="0">
                <a:solidFill>
                  <a:srgbClr val="333333"/>
                </a:solidFill>
                <a:latin typeface="Helvetica Neue"/>
              </a:rPr>
              <a:t>按列排序，</a:t>
            </a:r>
            <a:r>
              <a:rPr lang="en-US" altLang="zh-CN" dirty="0">
                <a:solidFill>
                  <a:srgbClr val="333333"/>
                </a:solidFill>
                <a:latin typeface="Helvetica Neue"/>
              </a:rPr>
              <a:t>axis=1 </a:t>
            </a:r>
            <a:r>
              <a:rPr lang="zh-CN" altLang="en-US" dirty="0">
                <a:solidFill>
                  <a:srgbClr val="333333"/>
                </a:solidFill>
                <a:latin typeface="Helvetica Neue"/>
              </a:rPr>
              <a:t>按行排序</a:t>
            </a:r>
          </a:p>
          <a:p>
            <a:pPr latinLnBrk="1">
              <a:buFont typeface="Arial" panose="020B0604020202020204" pitchFamily="34" charset="0"/>
              <a:buChar char="•"/>
            </a:pPr>
            <a:r>
              <a:rPr lang="en-US" altLang="zh-CN" dirty="0">
                <a:solidFill>
                  <a:srgbClr val="333333"/>
                </a:solidFill>
                <a:latin typeface="Helvetica Neue"/>
              </a:rPr>
              <a:t>kind: </a:t>
            </a:r>
            <a:r>
              <a:rPr lang="zh-CN" altLang="en-US" dirty="0">
                <a:solidFill>
                  <a:srgbClr val="333333"/>
                </a:solidFill>
                <a:latin typeface="Helvetica Neue"/>
              </a:rPr>
              <a:t>默认为</a:t>
            </a:r>
            <a:r>
              <a:rPr lang="en-US" altLang="zh-CN" dirty="0">
                <a:solidFill>
                  <a:srgbClr val="333333"/>
                </a:solidFill>
                <a:latin typeface="Helvetica Neue"/>
              </a:rPr>
              <a:t>'quicksort'</a:t>
            </a:r>
            <a:r>
              <a:rPr lang="zh-CN" altLang="en-US" dirty="0">
                <a:solidFill>
                  <a:srgbClr val="333333"/>
                </a:solidFill>
                <a:latin typeface="Helvetica Neue"/>
              </a:rPr>
              <a:t>（快速排序）</a:t>
            </a:r>
          </a:p>
          <a:p>
            <a:pPr latinLnBrk="1">
              <a:buFont typeface="Arial" panose="020B0604020202020204" pitchFamily="34" charset="0"/>
              <a:buChar char="•"/>
            </a:pPr>
            <a:r>
              <a:rPr lang="en-US" altLang="zh-CN" dirty="0">
                <a:solidFill>
                  <a:srgbClr val="333333"/>
                </a:solidFill>
                <a:latin typeface="Helvetica Neue"/>
              </a:rPr>
              <a:t>order: </a:t>
            </a:r>
            <a:r>
              <a:rPr lang="zh-CN" altLang="en-US" dirty="0">
                <a:solidFill>
                  <a:srgbClr val="333333"/>
                </a:solidFill>
                <a:latin typeface="Helvetica Neue"/>
              </a:rPr>
              <a:t>如果数组包含字段，则是要排序的字</a:t>
            </a:r>
            <a:endParaRPr lang="zh-CN" altLang="en-US" b="0" i="0" dirty="0">
              <a:solidFill>
                <a:srgbClr val="333333"/>
              </a:solidFill>
              <a:effectLst/>
              <a:latin typeface="Helvetica Neue"/>
            </a:endParaRPr>
          </a:p>
        </p:txBody>
      </p:sp>
      <p:sp>
        <p:nvSpPr>
          <p:cNvPr id="5" name="矩形 4">
            <a:extLst>
              <a:ext uri="{FF2B5EF4-FFF2-40B4-BE49-F238E27FC236}">
                <a16:creationId xmlns:a16="http://schemas.microsoft.com/office/drawing/2014/main" id="{811463D2-8977-4260-ABBF-497A2556D4B6}"/>
              </a:ext>
            </a:extLst>
          </p:cNvPr>
          <p:cNvSpPr/>
          <p:nvPr/>
        </p:nvSpPr>
        <p:spPr>
          <a:xfrm>
            <a:off x="263611" y="2616547"/>
            <a:ext cx="6096000" cy="1754326"/>
          </a:xfrm>
          <a:prstGeom prst="rect">
            <a:avLst/>
          </a:prstGeom>
        </p:spPr>
        <p:txBody>
          <a:bodyPr>
            <a:spAutoFit/>
          </a:bodyPr>
          <a:lstStyle/>
          <a:p>
            <a:r>
              <a:rPr lang="en-US" altLang="zh-CN" dirty="0">
                <a:solidFill>
                  <a:srgbClr val="0055AA"/>
                </a:solidFill>
                <a:latin typeface="Menlo"/>
              </a:rPr>
              <a:t>dt</a:t>
            </a:r>
            <a:r>
              <a:rPr lang="en-US" altLang="zh-CN" dirty="0">
                <a:solidFill>
                  <a:srgbClr val="808080"/>
                </a:solidFill>
                <a:latin typeface="Menlo"/>
              </a:rPr>
              <a:t> = </a:t>
            </a:r>
            <a:r>
              <a:rPr lang="en-US" altLang="zh-CN" dirty="0" err="1">
                <a:solidFill>
                  <a:srgbClr val="0055AA"/>
                </a:solidFill>
                <a:latin typeface="Menlo"/>
              </a:rPr>
              <a:t>np</a:t>
            </a:r>
            <a:r>
              <a:rPr lang="en-US" altLang="zh-CN" dirty="0" err="1">
                <a:solidFill>
                  <a:srgbClr val="808080"/>
                </a:solidFill>
                <a:latin typeface="Menlo"/>
              </a:rPr>
              <a:t>.</a:t>
            </a:r>
            <a:r>
              <a:rPr lang="en-US" altLang="zh-CN" dirty="0" err="1">
                <a:solidFill>
                  <a:srgbClr val="0055AA"/>
                </a:solidFill>
                <a:latin typeface="Menlo"/>
              </a:rPr>
              <a:t>dtype</a:t>
            </a:r>
            <a:r>
              <a:rPr lang="en-US" altLang="zh-CN" dirty="0">
                <a:solidFill>
                  <a:srgbClr val="808000"/>
                </a:solidFill>
                <a:latin typeface="Menlo"/>
              </a:rPr>
              <a:t>([(</a:t>
            </a:r>
            <a:r>
              <a:rPr lang="en-US" altLang="zh-CN" dirty="0">
                <a:solidFill>
                  <a:srgbClr val="8B0000"/>
                </a:solidFill>
                <a:latin typeface="Menlo"/>
              </a:rPr>
              <a:t>'</a:t>
            </a:r>
            <a:r>
              <a:rPr lang="en-US" altLang="zh-CN" dirty="0">
                <a:solidFill>
                  <a:srgbClr val="AA1111"/>
                </a:solidFill>
                <a:latin typeface="Menlo"/>
              </a:rPr>
              <a:t>name</a:t>
            </a:r>
            <a:r>
              <a:rPr lang="en-US" altLang="zh-CN" dirty="0">
                <a:solidFill>
                  <a:srgbClr val="8B0000"/>
                </a:solidFill>
                <a:latin typeface="Menlo"/>
              </a:rPr>
              <a:t>'</a:t>
            </a:r>
            <a:r>
              <a:rPr lang="en-US" altLang="zh-CN" dirty="0">
                <a:solidFill>
                  <a:srgbClr val="808080"/>
                </a:solidFill>
                <a:latin typeface="Menlo"/>
              </a:rPr>
              <a:t>, </a:t>
            </a:r>
            <a:r>
              <a:rPr lang="en-US" altLang="zh-CN" dirty="0">
                <a:solidFill>
                  <a:srgbClr val="8B0000"/>
                </a:solidFill>
                <a:latin typeface="Menlo"/>
              </a:rPr>
              <a:t>'</a:t>
            </a:r>
            <a:r>
              <a:rPr lang="en-US" altLang="zh-CN" dirty="0">
                <a:solidFill>
                  <a:srgbClr val="AA1111"/>
                </a:solidFill>
                <a:latin typeface="Menlo"/>
              </a:rPr>
              <a:t>S10</a:t>
            </a:r>
            <a:r>
              <a:rPr lang="en-US" altLang="zh-CN" dirty="0">
                <a:solidFill>
                  <a:srgbClr val="8B0000"/>
                </a:solidFill>
                <a:latin typeface="Menlo"/>
              </a:rPr>
              <a:t>'</a:t>
            </a:r>
            <a:r>
              <a:rPr lang="en-US" altLang="zh-CN" dirty="0">
                <a:solidFill>
                  <a:srgbClr val="808000"/>
                </a:solidFill>
                <a:latin typeface="Menlo"/>
              </a:rPr>
              <a:t>)</a:t>
            </a:r>
            <a:r>
              <a:rPr lang="en-US" altLang="zh-CN" dirty="0">
                <a:solidFill>
                  <a:srgbClr val="808080"/>
                </a:solidFill>
                <a:latin typeface="Menlo"/>
              </a:rPr>
              <a:t>,</a:t>
            </a:r>
            <a:r>
              <a:rPr lang="en-US" altLang="zh-CN" dirty="0">
                <a:solidFill>
                  <a:srgbClr val="808000"/>
                </a:solidFill>
                <a:latin typeface="Menlo"/>
              </a:rPr>
              <a:t>(</a:t>
            </a:r>
            <a:r>
              <a:rPr lang="en-US" altLang="zh-CN" dirty="0">
                <a:solidFill>
                  <a:srgbClr val="8B0000"/>
                </a:solidFill>
                <a:latin typeface="Menlo"/>
              </a:rPr>
              <a:t>'</a:t>
            </a:r>
            <a:r>
              <a:rPr lang="en-US" altLang="zh-CN" dirty="0">
                <a:solidFill>
                  <a:srgbClr val="AA1111"/>
                </a:solidFill>
                <a:latin typeface="Menlo"/>
              </a:rPr>
              <a:t>age</a:t>
            </a:r>
            <a:r>
              <a:rPr lang="en-US" altLang="zh-CN" dirty="0">
                <a:solidFill>
                  <a:srgbClr val="8B0000"/>
                </a:solidFill>
                <a:latin typeface="Menlo"/>
              </a:rPr>
              <a:t>'</a:t>
            </a:r>
            <a:r>
              <a:rPr lang="en-US" altLang="zh-CN" dirty="0">
                <a:solidFill>
                  <a:srgbClr val="808080"/>
                </a:solidFill>
                <a:latin typeface="Menlo"/>
              </a:rPr>
              <a:t>, </a:t>
            </a:r>
            <a:r>
              <a:rPr lang="en-US" altLang="zh-CN" dirty="0">
                <a:solidFill>
                  <a:srgbClr val="0055AA"/>
                </a:solidFill>
                <a:latin typeface="Menlo"/>
              </a:rPr>
              <a:t>int</a:t>
            </a:r>
            <a:r>
              <a:rPr lang="en-US" altLang="zh-CN" dirty="0">
                <a:solidFill>
                  <a:srgbClr val="808000"/>
                </a:solidFill>
                <a:latin typeface="Menlo"/>
              </a:rPr>
              <a:t>)])</a:t>
            </a:r>
            <a:r>
              <a:rPr lang="en-US" altLang="zh-CN" dirty="0">
                <a:solidFill>
                  <a:srgbClr val="808080"/>
                </a:solidFill>
                <a:latin typeface="Menlo"/>
              </a:rPr>
              <a:t> </a:t>
            </a:r>
          </a:p>
          <a:p>
            <a:r>
              <a:rPr lang="en-US" altLang="zh-CN" dirty="0">
                <a:solidFill>
                  <a:srgbClr val="0055AA"/>
                </a:solidFill>
                <a:latin typeface="Menlo"/>
              </a:rPr>
              <a:t>a</a:t>
            </a:r>
            <a:r>
              <a:rPr lang="en-US" altLang="zh-CN" dirty="0">
                <a:solidFill>
                  <a:srgbClr val="808080"/>
                </a:solidFill>
                <a:latin typeface="Menlo"/>
              </a:rPr>
              <a:t> = </a:t>
            </a:r>
            <a:r>
              <a:rPr lang="en-US" altLang="zh-CN" dirty="0" err="1">
                <a:solidFill>
                  <a:srgbClr val="0055AA"/>
                </a:solidFill>
                <a:latin typeface="Menlo"/>
              </a:rPr>
              <a:t>np</a:t>
            </a:r>
            <a:r>
              <a:rPr lang="en-US" altLang="zh-CN" dirty="0" err="1">
                <a:solidFill>
                  <a:srgbClr val="808080"/>
                </a:solidFill>
                <a:latin typeface="Menlo"/>
              </a:rPr>
              <a:t>.</a:t>
            </a:r>
            <a:r>
              <a:rPr lang="en-US" altLang="zh-CN" dirty="0" err="1">
                <a:solidFill>
                  <a:srgbClr val="0055AA"/>
                </a:solidFill>
                <a:latin typeface="Menlo"/>
              </a:rPr>
              <a:t>array</a:t>
            </a:r>
            <a:r>
              <a:rPr lang="en-US" altLang="zh-CN" dirty="0">
                <a:solidFill>
                  <a:srgbClr val="808000"/>
                </a:solidFill>
                <a:latin typeface="Menlo"/>
              </a:rPr>
              <a:t>([(</a:t>
            </a:r>
            <a:r>
              <a:rPr lang="en-US" altLang="zh-CN" dirty="0">
                <a:solidFill>
                  <a:srgbClr val="8B0000"/>
                </a:solidFill>
                <a:latin typeface="Menlo"/>
              </a:rPr>
              <a:t>"</a:t>
            </a:r>
            <a:r>
              <a:rPr lang="en-US" altLang="zh-CN" dirty="0">
                <a:solidFill>
                  <a:srgbClr val="AA1111"/>
                </a:solidFill>
                <a:latin typeface="Menlo"/>
              </a:rPr>
              <a:t>raju</a:t>
            </a:r>
            <a:r>
              <a:rPr lang="en-US" altLang="zh-CN" dirty="0">
                <a:solidFill>
                  <a:srgbClr val="8B0000"/>
                </a:solidFill>
                <a:latin typeface="Menlo"/>
              </a:rPr>
              <a:t>"</a:t>
            </a:r>
            <a:r>
              <a:rPr lang="en-US" altLang="zh-CN" dirty="0">
                <a:solidFill>
                  <a:srgbClr val="808080"/>
                </a:solidFill>
                <a:latin typeface="Menlo"/>
              </a:rPr>
              <a:t>,</a:t>
            </a:r>
            <a:r>
              <a:rPr lang="en-US" altLang="zh-CN" dirty="0">
                <a:solidFill>
                  <a:srgbClr val="800000"/>
                </a:solidFill>
                <a:latin typeface="Menlo"/>
              </a:rPr>
              <a:t>21</a:t>
            </a:r>
            <a:r>
              <a:rPr lang="en-US" altLang="zh-CN" dirty="0">
                <a:solidFill>
                  <a:srgbClr val="808000"/>
                </a:solidFill>
                <a:latin typeface="Menlo"/>
              </a:rPr>
              <a:t>)</a:t>
            </a:r>
            <a:r>
              <a:rPr lang="en-US" altLang="zh-CN" dirty="0">
                <a:solidFill>
                  <a:srgbClr val="808080"/>
                </a:solidFill>
                <a:latin typeface="Menlo"/>
              </a:rPr>
              <a:t>,</a:t>
            </a:r>
            <a:r>
              <a:rPr lang="en-US" altLang="zh-CN" dirty="0">
                <a:solidFill>
                  <a:srgbClr val="808000"/>
                </a:solidFill>
                <a:latin typeface="Menlo"/>
              </a:rPr>
              <a:t>(</a:t>
            </a:r>
            <a:r>
              <a:rPr lang="en-US" altLang="zh-CN" dirty="0">
                <a:solidFill>
                  <a:srgbClr val="8B0000"/>
                </a:solidFill>
                <a:latin typeface="Menlo"/>
              </a:rPr>
              <a:t>"</a:t>
            </a:r>
            <a:r>
              <a:rPr lang="en-US" altLang="zh-CN" dirty="0">
                <a:solidFill>
                  <a:srgbClr val="AA1111"/>
                </a:solidFill>
                <a:latin typeface="Menlo"/>
              </a:rPr>
              <a:t>anil</a:t>
            </a:r>
            <a:r>
              <a:rPr lang="en-US" altLang="zh-CN" dirty="0">
                <a:solidFill>
                  <a:srgbClr val="8B0000"/>
                </a:solidFill>
                <a:latin typeface="Menlo"/>
              </a:rPr>
              <a:t>"</a:t>
            </a:r>
            <a:r>
              <a:rPr lang="en-US" altLang="zh-CN" dirty="0">
                <a:solidFill>
                  <a:srgbClr val="808080"/>
                </a:solidFill>
                <a:latin typeface="Menlo"/>
              </a:rPr>
              <a:t>,</a:t>
            </a:r>
            <a:r>
              <a:rPr lang="en-US" altLang="zh-CN" dirty="0">
                <a:solidFill>
                  <a:srgbClr val="800000"/>
                </a:solidFill>
                <a:latin typeface="Menlo"/>
              </a:rPr>
              <a:t>25</a:t>
            </a:r>
            <a:r>
              <a:rPr lang="en-US" altLang="zh-CN" dirty="0">
                <a:solidFill>
                  <a:srgbClr val="808000"/>
                </a:solidFill>
                <a:latin typeface="Menlo"/>
              </a:rPr>
              <a:t>)</a:t>
            </a:r>
            <a:r>
              <a:rPr lang="en-US" altLang="zh-CN" dirty="0">
                <a:solidFill>
                  <a:srgbClr val="808080"/>
                </a:solidFill>
                <a:latin typeface="Menlo"/>
              </a:rPr>
              <a:t>,</a:t>
            </a:r>
            <a:r>
              <a:rPr lang="en-US" altLang="zh-CN" dirty="0">
                <a:solidFill>
                  <a:srgbClr val="808000"/>
                </a:solidFill>
                <a:latin typeface="Menlo"/>
              </a:rPr>
              <a:t>(</a:t>
            </a:r>
            <a:r>
              <a:rPr lang="en-US" altLang="zh-CN" dirty="0">
                <a:solidFill>
                  <a:srgbClr val="8B0000"/>
                </a:solidFill>
                <a:latin typeface="Menlo"/>
              </a:rPr>
              <a:t>"</a:t>
            </a:r>
            <a:r>
              <a:rPr lang="en-US" altLang="zh-CN" dirty="0" err="1">
                <a:solidFill>
                  <a:srgbClr val="AA1111"/>
                </a:solidFill>
                <a:latin typeface="Menlo"/>
              </a:rPr>
              <a:t>ravi</a:t>
            </a:r>
            <a:r>
              <a:rPr lang="en-US" altLang="zh-CN" dirty="0">
                <a:solidFill>
                  <a:srgbClr val="8B0000"/>
                </a:solidFill>
                <a:latin typeface="Menlo"/>
              </a:rPr>
              <a:t>"</a:t>
            </a:r>
            <a:r>
              <a:rPr lang="en-US" altLang="zh-CN" dirty="0">
                <a:solidFill>
                  <a:srgbClr val="808080"/>
                </a:solidFill>
                <a:latin typeface="Menlo"/>
              </a:rPr>
              <a:t>, </a:t>
            </a:r>
            <a:r>
              <a:rPr lang="en-US" altLang="zh-CN" dirty="0">
                <a:solidFill>
                  <a:srgbClr val="800000"/>
                </a:solidFill>
                <a:latin typeface="Menlo"/>
              </a:rPr>
              <a:t>17</a:t>
            </a:r>
            <a:r>
              <a:rPr lang="en-US" altLang="zh-CN" dirty="0">
                <a:solidFill>
                  <a:srgbClr val="808000"/>
                </a:solidFill>
                <a:latin typeface="Menlo"/>
              </a:rPr>
              <a:t>)</a:t>
            </a:r>
            <a:r>
              <a:rPr lang="en-US" altLang="zh-CN" dirty="0">
                <a:solidFill>
                  <a:srgbClr val="808080"/>
                </a:solidFill>
                <a:latin typeface="Menlo"/>
              </a:rPr>
              <a:t>, </a:t>
            </a:r>
            <a:r>
              <a:rPr lang="en-US" altLang="zh-CN" dirty="0">
                <a:solidFill>
                  <a:srgbClr val="808000"/>
                </a:solidFill>
                <a:latin typeface="Menlo"/>
              </a:rPr>
              <a:t>(</a:t>
            </a:r>
            <a:r>
              <a:rPr lang="en-US" altLang="zh-CN" dirty="0">
                <a:solidFill>
                  <a:srgbClr val="8B0000"/>
                </a:solidFill>
                <a:latin typeface="Menlo"/>
              </a:rPr>
              <a:t>"</a:t>
            </a:r>
            <a:r>
              <a:rPr lang="en-US" altLang="zh-CN" dirty="0">
                <a:solidFill>
                  <a:srgbClr val="AA1111"/>
                </a:solidFill>
                <a:latin typeface="Menlo"/>
              </a:rPr>
              <a:t>amar</a:t>
            </a:r>
            <a:r>
              <a:rPr lang="en-US" altLang="zh-CN" dirty="0">
                <a:solidFill>
                  <a:srgbClr val="8B0000"/>
                </a:solidFill>
                <a:latin typeface="Menlo"/>
              </a:rPr>
              <a:t>"</a:t>
            </a:r>
            <a:r>
              <a:rPr lang="en-US" altLang="zh-CN" dirty="0">
                <a:solidFill>
                  <a:srgbClr val="808080"/>
                </a:solidFill>
                <a:latin typeface="Menlo"/>
              </a:rPr>
              <a:t>,</a:t>
            </a:r>
            <a:r>
              <a:rPr lang="en-US" altLang="zh-CN" dirty="0">
                <a:solidFill>
                  <a:srgbClr val="800000"/>
                </a:solidFill>
                <a:latin typeface="Menlo"/>
              </a:rPr>
              <a:t>27</a:t>
            </a:r>
            <a:r>
              <a:rPr lang="en-US" altLang="zh-CN" dirty="0">
                <a:solidFill>
                  <a:srgbClr val="808000"/>
                </a:solidFill>
                <a:latin typeface="Menlo"/>
              </a:rPr>
              <a:t>)]</a:t>
            </a:r>
            <a:r>
              <a:rPr lang="en-US" altLang="zh-CN" dirty="0">
                <a:solidFill>
                  <a:srgbClr val="808080"/>
                </a:solidFill>
                <a:latin typeface="Menlo"/>
              </a:rPr>
              <a:t>, </a:t>
            </a:r>
            <a:r>
              <a:rPr lang="en-US" altLang="zh-CN" dirty="0" err="1">
                <a:solidFill>
                  <a:srgbClr val="0055AA"/>
                </a:solidFill>
                <a:latin typeface="Menlo"/>
              </a:rPr>
              <a:t>dtype</a:t>
            </a:r>
            <a:r>
              <a:rPr lang="en-US" altLang="zh-CN" dirty="0">
                <a:solidFill>
                  <a:srgbClr val="808080"/>
                </a:solidFill>
                <a:latin typeface="Menlo"/>
              </a:rPr>
              <a:t> = </a:t>
            </a:r>
            <a:r>
              <a:rPr lang="en-US" altLang="zh-CN" dirty="0">
                <a:solidFill>
                  <a:srgbClr val="0055AA"/>
                </a:solidFill>
                <a:latin typeface="Menlo"/>
              </a:rPr>
              <a:t>dt</a:t>
            </a:r>
            <a:r>
              <a:rPr lang="en-US" altLang="zh-CN" dirty="0">
                <a:solidFill>
                  <a:srgbClr val="808000"/>
                </a:solidFill>
                <a:latin typeface="Menlo"/>
              </a:rPr>
              <a:t>)</a:t>
            </a:r>
            <a:r>
              <a:rPr lang="en-US" altLang="zh-CN" dirty="0">
                <a:solidFill>
                  <a:srgbClr val="808080"/>
                </a:solidFill>
                <a:latin typeface="Menlo"/>
              </a:rPr>
              <a:t> </a:t>
            </a:r>
          </a:p>
          <a:p>
            <a:r>
              <a:rPr lang="en-US" altLang="zh-CN" dirty="0">
                <a:solidFill>
                  <a:srgbClr val="0055AA"/>
                </a:solidFill>
                <a:latin typeface="Menlo"/>
              </a:rPr>
              <a:t>print</a:t>
            </a:r>
            <a:r>
              <a:rPr lang="en-US" altLang="zh-CN" dirty="0">
                <a:solidFill>
                  <a:srgbClr val="808080"/>
                </a:solidFill>
                <a:latin typeface="Menlo"/>
              </a:rPr>
              <a:t> </a:t>
            </a:r>
            <a:r>
              <a:rPr lang="en-US" altLang="zh-CN" dirty="0">
                <a:solidFill>
                  <a:srgbClr val="808000"/>
                </a:solidFill>
                <a:latin typeface="Menlo"/>
              </a:rPr>
              <a:t>(</a:t>
            </a:r>
            <a:r>
              <a:rPr lang="en-US" altLang="zh-CN" dirty="0">
                <a:solidFill>
                  <a:srgbClr val="AA1111"/>
                </a:solidFill>
                <a:latin typeface="Menlo"/>
              </a:rPr>
              <a:t>a</a:t>
            </a:r>
            <a:r>
              <a:rPr lang="en-US" altLang="zh-CN" dirty="0">
                <a:solidFill>
                  <a:srgbClr val="808000"/>
                </a:solidFill>
                <a:latin typeface="Menlo"/>
              </a:rPr>
              <a:t>)</a:t>
            </a:r>
            <a:r>
              <a:rPr lang="zh-CN" altLang="en-US" dirty="0">
                <a:solidFill>
                  <a:srgbClr val="808080"/>
                </a:solidFill>
                <a:latin typeface="Menlo"/>
              </a:rPr>
              <a:t> </a:t>
            </a:r>
            <a:endParaRPr lang="en-US" altLang="zh-CN" dirty="0">
              <a:solidFill>
                <a:srgbClr val="808080"/>
              </a:solidFill>
              <a:latin typeface="Menlo"/>
            </a:endParaRPr>
          </a:p>
          <a:p>
            <a:r>
              <a:rPr lang="en-US" altLang="zh-CN" dirty="0">
                <a:solidFill>
                  <a:srgbClr val="0055AA"/>
                </a:solidFill>
                <a:latin typeface="Menlo"/>
              </a:rPr>
              <a:t>print</a:t>
            </a:r>
            <a:r>
              <a:rPr lang="en-US" altLang="zh-CN" dirty="0">
                <a:solidFill>
                  <a:srgbClr val="808080"/>
                </a:solidFill>
                <a:latin typeface="Menlo"/>
              </a:rPr>
              <a:t> </a:t>
            </a:r>
            <a:r>
              <a:rPr lang="en-US" altLang="zh-CN" dirty="0">
                <a:solidFill>
                  <a:srgbClr val="808000"/>
                </a:solidFill>
                <a:latin typeface="Menlo"/>
              </a:rPr>
              <a:t>(</a:t>
            </a:r>
            <a:r>
              <a:rPr lang="en-US" altLang="zh-CN" dirty="0">
                <a:solidFill>
                  <a:srgbClr val="8B0000"/>
                </a:solidFill>
                <a:latin typeface="Menlo"/>
              </a:rPr>
              <a:t>'</a:t>
            </a:r>
            <a:r>
              <a:rPr lang="zh-CN" altLang="en-US" dirty="0">
                <a:solidFill>
                  <a:srgbClr val="AA1111"/>
                </a:solidFill>
                <a:latin typeface="Menlo"/>
              </a:rPr>
              <a:t>按 </a:t>
            </a:r>
            <a:r>
              <a:rPr lang="en-US" altLang="zh-CN" dirty="0">
                <a:solidFill>
                  <a:srgbClr val="AA1111"/>
                </a:solidFill>
                <a:latin typeface="Menlo"/>
              </a:rPr>
              <a:t>name </a:t>
            </a:r>
            <a:r>
              <a:rPr lang="zh-CN" altLang="en-US" dirty="0">
                <a:solidFill>
                  <a:srgbClr val="AA1111"/>
                </a:solidFill>
                <a:latin typeface="Menlo"/>
              </a:rPr>
              <a:t>排序：</a:t>
            </a:r>
            <a:r>
              <a:rPr lang="en-US" altLang="zh-CN" dirty="0">
                <a:solidFill>
                  <a:srgbClr val="8B0000"/>
                </a:solidFill>
                <a:latin typeface="Menlo"/>
              </a:rPr>
              <a:t>’</a:t>
            </a:r>
            <a:r>
              <a:rPr lang="en-US" altLang="zh-CN" dirty="0">
                <a:solidFill>
                  <a:srgbClr val="808000"/>
                </a:solidFill>
                <a:latin typeface="Menlo"/>
              </a:rPr>
              <a:t>)</a:t>
            </a:r>
            <a:r>
              <a:rPr lang="zh-CN" altLang="en-US" dirty="0">
                <a:solidFill>
                  <a:srgbClr val="808080"/>
                </a:solidFill>
                <a:latin typeface="Menlo"/>
              </a:rPr>
              <a:t> </a:t>
            </a:r>
            <a:endParaRPr lang="en-US" altLang="zh-CN" dirty="0">
              <a:solidFill>
                <a:srgbClr val="808080"/>
              </a:solidFill>
              <a:latin typeface="Menlo"/>
            </a:endParaRPr>
          </a:p>
          <a:p>
            <a:r>
              <a:rPr lang="en-US" altLang="zh-CN" dirty="0">
                <a:solidFill>
                  <a:srgbClr val="0055AA"/>
                </a:solidFill>
                <a:latin typeface="Menlo"/>
              </a:rPr>
              <a:t>print</a:t>
            </a:r>
            <a:r>
              <a:rPr lang="en-US" altLang="zh-CN" dirty="0">
                <a:solidFill>
                  <a:srgbClr val="808080"/>
                </a:solidFill>
                <a:latin typeface="Menlo"/>
              </a:rPr>
              <a:t> </a:t>
            </a:r>
            <a:r>
              <a:rPr lang="en-US" altLang="zh-CN" dirty="0">
                <a:solidFill>
                  <a:srgbClr val="808000"/>
                </a:solidFill>
                <a:latin typeface="Menlo"/>
              </a:rPr>
              <a:t>(</a:t>
            </a:r>
            <a:r>
              <a:rPr lang="en-US" altLang="zh-CN" dirty="0" err="1">
                <a:solidFill>
                  <a:srgbClr val="0055AA"/>
                </a:solidFill>
                <a:latin typeface="Menlo"/>
              </a:rPr>
              <a:t>np</a:t>
            </a:r>
            <a:r>
              <a:rPr lang="en-US" altLang="zh-CN" dirty="0" err="1">
                <a:solidFill>
                  <a:srgbClr val="808080"/>
                </a:solidFill>
                <a:latin typeface="Menlo"/>
              </a:rPr>
              <a:t>.</a:t>
            </a:r>
            <a:r>
              <a:rPr lang="en-US" altLang="zh-CN" dirty="0" err="1">
                <a:solidFill>
                  <a:srgbClr val="0055AA"/>
                </a:solidFill>
                <a:latin typeface="Menlo"/>
              </a:rPr>
              <a:t>sort</a:t>
            </a:r>
            <a:r>
              <a:rPr lang="en-US" altLang="zh-CN" dirty="0">
                <a:solidFill>
                  <a:srgbClr val="808000"/>
                </a:solidFill>
                <a:latin typeface="Menlo"/>
              </a:rPr>
              <a:t>(</a:t>
            </a:r>
            <a:r>
              <a:rPr lang="en-US" altLang="zh-CN" dirty="0">
                <a:solidFill>
                  <a:srgbClr val="0055AA"/>
                </a:solidFill>
                <a:latin typeface="Menlo"/>
              </a:rPr>
              <a:t>a</a:t>
            </a:r>
            <a:r>
              <a:rPr lang="en-US" altLang="zh-CN" dirty="0">
                <a:solidFill>
                  <a:srgbClr val="808080"/>
                </a:solidFill>
                <a:latin typeface="Menlo"/>
              </a:rPr>
              <a:t>, </a:t>
            </a:r>
            <a:r>
              <a:rPr lang="en-US" altLang="zh-CN" dirty="0">
                <a:solidFill>
                  <a:srgbClr val="0055AA"/>
                </a:solidFill>
                <a:latin typeface="Menlo"/>
              </a:rPr>
              <a:t>order</a:t>
            </a:r>
            <a:r>
              <a:rPr lang="en-US" altLang="zh-CN" dirty="0">
                <a:solidFill>
                  <a:srgbClr val="808080"/>
                </a:solidFill>
                <a:latin typeface="Menlo"/>
              </a:rPr>
              <a:t> = </a:t>
            </a:r>
            <a:r>
              <a:rPr lang="en-US" altLang="zh-CN" dirty="0">
                <a:solidFill>
                  <a:srgbClr val="8B0000"/>
                </a:solidFill>
                <a:latin typeface="Menlo"/>
              </a:rPr>
              <a:t>'</a:t>
            </a:r>
            <a:r>
              <a:rPr lang="en-US" altLang="zh-CN" dirty="0">
                <a:solidFill>
                  <a:srgbClr val="AA1111"/>
                </a:solidFill>
                <a:latin typeface="Menlo"/>
              </a:rPr>
              <a:t>name</a:t>
            </a:r>
            <a:r>
              <a:rPr lang="en-US" altLang="zh-CN" dirty="0">
                <a:solidFill>
                  <a:srgbClr val="8B0000"/>
                </a:solidFill>
                <a:latin typeface="Menlo"/>
              </a:rPr>
              <a:t>'</a:t>
            </a:r>
            <a:r>
              <a:rPr lang="en-US" altLang="zh-CN" dirty="0">
                <a:solidFill>
                  <a:srgbClr val="808000"/>
                </a:solidFill>
                <a:latin typeface="Menlo"/>
              </a:rPr>
              <a:t>))</a:t>
            </a:r>
            <a:endParaRPr lang="zh-CN" altLang="en-US" dirty="0"/>
          </a:p>
        </p:txBody>
      </p:sp>
    </p:spTree>
    <p:extLst>
      <p:ext uri="{BB962C8B-B14F-4D97-AF65-F5344CB8AC3E}">
        <p14:creationId xmlns:p14="http://schemas.microsoft.com/office/powerpoint/2010/main" val="380708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非直接排序</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23</a:t>
            </a:fld>
            <a:endParaRPr lang="zh-CN" altLang="en-US"/>
          </a:p>
        </p:txBody>
      </p:sp>
      <p:sp>
        <p:nvSpPr>
          <p:cNvPr id="11" name="矩形: 圆角 10">
            <a:extLst>
              <a:ext uri="{FF2B5EF4-FFF2-40B4-BE49-F238E27FC236}">
                <a16:creationId xmlns:a16="http://schemas.microsoft.com/office/drawing/2014/main" id="{833BB2CC-5658-4E7B-9A99-BF9E32FCB207}"/>
              </a:ext>
            </a:extLst>
          </p:cNvPr>
          <p:cNvSpPr/>
          <p:nvPr/>
        </p:nvSpPr>
        <p:spPr>
          <a:xfrm>
            <a:off x="263611" y="143619"/>
            <a:ext cx="5699887"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numpy.argsort</a:t>
            </a:r>
            <a:r>
              <a:rPr lang="en-US" altLang="zh-CN" sz="2400" dirty="0">
                <a:solidFill>
                  <a:schemeClr val="tx1"/>
                </a:solidFill>
              </a:rPr>
              <a:t>(a, axis, kind, order)</a:t>
            </a:r>
          </a:p>
        </p:txBody>
      </p:sp>
      <p:sp>
        <p:nvSpPr>
          <p:cNvPr id="4" name="矩形 3">
            <a:extLst>
              <a:ext uri="{FF2B5EF4-FFF2-40B4-BE49-F238E27FC236}">
                <a16:creationId xmlns:a16="http://schemas.microsoft.com/office/drawing/2014/main" id="{EB87B9C9-ADC8-441A-8165-FC7BE996203A}"/>
              </a:ext>
            </a:extLst>
          </p:cNvPr>
          <p:cNvSpPr/>
          <p:nvPr/>
        </p:nvSpPr>
        <p:spPr>
          <a:xfrm>
            <a:off x="263611" y="901544"/>
            <a:ext cx="6096000" cy="369332"/>
          </a:xfrm>
          <a:prstGeom prst="rect">
            <a:avLst/>
          </a:prstGeom>
        </p:spPr>
        <p:txBody>
          <a:bodyPr>
            <a:spAutoFit/>
          </a:bodyPr>
          <a:lstStyle/>
          <a:p>
            <a:pPr latinLnBrk="1"/>
            <a:r>
              <a:rPr lang="zh-CN" altLang="en-US" dirty="0"/>
              <a:t>函数返回的是数组值从小到大的索引值。</a:t>
            </a:r>
            <a:endParaRPr lang="zh-CN" altLang="en-US" b="0" i="0" dirty="0">
              <a:solidFill>
                <a:srgbClr val="333333"/>
              </a:solidFill>
              <a:effectLst/>
              <a:latin typeface="Helvetica Neue"/>
            </a:endParaRPr>
          </a:p>
        </p:txBody>
      </p:sp>
      <p:sp>
        <p:nvSpPr>
          <p:cNvPr id="5" name="矩形 4">
            <a:extLst>
              <a:ext uri="{FF2B5EF4-FFF2-40B4-BE49-F238E27FC236}">
                <a16:creationId xmlns:a16="http://schemas.microsoft.com/office/drawing/2014/main" id="{811463D2-8977-4260-ABBF-497A2556D4B6}"/>
              </a:ext>
            </a:extLst>
          </p:cNvPr>
          <p:cNvSpPr/>
          <p:nvPr/>
        </p:nvSpPr>
        <p:spPr>
          <a:xfrm>
            <a:off x="263611" y="1397357"/>
            <a:ext cx="6096000" cy="1754326"/>
          </a:xfrm>
          <a:prstGeom prst="rect">
            <a:avLst/>
          </a:prstGeom>
        </p:spPr>
        <p:txBody>
          <a:bodyPr>
            <a:spAutoFit/>
          </a:bodyPr>
          <a:lstStyle/>
          <a:p>
            <a:r>
              <a:rPr lang="en-US" altLang="zh-CN" dirty="0">
                <a:solidFill>
                  <a:srgbClr val="0055AA"/>
                </a:solidFill>
                <a:latin typeface="Menlo"/>
              </a:rPr>
              <a:t>x</a:t>
            </a:r>
            <a:r>
              <a:rPr lang="en-US" altLang="zh-CN" dirty="0">
                <a:solidFill>
                  <a:srgbClr val="808080"/>
                </a:solidFill>
                <a:latin typeface="Menlo"/>
              </a:rPr>
              <a:t> = </a:t>
            </a:r>
            <a:r>
              <a:rPr lang="en-US" altLang="zh-CN" dirty="0" err="1">
                <a:solidFill>
                  <a:srgbClr val="0055AA"/>
                </a:solidFill>
                <a:latin typeface="Menlo"/>
              </a:rPr>
              <a:t>np</a:t>
            </a:r>
            <a:r>
              <a:rPr lang="en-US" altLang="zh-CN" dirty="0" err="1">
                <a:solidFill>
                  <a:srgbClr val="808080"/>
                </a:solidFill>
                <a:latin typeface="Menlo"/>
              </a:rPr>
              <a:t>.</a:t>
            </a:r>
            <a:r>
              <a:rPr lang="en-US" altLang="zh-CN" dirty="0" err="1">
                <a:solidFill>
                  <a:srgbClr val="0055AA"/>
                </a:solidFill>
                <a:latin typeface="Menlo"/>
              </a:rPr>
              <a:t>array</a:t>
            </a:r>
            <a:r>
              <a:rPr lang="en-US" altLang="zh-CN" dirty="0">
                <a:solidFill>
                  <a:srgbClr val="808000"/>
                </a:solidFill>
                <a:latin typeface="Menlo"/>
              </a:rPr>
              <a:t>([</a:t>
            </a:r>
            <a:r>
              <a:rPr lang="en-US" altLang="zh-CN" dirty="0">
                <a:solidFill>
                  <a:srgbClr val="800000"/>
                </a:solidFill>
                <a:latin typeface="Menlo"/>
              </a:rPr>
              <a:t>3</a:t>
            </a:r>
            <a:r>
              <a:rPr lang="en-US" altLang="zh-CN" dirty="0">
                <a:solidFill>
                  <a:srgbClr val="808080"/>
                </a:solidFill>
                <a:latin typeface="Menlo"/>
              </a:rPr>
              <a:t>, </a:t>
            </a:r>
            <a:r>
              <a:rPr lang="en-US" altLang="zh-CN" dirty="0">
                <a:solidFill>
                  <a:srgbClr val="800000"/>
                </a:solidFill>
                <a:latin typeface="Menlo"/>
              </a:rPr>
              <a:t>1</a:t>
            </a:r>
            <a:r>
              <a:rPr lang="en-US" altLang="zh-CN" dirty="0">
                <a:solidFill>
                  <a:srgbClr val="808080"/>
                </a:solidFill>
                <a:latin typeface="Menlo"/>
              </a:rPr>
              <a:t>, </a:t>
            </a:r>
            <a:r>
              <a:rPr lang="en-US" altLang="zh-CN" dirty="0">
                <a:solidFill>
                  <a:srgbClr val="800000"/>
                </a:solidFill>
                <a:latin typeface="Menlo"/>
              </a:rPr>
              <a:t>2</a:t>
            </a:r>
            <a:r>
              <a:rPr lang="en-US" altLang="zh-CN" dirty="0">
                <a:solidFill>
                  <a:srgbClr val="808000"/>
                </a:solidFill>
                <a:latin typeface="Menlo"/>
              </a:rPr>
              <a:t>])</a:t>
            </a:r>
            <a:r>
              <a:rPr lang="en-US" altLang="zh-CN" dirty="0">
                <a:solidFill>
                  <a:srgbClr val="808080"/>
                </a:solidFill>
                <a:latin typeface="Menlo"/>
              </a:rPr>
              <a:t> </a:t>
            </a:r>
          </a:p>
          <a:p>
            <a:r>
              <a:rPr lang="en-US" altLang="zh-CN" dirty="0">
                <a:solidFill>
                  <a:srgbClr val="0055AA"/>
                </a:solidFill>
                <a:latin typeface="Menlo"/>
              </a:rPr>
              <a:t>y</a:t>
            </a:r>
            <a:r>
              <a:rPr lang="en-US" altLang="zh-CN" dirty="0">
                <a:solidFill>
                  <a:srgbClr val="808080"/>
                </a:solidFill>
                <a:latin typeface="Menlo"/>
              </a:rPr>
              <a:t> = </a:t>
            </a:r>
            <a:r>
              <a:rPr lang="en-US" altLang="zh-CN" dirty="0" err="1">
                <a:solidFill>
                  <a:srgbClr val="0055AA"/>
                </a:solidFill>
                <a:latin typeface="Menlo"/>
              </a:rPr>
              <a:t>np</a:t>
            </a:r>
            <a:r>
              <a:rPr lang="en-US" altLang="zh-CN" dirty="0" err="1">
                <a:solidFill>
                  <a:srgbClr val="808080"/>
                </a:solidFill>
                <a:latin typeface="Menlo"/>
              </a:rPr>
              <a:t>.</a:t>
            </a:r>
            <a:r>
              <a:rPr lang="en-US" altLang="zh-CN" dirty="0" err="1">
                <a:solidFill>
                  <a:srgbClr val="0055AA"/>
                </a:solidFill>
                <a:latin typeface="Menlo"/>
              </a:rPr>
              <a:t>argsort</a:t>
            </a:r>
            <a:r>
              <a:rPr lang="en-US" altLang="zh-CN" dirty="0">
                <a:solidFill>
                  <a:srgbClr val="808000"/>
                </a:solidFill>
                <a:latin typeface="Menlo"/>
              </a:rPr>
              <a:t>(</a:t>
            </a:r>
            <a:r>
              <a:rPr lang="en-US" altLang="zh-CN" dirty="0">
                <a:solidFill>
                  <a:srgbClr val="0055AA"/>
                </a:solidFill>
                <a:latin typeface="Menlo"/>
              </a:rPr>
              <a:t>x</a:t>
            </a:r>
            <a:r>
              <a:rPr lang="en-US" altLang="zh-CN" dirty="0">
                <a:solidFill>
                  <a:srgbClr val="808000"/>
                </a:solidFill>
                <a:latin typeface="Menlo"/>
              </a:rPr>
              <a:t>)</a:t>
            </a:r>
            <a:endParaRPr lang="en-US" altLang="zh-CN" dirty="0">
              <a:solidFill>
                <a:srgbClr val="808080"/>
              </a:solidFill>
              <a:latin typeface="Menlo"/>
            </a:endParaRPr>
          </a:p>
          <a:p>
            <a:r>
              <a:rPr lang="en-US" altLang="zh-CN" dirty="0">
                <a:solidFill>
                  <a:srgbClr val="0055AA"/>
                </a:solidFill>
                <a:latin typeface="Menlo"/>
              </a:rPr>
              <a:t>print</a:t>
            </a:r>
            <a:r>
              <a:rPr lang="en-US" altLang="zh-CN" dirty="0">
                <a:solidFill>
                  <a:srgbClr val="808080"/>
                </a:solidFill>
                <a:latin typeface="Menlo"/>
              </a:rPr>
              <a:t> </a:t>
            </a:r>
            <a:r>
              <a:rPr lang="en-US" altLang="zh-CN" dirty="0">
                <a:solidFill>
                  <a:srgbClr val="808000"/>
                </a:solidFill>
                <a:latin typeface="Menlo"/>
              </a:rPr>
              <a:t>(</a:t>
            </a:r>
            <a:r>
              <a:rPr lang="en-US" altLang="zh-CN" dirty="0">
                <a:solidFill>
                  <a:srgbClr val="0055AA"/>
                </a:solidFill>
                <a:latin typeface="Menlo"/>
              </a:rPr>
              <a:t>y</a:t>
            </a:r>
            <a:r>
              <a:rPr lang="en-US" altLang="zh-CN" dirty="0">
                <a:solidFill>
                  <a:srgbClr val="808000"/>
                </a:solidFill>
                <a:latin typeface="Menlo"/>
              </a:rPr>
              <a:t>)</a:t>
            </a:r>
            <a:endParaRPr lang="en-US" altLang="zh-CN" dirty="0">
              <a:solidFill>
                <a:srgbClr val="808080"/>
              </a:solidFill>
              <a:latin typeface="Menlo"/>
            </a:endParaRPr>
          </a:p>
          <a:p>
            <a:r>
              <a:rPr lang="en-US" altLang="zh-CN" dirty="0">
                <a:solidFill>
                  <a:srgbClr val="0055AA"/>
                </a:solidFill>
                <a:latin typeface="Menlo"/>
              </a:rPr>
              <a:t>print</a:t>
            </a:r>
            <a:r>
              <a:rPr lang="en-US" altLang="zh-CN" dirty="0">
                <a:solidFill>
                  <a:srgbClr val="808080"/>
                </a:solidFill>
                <a:latin typeface="Menlo"/>
              </a:rPr>
              <a:t> </a:t>
            </a:r>
            <a:r>
              <a:rPr lang="en-US" altLang="zh-CN" dirty="0">
                <a:solidFill>
                  <a:srgbClr val="808000"/>
                </a:solidFill>
                <a:latin typeface="Menlo"/>
              </a:rPr>
              <a:t>(</a:t>
            </a:r>
            <a:r>
              <a:rPr lang="en-US" altLang="zh-CN" dirty="0">
                <a:solidFill>
                  <a:srgbClr val="0055AA"/>
                </a:solidFill>
                <a:latin typeface="Menlo"/>
              </a:rPr>
              <a:t>x</a:t>
            </a:r>
            <a:r>
              <a:rPr lang="en-US" altLang="zh-CN" dirty="0">
                <a:solidFill>
                  <a:srgbClr val="808000"/>
                </a:solidFill>
                <a:latin typeface="Menlo"/>
              </a:rPr>
              <a:t>[</a:t>
            </a:r>
            <a:r>
              <a:rPr lang="en-US" altLang="zh-CN" dirty="0">
                <a:solidFill>
                  <a:srgbClr val="0055AA"/>
                </a:solidFill>
                <a:latin typeface="Menlo"/>
              </a:rPr>
              <a:t>y</a:t>
            </a:r>
            <a:r>
              <a:rPr lang="en-US" altLang="zh-CN" dirty="0">
                <a:solidFill>
                  <a:srgbClr val="808000"/>
                </a:solidFill>
                <a:latin typeface="Menlo"/>
              </a:rPr>
              <a:t>])</a:t>
            </a:r>
            <a:r>
              <a:rPr lang="en-US" altLang="zh-CN" dirty="0">
                <a:solidFill>
                  <a:srgbClr val="808080"/>
                </a:solidFill>
                <a:latin typeface="Menlo"/>
              </a:rPr>
              <a:t> </a:t>
            </a:r>
          </a:p>
          <a:p>
            <a:r>
              <a:rPr lang="en-US" altLang="zh-CN" dirty="0">
                <a:solidFill>
                  <a:srgbClr val="008000"/>
                </a:solidFill>
                <a:latin typeface="Menlo"/>
              </a:rPr>
              <a:t>for</a:t>
            </a:r>
            <a:r>
              <a:rPr lang="en-US" altLang="zh-CN" dirty="0">
                <a:solidFill>
                  <a:srgbClr val="808080"/>
                </a:solidFill>
                <a:latin typeface="Menlo"/>
              </a:rPr>
              <a:t> </a:t>
            </a:r>
            <a:r>
              <a:rPr lang="en-US" altLang="zh-CN" dirty="0" err="1">
                <a:solidFill>
                  <a:srgbClr val="0055AA"/>
                </a:solidFill>
                <a:latin typeface="Menlo"/>
              </a:rPr>
              <a:t>i</a:t>
            </a:r>
            <a:r>
              <a:rPr lang="en-US" altLang="zh-CN" dirty="0">
                <a:solidFill>
                  <a:srgbClr val="808080"/>
                </a:solidFill>
                <a:latin typeface="Menlo"/>
              </a:rPr>
              <a:t> </a:t>
            </a:r>
            <a:r>
              <a:rPr lang="en-US" altLang="zh-CN" dirty="0">
                <a:solidFill>
                  <a:srgbClr val="008000"/>
                </a:solidFill>
                <a:latin typeface="Menlo"/>
              </a:rPr>
              <a:t>in</a:t>
            </a:r>
            <a:r>
              <a:rPr lang="en-US" altLang="zh-CN" dirty="0">
                <a:solidFill>
                  <a:srgbClr val="808080"/>
                </a:solidFill>
                <a:latin typeface="Menlo"/>
              </a:rPr>
              <a:t> </a:t>
            </a:r>
            <a:r>
              <a:rPr lang="en-US" altLang="zh-CN" dirty="0">
                <a:solidFill>
                  <a:srgbClr val="0055AA"/>
                </a:solidFill>
                <a:latin typeface="Menlo"/>
              </a:rPr>
              <a:t>y</a:t>
            </a:r>
            <a:r>
              <a:rPr lang="en-US" altLang="zh-CN" dirty="0">
                <a:solidFill>
                  <a:srgbClr val="808080"/>
                </a:solidFill>
                <a:latin typeface="Menlo"/>
              </a:rPr>
              <a:t>: </a:t>
            </a:r>
          </a:p>
          <a:p>
            <a:r>
              <a:rPr lang="en-US" altLang="zh-CN" dirty="0">
                <a:solidFill>
                  <a:srgbClr val="808080"/>
                </a:solidFill>
                <a:latin typeface="Menlo"/>
              </a:rPr>
              <a:t>    </a:t>
            </a:r>
            <a:r>
              <a:rPr lang="en-US" altLang="zh-CN" dirty="0">
                <a:solidFill>
                  <a:srgbClr val="0055AA"/>
                </a:solidFill>
                <a:latin typeface="Menlo"/>
              </a:rPr>
              <a:t>print</a:t>
            </a:r>
            <a:r>
              <a:rPr lang="en-US" altLang="zh-CN" dirty="0">
                <a:solidFill>
                  <a:srgbClr val="808080"/>
                </a:solidFill>
                <a:latin typeface="Menlo"/>
              </a:rPr>
              <a:t> </a:t>
            </a:r>
            <a:r>
              <a:rPr lang="en-US" altLang="zh-CN" dirty="0">
                <a:solidFill>
                  <a:srgbClr val="808000"/>
                </a:solidFill>
                <a:latin typeface="Menlo"/>
              </a:rPr>
              <a:t>(</a:t>
            </a:r>
            <a:r>
              <a:rPr lang="en-US" altLang="zh-CN" dirty="0">
                <a:solidFill>
                  <a:srgbClr val="0055AA"/>
                </a:solidFill>
                <a:latin typeface="Menlo"/>
              </a:rPr>
              <a:t>x</a:t>
            </a:r>
            <a:r>
              <a:rPr lang="en-US" altLang="zh-CN" dirty="0">
                <a:solidFill>
                  <a:srgbClr val="808000"/>
                </a:solidFill>
                <a:latin typeface="Menlo"/>
              </a:rPr>
              <a:t>[</a:t>
            </a:r>
            <a:r>
              <a:rPr lang="en-US" altLang="zh-CN" dirty="0" err="1">
                <a:solidFill>
                  <a:srgbClr val="0055AA"/>
                </a:solidFill>
                <a:latin typeface="Menlo"/>
              </a:rPr>
              <a:t>i</a:t>
            </a:r>
            <a:r>
              <a:rPr lang="en-US" altLang="zh-CN" dirty="0">
                <a:solidFill>
                  <a:srgbClr val="808000"/>
                </a:solidFill>
                <a:latin typeface="Menlo"/>
              </a:rPr>
              <a:t>]</a:t>
            </a:r>
            <a:r>
              <a:rPr lang="en-US" altLang="zh-CN" dirty="0">
                <a:solidFill>
                  <a:srgbClr val="808080"/>
                </a:solidFill>
                <a:latin typeface="Menlo"/>
              </a:rPr>
              <a:t>, </a:t>
            </a:r>
            <a:r>
              <a:rPr lang="en-US" altLang="zh-CN" dirty="0">
                <a:solidFill>
                  <a:srgbClr val="0055AA"/>
                </a:solidFill>
                <a:latin typeface="Menlo"/>
              </a:rPr>
              <a:t>end</a:t>
            </a:r>
            <a:r>
              <a:rPr lang="en-US" altLang="zh-CN" dirty="0">
                <a:solidFill>
                  <a:srgbClr val="808080"/>
                </a:solidFill>
                <a:latin typeface="Menlo"/>
              </a:rPr>
              <a:t>=</a:t>
            </a:r>
            <a:r>
              <a:rPr lang="en-US" altLang="zh-CN" dirty="0">
                <a:solidFill>
                  <a:srgbClr val="8B0000"/>
                </a:solidFill>
                <a:latin typeface="Menlo"/>
              </a:rPr>
              <a:t>"</a:t>
            </a:r>
            <a:r>
              <a:rPr lang="en-US" altLang="zh-CN" dirty="0">
                <a:solidFill>
                  <a:srgbClr val="AA1111"/>
                </a:solidFill>
                <a:latin typeface="Menlo"/>
              </a:rPr>
              <a:t> </a:t>
            </a:r>
            <a:r>
              <a:rPr lang="en-US" altLang="zh-CN" dirty="0">
                <a:solidFill>
                  <a:srgbClr val="8B0000"/>
                </a:solidFill>
                <a:latin typeface="Menlo"/>
              </a:rPr>
              <a:t>"</a:t>
            </a:r>
            <a:r>
              <a:rPr lang="en-US" altLang="zh-CN" dirty="0">
                <a:solidFill>
                  <a:srgbClr val="808000"/>
                </a:solidFill>
                <a:latin typeface="Menlo"/>
              </a:rPr>
              <a:t>)</a:t>
            </a:r>
            <a:endParaRPr lang="zh-CN" altLang="en-US" dirty="0"/>
          </a:p>
        </p:txBody>
      </p:sp>
    </p:spTree>
    <p:extLst>
      <p:ext uri="{BB962C8B-B14F-4D97-AF65-F5344CB8AC3E}">
        <p14:creationId xmlns:p14="http://schemas.microsoft.com/office/powerpoint/2010/main" val="90811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关键字排序</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24</a:t>
            </a:fld>
            <a:endParaRPr lang="zh-CN" altLang="en-US"/>
          </a:p>
        </p:txBody>
      </p:sp>
      <p:sp>
        <p:nvSpPr>
          <p:cNvPr id="11" name="矩形: 圆角 10">
            <a:extLst>
              <a:ext uri="{FF2B5EF4-FFF2-40B4-BE49-F238E27FC236}">
                <a16:creationId xmlns:a16="http://schemas.microsoft.com/office/drawing/2014/main" id="{833BB2CC-5658-4E7B-9A99-BF9E32FCB207}"/>
              </a:ext>
            </a:extLst>
          </p:cNvPr>
          <p:cNvSpPr/>
          <p:nvPr/>
        </p:nvSpPr>
        <p:spPr>
          <a:xfrm>
            <a:off x="263611" y="143619"/>
            <a:ext cx="5699887"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numpy.lexsort</a:t>
            </a:r>
            <a:r>
              <a:rPr lang="en-US" altLang="zh-CN" sz="2400" dirty="0">
                <a:solidFill>
                  <a:schemeClr val="tx1"/>
                </a:solidFill>
              </a:rPr>
              <a:t>(keys, axis=-1)</a:t>
            </a:r>
          </a:p>
        </p:txBody>
      </p:sp>
      <p:sp>
        <p:nvSpPr>
          <p:cNvPr id="4" name="矩形 3">
            <a:extLst>
              <a:ext uri="{FF2B5EF4-FFF2-40B4-BE49-F238E27FC236}">
                <a16:creationId xmlns:a16="http://schemas.microsoft.com/office/drawing/2014/main" id="{EB87B9C9-ADC8-441A-8165-FC7BE996203A}"/>
              </a:ext>
            </a:extLst>
          </p:cNvPr>
          <p:cNvSpPr/>
          <p:nvPr/>
        </p:nvSpPr>
        <p:spPr>
          <a:xfrm>
            <a:off x="263611" y="901544"/>
            <a:ext cx="6096000" cy="369332"/>
          </a:xfrm>
          <a:prstGeom prst="rect">
            <a:avLst/>
          </a:prstGeom>
        </p:spPr>
        <p:txBody>
          <a:bodyPr>
            <a:spAutoFit/>
          </a:bodyPr>
          <a:lstStyle/>
          <a:p>
            <a:pPr latinLnBrk="1"/>
            <a:r>
              <a:rPr lang="zh-CN" altLang="en-US" dirty="0"/>
              <a:t>函数返回按照多个数组内容排序的索引。</a:t>
            </a:r>
            <a:endParaRPr lang="zh-CN" altLang="en-US" b="0" i="0" dirty="0">
              <a:solidFill>
                <a:srgbClr val="333333"/>
              </a:solidFill>
              <a:effectLst/>
              <a:latin typeface="Helvetica Neue"/>
            </a:endParaRPr>
          </a:p>
        </p:txBody>
      </p:sp>
      <p:sp>
        <p:nvSpPr>
          <p:cNvPr id="5" name="矩形 4">
            <a:extLst>
              <a:ext uri="{FF2B5EF4-FFF2-40B4-BE49-F238E27FC236}">
                <a16:creationId xmlns:a16="http://schemas.microsoft.com/office/drawing/2014/main" id="{811463D2-8977-4260-ABBF-497A2556D4B6}"/>
              </a:ext>
            </a:extLst>
          </p:cNvPr>
          <p:cNvSpPr/>
          <p:nvPr/>
        </p:nvSpPr>
        <p:spPr>
          <a:xfrm>
            <a:off x="263611" y="1397357"/>
            <a:ext cx="6096000" cy="1477328"/>
          </a:xfrm>
          <a:prstGeom prst="rect">
            <a:avLst/>
          </a:prstGeom>
        </p:spPr>
        <p:txBody>
          <a:bodyPr>
            <a:spAutoFit/>
          </a:bodyPr>
          <a:lstStyle/>
          <a:p>
            <a:r>
              <a:rPr lang="en-US" altLang="zh-CN" dirty="0">
                <a:solidFill>
                  <a:srgbClr val="0055AA"/>
                </a:solidFill>
                <a:latin typeface="Menlo"/>
              </a:rPr>
              <a:t>nm</a:t>
            </a:r>
            <a:r>
              <a:rPr lang="en-US" altLang="zh-CN" dirty="0">
                <a:solidFill>
                  <a:srgbClr val="808080"/>
                </a:solidFill>
                <a:latin typeface="Menlo"/>
              </a:rPr>
              <a:t> = </a:t>
            </a:r>
            <a:r>
              <a:rPr lang="en-US" altLang="zh-CN" dirty="0">
                <a:solidFill>
                  <a:srgbClr val="808000"/>
                </a:solidFill>
                <a:latin typeface="Menlo"/>
              </a:rPr>
              <a:t>(</a:t>
            </a:r>
            <a:r>
              <a:rPr lang="en-US" altLang="zh-CN" dirty="0">
                <a:solidFill>
                  <a:srgbClr val="8B0000"/>
                </a:solidFill>
                <a:latin typeface="Menlo"/>
              </a:rPr>
              <a:t>'</a:t>
            </a:r>
            <a:r>
              <a:rPr lang="en-US" altLang="zh-CN" dirty="0" err="1">
                <a:solidFill>
                  <a:srgbClr val="AA1111"/>
                </a:solidFill>
                <a:latin typeface="Menlo"/>
              </a:rPr>
              <a:t>raju</a:t>
            </a:r>
            <a:r>
              <a:rPr lang="en-US" altLang="zh-CN" dirty="0">
                <a:solidFill>
                  <a:srgbClr val="8B0000"/>
                </a:solidFill>
                <a:latin typeface="Menlo"/>
              </a:rPr>
              <a:t>'</a:t>
            </a:r>
            <a:r>
              <a:rPr lang="en-US" altLang="zh-CN" dirty="0">
                <a:solidFill>
                  <a:srgbClr val="808080"/>
                </a:solidFill>
                <a:latin typeface="Menlo"/>
              </a:rPr>
              <a:t>,</a:t>
            </a:r>
            <a:r>
              <a:rPr lang="en-US" altLang="zh-CN" dirty="0">
                <a:solidFill>
                  <a:srgbClr val="8B0000"/>
                </a:solidFill>
                <a:latin typeface="Menlo"/>
              </a:rPr>
              <a:t>'</a:t>
            </a:r>
            <a:r>
              <a:rPr lang="en-US" altLang="zh-CN" dirty="0" err="1">
                <a:solidFill>
                  <a:srgbClr val="AA1111"/>
                </a:solidFill>
                <a:latin typeface="Menlo"/>
              </a:rPr>
              <a:t>anil</a:t>
            </a:r>
            <a:r>
              <a:rPr lang="en-US" altLang="zh-CN" dirty="0">
                <a:solidFill>
                  <a:srgbClr val="8B0000"/>
                </a:solidFill>
                <a:latin typeface="Menlo"/>
              </a:rPr>
              <a:t>'</a:t>
            </a:r>
            <a:r>
              <a:rPr lang="en-US" altLang="zh-CN" dirty="0">
                <a:solidFill>
                  <a:srgbClr val="808080"/>
                </a:solidFill>
                <a:latin typeface="Menlo"/>
              </a:rPr>
              <a:t>,</a:t>
            </a:r>
            <a:r>
              <a:rPr lang="en-US" altLang="zh-CN" dirty="0">
                <a:solidFill>
                  <a:srgbClr val="8B0000"/>
                </a:solidFill>
                <a:latin typeface="Menlo"/>
              </a:rPr>
              <a:t>'</a:t>
            </a:r>
            <a:r>
              <a:rPr lang="en-US" altLang="zh-CN" dirty="0" err="1">
                <a:solidFill>
                  <a:srgbClr val="AA1111"/>
                </a:solidFill>
                <a:latin typeface="Menlo"/>
              </a:rPr>
              <a:t>ravi</a:t>
            </a:r>
            <a:r>
              <a:rPr lang="en-US" altLang="zh-CN" dirty="0">
                <a:solidFill>
                  <a:srgbClr val="8B0000"/>
                </a:solidFill>
                <a:latin typeface="Menlo"/>
              </a:rPr>
              <a:t>'</a:t>
            </a:r>
            <a:r>
              <a:rPr lang="en-US" altLang="zh-CN" dirty="0">
                <a:solidFill>
                  <a:srgbClr val="808080"/>
                </a:solidFill>
                <a:latin typeface="Menlo"/>
              </a:rPr>
              <a:t>,</a:t>
            </a:r>
            <a:r>
              <a:rPr lang="en-US" altLang="zh-CN" dirty="0">
                <a:solidFill>
                  <a:srgbClr val="8B0000"/>
                </a:solidFill>
                <a:latin typeface="Menlo"/>
              </a:rPr>
              <a:t>'</a:t>
            </a:r>
            <a:r>
              <a:rPr lang="en-US" altLang="zh-CN" dirty="0" err="1">
                <a:solidFill>
                  <a:srgbClr val="AA1111"/>
                </a:solidFill>
                <a:latin typeface="Menlo"/>
              </a:rPr>
              <a:t>amar</a:t>
            </a:r>
            <a:r>
              <a:rPr lang="en-US" altLang="zh-CN" dirty="0">
                <a:solidFill>
                  <a:srgbClr val="8B0000"/>
                </a:solidFill>
                <a:latin typeface="Menlo"/>
              </a:rPr>
              <a:t>’</a:t>
            </a:r>
            <a:r>
              <a:rPr lang="en-US" altLang="zh-CN" dirty="0">
                <a:solidFill>
                  <a:srgbClr val="808000"/>
                </a:solidFill>
                <a:latin typeface="Menlo"/>
              </a:rPr>
              <a:t>)</a:t>
            </a:r>
            <a:r>
              <a:rPr lang="en-US" altLang="zh-CN" dirty="0">
                <a:solidFill>
                  <a:srgbClr val="808080"/>
                </a:solidFill>
                <a:latin typeface="Menlo"/>
              </a:rPr>
              <a:t> </a:t>
            </a:r>
          </a:p>
          <a:p>
            <a:r>
              <a:rPr lang="en-US" altLang="zh-CN" dirty="0">
                <a:solidFill>
                  <a:srgbClr val="0055AA"/>
                </a:solidFill>
                <a:latin typeface="Menlo"/>
              </a:rPr>
              <a:t>dv</a:t>
            </a:r>
            <a:r>
              <a:rPr lang="en-US" altLang="zh-CN" dirty="0">
                <a:solidFill>
                  <a:srgbClr val="808080"/>
                </a:solidFill>
                <a:latin typeface="Menlo"/>
              </a:rPr>
              <a:t> = </a:t>
            </a:r>
            <a:r>
              <a:rPr lang="en-US" altLang="zh-CN" dirty="0">
                <a:solidFill>
                  <a:srgbClr val="808000"/>
                </a:solidFill>
                <a:latin typeface="Menlo"/>
              </a:rPr>
              <a:t>(</a:t>
            </a:r>
            <a:r>
              <a:rPr lang="en-US" altLang="zh-CN" dirty="0">
                <a:solidFill>
                  <a:srgbClr val="8B0000"/>
                </a:solidFill>
                <a:latin typeface="Menlo"/>
              </a:rPr>
              <a:t>'</a:t>
            </a:r>
            <a:r>
              <a:rPr lang="en-US" altLang="zh-CN" dirty="0" err="1">
                <a:solidFill>
                  <a:srgbClr val="AA1111"/>
                </a:solidFill>
                <a:latin typeface="Menlo"/>
              </a:rPr>
              <a:t>f.y.</a:t>
            </a:r>
            <a:r>
              <a:rPr lang="en-US" altLang="zh-CN" dirty="0">
                <a:solidFill>
                  <a:srgbClr val="8B0000"/>
                </a:solidFill>
                <a:latin typeface="Menlo"/>
              </a:rPr>
              <a:t>'</a:t>
            </a:r>
            <a:r>
              <a:rPr lang="en-US" altLang="zh-CN" dirty="0">
                <a:solidFill>
                  <a:srgbClr val="808080"/>
                </a:solidFill>
                <a:latin typeface="Menlo"/>
              </a:rPr>
              <a:t>, </a:t>
            </a:r>
            <a:r>
              <a:rPr lang="en-US" altLang="zh-CN" dirty="0">
                <a:solidFill>
                  <a:srgbClr val="8B0000"/>
                </a:solidFill>
                <a:latin typeface="Menlo"/>
              </a:rPr>
              <a:t>'</a:t>
            </a:r>
            <a:r>
              <a:rPr lang="en-US" altLang="zh-CN" dirty="0" err="1">
                <a:solidFill>
                  <a:srgbClr val="AA1111"/>
                </a:solidFill>
                <a:latin typeface="Menlo"/>
              </a:rPr>
              <a:t>s.y</a:t>
            </a:r>
            <a:r>
              <a:rPr lang="en-US" altLang="zh-CN" dirty="0">
                <a:solidFill>
                  <a:srgbClr val="AA1111"/>
                </a:solidFill>
                <a:latin typeface="Menlo"/>
              </a:rPr>
              <a:t>.</a:t>
            </a:r>
            <a:r>
              <a:rPr lang="en-US" altLang="zh-CN" dirty="0">
                <a:solidFill>
                  <a:srgbClr val="8B0000"/>
                </a:solidFill>
                <a:latin typeface="Menlo"/>
              </a:rPr>
              <a:t>'</a:t>
            </a:r>
            <a:r>
              <a:rPr lang="en-US" altLang="zh-CN" dirty="0">
                <a:solidFill>
                  <a:srgbClr val="808080"/>
                </a:solidFill>
                <a:latin typeface="Menlo"/>
              </a:rPr>
              <a:t>, </a:t>
            </a:r>
            <a:r>
              <a:rPr lang="en-US" altLang="zh-CN" dirty="0">
                <a:solidFill>
                  <a:srgbClr val="8B0000"/>
                </a:solidFill>
                <a:latin typeface="Menlo"/>
              </a:rPr>
              <a:t>'</a:t>
            </a:r>
            <a:r>
              <a:rPr lang="en-US" altLang="zh-CN" dirty="0" err="1">
                <a:solidFill>
                  <a:srgbClr val="AA1111"/>
                </a:solidFill>
                <a:latin typeface="Menlo"/>
              </a:rPr>
              <a:t>s.y</a:t>
            </a:r>
            <a:r>
              <a:rPr lang="en-US" altLang="zh-CN" dirty="0">
                <a:solidFill>
                  <a:srgbClr val="AA1111"/>
                </a:solidFill>
                <a:latin typeface="Menlo"/>
              </a:rPr>
              <a:t>.</a:t>
            </a:r>
            <a:r>
              <a:rPr lang="en-US" altLang="zh-CN" dirty="0">
                <a:solidFill>
                  <a:srgbClr val="8B0000"/>
                </a:solidFill>
                <a:latin typeface="Menlo"/>
              </a:rPr>
              <a:t>'</a:t>
            </a:r>
            <a:r>
              <a:rPr lang="en-US" altLang="zh-CN" dirty="0">
                <a:solidFill>
                  <a:srgbClr val="808080"/>
                </a:solidFill>
                <a:latin typeface="Menlo"/>
              </a:rPr>
              <a:t>, </a:t>
            </a:r>
            <a:r>
              <a:rPr lang="en-US" altLang="zh-CN" dirty="0">
                <a:solidFill>
                  <a:srgbClr val="8B0000"/>
                </a:solidFill>
                <a:latin typeface="Menlo"/>
              </a:rPr>
              <a:t>'</a:t>
            </a:r>
            <a:r>
              <a:rPr lang="en-US" altLang="zh-CN" dirty="0" err="1">
                <a:solidFill>
                  <a:srgbClr val="AA1111"/>
                </a:solidFill>
                <a:latin typeface="Menlo"/>
              </a:rPr>
              <a:t>f.y.</a:t>
            </a:r>
            <a:r>
              <a:rPr lang="en-US" altLang="zh-CN" dirty="0">
                <a:solidFill>
                  <a:srgbClr val="8B0000"/>
                </a:solidFill>
                <a:latin typeface="Menlo"/>
              </a:rPr>
              <a:t>’</a:t>
            </a:r>
            <a:r>
              <a:rPr lang="en-US" altLang="zh-CN" dirty="0">
                <a:solidFill>
                  <a:srgbClr val="808000"/>
                </a:solidFill>
                <a:latin typeface="Menlo"/>
              </a:rPr>
              <a:t>)</a:t>
            </a:r>
            <a:r>
              <a:rPr lang="en-US" altLang="zh-CN" dirty="0">
                <a:solidFill>
                  <a:srgbClr val="808080"/>
                </a:solidFill>
                <a:latin typeface="Menlo"/>
              </a:rPr>
              <a:t> </a:t>
            </a:r>
          </a:p>
          <a:p>
            <a:r>
              <a:rPr lang="en-US" altLang="zh-CN" dirty="0" err="1">
                <a:solidFill>
                  <a:srgbClr val="0055AA"/>
                </a:solidFill>
                <a:latin typeface="Menlo"/>
              </a:rPr>
              <a:t>nv</a:t>
            </a:r>
            <a:r>
              <a:rPr lang="en-US" altLang="zh-CN" dirty="0">
                <a:solidFill>
                  <a:srgbClr val="808080"/>
                </a:solidFill>
                <a:latin typeface="Menlo"/>
              </a:rPr>
              <a:t> = </a:t>
            </a:r>
            <a:r>
              <a:rPr lang="en-US" altLang="zh-CN" dirty="0">
                <a:solidFill>
                  <a:srgbClr val="808000"/>
                </a:solidFill>
                <a:latin typeface="Menlo"/>
              </a:rPr>
              <a:t>(</a:t>
            </a:r>
            <a:r>
              <a:rPr lang="en-US" altLang="zh-CN" dirty="0">
                <a:solidFill>
                  <a:srgbClr val="AA1111"/>
                </a:solidFill>
                <a:latin typeface="Menlo"/>
              </a:rPr>
              <a:t>6, 2, 4, 3</a:t>
            </a:r>
            <a:r>
              <a:rPr lang="en-US" altLang="zh-CN" dirty="0">
                <a:solidFill>
                  <a:srgbClr val="808000"/>
                </a:solidFill>
                <a:latin typeface="Menlo"/>
              </a:rPr>
              <a:t>)</a:t>
            </a:r>
            <a:r>
              <a:rPr lang="en-US" altLang="zh-CN" dirty="0">
                <a:solidFill>
                  <a:srgbClr val="808080"/>
                </a:solidFill>
                <a:latin typeface="Menlo"/>
              </a:rPr>
              <a:t> </a:t>
            </a:r>
          </a:p>
          <a:p>
            <a:endParaRPr lang="en-US" altLang="zh-CN" dirty="0">
              <a:solidFill>
                <a:srgbClr val="808080"/>
              </a:solidFill>
              <a:latin typeface="Menlo"/>
            </a:endParaRPr>
          </a:p>
          <a:p>
            <a:r>
              <a:rPr lang="da-DK" altLang="zh-CN" dirty="0">
                <a:solidFill>
                  <a:srgbClr val="0055AA"/>
                </a:solidFill>
                <a:latin typeface="Menlo"/>
              </a:rPr>
              <a:t>ind</a:t>
            </a:r>
            <a:r>
              <a:rPr lang="da-DK" altLang="zh-CN" dirty="0">
                <a:solidFill>
                  <a:srgbClr val="808080"/>
                </a:solidFill>
                <a:latin typeface="Menlo"/>
              </a:rPr>
              <a:t> = </a:t>
            </a:r>
            <a:r>
              <a:rPr lang="da-DK" altLang="zh-CN" dirty="0">
                <a:solidFill>
                  <a:srgbClr val="0055AA"/>
                </a:solidFill>
                <a:latin typeface="Menlo"/>
              </a:rPr>
              <a:t>np</a:t>
            </a:r>
            <a:r>
              <a:rPr lang="da-DK" altLang="zh-CN" dirty="0">
                <a:solidFill>
                  <a:srgbClr val="808080"/>
                </a:solidFill>
                <a:latin typeface="Menlo"/>
              </a:rPr>
              <a:t>.</a:t>
            </a:r>
            <a:r>
              <a:rPr lang="da-DK" altLang="zh-CN" dirty="0">
                <a:solidFill>
                  <a:srgbClr val="0055AA"/>
                </a:solidFill>
                <a:latin typeface="Menlo"/>
              </a:rPr>
              <a:t>lexsort</a:t>
            </a:r>
            <a:r>
              <a:rPr lang="da-DK" altLang="zh-CN" dirty="0">
                <a:solidFill>
                  <a:srgbClr val="808000"/>
                </a:solidFill>
                <a:latin typeface="Menlo"/>
              </a:rPr>
              <a:t>((</a:t>
            </a:r>
            <a:r>
              <a:rPr lang="da-DK" altLang="zh-CN" dirty="0">
                <a:solidFill>
                  <a:srgbClr val="0055AA"/>
                </a:solidFill>
                <a:latin typeface="Menlo"/>
              </a:rPr>
              <a:t>dv</a:t>
            </a:r>
            <a:r>
              <a:rPr lang="da-DK" altLang="zh-CN" dirty="0">
                <a:solidFill>
                  <a:srgbClr val="808080"/>
                </a:solidFill>
                <a:latin typeface="Menlo"/>
              </a:rPr>
              <a:t>,</a:t>
            </a:r>
            <a:r>
              <a:rPr lang="da-DK" altLang="zh-CN" dirty="0">
                <a:solidFill>
                  <a:srgbClr val="0055AA"/>
                </a:solidFill>
                <a:latin typeface="Menlo"/>
              </a:rPr>
              <a:t>nm,nv</a:t>
            </a:r>
            <a:r>
              <a:rPr lang="da-DK" altLang="zh-CN" dirty="0">
                <a:solidFill>
                  <a:srgbClr val="808000"/>
                </a:solidFill>
                <a:latin typeface="Menlo"/>
              </a:rPr>
              <a:t>))</a:t>
            </a:r>
            <a:r>
              <a:rPr lang="da-DK" altLang="zh-CN" dirty="0">
                <a:solidFill>
                  <a:srgbClr val="808080"/>
                </a:solidFill>
                <a:latin typeface="Menlo"/>
              </a:rPr>
              <a:t> </a:t>
            </a:r>
            <a:endParaRPr lang="en-US" altLang="zh-CN" dirty="0">
              <a:solidFill>
                <a:srgbClr val="808080"/>
              </a:solidFill>
              <a:latin typeface="Menlo"/>
            </a:endParaRPr>
          </a:p>
        </p:txBody>
      </p:sp>
      <p:sp>
        <p:nvSpPr>
          <p:cNvPr id="14" name="对话气泡: 圆角矩形 13">
            <a:extLst>
              <a:ext uri="{FF2B5EF4-FFF2-40B4-BE49-F238E27FC236}">
                <a16:creationId xmlns:a16="http://schemas.microsoft.com/office/drawing/2014/main" id="{4CB88FF4-3978-437E-9F73-011F3BE63569}"/>
              </a:ext>
            </a:extLst>
          </p:cNvPr>
          <p:cNvSpPr/>
          <p:nvPr/>
        </p:nvSpPr>
        <p:spPr>
          <a:xfrm>
            <a:off x="2596773" y="2454131"/>
            <a:ext cx="167529" cy="420554"/>
          </a:xfrm>
          <a:prstGeom prst="wedgeRoundRectCallout">
            <a:avLst>
              <a:gd name="adj1" fmla="val 88018"/>
              <a:gd name="adj2" fmla="val 88406"/>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3907AFD9-C26A-478A-825B-7BF9F6428100}"/>
              </a:ext>
            </a:extLst>
          </p:cNvPr>
          <p:cNvSpPr txBox="1"/>
          <p:nvPr/>
        </p:nvSpPr>
        <p:spPr>
          <a:xfrm>
            <a:off x="2680537" y="3100728"/>
            <a:ext cx="2464878" cy="369332"/>
          </a:xfrm>
          <a:prstGeom prst="rect">
            <a:avLst/>
          </a:prstGeom>
          <a:noFill/>
        </p:spPr>
        <p:txBody>
          <a:bodyPr wrap="square" rtlCol="0">
            <a:spAutoFit/>
          </a:bodyPr>
          <a:lstStyle/>
          <a:p>
            <a:r>
              <a:rPr lang="zh-CN" altLang="en-US" dirty="0">
                <a:solidFill>
                  <a:srgbClr val="FF0000"/>
                </a:solidFill>
              </a:rPr>
              <a:t>第一顺序</a:t>
            </a:r>
          </a:p>
        </p:txBody>
      </p:sp>
      <p:sp>
        <p:nvSpPr>
          <p:cNvPr id="18" name="对话气泡: 圆角矩形 17">
            <a:extLst>
              <a:ext uri="{FF2B5EF4-FFF2-40B4-BE49-F238E27FC236}">
                <a16:creationId xmlns:a16="http://schemas.microsoft.com/office/drawing/2014/main" id="{26147B30-B55B-427D-ADD6-B00A7783EEE5}"/>
              </a:ext>
            </a:extLst>
          </p:cNvPr>
          <p:cNvSpPr/>
          <p:nvPr/>
        </p:nvSpPr>
        <p:spPr>
          <a:xfrm>
            <a:off x="2240527" y="2454131"/>
            <a:ext cx="167529" cy="420554"/>
          </a:xfrm>
          <a:prstGeom prst="wedgeRoundRectCallout">
            <a:avLst>
              <a:gd name="adj1" fmla="val 58628"/>
              <a:gd name="adj2" fmla="val 93423"/>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1D1F5B6C-7889-4145-A6C9-431222F15A57}"/>
              </a:ext>
            </a:extLst>
          </p:cNvPr>
          <p:cNvSpPr txBox="1"/>
          <p:nvPr/>
        </p:nvSpPr>
        <p:spPr>
          <a:xfrm>
            <a:off x="1764741" y="3097857"/>
            <a:ext cx="1119099" cy="369332"/>
          </a:xfrm>
          <a:prstGeom prst="rect">
            <a:avLst/>
          </a:prstGeom>
          <a:noFill/>
        </p:spPr>
        <p:txBody>
          <a:bodyPr wrap="square" rtlCol="0">
            <a:spAutoFit/>
          </a:bodyPr>
          <a:lstStyle/>
          <a:p>
            <a:r>
              <a:rPr lang="zh-CN" altLang="en-US" dirty="0">
                <a:solidFill>
                  <a:srgbClr val="FF0000"/>
                </a:solidFill>
              </a:rPr>
              <a:t>第二顺序</a:t>
            </a:r>
          </a:p>
        </p:txBody>
      </p:sp>
      <p:sp>
        <p:nvSpPr>
          <p:cNvPr id="21" name="对话气泡: 圆角矩形 20">
            <a:extLst>
              <a:ext uri="{FF2B5EF4-FFF2-40B4-BE49-F238E27FC236}">
                <a16:creationId xmlns:a16="http://schemas.microsoft.com/office/drawing/2014/main" id="{2F64A301-A9AA-4C51-B0B8-97D3CE368755}"/>
              </a:ext>
            </a:extLst>
          </p:cNvPr>
          <p:cNvSpPr/>
          <p:nvPr/>
        </p:nvSpPr>
        <p:spPr>
          <a:xfrm>
            <a:off x="1978639" y="2462257"/>
            <a:ext cx="167529" cy="420554"/>
          </a:xfrm>
          <a:prstGeom prst="wedgeRoundRectCallout">
            <a:avLst>
              <a:gd name="adj1" fmla="val -566961"/>
              <a:gd name="adj2" fmla="val 110148"/>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37BC0716-7473-415E-94DC-F204FFBBEDB0}"/>
              </a:ext>
            </a:extLst>
          </p:cNvPr>
          <p:cNvSpPr txBox="1"/>
          <p:nvPr/>
        </p:nvSpPr>
        <p:spPr>
          <a:xfrm>
            <a:off x="543991" y="3105107"/>
            <a:ext cx="1119099" cy="369332"/>
          </a:xfrm>
          <a:prstGeom prst="rect">
            <a:avLst/>
          </a:prstGeom>
          <a:noFill/>
        </p:spPr>
        <p:txBody>
          <a:bodyPr wrap="square" rtlCol="0">
            <a:spAutoFit/>
          </a:bodyPr>
          <a:lstStyle/>
          <a:p>
            <a:r>
              <a:rPr lang="zh-CN" altLang="en-US" dirty="0">
                <a:solidFill>
                  <a:srgbClr val="FF0000"/>
                </a:solidFill>
              </a:rPr>
              <a:t>第三顺序</a:t>
            </a:r>
          </a:p>
        </p:txBody>
      </p:sp>
    </p:spTree>
    <p:extLst>
      <p:ext uri="{BB962C8B-B14F-4D97-AF65-F5344CB8AC3E}">
        <p14:creationId xmlns:p14="http://schemas.microsoft.com/office/powerpoint/2010/main" val="114078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4" grpId="0"/>
      <p:bldP spid="5" grpId="0"/>
      <p:bldP spid="14" grpId="0" animBg="1"/>
      <p:bldP spid="16" grpId="0"/>
      <p:bldP spid="18" grpId="0" animBg="1"/>
      <p:bldP spid="19" grpId="0"/>
      <p:bldP spid="21"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搜索</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25</a:t>
            </a:fld>
            <a:endParaRPr lang="zh-CN" altLang="en-US"/>
          </a:p>
        </p:txBody>
      </p:sp>
      <p:sp>
        <p:nvSpPr>
          <p:cNvPr id="11" name="矩形: 圆角 10">
            <a:extLst>
              <a:ext uri="{FF2B5EF4-FFF2-40B4-BE49-F238E27FC236}">
                <a16:creationId xmlns:a16="http://schemas.microsoft.com/office/drawing/2014/main" id="{833BB2CC-5658-4E7B-9A99-BF9E32FCB207}"/>
              </a:ext>
            </a:extLst>
          </p:cNvPr>
          <p:cNvSpPr/>
          <p:nvPr/>
        </p:nvSpPr>
        <p:spPr>
          <a:xfrm>
            <a:off x="263612" y="143619"/>
            <a:ext cx="2971958"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numpy.argmax</a:t>
            </a:r>
            <a:r>
              <a:rPr lang="en-US" altLang="zh-CN" sz="2400" dirty="0">
                <a:solidFill>
                  <a:schemeClr val="tx1"/>
                </a:solidFill>
              </a:rPr>
              <a:t>(a)</a:t>
            </a:r>
          </a:p>
        </p:txBody>
      </p:sp>
      <p:sp>
        <p:nvSpPr>
          <p:cNvPr id="4" name="矩形 3">
            <a:extLst>
              <a:ext uri="{FF2B5EF4-FFF2-40B4-BE49-F238E27FC236}">
                <a16:creationId xmlns:a16="http://schemas.microsoft.com/office/drawing/2014/main" id="{EB87B9C9-ADC8-441A-8165-FC7BE996203A}"/>
              </a:ext>
            </a:extLst>
          </p:cNvPr>
          <p:cNvSpPr/>
          <p:nvPr/>
        </p:nvSpPr>
        <p:spPr>
          <a:xfrm>
            <a:off x="263611" y="901544"/>
            <a:ext cx="6096000" cy="369332"/>
          </a:xfrm>
          <a:prstGeom prst="rect">
            <a:avLst/>
          </a:prstGeom>
        </p:spPr>
        <p:txBody>
          <a:bodyPr>
            <a:spAutoFit/>
          </a:bodyPr>
          <a:lstStyle/>
          <a:p>
            <a:pPr latinLnBrk="1"/>
            <a:r>
              <a:rPr lang="zh-CN" altLang="en-US" dirty="0"/>
              <a:t>返回最大值或最小值的索引。</a:t>
            </a:r>
            <a:endParaRPr lang="zh-CN" altLang="en-US" b="0" i="0" dirty="0">
              <a:solidFill>
                <a:srgbClr val="333333"/>
              </a:solidFill>
              <a:effectLst/>
              <a:latin typeface="Helvetica Neue"/>
            </a:endParaRPr>
          </a:p>
        </p:txBody>
      </p:sp>
      <p:sp>
        <p:nvSpPr>
          <p:cNvPr id="28" name="矩形: 圆角 27">
            <a:extLst>
              <a:ext uri="{FF2B5EF4-FFF2-40B4-BE49-F238E27FC236}">
                <a16:creationId xmlns:a16="http://schemas.microsoft.com/office/drawing/2014/main" id="{9D995287-9C14-40F3-B051-0890B86BC00D}"/>
              </a:ext>
            </a:extLst>
          </p:cNvPr>
          <p:cNvSpPr/>
          <p:nvPr/>
        </p:nvSpPr>
        <p:spPr>
          <a:xfrm>
            <a:off x="3311611" y="146490"/>
            <a:ext cx="2971958"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numpy.argmin</a:t>
            </a:r>
            <a:r>
              <a:rPr lang="en-US" altLang="zh-CN" sz="2400" dirty="0">
                <a:solidFill>
                  <a:schemeClr val="tx1"/>
                </a:solidFill>
              </a:rPr>
              <a:t>(a)</a:t>
            </a:r>
          </a:p>
        </p:txBody>
      </p:sp>
      <p:sp>
        <p:nvSpPr>
          <p:cNvPr id="29" name="矩形: 圆角 28">
            <a:extLst>
              <a:ext uri="{FF2B5EF4-FFF2-40B4-BE49-F238E27FC236}">
                <a16:creationId xmlns:a16="http://schemas.microsoft.com/office/drawing/2014/main" id="{B20B4CCD-1A2F-46AB-A391-A04800FCC870}"/>
              </a:ext>
            </a:extLst>
          </p:cNvPr>
          <p:cNvSpPr/>
          <p:nvPr/>
        </p:nvSpPr>
        <p:spPr>
          <a:xfrm>
            <a:off x="263611" y="1636698"/>
            <a:ext cx="2971958"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numpy.nonzero</a:t>
            </a:r>
            <a:r>
              <a:rPr lang="en-US" altLang="zh-CN" sz="2400" dirty="0">
                <a:solidFill>
                  <a:schemeClr val="tx1"/>
                </a:solidFill>
              </a:rPr>
              <a:t>(a)</a:t>
            </a:r>
          </a:p>
        </p:txBody>
      </p:sp>
      <p:sp>
        <p:nvSpPr>
          <p:cNvPr id="30" name="矩形 29">
            <a:extLst>
              <a:ext uri="{FF2B5EF4-FFF2-40B4-BE49-F238E27FC236}">
                <a16:creationId xmlns:a16="http://schemas.microsoft.com/office/drawing/2014/main" id="{018C3BA1-67E7-40E9-92A1-8022CCDAC74D}"/>
              </a:ext>
            </a:extLst>
          </p:cNvPr>
          <p:cNvSpPr/>
          <p:nvPr/>
        </p:nvSpPr>
        <p:spPr>
          <a:xfrm>
            <a:off x="263611" y="2451607"/>
            <a:ext cx="6096000" cy="369332"/>
          </a:xfrm>
          <a:prstGeom prst="rect">
            <a:avLst/>
          </a:prstGeom>
        </p:spPr>
        <p:txBody>
          <a:bodyPr>
            <a:spAutoFit/>
          </a:bodyPr>
          <a:lstStyle/>
          <a:p>
            <a:pPr latinLnBrk="1"/>
            <a:r>
              <a:rPr lang="zh-CN" altLang="en-US" dirty="0"/>
              <a:t>返回非</a:t>
            </a:r>
            <a:r>
              <a:rPr lang="en-US" altLang="zh-CN" dirty="0"/>
              <a:t>0</a:t>
            </a:r>
            <a:r>
              <a:rPr lang="zh-CN" altLang="en-US" dirty="0"/>
              <a:t>值的索引。</a:t>
            </a:r>
            <a:endParaRPr lang="zh-CN" altLang="en-US" b="0" i="0" dirty="0">
              <a:solidFill>
                <a:srgbClr val="333333"/>
              </a:solidFill>
              <a:effectLst/>
              <a:latin typeface="Helvetica Neue"/>
            </a:endParaRPr>
          </a:p>
        </p:txBody>
      </p:sp>
      <p:sp>
        <p:nvSpPr>
          <p:cNvPr id="31" name="矩形: 圆角 30">
            <a:extLst>
              <a:ext uri="{FF2B5EF4-FFF2-40B4-BE49-F238E27FC236}">
                <a16:creationId xmlns:a16="http://schemas.microsoft.com/office/drawing/2014/main" id="{C1E08439-1825-4A01-A38F-897407E57738}"/>
              </a:ext>
            </a:extLst>
          </p:cNvPr>
          <p:cNvSpPr/>
          <p:nvPr/>
        </p:nvSpPr>
        <p:spPr>
          <a:xfrm>
            <a:off x="263611" y="3083370"/>
            <a:ext cx="2971958"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numpy.where</a:t>
            </a:r>
            <a:r>
              <a:rPr lang="en-US" altLang="zh-CN" sz="2400" dirty="0">
                <a:solidFill>
                  <a:schemeClr val="tx1"/>
                </a:solidFill>
              </a:rPr>
              <a:t>(a)</a:t>
            </a:r>
          </a:p>
        </p:txBody>
      </p:sp>
      <p:sp>
        <p:nvSpPr>
          <p:cNvPr id="32" name="矩形 31">
            <a:extLst>
              <a:ext uri="{FF2B5EF4-FFF2-40B4-BE49-F238E27FC236}">
                <a16:creationId xmlns:a16="http://schemas.microsoft.com/office/drawing/2014/main" id="{29A6AE90-3C3E-4720-A5B2-C3DE213D5B46}"/>
              </a:ext>
            </a:extLst>
          </p:cNvPr>
          <p:cNvSpPr/>
          <p:nvPr/>
        </p:nvSpPr>
        <p:spPr>
          <a:xfrm>
            <a:off x="263611" y="3841295"/>
            <a:ext cx="6096000" cy="369332"/>
          </a:xfrm>
          <a:prstGeom prst="rect">
            <a:avLst/>
          </a:prstGeom>
        </p:spPr>
        <p:txBody>
          <a:bodyPr>
            <a:spAutoFit/>
          </a:bodyPr>
          <a:lstStyle/>
          <a:p>
            <a:pPr latinLnBrk="1"/>
            <a:r>
              <a:rPr lang="zh-CN" altLang="en-US" dirty="0"/>
              <a:t>返回满足给定条件元素的索引。</a:t>
            </a:r>
            <a:endParaRPr lang="zh-CN" altLang="en-US" b="0" i="0" dirty="0">
              <a:solidFill>
                <a:srgbClr val="333333"/>
              </a:solidFill>
              <a:effectLst/>
              <a:latin typeface="Helvetica Neue"/>
            </a:endParaRPr>
          </a:p>
        </p:txBody>
      </p:sp>
      <p:sp>
        <p:nvSpPr>
          <p:cNvPr id="33" name="文本框 32">
            <a:extLst>
              <a:ext uri="{FF2B5EF4-FFF2-40B4-BE49-F238E27FC236}">
                <a16:creationId xmlns:a16="http://schemas.microsoft.com/office/drawing/2014/main" id="{9F4CA433-532F-4DAA-B0E2-B4922DF975FD}"/>
              </a:ext>
            </a:extLst>
          </p:cNvPr>
          <p:cNvSpPr txBox="1"/>
          <p:nvPr/>
        </p:nvSpPr>
        <p:spPr>
          <a:xfrm>
            <a:off x="3716340" y="2979979"/>
            <a:ext cx="3752950" cy="369332"/>
          </a:xfrm>
          <a:prstGeom prst="rect">
            <a:avLst/>
          </a:prstGeom>
          <a:noFill/>
        </p:spPr>
        <p:txBody>
          <a:bodyPr wrap="none" rtlCol="0">
            <a:spAutoFit/>
          </a:bodyPr>
          <a:lstStyle/>
          <a:p>
            <a:r>
              <a:rPr lang="en-US" altLang="zh-CN" dirty="0">
                <a:solidFill>
                  <a:srgbClr val="FF0000"/>
                </a:solidFill>
              </a:rPr>
              <a:t>a&gt;3: </a:t>
            </a:r>
            <a:r>
              <a:rPr lang="zh-CN" altLang="en-US" dirty="0">
                <a:solidFill>
                  <a:srgbClr val="FF0000"/>
                </a:solidFill>
              </a:rPr>
              <a:t>返回和</a:t>
            </a:r>
            <a:r>
              <a:rPr lang="en-US" altLang="zh-CN" dirty="0">
                <a:solidFill>
                  <a:srgbClr val="FF0000"/>
                </a:solidFill>
              </a:rPr>
              <a:t>a</a:t>
            </a:r>
            <a:r>
              <a:rPr lang="zh-CN" altLang="en-US" dirty="0">
                <a:solidFill>
                  <a:srgbClr val="FF0000"/>
                </a:solidFill>
              </a:rPr>
              <a:t>形状一样的布尔数组</a:t>
            </a:r>
          </a:p>
        </p:txBody>
      </p:sp>
      <p:sp>
        <p:nvSpPr>
          <p:cNvPr id="34" name="文本框 33">
            <a:extLst>
              <a:ext uri="{FF2B5EF4-FFF2-40B4-BE49-F238E27FC236}">
                <a16:creationId xmlns:a16="http://schemas.microsoft.com/office/drawing/2014/main" id="{2AD8EB30-0C47-4917-BA67-04BBC7309FE6}"/>
              </a:ext>
            </a:extLst>
          </p:cNvPr>
          <p:cNvSpPr txBox="1"/>
          <p:nvPr/>
        </p:nvSpPr>
        <p:spPr>
          <a:xfrm>
            <a:off x="3716340" y="3393817"/>
            <a:ext cx="5943615" cy="369332"/>
          </a:xfrm>
          <a:prstGeom prst="rect">
            <a:avLst/>
          </a:prstGeom>
          <a:noFill/>
        </p:spPr>
        <p:txBody>
          <a:bodyPr wrap="none" rtlCol="0">
            <a:spAutoFit/>
          </a:bodyPr>
          <a:lstStyle/>
          <a:p>
            <a:r>
              <a:rPr lang="en-US" altLang="zh-CN" dirty="0" err="1">
                <a:solidFill>
                  <a:srgbClr val="FF0000"/>
                </a:solidFill>
              </a:rPr>
              <a:t>np.where</a:t>
            </a:r>
            <a:r>
              <a:rPr lang="en-US" altLang="zh-CN" dirty="0">
                <a:solidFill>
                  <a:srgbClr val="FF0000"/>
                </a:solidFill>
              </a:rPr>
              <a:t>(a&gt;3):</a:t>
            </a:r>
            <a:r>
              <a:rPr lang="zh-CN" altLang="en-US" dirty="0">
                <a:solidFill>
                  <a:srgbClr val="FF0000"/>
                </a:solidFill>
              </a:rPr>
              <a:t>返回索引数组，</a:t>
            </a:r>
            <a:r>
              <a:rPr lang="en-US" altLang="zh-CN" dirty="0">
                <a:solidFill>
                  <a:srgbClr val="FF0000"/>
                </a:solidFill>
              </a:rPr>
              <a:t>a</a:t>
            </a:r>
            <a:r>
              <a:rPr lang="zh-CN" altLang="en-US" dirty="0">
                <a:solidFill>
                  <a:srgbClr val="FF0000"/>
                </a:solidFill>
              </a:rPr>
              <a:t>有</a:t>
            </a:r>
            <a:r>
              <a:rPr lang="en-US" altLang="zh-CN" dirty="0">
                <a:solidFill>
                  <a:srgbClr val="FF0000"/>
                </a:solidFill>
              </a:rPr>
              <a:t>n</a:t>
            </a:r>
            <a:r>
              <a:rPr lang="zh-CN" altLang="en-US" dirty="0">
                <a:solidFill>
                  <a:srgbClr val="FF0000"/>
                </a:solidFill>
              </a:rPr>
              <a:t>维就返回</a:t>
            </a:r>
            <a:r>
              <a:rPr lang="en-US" altLang="zh-CN" dirty="0">
                <a:solidFill>
                  <a:srgbClr val="FF0000"/>
                </a:solidFill>
              </a:rPr>
              <a:t>n</a:t>
            </a:r>
            <a:r>
              <a:rPr lang="zh-CN" altLang="en-US" dirty="0">
                <a:solidFill>
                  <a:srgbClr val="FF0000"/>
                </a:solidFill>
              </a:rPr>
              <a:t>个数组</a:t>
            </a:r>
          </a:p>
        </p:txBody>
      </p:sp>
      <p:sp>
        <p:nvSpPr>
          <p:cNvPr id="35" name="文本框 34">
            <a:extLst>
              <a:ext uri="{FF2B5EF4-FFF2-40B4-BE49-F238E27FC236}">
                <a16:creationId xmlns:a16="http://schemas.microsoft.com/office/drawing/2014/main" id="{1592EA10-96FF-4340-8917-13D651DD2BA6}"/>
              </a:ext>
            </a:extLst>
          </p:cNvPr>
          <p:cNvSpPr txBox="1"/>
          <p:nvPr/>
        </p:nvSpPr>
        <p:spPr>
          <a:xfrm>
            <a:off x="3716340" y="4017629"/>
            <a:ext cx="3849131" cy="369332"/>
          </a:xfrm>
          <a:prstGeom prst="rect">
            <a:avLst/>
          </a:prstGeom>
          <a:noFill/>
        </p:spPr>
        <p:txBody>
          <a:bodyPr wrap="none" rtlCol="0">
            <a:spAutoFit/>
          </a:bodyPr>
          <a:lstStyle/>
          <a:p>
            <a:r>
              <a:rPr lang="en-US" altLang="zh-CN" dirty="0">
                <a:solidFill>
                  <a:srgbClr val="FF0000"/>
                </a:solidFill>
              </a:rPr>
              <a:t>a[condition]: </a:t>
            </a:r>
            <a:r>
              <a:rPr lang="zh-CN" altLang="en-US" dirty="0">
                <a:solidFill>
                  <a:srgbClr val="FF0000"/>
                </a:solidFill>
              </a:rPr>
              <a:t>都可以用来返回元素</a:t>
            </a:r>
          </a:p>
        </p:txBody>
      </p:sp>
    </p:spTree>
    <p:extLst>
      <p:ext uri="{BB962C8B-B14F-4D97-AF65-F5344CB8AC3E}">
        <p14:creationId xmlns:p14="http://schemas.microsoft.com/office/powerpoint/2010/main" val="157925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4" grpId="0"/>
      <p:bldP spid="28" grpId="0" animBg="1"/>
      <p:bldP spid="29" grpId="0" animBg="1"/>
      <p:bldP spid="30" grpId="0"/>
      <p:bldP spid="31" grpId="0" animBg="1"/>
      <p:bldP spid="32" grpId="0"/>
      <p:bldP spid="33" grpId="0"/>
      <p:bldP spid="34" grpId="0"/>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文件读写</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26</a:t>
            </a:fld>
            <a:endParaRPr lang="zh-CN" altLang="en-US"/>
          </a:p>
        </p:txBody>
      </p:sp>
      <p:sp>
        <p:nvSpPr>
          <p:cNvPr id="13" name="矩形: 圆角 12">
            <a:extLst>
              <a:ext uri="{FF2B5EF4-FFF2-40B4-BE49-F238E27FC236}">
                <a16:creationId xmlns:a16="http://schemas.microsoft.com/office/drawing/2014/main" id="{E3DA24F6-8052-4663-A87F-2510DE81597E}"/>
              </a:ext>
            </a:extLst>
          </p:cNvPr>
          <p:cNvSpPr/>
          <p:nvPr/>
        </p:nvSpPr>
        <p:spPr>
          <a:xfrm>
            <a:off x="263611" y="143619"/>
            <a:ext cx="5436277"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ndarray.tofile</a:t>
            </a:r>
            <a:r>
              <a:rPr lang="en-US" altLang="zh-CN" sz="2400" dirty="0">
                <a:solidFill>
                  <a:schemeClr val="tx1"/>
                </a:solidFill>
              </a:rPr>
              <a:t>(filename)</a:t>
            </a:r>
          </a:p>
        </p:txBody>
      </p:sp>
      <p:sp>
        <p:nvSpPr>
          <p:cNvPr id="14" name="矩形: 圆角 13">
            <a:extLst>
              <a:ext uri="{FF2B5EF4-FFF2-40B4-BE49-F238E27FC236}">
                <a16:creationId xmlns:a16="http://schemas.microsoft.com/office/drawing/2014/main" id="{0D62CBCC-AD60-41D4-B5D3-84DA9D327D65}"/>
              </a:ext>
            </a:extLst>
          </p:cNvPr>
          <p:cNvSpPr/>
          <p:nvPr/>
        </p:nvSpPr>
        <p:spPr>
          <a:xfrm>
            <a:off x="263609" y="737879"/>
            <a:ext cx="5436277"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numpy.fromfile</a:t>
            </a:r>
            <a:r>
              <a:rPr lang="en-US" altLang="zh-CN" sz="2400" dirty="0">
                <a:solidFill>
                  <a:schemeClr val="tx1"/>
                </a:solidFill>
              </a:rPr>
              <a:t>(filename, </a:t>
            </a:r>
            <a:r>
              <a:rPr lang="en-US" altLang="zh-CN" sz="2400" dirty="0" err="1">
                <a:solidFill>
                  <a:schemeClr val="tx1"/>
                </a:solidFill>
              </a:rPr>
              <a:t>dtype</a:t>
            </a:r>
            <a:r>
              <a:rPr lang="en-US" altLang="zh-CN" sz="2400" dirty="0">
                <a:solidFill>
                  <a:schemeClr val="tx1"/>
                </a:solidFill>
              </a:rPr>
              <a:t>)</a:t>
            </a:r>
          </a:p>
        </p:txBody>
      </p:sp>
      <p:sp>
        <p:nvSpPr>
          <p:cNvPr id="16" name="矩形: 圆角 15">
            <a:extLst>
              <a:ext uri="{FF2B5EF4-FFF2-40B4-BE49-F238E27FC236}">
                <a16:creationId xmlns:a16="http://schemas.microsoft.com/office/drawing/2014/main" id="{08B44CEF-C53B-4A18-A395-0AB05EE01868}"/>
              </a:ext>
            </a:extLst>
          </p:cNvPr>
          <p:cNvSpPr/>
          <p:nvPr/>
        </p:nvSpPr>
        <p:spPr>
          <a:xfrm>
            <a:off x="263609" y="1706448"/>
            <a:ext cx="5436277"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np.save</a:t>
            </a:r>
            <a:r>
              <a:rPr lang="en-US" altLang="zh-CN" sz="2400" dirty="0">
                <a:solidFill>
                  <a:schemeClr val="tx1"/>
                </a:solidFill>
              </a:rPr>
              <a:t>(</a:t>
            </a:r>
            <a:r>
              <a:rPr lang="en-US" altLang="zh-CN" sz="2400" dirty="0" err="1">
                <a:solidFill>
                  <a:schemeClr val="tx1"/>
                </a:solidFill>
              </a:rPr>
              <a:t>filename,array</a:t>
            </a:r>
            <a:r>
              <a:rPr lang="en-US" altLang="zh-CN" sz="2400" dirty="0">
                <a:solidFill>
                  <a:schemeClr val="tx1"/>
                </a:solidFill>
              </a:rPr>
              <a:t>)</a:t>
            </a:r>
          </a:p>
        </p:txBody>
      </p:sp>
      <p:sp>
        <p:nvSpPr>
          <p:cNvPr id="18" name="矩形: 圆角 17">
            <a:extLst>
              <a:ext uri="{FF2B5EF4-FFF2-40B4-BE49-F238E27FC236}">
                <a16:creationId xmlns:a16="http://schemas.microsoft.com/office/drawing/2014/main" id="{963B716F-81C3-49B1-8DF0-A912C954D91D}"/>
              </a:ext>
            </a:extLst>
          </p:cNvPr>
          <p:cNvSpPr/>
          <p:nvPr/>
        </p:nvSpPr>
        <p:spPr>
          <a:xfrm>
            <a:off x="263609" y="2890154"/>
            <a:ext cx="5436277"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solidFill>
                  <a:schemeClr val="tx1"/>
                </a:solidFill>
              </a:rPr>
              <a:t>a = </a:t>
            </a:r>
            <a:r>
              <a:rPr lang="en-US" altLang="zh-CN" sz="2400" dirty="0" err="1">
                <a:solidFill>
                  <a:schemeClr val="tx1"/>
                </a:solidFill>
              </a:rPr>
              <a:t>np.load</a:t>
            </a:r>
            <a:r>
              <a:rPr lang="en-US" altLang="zh-CN" sz="2400" dirty="0">
                <a:solidFill>
                  <a:schemeClr val="tx1"/>
                </a:solidFill>
              </a:rPr>
              <a:t>(filename)</a:t>
            </a:r>
          </a:p>
        </p:txBody>
      </p:sp>
      <p:sp>
        <p:nvSpPr>
          <p:cNvPr id="19" name="矩形: 圆角 18">
            <a:extLst>
              <a:ext uri="{FF2B5EF4-FFF2-40B4-BE49-F238E27FC236}">
                <a16:creationId xmlns:a16="http://schemas.microsoft.com/office/drawing/2014/main" id="{2E5665AE-2B50-4692-A69C-473C0DAEC898}"/>
              </a:ext>
            </a:extLst>
          </p:cNvPr>
          <p:cNvSpPr/>
          <p:nvPr/>
        </p:nvSpPr>
        <p:spPr>
          <a:xfrm>
            <a:off x="263609" y="2284033"/>
            <a:ext cx="8346991"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np.savez</a:t>
            </a:r>
            <a:r>
              <a:rPr lang="en-US" altLang="zh-CN" sz="2400" dirty="0">
                <a:solidFill>
                  <a:schemeClr val="tx1"/>
                </a:solidFill>
              </a:rPr>
              <a:t>(filename,name1=array1,name2=array2…)</a:t>
            </a:r>
          </a:p>
        </p:txBody>
      </p:sp>
      <p:sp>
        <p:nvSpPr>
          <p:cNvPr id="26" name="矩形: 圆角 25">
            <a:extLst>
              <a:ext uri="{FF2B5EF4-FFF2-40B4-BE49-F238E27FC236}">
                <a16:creationId xmlns:a16="http://schemas.microsoft.com/office/drawing/2014/main" id="{AE19ABA3-A94D-4C83-BC55-EBDBFE7036AD}"/>
              </a:ext>
            </a:extLst>
          </p:cNvPr>
          <p:cNvSpPr/>
          <p:nvPr/>
        </p:nvSpPr>
        <p:spPr>
          <a:xfrm>
            <a:off x="263609" y="3846862"/>
            <a:ext cx="8346991"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np.savetxt</a:t>
            </a:r>
            <a:r>
              <a:rPr lang="en-US" altLang="zh-CN" sz="2400" dirty="0">
                <a:solidFill>
                  <a:schemeClr val="tx1"/>
                </a:solidFill>
              </a:rPr>
              <a:t>(</a:t>
            </a:r>
            <a:r>
              <a:rPr lang="en-US" altLang="zh-CN" sz="2400" dirty="0" err="1">
                <a:solidFill>
                  <a:schemeClr val="tx1"/>
                </a:solidFill>
              </a:rPr>
              <a:t>filename,array</a:t>
            </a:r>
            <a:r>
              <a:rPr lang="zh-CN" altLang="en-US" sz="2400" dirty="0">
                <a:solidFill>
                  <a:schemeClr val="tx1"/>
                </a:solidFill>
              </a:rPr>
              <a:t>，</a:t>
            </a:r>
            <a:r>
              <a:rPr lang="en-US" altLang="zh-CN" sz="2400" dirty="0" err="1">
                <a:solidFill>
                  <a:schemeClr val="tx1"/>
                </a:solidFill>
              </a:rPr>
              <a:t>fmt</a:t>
            </a:r>
            <a:r>
              <a:rPr lang="en-US" altLang="zh-CN" sz="2400" dirty="0">
                <a:solidFill>
                  <a:schemeClr val="tx1"/>
                </a:solidFill>
              </a:rPr>
              <a:t>=“”, delimiter=“ “)</a:t>
            </a:r>
          </a:p>
        </p:txBody>
      </p:sp>
      <p:sp>
        <p:nvSpPr>
          <p:cNvPr id="28" name="矩形: 圆角 27">
            <a:extLst>
              <a:ext uri="{FF2B5EF4-FFF2-40B4-BE49-F238E27FC236}">
                <a16:creationId xmlns:a16="http://schemas.microsoft.com/office/drawing/2014/main" id="{016F09FA-2470-4331-8D28-75688BD4C0A1}"/>
              </a:ext>
            </a:extLst>
          </p:cNvPr>
          <p:cNvSpPr/>
          <p:nvPr/>
        </p:nvSpPr>
        <p:spPr>
          <a:xfrm>
            <a:off x="263608" y="4501049"/>
            <a:ext cx="8346991"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np.loadtxt</a:t>
            </a:r>
            <a:r>
              <a:rPr lang="en-US" altLang="zh-CN" sz="2400" dirty="0">
                <a:solidFill>
                  <a:schemeClr val="tx1"/>
                </a:solidFill>
              </a:rPr>
              <a:t>(filename</a:t>
            </a:r>
            <a:r>
              <a:rPr lang="zh-CN" altLang="en-US" sz="2400" dirty="0">
                <a:solidFill>
                  <a:schemeClr val="tx1"/>
                </a:solidFill>
              </a:rPr>
              <a:t>，</a:t>
            </a:r>
            <a:r>
              <a:rPr lang="en-US" altLang="zh-CN" sz="2400" dirty="0" err="1">
                <a:solidFill>
                  <a:schemeClr val="tx1"/>
                </a:solidFill>
              </a:rPr>
              <a:t>fmt</a:t>
            </a:r>
            <a:r>
              <a:rPr lang="en-US" altLang="zh-CN" sz="2400" dirty="0">
                <a:solidFill>
                  <a:schemeClr val="tx1"/>
                </a:solidFill>
              </a:rPr>
              <a:t>=“”, delimiter=“ “)</a:t>
            </a:r>
          </a:p>
        </p:txBody>
      </p:sp>
      <p:sp>
        <p:nvSpPr>
          <p:cNvPr id="29" name="文本框 28">
            <a:extLst>
              <a:ext uri="{FF2B5EF4-FFF2-40B4-BE49-F238E27FC236}">
                <a16:creationId xmlns:a16="http://schemas.microsoft.com/office/drawing/2014/main" id="{E3FE4ED5-7E28-4EDA-99EA-C7D8020AE896}"/>
              </a:ext>
            </a:extLst>
          </p:cNvPr>
          <p:cNvSpPr txBox="1"/>
          <p:nvPr/>
        </p:nvSpPr>
        <p:spPr>
          <a:xfrm>
            <a:off x="8050760" y="1637702"/>
            <a:ext cx="3697133" cy="646331"/>
          </a:xfrm>
          <a:prstGeom prst="rect">
            <a:avLst/>
          </a:prstGeom>
          <a:noFill/>
        </p:spPr>
        <p:txBody>
          <a:bodyPr wrap="square" rtlCol="0">
            <a:spAutoFit/>
          </a:bodyPr>
          <a:lstStyle/>
          <a:p>
            <a:r>
              <a:rPr lang="zh-CN" altLang="en-US" dirty="0">
                <a:solidFill>
                  <a:srgbClr val="FFC000"/>
                </a:solidFill>
              </a:rPr>
              <a:t>多次</a:t>
            </a:r>
            <a:r>
              <a:rPr lang="en-US" altLang="zh-CN" dirty="0">
                <a:solidFill>
                  <a:srgbClr val="FFC000"/>
                </a:solidFill>
              </a:rPr>
              <a:t>save</a:t>
            </a:r>
            <a:r>
              <a:rPr lang="zh-CN" altLang="en-US" dirty="0">
                <a:solidFill>
                  <a:srgbClr val="FFC000"/>
                </a:solidFill>
              </a:rPr>
              <a:t>到同一个文件会顺序存储，可以用</a:t>
            </a:r>
            <a:r>
              <a:rPr lang="en-US" altLang="zh-CN" dirty="0">
                <a:solidFill>
                  <a:srgbClr val="FFC000"/>
                </a:solidFill>
              </a:rPr>
              <a:t>load</a:t>
            </a:r>
            <a:r>
              <a:rPr lang="zh-CN" altLang="en-US" dirty="0">
                <a:solidFill>
                  <a:srgbClr val="FFC000"/>
                </a:solidFill>
              </a:rPr>
              <a:t>依次读出</a:t>
            </a:r>
          </a:p>
        </p:txBody>
      </p:sp>
    </p:spTree>
    <p:extLst>
      <p:ext uri="{BB962C8B-B14F-4D97-AF65-F5344CB8AC3E}">
        <p14:creationId xmlns:p14="http://schemas.microsoft.com/office/powerpoint/2010/main" val="238823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4" grpId="0" animBg="1"/>
      <p:bldP spid="16" grpId="0" animBg="1"/>
      <p:bldP spid="18" grpId="0" animBg="1"/>
      <p:bldP spid="19" grpId="0" animBg="1"/>
      <p:bldP spid="26" grpId="0" animBg="1"/>
      <p:bldP spid="28" grpId="0" animBg="1"/>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课堂练习</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27</a:t>
            </a:fld>
            <a:endParaRPr lang="zh-CN" altLang="en-US"/>
          </a:p>
        </p:txBody>
      </p:sp>
      <p:sp>
        <p:nvSpPr>
          <p:cNvPr id="21" name="矩形: 圆角 20">
            <a:extLst>
              <a:ext uri="{FF2B5EF4-FFF2-40B4-BE49-F238E27FC236}">
                <a16:creationId xmlns:a16="http://schemas.microsoft.com/office/drawing/2014/main" id="{0C457A92-5B36-42A6-B7CA-1A55CFAEE7DB}"/>
              </a:ext>
            </a:extLst>
          </p:cNvPr>
          <p:cNvSpPr/>
          <p:nvPr/>
        </p:nvSpPr>
        <p:spPr>
          <a:xfrm>
            <a:off x="231247" y="134742"/>
            <a:ext cx="2971958"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dirty="0">
                <a:solidFill>
                  <a:schemeClr val="tx1"/>
                </a:solidFill>
              </a:rPr>
              <a:t>三门问题</a:t>
            </a:r>
            <a:endParaRPr lang="en-US" altLang="zh-CN" sz="2400" dirty="0">
              <a:solidFill>
                <a:schemeClr val="tx1"/>
              </a:solidFill>
            </a:endParaRPr>
          </a:p>
        </p:txBody>
      </p:sp>
      <p:sp>
        <p:nvSpPr>
          <p:cNvPr id="3" name="矩形 2">
            <a:extLst>
              <a:ext uri="{FF2B5EF4-FFF2-40B4-BE49-F238E27FC236}">
                <a16:creationId xmlns:a16="http://schemas.microsoft.com/office/drawing/2014/main" id="{4B1B13B8-BA6A-4051-9B1E-B7D4E469E567}"/>
              </a:ext>
            </a:extLst>
          </p:cNvPr>
          <p:cNvSpPr/>
          <p:nvPr/>
        </p:nvSpPr>
        <p:spPr>
          <a:xfrm>
            <a:off x="113243" y="663879"/>
            <a:ext cx="6096000" cy="4247317"/>
          </a:xfrm>
          <a:prstGeom prst="rect">
            <a:avLst/>
          </a:prstGeom>
        </p:spPr>
        <p:txBody>
          <a:bodyPr>
            <a:spAutoFit/>
          </a:bodyPr>
          <a:lstStyle/>
          <a:p>
            <a:pPr>
              <a:buFont typeface="Arial" panose="020B0604020202020204" pitchFamily="34" charset="0"/>
              <a:buChar char="•"/>
            </a:pPr>
            <a:r>
              <a:rPr lang="zh-CN" altLang="en-US" dirty="0">
                <a:solidFill>
                  <a:srgbClr val="333333"/>
                </a:solidFill>
                <a:latin typeface="arial" panose="020B0604020202020204" pitchFamily="34" charset="0"/>
              </a:rPr>
              <a:t>现在有三扇门，只有一扇门有汽车，其余两扇门的都是山羊。</a:t>
            </a:r>
          </a:p>
          <a:p>
            <a:pPr>
              <a:buFont typeface="Arial" panose="020B0604020202020204" pitchFamily="34" charset="0"/>
              <a:buChar char="•"/>
            </a:pPr>
            <a:r>
              <a:rPr lang="zh-CN" altLang="en-US" dirty="0">
                <a:solidFill>
                  <a:srgbClr val="333333"/>
                </a:solidFill>
                <a:latin typeface="arial" panose="020B0604020202020204" pitchFamily="34" charset="0"/>
              </a:rPr>
              <a:t>汽车事前是等可能地被放置于三扇门的其中一扇后面。</a:t>
            </a:r>
          </a:p>
          <a:p>
            <a:pPr>
              <a:buFont typeface="Arial" panose="020B0604020202020204" pitchFamily="34" charset="0"/>
              <a:buChar char="•"/>
            </a:pPr>
            <a:r>
              <a:rPr lang="zh-CN" altLang="en-US" dirty="0">
                <a:solidFill>
                  <a:srgbClr val="333333"/>
                </a:solidFill>
                <a:latin typeface="arial" panose="020B0604020202020204" pitchFamily="34" charset="0"/>
              </a:rPr>
              <a:t>参赛者在三扇门中挑选一扇。他在挑选前并不知道任意一扇门后面是什麽。</a:t>
            </a:r>
          </a:p>
          <a:p>
            <a:pPr>
              <a:buFont typeface="Arial" panose="020B0604020202020204" pitchFamily="34" charset="0"/>
              <a:buChar char="•"/>
            </a:pPr>
            <a:r>
              <a:rPr lang="zh-CN" altLang="en-US" dirty="0">
                <a:solidFill>
                  <a:srgbClr val="333333"/>
                </a:solidFill>
                <a:latin typeface="arial" panose="020B0604020202020204" pitchFamily="34" charset="0"/>
              </a:rPr>
              <a:t>主持人知道每扇门后面有什么。</a:t>
            </a:r>
          </a:p>
          <a:p>
            <a:pPr>
              <a:buFont typeface="Arial" panose="020B0604020202020204" pitchFamily="34" charset="0"/>
              <a:buChar char="•"/>
            </a:pPr>
            <a:r>
              <a:rPr lang="zh-CN" altLang="en-US" dirty="0">
                <a:solidFill>
                  <a:srgbClr val="333333"/>
                </a:solidFill>
                <a:latin typeface="arial" panose="020B0604020202020204" pitchFamily="34" charset="0"/>
              </a:rPr>
              <a:t>如果参赛者挑了一扇有山羊的门，主持人必须挑另一扇有山羊的门。</a:t>
            </a:r>
          </a:p>
          <a:p>
            <a:pPr>
              <a:buFont typeface="Arial" panose="020B0604020202020204" pitchFamily="34" charset="0"/>
              <a:buChar char="•"/>
            </a:pPr>
            <a:r>
              <a:rPr lang="zh-CN" altLang="en-US" dirty="0">
                <a:solidFill>
                  <a:srgbClr val="333333"/>
                </a:solidFill>
                <a:latin typeface="arial" panose="020B0604020202020204" pitchFamily="34" charset="0"/>
              </a:rPr>
              <a:t>如果参赛者挑了一扇有汽车的门，主持人等可能地在另外两扇有山羊的门中挑一扇门。</a:t>
            </a:r>
          </a:p>
          <a:p>
            <a:pPr>
              <a:buFont typeface="Arial" panose="020B0604020202020204" pitchFamily="34" charset="0"/>
              <a:buChar char="•"/>
            </a:pPr>
            <a:r>
              <a:rPr lang="zh-CN" altLang="en-US" dirty="0">
                <a:solidFill>
                  <a:srgbClr val="333333"/>
                </a:solidFill>
                <a:latin typeface="arial" panose="020B0604020202020204" pitchFamily="34" charset="0"/>
              </a:rPr>
              <a:t>参赛者会被问是否保持他的原来选择，还是转而选择剩下的那一扇门。</a:t>
            </a:r>
          </a:p>
          <a:p>
            <a:r>
              <a:rPr lang="zh-CN" altLang="en-US" dirty="0">
                <a:solidFill>
                  <a:srgbClr val="333333"/>
                </a:solidFill>
                <a:latin typeface="arial" panose="020B0604020202020204" pitchFamily="34" charset="0"/>
              </a:rPr>
              <a:t>转换选择可以增加参赛者拿到汽车的机会吗？</a:t>
            </a:r>
          </a:p>
          <a:p>
            <a:br>
              <a:rPr lang="zh-CN" altLang="en-US" dirty="0">
                <a:solidFill>
                  <a:srgbClr val="333333"/>
                </a:solidFill>
                <a:latin typeface="Microsoft YaHei" panose="020B0503020204020204" pitchFamily="34" charset="-122"/>
                <a:ea typeface="Microsoft YaHei" panose="020B0503020204020204" pitchFamily="34" charset="-122"/>
              </a:rPr>
            </a:br>
            <a:endParaRPr lang="zh-CN" altLang="en-US" dirty="0"/>
          </a:p>
        </p:txBody>
      </p:sp>
      <p:sp>
        <p:nvSpPr>
          <p:cNvPr id="33" name="矩形: 圆角 32">
            <a:extLst>
              <a:ext uri="{FF2B5EF4-FFF2-40B4-BE49-F238E27FC236}">
                <a16:creationId xmlns:a16="http://schemas.microsoft.com/office/drawing/2014/main" id="{058DE594-1E00-4EB3-93CD-D6E5466E59A5}"/>
              </a:ext>
            </a:extLst>
          </p:cNvPr>
          <p:cNvSpPr/>
          <p:nvPr/>
        </p:nvSpPr>
        <p:spPr>
          <a:xfrm>
            <a:off x="8050760" y="134742"/>
            <a:ext cx="3541763"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dirty="0">
                <a:solidFill>
                  <a:schemeClr val="tx1"/>
                </a:solidFill>
              </a:rPr>
              <a:t>一维随机游走</a:t>
            </a:r>
            <a:endParaRPr lang="en-US" altLang="zh-CN" sz="2400" dirty="0">
              <a:solidFill>
                <a:schemeClr val="tx1"/>
              </a:solidFill>
            </a:endParaRPr>
          </a:p>
        </p:txBody>
      </p:sp>
      <p:sp>
        <p:nvSpPr>
          <p:cNvPr id="34" name="矩形 33">
            <a:extLst>
              <a:ext uri="{FF2B5EF4-FFF2-40B4-BE49-F238E27FC236}">
                <a16:creationId xmlns:a16="http://schemas.microsoft.com/office/drawing/2014/main" id="{5154A98D-05DD-4676-9BB4-DB358EE552A8}"/>
              </a:ext>
            </a:extLst>
          </p:cNvPr>
          <p:cNvSpPr/>
          <p:nvPr/>
        </p:nvSpPr>
        <p:spPr>
          <a:xfrm>
            <a:off x="8249971" y="736960"/>
            <a:ext cx="3464458" cy="2585323"/>
          </a:xfrm>
          <a:prstGeom prst="rect">
            <a:avLst/>
          </a:prstGeom>
        </p:spPr>
        <p:txBody>
          <a:bodyPr wrap="square">
            <a:spAutoFit/>
          </a:bodyPr>
          <a:lstStyle/>
          <a:p>
            <a:endParaRPr lang="en-US" altLang="zh-CN" dirty="0">
              <a:solidFill>
                <a:srgbClr val="333333"/>
              </a:solidFill>
              <a:latin typeface="Microsoft YaHei" panose="020B0503020204020204" pitchFamily="34" charset="-122"/>
              <a:ea typeface="Microsoft YaHei" panose="020B0503020204020204" pitchFamily="34" charset="-122"/>
            </a:endParaRPr>
          </a:p>
          <a:p>
            <a:r>
              <a:rPr lang="zh-CN" altLang="en-US" dirty="0">
                <a:solidFill>
                  <a:schemeClr val="bg1"/>
                </a:solidFill>
                <a:latin typeface="Microsoft YaHei" panose="020B0503020204020204" pitchFamily="34" charset="-122"/>
                <a:ea typeface="Microsoft YaHei" panose="020B0503020204020204" pitchFamily="34" charset="-122"/>
              </a:rPr>
              <a:t>假设一个醉鬼，走路时只会向前迈步或向后迈步，迈步的方向完全随机，步长一定，请问他在</a:t>
            </a:r>
            <a:r>
              <a:rPr lang="en-US" altLang="zh-CN" dirty="0">
                <a:solidFill>
                  <a:schemeClr val="bg1"/>
                </a:solidFill>
                <a:latin typeface="Microsoft YaHei" panose="020B0503020204020204" pitchFamily="34" charset="-122"/>
                <a:ea typeface="Microsoft YaHei" panose="020B0503020204020204" pitchFamily="34" charset="-122"/>
              </a:rPr>
              <a:t>100</a:t>
            </a:r>
            <a:r>
              <a:rPr lang="zh-CN" altLang="en-US" dirty="0">
                <a:solidFill>
                  <a:schemeClr val="bg1"/>
                </a:solidFill>
                <a:latin typeface="Microsoft YaHei" panose="020B0503020204020204" pitchFamily="34" charset="-122"/>
                <a:ea typeface="Microsoft YaHei" panose="020B0503020204020204" pitchFamily="34" charset="-122"/>
              </a:rPr>
              <a:t>步后离开原点距离为</a:t>
            </a:r>
            <a:r>
              <a:rPr lang="en-US" altLang="zh-CN" dirty="0">
                <a:solidFill>
                  <a:schemeClr val="bg1"/>
                </a:solidFill>
                <a:latin typeface="Microsoft YaHei" panose="020B0503020204020204" pitchFamily="34" charset="-122"/>
                <a:ea typeface="Microsoft YaHei" panose="020B0503020204020204" pitchFamily="34" charset="-122"/>
              </a:rPr>
              <a:t>20</a:t>
            </a:r>
            <a:r>
              <a:rPr lang="zh-CN" altLang="en-US" dirty="0">
                <a:solidFill>
                  <a:schemeClr val="bg1"/>
                </a:solidFill>
                <a:latin typeface="Microsoft YaHei" panose="020B0503020204020204" pitchFamily="34" charset="-122"/>
                <a:ea typeface="Microsoft YaHei" panose="020B0503020204020204" pitchFamily="34" charset="-122"/>
              </a:rPr>
              <a:t>的概率为多少。更进一步，在</a:t>
            </a:r>
            <a:r>
              <a:rPr lang="en-US" altLang="zh-CN" dirty="0">
                <a:solidFill>
                  <a:schemeClr val="bg1"/>
                </a:solidFill>
                <a:latin typeface="Microsoft YaHei" panose="020B0503020204020204" pitchFamily="34" charset="-122"/>
                <a:ea typeface="Microsoft YaHei" panose="020B0503020204020204" pitchFamily="34" charset="-122"/>
              </a:rPr>
              <a:t>n</a:t>
            </a:r>
            <a:r>
              <a:rPr lang="zh-CN" altLang="en-US" dirty="0">
                <a:solidFill>
                  <a:schemeClr val="bg1"/>
                </a:solidFill>
                <a:latin typeface="Microsoft YaHei" panose="020B0503020204020204" pitchFamily="34" charset="-122"/>
                <a:ea typeface="Microsoft YaHei" panose="020B0503020204020204" pitchFamily="34" charset="-122"/>
              </a:rPr>
              <a:t>步后离开原点距离为</a:t>
            </a:r>
            <a:r>
              <a:rPr lang="en-US" altLang="zh-CN" dirty="0">
                <a:solidFill>
                  <a:schemeClr val="bg1"/>
                </a:solidFill>
                <a:latin typeface="Microsoft YaHei" panose="020B0503020204020204" pitchFamily="34" charset="-122"/>
                <a:ea typeface="Microsoft YaHei" panose="020B0503020204020204" pitchFamily="34" charset="-122"/>
              </a:rPr>
              <a:t>m</a:t>
            </a:r>
            <a:r>
              <a:rPr lang="zh-CN" altLang="en-US" dirty="0">
                <a:solidFill>
                  <a:schemeClr val="bg1"/>
                </a:solidFill>
                <a:latin typeface="Microsoft YaHei" panose="020B0503020204020204" pitchFamily="34" charset="-122"/>
                <a:ea typeface="Microsoft YaHei" panose="020B0503020204020204" pitchFamily="34" charset="-122"/>
              </a:rPr>
              <a:t>的概率为多少？（</a:t>
            </a:r>
            <a:r>
              <a:rPr lang="en-US" altLang="zh-CN" dirty="0" err="1">
                <a:solidFill>
                  <a:schemeClr val="bg1"/>
                </a:solidFill>
                <a:latin typeface="Microsoft YaHei" panose="020B0503020204020204" pitchFamily="34" charset="-122"/>
                <a:ea typeface="Microsoft YaHei" panose="020B0503020204020204" pitchFamily="34" charset="-122"/>
              </a:rPr>
              <a:t>m,n</a:t>
            </a:r>
            <a:r>
              <a:rPr lang="zh-CN" altLang="en-US" dirty="0">
                <a:solidFill>
                  <a:schemeClr val="bg1"/>
                </a:solidFill>
                <a:latin typeface="Microsoft YaHei" panose="020B0503020204020204" pitchFamily="34" charset="-122"/>
                <a:ea typeface="Microsoft YaHei" panose="020B0503020204020204" pitchFamily="34" charset="-122"/>
              </a:rPr>
              <a:t>均为整数）</a:t>
            </a:r>
            <a:br>
              <a:rPr lang="zh-CN" altLang="en-US" dirty="0">
                <a:solidFill>
                  <a:schemeClr val="bg1"/>
                </a:solidFill>
                <a:latin typeface="Microsoft YaHei" panose="020B0503020204020204" pitchFamily="34" charset="-122"/>
                <a:ea typeface="Microsoft YaHei" panose="020B0503020204020204" pitchFamily="34" charset="-122"/>
              </a:rPr>
            </a:br>
            <a:endParaRPr lang="zh-CN" altLang="en-US" dirty="0">
              <a:solidFill>
                <a:schemeClr val="bg1"/>
              </a:solidFill>
            </a:endParaRPr>
          </a:p>
        </p:txBody>
      </p:sp>
    </p:spTree>
    <p:extLst>
      <p:ext uri="{BB962C8B-B14F-4D97-AF65-F5344CB8AC3E}">
        <p14:creationId xmlns:p14="http://schemas.microsoft.com/office/powerpoint/2010/main" val="18849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animBg="1"/>
      <p:bldP spid="3" grpId="0"/>
      <p:bldP spid="33" grpId="0" animBg="1"/>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作业</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28</a:t>
            </a:fld>
            <a:endParaRPr lang="zh-CN" altLang="en-US"/>
          </a:p>
        </p:txBody>
      </p:sp>
      <p:sp>
        <p:nvSpPr>
          <p:cNvPr id="16" name="矩形: 圆角 15">
            <a:extLst>
              <a:ext uri="{FF2B5EF4-FFF2-40B4-BE49-F238E27FC236}">
                <a16:creationId xmlns:a16="http://schemas.microsoft.com/office/drawing/2014/main" id="{6F3E121F-4EB5-4011-89BF-C7BEAAAFB698}"/>
              </a:ext>
            </a:extLst>
          </p:cNvPr>
          <p:cNvSpPr/>
          <p:nvPr/>
        </p:nvSpPr>
        <p:spPr>
          <a:xfrm>
            <a:off x="231246" y="134742"/>
            <a:ext cx="4438408"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dirty="0">
                <a:solidFill>
                  <a:schemeClr val="tx1"/>
                </a:solidFill>
              </a:rPr>
              <a:t>大量粒子在势场中的随机游走</a:t>
            </a:r>
            <a:endParaRPr lang="en-US" altLang="zh-CN" sz="2400" dirty="0">
              <a:solidFill>
                <a:schemeClr val="tx1"/>
              </a:solidFill>
            </a:endParaRPr>
          </a:p>
        </p:txBody>
      </p:sp>
      <p:sp>
        <p:nvSpPr>
          <p:cNvPr id="18" name="矩形 17">
            <a:extLst>
              <a:ext uri="{FF2B5EF4-FFF2-40B4-BE49-F238E27FC236}">
                <a16:creationId xmlns:a16="http://schemas.microsoft.com/office/drawing/2014/main" id="{561BAC7A-75E5-4420-A22C-1B1C95F00343}"/>
              </a:ext>
            </a:extLst>
          </p:cNvPr>
          <p:cNvSpPr/>
          <p:nvPr/>
        </p:nvSpPr>
        <p:spPr>
          <a:xfrm>
            <a:off x="113243" y="663879"/>
            <a:ext cx="6096000" cy="2308324"/>
          </a:xfrm>
          <a:prstGeom prst="rect">
            <a:avLst/>
          </a:prstGeom>
        </p:spPr>
        <p:txBody>
          <a:bodyPr>
            <a:spAutoFit/>
          </a:bodyPr>
          <a:lstStyle/>
          <a:p>
            <a:endParaRPr lang="en-US" altLang="zh-CN" dirty="0">
              <a:solidFill>
                <a:srgbClr val="333333"/>
              </a:solidFill>
              <a:latin typeface="Microsoft YaHei" panose="020B0503020204020204" pitchFamily="34" charset="-122"/>
              <a:ea typeface="Microsoft YaHei" panose="020B0503020204020204" pitchFamily="34" charset="-122"/>
            </a:endParaRPr>
          </a:p>
          <a:p>
            <a:r>
              <a:rPr lang="zh-CN" altLang="en-US" dirty="0">
                <a:solidFill>
                  <a:srgbClr val="333333"/>
                </a:solidFill>
                <a:latin typeface="Microsoft YaHei" panose="020B0503020204020204" pitchFamily="34" charset="-122"/>
                <a:ea typeface="Microsoft YaHei" panose="020B0503020204020204" pitchFamily="34" charset="-122"/>
              </a:rPr>
              <a:t>（速度时间单位忽略）</a:t>
            </a:r>
            <a:br>
              <a:rPr lang="zh-CN" altLang="en-US" dirty="0">
                <a:solidFill>
                  <a:srgbClr val="333333"/>
                </a:solidFill>
                <a:latin typeface="Microsoft YaHei" panose="020B0503020204020204" pitchFamily="34" charset="-122"/>
                <a:ea typeface="Microsoft YaHei" panose="020B0503020204020204" pitchFamily="34" charset="-122"/>
              </a:rPr>
            </a:br>
            <a:r>
              <a:rPr lang="zh-CN" altLang="en-US" dirty="0">
                <a:solidFill>
                  <a:srgbClr val="333333"/>
                </a:solidFill>
                <a:latin typeface="Microsoft YaHei" panose="020B0503020204020204" pitchFamily="34" charset="-122"/>
                <a:ea typeface="Microsoft YaHei" panose="020B0503020204020204" pitchFamily="34" charset="-122"/>
              </a:rPr>
              <a:t>有</a:t>
            </a:r>
            <a:r>
              <a:rPr lang="en-US" altLang="zh-CN" dirty="0">
                <a:solidFill>
                  <a:srgbClr val="333333"/>
                </a:solidFill>
                <a:latin typeface="Microsoft YaHei" panose="020B0503020204020204" pitchFamily="34" charset="-122"/>
                <a:ea typeface="Microsoft YaHei" panose="020B0503020204020204" pitchFamily="34" charset="-122"/>
              </a:rPr>
              <a:t>10000</a:t>
            </a:r>
            <a:r>
              <a:rPr lang="zh-CN" altLang="en-US" dirty="0">
                <a:solidFill>
                  <a:srgbClr val="333333"/>
                </a:solidFill>
                <a:latin typeface="Microsoft YaHei" panose="020B0503020204020204" pitchFamily="34" charset="-122"/>
                <a:ea typeface="Microsoft YaHei" panose="020B0503020204020204" pitchFamily="34" charset="-122"/>
              </a:rPr>
              <a:t>个粒子，每个粒子质量为</a:t>
            </a:r>
            <a:r>
              <a:rPr lang="en-US" altLang="zh-CN" dirty="0">
                <a:solidFill>
                  <a:srgbClr val="333333"/>
                </a:solidFill>
                <a:latin typeface="Microsoft YaHei" panose="020B0503020204020204" pitchFamily="34" charset="-122"/>
                <a:ea typeface="Microsoft YaHei" panose="020B0503020204020204" pitchFamily="34" charset="-122"/>
              </a:rPr>
              <a:t>1</a:t>
            </a:r>
            <a:r>
              <a:rPr lang="zh-CN" altLang="en-US" dirty="0">
                <a:solidFill>
                  <a:srgbClr val="333333"/>
                </a:solidFill>
                <a:latin typeface="Microsoft YaHei" panose="020B0503020204020204" pitchFamily="34" charset="-122"/>
                <a:ea typeface="Microsoft YaHei" panose="020B0503020204020204" pitchFamily="34" charset="-122"/>
              </a:rPr>
              <a:t>，初始在一个</a:t>
            </a:r>
            <a:r>
              <a:rPr lang="en-US" altLang="zh-CN" dirty="0">
                <a:solidFill>
                  <a:srgbClr val="333333"/>
                </a:solidFill>
                <a:latin typeface="Microsoft YaHei" panose="020B0503020204020204" pitchFamily="34" charset="-122"/>
                <a:ea typeface="Microsoft YaHei" panose="020B0503020204020204" pitchFamily="34" charset="-122"/>
              </a:rPr>
              <a:t>100x100</a:t>
            </a:r>
            <a:r>
              <a:rPr lang="zh-CN" altLang="en-US" dirty="0">
                <a:solidFill>
                  <a:srgbClr val="333333"/>
                </a:solidFill>
                <a:latin typeface="Microsoft YaHei" panose="020B0503020204020204" pitchFamily="34" charset="-122"/>
                <a:ea typeface="Microsoft YaHei" panose="020B0503020204020204" pitchFamily="34" charset="-122"/>
              </a:rPr>
              <a:t>的二维盒子中均匀分布。每个粒子在下一秒的位置为以其目前位置为中心的圆面上的均匀分布（即运动方向随机，运动距离随机）。在盒子中心有一个质量为</a:t>
            </a:r>
            <a:r>
              <a:rPr lang="en-US" altLang="zh-CN" dirty="0">
                <a:solidFill>
                  <a:srgbClr val="333333"/>
                </a:solidFill>
                <a:latin typeface="Microsoft YaHei" panose="020B0503020204020204" pitchFamily="34" charset="-122"/>
                <a:ea typeface="Microsoft YaHei" panose="020B0503020204020204" pitchFamily="34" charset="-122"/>
              </a:rPr>
              <a:t>100</a:t>
            </a:r>
            <a:r>
              <a:rPr lang="zh-CN" altLang="en-US" dirty="0">
                <a:solidFill>
                  <a:srgbClr val="333333"/>
                </a:solidFill>
                <a:latin typeface="Microsoft YaHei" panose="020B0503020204020204" pitchFamily="34" charset="-122"/>
                <a:ea typeface="Microsoft YaHei" panose="020B0503020204020204" pitchFamily="34" charset="-122"/>
              </a:rPr>
              <a:t>的黑洞，会对粒子施加引力。粒子之间没有引力。请计算经过</a:t>
            </a:r>
            <a:r>
              <a:rPr lang="en-US" altLang="zh-CN" dirty="0">
                <a:solidFill>
                  <a:srgbClr val="333333"/>
                </a:solidFill>
                <a:latin typeface="Microsoft YaHei" panose="020B0503020204020204" pitchFamily="34" charset="-122"/>
                <a:ea typeface="Microsoft YaHei" panose="020B0503020204020204" pitchFamily="34" charset="-122"/>
              </a:rPr>
              <a:t>10000</a:t>
            </a:r>
            <a:r>
              <a:rPr lang="zh-CN" altLang="en-US" dirty="0">
                <a:solidFill>
                  <a:srgbClr val="333333"/>
                </a:solidFill>
                <a:latin typeface="Microsoft YaHei" panose="020B0503020204020204" pitchFamily="34" charset="-122"/>
                <a:ea typeface="Microsoft YaHei" panose="020B0503020204020204" pitchFamily="34" charset="-122"/>
              </a:rPr>
              <a:t>秒后各个粒子的位置</a:t>
            </a:r>
            <a:endParaRPr lang="zh-CN" altLang="en-US" dirty="0"/>
          </a:p>
        </p:txBody>
      </p:sp>
    </p:spTree>
    <p:extLst>
      <p:ext uri="{BB962C8B-B14F-4D97-AF65-F5344CB8AC3E}">
        <p14:creationId xmlns:p14="http://schemas.microsoft.com/office/powerpoint/2010/main" val="216005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课堂测试</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3</a:t>
            </a:fld>
            <a:endParaRPr lang="zh-CN" altLang="en-US"/>
          </a:p>
        </p:txBody>
      </p:sp>
      <p:sp>
        <p:nvSpPr>
          <p:cNvPr id="19" name="文本框 18">
            <a:extLst>
              <a:ext uri="{FF2B5EF4-FFF2-40B4-BE49-F238E27FC236}">
                <a16:creationId xmlns:a16="http://schemas.microsoft.com/office/drawing/2014/main" id="{9C8223A7-64FC-45A7-A3E3-AF9D83C2BE37}"/>
              </a:ext>
            </a:extLst>
          </p:cNvPr>
          <p:cNvSpPr txBox="1"/>
          <p:nvPr/>
        </p:nvSpPr>
        <p:spPr>
          <a:xfrm>
            <a:off x="3994938" y="1678768"/>
            <a:ext cx="7908738" cy="3046988"/>
          </a:xfrm>
          <a:prstGeom prst="rect">
            <a:avLst/>
          </a:prstGeom>
          <a:noFill/>
        </p:spPr>
        <p:txBody>
          <a:bodyPr wrap="square" rtlCol="0">
            <a:spAutoFit/>
          </a:bodyPr>
          <a:lstStyle/>
          <a:p>
            <a:r>
              <a:rPr lang="en-US" altLang="zh-CN" sz="2400" b="1" dirty="0">
                <a:solidFill>
                  <a:srgbClr val="0070C0"/>
                </a:solidFill>
              </a:rPr>
              <a:t>C:</a:t>
            </a:r>
          </a:p>
          <a:p>
            <a:r>
              <a:rPr lang="en-US" altLang="zh-CN" sz="2400" dirty="0">
                <a:solidFill>
                  <a:srgbClr val="0070C0"/>
                </a:solidFill>
              </a:rPr>
              <a:t>  #include &lt;</a:t>
            </a:r>
            <a:r>
              <a:rPr lang="en-US" altLang="zh-CN" sz="2400" dirty="0" err="1">
                <a:solidFill>
                  <a:srgbClr val="0070C0"/>
                </a:solidFill>
              </a:rPr>
              <a:t>time.h</a:t>
            </a:r>
            <a:r>
              <a:rPr lang="en-US" altLang="zh-CN" sz="2400" dirty="0">
                <a:solidFill>
                  <a:srgbClr val="0070C0"/>
                </a:solidFill>
              </a:rPr>
              <a:t>&gt;</a:t>
            </a:r>
          </a:p>
          <a:p>
            <a:r>
              <a:rPr lang="en-US" altLang="zh-CN" sz="2400" dirty="0">
                <a:solidFill>
                  <a:srgbClr val="0070C0"/>
                </a:solidFill>
              </a:rPr>
              <a:t>  </a:t>
            </a:r>
            <a:r>
              <a:rPr lang="en-US" altLang="zh-CN" sz="2400" dirty="0" err="1">
                <a:solidFill>
                  <a:srgbClr val="0070C0"/>
                </a:solidFill>
              </a:rPr>
              <a:t>clock_t</a:t>
            </a:r>
            <a:r>
              <a:rPr lang="en-US" altLang="zh-CN" sz="2400" dirty="0">
                <a:solidFill>
                  <a:srgbClr val="0070C0"/>
                </a:solidFill>
              </a:rPr>
              <a:t> start, end;</a:t>
            </a:r>
          </a:p>
          <a:p>
            <a:r>
              <a:rPr lang="en-US" altLang="zh-CN" sz="2400" dirty="0">
                <a:solidFill>
                  <a:srgbClr val="0070C0"/>
                </a:solidFill>
              </a:rPr>
              <a:t>  float elapse;</a:t>
            </a:r>
          </a:p>
          <a:p>
            <a:r>
              <a:rPr lang="en-US" altLang="zh-CN" sz="2400" dirty="0">
                <a:solidFill>
                  <a:srgbClr val="0070C0"/>
                </a:solidFill>
              </a:rPr>
              <a:t>  start=clock();</a:t>
            </a:r>
          </a:p>
          <a:p>
            <a:r>
              <a:rPr lang="en-US" altLang="zh-CN" sz="2400" dirty="0">
                <a:solidFill>
                  <a:srgbClr val="0070C0"/>
                </a:solidFill>
              </a:rPr>
              <a:t>…</a:t>
            </a:r>
          </a:p>
          <a:p>
            <a:r>
              <a:rPr lang="en-US" altLang="zh-CN" sz="2400" dirty="0">
                <a:solidFill>
                  <a:srgbClr val="0070C0"/>
                </a:solidFill>
              </a:rPr>
              <a:t>  end=clock();</a:t>
            </a:r>
          </a:p>
          <a:p>
            <a:r>
              <a:rPr lang="en-US" altLang="zh-CN" sz="2400" dirty="0">
                <a:solidFill>
                  <a:srgbClr val="0070C0"/>
                </a:solidFill>
              </a:rPr>
              <a:t>  elapse = float(end-start)/CLOCKS_PER_SEC;</a:t>
            </a:r>
          </a:p>
        </p:txBody>
      </p:sp>
      <p:sp>
        <p:nvSpPr>
          <p:cNvPr id="21" name="文本框 20">
            <a:extLst>
              <a:ext uri="{FF2B5EF4-FFF2-40B4-BE49-F238E27FC236}">
                <a16:creationId xmlns:a16="http://schemas.microsoft.com/office/drawing/2014/main" id="{A0AF0BE5-CB2C-474F-9132-244134441A5F}"/>
              </a:ext>
            </a:extLst>
          </p:cNvPr>
          <p:cNvSpPr txBox="1"/>
          <p:nvPr/>
        </p:nvSpPr>
        <p:spPr>
          <a:xfrm>
            <a:off x="347035" y="1678768"/>
            <a:ext cx="5798043" cy="2677656"/>
          </a:xfrm>
          <a:prstGeom prst="rect">
            <a:avLst/>
          </a:prstGeom>
          <a:noFill/>
        </p:spPr>
        <p:txBody>
          <a:bodyPr wrap="square" rtlCol="0">
            <a:spAutoFit/>
          </a:bodyPr>
          <a:lstStyle/>
          <a:p>
            <a:r>
              <a:rPr lang="en-US" altLang="zh-CN" sz="2400" b="1" dirty="0">
                <a:solidFill>
                  <a:srgbClr val="0070C0"/>
                </a:solidFill>
              </a:rPr>
              <a:t>Python:</a:t>
            </a:r>
          </a:p>
          <a:p>
            <a:r>
              <a:rPr lang="en-US" altLang="zh-CN" sz="2400" dirty="0">
                <a:solidFill>
                  <a:srgbClr val="0070C0"/>
                </a:solidFill>
              </a:rPr>
              <a:t>import time </a:t>
            </a:r>
          </a:p>
          <a:p>
            <a:r>
              <a:rPr lang="en-US" altLang="zh-CN" sz="2400" dirty="0" err="1">
                <a:solidFill>
                  <a:srgbClr val="0070C0"/>
                </a:solidFill>
              </a:rPr>
              <a:t>time.perf_count</a:t>
            </a:r>
            <a:r>
              <a:rPr lang="en-US" altLang="zh-CN" sz="2400" dirty="0">
                <a:solidFill>
                  <a:srgbClr val="0070C0"/>
                </a:solidFill>
              </a:rPr>
              <a:t>()</a:t>
            </a:r>
          </a:p>
          <a:p>
            <a:r>
              <a:rPr lang="en-US" altLang="zh-CN" sz="2400" dirty="0">
                <a:solidFill>
                  <a:srgbClr val="0070C0"/>
                </a:solidFill>
              </a:rPr>
              <a:t>start = </a:t>
            </a:r>
            <a:r>
              <a:rPr lang="en-US" altLang="zh-CN" sz="2400" dirty="0" err="1">
                <a:solidFill>
                  <a:srgbClr val="0070C0"/>
                </a:solidFill>
              </a:rPr>
              <a:t>time.time</a:t>
            </a:r>
            <a:r>
              <a:rPr lang="en-US" altLang="zh-CN" sz="2400" dirty="0">
                <a:solidFill>
                  <a:srgbClr val="0070C0"/>
                </a:solidFill>
              </a:rPr>
              <a:t>()</a:t>
            </a:r>
          </a:p>
          <a:p>
            <a:r>
              <a:rPr lang="en-US" altLang="zh-CN" sz="2400" dirty="0">
                <a:solidFill>
                  <a:srgbClr val="0070C0"/>
                </a:solidFill>
              </a:rPr>
              <a:t> …</a:t>
            </a:r>
          </a:p>
          <a:p>
            <a:r>
              <a:rPr lang="en-US" altLang="zh-CN" sz="2400" dirty="0">
                <a:solidFill>
                  <a:srgbClr val="0070C0"/>
                </a:solidFill>
              </a:rPr>
              <a:t>end = </a:t>
            </a:r>
            <a:r>
              <a:rPr lang="en-US" altLang="zh-CN" sz="2400" dirty="0" err="1">
                <a:solidFill>
                  <a:srgbClr val="0070C0"/>
                </a:solidFill>
              </a:rPr>
              <a:t>time.time</a:t>
            </a:r>
            <a:r>
              <a:rPr lang="en-US" altLang="zh-CN" sz="2400" dirty="0">
                <a:solidFill>
                  <a:srgbClr val="0070C0"/>
                </a:solidFill>
              </a:rPr>
              <a:t>()</a:t>
            </a:r>
          </a:p>
          <a:p>
            <a:r>
              <a:rPr lang="en-US" altLang="zh-CN" sz="2400" dirty="0">
                <a:solidFill>
                  <a:srgbClr val="0070C0"/>
                </a:solidFill>
              </a:rPr>
              <a:t>elapse = end - start</a:t>
            </a:r>
          </a:p>
        </p:txBody>
      </p:sp>
      <p:sp>
        <p:nvSpPr>
          <p:cNvPr id="26" name="矩形: 圆角 25">
            <a:extLst>
              <a:ext uri="{FF2B5EF4-FFF2-40B4-BE49-F238E27FC236}">
                <a16:creationId xmlns:a16="http://schemas.microsoft.com/office/drawing/2014/main" id="{D354792C-17E7-43F8-B707-80939B4ACA05}"/>
              </a:ext>
            </a:extLst>
          </p:cNvPr>
          <p:cNvSpPr/>
          <p:nvPr/>
        </p:nvSpPr>
        <p:spPr>
          <a:xfrm>
            <a:off x="104618" y="0"/>
            <a:ext cx="12087381" cy="1538559"/>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编写一个</a:t>
            </a:r>
            <a:r>
              <a:rPr lang="en-US" altLang="zh-CN" sz="2400" dirty="0">
                <a:solidFill>
                  <a:schemeClr val="tx1"/>
                </a:solidFill>
              </a:rPr>
              <a:t>Python</a:t>
            </a:r>
            <a:r>
              <a:rPr lang="zh-CN" altLang="en-US" sz="2400" dirty="0">
                <a:solidFill>
                  <a:schemeClr val="tx1"/>
                </a:solidFill>
              </a:rPr>
              <a:t>程序和一个</a:t>
            </a:r>
            <a:r>
              <a:rPr lang="en-US" altLang="zh-CN" sz="2400" dirty="0">
                <a:solidFill>
                  <a:schemeClr val="tx1"/>
                </a:solidFill>
              </a:rPr>
              <a:t>C</a:t>
            </a:r>
            <a:r>
              <a:rPr lang="zh-CN" altLang="en-US" sz="2400" dirty="0">
                <a:solidFill>
                  <a:schemeClr val="tx1"/>
                </a:solidFill>
              </a:rPr>
              <a:t>语言程序，令一个变量初始值为</a:t>
            </a:r>
            <a:r>
              <a:rPr lang="en-US" altLang="zh-CN" sz="2400" dirty="0">
                <a:solidFill>
                  <a:schemeClr val="tx1"/>
                </a:solidFill>
              </a:rPr>
              <a:t>0</a:t>
            </a:r>
            <a:r>
              <a:rPr lang="zh-CN" altLang="en-US" sz="2400" dirty="0">
                <a:solidFill>
                  <a:schemeClr val="tx1"/>
                </a:solidFill>
              </a:rPr>
              <a:t>，对其累加</a:t>
            </a:r>
            <a:r>
              <a:rPr lang="en-US" altLang="zh-CN" sz="2400" dirty="0">
                <a:solidFill>
                  <a:schemeClr val="tx1"/>
                </a:solidFill>
              </a:rPr>
              <a:t>100000000</a:t>
            </a:r>
            <a:r>
              <a:rPr lang="zh-CN" altLang="en-US" sz="2400" dirty="0">
                <a:solidFill>
                  <a:schemeClr val="tx1"/>
                </a:solidFill>
              </a:rPr>
              <a:t>（一亿次），打印程序运行时间</a:t>
            </a:r>
          </a:p>
        </p:txBody>
      </p:sp>
      <p:sp>
        <p:nvSpPr>
          <p:cNvPr id="29" name="矩形: 圆角 28">
            <a:extLst>
              <a:ext uri="{FF2B5EF4-FFF2-40B4-BE49-F238E27FC236}">
                <a16:creationId xmlns:a16="http://schemas.microsoft.com/office/drawing/2014/main" id="{4CEFE0AE-511C-4D95-A4C3-81DA474D04D5}"/>
              </a:ext>
            </a:extLst>
          </p:cNvPr>
          <p:cNvSpPr/>
          <p:nvPr/>
        </p:nvSpPr>
        <p:spPr>
          <a:xfrm>
            <a:off x="3581400" y="4895611"/>
            <a:ext cx="6882325" cy="1508238"/>
          </a:xfrm>
          <a:prstGeom prst="round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2000" dirty="0">
                <a:solidFill>
                  <a:schemeClr val="accent4"/>
                </a:solidFill>
              </a:rPr>
              <a:t>在</a:t>
            </a:r>
            <a:r>
              <a:rPr lang="en-US" altLang="zh-CN" sz="2000" dirty="0">
                <a:solidFill>
                  <a:schemeClr val="accent4"/>
                </a:solidFill>
              </a:rPr>
              <a:t>14</a:t>
            </a:r>
            <a:r>
              <a:rPr lang="zh-CN" altLang="en-US" sz="2000" dirty="0">
                <a:solidFill>
                  <a:schemeClr val="accent4"/>
                </a:solidFill>
              </a:rPr>
              <a:t>：</a:t>
            </a:r>
            <a:r>
              <a:rPr lang="en-US" altLang="zh-CN" sz="2000" dirty="0">
                <a:solidFill>
                  <a:schemeClr val="accent4"/>
                </a:solidFill>
              </a:rPr>
              <a:t>45</a:t>
            </a:r>
            <a:r>
              <a:rPr lang="zh-CN" altLang="en-US" sz="2000" dirty="0">
                <a:solidFill>
                  <a:schemeClr val="accent4"/>
                </a:solidFill>
              </a:rPr>
              <a:t>之前把源文件和程序运行截图发送到助教邮箱</a:t>
            </a:r>
            <a:r>
              <a:rPr lang="en-US" altLang="zh-CN" sz="2000" dirty="0">
                <a:solidFill>
                  <a:schemeClr val="accent4"/>
                </a:solidFill>
              </a:rPr>
              <a:t>fangf26@mail2.sysu.edu.cn</a:t>
            </a:r>
          </a:p>
          <a:p>
            <a:endParaRPr lang="en-US" altLang="zh-CN" sz="2000" dirty="0">
              <a:solidFill>
                <a:schemeClr val="accent4"/>
              </a:solidFill>
            </a:endParaRPr>
          </a:p>
          <a:p>
            <a:r>
              <a:rPr lang="zh-CN" altLang="en-US" sz="2000" dirty="0">
                <a:solidFill>
                  <a:schemeClr val="accent4"/>
                </a:solidFill>
              </a:rPr>
              <a:t>以邮件发送时间为准，邮件标题统一为：测试</a:t>
            </a:r>
            <a:r>
              <a:rPr lang="en-US" altLang="zh-CN" sz="2000" dirty="0">
                <a:solidFill>
                  <a:schemeClr val="accent4"/>
                </a:solidFill>
              </a:rPr>
              <a:t>1-</a:t>
            </a:r>
            <a:r>
              <a:rPr lang="zh-CN" altLang="en-US" sz="2000" dirty="0">
                <a:solidFill>
                  <a:schemeClr val="accent4"/>
                </a:solidFill>
              </a:rPr>
              <a:t>学号</a:t>
            </a:r>
            <a:r>
              <a:rPr lang="en-US" altLang="zh-CN" sz="2000" dirty="0">
                <a:solidFill>
                  <a:schemeClr val="accent4"/>
                </a:solidFill>
              </a:rPr>
              <a:t>-</a:t>
            </a:r>
            <a:r>
              <a:rPr lang="zh-CN" altLang="en-US" sz="2000" dirty="0">
                <a:solidFill>
                  <a:schemeClr val="accent4"/>
                </a:solidFill>
              </a:rPr>
              <a:t>姓名</a:t>
            </a:r>
            <a:endParaRPr lang="en-US" altLang="zh-CN" sz="2000" dirty="0">
              <a:solidFill>
                <a:schemeClr val="accent4"/>
              </a:solidFill>
            </a:endParaRPr>
          </a:p>
        </p:txBody>
      </p:sp>
    </p:spTree>
    <p:extLst>
      <p:ext uri="{BB962C8B-B14F-4D97-AF65-F5344CB8AC3E}">
        <p14:creationId xmlns:p14="http://schemas.microsoft.com/office/powerpoint/2010/main" val="18423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1" grpId="0"/>
      <p:bldP spid="26"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函数库</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4</a:t>
            </a:fld>
            <a:endParaRPr lang="zh-CN" altLang="en-US"/>
          </a:p>
        </p:txBody>
      </p:sp>
      <p:sp>
        <p:nvSpPr>
          <p:cNvPr id="28" name="矩形: 圆角 27">
            <a:extLst>
              <a:ext uri="{FF2B5EF4-FFF2-40B4-BE49-F238E27FC236}">
                <a16:creationId xmlns:a16="http://schemas.microsoft.com/office/drawing/2014/main" id="{20AA72FA-995C-4CB2-8FB1-CA1EF1A92D1B}"/>
              </a:ext>
            </a:extLst>
          </p:cNvPr>
          <p:cNvSpPr/>
          <p:nvPr/>
        </p:nvSpPr>
        <p:spPr>
          <a:xfrm>
            <a:off x="203327" y="296190"/>
            <a:ext cx="2174113" cy="52295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400" dirty="0">
                <a:solidFill>
                  <a:schemeClr val="accent1"/>
                </a:solidFill>
              </a:rPr>
              <a:t>Anaconda</a:t>
            </a:r>
          </a:p>
          <a:p>
            <a:pPr algn="ctr"/>
            <a:endParaRPr lang="zh-CN" altLang="en-US" sz="2400" dirty="0">
              <a:solidFill>
                <a:schemeClr val="accent1"/>
              </a:solidFill>
            </a:endParaRPr>
          </a:p>
        </p:txBody>
      </p:sp>
      <p:pic>
        <p:nvPicPr>
          <p:cNvPr id="3" name="图片 2">
            <a:extLst>
              <a:ext uri="{FF2B5EF4-FFF2-40B4-BE49-F238E27FC236}">
                <a16:creationId xmlns:a16="http://schemas.microsoft.com/office/drawing/2014/main" id="{0A03402D-A607-4F5E-8B7C-46DE1A20DD44}"/>
              </a:ext>
            </a:extLst>
          </p:cNvPr>
          <p:cNvPicPr>
            <a:picLocks noChangeAspect="1"/>
          </p:cNvPicPr>
          <p:nvPr/>
        </p:nvPicPr>
        <p:blipFill>
          <a:blip r:embed="rId3"/>
          <a:stretch>
            <a:fillRect/>
          </a:stretch>
        </p:blipFill>
        <p:spPr>
          <a:xfrm>
            <a:off x="2868858" y="150980"/>
            <a:ext cx="6826434" cy="4740579"/>
          </a:xfrm>
          <a:prstGeom prst="rect">
            <a:avLst/>
          </a:prstGeom>
        </p:spPr>
      </p:pic>
      <p:sp>
        <p:nvSpPr>
          <p:cNvPr id="41" name="矩形: 圆角 40">
            <a:extLst>
              <a:ext uri="{FF2B5EF4-FFF2-40B4-BE49-F238E27FC236}">
                <a16:creationId xmlns:a16="http://schemas.microsoft.com/office/drawing/2014/main" id="{808AC5AF-2099-48C8-9FC1-B98B6EC0E2D9}"/>
              </a:ext>
            </a:extLst>
          </p:cNvPr>
          <p:cNvSpPr/>
          <p:nvPr/>
        </p:nvSpPr>
        <p:spPr>
          <a:xfrm>
            <a:off x="1100831" y="3051980"/>
            <a:ext cx="2145226" cy="377020"/>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快速数组计算</a:t>
            </a:r>
          </a:p>
        </p:txBody>
      </p:sp>
      <p:sp>
        <p:nvSpPr>
          <p:cNvPr id="39" name="矩形: 圆角 38">
            <a:extLst>
              <a:ext uri="{FF2B5EF4-FFF2-40B4-BE49-F238E27FC236}">
                <a16:creationId xmlns:a16="http://schemas.microsoft.com/office/drawing/2014/main" id="{C3D91452-56CA-466F-A84C-7E5D5AE86127}"/>
              </a:ext>
            </a:extLst>
          </p:cNvPr>
          <p:cNvSpPr/>
          <p:nvPr/>
        </p:nvSpPr>
        <p:spPr>
          <a:xfrm>
            <a:off x="5023387" y="4402574"/>
            <a:ext cx="1554966" cy="37361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符号计算</a:t>
            </a:r>
          </a:p>
        </p:txBody>
      </p:sp>
      <p:sp>
        <p:nvSpPr>
          <p:cNvPr id="43" name="矩形: 圆角 42">
            <a:extLst>
              <a:ext uri="{FF2B5EF4-FFF2-40B4-BE49-F238E27FC236}">
                <a16:creationId xmlns:a16="http://schemas.microsoft.com/office/drawing/2014/main" id="{D7838C8C-5307-48ED-B66F-5984D70598FB}"/>
              </a:ext>
            </a:extLst>
          </p:cNvPr>
          <p:cNvSpPr/>
          <p:nvPr/>
        </p:nvSpPr>
        <p:spPr>
          <a:xfrm>
            <a:off x="8681048" y="2670220"/>
            <a:ext cx="1014244" cy="381760"/>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绘图</a:t>
            </a:r>
          </a:p>
        </p:txBody>
      </p:sp>
      <p:sp>
        <p:nvSpPr>
          <p:cNvPr id="44" name="矩形: 圆角 43">
            <a:extLst>
              <a:ext uri="{FF2B5EF4-FFF2-40B4-BE49-F238E27FC236}">
                <a16:creationId xmlns:a16="http://schemas.microsoft.com/office/drawing/2014/main" id="{6B64BB9E-6560-426A-9759-AE9071C50F80}"/>
              </a:ext>
            </a:extLst>
          </p:cNvPr>
          <p:cNvSpPr/>
          <p:nvPr/>
        </p:nvSpPr>
        <p:spPr>
          <a:xfrm>
            <a:off x="8558143" y="4298356"/>
            <a:ext cx="2993778" cy="431083"/>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表格处理和数据分析</a:t>
            </a:r>
          </a:p>
        </p:txBody>
      </p:sp>
      <p:sp>
        <p:nvSpPr>
          <p:cNvPr id="45" name="矩形: 圆角 44">
            <a:extLst>
              <a:ext uri="{FF2B5EF4-FFF2-40B4-BE49-F238E27FC236}">
                <a16:creationId xmlns:a16="http://schemas.microsoft.com/office/drawing/2014/main" id="{A5E880C1-CC87-45C6-97B2-3EB407588EFE}"/>
              </a:ext>
            </a:extLst>
          </p:cNvPr>
          <p:cNvSpPr/>
          <p:nvPr/>
        </p:nvSpPr>
        <p:spPr>
          <a:xfrm>
            <a:off x="3683141" y="5379502"/>
            <a:ext cx="5343904" cy="700496"/>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http://old.sebug.net/paper/books/scipydoc/index.html</a:t>
            </a:r>
            <a:endParaRPr lang="zh-CN" altLang="en-US" sz="2400" dirty="0">
              <a:solidFill>
                <a:schemeClr val="accent1"/>
              </a:solidFill>
            </a:endParaRPr>
          </a:p>
        </p:txBody>
      </p:sp>
      <p:sp>
        <p:nvSpPr>
          <p:cNvPr id="46" name="矩形: 圆角 45">
            <a:extLst>
              <a:ext uri="{FF2B5EF4-FFF2-40B4-BE49-F238E27FC236}">
                <a16:creationId xmlns:a16="http://schemas.microsoft.com/office/drawing/2014/main" id="{0E452810-CA4B-4D1F-B2E2-409AA04ECF96}"/>
              </a:ext>
            </a:extLst>
          </p:cNvPr>
          <p:cNvSpPr/>
          <p:nvPr/>
        </p:nvSpPr>
        <p:spPr>
          <a:xfrm>
            <a:off x="1" y="942856"/>
            <a:ext cx="2762250" cy="522955"/>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400" dirty="0">
                <a:solidFill>
                  <a:schemeClr val="accent1"/>
                </a:solidFill>
              </a:rPr>
              <a:t>pip install </a:t>
            </a:r>
            <a:r>
              <a:rPr lang="en-US" altLang="zh-CN" sz="2400" dirty="0" err="1">
                <a:solidFill>
                  <a:schemeClr val="accent1"/>
                </a:solidFill>
              </a:rPr>
              <a:t>scipy</a:t>
            </a:r>
            <a:endParaRPr lang="en-US" altLang="zh-CN" sz="2400" dirty="0">
              <a:solidFill>
                <a:schemeClr val="accent1"/>
              </a:solidFill>
            </a:endParaRPr>
          </a:p>
          <a:p>
            <a:pPr algn="ctr"/>
            <a:endParaRPr lang="zh-CN" altLang="en-US" sz="2400" dirty="0">
              <a:solidFill>
                <a:schemeClr val="accent1"/>
              </a:solidFill>
            </a:endParaRPr>
          </a:p>
        </p:txBody>
      </p:sp>
    </p:spTree>
    <p:extLst>
      <p:ext uri="{BB962C8B-B14F-4D97-AF65-F5344CB8AC3E}">
        <p14:creationId xmlns:p14="http://schemas.microsoft.com/office/powerpoint/2010/main" val="347714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animBg="1"/>
      <p:bldP spid="41" grpId="0" animBg="1"/>
      <p:bldP spid="39" grpId="0" animBg="1"/>
      <p:bldP spid="43" grpId="0" animBg="1"/>
      <p:bldP spid="44" grpId="0" animBg="1"/>
      <p:bldP spid="45"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err="1">
                <a:latin typeface="微软雅黑" panose="020B0503020204020204" pitchFamily="34" charset="-122"/>
                <a:ea typeface="微软雅黑" panose="020B0503020204020204" pitchFamily="34" charset="-122"/>
              </a:rPr>
              <a:t>Numpy</a:t>
            </a:r>
            <a:endParaRPr lang="zh-CN" altLang="en-US" sz="48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5</a:t>
            </a:fld>
            <a:endParaRPr lang="zh-CN" altLang="en-US"/>
          </a:p>
        </p:txBody>
      </p:sp>
      <p:sp>
        <p:nvSpPr>
          <p:cNvPr id="14" name="矩形: 圆角 13">
            <a:extLst>
              <a:ext uri="{FF2B5EF4-FFF2-40B4-BE49-F238E27FC236}">
                <a16:creationId xmlns:a16="http://schemas.microsoft.com/office/drawing/2014/main" id="{01808E83-DAFC-4F8D-97D9-BD99984B7B8C}"/>
              </a:ext>
            </a:extLst>
          </p:cNvPr>
          <p:cNvSpPr/>
          <p:nvPr/>
        </p:nvSpPr>
        <p:spPr>
          <a:xfrm>
            <a:off x="483557" y="663748"/>
            <a:ext cx="2598421" cy="843737"/>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ndarray</a:t>
            </a:r>
            <a:r>
              <a:rPr lang="zh-CN" altLang="en-US" sz="2400" dirty="0">
                <a:solidFill>
                  <a:schemeClr val="tx1"/>
                </a:solidFill>
              </a:rPr>
              <a:t>对象</a:t>
            </a:r>
          </a:p>
        </p:txBody>
      </p:sp>
      <p:sp>
        <p:nvSpPr>
          <p:cNvPr id="16" name="矩形: 圆角 15">
            <a:extLst>
              <a:ext uri="{FF2B5EF4-FFF2-40B4-BE49-F238E27FC236}">
                <a16:creationId xmlns:a16="http://schemas.microsoft.com/office/drawing/2014/main" id="{A47E8E6F-9133-4D08-A8A3-C51876A089E4}"/>
              </a:ext>
            </a:extLst>
          </p:cNvPr>
          <p:cNvSpPr/>
          <p:nvPr/>
        </p:nvSpPr>
        <p:spPr>
          <a:xfrm>
            <a:off x="483556" y="1733528"/>
            <a:ext cx="2598421" cy="843737"/>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ufunc</a:t>
            </a:r>
            <a:r>
              <a:rPr lang="zh-CN" altLang="en-US" sz="2400" dirty="0">
                <a:solidFill>
                  <a:schemeClr val="tx1"/>
                </a:solidFill>
              </a:rPr>
              <a:t>运算</a:t>
            </a:r>
          </a:p>
        </p:txBody>
      </p:sp>
      <p:sp>
        <p:nvSpPr>
          <p:cNvPr id="18" name="矩形: 圆角 17">
            <a:extLst>
              <a:ext uri="{FF2B5EF4-FFF2-40B4-BE49-F238E27FC236}">
                <a16:creationId xmlns:a16="http://schemas.microsoft.com/office/drawing/2014/main" id="{60CEC81B-A7EB-4285-BE54-480218F86570}"/>
              </a:ext>
            </a:extLst>
          </p:cNvPr>
          <p:cNvSpPr/>
          <p:nvPr/>
        </p:nvSpPr>
        <p:spPr>
          <a:xfrm>
            <a:off x="483555" y="2762972"/>
            <a:ext cx="2598421" cy="843737"/>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矩阵运算</a:t>
            </a:r>
          </a:p>
        </p:txBody>
      </p:sp>
      <p:sp>
        <p:nvSpPr>
          <p:cNvPr id="19" name="矩形: 圆角 18">
            <a:extLst>
              <a:ext uri="{FF2B5EF4-FFF2-40B4-BE49-F238E27FC236}">
                <a16:creationId xmlns:a16="http://schemas.microsoft.com/office/drawing/2014/main" id="{795A8F39-F464-428C-84FA-EBBC18D7EA79}"/>
              </a:ext>
            </a:extLst>
          </p:cNvPr>
          <p:cNvSpPr/>
          <p:nvPr/>
        </p:nvSpPr>
        <p:spPr>
          <a:xfrm>
            <a:off x="3737170" y="1733528"/>
            <a:ext cx="2598421" cy="843737"/>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文件存取</a:t>
            </a:r>
          </a:p>
        </p:txBody>
      </p:sp>
      <p:sp>
        <p:nvSpPr>
          <p:cNvPr id="4" name="文本框 3">
            <a:extLst>
              <a:ext uri="{FF2B5EF4-FFF2-40B4-BE49-F238E27FC236}">
                <a16:creationId xmlns:a16="http://schemas.microsoft.com/office/drawing/2014/main" id="{F1C0B684-A2D2-4DB0-A538-8016162D671D}"/>
              </a:ext>
            </a:extLst>
          </p:cNvPr>
          <p:cNvSpPr txBox="1"/>
          <p:nvPr/>
        </p:nvSpPr>
        <p:spPr>
          <a:xfrm>
            <a:off x="7834183" y="256688"/>
            <a:ext cx="3591697" cy="1569660"/>
          </a:xfrm>
          <a:prstGeom prst="rect">
            <a:avLst/>
          </a:prstGeom>
          <a:noFill/>
        </p:spPr>
        <p:txBody>
          <a:bodyPr wrap="square" rtlCol="0">
            <a:spAutoFit/>
          </a:bodyPr>
          <a:lstStyle/>
          <a:p>
            <a:r>
              <a:rPr lang="en-US" altLang="zh-CN" sz="2400" dirty="0">
                <a:solidFill>
                  <a:schemeClr val="bg1"/>
                </a:solidFill>
              </a:rPr>
              <a:t>import </a:t>
            </a:r>
            <a:r>
              <a:rPr lang="en-US" altLang="zh-CN" sz="2400" dirty="0" err="1">
                <a:solidFill>
                  <a:schemeClr val="bg1"/>
                </a:solidFill>
              </a:rPr>
              <a:t>numpy</a:t>
            </a:r>
            <a:r>
              <a:rPr lang="en-US" altLang="zh-CN" sz="2400" dirty="0">
                <a:solidFill>
                  <a:schemeClr val="bg1"/>
                </a:solidFill>
              </a:rPr>
              <a:t> as</a:t>
            </a:r>
            <a:r>
              <a:rPr lang="zh-CN" altLang="en-US" sz="2400" dirty="0">
                <a:solidFill>
                  <a:schemeClr val="bg1"/>
                </a:solidFill>
              </a:rPr>
              <a:t> </a:t>
            </a:r>
            <a:r>
              <a:rPr lang="en-US" altLang="zh-CN" sz="2400" dirty="0">
                <a:solidFill>
                  <a:schemeClr val="bg1"/>
                </a:solidFill>
              </a:rPr>
              <a:t>np</a:t>
            </a:r>
          </a:p>
          <a:p>
            <a:endParaRPr lang="en-US" altLang="zh-CN" sz="2400" dirty="0">
              <a:solidFill>
                <a:schemeClr val="bg1"/>
              </a:solidFill>
            </a:endParaRPr>
          </a:p>
          <a:p>
            <a:r>
              <a:rPr lang="en-US" altLang="zh-CN" sz="2400" dirty="0" err="1">
                <a:solidFill>
                  <a:schemeClr val="bg1"/>
                </a:solidFill>
              </a:rPr>
              <a:t>np.array</a:t>
            </a:r>
            <a:r>
              <a:rPr lang="en-US" altLang="zh-CN" sz="2400" dirty="0">
                <a:solidFill>
                  <a:schemeClr val="bg1"/>
                </a:solidFill>
              </a:rPr>
              <a:t>()</a:t>
            </a:r>
          </a:p>
          <a:p>
            <a:r>
              <a:rPr lang="en-US" altLang="zh-CN" sz="2400" dirty="0">
                <a:solidFill>
                  <a:schemeClr val="bg1"/>
                </a:solidFill>
              </a:rPr>
              <a:t>…</a:t>
            </a:r>
            <a:endParaRPr lang="zh-CN" altLang="en-US" sz="2400" dirty="0">
              <a:solidFill>
                <a:schemeClr val="bg1"/>
              </a:solidFill>
            </a:endParaRPr>
          </a:p>
        </p:txBody>
      </p:sp>
      <p:sp>
        <p:nvSpPr>
          <p:cNvPr id="26" name="矩形: 圆角 25">
            <a:extLst>
              <a:ext uri="{FF2B5EF4-FFF2-40B4-BE49-F238E27FC236}">
                <a16:creationId xmlns:a16="http://schemas.microsoft.com/office/drawing/2014/main" id="{034E635B-0651-4F64-95C8-E903033FFDE5}"/>
              </a:ext>
            </a:extLst>
          </p:cNvPr>
          <p:cNvSpPr/>
          <p:nvPr/>
        </p:nvSpPr>
        <p:spPr>
          <a:xfrm>
            <a:off x="3722056" y="663678"/>
            <a:ext cx="2598421" cy="843737"/>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排序检索</a:t>
            </a:r>
          </a:p>
        </p:txBody>
      </p:sp>
    </p:spTree>
    <p:extLst>
      <p:ext uri="{BB962C8B-B14F-4D97-AF65-F5344CB8AC3E}">
        <p14:creationId xmlns:p14="http://schemas.microsoft.com/office/powerpoint/2010/main" val="380144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6" grpId="0" animBg="1"/>
      <p:bldP spid="18" grpId="0" animBg="1"/>
      <p:bldP spid="19" grpId="0" animBg="1"/>
      <p:bldP spid="4" grpId="0"/>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err="1">
                <a:latin typeface="微软雅黑" panose="020B0503020204020204" pitchFamily="34" charset="-122"/>
                <a:ea typeface="微软雅黑" panose="020B0503020204020204" pitchFamily="34" charset="-122"/>
              </a:rPr>
              <a:t>ndarray</a:t>
            </a:r>
            <a:r>
              <a:rPr lang="zh-CN" altLang="en-US" sz="4800" dirty="0">
                <a:latin typeface="微软雅黑" panose="020B0503020204020204" pitchFamily="34" charset="-122"/>
                <a:ea typeface="微软雅黑" panose="020B0503020204020204" pitchFamily="34" charset="-122"/>
              </a:rPr>
              <a:t> 对象</a:t>
            </a: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6</a:t>
            </a:fld>
            <a:endParaRPr lang="zh-CN" altLang="en-US"/>
          </a:p>
        </p:txBody>
      </p:sp>
      <p:pic>
        <p:nvPicPr>
          <p:cNvPr id="1026" name="Picture 2">
            <a:extLst>
              <a:ext uri="{FF2B5EF4-FFF2-40B4-BE49-F238E27FC236}">
                <a16:creationId xmlns:a16="http://schemas.microsoft.com/office/drawing/2014/main" id="{BF40A5A8-B08B-4B27-97B6-B7200FFDB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14" y="243788"/>
            <a:ext cx="4171950" cy="15430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80FE220D-122B-4A8D-8251-7DF77198B273}"/>
              </a:ext>
            </a:extLst>
          </p:cNvPr>
          <p:cNvSpPr/>
          <p:nvPr/>
        </p:nvSpPr>
        <p:spPr>
          <a:xfrm>
            <a:off x="7284887" y="706358"/>
            <a:ext cx="4907113" cy="369332"/>
          </a:xfrm>
          <a:prstGeom prst="rect">
            <a:avLst/>
          </a:prstGeom>
        </p:spPr>
        <p:txBody>
          <a:bodyPr wrap="none">
            <a:spAutoFit/>
          </a:bodyPr>
          <a:lstStyle/>
          <a:p>
            <a:r>
              <a:rPr lang="en-US" altLang="zh-CN" dirty="0">
                <a:solidFill>
                  <a:schemeClr val="bg1"/>
                </a:solidFill>
              </a:rPr>
              <a:t>N </a:t>
            </a:r>
            <a:r>
              <a:rPr lang="zh-CN" altLang="en-US" dirty="0">
                <a:solidFill>
                  <a:schemeClr val="bg1"/>
                </a:solidFill>
              </a:rPr>
              <a:t>维数组类型。 它描述相同类型的元素集合。</a:t>
            </a:r>
          </a:p>
        </p:txBody>
      </p:sp>
      <p:sp>
        <p:nvSpPr>
          <p:cNvPr id="21" name="对话气泡: 圆角矩形 20">
            <a:extLst>
              <a:ext uri="{FF2B5EF4-FFF2-40B4-BE49-F238E27FC236}">
                <a16:creationId xmlns:a16="http://schemas.microsoft.com/office/drawing/2014/main" id="{F59F21D6-0C10-48E5-B268-99DA422D02A9}"/>
              </a:ext>
            </a:extLst>
          </p:cNvPr>
          <p:cNvSpPr/>
          <p:nvPr/>
        </p:nvSpPr>
        <p:spPr>
          <a:xfrm>
            <a:off x="1395633" y="1113571"/>
            <a:ext cx="3357599" cy="426905"/>
          </a:xfrm>
          <a:prstGeom prst="wedgeRoundRectCallout">
            <a:avLst>
              <a:gd name="adj1" fmla="val 39338"/>
              <a:gd name="adj2" fmla="val 115994"/>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7D6812D5-DE14-445F-865E-58019A6EA819}"/>
              </a:ext>
            </a:extLst>
          </p:cNvPr>
          <p:cNvSpPr txBox="1"/>
          <p:nvPr/>
        </p:nvSpPr>
        <p:spPr>
          <a:xfrm>
            <a:off x="4497798" y="1734267"/>
            <a:ext cx="1136850" cy="369332"/>
          </a:xfrm>
          <a:prstGeom prst="rect">
            <a:avLst/>
          </a:prstGeom>
          <a:noFill/>
        </p:spPr>
        <p:txBody>
          <a:bodyPr wrap="none" rtlCol="0">
            <a:spAutoFit/>
          </a:bodyPr>
          <a:lstStyle/>
          <a:p>
            <a:r>
              <a:rPr lang="zh-CN" altLang="en-US" dirty="0">
                <a:solidFill>
                  <a:srgbClr val="FF0000"/>
                </a:solidFill>
              </a:rPr>
              <a:t>数据集合</a:t>
            </a:r>
          </a:p>
        </p:txBody>
      </p:sp>
      <p:sp>
        <p:nvSpPr>
          <p:cNvPr id="26" name="对话气泡: 圆角矩形 25">
            <a:extLst>
              <a:ext uri="{FF2B5EF4-FFF2-40B4-BE49-F238E27FC236}">
                <a16:creationId xmlns:a16="http://schemas.microsoft.com/office/drawing/2014/main" id="{D233591C-2CCE-4A5B-94E0-7900CF685C25}"/>
              </a:ext>
            </a:extLst>
          </p:cNvPr>
          <p:cNvSpPr/>
          <p:nvPr/>
        </p:nvSpPr>
        <p:spPr>
          <a:xfrm>
            <a:off x="649014" y="239696"/>
            <a:ext cx="3988889" cy="737350"/>
          </a:xfrm>
          <a:prstGeom prst="wedgeRoundRectCallout">
            <a:avLst>
              <a:gd name="adj1" fmla="val 61849"/>
              <a:gd name="adj2" fmla="val 8741"/>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0FC4AD61-B6FA-49A4-B39F-E3D69B94D266}"/>
              </a:ext>
            </a:extLst>
          </p:cNvPr>
          <p:cNvSpPr txBox="1"/>
          <p:nvPr/>
        </p:nvSpPr>
        <p:spPr>
          <a:xfrm>
            <a:off x="5126230" y="497801"/>
            <a:ext cx="1481212" cy="646331"/>
          </a:xfrm>
          <a:prstGeom prst="rect">
            <a:avLst/>
          </a:prstGeom>
          <a:noFill/>
        </p:spPr>
        <p:txBody>
          <a:bodyPr wrap="square" rtlCol="0">
            <a:spAutoFit/>
          </a:bodyPr>
          <a:lstStyle/>
          <a:p>
            <a:r>
              <a:rPr lang="zh-CN" altLang="en-US" dirty="0">
                <a:solidFill>
                  <a:srgbClr val="FF0000"/>
                </a:solidFill>
              </a:rPr>
              <a:t>数据集合的属性描述</a:t>
            </a:r>
          </a:p>
        </p:txBody>
      </p:sp>
      <p:sp>
        <p:nvSpPr>
          <p:cNvPr id="29" name="文本框 28">
            <a:extLst>
              <a:ext uri="{FF2B5EF4-FFF2-40B4-BE49-F238E27FC236}">
                <a16:creationId xmlns:a16="http://schemas.microsoft.com/office/drawing/2014/main" id="{D0065192-1BA8-4BDB-9470-BDE913887B43}"/>
              </a:ext>
            </a:extLst>
          </p:cNvPr>
          <p:cNvSpPr txBox="1"/>
          <p:nvPr/>
        </p:nvSpPr>
        <p:spPr>
          <a:xfrm>
            <a:off x="640079" y="2760942"/>
            <a:ext cx="2371162" cy="369332"/>
          </a:xfrm>
          <a:prstGeom prst="rect">
            <a:avLst/>
          </a:prstGeom>
          <a:noFill/>
        </p:spPr>
        <p:txBody>
          <a:bodyPr wrap="none" rtlCol="0">
            <a:spAutoFit/>
          </a:bodyPr>
          <a:lstStyle/>
          <a:p>
            <a:r>
              <a:rPr lang="zh-CN" altLang="en-US" dirty="0"/>
              <a:t>形式上像列表（</a:t>
            </a:r>
            <a:r>
              <a:rPr lang="en-US" altLang="zh-CN" dirty="0"/>
              <a:t>list</a:t>
            </a:r>
            <a:r>
              <a:rPr lang="zh-CN" altLang="en-US" dirty="0"/>
              <a:t>）</a:t>
            </a:r>
          </a:p>
        </p:txBody>
      </p:sp>
      <p:sp>
        <p:nvSpPr>
          <p:cNvPr id="30" name="文本框 29">
            <a:extLst>
              <a:ext uri="{FF2B5EF4-FFF2-40B4-BE49-F238E27FC236}">
                <a16:creationId xmlns:a16="http://schemas.microsoft.com/office/drawing/2014/main" id="{58D535AF-F2B1-44E5-8429-EFE2C59B325D}"/>
              </a:ext>
            </a:extLst>
          </p:cNvPr>
          <p:cNvSpPr txBox="1"/>
          <p:nvPr/>
        </p:nvSpPr>
        <p:spPr>
          <a:xfrm>
            <a:off x="649014" y="3274279"/>
            <a:ext cx="2031325" cy="369332"/>
          </a:xfrm>
          <a:prstGeom prst="rect">
            <a:avLst/>
          </a:prstGeom>
          <a:noFill/>
        </p:spPr>
        <p:txBody>
          <a:bodyPr wrap="none" rtlCol="0">
            <a:spAutoFit/>
          </a:bodyPr>
          <a:lstStyle/>
          <a:p>
            <a:r>
              <a:rPr lang="zh-CN" altLang="en-US" dirty="0"/>
              <a:t>专门优化用于计算</a:t>
            </a:r>
          </a:p>
        </p:txBody>
      </p:sp>
    </p:spTree>
    <p:extLst>
      <p:ext uri="{BB962C8B-B14F-4D97-AF65-F5344CB8AC3E}">
        <p14:creationId xmlns:p14="http://schemas.microsoft.com/office/powerpoint/2010/main" val="138017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 grpId="0" animBg="1"/>
      <p:bldP spid="6" grpId="0"/>
      <p:bldP spid="26" grpId="0" animBg="1"/>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err="1">
                <a:latin typeface="微软雅黑" panose="020B0503020204020204" pitchFamily="34" charset="-122"/>
                <a:ea typeface="微软雅黑" panose="020B0503020204020204" pitchFamily="34" charset="-122"/>
              </a:rPr>
              <a:t>ndarray</a:t>
            </a:r>
            <a:r>
              <a:rPr lang="zh-CN" altLang="en-US" sz="4800" dirty="0">
                <a:latin typeface="微软雅黑" panose="020B0503020204020204" pitchFamily="34" charset="-122"/>
                <a:ea typeface="微软雅黑" panose="020B0503020204020204" pitchFamily="34" charset="-122"/>
              </a:rPr>
              <a:t> 创建</a:t>
            </a:r>
            <a:r>
              <a:rPr lang="en-US" altLang="zh-CN" sz="4800" dirty="0">
                <a:latin typeface="微软雅黑" panose="020B0503020204020204" pitchFamily="34" charset="-122"/>
                <a:ea typeface="微软雅黑" panose="020B0503020204020204" pitchFamily="34" charset="-122"/>
              </a:rPr>
              <a:t>I</a:t>
            </a:r>
            <a:endParaRPr lang="zh-CN" altLang="en-US" sz="48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7</a:t>
            </a:fld>
            <a:endParaRPr lang="zh-CN" altLang="en-US"/>
          </a:p>
        </p:txBody>
      </p:sp>
      <p:sp>
        <p:nvSpPr>
          <p:cNvPr id="13" name="矩形: 圆角 12">
            <a:extLst>
              <a:ext uri="{FF2B5EF4-FFF2-40B4-BE49-F238E27FC236}">
                <a16:creationId xmlns:a16="http://schemas.microsoft.com/office/drawing/2014/main" id="{3DC5C679-FB77-4725-8D83-6A72970CDCAE}"/>
              </a:ext>
            </a:extLst>
          </p:cNvPr>
          <p:cNvSpPr/>
          <p:nvPr/>
        </p:nvSpPr>
        <p:spPr>
          <a:xfrm>
            <a:off x="263610" y="143618"/>
            <a:ext cx="11549449" cy="888857"/>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numpy.array</a:t>
            </a:r>
            <a:r>
              <a:rPr lang="en-US" altLang="zh-CN" sz="2400" dirty="0">
                <a:solidFill>
                  <a:schemeClr val="tx1"/>
                </a:solidFill>
              </a:rPr>
              <a:t>(object, </a:t>
            </a:r>
            <a:r>
              <a:rPr lang="en-US" altLang="zh-CN" sz="2400" dirty="0" err="1">
                <a:solidFill>
                  <a:schemeClr val="tx1"/>
                </a:solidFill>
              </a:rPr>
              <a:t>dtype</a:t>
            </a:r>
            <a:r>
              <a:rPr lang="en-US" altLang="zh-CN" sz="2400" dirty="0">
                <a:solidFill>
                  <a:schemeClr val="tx1"/>
                </a:solidFill>
              </a:rPr>
              <a:t> = None, copy = True, order = None, </a:t>
            </a:r>
            <a:r>
              <a:rPr lang="en-US" altLang="zh-CN" sz="2400" dirty="0" err="1">
                <a:solidFill>
                  <a:schemeClr val="tx1"/>
                </a:solidFill>
              </a:rPr>
              <a:t>subok</a:t>
            </a:r>
            <a:r>
              <a:rPr lang="en-US" altLang="zh-CN" sz="2400" dirty="0">
                <a:solidFill>
                  <a:schemeClr val="tx1"/>
                </a:solidFill>
              </a:rPr>
              <a:t> = 		   False, </a:t>
            </a:r>
            <a:r>
              <a:rPr lang="en-US" altLang="zh-CN" sz="2400" dirty="0" err="1">
                <a:solidFill>
                  <a:schemeClr val="tx1"/>
                </a:solidFill>
              </a:rPr>
              <a:t>ndmin</a:t>
            </a:r>
            <a:r>
              <a:rPr lang="en-US" altLang="zh-CN" sz="2400" dirty="0">
                <a:solidFill>
                  <a:schemeClr val="tx1"/>
                </a:solidFill>
              </a:rPr>
              <a:t> = 0)</a:t>
            </a:r>
          </a:p>
          <a:p>
            <a:endParaRPr lang="zh-CN" altLang="en-US" sz="2400" dirty="0">
              <a:solidFill>
                <a:schemeClr val="tx1"/>
              </a:solidFill>
            </a:endParaRPr>
          </a:p>
        </p:txBody>
      </p:sp>
      <p:sp>
        <p:nvSpPr>
          <p:cNvPr id="5" name="矩形 4">
            <a:extLst>
              <a:ext uri="{FF2B5EF4-FFF2-40B4-BE49-F238E27FC236}">
                <a16:creationId xmlns:a16="http://schemas.microsoft.com/office/drawing/2014/main" id="{46E5D7C7-E483-4FB8-A13D-C719C0E5AA72}"/>
              </a:ext>
            </a:extLst>
          </p:cNvPr>
          <p:cNvSpPr/>
          <p:nvPr/>
        </p:nvSpPr>
        <p:spPr>
          <a:xfrm>
            <a:off x="263610" y="1626835"/>
            <a:ext cx="2755819" cy="369332"/>
          </a:xfrm>
          <a:prstGeom prst="rect">
            <a:avLst/>
          </a:prstGeom>
        </p:spPr>
        <p:txBody>
          <a:bodyPr wrap="none">
            <a:spAutoFit/>
          </a:bodyPr>
          <a:lstStyle/>
          <a:p>
            <a:r>
              <a:rPr lang="en-US" altLang="zh-CN" dirty="0"/>
              <a:t>a = </a:t>
            </a:r>
            <a:r>
              <a:rPr lang="en-US" altLang="zh-CN" dirty="0" err="1"/>
              <a:t>np.array</a:t>
            </a:r>
            <a:r>
              <a:rPr lang="en-US" altLang="zh-CN" dirty="0"/>
              <a:t>([1,2,3]) </a:t>
            </a:r>
            <a:endParaRPr lang="zh-CN" altLang="en-US" dirty="0"/>
          </a:p>
        </p:txBody>
      </p:sp>
      <p:sp>
        <p:nvSpPr>
          <p:cNvPr id="6" name="文本框 5">
            <a:extLst>
              <a:ext uri="{FF2B5EF4-FFF2-40B4-BE49-F238E27FC236}">
                <a16:creationId xmlns:a16="http://schemas.microsoft.com/office/drawing/2014/main" id="{F548C762-A938-44F5-9EFE-6D377636BD81}"/>
              </a:ext>
            </a:extLst>
          </p:cNvPr>
          <p:cNvSpPr txBox="1"/>
          <p:nvPr/>
        </p:nvSpPr>
        <p:spPr>
          <a:xfrm>
            <a:off x="2809104" y="1626835"/>
            <a:ext cx="4391523" cy="369332"/>
          </a:xfrm>
          <a:prstGeom prst="rect">
            <a:avLst/>
          </a:prstGeom>
          <a:noFill/>
        </p:spPr>
        <p:txBody>
          <a:bodyPr wrap="none" rtlCol="0">
            <a:spAutoFit/>
          </a:bodyPr>
          <a:lstStyle/>
          <a:p>
            <a:r>
              <a:rPr lang="en-US" altLang="zh-CN" dirty="0">
                <a:solidFill>
                  <a:schemeClr val="accent1"/>
                </a:solidFill>
              </a:rPr>
              <a:t>#</a:t>
            </a:r>
            <a:r>
              <a:rPr lang="zh-CN" altLang="en-US" dirty="0">
                <a:solidFill>
                  <a:schemeClr val="accent1"/>
                </a:solidFill>
              </a:rPr>
              <a:t>建立一个</a:t>
            </a:r>
            <a:r>
              <a:rPr lang="en-US" altLang="zh-CN" dirty="0" err="1">
                <a:solidFill>
                  <a:schemeClr val="accent1"/>
                </a:solidFill>
              </a:rPr>
              <a:t>ndarray</a:t>
            </a:r>
            <a:r>
              <a:rPr lang="zh-CN" altLang="en-US" dirty="0">
                <a:solidFill>
                  <a:schemeClr val="accent1"/>
                </a:solidFill>
              </a:rPr>
              <a:t>数组，内容为</a:t>
            </a:r>
            <a:r>
              <a:rPr lang="en-US" altLang="zh-CN" dirty="0">
                <a:solidFill>
                  <a:schemeClr val="accent1"/>
                </a:solidFill>
              </a:rPr>
              <a:t>[1,2,3]</a:t>
            </a:r>
            <a:endParaRPr lang="zh-CN" altLang="en-US" dirty="0">
              <a:solidFill>
                <a:schemeClr val="accent1"/>
              </a:solidFill>
            </a:endParaRPr>
          </a:p>
        </p:txBody>
      </p:sp>
      <p:sp>
        <p:nvSpPr>
          <p:cNvPr id="18" name="矩形 17">
            <a:extLst>
              <a:ext uri="{FF2B5EF4-FFF2-40B4-BE49-F238E27FC236}">
                <a16:creationId xmlns:a16="http://schemas.microsoft.com/office/drawing/2014/main" id="{75C2F163-84FC-45FE-8C2D-ED641B260F52}"/>
              </a:ext>
            </a:extLst>
          </p:cNvPr>
          <p:cNvSpPr/>
          <p:nvPr/>
        </p:nvSpPr>
        <p:spPr>
          <a:xfrm>
            <a:off x="263610" y="2240189"/>
            <a:ext cx="2762231" cy="369332"/>
          </a:xfrm>
          <a:prstGeom prst="rect">
            <a:avLst/>
          </a:prstGeom>
        </p:spPr>
        <p:txBody>
          <a:bodyPr wrap="none">
            <a:spAutoFit/>
          </a:bodyPr>
          <a:lstStyle/>
          <a:p>
            <a:r>
              <a:rPr lang="en-US" altLang="zh-CN" dirty="0"/>
              <a:t>b = </a:t>
            </a:r>
            <a:r>
              <a:rPr lang="en-US" altLang="zh-CN" dirty="0" err="1"/>
              <a:t>np.array</a:t>
            </a:r>
            <a:r>
              <a:rPr lang="en-US" altLang="zh-CN" dirty="0"/>
              <a:t>((1,2,3)) </a:t>
            </a:r>
            <a:endParaRPr lang="zh-CN" altLang="en-US" dirty="0"/>
          </a:p>
        </p:txBody>
      </p:sp>
      <p:sp>
        <p:nvSpPr>
          <p:cNvPr id="19" name="文本框 18">
            <a:extLst>
              <a:ext uri="{FF2B5EF4-FFF2-40B4-BE49-F238E27FC236}">
                <a16:creationId xmlns:a16="http://schemas.microsoft.com/office/drawing/2014/main" id="{11879F76-2268-434F-9FB2-8D98CA05C22D}"/>
              </a:ext>
            </a:extLst>
          </p:cNvPr>
          <p:cNvSpPr txBox="1"/>
          <p:nvPr/>
        </p:nvSpPr>
        <p:spPr>
          <a:xfrm>
            <a:off x="2809104" y="2240189"/>
            <a:ext cx="4464907" cy="646331"/>
          </a:xfrm>
          <a:prstGeom prst="rect">
            <a:avLst/>
          </a:prstGeom>
          <a:noFill/>
        </p:spPr>
        <p:txBody>
          <a:bodyPr wrap="square" rtlCol="0">
            <a:spAutoFit/>
          </a:bodyPr>
          <a:lstStyle/>
          <a:p>
            <a:r>
              <a:rPr lang="en-US" altLang="zh-CN" dirty="0">
                <a:solidFill>
                  <a:schemeClr val="accent1"/>
                </a:solidFill>
              </a:rPr>
              <a:t>#</a:t>
            </a:r>
            <a:r>
              <a:rPr lang="zh-CN" altLang="en-US" dirty="0">
                <a:solidFill>
                  <a:schemeClr val="accent1"/>
                </a:solidFill>
              </a:rPr>
              <a:t>可以从任何暴露数组接口的对象，或返回数组的任何方法创建一个</a:t>
            </a:r>
            <a:r>
              <a:rPr lang="en-US" altLang="zh-CN" dirty="0" err="1">
                <a:solidFill>
                  <a:schemeClr val="accent1"/>
                </a:solidFill>
              </a:rPr>
              <a:t>ndarray</a:t>
            </a:r>
            <a:r>
              <a:rPr lang="zh-CN" altLang="en-US" dirty="0">
                <a:solidFill>
                  <a:schemeClr val="accent1"/>
                </a:solidFill>
              </a:rPr>
              <a:t>。</a:t>
            </a:r>
          </a:p>
        </p:txBody>
      </p:sp>
      <p:sp>
        <p:nvSpPr>
          <p:cNvPr id="21" name="矩形: 圆角 20">
            <a:extLst>
              <a:ext uri="{FF2B5EF4-FFF2-40B4-BE49-F238E27FC236}">
                <a16:creationId xmlns:a16="http://schemas.microsoft.com/office/drawing/2014/main" id="{7485C1DC-FB15-4A16-8AB3-FF15E9307450}"/>
              </a:ext>
            </a:extLst>
          </p:cNvPr>
          <p:cNvSpPr/>
          <p:nvPr/>
        </p:nvSpPr>
        <p:spPr>
          <a:xfrm>
            <a:off x="7101016" y="2257617"/>
            <a:ext cx="5090984" cy="629108"/>
          </a:xfrm>
          <a:prstGeom prst="round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accent4"/>
                </a:solidFill>
              </a:rPr>
              <a:t>暴露数组接口</a:t>
            </a:r>
            <a:r>
              <a:rPr lang="zh-CN" altLang="en-US" sz="2400" dirty="0">
                <a:solidFill>
                  <a:schemeClr val="tx1"/>
                </a:solidFill>
              </a:rPr>
              <a:t>：</a:t>
            </a:r>
            <a:r>
              <a:rPr lang="en-US" altLang="zh-CN" sz="2400" dirty="0">
                <a:solidFill>
                  <a:srgbClr val="00B050"/>
                </a:solidFill>
              </a:rPr>
              <a:t>list</a:t>
            </a:r>
            <a:r>
              <a:rPr lang="en-US" altLang="zh-CN" sz="2400" dirty="0">
                <a:solidFill>
                  <a:schemeClr val="tx1"/>
                </a:solidFill>
              </a:rPr>
              <a:t>(object)</a:t>
            </a:r>
            <a:r>
              <a:rPr lang="zh-CN" altLang="en-US" sz="2400" dirty="0">
                <a:solidFill>
                  <a:schemeClr val="tx1"/>
                </a:solidFill>
              </a:rPr>
              <a:t>起作用</a:t>
            </a:r>
          </a:p>
        </p:txBody>
      </p:sp>
      <p:sp>
        <p:nvSpPr>
          <p:cNvPr id="26" name="矩形 25">
            <a:extLst>
              <a:ext uri="{FF2B5EF4-FFF2-40B4-BE49-F238E27FC236}">
                <a16:creationId xmlns:a16="http://schemas.microsoft.com/office/drawing/2014/main" id="{BFE0B22A-3854-48DD-ADDF-CBDC100FA628}"/>
              </a:ext>
            </a:extLst>
          </p:cNvPr>
          <p:cNvSpPr/>
          <p:nvPr/>
        </p:nvSpPr>
        <p:spPr>
          <a:xfrm>
            <a:off x="263610" y="3059668"/>
            <a:ext cx="6324104" cy="369332"/>
          </a:xfrm>
          <a:prstGeom prst="rect">
            <a:avLst/>
          </a:prstGeom>
        </p:spPr>
        <p:txBody>
          <a:bodyPr wrap="none">
            <a:spAutoFit/>
          </a:bodyPr>
          <a:lstStyle/>
          <a:p>
            <a:r>
              <a:rPr lang="en-US" altLang="zh-CN" dirty="0"/>
              <a:t>c = </a:t>
            </a:r>
            <a:r>
              <a:rPr lang="en-US" altLang="zh-CN" dirty="0" err="1"/>
              <a:t>np.array</a:t>
            </a:r>
            <a:r>
              <a:rPr lang="en-US" altLang="zh-CN" dirty="0"/>
              <a:t>([[1, 2, 3, 4],[4, 5, 6, 7], [7, 8, 9, 10]])</a:t>
            </a:r>
            <a:endParaRPr lang="zh-CN" altLang="en-US" dirty="0"/>
          </a:p>
        </p:txBody>
      </p:sp>
      <p:sp>
        <p:nvSpPr>
          <p:cNvPr id="28" name="文本框 27">
            <a:extLst>
              <a:ext uri="{FF2B5EF4-FFF2-40B4-BE49-F238E27FC236}">
                <a16:creationId xmlns:a16="http://schemas.microsoft.com/office/drawing/2014/main" id="{086462D3-E5C2-42F8-BAC0-287D9E672090}"/>
              </a:ext>
            </a:extLst>
          </p:cNvPr>
          <p:cNvSpPr txBox="1"/>
          <p:nvPr/>
        </p:nvSpPr>
        <p:spPr>
          <a:xfrm>
            <a:off x="2809103" y="3572870"/>
            <a:ext cx="4464907" cy="646331"/>
          </a:xfrm>
          <a:prstGeom prst="rect">
            <a:avLst/>
          </a:prstGeom>
          <a:noFill/>
        </p:spPr>
        <p:txBody>
          <a:bodyPr wrap="square" rtlCol="0">
            <a:spAutoFit/>
          </a:bodyPr>
          <a:lstStyle/>
          <a:p>
            <a:r>
              <a:rPr lang="en-US" altLang="zh-CN" dirty="0">
                <a:solidFill>
                  <a:schemeClr val="accent1"/>
                </a:solidFill>
              </a:rPr>
              <a:t>#</a:t>
            </a:r>
            <a:r>
              <a:rPr lang="zh-CN" altLang="en-US" dirty="0">
                <a:solidFill>
                  <a:schemeClr val="accent1"/>
                </a:solidFill>
              </a:rPr>
              <a:t>如果传递的是多层嵌套的序列，将创建多维数组。</a:t>
            </a:r>
          </a:p>
        </p:txBody>
      </p:sp>
      <p:sp>
        <p:nvSpPr>
          <p:cNvPr id="29" name="对话气泡: 圆角矩形 28">
            <a:extLst>
              <a:ext uri="{FF2B5EF4-FFF2-40B4-BE49-F238E27FC236}">
                <a16:creationId xmlns:a16="http://schemas.microsoft.com/office/drawing/2014/main" id="{E7B30440-601A-4494-98B3-FAE502EC4490}"/>
              </a:ext>
            </a:extLst>
          </p:cNvPr>
          <p:cNvSpPr/>
          <p:nvPr/>
        </p:nvSpPr>
        <p:spPr>
          <a:xfrm>
            <a:off x="3581400" y="187127"/>
            <a:ext cx="2185086" cy="420554"/>
          </a:xfrm>
          <a:prstGeom prst="wedgeRoundRectCallout">
            <a:avLst>
              <a:gd name="adj1" fmla="val -160097"/>
              <a:gd name="adj2" fmla="val 170841"/>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7C663F97-36CE-4A75-861A-BFD08A09CB3D}"/>
              </a:ext>
            </a:extLst>
          </p:cNvPr>
          <p:cNvSpPr txBox="1"/>
          <p:nvPr/>
        </p:nvSpPr>
        <p:spPr>
          <a:xfrm>
            <a:off x="263610" y="1176093"/>
            <a:ext cx="2262158" cy="369332"/>
          </a:xfrm>
          <a:prstGeom prst="rect">
            <a:avLst/>
          </a:prstGeom>
          <a:noFill/>
        </p:spPr>
        <p:txBody>
          <a:bodyPr wrap="none" rtlCol="0">
            <a:spAutoFit/>
          </a:bodyPr>
          <a:lstStyle/>
          <a:p>
            <a:r>
              <a:rPr lang="zh-CN" altLang="en-US" dirty="0">
                <a:solidFill>
                  <a:srgbClr val="FF0000"/>
                </a:solidFill>
              </a:rPr>
              <a:t>数据类型，默认自动</a:t>
            </a:r>
          </a:p>
        </p:txBody>
      </p:sp>
      <p:sp>
        <p:nvSpPr>
          <p:cNvPr id="31" name="对话气泡: 圆角矩形 30">
            <a:extLst>
              <a:ext uri="{FF2B5EF4-FFF2-40B4-BE49-F238E27FC236}">
                <a16:creationId xmlns:a16="http://schemas.microsoft.com/office/drawing/2014/main" id="{8A9877D8-C91C-43F3-99E1-FB93A298ADB2}"/>
              </a:ext>
            </a:extLst>
          </p:cNvPr>
          <p:cNvSpPr/>
          <p:nvPr/>
        </p:nvSpPr>
        <p:spPr>
          <a:xfrm>
            <a:off x="7991733" y="248910"/>
            <a:ext cx="2107856" cy="420554"/>
          </a:xfrm>
          <a:prstGeom prst="wedgeRoundRectCallout">
            <a:avLst>
              <a:gd name="adj1" fmla="val 4046"/>
              <a:gd name="adj2" fmla="val 190429"/>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5725F92E-771E-4138-8C4B-1F8213D40572}"/>
              </a:ext>
            </a:extLst>
          </p:cNvPr>
          <p:cNvSpPr txBox="1"/>
          <p:nvPr/>
        </p:nvSpPr>
        <p:spPr>
          <a:xfrm>
            <a:off x="7577960" y="1275714"/>
            <a:ext cx="2717795" cy="369332"/>
          </a:xfrm>
          <a:prstGeom prst="rect">
            <a:avLst/>
          </a:prstGeom>
          <a:noFill/>
        </p:spPr>
        <p:txBody>
          <a:bodyPr wrap="none" rtlCol="0">
            <a:spAutoFit/>
          </a:bodyPr>
          <a:lstStyle/>
          <a:p>
            <a:r>
              <a:rPr lang="zh-CN" altLang="en-US" dirty="0">
                <a:solidFill>
                  <a:srgbClr val="FF0000"/>
                </a:solidFill>
              </a:rPr>
              <a:t>多维数组的存储，</a:t>
            </a:r>
            <a:r>
              <a:rPr lang="en-US" altLang="zh-CN" dirty="0">
                <a:solidFill>
                  <a:srgbClr val="FF0000"/>
                </a:solidFill>
              </a:rPr>
              <a:t>’C’, ‘F’</a:t>
            </a:r>
            <a:endParaRPr lang="zh-CN" altLang="en-US" dirty="0">
              <a:solidFill>
                <a:srgbClr val="FF0000"/>
              </a:solidFill>
            </a:endParaRPr>
          </a:p>
        </p:txBody>
      </p:sp>
      <p:sp>
        <p:nvSpPr>
          <p:cNvPr id="33" name="对话气泡: 圆角矩形 32">
            <a:extLst>
              <a:ext uri="{FF2B5EF4-FFF2-40B4-BE49-F238E27FC236}">
                <a16:creationId xmlns:a16="http://schemas.microsoft.com/office/drawing/2014/main" id="{EEFFA1B4-AEB1-4911-B6BE-1E9FB073E530}"/>
              </a:ext>
            </a:extLst>
          </p:cNvPr>
          <p:cNvSpPr/>
          <p:nvPr/>
        </p:nvSpPr>
        <p:spPr>
          <a:xfrm>
            <a:off x="3455013" y="612024"/>
            <a:ext cx="1866630" cy="420554"/>
          </a:xfrm>
          <a:prstGeom prst="wedgeRoundRectCallout">
            <a:avLst>
              <a:gd name="adj1" fmla="val 29537"/>
              <a:gd name="adj2" fmla="val 92488"/>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4996008D-2500-411C-A9F4-1F1B89025578}"/>
              </a:ext>
            </a:extLst>
          </p:cNvPr>
          <p:cNvSpPr txBox="1"/>
          <p:nvPr/>
        </p:nvSpPr>
        <p:spPr>
          <a:xfrm>
            <a:off x="4104618" y="1205746"/>
            <a:ext cx="1800493" cy="369332"/>
          </a:xfrm>
          <a:prstGeom prst="rect">
            <a:avLst/>
          </a:prstGeom>
          <a:noFill/>
        </p:spPr>
        <p:txBody>
          <a:bodyPr wrap="none" rtlCol="0">
            <a:spAutoFit/>
          </a:bodyPr>
          <a:lstStyle/>
          <a:p>
            <a:r>
              <a:rPr lang="zh-CN" altLang="en-US" dirty="0">
                <a:solidFill>
                  <a:srgbClr val="FF0000"/>
                </a:solidFill>
              </a:rPr>
              <a:t>维度，默认自动</a:t>
            </a:r>
          </a:p>
        </p:txBody>
      </p:sp>
    </p:spTree>
    <p:extLst>
      <p:ext uri="{BB962C8B-B14F-4D97-AF65-F5344CB8AC3E}">
        <p14:creationId xmlns:p14="http://schemas.microsoft.com/office/powerpoint/2010/main" val="328163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5" grpId="0"/>
      <p:bldP spid="6" grpId="0"/>
      <p:bldP spid="18" grpId="0"/>
      <p:bldP spid="19" grpId="0"/>
      <p:bldP spid="21" grpId="0" animBg="1"/>
      <p:bldP spid="26" grpId="0"/>
      <p:bldP spid="28" grpId="0"/>
      <p:bldP spid="29" grpId="0" animBg="1"/>
      <p:bldP spid="30" grpId="0"/>
      <p:bldP spid="31" grpId="0" animBg="1"/>
      <p:bldP spid="32" grpId="0"/>
      <p:bldP spid="33" grpId="0" animBg="1"/>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err="1">
                <a:latin typeface="微软雅黑" panose="020B0503020204020204" pitchFamily="34" charset="-122"/>
                <a:ea typeface="微软雅黑" panose="020B0503020204020204" pitchFamily="34" charset="-122"/>
              </a:rPr>
              <a:t>ndarray</a:t>
            </a:r>
            <a:r>
              <a:rPr lang="zh-CN" altLang="en-US" sz="4800" dirty="0">
                <a:latin typeface="微软雅黑" panose="020B0503020204020204" pitchFamily="34" charset="-122"/>
                <a:ea typeface="微软雅黑" panose="020B0503020204020204" pitchFamily="34" charset="-122"/>
              </a:rPr>
              <a:t> 创建</a:t>
            </a:r>
            <a:r>
              <a:rPr lang="en-US" altLang="zh-CN" sz="4800" dirty="0">
                <a:latin typeface="微软雅黑" panose="020B0503020204020204" pitchFamily="34" charset="-122"/>
                <a:ea typeface="微软雅黑" panose="020B0503020204020204" pitchFamily="34" charset="-122"/>
              </a:rPr>
              <a:t>II</a:t>
            </a:r>
            <a:endParaRPr lang="zh-CN" altLang="en-US" sz="48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8</a:t>
            </a:fld>
            <a:endParaRPr lang="zh-CN" altLang="en-US"/>
          </a:p>
        </p:txBody>
      </p:sp>
      <p:sp>
        <p:nvSpPr>
          <p:cNvPr id="13" name="矩形: 圆角 12">
            <a:extLst>
              <a:ext uri="{FF2B5EF4-FFF2-40B4-BE49-F238E27FC236}">
                <a16:creationId xmlns:a16="http://schemas.microsoft.com/office/drawing/2014/main" id="{355D7B49-DF20-4C59-877D-CBBED89E6110}"/>
              </a:ext>
            </a:extLst>
          </p:cNvPr>
          <p:cNvSpPr/>
          <p:nvPr/>
        </p:nvSpPr>
        <p:spPr>
          <a:xfrm>
            <a:off x="263611" y="143619"/>
            <a:ext cx="7068066"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numpy.empty</a:t>
            </a:r>
            <a:r>
              <a:rPr lang="en-US" altLang="zh-CN" sz="2400" dirty="0">
                <a:solidFill>
                  <a:schemeClr val="tx1"/>
                </a:solidFill>
              </a:rPr>
              <a:t>(shape, </a:t>
            </a:r>
            <a:r>
              <a:rPr lang="en-US" altLang="zh-CN" sz="2400" dirty="0" err="1">
                <a:solidFill>
                  <a:schemeClr val="tx1"/>
                </a:solidFill>
              </a:rPr>
              <a:t>dtype</a:t>
            </a:r>
            <a:r>
              <a:rPr lang="en-US" altLang="zh-CN" sz="2400" dirty="0">
                <a:solidFill>
                  <a:schemeClr val="tx1"/>
                </a:solidFill>
              </a:rPr>
              <a:t>=float, order=‘C’)</a:t>
            </a:r>
          </a:p>
          <a:p>
            <a:endParaRPr lang="zh-CN" altLang="en-US" sz="2400" dirty="0">
              <a:solidFill>
                <a:schemeClr val="tx1"/>
              </a:solidFill>
            </a:endParaRPr>
          </a:p>
        </p:txBody>
      </p:sp>
      <p:sp>
        <p:nvSpPr>
          <p:cNvPr id="5" name="矩形 4">
            <a:extLst>
              <a:ext uri="{FF2B5EF4-FFF2-40B4-BE49-F238E27FC236}">
                <a16:creationId xmlns:a16="http://schemas.microsoft.com/office/drawing/2014/main" id="{AEA5A197-EC96-4D5E-992C-23F571DCD557}"/>
              </a:ext>
            </a:extLst>
          </p:cNvPr>
          <p:cNvSpPr/>
          <p:nvPr/>
        </p:nvSpPr>
        <p:spPr>
          <a:xfrm>
            <a:off x="314086" y="788015"/>
            <a:ext cx="2654701" cy="369332"/>
          </a:xfrm>
          <a:prstGeom prst="rect">
            <a:avLst/>
          </a:prstGeom>
        </p:spPr>
        <p:txBody>
          <a:bodyPr wrap="none">
            <a:spAutoFit/>
          </a:bodyPr>
          <a:lstStyle/>
          <a:p>
            <a:r>
              <a:rPr lang="en-US" altLang="zh-CN" dirty="0"/>
              <a:t>x = </a:t>
            </a:r>
            <a:r>
              <a:rPr lang="en-US" altLang="zh-CN" dirty="0" err="1"/>
              <a:t>np.empty</a:t>
            </a:r>
            <a:r>
              <a:rPr lang="en-US" altLang="zh-CN" dirty="0"/>
              <a:t>((3,2)) </a:t>
            </a:r>
            <a:endParaRPr lang="zh-CN" altLang="en-US" dirty="0"/>
          </a:p>
        </p:txBody>
      </p:sp>
      <p:sp>
        <p:nvSpPr>
          <p:cNvPr id="16" name="文本框 15">
            <a:extLst>
              <a:ext uri="{FF2B5EF4-FFF2-40B4-BE49-F238E27FC236}">
                <a16:creationId xmlns:a16="http://schemas.microsoft.com/office/drawing/2014/main" id="{5F3B24D2-7396-4097-8B83-B58A5C293C6E}"/>
              </a:ext>
            </a:extLst>
          </p:cNvPr>
          <p:cNvSpPr txBox="1"/>
          <p:nvPr/>
        </p:nvSpPr>
        <p:spPr>
          <a:xfrm>
            <a:off x="2705060" y="792065"/>
            <a:ext cx="4253024" cy="369332"/>
          </a:xfrm>
          <a:prstGeom prst="rect">
            <a:avLst/>
          </a:prstGeom>
          <a:noFill/>
        </p:spPr>
        <p:txBody>
          <a:bodyPr wrap="none" rtlCol="0">
            <a:spAutoFit/>
          </a:bodyPr>
          <a:lstStyle/>
          <a:p>
            <a:r>
              <a:rPr lang="en-US" altLang="zh-CN" dirty="0">
                <a:solidFill>
                  <a:schemeClr val="accent1"/>
                </a:solidFill>
              </a:rPr>
              <a:t>#</a:t>
            </a:r>
            <a:r>
              <a:rPr lang="zh-CN" altLang="en-US" dirty="0">
                <a:solidFill>
                  <a:schemeClr val="accent1"/>
                </a:solidFill>
              </a:rPr>
              <a:t>产生空数组</a:t>
            </a:r>
            <a:r>
              <a:rPr lang="en-US" altLang="zh-CN" dirty="0" err="1">
                <a:solidFill>
                  <a:schemeClr val="accent1"/>
                </a:solidFill>
              </a:rPr>
              <a:t>np.array</a:t>
            </a:r>
            <a:r>
              <a:rPr lang="en-US" altLang="zh-CN" dirty="0">
                <a:solidFill>
                  <a:schemeClr val="accent1"/>
                </a:solidFill>
              </a:rPr>
              <a:t>(shape=(3,2))</a:t>
            </a:r>
            <a:endParaRPr lang="zh-CN" altLang="en-US" dirty="0">
              <a:solidFill>
                <a:schemeClr val="accent1"/>
              </a:solidFill>
            </a:endParaRPr>
          </a:p>
        </p:txBody>
      </p:sp>
      <p:sp>
        <p:nvSpPr>
          <p:cNvPr id="18" name="矩形: 圆角 17">
            <a:extLst>
              <a:ext uri="{FF2B5EF4-FFF2-40B4-BE49-F238E27FC236}">
                <a16:creationId xmlns:a16="http://schemas.microsoft.com/office/drawing/2014/main" id="{FEB35AE1-D763-4B3B-B82E-06E07E051A88}"/>
              </a:ext>
            </a:extLst>
          </p:cNvPr>
          <p:cNvSpPr/>
          <p:nvPr/>
        </p:nvSpPr>
        <p:spPr>
          <a:xfrm>
            <a:off x="263611" y="1355378"/>
            <a:ext cx="7068066"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numpy.zeros</a:t>
            </a:r>
            <a:r>
              <a:rPr lang="en-US" altLang="zh-CN" sz="2400" dirty="0">
                <a:solidFill>
                  <a:schemeClr val="tx1"/>
                </a:solidFill>
              </a:rPr>
              <a:t>(shape, </a:t>
            </a:r>
            <a:r>
              <a:rPr lang="en-US" altLang="zh-CN" sz="2400" dirty="0" err="1">
                <a:solidFill>
                  <a:schemeClr val="tx1"/>
                </a:solidFill>
              </a:rPr>
              <a:t>dtype</a:t>
            </a:r>
            <a:r>
              <a:rPr lang="en-US" altLang="zh-CN" sz="2400" dirty="0">
                <a:solidFill>
                  <a:schemeClr val="tx1"/>
                </a:solidFill>
              </a:rPr>
              <a:t>=float, order=‘C’)</a:t>
            </a:r>
          </a:p>
          <a:p>
            <a:endParaRPr lang="zh-CN" altLang="en-US" sz="2400" dirty="0">
              <a:solidFill>
                <a:schemeClr val="tx1"/>
              </a:solidFill>
            </a:endParaRPr>
          </a:p>
        </p:txBody>
      </p:sp>
      <p:sp>
        <p:nvSpPr>
          <p:cNvPr id="19" name="文本框 18">
            <a:extLst>
              <a:ext uri="{FF2B5EF4-FFF2-40B4-BE49-F238E27FC236}">
                <a16:creationId xmlns:a16="http://schemas.microsoft.com/office/drawing/2014/main" id="{2F9AA721-5D50-418C-BF7E-9C27CB6DB053}"/>
              </a:ext>
            </a:extLst>
          </p:cNvPr>
          <p:cNvSpPr txBox="1"/>
          <p:nvPr/>
        </p:nvSpPr>
        <p:spPr>
          <a:xfrm>
            <a:off x="263611" y="1949459"/>
            <a:ext cx="2598788" cy="369332"/>
          </a:xfrm>
          <a:prstGeom prst="rect">
            <a:avLst/>
          </a:prstGeom>
          <a:noFill/>
        </p:spPr>
        <p:txBody>
          <a:bodyPr wrap="none" rtlCol="0">
            <a:spAutoFit/>
          </a:bodyPr>
          <a:lstStyle/>
          <a:p>
            <a:r>
              <a:rPr lang="en-US" altLang="zh-CN" dirty="0">
                <a:solidFill>
                  <a:schemeClr val="accent1"/>
                </a:solidFill>
              </a:rPr>
              <a:t>#</a:t>
            </a:r>
            <a:r>
              <a:rPr lang="zh-CN" altLang="en-US" dirty="0">
                <a:solidFill>
                  <a:schemeClr val="accent1"/>
                </a:solidFill>
              </a:rPr>
              <a:t>产生全部填充</a:t>
            </a:r>
            <a:r>
              <a:rPr lang="en-US" altLang="zh-CN" dirty="0">
                <a:solidFill>
                  <a:schemeClr val="accent1"/>
                </a:solidFill>
              </a:rPr>
              <a:t>0</a:t>
            </a:r>
            <a:r>
              <a:rPr lang="zh-CN" altLang="en-US" dirty="0">
                <a:solidFill>
                  <a:schemeClr val="accent1"/>
                </a:solidFill>
              </a:rPr>
              <a:t>的数组</a:t>
            </a:r>
          </a:p>
        </p:txBody>
      </p:sp>
      <p:sp>
        <p:nvSpPr>
          <p:cNvPr id="21" name="矩形: 圆角 20">
            <a:extLst>
              <a:ext uri="{FF2B5EF4-FFF2-40B4-BE49-F238E27FC236}">
                <a16:creationId xmlns:a16="http://schemas.microsoft.com/office/drawing/2014/main" id="{FEA48805-5BE1-446B-A36C-7C835ADB7A94}"/>
              </a:ext>
            </a:extLst>
          </p:cNvPr>
          <p:cNvSpPr/>
          <p:nvPr/>
        </p:nvSpPr>
        <p:spPr>
          <a:xfrm>
            <a:off x="263611" y="2579904"/>
            <a:ext cx="7068066"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numpy.ones</a:t>
            </a:r>
            <a:r>
              <a:rPr lang="en-US" altLang="zh-CN" sz="2400" dirty="0">
                <a:solidFill>
                  <a:schemeClr val="tx1"/>
                </a:solidFill>
              </a:rPr>
              <a:t>(shape, </a:t>
            </a:r>
            <a:r>
              <a:rPr lang="en-US" altLang="zh-CN" sz="2400" dirty="0" err="1">
                <a:solidFill>
                  <a:schemeClr val="tx1"/>
                </a:solidFill>
              </a:rPr>
              <a:t>dtype</a:t>
            </a:r>
            <a:r>
              <a:rPr lang="en-US" altLang="zh-CN" sz="2400" dirty="0">
                <a:solidFill>
                  <a:schemeClr val="tx1"/>
                </a:solidFill>
              </a:rPr>
              <a:t>=float, order=‘C’)</a:t>
            </a:r>
          </a:p>
          <a:p>
            <a:endParaRPr lang="zh-CN" altLang="en-US" sz="2400" dirty="0">
              <a:solidFill>
                <a:schemeClr val="tx1"/>
              </a:solidFill>
            </a:endParaRPr>
          </a:p>
        </p:txBody>
      </p:sp>
      <p:sp>
        <p:nvSpPr>
          <p:cNvPr id="28" name="文本框 27">
            <a:extLst>
              <a:ext uri="{FF2B5EF4-FFF2-40B4-BE49-F238E27FC236}">
                <a16:creationId xmlns:a16="http://schemas.microsoft.com/office/drawing/2014/main" id="{2DD3A1CF-47CB-4B05-A1FA-2AF1FEF1C5FA}"/>
              </a:ext>
            </a:extLst>
          </p:cNvPr>
          <p:cNvSpPr txBox="1"/>
          <p:nvPr/>
        </p:nvSpPr>
        <p:spPr>
          <a:xfrm>
            <a:off x="263611" y="3216183"/>
            <a:ext cx="2598788" cy="369332"/>
          </a:xfrm>
          <a:prstGeom prst="rect">
            <a:avLst/>
          </a:prstGeom>
          <a:noFill/>
        </p:spPr>
        <p:txBody>
          <a:bodyPr wrap="none" rtlCol="0">
            <a:spAutoFit/>
          </a:bodyPr>
          <a:lstStyle/>
          <a:p>
            <a:r>
              <a:rPr lang="en-US" altLang="zh-CN" dirty="0">
                <a:solidFill>
                  <a:schemeClr val="accent1"/>
                </a:solidFill>
              </a:rPr>
              <a:t>#</a:t>
            </a:r>
            <a:r>
              <a:rPr lang="zh-CN" altLang="en-US" dirty="0">
                <a:solidFill>
                  <a:schemeClr val="accent1"/>
                </a:solidFill>
              </a:rPr>
              <a:t>产生全部填充</a:t>
            </a:r>
            <a:r>
              <a:rPr lang="en-US" altLang="zh-CN" dirty="0">
                <a:solidFill>
                  <a:schemeClr val="accent1"/>
                </a:solidFill>
              </a:rPr>
              <a:t>1</a:t>
            </a:r>
            <a:r>
              <a:rPr lang="zh-CN" altLang="en-US" dirty="0">
                <a:solidFill>
                  <a:schemeClr val="accent1"/>
                </a:solidFill>
              </a:rPr>
              <a:t>的数组</a:t>
            </a:r>
          </a:p>
        </p:txBody>
      </p:sp>
    </p:spTree>
    <p:extLst>
      <p:ext uri="{BB962C8B-B14F-4D97-AF65-F5344CB8AC3E}">
        <p14:creationId xmlns:p14="http://schemas.microsoft.com/office/powerpoint/2010/main" val="348431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5" grpId="0"/>
      <p:bldP spid="16" grpId="0"/>
      <p:bldP spid="18" grpId="0" animBg="1"/>
      <p:bldP spid="19" grpId="0"/>
      <p:bldP spid="21"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err="1">
                <a:latin typeface="微软雅黑" panose="020B0503020204020204" pitchFamily="34" charset="-122"/>
                <a:ea typeface="微软雅黑" panose="020B0503020204020204" pitchFamily="34" charset="-122"/>
              </a:rPr>
              <a:t>ndarray</a:t>
            </a:r>
            <a:r>
              <a:rPr lang="zh-CN" altLang="en-US" sz="4800" dirty="0">
                <a:latin typeface="微软雅黑" panose="020B0503020204020204" pitchFamily="34" charset="-122"/>
                <a:ea typeface="微软雅黑" panose="020B0503020204020204" pitchFamily="34" charset="-122"/>
              </a:rPr>
              <a:t> 创建</a:t>
            </a:r>
            <a:r>
              <a:rPr lang="en-US" altLang="zh-CN" sz="4800" dirty="0">
                <a:latin typeface="微软雅黑" panose="020B0503020204020204" pitchFamily="34" charset="-122"/>
                <a:ea typeface="微软雅黑" panose="020B0503020204020204" pitchFamily="34" charset="-122"/>
              </a:rPr>
              <a:t>III</a:t>
            </a:r>
            <a:endParaRPr lang="zh-CN" altLang="en-US" sz="48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id="{8499D7A5-191F-4DF4-A9AC-D7018974BEEC}"/>
              </a:ext>
            </a:extLst>
          </p:cNvPr>
          <p:cNvSpPr>
            <a:spLocks noGrp="1"/>
          </p:cNvSpPr>
          <p:nvPr>
            <p:ph type="dt" sz="half" idx="10"/>
          </p:nvPr>
        </p:nvSpPr>
        <p:spPr/>
        <p:txBody>
          <a:bodyPr/>
          <a:lstStyle/>
          <a:p>
            <a:fld id="{D6A7DE17-FF75-4DF0-BAC0-95B8FC33BFE0}" type="datetime1">
              <a:rPr lang="zh-CN" altLang="en-US" smtClean="0"/>
              <a:t>2019/11/21</a:t>
            </a:fld>
            <a:endParaRPr lang="zh-CN" altLang="en-US"/>
          </a:p>
        </p:txBody>
      </p:sp>
      <p:sp>
        <p:nvSpPr>
          <p:cNvPr id="17" name="页脚占位符 16">
            <a:extLst>
              <a:ext uri="{FF2B5EF4-FFF2-40B4-BE49-F238E27FC236}">
                <a16:creationId xmlns:a16="http://schemas.microsoft.com/office/drawing/2014/main"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id="{891D256C-903C-4FB9-B17D-9CFFF6C7C510}"/>
              </a:ext>
            </a:extLst>
          </p:cNvPr>
          <p:cNvSpPr>
            <a:spLocks noGrp="1"/>
          </p:cNvSpPr>
          <p:nvPr>
            <p:ph type="sldNum" sz="quarter" idx="12"/>
          </p:nvPr>
        </p:nvSpPr>
        <p:spPr/>
        <p:txBody>
          <a:bodyPr/>
          <a:lstStyle/>
          <a:p>
            <a:fld id="{E65C1432-8EDE-43EF-BC04-200B22B83EF3}" type="slidenum">
              <a:rPr lang="zh-CN" altLang="en-US" smtClean="0"/>
              <a:t>9</a:t>
            </a:fld>
            <a:endParaRPr lang="zh-CN" altLang="en-US"/>
          </a:p>
        </p:txBody>
      </p:sp>
      <p:sp>
        <p:nvSpPr>
          <p:cNvPr id="13" name="矩形: 圆角 12">
            <a:extLst>
              <a:ext uri="{FF2B5EF4-FFF2-40B4-BE49-F238E27FC236}">
                <a16:creationId xmlns:a16="http://schemas.microsoft.com/office/drawing/2014/main" id="{355D7B49-DF20-4C59-877D-CBBED89E6110}"/>
              </a:ext>
            </a:extLst>
          </p:cNvPr>
          <p:cNvSpPr/>
          <p:nvPr/>
        </p:nvSpPr>
        <p:spPr>
          <a:xfrm>
            <a:off x="263610" y="143619"/>
            <a:ext cx="8641493"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numpy.arange</a:t>
            </a:r>
            <a:r>
              <a:rPr lang="en-US" altLang="zh-CN" sz="2400" dirty="0">
                <a:solidFill>
                  <a:schemeClr val="tx1"/>
                </a:solidFill>
              </a:rPr>
              <a:t>(start=0, stop, step=1, </a:t>
            </a:r>
            <a:r>
              <a:rPr lang="en-US" altLang="zh-CN" sz="2400" dirty="0" err="1">
                <a:solidFill>
                  <a:schemeClr val="tx1"/>
                </a:solidFill>
              </a:rPr>
              <a:t>dtype</a:t>
            </a:r>
            <a:r>
              <a:rPr lang="en-US" altLang="zh-CN" sz="2400" dirty="0">
                <a:solidFill>
                  <a:schemeClr val="tx1"/>
                </a:solidFill>
              </a:rPr>
              <a:t>=None)</a:t>
            </a:r>
          </a:p>
          <a:p>
            <a:endParaRPr lang="zh-CN" altLang="en-US" sz="2400" dirty="0">
              <a:solidFill>
                <a:schemeClr val="tx1"/>
              </a:solidFill>
            </a:endParaRPr>
          </a:p>
        </p:txBody>
      </p:sp>
      <p:sp>
        <p:nvSpPr>
          <p:cNvPr id="5" name="矩形 4">
            <a:extLst>
              <a:ext uri="{FF2B5EF4-FFF2-40B4-BE49-F238E27FC236}">
                <a16:creationId xmlns:a16="http://schemas.microsoft.com/office/drawing/2014/main" id="{AEA5A197-EC96-4D5E-992C-23F571DCD557}"/>
              </a:ext>
            </a:extLst>
          </p:cNvPr>
          <p:cNvSpPr/>
          <p:nvPr/>
        </p:nvSpPr>
        <p:spPr>
          <a:xfrm>
            <a:off x="314086" y="788015"/>
            <a:ext cx="2279920" cy="369332"/>
          </a:xfrm>
          <a:prstGeom prst="rect">
            <a:avLst/>
          </a:prstGeom>
        </p:spPr>
        <p:txBody>
          <a:bodyPr wrap="none">
            <a:spAutoFit/>
          </a:bodyPr>
          <a:lstStyle/>
          <a:p>
            <a:r>
              <a:rPr lang="en-US" altLang="zh-CN" dirty="0"/>
              <a:t>x = </a:t>
            </a:r>
            <a:r>
              <a:rPr lang="en-US" altLang="zh-CN" dirty="0" err="1"/>
              <a:t>np.arange</a:t>
            </a:r>
            <a:r>
              <a:rPr lang="en-US" altLang="zh-CN" dirty="0"/>
              <a:t>(5) </a:t>
            </a:r>
            <a:endParaRPr lang="zh-CN" altLang="en-US" dirty="0"/>
          </a:p>
        </p:txBody>
      </p:sp>
      <p:sp>
        <p:nvSpPr>
          <p:cNvPr id="16" name="文本框 15">
            <a:extLst>
              <a:ext uri="{FF2B5EF4-FFF2-40B4-BE49-F238E27FC236}">
                <a16:creationId xmlns:a16="http://schemas.microsoft.com/office/drawing/2014/main" id="{5F3B24D2-7396-4097-8B83-B58A5C293C6E}"/>
              </a:ext>
            </a:extLst>
          </p:cNvPr>
          <p:cNvSpPr txBox="1"/>
          <p:nvPr/>
        </p:nvSpPr>
        <p:spPr>
          <a:xfrm>
            <a:off x="2705060" y="792065"/>
            <a:ext cx="2463110" cy="369332"/>
          </a:xfrm>
          <a:prstGeom prst="rect">
            <a:avLst/>
          </a:prstGeom>
          <a:noFill/>
        </p:spPr>
        <p:txBody>
          <a:bodyPr wrap="none" rtlCol="0">
            <a:spAutoFit/>
          </a:bodyPr>
          <a:lstStyle/>
          <a:p>
            <a:r>
              <a:rPr lang="en-US" altLang="zh-CN" dirty="0">
                <a:solidFill>
                  <a:schemeClr val="accent1"/>
                </a:solidFill>
              </a:rPr>
              <a:t>#array([1,2,3,4,5])</a:t>
            </a:r>
            <a:endParaRPr lang="zh-CN" altLang="en-US" dirty="0">
              <a:solidFill>
                <a:schemeClr val="accent1"/>
              </a:solidFill>
            </a:endParaRPr>
          </a:p>
        </p:txBody>
      </p:sp>
      <p:sp>
        <p:nvSpPr>
          <p:cNvPr id="18" name="矩形: 圆角 17">
            <a:extLst>
              <a:ext uri="{FF2B5EF4-FFF2-40B4-BE49-F238E27FC236}">
                <a16:creationId xmlns:a16="http://schemas.microsoft.com/office/drawing/2014/main" id="{FEB35AE1-D763-4B3B-B82E-06E07E051A88}"/>
              </a:ext>
            </a:extLst>
          </p:cNvPr>
          <p:cNvSpPr/>
          <p:nvPr/>
        </p:nvSpPr>
        <p:spPr>
          <a:xfrm>
            <a:off x="263610" y="1890837"/>
            <a:ext cx="10493810"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numpy.linspace</a:t>
            </a:r>
            <a:r>
              <a:rPr lang="en-US" altLang="zh-CN" sz="2400" dirty="0">
                <a:solidFill>
                  <a:schemeClr val="tx1"/>
                </a:solidFill>
              </a:rPr>
              <a:t>(start, stop, num, endpoint=True, </a:t>
            </a:r>
            <a:r>
              <a:rPr lang="en-US" altLang="zh-CN" sz="2400" dirty="0" err="1">
                <a:solidFill>
                  <a:schemeClr val="tx1"/>
                </a:solidFill>
              </a:rPr>
              <a:t>retstep</a:t>
            </a:r>
            <a:r>
              <a:rPr lang="en-US" altLang="zh-CN" sz="2400" dirty="0">
                <a:solidFill>
                  <a:schemeClr val="tx1"/>
                </a:solidFill>
              </a:rPr>
              <a:t>=False)</a:t>
            </a:r>
          </a:p>
          <a:p>
            <a:endParaRPr lang="zh-CN" altLang="en-US" sz="2400" dirty="0">
              <a:solidFill>
                <a:schemeClr val="tx1"/>
              </a:solidFill>
            </a:endParaRPr>
          </a:p>
        </p:txBody>
      </p:sp>
      <p:sp>
        <p:nvSpPr>
          <p:cNvPr id="19" name="文本框 18">
            <a:extLst>
              <a:ext uri="{FF2B5EF4-FFF2-40B4-BE49-F238E27FC236}">
                <a16:creationId xmlns:a16="http://schemas.microsoft.com/office/drawing/2014/main" id="{2F9AA721-5D50-418C-BF7E-9C27CB6DB053}"/>
              </a:ext>
            </a:extLst>
          </p:cNvPr>
          <p:cNvSpPr txBox="1"/>
          <p:nvPr/>
        </p:nvSpPr>
        <p:spPr>
          <a:xfrm>
            <a:off x="263611" y="2484918"/>
            <a:ext cx="8032968" cy="369332"/>
          </a:xfrm>
          <a:prstGeom prst="rect">
            <a:avLst/>
          </a:prstGeom>
          <a:noFill/>
        </p:spPr>
        <p:txBody>
          <a:bodyPr wrap="none" rtlCol="0">
            <a:spAutoFit/>
          </a:bodyPr>
          <a:lstStyle/>
          <a:p>
            <a:r>
              <a:rPr lang="en-US" altLang="zh-CN" dirty="0">
                <a:solidFill>
                  <a:schemeClr val="accent1"/>
                </a:solidFill>
              </a:rPr>
              <a:t>#</a:t>
            </a:r>
            <a:r>
              <a:rPr lang="zh-CN" altLang="en-US" dirty="0">
                <a:solidFill>
                  <a:schemeClr val="accent1"/>
                </a:solidFill>
              </a:rPr>
              <a:t>产生从</a:t>
            </a:r>
            <a:r>
              <a:rPr lang="en-US" altLang="zh-CN" dirty="0">
                <a:solidFill>
                  <a:schemeClr val="accent1"/>
                </a:solidFill>
              </a:rPr>
              <a:t>start</a:t>
            </a:r>
            <a:r>
              <a:rPr lang="zh-CN" altLang="en-US" dirty="0">
                <a:solidFill>
                  <a:schemeClr val="accent1"/>
                </a:solidFill>
              </a:rPr>
              <a:t>到</a:t>
            </a:r>
            <a:r>
              <a:rPr lang="en-US" altLang="zh-CN" dirty="0">
                <a:solidFill>
                  <a:schemeClr val="accent1"/>
                </a:solidFill>
              </a:rPr>
              <a:t>stop</a:t>
            </a:r>
            <a:r>
              <a:rPr lang="zh-CN" altLang="en-US" dirty="0">
                <a:solidFill>
                  <a:schemeClr val="accent1"/>
                </a:solidFill>
              </a:rPr>
              <a:t>（默认包含）的线性均匀分布的有</a:t>
            </a:r>
            <a:r>
              <a:rPr lang="en-US" altLang="zh-CN" dirty="0">
                <a:solidFill>
                  <a:schemeClr val="accent1"/>
                </a:solidFill>
              </a:rPr>
              <a:t>num</a:t>
            </a:r>
            <a:r>
              <a:rPr lang="zh-CN" altLang="en-US" dirty="0">
                <a:solidFill>
                  <a:schemeClr val="accent1"/>
                </a:solidFill>
              </a:rPr>
              <a:t>个元素的数组 </a:t>
            </a:r>
          </a:p>
        </p:txBody>
      </p:sp>
      <p:sp>
        <p:nvSpPr>
          <p:cNvPr id="26" name="矩形 25">
            <a:extLst>
              <a:ext uri="{FF2B5EF4-FFF2-40B4-BE49-F238E27FC236}">
                <a16:creationId xmlns:a16="http://schemas.microsoft.com/office/drawing/2014/main" id="{C51CE9F1-A85C-457D-9875-0BA20A55FEB6}"/>
              </a:ext>
            </a:extLst>
          </p:cNvPr>
          <p:cNvSpPr/>
          <p:nvPr/>
        </p:nvSpPr>
        <p:spPr>
          <a:xfrm>
            <a:off x="314086" y="1278297"/>
            <a:ext cx="3119893" cy="369332"/>
          </a:xfrm>
          <a:prstGeom prst="rect">
            <a:avLst/>
          </a:prstGeom>
        </p:spPr>
        <p:txBody>
          <a:bodyPr wrap="none">
            <a:spAutoFit/>
          </a:bodyPr>
          <a:lstStyle/>
          <a:p>
            <a:r>
              <a:rPr lang="en-US" altLang="zh-CN" dirty="0"/>
              <a:t>x = </a:t>
            </a:r>
            <a:r>
              <a:rPr lang="en-US" altLang="zh-CN" dirty="0" err="1"/>
              <a:t>np.arange</a:t>
            </a:r>
            <a:r>
              <a:rPr lang="en-US" altLang="zh-CN" dirty="0"/>
              <a:t>(2,10,1.5) </a:t>
            </a:r>
            <a:endParaRPr lang="zh-CN" altLang="en-US" dirty="0"/>
          </a:p>
        </p:txBody>
      </p:sp>
      <p:sp>
        <p:nvSpPr>
          <p:cNvPr id="29" name="文本框 28">
            <a:extLst>
              <a:ext uri="{FF2B5EF4-FFF2-40B4-BE49-F238E27FC236}">
                <a16:creationId xmlns:a16="http://schemas.microsoft.com/office/drawing/2014/main" id="{20D74DB3-0A36-4F34-B3F4-A138D1781862}"/>
              </a:ext>
            </a:extLst>
          </p:cNvPr>
          <p:cNvSpPr txBox="1"/>
          <p:nvPr/>
        </p:nvSpPr>
        <p:spPr>
          <a:xfrm>
            <a:off x="3237471" y="1277961"/>
            <a:ext cx="4094205" cy="369332"/>
          </a:xfrm>
          <a:prstGeom prst="rect">
            <a:avLst/>
          </a:prstGeom>
          <a:noFill/>
        </p:spPr>
        <p:txBody>
          <a:bodyPr wrap="square" rtlCol="0">
            <a:spAutoFit/>
          </a:bodyPr>
          <a:lstStyle/>
          <a:p>
            <a:r>
              <a:rPr lang="en-US" altLang="zh-CN" dirty="0">
                <a:solidFill>
                  <a:schemeClr val="accent1"/>
                </a:solidFill>
              </a:rPr>
              <a:t>#array([2., 3.5, 5., 6.5, 8., 9.5])</a:t>
            </a:r>
            <a:endParaRPr lang="zh-CN" altLang="en-US" dirty="0">
              <a:solidFill>
                <a:schemeClr val="accent1"/>
              </a:solidFill>
            </a:endParaRPr>
          </a:p>
        </p:txBody>
      </p:sp>
      <p:sp>
        <p:nvSpPr>
          <p:cNvPr id="30" name="对话气泡: 圆角矩形 29">
            <a:extLst>
              <a:ext uri="{FF2B5EF4-FFF2-40B4-BE49-F238E27FC236}">
                <a16:creationId xmlns:a16="http://schemas.microsoft.com/office/drawing/2014/main" id="{F0101994-6AE8-4FF4-B996-7ECD87C9AAD2}"/>
              </a:ext>
            </a:extLst>
          </p:cNvPr>
          <p:cNvSpPr/>
          <p:nvPr/>
        </p:nvSpPr>
        <p:spPr>
          <a:xfrm>
            <a:off x="8050760" y="1946501"/>
            <a:ext cx="2107856" cy="420554"/>
          </a:xfrm>
          <a:prstGeom prst="wedgeRoundRectCallout">
            <a:avLst>
              <a:gd name="adj1" fmla="val 32966"/>
              <a:gd name="adj2" fmla="val 100324"/>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a:extLst>
              <a:ext uri="{FF2B5EF4-FFF2-40B4-BE49-F238E27FC236}">
                <a16:creationId xmlns:a16="http://schemas.microsoft.com/office/drawing/2014/main" id="{3CEB712F-6903-402A-BF82-3705097FEAB1}"/>
              </a:ext>
            </a:extLst>
          </p:cNvPr>
          <p:cNvSpPr txBox="1"/>
          <p:nvPr/>
        </p:nvSpPr>
        <p:spPr>
          <a:xfrm>
            <a:off x="9081953" y="2576149"/>
            <a:ext cx="1800493" cy="369332"/>
          </a:xfrm>
          <a:prstGeom prst="rect">
            <a:avLst/>
          </a:prstGeom>
          <a:noFill/>
        </p:spPr>
        <p:txBody>
          <a:bodyPr wrap="none" rtlCol="0">
            <a:spAutoFit/>
          </a:bodyPr>
          <a:lstStyle/>
          <a:p>
            <a:r>
              <a:rPr lang="zh-CN" altLang="en-US" dirty="0">
                <a:solidFill>
                  <a:srgbClr val="FF0000"/>
                </a:solidFill>
              </a:rPr>
              <a:t>是否返回间隔值</a:t>
            </a:r>
          </a:p>
        </p:txBody>
      </p:sp>
      <p:sp>
        <p:nvSpPr>
          <p:cNvPr id="32" name="矩形: 圆角 31">
            <a:extLst>
              <a:ext uri="{FF2B5EF4-FFF2-40B4-BE49-F238E27FC236}">
                <a16:creationId xmlns:a16="http://schemas.microsoft.com/office/drawing/2014/main" id="{3A7849DB-C9BB-422F-9E37-6784DD6FFE98}"/>
              </a:ext>
            </a:extLst>
          </p:cNvPr>
          <p:cNvSpPr/>
          <p:nvPr/>
        </p:nvSpPr>
        <p:spPr>
          <a:xfrm>
            <a:off x="314086" y="3084159"/>
            <a:ext cx="10493810" cy="531882"/>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err="1">
                <a:solidFill>
                  <a:schemeClr val="tx1"/>
                </a:solidFill>
              </a:rPr>
              <a:t>numpy.logspace</a:t>
            </a:r>
            <a:r>
              <a:rPr lang="en-US" altLang="zh-CN" sz="2400" dirty="0">
                <a:solidFill>
                  <a:schemeClr val="tx1"/>
                </a:solidFill>
              </a:rPr>
              <a:t>(start, stop, num, endpoint=True, </a:t>
            </a:r>
            <a:r>
              <a:rPr lang="en-US" altLang="zh-CN" sz="2400" dirty="0" err="1">
                <a:solidFill>
                  <a:schemeClr val="tx1"/>
                </a:solidFill>
              </a:rPr>
              <a:t>retstep</a:t>
            </a:r>
            <a:r>
              <a:rPr lang="en-US" altLang="zh-CN" sz="2400" dirty="0">
                <a:solidFill>
                  <a:schemeClr val="tx1"/>
                </a:solidFill>
              </a:rPr>
              <a:t>=False)</a:t>
            </a:r>
          </a:p>
          <a:p>
            <a:endParaRPr lang="zh-CN" altLang="en-US" sz="2400" dirty="0">
              <a:solidFill>
                <a:schemeClr val="tx1"/>
              </a:solidFill>
            </a:endParaRPr>
          </a:p>
        </p:txBody>
      </p:sp>
      <p:sp>
        <p:nvSpPr>
          <p:cNvPr id="33" name="文本框 32">
            <a:extLst>
              <a:ext uri="{FF2B5EF4-FFF2-40B4-BE49-F238E27FC236}">
                <a16:creationId xmlns:a16="http://schemas.microsoft.com/office/drawing/2014/main" id="{72E32773-1835-4489-A415-86F5D5E2A6AC}"/>
              </a:ext>
            </a:extLst>
          </p:cNvPr>
          <p:cNvSpPr txBox="1"/>
          <p:nvPr/>
        </p:nvSpPr>
        <p:spPr>
          <a:xfrm>
            <a:off x="263610" y="3729669"/>
            <a:ext cx="7776488" cy="369332"/>
          </a:xfrm>
          <a:prstGeom prst="rect">
            <a:avLst/>
          </a:prstGeom>
          <a:noFill/>
        </p:spPr>
        <p:txBody>
          <a:bodyPr wrap="none" rtlCol="0">
            <a:spAutoFit/>
          </a:bodyPr>
          <a:lstStyle/>
          <a:p>
            <a:r>
              <a:rPr lang="en-US" altLang="zh-CN" dirty="0">
                <a:solidFill>
                  <a:schemeClr val="accent1"/>
                </a:solidFill>
              </a:rPr>
              <a:t>#</a:t>
            </a:r>
            <a:r>
              <a:rPr lang="zh-CN" altLang="en-US" dirty="0">
                <a:solidFill>
                  <a:schemeClr val="accent1"/>
                </a:solidFill>
              </a:rPr>
              <a:t>产生从</a:t>
            </a:r>
            <a:r>
              <a:rPr lang="en-US" altLang="zh-CN" dirty="0">
                <a:solidFill>
                  <a:schemeClr val="accent1"/>
                </a:solidFill>
              </a:rPr>
              <a:t>start</a:t>
            </a:r>
            <a:r>
              <a:rPr lang="zh-CN" altLang="en-US" dirty="0">
                <a:solidFill>
                  <a:schemeClr val="accent1"/>
                </a:solidFill>
              </a:rPr>
              <a:t>到</a:t>
            </a:r>
            <a:r>
              <a:rPr lang="en-US" altLang="zh-CN" dirty="0">
                <a:solidFill>
                  <a:schemeClr val="accent1"/>
                </a:solidFill>
              </a:rPr>
              <a:t>stop</a:t>
            </a:r>
            <a:r>
              <a:rPr lang="zh-CN" altLang="en-US" dirty="0">
                <a:solidFill>
                  <a:schemeClr val="accent1"/>
                </a:solidFill>
              </a:rPr>
              <a:t>（默认包含）的对数均匀分布的有</a:t>
            </a:r>
            <a:r>
              <a:rPr lang="en-US" altLang="zh-CN" dirty="0">
                <a:solidFill>
                  <a:schemeClr val="accent1"/>
                </a:solidFill>
              </a:rPr>
              <a:t>num</a:t>
            </a:r>
            <a:r>
              <a:rPr lang="zh-CN" altLang="en-US" dirty="0">
                <a:solidFill>
                  <a:schemeClr val="accent1"/>
                </a:solidFill>
              </a:rPr>
              <a:t>个元素的数组 </a:t>
            </a:r>
          </a:p>
        </p:txBody>
      </p:sp>
    </p:spTree>
    <p:extLst>
      <p:ext uri="{BB962C8B-B14F-4D97-AF65-F5344CB8AC3E}">
        <p14:creationId xmlns:p14="http://schemas.microsoft.com/office/powerpoint/2010/main" val="388349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5" grpId="0"/>
      <p:bldP spid="16" grpId="0"/>
      <p:bldP spid="18" grpId="0" animBg="1"/>
      <p:bldP spid="19" grpId="0"/>
      <p:bldP spid="26" grpId="0"/>
      <p:bldP spid="29" grpId="0"/>
      <p:bldP spid="30" grpId="0" animBg="1"/>
      <p:bldP spid="31" grpId="0"/>
      <p:bldP spid="32" grpId="0" animBg="1"/>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雅黑">
      <a:majorFont>
        <a:latin typeface="Consolas"/>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1.08.结构体" id="{FC5DB1F1-F59F-46EF-8BA0-CCBDB3BABFC6}" vid="{00A0E24C-5B9A-4A0A-A41C-D36247B2A1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6380</TotalTime>
  <Words>3851</Words>
  <Application>Microsoft Office PowerPoint</Application>
  <PresentationFormat>宽屏</PresentationFormat>
  <Paragraphs>650</Paragraphs>
  <Slides>28</Slides>
  <Notes>26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 Unicode MS</vt:lpstr>
      <vt:lpstr>Helvetica Neue</vt:lpstr>
      <vt:lpstr>Menlo</vt:lpstr>
      <vt:lpstr>等线</vt:lpstr>
      <vt:lpstr>微软雅黑</vt:lpstr>
      <vt:lpstr>微软雅黑</vt:lpstr>
      <vt:lpstr>Arial</vt:lpstr>
      <vt:lpstr>Arial</vt:lpstr>
      <vt:lpstr>Calibri</vt:lpstr>
      <vt:lpstr>Consolas</vt:lpstr>
      <vt:lpstr>Verdana</vt:lpstr>
      <vt:lpstr>Office 主题​​</vt:lpstr>
      <vt:lpstr>PYTHON ： NumPy</vt:lpstr>
      <vt:lpstr>PowerPoint 演示文稿</vt:lpstr>
      <vt:lpstr>课堂测试</vt:lpstr>
      <vt:lpstr>函数库</vt:lpstr>
      <vt:lpstr>Numpy</vt:lpstr>
      <vt:lpstr>ndarray 对象</vt:lpstr>
      <vt:lpstr>ndarray 创建I</vt:lpstr>
      <vt:lpstr>ndarray 创建II</vt:lpstr>
      <vt:lpstr>ndarray 创建III</vt:lpstr>
      <vt:lpstr>ndarray 创建III</vt:lpstr>
      <vt:lpstr>ndarray 属性</vt:lpstr>
      <vt:lpstr>ndarray 方法</vt:lpstr>
      <vt:lpstr>数据类型</vt:lpstr>
      <vt:lpstr>结构数组</vt:lpstr>
      <vt:lpstr>切片和索引 I</vt:lpstr>
      <vt:lpstr>切片和索引 II</vt:lpstr>
      <vt:lpstr>ufunc  (universal function)</vt:lpstr>
      <vt:lpstr>快速循环</vt:lpstr>
      <vt:lpstr>广播</vt:lpstr>
      <vt:lpstr>线性代数</vt:lpstr>
      <vt:lpstr>统计函数</vt:lpstr>
      <vt:lpstr>排序</vt:lpstr>
      <vt:lpstr>非直接排序</vt:lpstr>
      <vt:lpstr>关键字排序</vt:lpstr>
      <vt:lpstr>搜索</vt:lpstr>
      <vt:lpstr>文件读写</vt:lpstr>
      <vt:lpstr>课堂练习</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结构体</dc:title>
  <dc:creator>Wang Yang</dc:creator>
  <cp:lastModifiedBy>Yang Wang</cp:lastModifiedBy>
  <cp:revision>192</cp:revision>
  <dcterms:created xsi:type="dcterms:W3CDTF">2018-10-25T08:13:32Z</dcterms:created>
  <dcterms:modified xsi:type="dcterms:W3CDTF">2019-11-21T07:56:00Z</dcterms:modified>
</cp:coreProperties>
</file>