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56" r:id="rId2"/>
    <p:sldId id="303" r:id="rId3"/>
    <p:sldId id="309" r:id="rId4"/>
    <p:sldId id="310" r:id="rId5"/>
    <p:sldId id="311" r:id="rId6"/>
    <p:sldId id="312" r:id="rId7"/>
    <p:sldId id="313" r:id="rId8"/>
    <p:sldId id="314" r:id="rId9"/>
    <p:sldId id="335" r:id="rId10"/>
    <p:sldId id="315" r:id="rId11"/>
    <p:sldId id="316" r:id="rId12"/>
    <p:sldId id="317" r:id="rId13"/>
    <p:sldId id="318" r:id="rId14"/>
    <p:sldId id="319" r:id="rId15"/>
    <p:sldId id="320" r:id="rId16"/>
    <p:sldId id="334" r:id="rId17"/>
    <p:sldId id="299" r:id="rId18"/>
    <p:sldId id="304" r:id="rId19"/>
    <p:sldId id="305" r:id="rId20"/>
    <p:sldId id="308" r:id="rId21"/>
    <p:sldId id="306" r:id="rId22"/>
    <p:sldId id="323" r:id="rId23"/>
    <p:sldId id="324" r:id="rId24"/>
    <p:sldId id="307" r:id="rId25"/>
    <p:sldId id="326" r:id="rId26"/>
    <p:sldId id="321" r:id="rId27"/>
    <p:sldId id="325" r:id="rId28"/>
    <p:sldId id="327" r:id="rId29"/>
    <p:sldId id="332" r:id="rId30"/>
    <p:sldId id="333" r:id="rId31"/>
    <p:sldId id="331" r:id="rId32"/>
    <p:sldId id="336" r:id="rId33"/>
    <p:sldId id="338" r:id="rId34"/>
    <p:sldId id="339" r:id="rId35"/>
    <p:sldId id="337"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595959"/>
    <a:srgbClr val="ADADAD"/>
    <a:srgbClr val="4472C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28DCD-C145-403E-A43C-72AAD4393097}" v="11272" dt="2019-11-27T09:02:05.94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95" autoAdjust="0"/>
    <p:restoredTop sz="78015" autoAdjust="0"/>
  </p:normalViewPr>
  <p:slideViewPr>
    <p:cSldViewPr snapToGrid="0">
      <p:cViewPr>
        <p:scale>
          <a:sx n="60" d="100"/>
          <a:sy n="60" d="100"/>
        </p:scale>
        <p:origin x="-690" y="-32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299"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Wang" userId="4405c49e6f424c8c" providerId="LiveId" clId="{0DB28DCD-C145-403E-A43C-72AAD4393097}"/>
    <pc:docChg chg="undo custSel addSld delSld modSld sldOrd">
      <pc:chgData name="Yang Wang" userId="4405c49e6f424c8c" providerId="LiveId" clId="{0DB28DCD-C145-403E-A43C-72AAD4393097}" dt="2019-11-27T09:02:05.946" v="15135" actId="20577"/>
      <pc:docMkLst>
        <pc:docMk/>
      </pc:docMkLst>
      <pc:sldChg chg="addSp modSp">
        <pc:chgData name="Yang Wang" userId="4405c49e6f424c8c" providerId="LiveId" clId="{0DB28DCD-C145-403E-A43C-72AAD4393097}" dt="2019-11-27T08:53:58.537" v="14674" actId="1076"/>
        <pc:sldMkLst>
          <pc:docMk/>
          <pc:sldMk cId="3105746468" sldId="256"/>
        </pc:sldMkLst>
        <pc:spChg chg="mod">
          <ac:chgData name="Yang Wang" userId="4405c49e6f424c8c" providerId="LiveId" clId="{0DB28DCD-C145-403E-A43C-72AAD4393097}" dt="2019-11-27T05:01:29.507" v="10258" actId="20577"/>
          <ac:spMkLst>
            <pc:docMk/>
            <pc:sldMk cId="3105746468" sldId="256"/>
            <ac:spMk id="2" creationId="{6F8929D1-21CB-4EF7-A817-642C75226F81}"/>
          </ac:spMkLst>
        </pc:spChg>
        <pc:spChg chg="mod">
          <ac:chgData name="Yang Wang" userId="4405c49e6f424c8c" providerId="LiveId" clId="{0DB28DCD-C145-403E-A43C-72AAD4393097}" dt="2019-11-25T12:14:23.112" v="4673" actId="20577"/>
          <ac:spMkLst>
            <pc:docMk/>
            <pc:sldMk cId="3105746468" sldId="256"/>
            <ac:spMk id="3" creationId="{A1FB542B-BD40-4819-BDB3-571BC416FCD8}"/>
          </ac:spMkLst>
        </pc:spChg>
        <pc:spChg chg="add mod">
          <ac:chgData name="Yang Wang" userId="4405c49e6f424c8c" providerId="LiveId" clId="{0DB28DCD-C145-403E-A43C-72AAD4393097}" dt="2019-11-27T08:53:58.537" v="14674" actId="1076"/>
          <ac:spMkLst>
            <pc:docMk/>
            <pc:sldMk cId="3105746468" sldId="256"/>
            <ac:spMk id="4" creationId="{AE8E739A-CFB9-492B-9857-FA1A68A6FD34}"/>
          </ac:spMkLst>
        </pc:spChg>
      </pc:sldChg>
      <pc:sldChg chg="del">
        <pc:chgData name="Yang Wang" userId="4405c49e6f424c8c" providerId="LiveId" clId="{0DB28DCD-C145-403E-A43C-72AAD4393097}" dt="2019-11-25T04:55:16.393" v="123" actId="2696"/>
        <pc:sldMkLst>
          <pc:docMk/>
          <pc:sldMk cId="3477145652" sldId="257"/>
        </pc:sldMkLst>
      </pc:sldChg>
      <pc:sldChg chg="del">
        <pc:chgData name="Yang Wang" userId="4405c49e6f424c8c" providerId="LiveId" clId="{0DB28DCD-C145-403E-A43C-72AAD4393097}" dt="2019-11-25T04:55:16.387" v="122" actId="2696"/>
        <pc:sldMkLst>
          <pc:docMk/>
          <pc:sldMk cId="3801448179" sldId="258"/>
        </pc:sldMkLst>
      </pc:sldChg>
      <pc:sldChg chg="del">
        <pc:chgData name="Yang Wang" userId="4405c49e6f424c8c" providerId="LiveId" clId="{0DB28DCD-C145-403E-A43C-72AAD4393097}" dt="2019-11-26T08:14:32.653" v="7607" actId="2696"/>
        <pc:sldMkLst>
          <pc:docMk/>
          <pc:sldMk cId="3975545618" sldId="260"/>
        </pc:sldMkLst>
      </pc:sldChg>
      <pc:sldChg chg="modSp modAnim">
        <pc:chgData name="Yang Wang" userId="4405c49e6f424c8c" providerId="LiveId" clId="{0DB28DCD-C145-403E-A43C-72AAD4393097}" dt="2019-11-26T07:06:36.482" v="7029" actId="20577"/>
        <pc:sldMkLst>
          <pc:docMk/>
          <pc:sldMk cId="4041175367" sldId="299"/>
        </pc:sldMkLst>
        <pc:spChg chg="mod">
          <ac:chgData name="Yang Wang" userId="4405c49e6f424c8c" providerId="LiveId" clId="{0DB28DCD-C145-403E-A43C-72AAD4393097}" dt="2019-11-26T07:06:36.482" v="7029" actId="20577"/>
          <ac:spMkLst>
            <pc:docMk/>
            <pc:sldMk cId="4041175367" sldId="299"/>
            <ac:spMk id="2" creationId="{BD1E5FF2-8C87-4E3C-8C96-6E94B27B75EF}"/>
          </ac:spMkLst>
        </pc:spChg>
      </pc:sldChg>
      <pc:sldChg chg="modSp del">
        <pc:chgData name="Yang Wang" userId="4405c49e6f424c8c" providerId="LiveId" clId="{0DB28DCD-C145-403E-A43C-72AAD4393097}" dt="2019-11-25T12:59:36.040" v="4981" actId="2696"/>
        <pc:sldMkLst>
          <pc:docMk/>
          <pc:sldMk cId="888885316" sldId="301"/>
        </pc:sldMkLst>
        <pc:spChg chg="mod">
          <ac:chgData name="Yang Wang" userId="4405c49e6f424c8c" providerId="LiveId" clId="{0DB28DCD-C145-403E-A43C-72AAD4393097}" dt="2019-11-25T12:41:41.779" v="4980"/>
          <ac:spMkLst>
            <pc:docMk/>
            <pc:sldMk cId="888885316" sldId="301"/>
            <ac:spMk id="2" creationId="{BD1E5FF2-8C87-4E3C-8C96-6E94B27B75EF}"/>
          </ac:spMkLst>
        </pc:spChg>
      </pc:sldChg>
      <pc:sldChg chg="addSp modSp modAnim">
        <pc:chgData name="Yang Wang" userId="4405c49e6f424c8c" providerId="LiveId" clId="{0DB28DCD-C145-403E-A43C-72AAD4393097}" dt="2019-11-25T06:51:27.916" v="2025"/>
        <pc:sldMkLst>
          <pc:docMk/>
          <pc:sldMk cId="3645931924" sldId="303"/>
        </pc:sldMkLst>
        <pc:spChg chg="mod">
          <ac:chgData name="Yang Wang" userId="4405c49e6f424c8c" providerId="LiveId" clId="{0DB28DCD-C145-403E-A43C-72AAD4393097}" dt="2019-11-25T04:47:41.895" v="120"/>
          <ac:spMkLst>
            <pc:docMk/>
            <pc:sldMk cId="3645931924" sldId="303"/>
            <ac:spMk id="3" creationId="{3881087A-FBB1-4C56-9FF9-23E357BD8B13}"/>
          </ac:spMkLst>
        </pc:spChg>
        <pc:spChg chg="mod">
          <ac:chgData name="Yang Wang" userId="4405c49e6f424c8c" providerId="LiveId" clId="{0DB28DCD-C145-403E-A43C-72AAD4393097}" dt="2019-11-25T05:07:48.181" v="232"/>
          <ac:spMkLst>
            <pc:docMk/>
            <pc:sldMk cId="3645931924" sldId="303"/>
            <ac:spMk id="4" creationId="{615DCA4F-6EB8-4008-9A65-2F04A1B1706A}"/>
          </ac:spMkLst>
        </pc:spChg>
        <pc:spChg chg="add mod">
          <ac:chgData name="Yang Wang" userId="4405c49e6f424c8c" providerId="LiveId" clId="{0DB28DCD-C145-403E-A43C-72AAD4393097}" dt="2019-11-25T06:51:27.916" v="2025"/>
          <ac:spMkLst>
            <pc:docMk/>
            <pc:sldMk cId="3645931924" sldId="303"/>
            <ac:spMk id="7" creationId="{A6C2615C-186F-4C12-B136-17E5065076BB}"/>
          </ac:spMkLst>
        </pc:spChg>
      </pc:sldChg>
      <pc:sldChg chg="addSp delSp modSp delAnim modAnim">
        <pc:chgData name="Yang Wang" userId="4405c49e6f424c8c" providerId="LiveId" clId="{0DB28DCD-C145-403E-A43C-72AAD4393097}" dt="2019-11-25T13:08:44.532" v="5002" actId="20577"/>
        <pc:sldMkLst>
          <pc:docMk/>
          <pc:sldMk cId="3455973130" sldId="304"/>
        </pc:sldMkLst>
        <pc:spChg chg="mod">
          <ac:chgData name="Yang Wang" userId="4405c49e6f424c8c" providerId="LiveId" clId="{0DB28DCD-C145-403E-A43C-72AAD4393097}" dt="2019-11-25T11:33:17.128" v="3707"/>
          <ac:spMkLst>
            <pc:docMk/>
            <pc:sldMk cId="3455973130" sldId="304"/>
            <ac:spMk id="2" creationId="{BD1E5FF2-8C87-4E3C-8C96-6E94B27B75EF}"/>
          </ac:spMkLst>
        </pc:spChg>
        <pc:spChg chg="add mod">
          <ac:chgData name="Yang Wang" userId="4405c49e6f424c8c" providerId="LiveId" clId="{0DB28DCD-C145-403E-A43C-72AAD4393097}" dt="2019-11-25T11:33:05.569" v="3691" actId="1076"/>
          <ac:spMkLst>
            <pc:docMk/>
            <pc:sldMk cId="3455973130" sldId="304"/>
            <ac:spMk id="4" creationId="{D34F5077-C6A8-4C02-BF6F-92F62CB823AE}"/>
          </ac:spMkLst>
        </pc:spChg>
        <pc:spChg chg="mod">
          <ac:chgData name="Yang Wang" userId="4405c49e6f424c8c" providerId="LiveId" clId="{0DB28DCD-C145-403E-A43C-72AAD4393097}" dt="2019-11-25T13:08:44.532" v="5002" actId="20577"/>
          <ac:spMkLst>
            <pc:docMk/>
            <pc:sldMk cId="3455973130" sldId="304"/>
            <ac:spMk id="40" creationId="{44682B4D-FCD1-4510-9D86-739914CEB5F6}"/>
          </ac:spMkLst>
        </pc:spChg>
        <pc:spChg chg="add del mod">
          <ac:chgData name="Yang Wang" userId="4405c49e6f424c8c" providerId="LiveId" clId="{0DB28DCD-C145-403E-A43C-72AAD4393097}" dt="2019-11-25T11:32:22.689" v="3684" actId="478"/>
          <ac:spMkLst>
            <pc:docMk/>
            <pc:sldMk cId="3455973130" sldId="304"/>
            <ac:spMk id="69" creationId="{C4DCA2B0-B35F-4EED-8CBA-1585463E40F3}"/>
          </ac:spMkLst>
        </pc:spChg>
        <pc:grpChg chg="mod">
          <ac:chgData name="Yang Wang" userId="4405c49e6f424c8c" providerId="LiveId" clId="{0DB28DCD-C145-403E-A43C-72AAD4393097}" dt="2019-11-25T11:33:00.216" v="3690" actId="1076"/>
          <ac:grpSpMkLst>
            <pc:docMk/>
            <pc:sldMk cId="3455973130" sldId="304"/>
            <ac:grpSpMk id="2054" creationId="{5DB198EF-717D-4340-9C09-602D2ACFF746}"/>
          </ac:grpSpMkLst>
        </pc:grpChg>
      </pc:sldChg>
      <pc:sldChg chg="addSp delSp modSp modAnim">
        <pc:chgData name="Yang Wang" userId="4405c49e6f424c8c" providerId="LiveId" clId="{0DB28DCD-C145-403E-A43C-72AAD4393097}" dt="2019-11-27T06:32:15.064" v="10896" actId="1076"/>
        <pc:sldMkLst>
          <pc:docMk/>
          <pc:sldMk cId="4007763924" sldId="305"/>
        </pc:sldMkLst>
        <pc:spChg chg="mod">
          <ac:chgData name="Yang Wang" userId="4405c49e6f424c8c" providerId="LiveId" clId="{0DB28DCD-C145-403E-A43C-72AAD4393097}" dt="2019-11-25T12:25:21.320" v="4785"/>
          <ac:spMkLst>
            <pc:docMk/>
            <pc:sldMk cId="4007763924" sldId="305"/>
            <ac:spMk id="2" creationId="{BD1E5FF2-8C87-4E3C-8C96-6E94B27B75EF}"/>
          </ac:spMkLst>
        </pc:spChg>
        <pc:spChg chg="add mod">
          <ac:chgData name="Yang Wang" userId="4405c49e6f424c8c" providerId="LiveId" clId="{0DB28DCD-C145-403E-A43C-72AAD4393097}" dt="2019-11-27T06:31:19.162" v="10794" actId="14100"/>
          <ac:spMkLst>
            <pc:docMk/>
            <pc:sldMk cId="4007763924" sldId="305"/>
            <ac:spMk id="14" creationId="{7757D946-43B8-452F-8DEB-2FBA112C1140}"/>
          </ac:spMkLst>
        </pc:spChg>
        <pc:spChg chg="add mod">
          <ac:chgData name="Yang Wang" userId="4405c49e6f424c8c" providerId="LiveId" clId="{0DB28DCD-C145-403E-A43C-72AAD4393097}" dt="2019-11-27T06:32:15.064" v="10896" actId="1076"/>
          <ac:spMkLst>
            <pc:docMk/>
            <pc:sldMk cId="4007763924" sldId="305"/>
            <ac:spMk id="16" creationId="{6718AF95-90EF-4C7F-BFF6-C8B46CADF98F}"/>
          </ac:spMkLst>
        </pc:spChg>
        <pc:spChg chg="mod">
          <ac:chgData name="Yang Wang" userId="4405c49e6f424c8c" providerId="LiveId" clId="{0DB28DCD-C145-403E-A43C-72AAD4393097}" dt="2019-11-27T06:28:51.246" v="10625" actId="1037"/>
          <ac:spMkLst>
            <pc:docMk/>
            <pc:sldMk cId="4007763924" sldId="305"/>
            <ac:spMk id="64" creationId="{3BD82435-793C-46CB-BE4D-F0A7012DA9D1}"/>
          </ac:spMkLst>
        </pc:spChg>
        <pc:spChg chg="del mod">
          <ac:chgData name="Yang Wang" userId="4405c49e6f424c8c" providerId="LiveId" clId="{0DB28DCD-C145-403E-A43C-72AAD4393097}" dt="2019-11-25T12:26:11.901" v="4787" actId="478"/>
          <ac:spMkLst>
            <pc:docMk/>
            <pc:sldMk cId="4007763924" sldId="305"/>
            <ac:spMk id="69" creationId="{2078C7A0-AF74-4BE0-998D-E996B511A71A}"/>
          </ac:spMkLst>
        </pc:spChg>
        <pc:spChg chg="mod">
          <ac:chgData name="Yang Wang" userId="4405c49e6f424c8c" providerId="LiveId" clId="{0DB28DCD-C145-403E-A43C-72AAD4393097}" dt="2019-11-27T06:28:51.246" v="10625" actId="1037"/>
          <ac:spMkLst>
            <pc:docMk/>
            <pc:sldMk cId="4007763924" sldId="305"/>
            <ac:spMk id="70" creationId="{B51846D9-2614-4E3B-B713-87ED6AF7FAFD}"/>
          </ac:spMkLst>
        </pc:spChg>
        <pc:spChg chg="mod">
          <ac:chgData name="Yang Wang" userId="4405c49e6f424c8c" providerId="LiveId" clId="{0DB28DCD-C145-403E-A43C-72AAD4393097}" dt="2019-11-27T06:28:51.246" v="10625" actId="1037"/>
          <ac:spMkLst>
            <pc:docMk/>
            <pc:sldMk cId="4007763924" sldId="305"/>
            <ac:spMk id="73" creationId="{3511A0F7-FAE2-45C6-B293-7A6725487FAD}"/>
          </ac:spMkLst>
        </pc:spChg>
        <pc:spChg chg="mod">
          <ac:chgData name="Yang Wang" userId="4405c49e6f424c8c" providerId="LiveId" clId="{0DB28DCD-C145-403E-A43C-72AAD4393097}" dt="2019-11-27T06:28:51.246" v="10625" actId="1037"/>
          <ac:spMkLst>
            <pc:docMk/>
            <pc:sldMk cId="4007763924" sldId="305"/>
            <ac:spMk id="75" creationId="{C22CFDDC-A269-4C78-955B-9803A0E22972}"/>
          </ac:spMkLst>
        </pc:spChg>
        <pc:spChg chg="mod">
          <ac:chgData name="Yang Wang" userId="4405c49e6f424c8c" providerId="LiveId" clId="{0DB28DCD-C145-403E-A43C-72AAD4393097}" dt="2019-11-27T06:28:51.246" v="10625" actId="1037"/>
          <ac:spMkLst>
            <pc:docMk/>
            <pc:sldMk cId="4007763924" sldId="305"/>
            <ac:spMk id="76" creationId="{60CEAD1A-2396-480B-82B6-34AAC8FE4E78}"/>
          </ac:spMkLst>
        </pc:spChg>
      </pc:sldChg>
      <pc:sldChg chg="modSp modAnim">
        <pc:chgData name="Yang Wang" userId="4405c49e6f424c8c" providerId="LiveId" clId="{0DB28DCD-C145-403E-A43C-72AAD4393097}" dt="2019-11-25T11:56:02.089" v="4314" actId="20577"/>
        <pc:sldMkLst>
          <pc:docMk/>
          <pc:sldMk cId="2545466791" sldId="306"/>
        </pc:sldMkLst>
        <pc:spChg chg="mod">
          <ac:chgData name="Yang Wang" userId="4405c49e6f424c8c" providerId="LiveId" clId="{0DB28DCD-C145-403E-A43C-72AAD4393097}" dt="2019-11-25T06:33:16.255" v="1645"/>
          <ac:spMkLst>
            <pc:docMk/>
            <pc:sldMk cId="2545466791" sldId="306"/>
            <ac:spMk id="2" creationId="{BD1E5FF2-8C87-4E3C-8C96-6E94B27B75EF}"/>
          </ac:spMkLst>
        </pc:spChg>
        <pc:spChg chg="mod">
          <ac:chgData name="Yang Wang" userId="4405c49e6f424c8c" providerId="LiveId" clId="{0DB28DCD-C145-403E-A43C-72AAD4393097}" dt="2019-11-25T11:39:08.328" v="3740" actId="20577"/>
          <ac:spMkLst>
            <pc:docMk/>
            <pc:sldMk cId="2545466791" sldId="306"/>
            <ac:spMk id="6" creationId="{EFFF841A-AB31-4919-AE31-B9B7559728C6}"/>
          </ac:spMkLst>
        </pc:spChg>
        <pc:spChg chg="mod">
          <ac:chgData name="Yang Wang" userId="4405c49e6f424c8c" providerId="LiveId" clId="{0DB28DCD-C145-403E-A43C-72AAD4393097}" dt="2019-11-25T04:25:40.205" v="78"/>
          <ac:spMkLst>
            <pc:docMk/>
            <pc:sldMk cId="2545466791" sldId="306"/>
            <ac:spMk id="17" creationId="{74A7901A-BC78-4065-972D-FB284C0E8EE8}"/>
          </ac:spMkLst>
        </pc:spChg>
        <pc:spChg chg="mod">
          <ac:chgData name="Yang Wang" userId="4405c49e6f424c8c" providerId="LiveId" clId="{0DB28DCD-C145-403E-A43C-72AAD4393097}" dt="2019-11-25T11:56:02.089" v="4314" actId="20577"/>
          <ac:spMkLst>
            <pc:docMk/>
            <pc:sldMk cId="2545466791" sldId="306"/>
            <ac:spMk id="19" creationId="{DDAEA9D4-66E0-4C23-8959-A002C2C01F34}"/>
          </ac:spMkLst>
        </pc:spChg>
      </pc:sldChg>
      <pc:sldChg chg="modSp modAnim">
        <pc:chgData name="Yang Wang" userId="4405c49e6f424c8c" providerId="LiveId" clId="{0DB28DCD-C145-403E-A43C-72AAD4393097}" dt="2019-11-25T11:43:35.845" v="4147"/>
        <pc:sldMkLst>
          <pc:docMk/>
          <pc:sldMk cId="2518808493" sldId="307"/>
        </pc:sldMkLst>
        <pc:spChg chg="mod">
          <ac:chgData name="Yang Wang" userId="4405c49e6f424c8c" providerId="LiveId" clId="{0DB28DCD-C145-403E-A43C-72AAD4393097}" dt="2019-11-25T11:39:43.788" v="3793"/>
          <ac:spMkLst>
            <pc:docMk/>
            <pc:sldMk cId="2518808493" sldId="307"/>
            <ac:spMk id="2" creationId="{BD1E5FF2-8C87-4E3C-8C96-6E94B27B75EF}"/>
          </ac:spMkLst>
        </pc:spChg>
        <pc:graphicFrameChg chg="mod modGraphic">
          <ac:chgData name="Yang Wang" userId="4405c49e6f424c8c" providerId="LiveId" clId="{0DB28DCD-C145-403E-A43C-72AAD4393097}" dt="2019-11-25T11:43:35.845" v="4147"/>
          <ac:graphicFrameMkLst>
            <pc:docMk/>
            <pc:sldMk cId="2518808493" sldId="307"/>
            <ac:graphicFrameMk id="3" creationId="{7655A354-F2F7-4358-9C9A-0CF0ECA2A6E5}"/>
          </ac:graphicFrameMkLst>
        </pc:graphicFrameChg>
      </pc:sldChg>
      <pc:sldChg chg="modSp ord modAnim">
        <pc:chgData name="Yang Wang" userId="4405c49e6f424c8c" providerId="LiveId" clId="{0DB28DCD-C145-403E-A43C-72AAD4393097}" dt="2019-11-25T11:45:56.596" v="4155"/>
        <pc:sldMkLst>
          <pc:docMk/>
          <pc:sldMk cId="2687967905" sldId="308"/>
        </pc:sldMkLst>
        <pc:spChg chg="mod">
          <ac:chgData name="Yang Wang" userId="4405c49e6f424c8c" providerId="LiveId" clId="{0DB28DCD-C145-403E-A43C-72AAD4393097}" dt="2019-11-25T06:33:12.084" v="1638"/>
          <ac:spMkLst>
            <pc:docMk/>
            <pc:sldMk cId="2687967905" sldId="308"/>
            <ac:spMk id="2" creationId="{BD1E5FF2-8C87-4E3C-8C96-6E94B27B75EF}"/>
          </ac:spMkLst>
        </pc:spChg>
        <pc:spChg chg="mod">
          <ac:chgData name="Yang Wang" userId="4405c49e6f424c8c" providerId="LiveId" clId="{0DB28DCD-C145-403E-A43C-72AAD4393097}" dt="2019-11-25T05:08:44.855" v="259" actId="14100"/>
          <ac:spMkLst>
            <pc:docMk/>
            <pc:sldMk cId="2687967905" sldId="308"/>
            <ac:spMk id="4" creationId="{425CFFDD-BE27-4676-939F-AFA9A35EC039}"/>
          </ac:spMkLst>
        </pc:spChg>
        <pc:spChg chg="mod">
          <ac:chgData name="Yang Wang" userId="4405c49e6f424c8c" providerId="LiveId" clId="{0DB28DCD-C145-403E-A43C-72AAD4393097}" dt="2019-11-25T04:25:00.202" v="3" actId="20577"/>
          <ac:spMkLst>
            <pc:docMk/>
            <pc:sldMk cId="2687967905" sldId="308"/>
            <ac:spMk id="17" creationId="{74A7901A-BC78-4065-972D-FB284C0E8EE8}"/>
          </ac:spMkLst>
        </pc:spChg>
      </pc:sldChg>
      <pc:sldChg chg="addSp delSp modSp add delAnim modAnim">
        <pc:chgData name="Yang Wang" userId="4405c49e6f424c8c" providerId="LiveId" clId="{0DB28DCD-C145-403E-A43C-72AAD4393097}" dt="2019-11-25T12:14:54.453" v="4675"/>
        <pc:sldMkLst>
          <pc:docMk/>
          <pc:sldMk cId="2279425027" sldId="309"/>
        </pc:sldMkLst>
        <pc:spChg chg="mod">
          <ac:chgData name="Yang Wang" userId="4405c49e6f424c8c" providerId="LiveId" clId="{0DB28DCD-C145-403E-A43C-72AAD4393097}" dt="2019-11-25T05:08:19.255" v="258"/>
          <ac:spMkLst>
            <pc:docMk/>
            <pc:sldMk cId="2279425027" sldId="309"/>
            <ac:spMk id="2" creationId="{BD1E5FF2-8C87-4E3C-8C96-6E94B27B75EF}"/>
          </ac:spMkLst>
        </pc:spChg>
        <pc:spChg chg="del">
          <ac:chgData name="Yang Wang" userId="4405c49e6f424c8c" providerId="LiveId" clId="{0DB28DCD-C145-403E-A43C-72AAD4393097}" dt="2019-11-25T05:08:10.346" v="238" actId="478"/>
          <ac:spMkLst>
            <pc:docMk/>
            <pc:sldMk cId="2279425027" sldId="309"/>
            <ac:spMk id="3" creationId="{3881087A-FBB1-4C56-9FF9-23E357BD8B13}"/>
          </ac:spMkLst>
        </pc:spChg>
        <pc:spChg chg="del">
          <ac:chgData name="Yang Wang" userId="4405c49e6f424c8c" providerId="LiveId" clId="{0DB28DCD-C145-403E-A43C-72AAD4393097}" dt="2019-11-25T05:08:11.593" v="239" actId="478"/>
          <ac:spMkLst>
            <pc:docMk/>
            <pc:sldMk cId="2279425027" sldId="309"/>
            <ac:spMk id="4" creationId="{615DCA4F-6EB8-4008-9A65-2F04A1B1706A}"/>
          </ac:spMkLst>
        </pc:spChg>
        <pc:spChg chg="del">
          <ac:chgData name="Yang Wang" userId="4405c49e6f424c8c" providerId="LiveId" clId="{0DB28DCD-C145-403E-A43C-72AAD4393097}" dt="2019-11-25T05:08:12.312" v="240" actId="478"/>
          <ac:spMkLst>
            <pc:docMk/>
            <pc:sldMk cId="2279425027" sldId="309"/>
            <ac:spMk id="5" creationId="{4DC5DA55-A2B1-485C-AB70-AB4B3CA00491}"/>
          </ac:spMkLst>
        </pc:spChg>
        <pc:spChg chg="del">
          <ac:chgData name="Yang Wang" userId="4405c49e6f424c8c" providerId="LiveId" clId="{0DB28DCD-C145-403E-A43C-72AAD4393097}" dt="2019-11-25T05:08:05.371" v="233" actId="478"/>
          <ac:spMkLst>
            <pc:docMk/>
            <pc:sldMk cId="2279425027" sldId="309"/>
            <ac:spMk id="6" creationId="{FC4C8304-882C-41A8-8139-830762E5740B}"/>
          </ac:spMkLst>
        </pc:spChg>
        <pc:spChg chg="add del">
          <ac:chgData name="Yang Wang" userId="4405c49e6f424c8c" providerId="LiveId" clId="{0DB28DCD-C145-403E-A43C-72AAD4393097}" dt="2019-11-25T05:09:17.531" v="261"/>
          <ac:spMkLst>
            <pc:docMk/>
            <pc:sldMk cId="2279425027" sldId="309"/>
            <ac:spMk id="7" creationId="{FCD86A03-2A8D-4865-954D-87058ACF170F}"/>
          </ac:spMkLst>
        </pc:spChg>
        <pc:spChg chg="add del">
          <ac:chgData name="Yang Wang" userId="4405c49e6f424c8c" providerId="LiveId" clId="{0DB28DCD-C145-403E-A43C-72AAD4393097}" dt="2019-11-25T05:09:20.040" v="263"/>
          <ac:spMkLst>
            <pc:docMk/>
            <pc:sldMk cId="2279425027" sldId="309"/>
            <ac:spMk id="8" creationId="{CD2D867B-81E1-4F6F-A9F7-036A5E13CC4D}"/>
          </ac:spMkLst>
        </pc:spChg>
        <pc:spChg chg="add del">
          <ac:chgData name="Yang Wang" userId="4405c49e6f424c8c" providerId="LiveId" clId="{0DB28DCD-C145-403E-A43C-72AAD4393097}" dt="2019-11-25T05:09:21.493" v="265"/>
          <ac:spMkLst>
            <pc:docMk/>
            <pc:sldMk cId="2279425027" sldId="309"/>
            <ac:spMk id="9" creationId="{15677218-1EC1-44A2-BA03-3B577AEFBF3D}"/>
          </ac:spMkLst>
        </pc:spChg>
        <pc:spChg chg="add mod">
          <ac:chgData name="Yang Wang" userId="4405c49e6f424c8c" providerId="LiveId" clId="{0DB28DCD-C145-403E-A43C-72AAD4393097}" dt="2019-11-25T05:12:56.851" v="446" actId="20577"/>
          <ac:spMkLst>
            <pc:docMk/>
            <pc:sldMk cId="2279425027" sldId="309"/>
            <ac:spMk id="10" creationId="{4129C29F-7253-4B21-958E-EC6F2B384E62}"/>
          </ac:spMkLst>
        </pc:spChg>
        <pc:spChg chg="add mod">
          <ac:chgData name="Yang Wang" userId="4405c49e6f424c8c" providerId="LiveId" clId="{0DB28DCD-C145-403E-A43C-72AAD4393097}" dt="2019-11-25T09:12:24.392" v="2580" actId="1076"/>
          <ac:spMkLst>
            <pc:docMk/>
            <pc:sldMk cId="2279425027" sldId="309"/>
            <ac:spMk id="13" creationId="{100C6E8E-85A1-4C91-91F1-F94C81ED33F8}"/>
          </ac:spMkLst>
        </pc:spChg>
        <pc:spChg chg="del">
          <ac:chgData name="Yang Wang" userId="4405c49e6f424c8c" providerId="LiveId" clId="{0DB28DCD-C145-403E-A43C-72AAD4393097}" dt="2019-11-25T05:08:09.147" v="237" actId="478"/>
          <ac:spMkLst>
            <pc:docMk/>
            <pc:sldMk cId="2279425027" sldId="309"/>
            <ac:spMk id="14" creationId="{67412FD4-BBC2-48D6-8D3A-FE8F45DFD028}"/>
          </ac:spMkLst>
        </pc:spChg>
        <pc:spChg chg="del">
          <ac:chgData name="Yang Wang" userId="4405c49e6f424c8c" providerId="LiveId" clId="{0DB28DCD-C145-403E-A43C-72AAD4393097}" dt="2019-11-25T05:08:08.310" v="236" actId="478"/>
          <ac:spMkLst>
            <pc:docMk/>
            <pc:sldMk cId="2279425027" sldId="309"/>
            <ac:spMk id="16" creationId="{ED8866E0-0BDF-41E8-83E4-C8E66DE84FCA}"/>
          </ac:spMkLst>
        </pc:spChg>
        <pc:spChg chg="del">
          <ac:chgData name="Yang Wang" userId="4405c49e6f424c8c" providerId="LiveId" clId="{0DB28DCD-C145-403E-A43C-72AAD4393097}" dt="2019-11-25T05:08:07.226" v="235" actId="478"/>
          <ac:spMkLst>
            <pc:docMk/>
            <pc:sldMk cId="2279425027" sldId="309"/>
            <ac:spMk id="18" creationId="{18DBEF2A-14D7-4EDD-89D4-37B91060E17A}"/>
          </ac:spMkLst>
        </pc:spChg>
        <pc:spChg chg="del">
          <ac:chgData name="Yang Wang" userId="4405c49e6f424c8c" providerId="LiveId" clId="{0DB28DCD-C145-403E-A43C-72AAD4393097}" dt="2019-11-25T05:08:06.358" v="234" actId="478"/>
          <ac:spMkLst>
            <pc:docMk/>
            <pc:sldMk cId="2279425027" sldId="309"/>
            <ac:spMk id="19" creationId="{C1360100-7529-4C9E-8E22-EB3960B779B5}"/>
          </ac:spMkLst>
        </pc:spChg>
        <pc:picChg chg="add mod">
          <ac:chgData name="Yang Wang" userId="4405c49e6f424c8c" providerId="LiveId" clId="{0DB28DCD-C145-403E-A43C-72AAD4393097}" dt="2019-11-25T05:29:25.049" v="844" actId="1076"/>
          <ac:picMkLst>
            <pc:docMk/>
            <pc:sldMk cId="2279425027" sldId="309"/>
            <ac:picMk id="12" creationId="{41ED8151-6068-4578-B7D9-A1F8537414EA}"/>
          </ac:picMkLst>
        </pc:picChg>
      </pc:sldChg>
      <pc:sldChg chg="addSp modSp add modAnim">
        <pc:chgData name="Yang Wang" userId="4405c49e6f424c8c" providerId="LiveId" clId="{0DB28DCD-C145-403E-A43C-72AAD4393097}" dt="2019-11-25T08:57:04.772" v="2190"/>
        <pc:sldMkLst>
          <pc:docMk/>
          <pc:sldMk cId="1224522576" sldId="310"/>
        </pc:sldMkLst>
        <pc:spChg chg="mod">
          <ac:chgData name="Yang Wang" userId="4405c49e6f424c8c" providerId="LiveId" clId="{0DB28DCD-C145-403E-A43C-72AAD4393097}" dt="2019-11-25T05:20:19.146" v="500"/>
          <ac:spMkLst>
            <pc:docMk/>
            <pc:sldMk cId="1224522576" sldId="310"/>
            <ac:spMk id="2" creationId="{BD1E5FF2-8C87-4E3C-8C96-6E94B27B75EF}"/>
          </ac:spMkLst>
        </pc:spChg>
        <pc:spChg chg="mod">
          <ac:chgData name="Yang Wang" userId="4405c49e6f424c8c" providerId="LiveId" clId="{0DB28DCD-C145-403E-A43C-72AAD4393097}" dt="2019-11-25T08:55:57.654" v="2184" actId="20577"/>
          <ac:spMkLst>
            <pc:docMk/>
            <pc:sldMk cId="1224522576" sldId="310"/>
            <ac:spMk id="10" creationId="{4129C29F-7253-4B21-958E-EC6F2B384E62}"/>
          </ac:spMkLst>
        </pc:spChg>
        <pc:spChg chg="add mod">
          <ac:chgData name="Yang Wang" userId="4405c49e6f424c8c" providerId="LiveId" clId="{0DB28DCD-C145-403E-A43C-72AAD4393097}" dt="2019-11-25T05:30:36.325" v="889" actId="14100"/>
          <ac:spMkLst>
            <pc:docMk/>
            <pc:sldMk cId="1224522576" sldId="310"/>
            <ac:spMk id="12" creationId="{74873266-EA2B-42F2-8172-5CC84BAF117F}"/>
          </ac:spMkLst>
        </pc:spChg>
        <pc:spChg chg="add mod">
          <ac:chgData name="Yang Wang" userId="4405c49e6f424c8c" providerId="LiveId" clId="{0DB28DCD-C145-403E-A43C-72AAD4393097}" dt="2019-11-25T05:31:12.608" v="932" actId="1076"/>
          <ac:spMkLst>
            <pc:docMk/>
            <pc:sldMk cId="1224522576" sldId="310"/>
            <ac:spMk id="13" creationId="{7F36F348-2BD9-4598-9C1C-A774FE10D97C}"/>
          </ac:spMkLst>
        </pc:spChg>
        <pc:spChg chg="add mod">
          <ac:chgData name="Yang Wang" userId="4405c49e6f424c8c" providerId="LiveId" clId="{0DB28DCD-C145-403E-A43C-72AAD4393097}" dt="2019-11-25T08:56:11.536" v="2186" actId="1076"/>
          <ac:spMkLst>
            <pc:docMk/>
            <pc:sldMk cId="1224522576" sldId="310"/>
            <ac:spMk id="14" creationId="{A34148AA-6B76-4623-A0D8-08373A8B07F8}"/>
          </ac:spMkLst>
        </pc:spChg>
        <pc:spChg chg="add mod">
          <ac:chgData name="Yang Wang" userId="4405c49e6f424c8c" providerId="LiveId" clId="{0DB28DCD-C145-403E-A43C-72AAD4393097}" dt="2019-11-25T08:56:02.615" v="2185" actId="1076"/>
          <ac:spMkLst>
            <pc:docMk/>
            <pc:sldMk cId="1224522576" sldId="310"/>
            <ac:spMk id="16" creationId="{6B79BA12-C4DF-46E2-9AE4-4E063C8BA84F}"/>
          </ac:spMkLst>
        </pc:spChg>
      </pc:sldChg>
      <pc:sldChg chg="addSp modSp add ord modAnim">
        <pc:chgData name="Yang Wang" userId="4405c49e6f424c8c" providerId="LiveId" clId="{0DB28DCD-C145-403E-A43C-72AAD4393097}" dt="2019-11-25T08:58:51.690" v="2292" actId="1076"/>
        <pc:sldMkLst>
          <pc:docMk/>
          <pc:sldMk cId="1631567567" sldId="311"/>
        </pc:sldMkLst>
        <pc:spChg chg="mod">
          <ac:chgData name="Yang Wang" userId="4405c49e6f424c8c" providerId="LiveId" clId="{0DB28DCD-C145-403E-A43C-72AAD4393097}" dt="2019-11-25T05:31:38.161" v="957"/>
          <ac:spMkLst>
            <pc:docMk/>
            <pc:sldMk cId="1631567567" sldId="311"/>
            <ac:spMk id="2" creationId="{BD1E5FF2-8C87-4E3C-8C96-6E94B27B75EF}"/>
          </ac:spMkLst>
        </pc:spChg>
        <pc:spChg chg="mod">
          <ac:chgData name="Yang Wang" userId="4405c49e6f424c8c" providerId="LiveId" clId="{0DB28DCD-C145-403E-A43C-72AAD4393097}" dt="2019-11-25T08:57:58.672" v="2235"/>
          <ac:spMkLst>
            <pc:docMk/>
            <pc:sldMk cId="1631567567" sldId="311"/>
            <ac:spMk id="10" creationId="{4129C29F-7253-4B21-958E-EC6F2B384E62}"/>
          </ac:spMkLst>
        </pc:spChg>
        <pc:spChg chg="add mod">
          <ac:chgData name="Yang Wang" userId="4405c49e6f424c8c" providerId="LiveId" clId="{0DB28DCD-C145-403E-A43C-72AAD4393097}" dt="2019-11-25T08:57:46.826" v="2224" actId="14100"/>
          <ac:spMkLst>
            <pc:docMk/>
            <pc:sldMk cId="1631567567" sldId="311"/>
            <ac:spMk id="13" creationId="{3C6AA676-B002-413A-8CCB-BFDF318F0FDB}"/>
          </ac:spMkLst>
        </pc:spChg>
        <pc:spChg chg="add mod">
          <ac:chgData name="Yang Wang" userId="4405c49e6f424c8c" providerId="LiveId" clId="{0DB28DCD-C145-403E-A43C-72AAD4393097}" dt="2019-11-25T08:58:09.831" v="2254"/>
          <ac:spMkLst>
            <pc:docMk/>
            <pc:sldMk cId="1631567567" sldId="311"/>
            <ac:spMk id="14" creationId="{385292EE-1939-4898-9286-ED1615864BA7}"/>
          </ac:spMkLst>
        </pc:spChg>
        <pc:spChg chg="add mod">
          <ac:chgData name="Yang Wang" userId="4405c49e6f424c8c" providerId="LiveId" clId="{0DB28DCD-C145-403E-A43C-72AAD4393097}" dt="2019-11-25T08:58:51.690" v="2292" actId="1076"/>
          <ac:spMkLst>
            <pc:docMk/>
            <pc:sldMk cId="1631567567" sldId="311"/>
            <ac:spMk id="16" creationId="{2476E30A-6813-4BFE-9645-E6C3D3573FE4}"/>
          </ac:spMkLst>
        </pc:spChg>
      </pc:sldChg>
      <pc:sldChg chg="addSp delSp modSp add delAnim modAnim">
        <pc:chgData name="Yang Wang" userId="4405c49e6f424c8c" providerId="LiveId" clId="{0DB28DCD-C145-403E-A43C-72AAD4393097}" dt="2019-11-25T08:59:48.472" v="2307" actId="1076"/>
        <pc:sldMkLst>
          <pc:docMk/>
          <pc:sldMk cId="368673001" sldId="312"/>
        </pc:sldMkLst>
        <pc:spChg chg="mod">
          <ac:chgData name="Yang Wang" userId="4405c49e6f424c8c" providerId="LiveId" clId="{0DB28DCD-C145-403E-A43C-72AAD4393097}" dt="2019-11-25T05:36:27.127" v="1002"/>
          <ac:spMkLst>
            <pc:docMk/>
            <pc:sldMk cId="368673001" sldId="312"/>
            <ac:spMk id="2" creationId="{BD1E5FF2-8C87-4E3C-8C96-6E94B27B75EF}"/>
          </ac:spMkLst>
        </pc:spChg>
        <pc:spChg chg="mod ord">
          <ac:chgData name="Yang Wang" userId="4405c49e6f424c8c" providerId="LiveId" clId="{0DB28DCD-C145-403E-A43C-72AAD4393097}" dt="2019-11-25T05:49:48.713" v="1227" actId="20577"/>
          <ac:spMkLst>
            <pc:docMk/>
            <pc:sldMk cId="368673001" sldId="312"/>
            <ac:spMk id="10" creationId="{4129C29F-7253-4B21-958E-EC6F2B384E62}"/>
          </ac:spMkLst>
        </pc:spChg>
        <pc:spChg chg="add mod">
          <ac:chgData name="Yang Wang" userId="4405c49e6f424c8c" providerId="LiveId" clId="{0DB28DCD-C145-403E-A43C-72AAD4393097}" dt="2019-11-25T08:59:48.472" v="2307" actId="1076"/>
          <ac:spMkLst>
            <pc:docMk/>
            <pc:sldMk cId="368673001" sldId="312"/>
            <ac:spMk id="16" creationId="{8DF2C029-8960-47DC-98CB-1928A5B21453}"/>
          </ac:spMkLst>
        </pc:spChg>
        <pc:picChg chg="add mod">
          <ac:chgData name="Yang Wang" userId="4405c49e6f424c8c" providerId="LiveId" clId="{0DB28DCD-C145-403E-A43C-72AAD4393097}" dt="2019-11-25T05:39:10.297" v="1083" actId="1076"/>
          <ac:picMkLst>
            <pc:docMk/>
            <pc:sldMk cId="368673001" sldId="312"/>
            <ac:picMk id="4" creationId="{DA141BD5-E59D-4CE9-B7CF-B763291E03E6}"/>
          </ac:picMkLst>
        </pc:picChg>
        <pc:picChg chg="del">
          <ac:chgData name="Yang Wang" userId="4405c49e6f424c8c" providerId="LiveId" clId="{0DB28DCD-C145-403E-A43C-72AAD4393097}" dt="2019-11-25T05:38:07.571" v="1059" actId="478"/>
          <ac:picMkLst>
            <pc:docMk/>
            <pc:sldMk cId="368673001" sldId="312"/>
            <ac:picMk id="12" creationId="{41ED8151-6068-4578-B7D9-A1F8537414EA}"/>
          </ac:picMkLst>
        </pc:picChg>
      </pc:sldChg>
      <pc:sldChg chg="addSp delSp modSp add delAnim modAnim">
        <pc:chgData name="Yang Wang" userId="4405c49e6f424c8c" providerId="LiveId" clId="{0DB28DCD-C145-403E-A43C-72AAD4393097}" dt="2019-11-25T09:08:12.800" v="2546" actId="20577"/>
        <pc:sldMkLst>
          <pc:docMk/>
          <pc:sldMk cId="700485791" sldId="313"/>
        </pc:sldMkLst>
        <pc:spChg chg="mod">
          <ac:chgData name="Yang Wang" userId="4405c49e6f424c8c" providerId="LiveId" clId="{0DB28DCD-C145-403E-A43C-72AAD4393097}" dt="2019-11-25T05:39:48.824" v="1118"/>
          <ac:spMkLst>
            <pc:docMk/>
            <pc:sldMk cId="700485791" sldId="313"/>
            <ac:spMk id="2" creationId="{BD1E5FF2-8C87-4E3C-8C96-6E94B27B75EF}"/>
          </ac:spMkLst>
        </pc:spChg>
        <pc:spChg chg="mod">
          <ac:chgData name="Yang Wang" userId="4405c49e6f424c8c" providerId="LiveId" clId="{0DB28DCD-C145-403E-A43C-72AAD4393097}" dt="2019-11-25T09:08:12.800" v="2546" actId="20577"/>
          <ac:spMkLst>
            <pc:docMk/>
            <pc:sldMk cId="700485791" sldId="313"/>
            <ac:spMk id="10" creationId="{4129C29F-7253-4B21-958E-EC6F2B384E62}"/>
          </ac:spMkLst>
        </pc:spChg>
        <pc:spChg chg="add mod">
          <ac:chgData name="Yang Wang" userId="4405c49e6f424c8c" providerId="LiveId" clId="{0DB28DCD-C145-403E-A43C-72AAD4393097}" dt="2019-11-25T09:00:36.097" v="2349" actId="1076"/>
          <ac:spMkLst>
            <pc:docMk/>
            <pc:sldMk cId="700485791" sldId="313"/>
            <ac:spMk id="18" creationId="{4A6AFD74-479D-4C5C-818D-23E0B36AE5C4}"/>
          </ac:spMkLst>
        </pc:spChg>
        <pc:spChg chg="add mod">
          <ac:chgData name="Yang Wang" userId="4405c49e6f424c8c" providerId="LiveId" clId="{0DB28DCD-C145-403E-A43C-72AAD4393097}" dt="2019-11-25T09:00:27.891" v="2346" actId="14100"/>
          <ac:spMkLst>
            <pc:docMk/>
            <pc:sldMk cId="700485791" sldId="313"/>
            <ac:spMk id="19" creationId="{D339D344-4964-4E97-A15F-8E6D883A9551}"/>
          </ac:spMkLst>
        </pc:spChg>
        <pc:spChg chg="add mod">
          <ac:chgData name="Yang Wang" userId="4405c49e6f424c8c" providerId="LiveId" clId="{0DB28DCD-C145-403E-A43C-72AAD4393097}" dt="2019-11-25T09:00:43.476" v="2362"/>
          <ac:spMkLst>
            <pc:docMk/>
            <pc:sldMk cId="700485791" sldId="313"/>
            <ac:spMk id="21" creationId="{AD9942C5-F235-46C9-8588-BE18DE496E2B}"/>
          </ac:spMkLst>
        </pc:spChg>
        <pc:picChg chg="del">
          <ac:chgData name="Yang Wang" userId="4405c49e6f424c8c" providerId="LiveId" clId="{0DB28DCD-C145-403E-A43C-72AAD4393097}" dt="2019-11-25T05:40:31.725" v="1184" actId="478"/>
          <ac:picMkLst>
            <pc:docMk/>
            <pc:sldMk cId="700485791" sldId="313"/>
            <ac:picMk id="4" creationId="{DA141BD5-E59D-4CE9-B7CF-B763291E03E6}"/>
          </ac:picMkLst>
        </pc:picChg>
        <pc:picChg chg="add del mod">
          <ac:chgData name="Yang Wang" userId="4405c49e6f424c8c" providerId="LiveId" clId="{0DB28DCD-C145-403E-A43C-72AAD4393097}" dt="2019-11-25T05:52:35.333" v="1244" actId="478"/>
          <ac:picMkLst>
            <pc:docMk/>
            <pc:sldMk cId="700485791" sldId="313"/>
            <ac:picMk id="5" creationId="{4B1F2494-FD27-4169-8A35-A72AF6431990}"/>
          </ac:picMkLst>
        </pc:picChg>
        <pc:picChg chg="add mod">
          <ac:chgData name="Yang Wang" userId="4405c49e6f424c8c" providerId="LiveId" clId="{0DB28DCD-C145-403E-A43C-72AAD4393097}" dt="2019-11-25T06:13:41.993" v="1266" actId="14100"/>
          <ac:picMkLst>
            <pc:docMk/>
            <pc:sldMk cId="700485791" sldId="313"/>
            <ac:picMk id="7" creationId="{2CCC82A2-81CF-4CCE-873E-B9AFDCB9CDDB}"/>
          </ac:picMkLst>
        </pc:picChg>
      </pc:sldChg>
      <pc:sldChg chg="addSp delSp modSp add delAnim modAnim">
        <pc:chgData name="Yang Wang" userId="4405c49e6f424c8c" providerId="LiveId" clId="{0DB28DCD-C145-403E-A43C-72AAD4393097}" dt="2019-11-27T04:54:48.629" v="10191" actId="207"/>
        <pc:sldMkLst>
          <pc:docMk/>
          <pc:sldMk cId="2774059744" sldId="314"/>
        </pc:sldMkLst>
        <pc:spChg chg="mod">
          <ac:chgData name="Yang Wang" userId="4405c49e6f424c8c" providerId="LiveId" clId="{0DB28DCD-C145-403E-A43C-72AAD4393097}" dt="2019-11-27T04:48:12.274" v="9999" actId="20577"/>
          <ac:spMkLst>
            <pc:docMk/>
            <pc:sldMk cId="2774059744" sldId="314"/>
            <ac:spMk id="2" creationId="{BD1E5FF2-8C87-4E3C-8C96-6E94B27B75EF}"/>
          </ac:spMkLst>
        </pc:spChg>
        <pc:spChg chg="add del mod">
          <ac:chgData name="Yang Wang" userId="4405c49e6f424c8c" providerId="LiveId" clId="{0DB28DCD-C145-403E-A43C-72AAD4393097}" dt="2019-11-25T06:15:54.346" v="1281" actId="478"/>
          <ac:spMkLst>
            <pc:docMk/>
            <pc:sldMk cId="2774059744" sldId="314"/>
            <ac:spMk id="5" creationId="{0E28963E-BD9D-4F59-AC49-EE24A4F3A0A3}"/>
          </ac:spMkLst>
        </pc:spChg>
        <pc:spChg chg="add del mod">
          <ac:chgData name="Yang Wang" userId="4405c49e6f424c8c" providerId="LiveId" clId="{0DB28DCD-C145-403E-A43C-72AAD4393097}" dt="2019-11-27T04:48:20.084" v="10000" actId="478"/>
          <ac:spMkLst>
            <pc:docMk/>
            <pc:sldMk cId="2774059744" sldId="314"/>
            <ac:spMk id="8" creationId="{832F080F-61A4-440D-9D33-1349045B3EC0}"/>
          </ac:spMkLst>
        </pc:spChg>
        <pc:spChg chg="del">
          <ac:chgData name="Yang Wang" userId="4405c49e6f424c8c" providerId="LiveId" clId="{0DB28DCD-C145-403E-A43C-72AAD4393097}" dt="2019-11-25T06:14:29.408" v="1269" actId="478"/>
          <ac:spMkLst>
            <pc:docMk/>
            <pc:sldMk cId="2774059744" sldId="314"/>
            <ac:spMk id="10" creationId="{4129C29F-7253-4B21-958E-EC6F2B384E62}"/>
          </ac:spMkLst>
        </pc:spChg>
        <pc:spChg chg="add del mod">
          <ac:chgData name="Yang Wang" userId="4405c49e6f424c8c" providerId="LiveId" clId="{0DB28DCD-C145-403E-A43C-72AAD4393097}" dt="2019-11-27T04:48:20.084" v="10000" actId="478"/>
          <ac:spMkLst>
            <pc:docMk/>
            <pc:sldMk cId="2774059744" sldId="314"/>
            <ac:spMk id="11" creationId="{DD0E17D0-835E-40ED-827E-56C05156DFDE}"/>
          </ac:spMkLst>
        </pc:spChg>
        <pc:spChg chg="add del">
          <ac:chgData name="Yang Wang" userId="4405c49e6f424c8c" providerId="LiveId" clId="{0DB28DCD-C145-403E-A43C-72AAD4393097}" dt="2019-11-25T06:20:03.157" v="1402"/>
          <ac:spMkLst>
            <pc:docMk/>
            <pc:sldMk cId="2774059744" sldId="314"/>
            <ac:spMk id="12" creationId="{7ECC2D05-73B7-4112-9437-98756FE57E96}"/>
          </ac:spMkLst>
        </pc:spChg>
        <pc:spChg chg="add del mod">
          <ac:chgData name="Yang Wang" userId="4405c49e6f424c8c" providerId="LiveId" clId="{0DB28DCD-C145-403E-A43C-72AAD4393097}" dt="2019-11-27T04:48:20.084" v="10000" actId="478"/>
          <ac:spMkLst>
            <pc:docMk/>
            <pc:sldMk cId="2774059744" sldId="314"/>
            <ac:spMk id="13" creationId="{9C11424B-C365-469A-BF84-49CA518FC719}"/>
          </ac:spMkLst>
        </pc:spChg>
        <pc:spChg chg="add mod">
          <ac:chgData name="Yang Wang" userId="4405c49e6f424c8c" providerId="LiveId" clId="{0DB28DCD-C145-403E-A43C-72AAD4393097}" dt="2019-11-25T06:17:52.519" v="1358" actId="20577"/>
          <ac:spMkLst>
            <pc:docMk/>
            <pc:sldMk cId="2774059744" sldId="314"/>
            <ac:spMk id="18" creationId="{F0AE092A-3083-4F46-96B9-4824BA2E2B3C}"/>
          </ac:spMkLst>
        </pc:spChg>
        <pc:spChg chg="add del mod">
          <ac:chgData name="Yang Wang" userId="4405c49e6f424c8c" providerId="LiveId" clId="{0DB28DCD-C145-403E-A43C-72AAD4393097}" dt="2019-11-25T09:02:26.871" v="2416" actId="478"/>
          <ac:spMkLst>
            <pc:docMk/>
            <pc:sldMk cId="2774059744" sldId="314"/>
            <ac:spMk id="19" creationId="{47D356FC-383E-484C-B655-98D7C347305E}"/>
          </ac:spMkLst>
        </pc:spChg>
        <pc:spChg chg="add mod">
          <ac:chgData name="Yang Wang" userId="4405c49e6f424c8c" providerId="LiveId" clId="{0DB28DCD-C145-403E-A43C-72AAD4393097}" dt="2019-11-27T04:54:48.629" v="10191" actId="207"/>
          <ac:spMkLst>
            <pc:docMk/>
            <pc:sldMk cId="2774059744" sldId="314"/>
            <ac:spMk id="26" creationId="{223249A5-B8D9-4616-8748-DB44F50772B2}"/>
          </ac:spMkLst>
        </pc:spChg>
        <pc:spChg chg="add del mod">
          <ac:chgData name="Yang Wang" userId="4405c49e6f424c8c" providerId="LiveId" clId="{0DB28DCD-C145-403E-A43C-72AAD4393097}" dt="2019-11-27T04:48:20.084" v="10000" actId="478"/>
          <ac:spMkLst>
            <pc:docMk/>
            <pc:sldMk cId="2774059744" sldId="314"/>
            <ac:spMk id="28" creationId="{549C3EA3-D0AE-441D-946E-121754D0D729}"/>
          </ac:spMkLst>
        </pc:spChg>
        <pc:spChg chg="add del mod">
          <ac:chgData name="Yang Wang" userId="4405c49e6f424c8c" providerId="LiveId" clId="{0DB28DCD-C145-403E-A43C-72AAD4393097}" dt="2019-11-27T04:48:20.084" v="10000" actId="478"/>
          <ac:spMkLst>
            <pc:docMk/>
            <pc:sldMk cId="2774059744" sldId="314"/>
            <ac:spMk id="29" creationId="{F36D92BF-743A-4F61-9022-F92B48F6EDE1}"/>
          </ac:spMkLst>
        </pc:spChg>
        <pc:graphicFrameChg chg="add del mod modGraphic">
          <ac:chgData name="Yang Wang" userId="4405c49e6f424c8c" providerId="LiveId" clId="{0DB28DCD-C145-403E-A43C-72AAD4393097}" dt="2019-11-25T06:15:08.161" v="1275" actId="478"/>
          <ac:graphicFrameMkLst>
            <pc:docMk/>
            <pc:sldMk cId="2774059744" sldId="314"/>
            <ac:graphicFrameMk id="3" creationId="{5B129EC6-D3AE-418F-8BB8-70B0657F9BE1}"/>
          </ac:graphicFrameMkLst>
        </pc:graphicFrameChg>
        <pc:graphicFrameChg chg="add mod modGraphic">
          <ac:chgData name="Yang Wang" userId="4405c49e6f424c8c" providerId="LiveId" clId="{0DB28DCD-C145-403E-A43C-72AAD4393097}" dt="2019-11-25T06:16:29.283" v="1309" actId="1076"/>
          <ac:graphicFrameMkLst>
            <pc:docMk/>
            <pc:sldMk cId="2774059744" sldId="314"/>
            <ac:graphicFrameMk id="4" creationId="{C662E5B6-8F9A-4228-B157-5F5F706AE047}"/>
          </ac:graphicFrameMkLst>
        </pc:graphicFrameChg>
        <pc:graphicFrameChg chg="add del mod modGraphic">
          <ac:chgData name="Yang Wang" userId="4405c49e6f424c8c" providerId="LiveId" clId="{0DB28DCD-C145-403E-A43C-72AAD4393097}" dt="2019-11-27T04:48:20.084" v="10000" actId="478"/>
          <ac:graphicFrameMkLst>
            <pc:docMk/>
            <pc:sldMk cId="2774059744" sldId="314"/>
            <ac:graphicFrameMk id="6" creationId="{169E910E-67B1-4A7F-B6A3-839C75AAC4A7}"/>
          </ac:graphicFrameMkLst>
        </pc:graphicFrameChg>
        <pc:graphicFrameChg chg="add del mod">
          <ac:chgData name="Yang Wang" userId="4405c49e6f424c8c" providerId="LiveId" clId="{0DB28DCD-C145-403E-A43C-72AAD4393097}" dt="2019-11-27T04:48:20.084" v="10000" actId="478"/>
          <ac:graphicFrameMkLst>
            <pc:docMk/>
            <pc:sldMk cId="2774059744" sldId="314"/>
            <ac:graphicFrameMk id="9" creationId="{B28A53F0-B42A-450C-A56D-2BAB4B583684}"/>
          </ac:graphicFrameMkLst>
        </pc:graphicFrameChg>
        <pc:picChg chg="del">
          <ac:chgData name="Yang Wang" userId="4405c49e6f424c8c" providerId="LiveId" clId="{0DB28DCD-C145-403E-A43C-72AAD4393097}" dt="2019-11-25T06:14:27.562" v="1268" actId="478"/>
          <ac:picMkLst>
            <pc:docMk/>
            <pc:sldMk cId="2774059744" sldId="314"/>
            <ac:picMk id="7" creationId="{2CCC82A2-81CF-4CCE-873E-B9AFDCB9CDDB}"/>
          </ac:picMkLst>
        </pc:picChg>
        <pc:picChg chg="add mod">
          <ac:chgData name="Yang Wang" userId="4405c49e6f424c8c" providerId="LiveId" clId="{0DB28DCD-C145-403E-A43C-72AAD4393097}" dt="2019-11-27T04:48:45.098" v="10007" actId="14100"/>
          <ac:picMkLst>
            <pc:docMk/>
            <pc:sldMk cId="2774059744" sldId="314"/>
            <ac:picMk id="1026" creationId="{B5CACB6F-6A47-4773-A67B-74D291D6D2A8}"/>
          </ac:picMkLst>
        </pc:picChg>
      </pc:sldChg>
      <pc:sldChg chg="modSp add ord modAnim">
        <pc:chgData name="Yang Wang" userId="4405c49e6f424c8c" providerId="LiveId" clId="{0DB28DCD-C145-403E-A43C-72AAD4393097}" dt="2019-11-25T09:08:06.979" v="2544" actId="20577"/>
        <pc:sldMkLst>
          <pc:docMk/>
          <pc:sldMk cId="653645227" sldId="315"/>
        </pc:sldMkLst>
        <pc:spChg chg="mod">
          <ac:chgData name="Yang Wang" userId="4405c49e6f424c8c" providerId="LiveId" clId="{0DB28DCD-C145-403E-A43C-72AAD4393097}" dt="2019-11-25T06:34:39.507" v="1679"/>
          <ac:spMkLst>
            <pc:docMk/>
            <pc:sldMk cId="653645227" sldId="315"/>
            <ac:spMk id="2" creationId="{BD1E5FF2-8C87-4E3C-8C96-6E94B27B75EF}"/>
          </ac:spMkLst>
        </pc:spChg>
        <pc:spChg chg="mod">
          <ac:chgData name="Yang Wang" userId="4405c49e6f424c8c" providerId="LiveId" clId="{0DB28DCD-C145-403E-A43C-72AAD4393097}" dt="2019-11-25T09:08:06.979" v="2544" actId="20577"/>
          <ac:spMkLst>
            <pc:docMk/>
            <pc:sldMk cId="653645227" sldId="315"/>
            <ac:spMk id="10" creationId="{4129C29F-7253-4B21-958E-EC6F2B384E62}"/>
          </ac:spMkLst>
        </pc:spChg>
        <pc:picChg chg="mod">
          <ac:chgData name="Yang Wang" userId="4405c49e6f424c8c" providerId="LiveId" clId="{0DB28DCD-C145-403E-A43C-72AAD4393097}" dt="2019-11-25T06:38:11.408" v="1778" actId="14826"/>
          <ac:picMkLst>
            <pc:docMk/>
            <pc:sldMk cId="653645227" sldId="315"/>
            <ac:picMk id="7" creationId="{2CCC82A2-81CF-4CCE-873E-B9AFDCB9CDDB}"/>
          </ac:picMkLst>
        </pc:picChg>
      </pc:sldChg>
      <pc:sldChg chg="addSp delSp modSp add modAnim">
        <pc:chgData name="Yang Wang" userId="4405c49e6f424c8c" providerId="LiveId" clId="{0DB28DCD-C145-403E-A43C-72AAD4393097}" dt="2019-11-26T12:51:51.325" v="9058" actId="1076"/>
        <pc:sldMkLst>
          <pc:docMk/>
          <pc:sldMk cId="1352040076" sldId="316"/>
        </pc:sldMkLst>
        <pc:spChg chg="mod">
          <ac:chgData name="Yang Wang" userId="4405c49e6f424c8c" providerId="LiveId" clId="{0DB28DCD-C145-403E-A43C-72AAD4393097}" dt="2019-11-25T06:43:39.270" v="1810"/>
          <ac:spMkLst>
            <pc:docMk/>
            <pc:sldMk cId="1352040076" sldId="316"/>
            <ac:spMk id="2" creationId="{BD1E5FF2-8C87-4E3C-8C96-6E94B27B75EF}"/>
          </ac:spMkLst>
        </pc:spChg>
        <pc:spChg chg="add del">
          <ac:chgData name="Yang Wang" userId="4405c49e6f424c8c" providerId="LiveId" clId="{0DB28DCD-C145-403E-A43C-72AAD4393097}" dt="2019-11-25T06:39:18.891" v="1786"/>
          <ac:spMkLst>
            <pc:docMk/>
            <pc:sldMk cId="1352040076" sldId="316"/>
            <ac:spMk id="3" creationId="{06E19E30-90F1-45AD-97DA-2D96A79CF47F}"/>
          </ac:spMkLst>
        </pc:spChg>
        <pc:spChg chg="add del">
          <ac:chgData name="Yang Wang" userId="4405c49e6f424c8c" providerId="LiveId" clId="{0DB28DCD-C145-403E-A43C-72AAD4393097}" dt="2019-11-26T05:09:58.651" v="5351"/>
          <ac:spMkLst>
            <pc:docMk/>
            <pc:sldMk cId="1352040076" sldId="316"/>
            <ac:spMk id="3" creationId="{8FA37BA6-ACB7-41F7-9EB7-7837816096FF}"/>
          </ac:spMkLst>
        </pc:spChg>
        <pc:spChg chg="add mod">
          <ac:chgData name="Yang Wang" userId="4405c49e6f424c8c" providerId="LiveId" clId="{0DB28DCD-C145-403E-A43C-72AAD4393097}" dt="2019-11-25T09:07:13.146" v="2538" actId="207"/>
          <ac:spMkLst>
            <pc:docMk/>
            <pc:sldMk cId="1352040076" sldId="316"/>
            <ac:spMk id="4" creationId="{B40DD349-1C4C-42AB-A5F9-E7321CDC3AAF}"/>
          </ac:spMkLst>
        </pc:spChg>
        <pc:spChg chg="add mod">
          <ac:chgData name="Yang Wang" userId="4405c49e6f424c8c" providerId="LiveId" clId="{0DB28DCD-C145-403E-A43C-72AAD4393097}" dt="2019-11-26T12:51:26.085" v="9048" actId="403"/>
          <ac:spMkLst>
            <pc:docMk/>
            <pc:sldMk cId="1352040076" sldId="316"/>
            <ac:spMk id="5" creationId="{E73B144A-AEC2-403E-A52F-C305DF5AA944}"/>
          </ac:spMkLst>
        </pc:spChg>
        <pc:spChg chg="mod">
          <ac:chgData name="Yang Wang" userId="4405c49e6f424c8c" providerId="LiveId" clId="{0DB28DCD-C145-403E-A43C-72AAD4393097}" dt="2019-11-25T09:07:57.357" v="2542" actId="20577"/>
          <ac:spMkLst>
            <pc:docMk/>
            <pc:sldMk cId="1352040076" sldId="316"/>
            <ac:spMk id="10" creationId="{4129C29F-7253-4B21-958E-EC6F2B384E62}"/>
          </ac:spMkLst>
        </pc:spChg>
        <pc:spChg chg="add mod">
          <ac:chgData name="Yang Wang" userId="4405c49e6f424c8c" providerId="LiveId" clId="{0DB28DCD-C145-403E-A43C-72AAD4393097}" dt="2019-11-25T09:07:01.598" v="2536" actId="208"/>
          <ac:spMkLst>
            <pc:docMk/>
            <pc:sldMk cId="1352040076" sldId="316"/>
            <ac:spMk id="14" creationId="{EB7F43F9-41AA-4BBF-BB52-D6543E723306}"/>
          </ac:spMkLst>
        </pc:spChg>
        <pc:spChg chg="add mod">
          <ac:chgData name="Yang Wang" userId="4405c49e6f424c8c" providerId="LiveId" clId="{0DB28DCD-C145-403E-A43C-72AAD4393097}" dt="2019-11-25T09:07:08.439" v="2537" actId="208"/>
          <ac:spMkLst>
            <pc:docMk/>
            <pc:sldMk cId="1352040076" sldId="316"/>
            <ac:spMk id="16" creationId="{F6ECEAA5-942B-4EF5-ADCF-A7B5A61FC38E}"/>
          </ac:spMkLst>
        </pc:spChg>
        <pc:spChg chg="add mod">
          <ac:chgData name="Yang Wang" userId="4405c49e6f424c8c" providerId="LiveId" clId="{0DB28DCD-C145-403E-A43C-72AAD4393097}" dt="2019-11-25T09:07:15.915" v="2539" actId="207"/>
          <ac:spMkLst>
            <pc:docMk/>
            <pc:sldMk cId="1352040076" sldId="316"/>
            <ac:spMk id="18" creationId="{17C32946-7974-4D84-AF82-601971489507}"/>
          </ac:spMkLst>
        </pc:spChg>
        <pc:spChg chg="add mod">
          <ac:chgData name="Yang Wang" userId="4405c49e6f424c8c" providerId="LiveId" clId="{0DB28DCD-C145-403E-A43C-72AAD4393097}" dt="2019-11-26T12:51:33.987" v="9052" actId="1076"/>
          <ac:spMkLst>
            <pc:docMk/>
            <pc:sldMk cId="1352040076" sldId="316"/>
            <ac:spMk id="19" creationId="{ACF221FF-2660-46B5-96D9-8E2EB7E712C9}"/>
          </ac:spMkLst>
        </pc:spChg>
        <pc:spChg chg="add mod">
          <ac:chgData name="Yang Wang" userId="4405c49e6f424c8c" providerId="LiveId" clId="{0DB28DCD-C145-403E-A43C-72AAD4393097}" dt="2019-11-26T12:51:51.325" v="9058" actId="1076"/>
          <ac:spMkLst>
            <pc:docMk/>
            <pc:sldMk cId="1352040076" sldId="316"/>
            <ac:spMk id="21" creationId="{487D4A34-8572-4DE5-A2B6-5C1B88B90A8D}"/>
          </ac:spMkLst>
        </pc:spChg>
        <pc:spChg chg="add mod">
          <ac:chgData name="Yang Wang" userId="4405c49e6f424c8c" providerId="LiveId" clId="{0DB28DCD-C145-403E-A43C-72AAD4393097}" dt="2019-11-26T12:51:42.044" v="9054" actId="1076"/>
          <ac:spMkLst>
            <pc:docMk/>
            <pc:sldMk cId="1352040076" sldId="316"/>
            <ac:spMk id="26" creationId="{62B82BF1-AE5D-479E-8AB3-135C9CEE6083}"/>
          </ac:spMkLst>
        </pc:spChg>
        <pc:spChg chg="mod">
          <ac:chgData name="Yang Wang" userId="4405c49e6f424c8c" providerId="LiveId" clId="{0DB28DCD-C145-403E-A43C-72AAD4393097}" dt="2019-11-26T12:51:45.257" v="9056" actId="1076"/>
          <ac:spMkLst>
            <pc:docMk/>
            <pc:sldMk cId="1352040076" sldId="316"/>
            <ac:spMk id="27" creationId="{891D256C-903C-4FB9-B17D-9CFFF6C7C510}"/>
          </ac:spMkLst>
        </pc:spChg>
        <pc:spChg chg="add mod">
          <ac:chgData name="Yang Wang" userId="4405c49e6f424c8c" providerId="LiveId" clId="{0DB28DCD-C145-403E-A43C-72AAD4393097}" dt="2019-11-26T12:51:48.389" v="9057" actId="1076"/>
          <ac:spMkLst>
            <pc:docMk/>
            <pc:sldMk cId="1352040076" sldId="316"/>
            <ac:spMk id="28" creationId="{597A77D0-47A4-4269-960F-3C65C1C3EBC0}"/>
          </ac:spMkLst>
        </pc:spChg>
        <pc:picChg chg="mod">
          <ac:chgData name="Yang Wang" userId="4405c49e6f424c8c" providerId="LiveId" clId="{0DB28DCD-C145-403E-A43C-72AAD4393097}" dt="2019-11-25T06:42:53.456" v="1799" actId="14826"/>
          <ac:picMkLst>
            <pc:docMk/>
            <pc:sldMk cId="1352040076" sldId="316"/>
            <ac:picMk id="7" creationId="{2CCC82A2-81CF-4CCE-873E-B9AFDCB9CDDB}"/>
          </ac:picMkLst>
        </pc:picChg>
      </pc:sldChg>
      <pc:sldChg chg="addSp delSp modSp add delAnim modAnim">
        <pc:chgData name="Yang Wang" userId="4405c49e6f424c8c" providerId="LiveId" clId="{0DB28DCD-C145-403E-A43C-72AAD4393097}" dt="2019-11-25T10:47:08.473" v="3428" actId="20577"/>
        <pc:sldMkLst>
          <pc:docMk/>
          <pc:sldMk cId="397774152" sldId="317"/>
        </pc:sldMkLst>
        <pc:spChg chg="mod ord">
          <ac:chgData name="Yang Wang" userId="4405c49e6f424c8c" providerId="LiveId" clId="{0DB28DCD-C145-403E-A43C-72AAD4393097}" dt="2019-11-25T10:11:55.766" v="2792"/>
          <ac:spMkLst>
            <pc:docMk/>
            <pc:sldMk cId="397774152" sldId="317"/>
            <ac:spMk id="2" creationId="{BD1E5FF2-8C87-4E3C-8C96-6E94B27B75EF}"/>
          </ac:spMkLst>
        </pc:spChg>
        <pc:spChg chg="add del">
          <ac:chgData name="Yang Wang" userId="4405c49e6f424c8c" providerId="LiveId" clId="{0DB28DCD-C145-403E-A43C-72AAD4393097}" dt="2019-11-25T08:53:43.401" v="2151"/>
          <ac:spMkLst>
            <pc:docMk/>
            <pc:sldMk cId="397774152" sldId="317"/>
            <ac:spMk id="3" creationId="{226E3E30-D08D-4920-8110-79542BAEAC8A}"/>
          </ac:spMkLst>
        </pc:spChg>
        <pc:spChg chg="del mod">
          <ac:chgData name="Yang Wang" userId="4405c49e6f424c8c" providerId="LiveId" clId="{0DB28DCD-C145-403E-A43C-72AAD4393097}" dt="2019-11-25T08:53:31.603" v="2145" actId="478"/>
          <ac:spMkLst>
            <pc:docMk/>
            <pc:sldMk cId="397774152" sldId="317"/>
            <ac:spMk id="4" creationId="{B40DD349-1C4C-42AB-A5F9-E7321CDC3AAF}"/>
          </ac:spMkLst>
        </pc:spChg>
        <pc:spChg chg="mod ord">
          <ac:chgData name="Yang Wang" userId="4405c49e6f424c8c" providerId="LiveId" clId="{0DB28DCD-C145-403E-A43C-72AAD4393097}" dt="2019-11-25T10:11:04.031" v="2767" actId="1076"/>
          <ac:spMkLst>
            <pc:docMk/>
            <pc:sldMk cId="397774152" sldId="317"/>
            <ac:spMk id="10" creationId="{4129C29F-7253-4B21-958E-EC6F2B384E62}"/>
          </ac:spMkLst>
        </pc:spChg>
        <pc:spChg chg="del">
          <ac:chgData name="Yang Wang" userId="4405c49e6f424c8c" providerId="LiveId" clId="{0DB28DCD-C145-403E-A43C-72AAD4393097}" dt="2019-11-25T08:53:32.579" v="2146" actId="478"/>
          <ac:spMkLst>
            <pc:docMk/>
            <pc:sldMk cId="397774152" sldId="317"/>
            <ac:spMk id="14" creationId="{EB7F43F9-41AA-4BBF-BB52-D6543E723306}"/>
          </ac:spMkLst>
        </pc:spChg>
        <pc:spChg chg="del">
          <ac:chgData name="Yang Wang" userId="4405c49e6f424c8c" providerId="LiveId" clId="{0DB28DCD-C145-403E-A43C-72AAD4393097}" dt="2019-11-25T08:53:27.107" v="2142" actId="478"/>
          <ac:spMkLst>
            <pc:docMk/>
            <pc:sldMk cId="397774152" sldId="317"/>
            <ac:spMk id="16" creationId="{F6ECEAA5-942B-4EF5-ADCF-A7B5A61FC38E}"/>
          </ac:spMkLst>
        </pc:spChg>
        <pc:spChg chg="del">
          <ac:chgData name="Yang Wang" userId="4405c49e6f424c8c" providerId="LiveId" clId="{0DB28DCD-C145-403E-A43C-72AAD4393097}" dt="2019-11-25T08:53:25.982" v="2141" actId="478"/>
          <ac:spMkLst>
            <pc:docMk/>
            <pc:sldMk cId="397774152" sldId="317"/>
            <ac:spMk id="18" creationId="{17C32946-7974-4D84-AF82-601971489507}"/>
          </ac:spMkLst>
        </pc:spChg>
        <pc:spChg chg="add mod ord">
          <ac:chgData name="Yang Wang" userId="4405c49e6f424c8c" providerId="LiveId" clId="{0DB28DCD-C145-403E-A43C-72AAD4393097}" dt="2019-11-25T10:11:11.119" v="2768" actId="1076"/>
          <ac:spMkLst>
            <pc:docMk/>
            <pc:sldMk cId="397774152" sldId="317"/>
            <ac:spMk id="19" creationId="{7EB18A98-3BB9-406C-A281-C61D521FEED3}"/>
          </ac:spMkLst>
        </pc:spChg>
        <pc:spChg chg="add mod ord">
          <ac:chgData name="Yang Wang" userId="4405c49e6f424c8c" providerId="LiveId" clId="{0DB28DCD-C145-403E-A43C-72AAD4393097}" dt="2019-11-25T10:46:27.952" v="3395" actId="1076"/>
          <ac:spMkLst>
            <pc:docMk/>
            <pc:sldMk cId="397774152" sldId="317"/>
            <ac:spMk id="21" creationId="{7E666425-085E-4EFA-8F07-4DE88B3FB49E}"/>
          </ac:spMkLst>
        </pc:spChg>
        <pc:spChg chg="add mod">
          <ac:chgData name="Yang Wang" userId="4405c49e6f424c8c" providerId="LiveId" clId="{0DB28DCD-C145-403E-A43C-72AAD4393097}" dt="2019-11-25T10:12:26.881" v="2873" actId="1076"/>
          <ac:spMkLst>
            <pc:docMk/>
            <pc:sldMk cId="397774152" sldId="317"/>
            <ac:spMk id="26" creationId="{C2663FDD-8E64-4EB5-A2F1-95FC17782CD8}"/>
          </ac:spMkLst>
        </pc:spChg>
        <pc:spChg chg="add mod">
          <ac:chgData name="Yang Wang" userId="4405c49e6f424c8c" providerId="LiveId" clId="{0DB28DCD-C145-403E-A43C-72AAD4393097}" dt="2019-11-25T10:13:14.863" v="2978" actId="14100"/>
          <ac:spMkLst>
            <pc:docMk/>
            <pc:sldMk cId="397774152" sldId="317"/>
            <ac:spMk id="28" creationId="{A6F032A7-2935-4715-9926-E61E745C09A3}"/>
          </ac:spMkLst>
        </pc:spChg>
        <pc:spChg chg="add mod">
          <ac:chgData name="Yang Wang" userId="4405c49e6f424c8c" providerId="LiveId" clId="{0DB28DCD-C145-403E-A43C-72AAD4393097}" dt="2019-11-25T10:13:27.750" v="2992"/>
          <ac:spMkLst>
            <pc:docMk/>
            <pc:sldMk cId="397774152" sldId="317"/>
            <ac:spMk id="29" creationId="{C05C7D84-3B23-4C72-8FA9-7D6C9D2AD411}"/>
          </ac:spMkLst>
        </pc:spChg>
        <pc:spChg chg="add mod">
          <ac:chgData name="Yang Wang" userId="4405c49e6f424c8c" providerId="LiveId" clId="{0DB28DCD-C145-403E-A43C-72AAD4393097}" dt="2019-11-25T10:13:39.966" v="3006"/>
          <ac:spMkLst>
            <pc:docMk/>
            <pc:sldMk cId="397774152" sldId="317"/>
            <ac:spMk id="30" creationId="{425529E2-10A6-44EC-9309-C0B541289035}"/>
          </ac:spMkLst>
        </pc:spChg>
        <pc:spChg chg="add mod">
          <ac:chgData name="Yang Wang" userId="4405c49e6f424c8c" providerId="LiveId" clId="{0DB28DCD-C145-403E-A43C-72AAD4393097}" dt="2019-11-25T10:46:15.934" v="3392" actId="208"/>
          <ac:spMkLst>
            <pc:docMk/>
            <pc:sldMk cId="397774152" sldId="317"/>
            <ac:spMk id="31" creationId="{94CFEE38-A343-4D40-B7D8-A7FDBB465282}"/>
          </ac:spMkLst>
        </pc:spChg>
        <pc:spChg chg="add mod">
          <ac:chgData name="Yang Wang" userId="4405c49e6f424c8c" providerId="LiveId" clId="{0DB28DCD-C145-403E-A43C-72AAD4393097}" dt="2019-11-25T10:47:08.473" v="3428" actId="20577"/>
          <ac:spMkLst>
            <pc:docMk/>
            <pc:sldMk cId="397774152" sldId="317"/>
            <ac:spMk id="32" creationId="{FC593C29-A747-469A-B37B-6357E6D0E1F1}"/>
          </ac:spMkLst>
        </pc:spChg>
        <pc:picChg chg="mod">
          <ac:chgData name="Yang Wang" userId="4405c49e6f424c8c" providerId="LiveId" clId="{0DB28DCD-C145-403E-A43C-72AAD4393097}" dt="2019-11-25T10:11:16.866" v="2770" actId="1076"/>
          <ac:picMkLst>
            <pc:docMk/>
            <pc:sldMk cId="397774152" sldId="317"/>
            <ac:picMk id="7" creationId="{2CCC82A2-81CF-4CCE-873E-B9AFDCB9CDDB}"/>
          </ac:picMkLst>
        </pc:picChg>
      </pc:sldChg>
      <pc:sldChg chg="addSp delSp modSp add delAnim modAnim">
        <pc:chgData name="Yang Wang" userId="4405c49e6f424c8c" providerId="LiveId" clId="{0DB28DCD-C145-403E-A43C-72AAD4393097}" dt="2019-11-25T10:32:22.554" v="3281"/>
        <pc:sldMkLst>
          <pc:docMk/>
          <pc:sldMk cId="3111859412" sldId="318"/>
        </pc:sldMkLst>
        <pc:spChg chg="mod">
          <ac:chgData name="Yang Wang" userId="4405c49e6f424c8c" providerId="LiveId" clId="{0DB28DCD-C145-403E-A43C-72AAD4393097}" dt="2019-11-25T10:32:22.554" v="3281"/>
          <ac:spMkLst>
            <pc:docMk/>
            <pc:sldMk cId="3111859412" sldId="318"/>
            <ac:spMk id="2" creationId="{BD1E5FF2-8C87-4E3C-8C96-6E94B27B75EF}"/>
          </ac:spMkLst>
        </pc:spChg>
        <pc:spChg chg="mod">
          <ac:chgData name="Yang Wang" userId="4405c49e6f424c8c" providerId="LiveId" clId="{0DB28DCD-C145-403E-A43C-72AAD4393097}" dt="2019-11-25T10:22:48.906" v="3207" actId="14100"/>
          <ac:spMkLst>
            <pc:docMk/>
            <pc:sldMk cId="3111859412" sldId="318"/>
            <ac:spMk id="10" creationId="{4129C29F-7253-4B21-958E-EC6F2B384E62}"/>
          </ac:spMkLst>
        </pc:spChg>
        <pc:spChg chg="del">
          <ac:chgData name="Yang Wang" userId="4405c49e6f424c8c" providerId="LiveId" clId="{0DB28DCD-C145-403E-A43C-72AAD4393097}" dt="2019-11-25T10:16:34.988" v="3082" actId="478"/>
          <ac:spMkLst>
            <pc:docMk/>
            <pc:sldMk cId="3111859412" sldId="318"/>
            <ac:spMk id="19" creationId="{7EB18A98-3BB9-406C-A281-C61D521FEED3}"/>
          </ac:spMkLst>
        </pc:spChg>
        <pc:spChg chg="del">
          <ac:chgData name="Yang Wang" userId="4405c49e6f424c8c" providerId="LiveId" clId="{0DB28DCD-C145-403E-A43C-72AAD4393097}" dt="2019-11-25T10:16:33.737" v="3081" actId="478"/>
          <ac:spMkLst>
            <pc:docMk/>
            <pc:sldMk cId="3111859412" sldId="318"/>
            <ac:spMk id="21" creationId="{7E666425-085E-4EFA-8F07-4DE88B3FB49E}"/>
          </ac:spMkLst>
        </pc:spChg>
        <pc:spChg chg="del">
          <ac:chgData name="Yang Wang" userId="4405c49e6f424c8c" providerId="LiveId" clId="{0DB28DCD-C145-403E-A43C-72AAD4393097}" dt="2019-11-25T10:16:37.481" v="3084" actId="478"/>
          <ac:spMkLst>
            <pc:docMk/>
            <pc:sldMk cId="3111859412" sldId="318"/>
            <ac:spMk id="26" creationId="{C2663FDD-8E64-4EB5-A2F1-95FC17782CD8}"/>
          </ac:spMkLst>
        </pc:spChg>
        <pc:spChg chg="del">
          <ac:chgData name="Yang Wang" userId="4405c49e6f424c8c" providerId="LiveId" clId="{0DB28DCD-C145-403E-A43C-72AAD4393097}" dt="2019-11-25T10:16:36.084" v="3083" actId="478"/>
          <ac:spMkLst>
            <pc:docMk/>
            <pc:sldMk cId="3111859412" sldId="318"/>
            <ac:spMk id="28" creationId="{A6F032A7-2935-4715-9926-E61E745C09A3}"/>
          </ac:spMkLst>
        </pc:spChg>
        <pc:spChg chg="del">
          <ac:chgData name="Yang Wang" userId="4405c49e6f424c8c" providerId="LiveId" clId="{0DB28DCD-C145-403E-A43C-72AAD4393097}" dt="2019-11-25T10:16:39.650" v="3086" actId="478"/>
          <ac:spMkLst>
            <pc:docMk/>
            <pc:sldMk cId="3111859412" sldId="318"/>
            <ac:spMk id="29" creationId="{C05C7D84-3B23-4C72-8FA9-7D6C9D2AD411}"/>
          </ac:spMkLst>
        </pc:spChg>
        <pc:spChg chg="del">
          <ac:chgData name="Yang Wang" userId="4405c49e6f424c8c" providerId="LiveId" clId="{0DB28DCD-C145-403E-A43C-72AAD4393097}" dt="2019-11-25T10:16:38.691" v="3085" actId="478"/>
          <ac:spMkLst>
            <pc:docMk/>
            <pc:sldMk cId="3111859412" sldId="318"/>
            <ac:spMk id="30" creationId="{425529E2-10A6-44EC-9309-C0B541289035}"/>
          </ac:spMkLst>
        </pc:spChg>
        <pc:spChg chg="add mod">
          <ac:chgData name="Yang Wang" userId="4405c49e6f424c8c" providerId="LiveId" clId="{0DB28DCD-C145-403E-A43C-72AAD4393097}" dt="2019-11-25T10:27:06.929" v="3213" actId="14100"/>
          <ac:spMkLst>
            <pc:docMk/>
            <pc:sldMk cId="3111859412" sldId="318"/>
            <ac:spMk id="31" creationId="{0CEE96CE-0D4A-4A39-ACBA-5D4CDD9FE718}"/>
          </ac:spMkLst>
        </pc:spChg>
        <pc:spChg chg="add mod">
          <ac:chgData name="Yang Wang" userId="4405c49e6f424c8c" providerId="LiveId" clId="{0DB28DCD-C145-403E-A43C-72AAD4393097}" dt="2019-11-25T10:27:28.598" v="3263"/>
          <ac:spMkLst>
            <pc:docMk/>
            <pc:sldMk cId="3111859412" sldId="318"/>
            <ac:spMk id="32" creationId="{E28C3E75-9EC3-4CAA-B436-1C1E00A171F6}"/>
          </ac:spMkLst>
        </pc:spChg>
        <pc:picChg chg="mod">
          <ac:chgData name="Yang Wang" userId="4405c49e6f424c8c" providerId="LiveId" clId="{0DB28DCD-C145-403E-A43C-72AAD4393097}" dt="2019-11-25T10:26:34.813" v="3209" actId="14826"/>
          <ac:picMkLst>
            <pc:docMk/>
            <pc:sldMk cId="3111859412" sldId="318"/>
            <ac:picMk id="7" creationId="{2CCC82A2-81CF-4CCE-873E-B9AFDCB9CDDB}"/>
          </ac:picMkLst>
        </pc:picChg>
      </pc:sldChg>
      <pc:sldChg chg="addSp delSp modSp add addAnim delAnim modAnim">
        <pc:chgData name="Yang Wang" userId="4405c49e6f424c8c" providerId="LiveId" clId="{0DB28DCD-C145-403E-A43C-72AAD4393097}" dt="2019-11-25T12:20:02.037" v="4678"/>
        <pc:sldMkLst>
          <pc:docMk/>
          <pc:sldMk cId="1954227925" sldId="319"/>
        </pc:sldMkLst>
        <pc:spChg chg="mod">
          <ac:chgData name="Yang Wang" userId="4405c49e6f424c8c" providerId="LiveId" clId="{0DB28DCD-C145-403E-A43C-72AAD4393097}" dt="2019-11-25T11:07:26.868" v="3562"/>
          <ac:spMkLst>
            <pc:docMk/>
            <pc:sldMk cId="1954227925" sldId="319"/>
            <ac:spMk id="2" creationId="{BD1E5FF2-8C87-4E3C-8C96-6E94B27B75EF}"/>
          </ac:spMkLst>
        </pc:spChg>
        <pc:spChg chg="add del mod">
          <ac:chgData name="Yang Wang" userId="4405c49e6f424c8c" providerId="LiveId" clId="{0DB28DCD-C145-403E-A43C-72AAD4393097}" dt="2019-11-25T10:33:35.148" v="3290"/>
          <ac:spMkLst>
            <pc:docMk/>
            <pc:sldMk cId="1954227925" sldId="319"/>
            <ac:spMk id="3" creationId="{FD67105D-51BB-4BF1-AD5C-CA616ECCF2CD}"/>
          </ac:spMkLst>
        </pc:spChg>
        <pc:spChg chg="add del">
          <ac:chgData name="Yang Wang" userId="4405c49e6f424c8c" providerId="LiveId" clId="{0DB28DCD-C145-403E-A43C-72AAD4393097}" dt="2019-11-25T10:33:40.355" v="3292"/>
          <ac:spMkLst>
            <pc:docMk/>
            <pc:sldMk cId="1954227925" sldId="319"/>
            <ac:spMk id="4" creationId="{911EFCC7-4033-4A82-8A91-654AD6A4A69F}"/>
          </ac:spMkLst>
        </pc:spChg>
        <pc:spChg chg="add mod">
          <ac:chgData name="Yang Wang" userId="4405c49e6f424c8c" providerId="LiveId" clId="{0DB28DCD-C145-403E-A43C-72AAD4393097}" dt="2019-11-25T10:52:23.010" v="3448" actId="1076"/>
          <ac:spMkLst>
            <pc:docMk/>
            <pc:sldMk cId="1954227925" sldId="319"/>
            <ac:spMk id="6" creationId="{31E0AC86-9BA3-44F8-BD4F-E3DD7CEAFDD8}"/>
          </ac:spMkLst>
        </pc:spChg>
        <pc:spChg chg="add mod">
          <ac:chgData name="Yang Wang" userId="4405c49e6f424c8c" providerId="LiveId" clId="{0DB28DCD-C145-403E-A43C-72AAD4393097}" dt="2019-11-25T10:53:31.934" v="3535" actId="1076"/>
          <ac:spMkLst>
            <pc:docMk/>
            <pc:sldMk cId="1954227925" sldId="319"/>
            <ac:spMk id="8" creationId="{CFC1E668-4E96-4676-9BEF-368A12BFF34B}"/>
          </ac:spMkLst>
        </pc:spChg>
        <pc:spChg chg="mod">
          <ac:chgData name="Yang Wang" userId="4405c49e6f424c8c" providerId="LiveId" clId="{0DB28DCD-C145-403E-A43C-72AAD4393097}" dt="2019-11-25T10:41:01.082" v="3387" actId="20577"/>
          <ac:spMkLst>
            <pc:docMk/>
            <pc:sldMk cId="1954227925" sldId="319"/>
            <ac:spMk id="10" creationId="{4129C29F-7253-4B21-958E-EC6F2B384E62}"/>
          </ac:spMkLst>
        </pc:spChg>
        <pc:spChg chg="add mod">
          <ac:chgData name="Yang Wang" userId="4405c49e6f424c8c" providerId="LiveId" clId="{0DB28DCD-C145-403E-A43C-72AAD4393097}" dt="2019-11-25T10:51:45.287" v="3444" actId="14100"/>
          <ac:spMkLst>
            <pc:docMk/>
            <pc:sldMk cId="1954227925" sldId="319"/>
            <ac:spMk id="18" creationId="{038BA95E-5C1A-43D5-B110-3C36EF11AA34}"/>
          </ac:spMkLst>
        </pc:spChg>
        <pc:spChg chg="del">
          <ac:chgData name="Yang Wang" userId="4405c49e6f424c8c" providerId="LiveId" clId="{0DB28DCD-C145-403E-A43C-72AAD4393097}" dt="2019-11-25T10:33:59.277" v="3298" actId="478"/>
          <ac:spMkLst>
            <pc:docMk/>
            <pc:sldMk cId="1954227925" sldId="319"/>
            <ac:spMk id="31" creationId="{0CEE96CE-0D4A-4A39-ACBA-5D4CDD9FE718}"/>
          </ac:spMkLst>
        </pc:spChg>
        <pc:spChg chg="del">
          <ac:chgData name="Yang Wang" userId="4405c49e6f424c8c" providerId="LiveId" clId="{0DB28DCD-C145-403E-A43C-72AAD4393097}" dt="2019-11-25T10:34:03.090" v="3299" actId="478"/>
          <ac:spMkLst>
            <pc:docMk/>
            <pc:sldMk cId="1954227925" sldId="319"/>
            <ac:spMk id="32" creationId="{E28C3E75-9EC3-4CAA-B436-1C1E00A171F6}"/>
          </ac:spMkLst>
        </pc:spChg>
        <pc:graphicFrameChg chg="add mod modGraphic">
          <ac:chgData name="Yang Wang" userId="4405c49e6f424c8c" providerId="LiveId" clId="{0DB28DCD-C145-403E-A43C-72AAD4393097}" dt="2019-11-25T10:52:28.084" v="3449" actId="1076"/>
          <ac:graphicFrameMkLst>
            <pc:docMk/>
            <pc:sldMk cId="1954227925" sldId="319"/>
            <ac:graphicFrameMk id="5" creationId="{1012A6F2-ADB4-4329-BAC0-9F327D2C686A}"/>
          </ac:graphicFrameMkLst>
        </pc:graphicFrameChg>
        <pc:picChg chg="add del mod">
          <ac:chgData name="Yang Wang" userId="4405c49e6f424c8c" providerId="LiveId" clId="{0DB28DCD-C145-403E-A43C-72AAD4393097}" dt="2019-11-25T10:52:16.733" v="3447" actId="1076"/>
          <ac:picMkLst>
            <pc:docMk/>
            <pc:sldMk cId="1954227925" sldId="319"/>
            <ac:picMk id="7" creationId="{2CCC82A2-81CF-4CCE-873E-B9AFDCB9CDDB}"/>
          </ac:picMkLst>
        </pc:picChg>
      </pc:sldChg>
      <pc:sldChg chg="add del">
        <pc:chgData name="Yang Wang" userId="4405c49e6f424c8c" providerId="LiveId" clId="{0DB28DCD-C145-403E-A43C-72AAD4393097}" dt="2019-11-25T10:54:52.487" v="3541" actId="2696"/>
        <pc:sldMkLst>
          <pc:docMk/>
          <pc:sldMk cId="3582277815" sldId="320"/>
        </pc:sldMkLst>
      </pc:sldChg>
      <pc:sldChg chg="addSp delSp modSp add delAnim modAnim">
        <pc:chgData name="Yang Wang" userId="4405c49e6f424c8c" providerId="LiveId" clId="{0DB28DCD-C145-403E-A43C-72AAD4393097}" dt="2019-11-26T12:49:46.451" v="9038" actId="20577"/>
        <pc:sldMkLst>
          <pc:docMk/>
          <pc:sldMk cId="4218215692" sldId="320"/>
        </pc:sldMkLst>
        <pc:spChg chg="mod">
          <ac:chgData name="Yang Wang" userId="4405c49e6f424c8c" providerId="LiveId" clId="{0DB28DCD-C145-403E-A43C-72AAD4393097}" dt="2019-11-26T12:27:39.562" v="8622"/>
          <ac:spMkLst>
            <pc:docMk/>
            <pc:sldMk cId="4218215692" sldId="320"/>
            <ac:spMk id="2" creationId="{BD1E5FF2-8C87-4E3C-8C96-6E94B27B75EF}"/>
          </ac:spMkLst>
        </pc:spChg>
        <pc:spChg chg="add del">
          <ac:chgData name="Yang Wang" userId="4405c49e6f424c8c" providerId="LiveId" clId="{0DB28DCD-C145-403E-A43C-72AAD4393097}" dt="2019-11-25T10:55:25.967" v="3549"/>
          <ac:spMkLst>
            <pc:docMk/>
            <pc:sldMk cId="4218215692" sldId="320"/>
            <ac:spMk id="3" creationId="{41B850FC-8326-44F9-9D06-BD2169BF809F}"/>
          </ac:spMkLst>
        </pc:spChg>
        <pc:spChg chg="del">
          <ac:chgData name="Yang Wang" userId="4405c49e6f424c8c" providerId="LiveId" clId="{0DB28DCD-C145-403E-A43C-72AAD4393097}" dt="2019-11-25T10:55:06.213" v="3543" actId="478"/>
          <ac:spMkLst>
            <pc:docMk/>
            <pc:sldMk cId="4218215692" sldId="320"/>
            <ac:spMk id="6" creationId="{31E0AC86-9BA3-44F8-BD4F-E3DD7CEAFDD8}"/>
          </ac:spMkLst>
        </pc:spChg>
        <pc:spChg chg="del">
          <ac:chgData name="Yang Wang" userId="4405c49e6f424c8c" providerId="LiveId" clId="{0DB28DCD-C145-403E-A43C-72AAD4393097}" dt="2019-11-25T10:55:11.822" v="3546" actId="478"/>
          <ac:spMkLst>
            <pc:docMk/>
            <pc:sldMk cId="4218215692" sldId="320"/>
            <ac:spMk id="8" creationId="{CFC1E668-4E96-4676-9BEF-368A12BFF34B}"/>
          </ac:spMkLst>
        </pc:spChg>
        <pc:spChg chg="mod">
          <ac:chgData name="Yang Wang" userId="4405c49e6f424c8c" providerId="LiveId" clId="{0DB28DCD-C145-403E-A43C-72AAD4393097}" dt="2019-11-26T12:49:29.278" v="9031" actId="207"/>
          <ac:spMkLst>
            <pc:docMk/>
            <pc:sldMk cId="4218215692" sldId="320"/>
            <ac:spMk id="10" creationId="{4129C29F-7253-4B21-958E-EC6F2B384E62}"/>
          </ac:spMkLst>
        </pc:spChg>
        <pc:spChg chg="add mod">
          <ac:chgData name="Yang Wang" userId="4405c49e6f424c8c" providerId="LiveId" clId="{0DB28DCD-C145-403E-A43C-72AAD4393097}" dt="2019-11-26T12:49:38.022" v="9034" actId="207"/>
          <ac:spMkLst>
            <pc:docMk/>
            <pc:sldMk cId="4218215692" sldId="320"/>
            <ac:spMk id="13" creationId="{E6F1E55D-BFBD-4732-B61B-C68DC7D96628}"/>
          </ac:spMkLst>
        </pc:spChg>
        <pc:spChg chg="add mod">
          <ac:chgData name="Yang Wang" userId="4405c49e6f424c8c" providerId="LiveId" clId="{0DB28DCD-C145-403E-A43C-72AAD4393097}" dt="2019-11-26T12:44:32.550" v="8830"/>
          <ac:spMkLst>
            <pc:docMk/>
            <pc:sldMk cId="4218215692" sldId="320"/>
            <ac:spMk id="14" creationId="{762C4735-49E9-4322-8C6E-7DF144A72115}"/>
          </ac:spMkLst>
        </pc:spChg>
        <pc:spChg chg="add mod">
          <ac:chgData name="Yang Wang" userId="4405c49e6f424c8c" providerId="LiveId" clId="{0DB28DCD-C145-403E-A43C-72AAD4393097}" dt="2019-11-26T12:49:46.451" v="9038" actId="20577"/>
          <ac:spMkLst>
            <pc:docMk/>
            <pc:sldMk cId="4218215692" sldId="320"/>
            <ac:spMk id="16" creationId="{8B9F8AA1-4408-4CDB-AE5D-4D2CB6B879FC}"/>
          </ac:spMkLst>
        </pc:spChg>
        <pc:spChg chg="del">
          <ac:chgData name="Yang Wang" userId="4405c49e6f424c8c" providerId="LiveId" clId="{0DB28DCD-C145-403E-A43C-72AAD4393097}" dt="2019-11-25T10:55:13.751" v="3547" actId="478"/>
          <ac:spMkLst>
            <pc:docMk/>
            <pc:sldMk cId="4218215692" sldId="320"/>
            <ac:spMk id="18" creationId="{038BA95E-5C1A-43D5-B110-3C36EF11AA34}"/>
          </ac:spMkLst>
        </pc:spChg>
        <pc:spChg chg="add mod">
          <ac:chgData name="Yang Wang" userId="4405c49e6f424c8c" providerId="LiveId" clId="{0DB28DCD-C145-403E-A43C-72AAD4393097}" dt="2019-11-26T12:47:43.609" v="9019" actId="207"/>
          <ac:spMkLst>
            <pc:docMk/>
            <pc:sldMk cId="4218215692" sldId="320"/>
            <ac:spMk id="18" creationId="{B49DE641-AEA8-4E15-BBD1-AEE97F91A81B}"/>
          </ac:spMkLst>
        </pc:spChg>
        <pc:graphicFrameChg chg="del modGraphic">
          <ac:chgData name="Yang Wang" userId="4405c49e6f424c8c" providerId="LiveId" clId="{0DB28DCD-C145-403E-A43C-72AAD4393097}" dt="2019-11-25T10:55:09.404" v="3545" actId="478"/>
          <ac:graphicFrameMkLst>
            <pc:docMk/>
            <pc:sldMk cId="4218215692" sldId="320"/>
            <ac:graphicFrameMk id="5" creationId="{1012A6F2-ADB4-4329-BAC0-9F327D2C686A}"/>
          </ac:graphicFrameMkLst>
        </pc:graphicFrameChg>
        <pc:picChg chg="mod">
          <ac:chgData name="Yang Wang" userId="4405c49e6f424c8c" providerId="LiveId" clId="{0DB28DCD-C145-403E-A43C-72AAD4393097}" dt="2019-11-26T12:40:28.390" v="8673" actId="14826"/>
          <ac:picMkLst>
            <pc:docMk/>
            <pc:sldMk cId="4218215692" sldId="320"/>
            <ac:picMk id="7" creationId="{2CCC82A2-81CF-4CCE-873E-B9AFDCB9CDDB}"/>
          </ac:picMkLst>
        </pc:picChg>
      </pc:sldChg>
      <pc:sldChg chg="addSp delSp modSp add modAnim">
        <pc:chgData name="Yang Wang" userId="4405c49e6f424c8c" providerId="LiveId" clId="{0DB28DCD-C145-403E-A43C-72AAD4393097}" dt="2019-11-26T12:12:43.889" v="8600" actId="1076"/>
        <pc:sldMkLst>
          <pc:docMk/>
          <pc:sldMk cId="2606266009" sldId="321"/>
        </pc:sldMkLst>
        <pc:spChg chg="mod">
          <ac:chgData name="Yang Wang" userId="4405c49e6f424c8c" providerId="LiveId" clId="{0DB28DCD-C145-403E-A43C-72AAD4393097}" dt="2019-11-26T05:55:08.730" v="5973"/>
          <ac:spMkLst>
            <pc:docMk/>
            <pc:sldMk cId="2606266009" sldId="321"/>
            <ac:spMk id="2" creationId="{BD1E5FF2-8C87-4E3C-8C96-6E94B27B75EF}"/>
          </ac:spMkLst>
        </pc:spChg>
        <pc:spChg chg="add del">
          <ac:chgData name="Yang Wang" userId="4405c49e6f424c8c" providerId="LiveId" clId="{0DB28DCD-C145-403E-A43C-72AAD4393097}" dt="2019-11-26T05:48:08.934" v="5794"/>
          <ac:spMkLst>
            <pc:docMk/>
            <pc:sldMk cId="2606266009" sldId="321"/>
            <ac:spMk id="4" creationId="{5B348088-9ED0-4975-91D7-5D1AC1E729BA}"/>
          </ac:spMkLst>
        </pc:spChg>
        <pc:spChg chg="add del mod">
          <ac:chgData name="Yang Wang" userId="4405c49e6f424c8c" providerId="LiveId" clId="{0DB28DCD-C145-403E-A43C-72AAD4393097}" dt="2019-11-26T05:48:47.880" v="5802"/>
          <ac:spMkLst>
            <pc:docMk/>
            <pc:sldMk cId="2606266009" sldId="321"/>
            <ac:spMk id="5" creationId="{D7FF0B56-B995-4118-8FB5-D74EB196E195}"/>
          </ac:spMkLst>
        </pc:spChg>
        <pc:spChg chg="add del">
          <ac:chgData name="Yang Wang" userId="4405c49e6f424c8c" providerId="LiveId" clId="{0DB28DCD-C145-403E-A43C-72AAD4393097}" dt="2019-11-26T05:49:04.578" v="5806" actId="478"/>
          <ac:spMkLst>
            <pc:docMk/>
            <pc:sldMk cId="2606266009" sldId="321"/>
            <ac:spMk id="6" creationId="{51819484-0BF6-4266-8EA9-25119758CC8A}"/>
          </ac:spMkLst>
        </pc:spChg>
        <pc:spChg chg="add mod">
          <ac:chgData name="Yang Wang" userId="4405c49e6f424c8c" providerId="LiveId" clId="{0DB28DCD-C145-403E-A43C-72AAD4393097}" dt="2019-11-26T05:51:40.956" v="5812" actId="20577"/>
          <ac:spMkLst>
            <pc:docMk/>
            <pc:sldMk cId="2606266009" sldId="321"/>
            <ac:spMk id="7" creationId="{62E72658-16D1-4ABA-BC9E-1222005AD78E}"/>
          </ac:spMkLst>
        </pc:spChg>
        <pc:spChg chg="add del">
          <ac:chgData name="Yang Wang" userId="4405c49e6f424c8c" providerId="LiveId" clId="{0DB28DCD-C145-403E-A43C-72AAD4393097}" dt="2019-11-26T06:17:42.390" v="6154"/>
          <ac:spMkLst>
            <pc:docMk/>
            <pc:sldMk cId="2606266009" sldId="321"/>
            <ac:spMk id="10" creationId="{5B7DB871-F2BA-4553-AF81-C717B4E95339}"/>
          </ac:spMkLst>
        </pc:spChg>
        <pc:spChg chg="add mod">
          <ac:chgData name="Yang Wang" userId="4405c49e6f424c8c" providerId="LiveId" clId="{0DB28DCD-C145-403E-A43C-72AAD4393097}" dt="2019-11-26T06:18:07.220" v="6186" actId="1076"/>
          <ac:spMkLst>
            <pc:docMk/>
            <pc:sldMk cId="2606266009" sldId="321"/>
            <ac:spMk id="11" creationId="{2C963094-1AA0-4E9B-AE3C-9915F5BF9B9F}"/>
          </ac:spMkLst>
        </pc:spChg>
        <pc:spChg chg="add del">
          <ac:chgData name="Yang Wang" userId="4405c49e6f424c8c" providerId="LiveId" clId="{0DB28DCD-C145-403E-A43C-72AAD4393097}" dt="2019-11-25T12:09:12.176" v="4595"/>
          <ac:spMkLst>
            <pc:docMk/>
            <pc:sldMk cId="2606266009" sldId="321"/>
            <ac:spMk id="12" creationId="{2B7E7C9B-8FB9-41CD-9B78-0F9B3B1517A7}"/>
          </ac:spMkLst>
        </pc:spChg>
        <pc:spChg chg="add del">
          <ac:chgData name="Yang Wang" userId="4405c49e6f424c8c" providerId="LiveId" clId="{0DB28DCD-C145-403E-A43C-72AAD4393097}" dt="2019-11-26T06:18:21.833" v="6188"/>
          <ac:spMkLst>
            <pc:docMk/>
            <pc:sldMk cId="2606266009" sldId="321"/>
            <ac:spMk id="12" creationId="{54B0D752-62E2-4BDB-A45B-16CB42AF6F11}"/>
          </ac:spMkLst>
        </pc:spChg>
        <pc:spChg chg="add mod">
          <ac:chgData name="Yang Wang" userId="4405c49e6f424c8c" providerId="LiveId" clId="{0DB28DCD-C145-403E-A43C-72AAD4393097}" dt="2019-11-26T06:18:54.713" v="6201" actId="20577"/>
          <ac:spMkLst>
            <pc:docMk/>
            <pc:sldMk cId="2606266009" sldId="321"/>
            <ac:spMk id="13" creationId="{8FB3F249-83BA-4E2E-801B-BCD2B865993C}"/>
          </ac:spMkLst>
        </pc:spChg>
        <pc:spChg chg="add mod">
          <ac:chgData name="Yang Wang" userId="4405c49e6f424c8c" providerId="LiveId" clId="{0DB28DCD-C145-403E-A43C-72AAD4393097}" dt="2019-11-26T06:14:39.429" v="6065"/>
          <ac:spMkLst>
            <pc:docMk/>
            <pc:sldMk cId="2606266009" sldId="321"/>
            <ac:spMk id="14" creationId="{91FFFFBC-DA13-41BD-8E38-F8763B93975C}"/>
          </ac:spMkLst>
        </pc:spChg>
        <pc:spChg chg="del">
          <ac:chgData name="Yang Wang" userId="4405c49e6f424c8c" providerId="LiveId" clId="{0DB28DCD-C145-403E-A43C-72AAD4393097}" dt="2019-11-25T12:08:32.420" v="4551" actId="478"/>
          <ac:spMkLst>
            <pc:docMk/>
            <pc:sldMk cId="2606266009" sldId="321"/>
            <ac:spMk id="16" creationId="{E7916EF7-423E-491D-B320-E47EBBEDCB7F}"/>
          </ac:spMkLst>
        </pc:spChg>
        <pc:spChg chg="add mod">
          <ac:chgData name="Yang Wang" userId="4405c49e6f424c8c" providerId="LiveId" clId="{0DB28DCD-C145-403E-A43C-72AAD4393097}" dt="2019-11-26T06:15:14.888" v="6147" actId="14100"/>
          <ac:spMkLst>
            <pc:docMk/>
            <pc:sldMk cId="2606266009" sldId="321"/>
            <ac:spMk id="16" creationId="{F5BEFC38-B0C4-444A-A251-52787F0DB7F6}"/>
          </ac:spMkLst>
        </pc:spChg>
        <pc:spChg chg="del">
          <ac:chgData name="Yang Wang" userId="4405c49e6f424c8c" providerId="LiveId" clId="{0DB28DCD-C145-403E-A43C-72AAD4393097}" dt="2019-11-25T12:08:34.336" v="4552" actId="478"/>
          <ac:spMkLst>
            <pc:docMk/>
            <pc:sldMk cId="2606266009" sldId="321"/>
            <ac:spMk id="17" creationId="{74A7901A-BC78-4065-972D-FB284C0E8EE8}"/>
          </ac:spMkLst>
        </pc:spChg>
        <pc:spChg chg="add mod">
          <ac:chgData name="Yang Wang" userId="4405c49e6f424c8c" providerId="LiveId" clId="{0DB28DCD-C145-403E-A43C-72AAD4393097}" dt="2019-11-26T12:10:01.102" v="8539" actId="20577"/>
          <ac:spMkLst>
            <pc:docMk/>
            <pc:sldMk cId="2606266009" sldId="321"/>
            <ac:spMk id="18" creationId="{48E744CD-932A-49E2-8BB6-07A70356A54B}"/>
          </ac:spMkLst>
        </pc:spChg>
        <pc:spChg chg="add mod">
          <ac:chgData name="Yang Wang" userId="4405c49e6f424c8c" providerId="LiveId" clId="{0DB28DCD-C145-403E-A43C-72AAD4393097}" dt="2019-11-26T12:10:22.114" v="8584" actId="14100"/>
          <ac:spMkLst>
            <pc:docMk/>
            <pc:sldMk cId="2606266009" sldId="321"/>
            <ac:spMk id="19" creationId="{D3124CD1-9B92-484A-8D90-7C278CD38970}"/>
          </ac:spMkLst>
        </pc:spChg>
        <pc:spChg chg="add mod">
          <ac:chgData name="Yang Wang" userId="4405c49e6f424c8c" providerId="LiveId" clId="{0DB28DCD-C145-403E-A43C-72AAD4393097}" dt="2019-11-26T12:12:43.889" v="8600" actId="1076"/>
          <ac:spMkLst>
            <pc:docMk/>
            <pc:sldMk cId="2606266009" sldId="321"/>
            <ac:spMk id="21" creationId="{6A2EB56F-A65B-408F-8BFB-EF8C69092F5D}"/>
          </ac:spMkLst>
        </pc:spChg>
        <pc:spChg chg="add mod">
          <ac:chgData name="Yang Wang" userId="4405c49e6f424c8c" providerId="LiveId" clId="{0DB28DCD-C145-403E-A43C-72AAD4393097}" dt="2019-11-26T06:23:29.748" v="6257" actId="1076"/>
          <ac:spMkLst>
            <pc:docMk/>
            <pc:sldMk cId="2606266009" sldId="321"/>
            <ac:spMk id="26" creationId="{183FE7FC-9830-471C-8CB2-CA1895772A50}"/>
          </ac:spMkLst>
        </pc:spChg>
        <pc:graphicFrameChg chg="add mod modGraphic">
          <ac:chgData name="Yang Wang" userId="4405c49e6f424c8c" providerId="LiveId" clId="{0DB28DCD-C145-403E-A43C-72AAD4393097}" dt="2019-11-26T05:47:40.289" v="5792"/>
          <ac:graphicFrameMkLst>
            <pc:docMk/>
            <pc:sldMk cId="2606266009" sldId="321"/>
            <ac:graphicFrameMk id="3" creationId="{6E465CAC-E6A7-462B-82CA-6D060F52F72C}"/>
          </ac:graphicFrameMkLst>
        </pc:graphicFrameChg>
        <pc:graphicFrameChg chg="del">
          <ac:chgData name="Yang Wang" userId="4405c49e6f424c8c" providerId="LiveId" clId="{0DB28DCD-C145-403E-A43C-72AAD4393097}" dt="2019-11-25T12:08:40.570" v="4553" actId="478"/>
          <ac:graphicFrameMkLst>
            <pc:docMk/>
            <pc:sldMk cId="2606266009" sldId="321"/>
            <ac:graphicFrameMk id="3" creationId="{7655A354-F2F7-4358-9C9A-0CF0ECA2A6E5}"/>
          </ac:graphicFrameMkLst>
        </pc:graphicFrameChg>
        <pc:cxnChg chg="add mod">
          <ac:chgData name="Yang Wang" userId="4405c49e6f424c8c" providerId="LiveId" clId="{0DB28DCD-C145-403E-A43C-72AAD4393097}" dt="2019-11-26T06:17:02.481" v="6152" actId="1076"/>
          <ac:cxnSpMkLst>
            <pc:docMk/>
            <pc:sldMk cId="2606266009" sldId="321"/>
            <ac:cxnSpMk id="9" creationId="{1F7D7786-B35C-4911-9A1D-3FAF0ADD2692}"/>
          </ac:cxnSpMkLst>
        </pc:cxnChg>
        <pc:cxnChg chg="add mod">
          <ac:chgData name="Yang Wang" userId="4405c49e6f424c8c" providerId="LiveId" clId="{0DB28DCD-C145-403E-A43C-72AAD4393097}" dt="2019-11-26T12:09:35.763" v="8508" actId="1076"/>
          <ac:cxnSpMkLst>
            <pc:docMk/>
            <pc:sldMk cId="2606266009" sldId="321"/>
            <ac:cxnSpMk id="17" creationId="{AB557879-0B67-4708-B2A3-E22EC15B5162}"/>
          </ac:cxnSpMkLst>
        </pc:cxnChg>
      </pc:sldChg>
      <pc:sldChg chg="delSp add del">
        <pc:chgData name="Yang Wang" userId="4405c49e6f424c8c" providerId="LiveId" clId="{0DB28DCD-C145-403E-A43C-72AAD4393097}" dt="2019-11-25T12:09:17.229" v="4597" actId="2696"/>
        <pc:sldMkLst>
          <pc:docMk/>
          <pc:sldMk cId="3335929978" sldId="322"/>
        </pc:sldMkLst>
        <pc:spChg chg="del">
          <ac:chgData name="Yang Wang" userId="4405c49e6f424c8c" providerId="LiveId" clId="{0DB28DCD-C145-403E-A43C-72AAD4393097}" dt="2019-11-25T12:08:44.259" v="4555" actId="478"/>
          <ac:spMkLst>
            <pc:docMk/>
            <pc:sldMk cId="3335929978" sldId="322"/>
            <ac:spMk id="16" creationId="{E7916EF7-423E-491D-B320-E47EBBEDCB7F}"/>
          </ac:spMkLst>
        </pc:spChg>
        <pc:spChg chg="del">
          <ac:chgData name="Yang Wang" userId="4405c49e6f424c8c" providerId="LiveId" clId="{0DB28DCD-C145-403E-A43C-72AAD4393097}" dt="2019-11-25T12:08:43.476" v="4554" actId="478"/>
          <ac:spMkLst>
            <pc:docMk/>
            <pc:sldMk cId="3335929978" sldId="322"/>
            <ac:spMk id="17" creationId="{74A7901A-BC78-4065-972D-FB284C0E8EE8}"/>
          </ac:spMkLst>
        </pc:spChg>
        <pc:graphicFrameChg chg="del">
          <ac:chgData name="Yang Wang" userId="4405c49e6f424c8c" providerId="LiveId" clId="{0DB28DCD-C145-403E-A43C-72AAD4393097}" dt="2019-11-25T12:08:45.727" v="4556" actId="478"/>
          <ac:graphicFrameMkLst>
            <pc:docMk/>
            <pc:sldMk cId="3335929978" sldId="322"/>
            <ac:graphicFrameMk id="3" creationId="{7655A354-F2F7-4358-9C9A-0CF0ECA2A6E5}"/>
          </ac:graphicFrameMkLst>
        </pc:graphicFrameChg>
      </pc:sldChg>
      <pc:sldChg chg="addSp delSp modSp add delAnim modAnim">
        <pc:chgData name="Yang Wang" userId="4405c49e6f424c8c" providerId="LiveId" clId="{0DB28DCD-C145-403E-A43C-72AAD4393097}" dt="2019-11-25T12:02:30.697" v="4496"/>
        <pc:sldMkLst>
          <pc:docMk/>
          <pc:sldMk cId="4128592389" sldId="323"/>
        </pc:sldMkLst>
        <pc:spChg chg="mod">
          <ac:chgData name="Yang Wang" userId="4405c49e6f424c8c" providerId="LiveId" clId="{0DB28DCD-C145-403E-A43C-72AAD4393097}" dt="2019-11-25T12:00:47.512" v="4381" actId="403"/>
          <ac:spMkLst>
            <pc:docMk/>
            <pc:sldMk cId="4128592389" sldId="323"/>
            <ac:spMk id="2" creationId="{BD1E5FF2-8C87-4E3C-8C96-6E94B27B75EF}"/>
          </ac:spMkLst>
        </pc:spChg>
        <pc:spChg chg="del">
          <ac:chgData name="Yang Wang" userId="4405c49e6f424c8c" providerId="LiveId" clId="{0DB28DCD-C145-403E-A43C-72AAD4393097}" dt="2019-11-25T11:50:58.376" v="4183" actId="478"/>
          <ac:spMkLst>
            <pc:docMk/>
            <pc:sldMk cId="4128592389" sldId="323"/>
            <ac:spMk id="6" creationId="{EFFF841A-AB31-4919-AE31-B9B7559728C6}"/>
          </ac:spMkLst>
        </pc:spChg>
        <pc:spChg chg="del">
          <ac:chgData name="Yang Wang" userId="4405c49e6f424c8c" providerId="LiveId" clId="{0DB28DCD-C145-403E-A43C-72AAD4393097}" dt="2019-11-25T11:50:56.222" v="4181" actId="478"/>
          <ac:spMkLst>
            <pc:docMk/>
            <pc:sldMk cId="4128592389" sldId="323"/>
            <ac:spMk id="16" creationId="{E7916EF7-423E-491D-B320-E47EBBEDCB7F}"/>
          </ac:spMkLst>
        </pc:spChg>
        <pc:spChg chg="del">
          <ac:chgData name="Yang Wang" userId="4405c49e6f424c8c" providerId="LiveId" clId="{0DB28DCD-C145-403E-A43C-72AAD4393097}" dt="2019-11-25T11:50:59.523" v="4184" actId="478"/>
          <ac:spMkLst>
            <pc:docMk/>
            <pc:sldMk cId="4128592389" sldId="323"/>
            <ac:spMk id="17" creationId="{74A7901A-BC78-4065-972D-FB284C0E8EE8}"/>
          </ac:spMkLst>
        </pc:spChg>
        <pc:spChg chg="add del mod">
          <ac:chgData name="Yang Wang" userId="4405c49e6f424c8c" providerId="LiveId" clId="{0DB28DCD-C145-403E-A43C-72AAD4393097}" dt="2019-11-25T12:02:30.697" v="4496"/>
          <ac:spMkLst>
            <pc:docMk/>
            <pc:sldMk cId="4128592389" sldId="323"/>
            <ac:spMk id="18" creationId="{C1C73DA0-ECFA-4F66-A9AA-7BA41769055A}"/>
          </ac:spMkLst>
        </pc:spChg>
        <pc:spChg chg="del">
          <ac:chgData name="Yang Wang" userId="4405c49e6f424c8c" providerId="LiveId" clId="{0DB28DCD-C145-403E-A43C-72AAD4393097}" dt="2019-11-25T11:50:57.145" v="4182" actId="478"/>
          <ac:spMkLst>
            <pc:docMk/>
            <pc:sldMk cId="4128592389" sldId="323"/>
            <ac:spMk id="19" creationId="{DDAEA9D4-66E0-4C23-8959-A002C2C01F34}"/>
          </ac:spMkLst>
        </pc:spChg>
        <pc:spChg chg="add del">
          <ac:chgData name="Yang Wang" userId="4405c49e6f424c8c" providerId="LiveId" clId="{0DB28DCD-C145-403E-A43C-72AAD4393097}" dt="2019-11-25T11:52:16.803" v="4197"/>
          <ac:spMkLst>
            <pc:docMk/>
            <pc:sldMk cId="4128592389" sldId="323"/>
            <ac:spMk id="21" creationId="{D1DA8350-85C4-4E02-9DBC-EDF3BC8CC83D}"/>
          </ac:spMkLst>
        </pc:spChg>
        <pc:spChg chg="add mod">
          <ac:chgData name="Yang Wang" userId="4405c49e6f424c8c" providerId="LiveId" clId="{0DB28DCD-C145-403E-A43C-72AAD4393097}" dt="2019-11-25T12:01:54.025" v="4395" actId="1076"/>
          <ac:spMkLst>
            <pc:docMk/>
            <pc:sldMk cId="4128592389" sldId="323"/>
            <ac:spMk id="26" creationId="{5F9DEF0D-06FA-4FD3-8739-D7136AA1581B}"/>
          </ac:spMkLst>
        </pc:spChg>
        <pc:graphicFrameChg chg="del">
          <ac:chgData name="Yang Wang" userId="4405c49e6f424c8c" providerId="LiveId" clId="{0DB28DCD-C145-403E-A43C-72AAD4393097}" dt="2019-11-25T11:50:55.345" v="4180" actId="478"/>
          <ac:graphicFrameMkLst>
            <pc:docMk/>
            <pc:sldMk cId="4128592389" sldId="323"/>
            <ac:graphicFrameMk id="5" creationId="{4FFCA18F-766E-49AE-8A2E-33D1F64C2089}"/>
          </ac:graphicFrameMkLst>
        </pc:graphicFrameChg>
        <pc:picChg chg="add mod">
          <ac:chgData name="Yang Wang" userId="4405c49e6f424c8c" providerId="LiveId" clId="{0DB28DCD-C145-403E-A43C-72AAD4393097}" dt="2019-11-25T11:51:34.144" v="4190" actId="1076"/>
          <ac:picMkLst>
            <pc:docMk/>
            <pc:sldMk cId="4128592389" sldId="323"/>
            <ac:picMk id="14338" creationId="{661E2594-53C1-460E-A702-0418A0403512}"/>
          </ac:picMkLst>
        </pc:picChg>
        <pc:picChg chg="add mod">
          <ac:chgData name="Yang Wang" userId="4405c49e6f424c8c" providerId="LiveId" clId="{0DB28DCD-C145-403E-A43C-72AAD4393097}" dt="2019-11-25T12:01:49.992" v="4394" actId="1076"/>
          <ac:picMkLst>
            <pc:docMk/>
            <pc:sldMk cId="4128592389" sldId="323"/>
            <ac:picMk id="14340" creationId="{23EDFBC0-328C-4599-BFD0-01212755FAB5}"/>
          </ac:picMkLst>
        </pc:picChg>
      </pc:sldChg>
      <pc:sldChg chg="addSp delSp modSp add modAnim">
        <pc:chgData name="Yang Wang" userId="4405c49e6f424c8c" providerId="LiveId" clId="{0DB28DCD-C145-403E-A43C-72AAD4393097}" dt="2019-11-25T12:07:36.227" v="4550" actId="1076"/>
        <pc:sldMkLst>
          <pc:docMk/>
          <pc:sldMk cId="2550194544" sldId="324"/>
        </pc:sldMkLst>
        <pc:spChg chg="mod">
          <ac:chgData name="Yang Wang" userId="4405c49e6f424c8c" providerId="LiveId" clId="{0DB28DCD-C145-403E-A43C-72AAD4393097}" dt="2019-11-25T11:59:48.853" v="4346" actId="404"/>
          <ac:spMkLst>
            <pc:docMk/>
            <pc:sldMk cId="2550194544" sldId="324"/>
            <ac:spMk id="2" creationId="{BD1E5FF2-8C87-4E3C-8C96-6E94B27B75EF}"/>
          </ac:spMkLst>
        </pc:spChg>
        <pc:spChg chg="add mod">
          <ac:chgData name="Yang Wang" userId="4405c49e6f424c8c" providerId="LiveId" clId="{0DB28DCD-C145-403E-A43C-72AAD4393097}" dt="2019-11-25T12:06:59.132" v="4537" actId="1076"/>
          <ac:spMkLst>
            <pc:docMk/>
            <pc:sldMk cId="2550194544" sldId="324"/>
            <ac:spMk id="5" creationId="{A7CBB1F1-ED83-4BFC-B8B8-84343F2738CA}"/>
          </ac:spMkLst>
        </pc:spChg>
        <pc:spChg chg="del">
          <ac:chgData name="Yang Wang" userId="4405c49e6f424c8c" providerId="LiveId" clId="{0DB28DCD-C145-403E-A43C-72AAD4393097}" dt="2019-11-25T11:59:24.892" v="4338" actId="478"/>
          <ac:spMkLst>
            <pc:docMk/>
            <pc:sldMk cId="2550194544" sldId="324"/>
            <ac:spMk id="18" creationId="{C1C73DA0-ECFA-4F66-A9AA-7BA41769055A}"/>
          </ac:spMkLst>
        </pc:spChg>
        <pc:spChg chg="add mod">
          <ac:chgData name="Yang Wang" userId="4405c49e6f424c8c" providerId="LiveId" clId="{0DB28DCD-C145-403E-A43C-72AAD4393097}" dt="2019-11-25T12:07:26.338" v="4546" actId="1076"/>
          <ac:spMkLst>
            <pc:docMk/>
            <pc:sldMk cId="2550194544" sldId="324"/>
            <ac:spMk id="19" creationId="{34A32B96-F8A2-48CF-9A17-D060AA553FEA}"/>
          </ac:spMkLst>
        </pc:spChg>
        <pc:spChg chg="add mod">
          <ac:chgData name="Yang Wang" userId="4405c49e6f424c8c" providerId="LiveId" clId="{0DB28DCD-C145-403E-A43C-72AAD4393097}" dt="2019-11-25T12:07:36.227" v="4550" actId="1076"/>
          <ac:spMkLst>
            <pc:docMk/>
            <pc:sldMk cId="2550194544" sldId="324"/>
            <ac:spMk id="21" creationId="{8DEBB761-D212-4BDA-85F9-0B4F4F346A85}"/>
          </ac:spMkLst>
        </pc:spChg>
        <pc:picChg chg="add mod">
          <ac:chgData name="Yang Wang" userId="4405c49e6f424c8c" providerId="LiveId" clId="{0DB28DCD-C145-403E-A43C-72AAD4393097}" dt="2019-11-25T12:05:09.227" v="4509" actId="1076"/>
          <ac:picMkLst>
            <pc:docMk/>
            <pc:sldMk cId="2550194544" sldId="324"/>
            <ac:picMk id="4" creationId="{037CB77E-1C32-493A-A079-818E2392F47C}"/>
          </ac:picMkLst>
        </pc:picChg>
        <pc:picChg chg="del">
          <ac:chgData name="Yang Wang" userId="4405c49e6f424c8c" providerId="LiveId" clId="{0DB28DCD-C145-403E-A43C-72AAD4393097}" dt="2019-11-25T11:57:29.537" v="4316" actId="478"/>
          <ac:picMkLst>
            <pc:docMk/>
            <pc:sldMk cId="2550194544" sldId="324"/>
            <ac:picMk id="14338" creationId="{661E2594-53C1-460E-A702-0418A0403512}"/>
          </ac:picMkLst>
        </pc:picChg>
        <pc:picChg chg="del">
          <ac:chgData name="Yang Wang" userId="4405c49e6f424c8c" providerId="LiveId" clId="{0DB28DCD-C145-403E-A43C-72AAD4393097}" dt="2019-11-25T11:57:31.312" v="4317" actId="478"/>
          <ac:picMkLst>
            <pc:docMk/>
            <pc:sldMk cId="2550194544" sldId="324"/>
            <ac:picMk id="14340" creationId="{23EDFBC0-328C-4599-BFD0-01212755FAB5}"/>
          </ac:picMkLst>
        </pc:picChg>
        <pc:picChg chg="add mod">
          <ac:chgData name="Yang Wang" userId="4405c49e6f424c8c" providerId="LiveId" clId="{0DB28DCD-C145-403E-A43C-72AAD4393097}" dt="2019-11-25T11:58:41.256" v="4328" actId="1076"/>
          <ac:picMkLst>
            <pc:docMk/>
            <pc:sldMk cId="2550194544" sldId="324"/>
            <ac:picMk id="15362" creationId="{6C4C29B9-A94A-4225-B6C7-19381FA1A81B}"/>
          </ac:picMkLst>
        </pc:picChg>
        <pc:picChg chg="add mod">
          <ac:chgData name="Yang Wang" userId="4405c49e6f424c8c" providerId="LiveId" clId="{0DB28DCD-C145-403E-A43C-72AAD4393097}" dt="2019-11-25T11:58:45.007" v="4329" actId="1076"/>
          <ac:picMkLst>
            <pc:docMk/>
            <pc:sldMk cId="2550194544" sldId="324"/>
            <ac:picMk id="15364" creationId="{CECCAE63-CF98-4B58-B3B6-CADE5116A5D7}"/>
          </ac:picMkLst>
        </pc:picChg>
        <pc:picChg chg="add mod">
          <ac:chgData name="Yang Wang" userId="4405c49e6f424c8c" providerId="LiveId" clId="{0DB28DCD-C145-403E-A43C-72AAD4393097}" dt="2019-11-25T12:03:04.661" v="4497" actId="1076"/>
          <ac:picMkLst>
            <pc:docMk/>
            <pc:sldMk cId="2550194544" sldId="324"/>
            <ac:picMk id="15366" creationId="{4350C771-8E7A-4F9F-9FC5-5243217856F1}"/>
          </ac:picMkLst>
        </pc:picChg>
      </pc:sldChg>
      <pc:sldChg chg="addSp modSp add modAnim">
        <pc:chgData name="Yang Wang" userId="4405c49e6f424c8c" providerId="LiveId" clId="{0DB28DCD-C145-403E-A43C-72AAD4393097}" dt="2019-11-26T06:38:52.380" v="7028"/>
        <pc:sldMkLst>
          <pc:docMk/>
          <pc:sldMk cId="161326622" sldId="325"/>
        </pc:sldMkLst>
        <pc:spChg chg="mod">
          <ac:chgData name="Yang Wang" userId="4405c49e6f424c8c" providerId="LiveId" clId="{0DB28DCD-C145-403E-A43C-72AAD4393097}" dt="2019-11-25T12:10:14.085" v="4633"/>
          <ac:spMkLst>
            <pc:docMk/>
            <pc:sldMk cId="161326622" sldId="325"/>
            <ac:spMk id="2" creationId="{BD1E5FF2-8C87-4E3C-8C96-6E94B27B75EF}"/>
          </ac:spMkLst>
        </pc:spChg>
        <pc:spChg chg="add mod">
          <ac:chgData name="Yang Wang" userId="4405c49e6f424c8c" providerId="LiveId" clId="{0DB28DCD-C145-403E-A43C-72AAD4393097}" dt="2019-11-26T06:30:54.685" v="6348"/>
          <ac:spMkLst>
            <pc:docMk/>
            <pc:sldMk cId="161326622" sldId="325"/>
            <ac:spMk id="3" creationId="{FFE5A0B8-EE8D-4305-BB77-1EC134DFD0D0}"/>
          </ac:spMkLst>
        </pc:spChg>
        <pc:spChg chg="add mod">
          <ac:chgData name="Yang Wang" userId="4405c49e6f424c8c" providerId="LiveId" clId="{0DB28DCD-C145-403E-A43C-72AAD4393097}" dt="2019-11-26T06:32:28.381" v="6539" actId="20577"/>
          <ac:spMkLst>
            <pc:docMk/>
            <pc:sldMk cId="161326622" sldId="325"/>
            <ac:spMk id="4" creationId="{44B12BA0-C804-496B-BA00-4D2E6ADE63DD}"/>
          </ac:spMkLst>
        </pc:spChg>
        <pc:spChg chg="add mod">
          <ac:chgData name="Yang Wang" userId="4405c49e6f424c8c" providerId="LiveId" clId="{0DB28DCD-C145-403E-A43C-72AAD4393097}" dt="2019-11-26T06:34:48.427" v="6709" actId="207"/>
          <ac:spMkLst>
            <pc:docMk/>
            <pc:sldMk cId="161326622" sldId="325"/>
            <ac:spMk id="5" creationId="{D6261067-9C46-43E5-9BB2-A5488D18AADC}"/>
          </ac:spMkLst>
        </pc:spChg>
        <pc:spChg chg="add mod">
          <ac:chgData name="Yang Wang" userId="4405c49e6f424c8c" providerId="LiveId" clId="{0DB28DCD-C145-403E-A43C-72AAD4393097}" dt="2019-11-26T06:38:40.505" v="7026" actId="207"/>
          <ac:spMkLst>
            <pc:docMk/>
            <pc:sldMk cId="161326622" sldId="325"/>
            <ac:spMk id="6" creationId="{E325AD7E-5A8F-4279-8E22-DCCDD6D03387}"/>
          </ac:spMkLst>
        </pc:spChg>
        <pc:spChg chg="add mod">
          <ac:chgData name="Yang Wang" userId="4405c49e6f424c8c" providerId="LiveId" clId="{0DB28DCD-C145-403E-A43C-72AAD4393097}" dt="2019-11-26T06:32:10.526" v="6518" actId="14100"/>
          <ac:spMkLst>
            <pc:docMk/>
            <pc:sldMk cId="161326622" sldId="325"/>
            <ac:spMk id="12" creationId="{8CF0F17D-7A02-45F6-9D51-683EDA3C7AAE}"/>
          </ac:spMkLst>
        </pc:spChg>
        <pc:spChg chg="add mod">
          <ac:chgData name="Yang Wang" userId="4405c49e6f424c8c" providerId="LiveId" clId="{0DB28DCD-C145-403E-A43C-72AAD4393097}" dt="2019-11-26T06:33:00.818" v="6623" actId="14100"/>
          <ac:spMkLst>
            <pc:docMk/>
            <pc:sldMk cId="161326622" sldId="325"/>
            <ac:spMk id="13" creationId="{394D55EA-9E0A-4FD7-AB4A-9E063B6320C2}"/>
          </ac:spMkLst>
        </pc:spChg>
        <pc:spChg chg="add mod">
          <ac:chgData name="Yang Wang" userId="4405c49e6f424c8c" providerId="LiveId" clId="{0DB28DCD-C145-403E-A43C-72AAD4393097}" dt="2019-11-26T06:34:44.310" v="6708" actId="207"/>
          <ac:spMkLst>
            <pc:docMk/>
            <pc:sldMk cId="161326622" sldId="325"/>
            <ac:spMk id="14" creationId="{52316776-2478-49BE-947F-44A6AB236F63}"/>
          </ac:spMkLst>
        </pc:spChg>
        <pc:spChg chg="add mod">
          <ac:chgData name="Yang Wang" userId="4405c49e6f424c8c" providerId="LiveId" clId="{0DB28DCD-C145-403E-A43C-72AAD4393097}" dt="2019-11-26T06:34:12.811" v="6682"/>
          <ac:spMkLst>
            <pc:docMk/>
            <pc:sldMk cId="161326622" sldId="325"/>
            <ac:spMk id="16" creationId="{BE1D637C-9F75-4862-BE9A-EEEA283EFE6A}"/>
          </ac:spMkLst>
        </pc:spChg>
        <pc:spChg chg="add mod">
          <ac:chgData name="Yang Wang" userId="4405c49e6f424c8c" providerId="LiveId" clId="{0DB28DCD-C145-403E-A43C-72AAD4393097}" dt="2019-11-26T06:35:19.052" v="6808" actId="14100"/>
          <ac:spMkLst>
            <pc:docMk/>
            <pc:sldMk cId="161326622" sldId="325"/>
            <ac:spMk id="17" creationId="{19218117-AF99-46AE-B48F-B65C765A5AA3}"/>
          </ac:spMkLst>
        </pc:spChg>
        <pc:spChg chg="add mod">
          <ac:chgData name="Yang Wang" userId="4405c49e6f424c8c" providerId="LiveId" clId="{0DB28DCD-C145-403E-A43C-72AAD4393097}" dt="2019-11-26T06:38:09.790" v="7023" actId="1076"/>
          <ac:spMkLst>
            <pc:docMk/>
            <pc:sldMk cId="161326622" sldId="325"/>
            <ac:spMk id="18" creationId="{90AB4409-0DBB-4EEF-B463-7830507BB765}"/>
          </ac:spMkLst>
        </pc:spChg>
      </pc:sldChg>
      <pc:sldChg chg="addSp delSp modSp add ord delAnim modAnim">
        <pc:chgData name="Yang Wang" userId="4405c49e6f424c8c" providerId="LiveId" clId="{0DB28DCD-C145-403E-A43C-72AAD4393097}" dt="2019-11-26T05:43:46.422" v="5776" actId="14100"/>
        <pc:sldMkLst>
          <pc:docMk/>
          <pc:sldMk cId="3466505825" sldId="326"/>
        </pc:sldMkLst>
        <pc:spChg chg="mod">
          <ac:chgData name="Yang Wang" userId="4405c49e6f424c8c" providerId="LiveId" clId="{0DB28DCD-C145-403E-A43C-72AAD4393097}" dt="2019-11-26T04:49:31.936" v="5019" actId="20577"/>
          <ac:spMkLst>
            <pc:docMk/>
            <pc:sldMk cId="3466505825" sldId="326"/>
            <ac:spMk id="2" creationId="{BD1E5FF2-8C87-4E3C-8C96-6E94B27B75EF}"/>
          </ac:spMkLst>
        </pc:spChg>
        <pc:spChg chg="add del">
          <ac:chgData name="Yang Wang" userId="4405c49e6f424c8c" providerId="LiveId" clId="{0DB28DCD-C145-403E-A43C-72AAD4393097}" dt="2019-11-26T04:51:17.955" v="5021"/>
          <ac:spMkLst>
            <pc:docMk/>
            <pc:sldMk cId="3466505825" sldId="326"/>
            <ac:spMk id="3" creationId="{1EDED566-1956-4235-A2AE-E4130908FB66}"/>
          </ac:spMkLst>
        </pc:spChg>
        <pc:spChg chg="add del">
          <ac:chgData name="Yang Wang" userId="4405c49e6f424c8c" providerId="LiveId" clId="{0DB28DCD-C145-403E-A43C-72AAD4393097}" dt="2019-11-26T04:55:03.307" v="5129"/>
          <ac:spMkLst>
            <pc:docMk/>
            <pc:sldMk cId="3466505825" sldId="326"/>
            <ac:spMk id="6" creationId="{C9C5B15A-568D-46FF-9C6B-9F22C7CCAD57}"/>
          </ac:spMkLst>
        </pc:spChg>
        <pc:spChg chg="add mod">
          <ac:chgData name="Yang Wang" userId="4405c49e6f424c8c" providerId="LiveId" clId="{0DB28DCD-C145-403E-A43C-72AAD4393097}" dt="2019-11-26T04:55:25.316" v="5135" actId="1076"/>
          <ac:spMkLst>
            <pc:docMk/>
            <pc:sldMk cId="3466505825" sldId="326"/>
            <ac:spMk id="7" creationId="{B4AE8E91-5C02-4B9D-8038-AB541A198A68}"/>
          </ac:spMkLst>
        </pc:spChg>
        <pc:spChg chg="add del">
          <ac:chgData name="Yang Wang" userId="4405c49e6f424c8c" providerId="LiveId" clId="{0DB28DCD-C145-403E-A43C-72AAD4393097}" dt="2019-11-26T04:57:06.031" v="5185"/>
          <ac:spMkLst>
            <pc:docMk/>
            <pc:sldMk cId="3466505825" sldId="326"/>
            <ac:spMk id="8" creationId="{62682A7E-E026-45CD-8DBB-5682C549AE45}"/>
          </ac:spMkLst>
        </pc:spChg>
        <pc:spChg chg="add del">
          <ac:chgData name="Yang Wang" userId="4405c49e6f424c8c" providerId="LiveId" clId="{0DB28DCD-C145-403E-A43C-72AAD4393097}" dt="2019-11-26T04:57:17.991" v="5188"/>
          <ac:spMkLst>
            <pc:docMk/>
            <pc:sldMk cId="3466505825" sldId="326"/>
            <ac:spMk id="9" creationId="{5E04B578-9A6A-456B-BD01-11C5B9B518F2}"/>
          </ac:spMkLst>
        </pc:spChg>
        <pc:spChg chg="add mod">
          <ac:chgData name="Yang Wang" userId="4405c49e6f424c8c" providerId="LiveId" clId="{0DB28DCD-C145-403E-A43C-72AAD4393097}" dt="2019-11-26T04:52:30.237" v="5044" actId="1076"/>
          <ac:spMkLst>
            <pc:docMk/>
            <pc:sldMk cId="3466505825" sldId="326"/>
            <ac:spMk id="10" creationId="{EE240A94-5BBD-411E-A34D-D0419250FF5E}"/>
          </ac:spMkLst>
        </pc:spChg>
        <pc:spChg chg="add mod">
          <ac:chgData name="Yang Wang" userId="4405c49e6f424c8c" providerId="LiveId" clId="{0DB28DCD-C145-403E-A43C-72AAD4393097}" dt="2019-11-26T04:57:57.477" v="5227" actId="1076"/>
          <ac:spMkLst>
            <pc:docMk/>
            <pc:sldMk cId="3466505825" sldId="326"/>
            <ac:spMk id="12" creationId="{0D0E768E-D0EB-4812-9175-DB227337617E}"/>
          </ac:spMkLst>
        </pc:spChg>
        <pc:spChg chg="add mod">
          <ac:chgData name="Yang Wang" userId="4405c49e6f424c8c" providerId="LiveId" clId="{0DB28DCD-C145-403E-A43C-72AAD4393097}" dt="2019-11-26T04:53:50.944" v="5072" actId="1076"/>
          <ac:spMkLst>
            <pc:docMk/>
            <pc:sldMk cId="3466505825" sldId="326"/>
            <ac:spMk id="13" creationId="{151C2834-5742-4727-A4A4-FBC11791110F}"/>
          </ac:spMkLst>
        </pc:spChg>
        <pc:spChg chg="add del">
          <ac:chgData name="Yang Wang" userId="4405c49e6f424c8c" providerId="LiveId" clId="{0DB28DCD-C145-403E-A43C-72AAD4393097}" dt="2019-11-26T04:59:20.703" v="5243"/>
          <ac:spMkLst>
            <pc:docMk/>
            <pc:sldMk cId="3466505825" sldId="326"/>
            <ac:spMk id="14" creationId="{8482720C-1819-42C8-8945-04150D47B23E}"/>
          </ac:spMkLst>
        </pc:spChg>
        <pc:spChg chg="add mod">
          <ac:chgData name="Yang Wang" userId="4405c49e6f424c8c" providerId="LiveId" clId="{0DB28DCD-C145-403E-A43C-72AAD4393097}" dt="2019-11-26T04:54:41.163" v="5126" actId="14100"/>
          <ac:spMkLst>
            <pc:docMk/>
            <pc:sldMk cId="3466505825" sldId="326"/>
            <ac:spMk id="17" creationId="{D193C20F-1DEF-4A27-92A1-A4C80D1C3E50}"/>
          </ac:spMkLst>
        </pc:spChg>
        <pc:spChg chg="add mod">
          <ac:chgData name="Yang Wang" userId="4405c49e6f424c8c" providerId="LiveId" clId="{0DB28DCD-C145-403E-A43C-72AAD4393097}" dt="2019-11-26T04:54:47.435" v="5127" actId="1076"/>
          <ac:spMkLst>
            <pc:docMk/>
            <pc:sldMk cId="3466505825" sldId="326"/>
            <ac:spMk id="19" creationId="{2A085AB6-5E54-4F3D-AEEA-D408C20CC27D}"/>
          </ac:spMkLst>
        </pc:spChg>
        <pc:spChg chg="add del mod">
          <ac:chgData name="Yang Wang" userId="4405c49e6f424c8c" providerId="LiveId" clId="{0DB28DCD-C145-403E-A43C-72AAD4393097}" dt="2019-11-26T04:55:40.057" v="5139"/>
          <ac:spMkLst>
            <pc:docMk/>
            <pc:sldMk cId="3466505825" sldId="326"/>
            <ac:spMk id="21" creationId="{62B264C6-2BA9-449A-A87C-C96D0E853BD8}"/>
          </ac:spMkLst>
        </pc:spChg>
        <pc:spChg chg="add mod">
          <ac:chgData name="Yang Wang" userId="4405c49e6f424c8c" providerId="LiveId" clId="{0DB28DCD-C145-403E-A43C-72AAD4393097}" dt="2019-11-26T04:58:07.898" v="5231" actId="1076"/>
          <ac:spMkLst>
            <pc:docMk/>
            <pc:sldMk cId="3466505825" sldId="326"/>
            <ac:spMk id="26" creationId="{87337973-3B0E-4AEF-ACDD-30FDF81AE07E}"/>
          </ac:spMkLst>
        </pc:spChg>
        <pc:spChg chg="add del mod">
          <ac:chgData name="Yang Wang" userId="4405c49e6f424c8c" providerId="LiveId" clId="{0DB28DCD-C145-403E-A43C-72AAD4393097}" dt="2019-11-26T04:58:09.605" v="5232" actId="478"/>
          <ac:spMkLst>
            <pc:docMk/>
            <pc:sldMk cId="3466505825" sldId="326"/>
            <ac:spMk id="27" creationId="{21DFD216-84BB-4E86-808B-6878FDBC1E1F}"/>
          </ac:spMkLst>
        </pc:spChg>
        <pc:spChg chg="add mod">
          <ac:chgData name="Yang Wang" userId="4405c49e6f424c8c" providerId="LiveId" clId="{0DB28DCD-C145-403E-A43C-72AAD4393097}" dt="2019-11-26T04:58:20.046" v="5241"/>
          <ac:spMkLst>
            <pc:docMk/>
            <pc:sldMk cId="3466505825" sldId="326"/>
            <ac:spMk id="28" creationId="{3D2F5BB3-9463-4901-AB51-1F3FF59A4FDE}"/>
          </ac:spMkLst>
        </pc:spChg>
        <pc:spChg chg="add mod">
          <ac:chgData name="Yang Wang" userId="4405c49e6f424c8c" providerId="LiveId" clId="{0DB28DCD-C145-403E-A43C-72AAD4393097}" dt="2019-11-26T04:59:27.020" v="5245" actId="1076"/>
          <ac:spMkLst>
            <pc:docMk/>
            <pc:sldMk cId="3466505825" sldId="326"/>
            <ac:spMk id="29" creationId="{B5B62B4A-E54A-460E-BEB1-260D5160E961}"/>
          </ac:spMkLst>
        </pc:spChg>
        <pc:spChg chg="add mod">
          <ac:chgData name="Yang Wang" userId="4405c49e6f424c8c" providerId="LiveId" clId="{0DB28DCD-C145-403E-A43C-72AAD4393097}" dt="2019-11-26T05:43:31.898" v="5769"/>
          <ac:spMkLst>
            <pc:docMk/>
            <pc:sldMk cId="3466505825" sldId="326"/>
            <ac:spMk id="30" creationId="{655C9EBD-36DE-47D5-8033-E67D3E632E3E}"/>
          </ac:spMkLst>
        </pc:spChg>
        <pc:spChg chg="add del">
          <ac:chgData name="Yang Wang" userId="4405c49e6f424c8c" providerId="LiveId" clId="{0DB28DCD-C145-403E-A43C-72AAD4393097}" dt="2019-11-26T05:00:23.553" v="5272"/>
          <ac:spMkLst>
            <pc:docMk/>
            <pc:sldMk cId="3466505825" sldId="326"/>
            <ac:spMk id="31" creationId="{B6481823-68D4-4631-9276-CCAE24BC26F4}"/>
          </ac:spMkLst>
        </pc:spChg>
        <pc:spChg chg="add del">
          <ac:chgData name="Yang Wang" userId="4405c49e6f424c8c" providerId="LiveId" clId="{0DB28DCD-C145-403E-A43C-72AAD4393097}" dt="2019-11-26T05:00:28.736" v="5274"/>
          <ac:spMkLst>
            <pc:docMk/>
            <pc:sldMk cId="3466505825" sldId="326"/>
            <ac:spMk id="32" creationId="{9D9E262A-0FF2-4792-9ADE-D0EE14A8F995}"/>
          </ac:spMkLst>
        </pc:spChg>
        <pc:spChg chg="add mod">
          <ac:chgData name="Yang Wang" userId="4405c49e6f424c8c" providerId="LiveId" clId="{0DB28DCD-C145-403E-A43C-72AAD4393097}" dt="2019-11-26T05:34:17.555" v="5444" actId="207"/>
          <ac:spMkLst>
            <pc:docMk/>
            <pc:sldMk cId="3466505825" sldId="326"/>
            <ac:spMk id="33" creationId="{908D14FC-A57E-4BCD-9B3C-A9C82FE17208}"/>
          </ac:spMkLst>
        </pc:spChg>
        <pc:spChg chg="add mod">
          <ac:chgData name="Yang Wang" userId="4405c49e6f424c8c" providerId="LiveId" clId="{0DB28DCD-C145-403E-A43C-72AAD4393097}" dt="2019-11-26T05:01:27.940" v="5347"/>
          <ac:spMkLst>
            <pc:docMk/>
            <pc:sldMk cId="3466505825" sldId="326"/>
            <ac:spMk id="34" creationId="{D7C33CCA-D37D-4AF9-8203-B03D15031F54}"/>
          </ac:spMkLst>
        </pc:spChg>
        <pc:spChg chg="add del">
          <ac:chgData name="Yang Wang" userId="4405c49e6f424c8c" providerId="LiveId" clId="{0DB28DCD-C145-403E-A43C-72AAD4393097}" dt="2019-11-26T05:28:15.024" v="5430"/>
          <ac:spMkLst>
            <pc:docMk/>
            <pc:sldMk cId="3466505825" sldId="326"/>
            <ac:spMk id="35" creationId="{8D4E4EEA-D682-4EA7-B11B-9AE3C1B36BEE}"/>
          </ac:spMkLst>
        </pc:spChg>
        <pc:spChg chg="add mod">
          <ac:chgData name="Yang Wang" userId="4405c49e6f424c8c" providerId="LiveId" clId="{0DB28DCD-C145-403E-A43C-72AAD4393097}" dt="2019-11-26T05:34:49.648" v="5448" actId="207"/>
          <ac:spMkLst>
            <pc:docMk/>
            <pc:sldMk cId="3466505825" sldId="326"/>
            <ac:spMk id="36" creationId="{E0B510E3-F291-40A8-996D-276380E0B710}"/>
          </ac:spMkLst>
        </pc:spChg>
        <pc:spChg chg="add mod">
          <ac:chgData name="Yang Wang" userId="4405c49e6f424c8c" providerId="LiveId" clId="{0DB28DCD-C145-403E-A43C-72AAD4393097}" dt="2019-11-26T05:35:28.504" v="5508" actId="1076"/>
          <ac:spMkLst>
            <pc:docMk/>
            <pc:sldMk cId="3466505825" sldId="326"/>
            <ac:spMk id="37" creationId="{49B47509-B004-4BF5-807D-72278B777386}"/>
          </ac:spMkLst>
        </pc:spChg>
        <pc:spChg chg="add mod">
          <ac:chgData name="Yang Wang" userId="4405c49e6f424c8c" providerId="LiveId" clId="{0DB28DCD-C145-403E-A43C-72AAD4393097}" dt="2019-11-26T05:39:49.620" v="5565" actId="14100"/>
          <ac:spMkLst>
            <pc:docMk/>
            <pc:sldMk cId="3466505825" sldId="326"/>
            <ac:spMk id="38" creationId="{0FEBDC42-DDEB-4BB7-A6B4-27AF827A9517}"/>
          </ac:spMkLst>
        </pc:spChg>
        <pc:spChg chg="add mod">
          <ac:chgData name="Yang Wang" userId="4405c49e6f424c8c" providerId="LiveId" clId="{0DB28DCD-C145-403E-A43C-72AAD4393097}" dt="2019-11-26T05:39:45.891" v="5564" actId="14100"/>
          <ac:spMkLst>
            <pc:docMk/>
            <pc:sldMk cId="3466505825" sldId="326"/>
            <ac:spMk id="39" creationId="{9AC2282F-CE20-4A4A-AF58-7105BFF90CB1}"/>
          </ac:spMkLst>
        </pc:spChg>
        <pc:spChg chg="add mod">
          <ac:chgData name="Yang Wang" userId="4405c49e6f424c8c" providerId="LiveId" clId="{0DB28DCD-C145-403E-A43C-72AAD4393097}" dt="2019-11-26T05:40:10.758" v="5585" actId="1076"/>
          <ac:spMkLst>
            <pc:docMk/>
            <pc:sldMk cId="3466505825" sldId="326"/>
            <ac:spMk id="40" creationId="{BDD72028-19E9-4135-B3C1-352EBD869246}"/>
          </ac:spMkLst>
        </pc:spChg>
        <pc:spChg chg="add mod">
          <ac:chgData name="Yang Wang" userId="4405c49e6f424c8c" providerId="LiveId" clId="{0DB28DCD-C145-403E-A43C-72AAD4393097}" dt="2019-11-26T05:40:23.190" v="5589" actId="14100"/>
          <ac:spMkLst>
            <pc:docMk/>
            <pc:sldMk cId="3466505825" sldId="326"/>
            <ac:spMk id="41" creationId="{4BB9D44D-EE72-445A-9732-C8CDA78FC09B}"/>
          </ac:spMkLst>
        </pc:spChg>
        <pc:spChg chg="add mod">
          <ac:chgData name="Yang Wang" userId="4405c49e6f424c8c" providerId="LiveId" clId="{0DB28DCD-C145-403E-A43C-72AAD4393097}" dt="2019-11-26T05:40:31.268" v="5592" actId="14100"/>
          <ac:spMkLst>
            <pc:docMk/>
            <pc:sldMk cId="3466505825" sldId="326"/>
            <ac:spMk id="42" creationId="{36A9050E-7DB2-4B41-976A-61109FF07C51}"/>
          </ac:spMkLst>
        </pc:spChg>
        <pc:spChg chg="add mod">
          <ac:chgData name="Yang Wang" userId="4405c49e6f424c8c" providerId="LiveId" clId="{0DB28DCD-C145-403E-A43C-72AAD4393097}" dt="2019-11-26T05:40:46.254" v="5618" actId="1076"/>
          <ac:spMkLst>
            <pc:docMk/>
            <pc:sldMk cId="3466505825" sldId="326"/>
            <ac:spMk id="43" creationId="{CE979967-A546-4914-8150-FC7BE40D0BF9}"/>
          </ac:spMkLst>
        </pc:spChg>
        <pc:spChg chg="add del">
          <ac:chgData name="Yang Wang" userId="4405c49e6f424c8c" providerId="LiveId" clId="{0DB28DCD-C145-403E-A43C-72AAD4393097}" dt="2019-11-26T05:42:00.647" v="5620"/>
          <ac:spMkLst>
            <pc:docMk/>
            <pc:sldMk cId="3466505825" sldId="326"/>
            <ac:spMk id="44" creationId="{36A7C6DF-E1F6-436D-AF8D-E8C24FABCF8D}"/>
          </ac:spMkLst>
        </pc:spChg>
        <pc:spChg chg="add del">
          <ac:chgData name="Yang Wang" userId="4405c49e6f424c8c" providerId="LiveId" clId="{0DB28DCD-C145-403E-A43C-72AAD4393097}" dt="2019-11-26T05:42:06.372" v="5622"/>
          <ac:spMkLst>
            <pc:docMk/>
            <pc:sldMk cId="3466505825" sldId="326"/>
            <ac:spMk id="45" creationId="{37091E49-0968-4BA5-A453-37DAADC32E4A}"/>
          </ac:spMkLst>
        </pc:spChg>
        <pc:spChg chg="add mod">
          <ac:chgData name="Yang Wang" userId="4405c49e6f424c8c" providerId="LiveId" clId="{0DB28DCD-C145-403E-A43C-72AAD4393097}" dt="2019-11-26T05:42:26.262" v="5628" actId="207"/>
          <ac:spMkLst>
            <pc:docMk/>
            <pc:sldMk cId="3466505825" sldId="326"/>
            <ac:spMk id="46" creationId="{3EA676AB-249C-42D7-9034-668DBEA05948}"/>
          </ac:spMkLst>
        </pc:spChg>
        <pc:spChg chg="add mod">
          <ac:chgData name="Yang Wang" userId="4405c49e6f424c8c" providerId="LiveId" clId="{0DB28DCD-C145-403E-A43C-72AAD4393097}" dt="2019-11-26T05:43:46.422" v="5776" actId="14100"/>
          <ac:spMkLst>
            <pc:docMk/>
            <pc:sldMk cId="3466505825" sldId="326"/>
            <ac:spMk id="47" creationId="{2FDDBBA0-0338-4910-82D1-EA70D599DC0E}"/>
          </ac:spMkLst>
        </pc:spChg>
        <pc:cxnChg chg="add mod">
          <ac:chgData name="Yang Wang" userId="4405c49e6f424c8c" providerId="LiveId" clId="{0DB28DCD-C145-403E-A43C-72AAD4393097}" dt="2019-11-26T04:53:53.878" v="5073" actId="1076"/>
          <ac:cxnSpMkLst>
            <pc:docMk/>
            <pc:sldMk cId="3466505825" sldId="326"/>
            <ac:cxnSpMk id="11" creationId="{06C66F61-8B2A-422C-B0B7-E97900B249D3}"/>
          </ac:cxnSpMkLst>
        </pc:cxnChg>
        <pc:cxnChg chg="add mod">
          <ac:chgData name="Yang Wang" userId="4405c49e6f424c8c" providerId="LiveId" clId="{0DB28DCD-C145-403E-A43C-72AAD4393097}" dt="2019-11-26T04:54:00.103" v="5075" actId="1076"/>
          <ac:cxnSpMkLst>
            <pc:docMk/>
            <pc:sldMk cId="3466505825" sldId="326"/>
            <ac:cxnSpMk id="16" creationId="{0A9A04C1-ADA1-4D6C-A61E-834D97E5A918}"/>
          </ac:cxnSpMkLst>
        </pc:cxnChg>
        <pc:cxnChg chg="add mod">
          <ac:chgData name="Yang Wang" userId="4405c49e6f424c8c" providerId="LiveId" clId="{0DB28DCD-C145-403E-A43C-72AAD4393097}" dt="2019-11-26T04:54:47.435" v="5127" actId="1076"/>
          <ac:cxnSpMkLst>
            <pc:docMk/>
            <pc:sldMk cId="3466505825" sldId="326"/>
            <ac:cxnSpMk id="18" creationId="{33A9818B-1FAD-4776-A861-F0372B8DE887}"/>
          </ac:cxnSpMkLst>
        </pc:cxnChg>
      </pc:sldChg>
      <pc:sldChg chg="addSp modSp add modAnim">
        <pc:chgData name="Yang Wang" userId="4405c49e6f424c8c" providerId="LiveId" clId="{0DB28DCD-C145-403E-A43C-72AAD4393097}" dt="2019-11-26T11:46:47.859" v="8085" actId="14100"/>
        <pc:sldMkLst>
          <pc:docMk/>
          <pc:sldMk cId="2736363487" sldId="327"/>
        </pc:sldMkLst>
        <pc:spChg chg="mod">
          <ac:chgData name="Yang Wang" userId="4405c49e6f424c8c" providerId="LiveId" clId="{0DB28DCD-C145-403E-A43C-72AAD4393097}" dt="2019-11-26T07:17:24.350" v="7066" actId="20577"/>
          <ac:spMkLst>
            <pc:docMk/>
            <pc:sldMk cId="2736363487" sldId="327"/>
            <ac:spMk id="2" creationId="{BD1E5FF2-8C87-4E3C-8C96-6E94B27B75EF}"/>
          </ac:spMkLst>
        </pc:spChg>
        <pc:spChg chg="add mod">
          <ac:chgData name="Yang Wang" userId="4405c49e6f424c8c" providerId="LiveId" clId="{0DB28DCD-C145-403E-A43C-72AAD4393097}" dt="2019-11-26T11:45:52.103" v="7996" actId="20577"/>
          <ac:spMkLst>
            <pc:docMk/>
            <pc:sldMk cId="2736363487" sldId="327"/>
            <ac:spMk id="3" creationId="{FF272E38-8C23-424E-89A0-6EE0BEA7C67C}"/>
          </ac:spMkLst>
        </pc:spChg>
        <pc:spChg chg="add mod">
          <ac:chgData name="Yang Wang" userId="4405c49e6f424c8c" providerId="LiveId" clId="{0DB28DCD-C145-403E-A43C-72AAD4393097}" dt="2019-11-26T11:46:47.859" v="8085" actId="14100"/>
          <ac:spMkLst>
            <pc:docMk/>
            <pc:sldMk cId="2736363487" sldId="327"/>
            <ac:spMk id="12" creationId="{CE2509C1-9BFF-45C4-A08B-772A84BB8B25}"/>
          </ac:spMkLst>
        </pc:spChg>
        <pc:picChg chg="add mod ord">
          <ac:chgData name="Yang Wang" userId="4405c49e6f424c8c" providerId="LiveId" clId="{0DB28DCD-C145-403E-A43C-72AAD4393097}" dt="2019-11-26T11:39:41.516" v="7812" actId="171"/>
          <ac:picMkLst>
            <pc:docMk/>
            <pc:sldMk cId="2736363487" sldId="327"/>
            <ac:picMk id="5" creationId="{9B67D893-E7A5-4B5B-924C-C7DAD0711C40}"/>
          </ac:picMkLst>
        </pc:picChg>
      </pc:sldChg>
      <pc:sldChg chg="modSp add del modAnim">
        <pc:chgData name="Yang Wang" userId="4405c49e6f424c8c" providerId="LiveId" clId="{0DB28DCD-C145-403E-A43C-72AAD4393097}" dt="2019-11-27T08:20:14.342" v="13000" actId="2696"/>
        <pc:sldMkLst>
          <pc:docMk/>
          <pc:sldMk cId="1199378941" sldId="328"/>
        </pc:sldMkLst>
        <pc:spChg chg="mod">
          <ac:chgData name="Yang Wang" userId="4405c49e6f424c8c" providerId="LiveId" clId="{0DB28DCD-C145-403E-A43C-72AAD4393097}" dt="2019-11-27T07:16:26.694" v="11702" actId="20577"/>
          <ac:spMkLst>
            <pc:docMk/>
            <pc:sldMk cId="1199378941" sldId="328"/>
            <ac:spMk id="2" creationId="{BD1E5FF2-8C87-4E3C-8C96-6E94B27B75EF}"/>
          </ac:spMkLst>
        </pc:spChg>
      </pc:sldChg>
      <pc:sldChg chg="modSp add del modAnim">
        <pc:chgData name="Yang Wang" userId="4405c49e6f424c8c" providerId="LiveId" clId="{0DB28DCD-C145-403E-A43C-72AAD4393097}" dt="2019-11-27T05:00:39.972" v="10251" actId="2696"/>
        <pc:sldMkLst>
          <pc:docMk/>
          <pc:sldMk cId="2361814330" sldId="329"/>
        </pc:sldMkLst>
        <pc:spChg chg="mod">
          <ac:chgData name="Yang Wang" userId="4405c49e6f424c8c" providerId="LiveId" clId="{0DB28DCD-C145-403E-A43C-72AAD4393097}" dt="2019-11-25T12:33:54.755" v="4912" actId="14100"/>
          <ac:spMkLst>
            <pc:docMk/>
            <pc:sldMk cId="2361814330" sldId="329"/>
            <ac:spMk id="2" creationId="{BD1E5FF2-8C87-4E3C-8C96-6E94B27B75EF}"/>
          </ac:spMkLst>
        </pc:spChg>
      </pc:sldChg>
      <pc:sldChg chg="addSp delSp modSp add del ord modAnim">
        <pc:chgData name="Yang Wang" userId="4405c49e6f424c8c" providerId="LiveId" clId="{0DB28DCD-C145-403E-A43C-72AAD4393097}" dt="2019-11-26T08:14:32.709" v="7608" actId="2696"/>
        <pc:sldMkLst>
          <pc:docMk/>
          <pc:sldMk cId="4205329869" sldId="330"/>
        </pc:sldMkLst>
        <pc:spChg chg="mod">
          <ac:chgData name="Yang Wang" userId="4405c49e6f424c8c" providerId="LiveId" clId="{0DB28DCD-C145-403E-A43C-72AAD4393097}" dt="2019-11-26T07:58:44.868" v="7186"/>
          <ac:spMkLst>
            <pc:docMk/>
            <pc:sldMk cId="4205329869" sldId="330"/>
            <ac:spMk id="2" creationId="{BD1E5FF2-8C87-4E3C-8C96-6E94B27B75EF}"/>
          </ac:spMkLst>
        </pc:spChg>
        <pc:spChg chg="add del mod">
          <ac:chgData name="Yang Wang" userId="4405c49e6f424c8c" providerId="LiveId" clId="{0DB28DCD-C145-403E-A43C-72AAD4393097}" dt="2019-11-26T07:56:17.242" v="7108"/>
          <ac:spMkLst>
            <pc:docMk/>
            <pc:sldMk cId="4205329869" sldId="330"/>
            <ac:spMk id="3" creationId="{756C536B-54EC-4529-AFD8-873F58F754F5}"/>
          </ac:spMkLst>
        </pc:spChg>
        <pc:spChg chg="add del">
          <ac:chgData name="Yang Wang" userId="4405c49e6f424c8c" providerId="LiveId" clId="{0DB28DCD-C145-403E-A43C-72AAD4393097}" dt="2019-11-26T07:56:21.285" v="7110"/>
          <ac:spMkLst>
            <pc:docMk/>
            <pc:sldMk cId="4205329869" sldId="330"/>
            <ac:spMk id="4" creationId="{ECE9FDE6-03BA-4433-BCFF-E646CDE817E3}"/>
          </ac:spMkLst>
        </pc:spChg>
        <pc:spChg chg="add mod">
          <ac:chgData name="Yang Wang" userId="4405c49e6f424c8c" providerId="LiveId" clId="{0DB28DCD-C145-403E-A43C-72AAD4393097}" dt="2019-11-26T08:07:56.473" v="7600" actId="207"/>
          <ac:spMkLst>
            <pc:docMk/>
            <pc:sldMk cId="4205329869" sldId="330"/>
            <ac:spMk id="5" creationId="{33DA2415-C0D3-49BA-AFA9-03DFFD09051F}"/>
          </ac:spMkLst>
        </pc:spChg>
        <pc:spChg chg="add mod">
          <ac:chgData name="Yang Wang" userId="4405c49e6f424c8c" providerId="LiveId" clId="{0DB28DCD-C145-403E-A43C-72AAD4393097}" dt="2019-11-26T08:08:20.874" v="7606" actId="207"/>
          <ac:spMkLst>
            <pc:docMk/>
            <pc:sldMk cId="4205329869" sldId="330"/>
            <ac:spMk id="6" creationId="{77003265-EEAD-4620-989E-D20F67B8141B}"/>
          </ac:spMkLst>
        </pc:spChg>
        <pc:spChg chg="add mod">
          <ac:chgData name="Yang Wang" userId="4405c49e6f424c8c" providerId="LiveId" clId="{0DB28DCD-C145-403E-A43C-72AAD4393097}" dt="2019-11-26T08:02:06.503" v="7409" actId="1035"/>
          <ac:spMkLst>
            <pc:docMk/>
            <pc:sldMk cId="4205329869" sldId="330"/>
            <ac:spMk id="7" creationId="{29DA6760-D7BE-4077-B12A-D74B9FA2673E}"/>
          </ac:spMkLst>
        </pc:spChg>
        <pc:spChg chg="add mod">
          <ac:chgData name="Yang Wang" userId="4405c49e6f424c8c" providerId="LiveId" clId="{0DB28DCD-C145-403E-A43C-72AAD4393097}" dt="2019-11-26T08:02:06.503" v="7409" actId="1035"/>
          <ac:spMkLst>
            <pc:docMk/>
            <pc:sldMk cId="4205329869" sldId="330"/>
            <ac:spMk id="18" creationId="{CCF66B1E-C29A-4F61-98BD-282BF86B6DD3}"/>
          </ac:spMkLst>
        </pc:spChg>
        <pc:spChg chg="add del mod">
          <ac:chgData name="Yang Wang" userId="4405c49e6f424c8c" providerId="LiveId" clId="{0DB28DCD-C145-403E-A43C-72AAD4393097}" dt="2019-11-26T08:02:24.179" v="7413"/>
          <ac:spMkLst>
            <pc:docMk/>
            <pc:sldMk cId="4205329869" sldId="330"/>
            <ac:spMk id="19" creationId="{8924A0F0-FD5F-43F1-9C87-172EA4869DF0}"/>
          </ac:spMkLst>
        </pc:spChg>
        <pc:spChg chg="add del mod">
          <ac:chgData name="Yang Wang" userId="4405c49e6f424c8c" providerId="LiveId" clId="{0DB28DCD-C145-403E-A43C-72AAD4393097}" dt="2019-11-26T08:02:24.179" v="7413"/>
          <ac:spMkLst>
            <pc:docMk/>
            <pc:sldMk cId="4205329869" sldId="330"/>
            <ac:spMk id="21" creationId="{3F71CEB5-E240-4F59-BF94-3FEE73A2FAC0}"/>
          </ac:spMkLst>
        </pc:spChg>
        <pc:spChg chg="add mod">
          <ac:chgData name="Yang Wang" userId="4405c49e6f424c8c" providerId="LiveId" clId="{0DB28DCD-C145-403E-A43C-72AAD4393097}" dt="2019-11-26T08:05:34.640" v="7589"/>
          <ac:spMkLst>
            <pc:docMk/>
            <pc:sldMk cId="4205329869" sldId="330"/>
            <ac:spMk id="26" creationId="{C4DCCAF0-9483-4D53-9B1A-2CE40181CE03}"/>
          </ac:spMkLst>
        </pc:spChg>
        <pc:picChg chg="add del mod">
          <ac:chgData name="Yang Wang" userId="4405c49e6f424c8c" providerId="LiveId" clId="{0DB28DCD-C145-403E-A43C-72AAD4393097}" dt="2019-11-26T07:58:30.141" v="7162"/>
          <ac:picMkLst>
            <pc:docMk/>
            <pc:sldMk cId="4205329869" sldId="330"/>
            <ac:picMk id="4100" creationId="{5E71A24A-AF27-409F-8C02-F11E295B5341}"/>
          </ac:picMkLst>
        </pc:picChg>
      </pc:sldChg>
      <pc:sldChg chg="addSp delSp modSp add modAnim">
        <pc:chgData name="Yang Wang" userId="4405c49e6f424c8c" providerId="LiveId" clId="{0DB28DCD-C145-403E-A43C-72AAD4393097}" dt="2019-11-27T07:38:35.302" v="11866" actId="113"/>
        <pc:sldMkLst>
          <pc:docMk/>
          <pc:sldMk cId="185412809" sldId="331"/>
        </pc:sldMkLst>
        <pc:spChg chg="add mod">
          <ac:chgData name="Yang Wang" userId="4405c49e6f424c8c" providerId="LiveId" clId="{0DB28DCD-C145-403E-A43C-72AAD4393097}" dt="2019-11-26T12:58:45.185" v="9641" actId="20577"/>
          <ac:spMkLst>
            <pc:docMk/>
            <pc:sldMk cId="185412809" sldId="331"/>
            <ac:spMk id="3" creationId="{C4DB3A3D-3DB1-4695-A6BA-28640C56CD59}"/>
          </ac:spMkLst>
        </pc:spChg>
        <pc:spChg chg="add del">
          <ac:chgData name="Yang Wang" userId="4405c49e6f424c8c" providerId="LiveId" clId="{0DB28DCD-C145-403E-A43C-72AAD4393097}" dt="2019-11-26T12:05:28.038" v="8254"/>
          <ac:spMkLst>
            <pc:docMk/>
            <pc:sldMk cId="185412809" sldId="331"/>
            <ac:spMk id="6" creationId="{44B47F9C-CBCC-4E30-B0CA-995E6F03A82A}"/>
          </ac:spMkLst>
        </pc:spChg>
        <pc:spChg chg="add del">
          <ac:chgData name="Yang Wang" userId="4405c49e6f424c8c" providerId="LiveId" clId="{0DB28DCD-C145-403E-A43C-72AAD4393097}" dt="2019-11-26T12:05:37.894" v="8256"/>
          <ac:spMkLst>
            <pc:docMk/>
            <pc:sldMk cId="185412809" sldId="331"/>
            <ac:spMk id="7" creationId="{2ACDC2CF-7131-497F-98FC-5FF03885C34A}"/>
          </ac:spMkLst>
        </pc:spChg>
        <pc:spChg chg="add del">
          <ac:chgData name="Yang Wang" userId="4405c49e6f424c8c" providerId="LiveId" clId="{0DB28DCD-C145-403E-A43C-72AAD4393097}" dt="2019-11-26T12:05:52.999" v="8258"/>
          <ac:spMkLst>
            <pc:docMk/>
            <pc:sldMk cId="185412809" sldId="331"/>
            <ac:spMk id="8" creationId="{BDE445B6-C903-4860-97E2-88F23CC1DF14}"/>
          </ac:spMkLst>
        </pc:spChg>
        <pc:spChg chg="add del">
          <ac:chgData name="Yang Wang" userId="4405c49e6f424c8c" providerId="LiveId" clId="{0DB28DCD-C145-403E-A43C-72AAD4393097}" dt="2019-11-26T12:05:58.607" v="8260"/>
          <ac:spMkLst>
            <pc:docMk/>
            <pc:sldMk cId="185412809" sldId="331"/>
            <ac:spMk id="9" creationId="{36106C87-006D-4A07-8D61-4D5A74CCD5D1}"/>
          </ac:spMkLst>
        </pc:spChg>
        <pc:spChg chg="add mod">
          <ac:chgData name="Yang Wang" userId="4405c49e6f424c8c" providerId="LiveId" clId="{0DB28DCD-C145-403E-A43C-72AAD4393097}" dt="2019-11-27T07:38:19.312" v="11859" actId="113"/>
          <ac:spMkLst>
            <pc:docMk/>
            <pc:sldMk cId="185412809" sldId="331"/>
            <ac:spMk id="10" creationId="{5B35B3A9-FBC1-4931-B67F-7C8B8DC5D44E}"/>
          </ac:spMkLst>
        </pc:spChg>
        <pc:spChg chg="add mod">
          <ac:chgData name="Yang Wang" userId="4405c49e6f424c8c" providerId="LiveId" clId="{0DB28DCD-C145-403E-A43C-72AAD4393097}" dt="2019-11-26T12:04:02.535" v="8252" actId="1076"/>
          <ac:spMkLst>
            <pc:docMk/>
            <pc:sldMk cId="185412809" sldId="331"/>
            <ac:spMk id="12" creationId="{D5ABE4AF-569E-4E85-B4AB-5E87908F53CB}"/>
          </ac:spMkLst>
        </pc:spChg>
        <pc:spChg chg="add mod">
          <ac:chgData name="Yang Wang" userId="4405c49e6f424c8c" providerId="LiveId" clId="{0DB28DCD-C145-403E-A43C-72AAD4393097}" dt="2019-11-27T07:38:21.961" v="11860" actId="113"/>
          <ac:spMkLst>
            <pc:docMk/>
            <pc:sldMk cId="185412809" sldId="331"/>
            <ac:spMk id="18" creationId="{A9E96715-9C71-4BC0-B478-A1C5E87C844C}"/>
          </ac:spMkLst>
        </pc:spChg>
        <pc:spChg chg="add mod">
          <ac:chgData name="Yang Wang" userId="4405c49e6f424c8c" providerId="LiveId" clId="{0DB28DCD-C145-403E-A43C-72AAD4393097}" dt="2019-11-27T07:38:23.685" v="11861" actId="113"/>
          <ac:spMkLst>
            <pc:docMk/>
            <pc:sldMk cId="185412809" sldId="331"/>
            <ac:spMk id="19" creationId="{C8081F04-6995-4DE7-8052-0ECB39DFD28A}"/>
          </ac:spMkLst>
        </pc:spChg>
        <pc:spChg chg="add mod">
          <ac:chgData name="Yang Wang" userId="4405c49e6f424c8c" providerId="LiveId" clId="{0DB28DCD-C145-403E-A43C-72AAD4393097}" dt="2019-11-27T07:38:26.125" v="11862" actId="113"/>
          <ac:spMkLst>
            <pc:docMk/>
            <pc:sldMk cId="185412809" sldId="331"/>
            <ac:spMk id="21" creationId="{5CA47566-E47C-4706-9203-61D6C0A0581A}"/>
          </ac:spMkLst>
        </pc:spChg>
        <pc:spChg chg="add mod">
          <ac:chgData name="Yang Wang" userId="4405c49e6f424c8c" providerId="LiveId" clId="{0DB28DCD-C145-403E-A43C-72AAD4393097}" dt="2019-11-27T07:38:29.166" v="11863" actId="113"/>
          <ac:spMkLst>
            <pc:docMk/>
            <pc:sldMk cId="185412809" sldId="331"/>
            <ac:spMk id="26" creationId="{63CECA3B-B42C-43C5-AFFA-31E01542FC0D}"/>
          </ac:spMkLst>
        </pc:spChg>
        <pc:spChg chg="add del">
          <ac:chgData name="Yang Wang" userId="4405c49e6f424c8c" providerId="LiveId" clId="{0DB28DCD-C145-403E-A43C-72AAD4393097}" dt="2019-11-26T12:56:18.367" v="9349"/>
          <ac:spMkLst>
            <pc:docMk/>
            <pc:sldMk cId="185412809" sldId="331"/>
            <ac:spMk id="27" creationId="{9C53746E-5CF3-472C-A9B5-B87A3FC36BE5}"/>
          </ac:spMkLst>
        </pc:spChg>
        <pc:spChg chg="add del">
          <ac:chgData name="Yang Wang" userId="4405c49e6f424c8c" providerId="LiveId" clId="{0DB28DCD-C145-403E-A43C-72AAD4393097}" dt="2019-11-26T12:56:18.367" v="9349"/>
          <ac:spMkLst>
            <pc:docMk/>
            <pc:sldMk cId="185412809" sldId="331"/>
            <ac:spMk id="28" creationId="{555169E7-7857-4285-96D7-65B6726B0FB3}"/>
          </ac:spMkLst>
        </pc:spChg>
        <pc:spChg chg="add del">
          <ac:chgData name="Yang Wang" userId="4405c49e6f424c8c" providerId="LiveId" clId="{0DB28DCD-C145-403E-A43C-72AAD4393097}" dt="2019-11-26T12:56:18.367" v="9349"/>
          <ac:spMkLst>
            <pc:docMk/>
            <pc:sldMk cId="185412809" sldId="331"/>
            <ac:spMk id="29" creationId="{C8CFF592-3428-47E1-B98A-CD5F6C799FDF}"/>
          </ac:spMkLst>
        </pc:spChg>
        <pc:spChg chg="add del">
          <ac:chgData name="Yang Wang" userId="4405c49e6f424c8c" providerId="LiveId" clId="{0DB28DCD-C145-403E-A43C-72AAD4393097}" dt="2019-11-26T12:56:18.367" v="9349"/>
          <ac:spMkLst>
            <pc:docMk/>
            <pc:sldMk cId="185412809" sldId="331"/>
            <ac:spMk id="30" creationId="{0ADD635A-5A6D-48F2-84F2-DD25A172F335}"/>
          </ac:spMkLst>
        </pc:spChg>
        <pc:spChg chg="add del">
          <ac:chgData name="Yang Wang" userId="4405c49e6f424c8c" providerId="LiveId" clId="{0DB28DCD-C145-403E-A43C-72AAD4393097}" dt="2019-11-26T12:56:18.367" v="9349"/>
          <ac:spMkLst>
            <pc:docMk/>
            <pc:sldMk cId="185412809" sldId="331"/>
            <ac:spMk id="31" creationId="{2346245F-68BF-4584-9EC7-0761E90F5C9C}"/>
          </ac:spMkLst>
        </pc:spChg>
        <pc:spChg chg="add mod">
          <ac:chgData name="Yang Wang" userId="4405c49e6f424c8c" providerId="LiveId" clId="{0DB28DCD-C145-403E-A43C-72AAD4393097}" dt="2019-11-27T07:38:16.728" v="11858" actId="113"/>
          <ac:spMkLst>
            <pc:docMk/>
            <pc:sldMk cId="185412809" sldId="331"/>
            <ac:spMk id="32" creationId="{F5E13309-0754-45E8-AA5E-8DDB6F0DD2AF}"/>
          </ac:spMkLst>
        </pc:spChg>
        <pc:spChg chg="add mod">
          <ac:chgData name="Yang Wang" userId="4405c49e6f424c8c" providerId="LiveId" clId="{0DB28DCD-C145-403E-A43C-72AAD4393097}" dt="2019-11-27T07:38:31.358" v="11864" actId="113"/>
          <ac:spMkLst>
            <pc:docMk/>
            <pc:sldMk cId="185412809" sldId="331"/>
            <ac:spMk id="33" creationId="{183519BC-603E-4CB3-A9B0-A0BBDFFBD3C7}"/>
          </ac:spMkLst>
        </pc:spChg>
        <pc:spChg chg="add mod">
          <ac:chgData name="Yang Wang" userId="4405c49e6f424c8c" providerId="LiveId" clId="{0DB28DCD-C145-403E-A43C-72AAD4393097}" dt="2019-11-27T07:38:35.302" v="11866" actId="113"/>
          <ac:spMkLst>
            <pc:docMk/>
            <pc:sldMk cId="185412809" sldId="331"/>
            <ac:spMk id="34" creationId="{A1F3FD98-CBDC-43B5-9F82-B87528CA97AD}"/>
          </ac:spMkLst>
        </pc:spChg>
        <pc:spChg chg="add mod">
          <ac:chgData name="Yang Wang" userId="4405c49e6f424c8c" providerId="LiveId" clId="{0DB28DCD-C145-403E-A43C-72AAD4393097}" dt="2019-11-27T07:38:33.341" v="11865" actId="113"/>
          <ac:spMkLst>
            <pc:docMk/>
            <pc:sldMk cId="185412809" sldId="331"/>
            <ac:spMk id="35" creationId="{439F710F-350D-4696-8A26-7B02B70F05A0}"/>
          </ac:spMkLst>
        </pc:spChg>
        <pc:picChg chg="add mod">
          <ac:chgData name="Yang Wang" userId="4405c49e6f424c8c" providerId="LiveId" clId="{0DB28DCD-C145-403E-A43C-72AAD4393097}" dt="2019-11-26T12:03:15.153" v="8249" actId="1076"/>
          <ac:picMkLst>
            <pc:docMk/>
            <pc:sldMk cId="185412809" sldId="331"/>
            <ac:picMk id="5" creationId="{C4E68F4D-45AD-4A96-B04F-632D6B42424D}"/>
          </ac:picMkLst>
        </pc:picChg>
        <pc:picChg chg="add mod">
          <ac:chgData name="Yang Wang" userId="4405c49e6f424c8c" providerId="LiveId" clId="{0DB28DCD-C145-403E-A43C-72AAD4393097}" dt="2019-11-26T12:59:43.472" v="9669" actId="1076"/>
          <ac:picMkLst>
            <pc:docMk/>
            <pc:sldMk cId="185412809" sldId="331"/>
            <ac:picMk id="3078" creationId="{8CF7DC5E-179F-4D55-B3D5-EE8B5CD9AD99}"/>
          </ac:picMkLst>
        </pc:picChg>
      </pc:sldChg>
      <pc:sldChg chg="add del">
        <pc:chgData name="Yang Wang" userId="4405c49e6f424c8c" providerId="LiveId" clId="{0DB28DCD-C145-403E-A43C-72AAD4393097}" dt="2019-11-26T08:14:32.715" v="7609" actId="2696"/>
        <pc:sldMkLst>
          <pc:docMk/>
          <pc:sldMk cId="392241484" sldId="332"/>
        </pc:sldMkLst>
      </pc:sldChg>
      <pc:sldChg chg="addSp delSp modSp add delAnim modAnim">
        <pc:chgData name="Yang Wang" userId="4405c49e6f424c8c" providerId="LiveId" clId="{0DB28DCD-C145-403E-A43C-72AAD4393097}" dt="2019-11-26T11:44:52.822" v="7989" actId="1036"/>
        <pc:sldMkLst>
          <pc:docMk/>
          <pc:sldMk cId="2892038710" sldId="332"/>
        </pc:sldMkLst>
        <pc:spChg chg="mod">
          <ac:chgData name="Yang Wang" userId="4405c49e6f424c8c" providerId="LiveId" clId="{0DB28DCD-C145-403E-A43C-72AAD4393097}" dt="2019-11-26T11:41:26.258" v="7819" actId="14100"/>
          <ac:spMkLst>
            <pc:docMk/>
            <pc:sldMk cId="2892038710" sldId="332"/>
            <ac:spMk id="2" creationId="{BD1E5FF2-8C87-4E3C-8C96-6E94B27B75EF}"/>
          </ac:spMkLst>
        </pc:spChg>
        <pc:spChg chg="mod">
          <ac:chgData name="Yang Wang" userId="4405c49e6f424c8c" providerId="LiveId" clId="{0DB28DCD-C145-403E-A43C-72AAD4393097}" dt="2019-11-26T11:42:45" v="7963"/>
          <ac:spMkLst>
            <pc:docMk/>
            <pc:sldMk cId="2892038710" sldId="332"/>
            <ac:spMk id="3" creationId="{FF272E38-8C23-424E-89A0-6EE0BEA7C67C}"/>
          </ac:spMkLst>
        </pc:spChg>
        <pc:spChg chg="add mod">
          <ac:chgData name="Yang Wang" userId="4405c49e6f424c8c" providerId="LiveId" clId="{0DB28DCD-C145-403E-A43C-72AAD4393097}" dt="2019-11-26T11:44:52.822" v="7989" actId="1036"/>
          <ac:spMkLst>
            <pc:docMk/>
            <pc:sldMk cId="2892038710" sldId="332"/>
            <ac:spMk id="11" creationId="{0514F8B4-66C5-48CB-BD6E-0866552C895B}"/>
          </ac:spMkLst>
        </pc:spChg>
        <pc:graphicFrameChg chg="add del">
          <ac:chgData name="Yang Wang" userId="4405c49e6f424c8c" providerId="LiveId" clId="{0DB28DCD-C145-403E-A43C-72AAD4393097}" dt="2019-11-26T11:43:26.284" v="7966"/>
          <ac:graphicFrameMkLst>
            <pc:docMk/>
            <pc:sldMk cId="2892038710" sldId="332"/>
            <ac:graphicFrameMk id="4" creationId="{611150FD-5141-4326-94DE-6C5A88B6D67A}"/>
          </ac:graphicFrameMkLst>
        </pc:graphicFrameChg>
        <pc:picChg chg="del">
          <ac:chgData name="Yang Wang" userId="4405c49e6f424c8c" providerId="LiveId" clId="{0DB28DCD-C145-403E-A43C-72AAD4393097}" dt="2019-11-26T11:41:31.413" v="7820" actId="478"/>
          <ac:picMkLst>
            <pc:docMk/>
            <pc:sldMk cId="2892038710" sldId="332"/>
            <ac:picMk id="5" creationId="{9B67D893-E7A5-4B5B-924C-C7DAD0711C40}"/>
          </ac:picMkLst>
        </pc:picChg>
      </pc:sldChg>
      <pc:sldChg chg="addSp delSp modSp add delAnim modAnim">
        <pc:chgData name="Yang Wang" userId="4405c49e6f424c8c" providerId="LiveId" clId="{0DB28DCD-C145-403E-A43C-72AAD4393097}" dt="2019-11-26T11:49:26.581" v="8110" actId="1076"/>
        <pc:sldMkLst>
          <pc:docMk/>
          <pc:sldMk cId="978556037" sldId="333"/>
        </pc:sldMkLst>
        <pc:spChg chg="mod">
          <ac:chgData name="Yang Wang" userId="4405c49e6f424c8c" providerId="LiveId" clId="{0DB28DCD-C145-403E-A43C-72AAD4393097}" dt="2019-11-26T11:49:06.930" v="8106" actId="1076"/>
          <ac:spMkLst>
            <pc:docMk/>
            <pc:sldMk cId="978556037" sldId="333"/>
            <ac:spMk id="2" creationId="{BD1E5FF2-8C87-4E3C-8C96-6E94B27B75EF}"/>
          </ac:spMkLst>
        </pc:spChg>
        <pc:spChg chg="del">
          <ac:chgData name="Yang Wang" userId="4405c49e6f424c8c" providerId="LiveId" clId="{0DB28DCD-C145-403E-A43C-72AAD4393097}" dt="2019-11-26T11:47:57.773" v="8096" actId="478"/>
          <ac:spMkLst>
            <pc:docMk/>
            <pc:sldMk cId="978556037" sldId="333"/>
            <ac:spMk id="3" creationId="{FF272E38-8C23-424E-89A0-6EE0BEA7C67C}"/>
          </ac:spMkLst>
        </pc:spChg>
        <pc:spChg chg="del">
          <ac:chgData name="Yang Wang" userId="4405c49e6f424c8c" providerId="LiveId" clId="{0DB28DCD-C145-403E-A43C-72AAD4393097}" dt="2019-11-26T11:47:56.339" v="8095" actId="478"/>
          <ac:spMkLst>
            <pc:docMk/>
            <pc:sldMk cId="978556037" sldId="333"/>
            <ac:spMk id="11" creationId="{0514F8B4-66C5-48CB-BD6E-0866552C895B}"/>
          </ac:spMkLst>
        </pc:spChg>
        <pc:picChg chg="add mod">
          <ac:chgData name="Yang Wang" userId="4405c49e6f424c8c" providerId="LiveId" clId="{0DB28DCD-C145-403E-A43C-72AAD4393097}" dt="2019-11-26T11:48:07.604" v="8098" actId="1076"/>
          <ac:picMkLst>
            <pc:docMk/>
            <pc:sldMk cId="978556037" sldId="333"/>
            <ac:picMk id="2050" creationId="{A0535B04-6EB4-4741-AA66-D6B5F7CC138C}"/>
          </ac:picMkLst>
        </pc:picChg>
        <pc:picChg chg="add mod">
          <ac:chgData name="Yang Wang" userId="4405c49e6f424c8c" providerId="LiveId" clId="{0DB28DCD-C145-403E-A43C-72AAD4393097}" dt="2019-11-26T11:49:20.084" v="8109" actId="1076"/>
          <ac:picMkLst>
            <pc:docMk/>
            <pc:sldMk cId="978556037" sldId="333"/>
            <ac:picMk id="2052" creationId="{41C5FFEC-4584-49B1-BB23-C231EF26B3C0}"/>
          </ac:picMkLst>
        </pc:picChg>
        <pc:picChg chg="add mod">
          <ac:chgData name="Yang Wang" userId="4405c49e6f424c8c" providerId="LiveId" clId="{0DB28DCD-C145-403E-A43C-72AAD4393097}" dt="2019-11-26T11:49:01.874" v="8105" actId="1076"/>
          <ac:picMkLst>
            <pc:docMk/>
            <pc:sldMk cId="978556037" sldId="333"/>
            <ac:picMk id="2054" creationId="{A0C6430C-3E67-4466-9760-EA890F37C680}"/>
          </ac:picMkLst>
        </pc:picChg>
        <pc:picChg chg="add mod">
          <ac:chgData name="Yang Wang" userId="4405c49e6f424c8c" providerId="LiveId" clId="{0DB28DCD-C145-403E-A43C-72AAD4393097}" dt="2019-11-26T11:49:26.581" v="8110" actId="1076"/>
          <ac:picMkLst>
            <pc:docMk/>
            <pc:sldMk cId="978556037" sldId="333"/>
            <ac:picMk id="2056" creationId="{4F650755-13B4-4BC2-B16D-6EEBB6DC41ED}"/>
          </ac:picMkLst>
        </pc:picChg>
      </pc:sldChg>
      <pc:sldChg chg="add">
        <pc:chgData name="Yang Wang" userId="4405c49e6f424c8c" providerId="LiveId" clId="{0DB28DCD-C145-403E-A43C-72AAD4393097}" dt="2019-11-26T12:18:09.415" v="8601"/>
        <pc:sldMkLst>
          <pc:docMk/>
          <pc:sldMk cId="3993315586" sldId="334"/>
        </pc:sldMkLst>
      </pc:sldChg>
      <pc:sldChg chg="addSp delSp modSp add del delAnim modAnim">
        <pc:chgData name="Yang Wang" userId="4405c49e6f424c8c" providerId="LiveId" clId="{0DB28DCD-C145-403E-A43C-72AAD4393097}" dt="2019-11-27T04:59:16.528" v="10250" actId="1076"/>
        <pc:sldMkLst>
          <pc:docMk/>
          <pc:sldMk cId="1727546759" sldId="335"/>
        </pc:sldMkLst>
        <pc:spChg chg="mod">
          <ac:chgData name="Yang Wang" userId="4405c49e6f424c8c" providerId="LiveId" clId="{0DB28DCD-C145-403E-A43C-72AAD4393097}" dt="2019-11-27T04:47:35.753" v="9947" actId="20577"/>
          <ac:spMkLst>
            <pc:docMk/>
            <pc:sldMk cId="1727546759" sldId="335"/>
            <ac:spMk id="2" creationId="{BD1E5FF2-8C87-4E3C-8C96-6E94B27B75EF}"/>
          </ac:spMkLst>
        </pc:spChg>
        <pc:spChg chg="add del">
          <ac:chgData name="Yang Wang" userId="4405c49e6f424c8c" providerId="LiveId" clId="{0DB28DCD-C145-403E-A43C-72AAD4393097}" dt="2019-11-27T04:57:59.933" v="10225"/>
          <ac:spMkLst>
            <pc:docMk/>
            <pc:sldMk cId="1727546759" sldId="335"/>
            <ac:spMk id="3" creationId="{8A616498-D711-4F30-BA03-187C2794348F}"/>
          </ac:spMkLst>
        </pc:spChg>
        <pc:spChg chg="add mod">
          <ac:chgData name="Yang Wang" userId="4405c49e6f424c8c" providerId="LiveId" clId="{0DB28DCD-C145-403E-A43C-72AAD4393097}" dt="2019-11-27T04:59:16.528" v="10250" actId="1076"/>
          <ac:spMkLst>
            <pc:docMk/>
            <pc:sldMk cId="1727546759" sldId="335"/>
            <ac:spMk id="5" creationId="{F6BDEF39-A5AB-456A-AE4C-255456D43856}"/>
          </ac:spMkLst>
        </pc:spChg>
        <pc:spChg chg="mod">
          <ac:chgData name="Yang Wang" userId="4405c49e6f424c8c" providerId="LiveId" clId="{0DB28DCD-C145-403E-A43C-72AAD4393097}" dt="2019-11-27T04:55:15.133" v="10194" actId="1076"/>
          <ac:spMkLst>
            <pc:docMk/>
            <pc:sldMk cId="1727546759" sldId="335"/>
            <ac:spMk id="8" creationId="{832F080F-61A4-440D-9D33-1349045B3EC0}"/>
          </ac:spMkLst>
        </pc:spChg>
        <pc:spChg chg="mod">
          <ac:chgData name="Yang Wang" userId="4405c49e6f424c8c" providerId="LiveId" clId="{0DB28DCD-C145-403E-A43C-72AAD4393097}" dt="2019-11-27T04:55:27.847" v="10197" actId="1076"/>
          <ac:spMkLst>
            <pc:docMk/>
            <pc:sldMk cId="1727546759" sldId="335"/>
            <ac:spMk id="11" creationId="{DD0E17D0-835E-40ED-827E-56C05156DFDE}"/>
          </ac:spMkLst>
        </pc:spChg>
        <pc:spChg chg="mod">
          <ac:chgData name="Yang Wang" userId="4405c49e6f424c8c" providerId="LiveId" clId="{0DB28DCD-C145-403E-A43C-72AAD4393097}" dt="2019-11-27T04:57:01.530" v="10223" actId="207"/>
          <ac:spMkLst>
            <pc:docMk/>
            <pc:sldMk cId="1727546759" sldId="335"/>
            <ac:spMk id="13" creationId="{9C11424B-C365-469A-BF84-49CA518FC719}"/>
          </ac:spMkLst>
        </pc:spChg>
        <pc:spChg chg="del">
          <ac:chgData name="Yang Wang" userId="4405c49e6f424c8c" providerId="LiveId" clId="{0DB28DCD-C145-403E-A43C-72AAD4393097}" dt="2019-11-27T04:55:04.176" v="10192" actId="478"/>
          <ac:spMkLst>
            <pc:docMk/>
            <pc:sldMk cId="1727546759" sldId="335"/>
            <ac:spMk id="18" creationId="{F0AE092A-3083-4F46-96B9-4824BA2E2B3C}"/>
          </ac:spMkLst>
        </pc:spChg>
        <pc:spChg chg="del">
          <ac:chgData name="Yang Wang" userId="4405c49e6f424c8c" providerId="LiveId" clId="{0DB28DCD-C145-403E-A43C-72AAD4393097}" dt="2019-11-27T04:55:04.176" v="10192" actId="478"/>
          <ac:spMkLst>
            <pc:docMk/>
            <pc:sldMk cId="1727546759" sldId="335"/>
            <ac:spMk id="26" creationId="{223249A5-B8D9-4616-8748-DB44F50772B2}"/>
          </ac:spMkLst>
        </pc:spChg>
        <pc:spChg chg="mod">
          <ac:chgData name="Yang Wang" userId="4405c49e6f424c8c" providerId="LiveId" clId="{0DB28DCD-C145-403E-A43C-72AAD4393097}" dt="2019-11-27T04:57:01.530" v="10223" actId="207"/>
          <ac:spMkLst>
            <pc:docMk/>
            <pc:sldMk cId="1727546759" sldId="335"/>
            <ac:spMk id="28" creationId="{549C3EA3-D0AE-441D-946E-121754D0D729}"/>
          </ac:spMkLst>
        </pc:spChg>
        <pc:spChg chg="mod">
          <ac:chgData name="Yang Wang" userId="4405c49e6f424c8c" providerId="LiveId" clId="{0DB28DCD-C145-403E-A43C-72AAD4393097}" dt="2019-11-27T04:56:56.480" v="10222" actId="1076"/>
          <ac:spMkLst>
            <pc:docMk/>
            <pc:sldMk cId="1727546759" sldId="335"/>
            <ac:spMk id="29" creationId="{F36D92BF-743A-4F61-9022-F92B48F6EDE1}"/>
          </ac:spMkLst>
        </pc:spChg>
        <pc:graphicFrameChg chg="del">
          <ac:chgData name="Yang Wang" userId="4405c49e6f424c8c" providerId="LiveId" clId="{0DB28DCD-C145-403E-A43C-72AAD4393097}" dt="2019-11-27T04:55:09.164" v="10193" actId="478"/>
          <ac:graphicFrameMkLst>
            <pc:docMk/>
            <pc:sldMk cId="1727546759" sldId="335"/>
            <ac:graphicFrameMk id="4" creationId="{C662E5B6-8F9A-4228-B157-5F5F706AE047}"/>
          </ac:graphicFrameMkLst>
        </pc:graphicFrameChg>
        <pc:graphicFrameChg chg="mod">
          <ac:chgData name="Yang Wang" userId="4405c49e6f424c8c" providerId="LiveId" clId="{0DB28DCD-C145-403E-A43C-72AAD4393097}" dt="2019-11-27T04:55:15.133" v="10194" actId="1076"/>
          <ac:graphicFrameMkLst>
            <pc:docMk/>
            <pc:sldMk cId="1727546759" sldId="335"/>
            <ac:graphicFrameMk id="6" creationId="{169E910E-67B1-4A7F-B6A3-839C75AAC4A7}"/>
          </ac:graphicFrameMkLst>
        </pc:graphicFrameChg>
        <pc:graphicFrameChg chg="mod modGraphic">
          <ac:chgData name="Yang Wang" userId="4405c49e6f424c8c" providerId="LiveId" clId="{0DB28DCD-C145-403E-A43C-72AAD4393097}" dt="2019-11-27T04:56:24.485" v="10216" actId="14734"/>
          <ac:graphicFrameMkLst>
            <pc:docMk/>
            <pc:sldMk cId="1727546759" sldId="335"/>
            <ac:graphicFrameMk id="9" creationId="{B28A53F0-B42A-450C-A56D-2BAB4B583684}"/>
          </ac:graphicFrameMkLst>
        </pc:graphicFrameChg>
      </pc:sldChg>
      <pc:sldChg chg="addSp delSp add del setBg delDesignElem">
        <pc:chgData name="Yang Wang" userId="4405c49e6f424c8c" providerId="LiveId" clId="{0DB28DCD-C145-403E-A43C-72AAD4393097}" dt="2019-11-26T12:50:59.752" v="9041"/>
        <pc:sldMkLst>
          <pc:docMk/>
          <pc:sldMk cId="3856385322" sldId="335"/>
        </pc:sldMkLst>
        <pc:spChg chg="add del">
          <ac:chgData name="Yang Wang" userId="4405c49e6f424c8c" providerId="LiveId" clId="{0DB28DCD-C145-403E-A43C-72AAD4393097}" dt="2019-11-26T12:50:59.752" v="9041"/>
          <ac:spMkLst>
            <pc:docMk/>
            <pc:sldMk cId="3856385322" sldId="335"/>
            <ac:spMk id="20" creationId="{E4F9F79B-A093-478E-96B5-EE02BC93A858}"/>
          </ac:spMkLst>
        </pc:spChg>
        <pc:spChg chg="add del">
          <ac:chgData name="Yang Wang" userId="4405c49e6f424c8c" providerId="LiveId" clId="{0DB28DCD-C145-403E-A43C-72AAD4393097}" dt="2019-11-26T12:50:59.752" v="9041"/>
          <ac:spMkLst>
            <pc:docMk/>
            <pc:sldMk cId="3856385322" sldId="335"/>
            <ac:spMk id="22" creationId="{11394CD8-BD30-4B74-86F4-51FDF3383419}"/>
          </ac:spMkLst>
        </pc:spChg>
        <pc:spChg chg="add del">
          <ac:chgData name="Yang Wang" userId="4405c49e6f424c8c" providerId="LiveId" clId="{0DB28DCD-C145-403E-A43C-72AAD4393097}" dt="2019-11-26T12:50:59.752" v="9041"/>
          <ac:spMkLst>
            <pc:docMk/>
            <pc:sldMk cId="3856385322" sldId="335"/>
            <ac:spMk id="24" creationId="{F7194F93-1F71-4A70-9DF1-28F183771111}"/>
          </ac:spMkLst>
        </pc:spChg>
        <pc:spChg chg="add del">
          <ac:chgData name="Yang Wang" userId="4405c49e6f424c8c" providerId="LiveId" clId="{0DB28DCD-C145-403E-A43C-72AAD4393097}" dt="2019-11-26T12:50:59.752" v="9041"/>
          <ac:spMkLst>
            <pc:docMk/>
            <pc:sldMk cId="3856385322" sldId="335"/>
            <ac:spMk id="25" creationId="{9BBC0C84-DC2A-43AE-9576-0A44295E8B9C}"/>
          </ac:spMkLst>
        </pc:spChg>
        <pc:cxnChg chg="add del">
          <ac:chgData name="Yang Wang" userId="4405c49e6f424c8c" providerId="LiveId" clId="{0DB28DCD-C145-403E-A43C-72AAD4393097}" dt="2019-11-26T12:50:59.752" v="9041"/>
          <ac:cxnSpMkLst>
            <pc:docMk/>
            <pc:sldMk cId="3856385322" sldId="335"/>
            <ac:cxnSpMk id="23" creationId="{D4C22394-EBC2-4FAF-A555-6C02D589EED7}"/>
          </ac:cxnSpMkLst>
        </pc:cxnChg>
      </pc:sldChg>
      <pc:sldChg chg="addSp delSp modSp add ord modAnim">
        <pc:chgData name="Yang Wang" userId="4405c49e6f424c8c" providerId="LiveId" clId="{0DB28DCD-C145-403E-A43C-72AAD4393097}" dt="2019-11-27T07:17:59.729" v="11708" actId="1076"/>
        <pc:sldMkLst>
          <pc:docMk/>
          <pc:sldMk cId="1546890203" sldId="336"/>
        </pc:sldMkLst>
        <pc:spChg chg="add del">
          <ac:chgData name="Yang Wang" userId="4405c49e6f424c8c" providerId="LiveId" clId="{0DB28DCD-C145-403E-A43C-72AAD4393097}" dt="2019-11-27T05:20:19.672" v="10263"/>
          <ac:spMkLst>
            <pc:docMk/>
            <pc:sldMk cId="1546890203" sldId="336"/>
            <ac:spMk id="3" creationId="{EBE37839-0839-4103-A0AA-EF0019951E85}"/>
          </ac:spMkLst>
        </pc:spChg>
        <pc:spChg chg="add mod">
          <ac:chgData name="Yang Wang" userId="4405c49e6f424c8c" providerId="LiveId" clId="{0DB28DCD-C145-403E-A43C-72AAD4393097}" dt="2019-11-27T05:32:01.623" v="10278" actId="20577"/>
          <ac:spMkLst>
            <pc:docMk/>
            <pc:sldMk cId="1546890203" sldId="336"/>
            <ac:spMk id="4" creationId="{67296843-9DF2-4F4D-ACA2-BBC16B6C4B54}"/>
          </ac:spMkLst>
        </pc:spChg>
        <pc:spChg chg="add mod">
          <ac:chgData name="Yang Wang" userId="4405c49e6f424c8c" providerId="LiveId" clId="{0DB28DCD-C145-403E-A43C-72AAD4393097}" dt="2019-11-27T06:56:19.222" v="11096" actId="20577"/>
          <ac:spMkLst>
            <pc:docMk/>
            <pc:sldMk cId="1546890203" sldId="336"/>
            <ac:spMk id="5" creationId="{2A537E75-25DC-4661-B858-0700322D486A}"/>
          </ac:spMkLst>
        </pc:spChg>
        <pc:spChg chg="add del">
          <ac:chgData name="Yang Wang" userId="4405c49e6f424c8c" providerId="LiveId" clId="{0DB28DCD-C145-403E-A43C-72AAD4393097}" dt="2019-11-27T06:24:41.688" v="10454"/>
          <ac:spMkLst>
            <pc:docMk/>
            <pc:sldMk cId="1546890203" sldId="336"/>
            <ac:spMk id="6" creationId="{3ACA7777-794C-4448-9C76-E6F869779C93}"/>
          </ac:spMkLst>
        </pc:spChg>
        <pc:spChg chg="add del">
          <ac:chgData name="Yang Wang" userId="4405c49e6f424c8c" providerId="LiveId" clId="{0DB28DCD-C145-403E-A43C-72AAD4393097}" dt="2019-11-27T06:26:27.590" v="10466"/>
          <ac:spMkLst>
            <pc:docMk/>
            <pc:sldMk cId="1546890203" sldId="336"/>
            <ac:spMk id="7" creationId="{76DEFBF7-F53E-49E6-863F-AD30195EDAC8}"/>
          </ac:spMkLst>
        </pc:spChg>
        <pc:spChg chg="add mod">
          <ac:chgData name="Yang Wang" userId="4405c49e6f424c8c" providerId="LiveId" clId="{0DB28DCD-C145-403E-A43C-72AAD4393097}" dt="2019-11-27T06:56:42.086" v="11097" actId="1076"/>
          <ac:spMkLst>
            <pc:docMk/>
            <pc:sldMk cId="1546890203" sldId="336"/>
            <ac:spMk id="8" creationId="{0ACE5C58-3410-452D-9A5A-CC384CEED957}"/>
          </ac:spMkLst>
        </pc:spChg>
        <pc:spChg chg="add mod">
          <ac:chgData name="Yang Wang" userId="4405c49e6f424c8c" providerId="LiveId" clId="{0DB28DCD-C145-403E-A43C-72AAD4393097}" dt="2019-11-27T06:23:11.241" v="10448" actId="14100"/>
          <ac:spMkLst>
            <pc:docMk/>
            <pc:sldMk cId="1546890203" sldId="336"/>
            <ac:spMk id="11" creationId="{9DD0BEEA-7397-48B3-A379-BDC9784978C5}"/>
          </ac:spMkLst>
        </pc:spChg>
        <pc:spChg chg="add mod">
          <ac:chgData name="Yang Wang" userId="4405c49e6f424c8c" providerId="LiveId" clId="{0DB28DCD-C145-403E-A43C-72AAD4393097}" dt="2019-11-27T06:23:08.281" v="10447" actId="14100"/>
          <ac:spMkLst>
            <pc:docMk/>
            <pc:sldMk cId="1546890203" sldId="336"/>
            <ac:spMk id="12" creationId="{44DEAEEB-8A5C-4494-B6FE-02B690CE1D2A}"/>
          </ac:spMkLst>
        </pc:spChg>
        <pc:spChg chg="add mod">
          <ac:chgData name="Yang Wang" userId="4405c49e6f424c8c" providerId="LiveId" clId="{0DB28DCD-C145-403E-A43C-72AAD4393097}" dt="2019-11-27T06:23:13.831" v="10449" actId="14100"/>
          <ac:spMkLst>
            <pc:docMk/>
            <pc:sldMk cId="1546890203" sldId="336"/>
            <ac:spMk id="13" creationId="{A8853771-2506-4EF7-B627-27F1C1E7F7D3}"/>
          </ac:spMkLst>
        </pc:spChg>
        <pc:spChg chg="add mod">
          <ac:chgData name="Yang Wang" userId="4405c49e6f424c8c" providerId="LiveId" clId="{0DB28DCD-C145-403E-A43C-72AAD4393097}" dt="2019-11-27T06:23:16.673" v="10450" actId="14100"/>
          <ac:spMkLst>
            <pc:docMk/>
            <pc:sldMk cId="1546890203" sldId="336"/>
            <ac:spMk id="14" creationId="{09F92236-19A7-4852-9C9B-E9C2D569D06C}"/>
          </ac:spMkLst>
        </pc:spChg>
        <pc:spChg chg="add mod">
          <ac:chgData name="Yang Wang" userId="4405c49e6f424c8c" providerId="LiveId" clId="{0DB28DCD-C145-403E-A43C-72AAD4393097}" dt="2019-11-27T07:00:42.861" v="11132" actId="1076"/>
          <ac:spMkLst>
            <pc:docMk/>
            <pc:sldMk cId="1546890203" sldId="336"/>
            <ac:spMk id="16" creationId="{28E3FB59-7A08-419B-AF2A-E78264A201C9}"/>
          </ac:spMkLst>
        </pc:spChg>
        <pc:spChg chg="add del mod">
          <ac:chgData name="Yang Wang" userId="4405c49e6f424c8c" providerId="LiveId" clId="{0DB28DCD-C145-403E-A43C-72AAD4393097}" dt="2019-11-27T07:03:38.326" v="11183" actId="11529"/>
          <ac:spMkLst>
            <pc:docMk/>
            <pc:sldMk cId="1546890203" sldId="336"/>
            <ac:spMk id="17" creationId="{0EBBA169-5C70-4336-8913-E90A59AB84A5}"/>
          </ac:spMkLst>
        </pc:spChg>
        <pc:spChg chg="add mod">
          <ac:chgData name="Yang Wang" userId="4405c49e6f424c8c" providerId="LiveId" clId="{0DB28DCD-C145-403E-A43C-72AAD4393097}" dt="2019-11-27T07:01:09.892" v="11141"/>
          <ac:spMkLst>
            <pc:docMk/>
            <pc:sldMk cId="1546890203" sldId="336"/>
            <ac:spMk id="26" creationId="{F340B867-A2AF-4ED7-9759-21FAE5DE5A29}"/>
          </ac:spMkLst>
        </pc:spChg>
        <pc:spChg chg="add mod">
          <ac:chgData name="Yang Wang" userId="4405c49e6f424c8c" providerId="LiveId" clId="{0DB28DCD-C145-403E-A43C-72AAD4393097}" dt="2019-11-27T07:01:13.124" v="11144"/>
          <ac:spMkLst>
            <pc:docMk/>
            <pc:sldMk cId="1546890203" sldId="336"/>
            <ac:spMk id="27" creationId="{E0F73542-C1A8-48F1-AF91-5924B63EF04D}"/>
          </ac:spMkLst>
        </pc:spChg>
        <pc:spChg chg="add mod">
          <ac:chgData name="Yang Wang" userId="4405c49e6f424c8c" providerId="LiveId" clId="{0DB28DCD-C145-403E-A43C-72AAD4393097}" dt="2019-11-27T07:01:15.328" v="11147"/>
          <ac:spMkLst>
            <pc:docMk/>
            <pc:sldMk cId="1546890203" sldId="336"/>
            <ac:spMk id="28" creationId="{AA0993BD-01F4-4137-A82C-3916F4148FCD}"/>
          </ac:spMkLst>
        </pc:spChg>
        <pc:spChg chg="add mod">
          <ac:chgData name="Yang Wang" userId="4405c49e6f424c8c" providerId="LiveId" clId="{0DB28DCD-C145-403E-A43C-72AAD4393097}" dt="2019-11-27T07:01:18.105" v="11150"/>
          <ac:spMkLst>
            <pc:docMk/>
            <pc:sldMk cId="1546890203" sldId="336"/>
            <ac:spMk id="29" creationId="{715F4ACF-C00E-47DA-96C4-9B8CDF52DF8F}"/>
          </ac:spMkLst>
        </pc:spChg>
        <pc:spChg chg="add mod">
          <ac:chgData name="Yang Wang" userId="4405c49e6f424c8c" providerId="LiveId" clId="{0DB28DCD-C145-403E-A43C-72AAD4393097}" dt="2019-11-27T07:01:28.115" v="11157"/>
          <ac:spMkLst>
            <pc:docMk/>
            <pc:sldMk cId="1546890203" sldId="336"/>
            <ac:spMk id="30" creationId="{D922673E-2301-4B44-AFDE-497C3C4B5CC8}"/>
          </ac:spMkLst>
        </pc:spChg>
        <pc:spChg chg="add mod">
          <ac:chgData name="Yang Wang" userId="4405c49e6f424c8c" providerId="LiveId" clId="{0DB28DCD-C145-403E-A43C-72AAD4393097}" dt="2019-11-27T07:02:02.402" v="11165" actId="20577"/>
          <ac:spMkLst>
            <pc:docMk/>
            <pc:sldMk cId="1546890203" sldId="336"/>
            <ac:spMk id="31" creationId="{D1221B10-7329-4475-A53A-B7C6243D2075}"/>
          </ac:spMkLst>
        </pc:spChg>
        <pc:spChg chg="add mod">
          <ac:chgData name="Yang Wang" userId="4405c49e6f424c8c" providerId="LiveId" clId="{0DB28DCD-C145-403E-A43C-72AAD4393097}" dt="2019-11-27T07:02:05.420" v="11167" actId="20577"/>
          <ac:spMkLst>
            <pc:docMk/>
            <pc:sldMk cId="1546890203" sldId="336"/>
            <ac:spMk id="32" creationId="{8D567D72-F76D-4F33-AA8D-28ABF0601805}"/>
          </ac:spMkLst>
        </pc:spChg>
        <pc:spChg chg="add mod">
          <ac:chgData name="Yang Wang" userId="4405c49e6f424c8c" providerId="LiveId" clId="{0DB28DCD-C145-403E-A43C-72AAD4393097}" dt="2019-11-27T07:02:08.427" v="11169" actId="20577"/>
          <ac:spMkLst>
            <pc:docMk/>
            <pc:sldMk cId="1546890203" sldId="336"/>
            <ac:spMk id="33" creationId="{29E0B823-8F6E-4382-B2EF-F63F6BBB3C11}"/>
          </ac:spMkLst>
        </pc:spChg>
        <pc:spChg chg="add mod">
          <ac:chgData name="Yang Wang" userId="4405c49e6f424c8c" providerId="LiveId" clId="{0DB28DCD-C145-403E-A43C-72AAD4393097}" dt="2019-11-27T07:02:11.730" v="11171" actId="20577"/>
          <ac:spMkLst>
            <pc:docMk/>
            <pc:sldMk cId="1546890203" sldId="336"/>
            <ac:spMk id="34" creationId="{6AF55F42-FAAF-4226-B12D-FE5B6ECB4253}"/>
          </ac:spMkLst>
        </pc:spChg>
        <pc:spChg chg="add mod">
          <ac:chgData name="Yang Wang" userId="4405c49e6f424c8c" providerId="LiveId" clId="{0DB28DCD-C145-403E-A43C-72AAD4393097}" dt="2019-11-27T07:05:06.845" v="11202" actId="1037"/>
          <ac:spMkLst>
            <pc:docMk/>
            <pc:sldMk cId="1546890203" sldId="336"/>
            <ac:spMk id="37" creationId="{1689B71D-C6BF-4DD8-9A4F-80C0537D37E5}"/>
          </ac:spMkLst>
        </pc:spChg>
        <pc:spChg chg="add mod">
          <ac:chgData name="Yang Wang" userId="4405c49e6f424c8c" providerId="LiveId" clId="{0DB28DCD-C145-403E-A43C-72AAD4393097}" dt="2019-11-27T07:14:22.777" v="11657" actId="1076"/>
          <ac:spMkLst>
            <pc:docMk/>
            <pc:sldMk cId="1546890203" sldId="336"/>
            <ac:spMk id="38" creationId="{DC62A64D-1883-4E02-9102-228DDEE62E29}"/>
          </ac:spMkLst>
        </pc:spChg>
        <pc:spChg chg="add mod">
          <ac:chgData name="Yang Wang" userId="4405c49e6f424c8c" providerId="LiveId" clId="{0DB28DCD-C145-403E-A43C-72AAD4393097}" dt="2019-11-27T07:14:30.534" v="11658" actId="1076"/>
          <ac:spMkLst>
            <pc:docMk/>
            <pc:sldMk cId="1546890203" sldId="336"/>
            <ac:spMk id="43" creationId="{A7AF8ADB-0F9F-4CF4-B31F-4A86BB505DA3}"/>
          </ac:spMkLst>
        </pc:spChg>
        <pc:spChg chg="add mod">
          <ac:chgData name="Yang Wang" userId="4405c49e6f424c8c" providerId="LiveId" clId="{0DB28DCD-C145-403E-A43C-72AAD4393097}" dt="2019-11-27T07:14:37.255" v="11659" actId="1076"/>
          <ac:spMkLst>
            <pc:docMk/>
            <pc:sldMk cId="1546890203" sldId="336"/>
            <ac:spMk id="44" creationId="{53A72B8E-9F7C-4B96-8A29-DC505895F36A}"/>
          </ac:spMkLst>
        </pc:spChg>
        <pc:spChg chg="add mod">
          <ac:chgData name="Yang Wang" userId="4405c49e6f424c8c" providerId="LiveId" clId="{0DB28DCD-C145-403E-A43C-72AAD4393097}" dt="2019-11-27T07:07:53.894" v="11248" actId="207"/>
          <ac:spMkLst>
            <pc:docMk/>
            <pc:sldMk cId="1546890203" sldId="336"/>
            <ac:spMk id="45" creationId="{0B6844C2-0706-4846-82F7-C00DE0611CA7}"/>
          </ac:spMkLst>
        </pc:spChg>
        <pc:spChg chg="add mod">
          <ac:chgData name="Yang Wang" userId="4405c49e6f424c8c" providerId="LiveId" clId="{0DB28DCD-C145-403E-A43C-72AAD4393097}" dt="2019-11-27T07:09:22.597" v="11273" actId="20577"/>
          <ac:spMkLst>
            <pc:docMk/>
            <pc:sldMk cId="1546890203" sldId="336"/>
            <ac:spMk id="59" creationId="{2EAED55A-6FE7-40BE-963F-6D43C76479E1}"/>
          </ac:spMkLst>
        </pc:spChg>
        <pc:spChg chg="add del">
          <ac:chgData name="Yang Wang" userId="4405c49e6f424c8c" providerId="LiveId" clId="{0DB28DCD-C145-403E-A43C-72AAD4393097}" dt="2019-11-27T07:09:39.335" v="11275"/>
          <ac:spMkLst>
            <pc:docMk/>
            <pc:sldMk cId="1546890203" sldId="336"/>
            <ac:spMk id="60" creationId="{A11FF496-C49E-48C1-9AD7-4FA7BC7A7EBF}"/>
          </ac:spMkLst>
        </pc:spChg>
        <pc:spChg chg="add mod">
          <ac:chgData name="Yang Wang" userId="4405c49e6f424c8c" providerId="LiveId" clId="{0DB28DCD-C145-403E-A43C-72AAD4393097}" dt="2019-11-27T07:09:57.062" v="11288"/>
          <ac:spMkLst>
            <pc:docMk/>
            <pc:sldMk cId="1546890203" sldId="336"/>
            <ac:spMk id="61" creationId="{930760AA-222E-49A7-8BEA-B49B9C8EEC49}"/>
          </ac:spMkLst>
        </pc:spChg>
        <pc:spChg chg="add mod">
          <ac:chgData name="Yang Wang" userId="4405c49e6f424c8c" providerId="LiveId" clId="{0DB28DCD-C145-403E-A43C-72AAD4393097}" dt="2019-11-27T07:10:26.996" v="11301" actId="20577"/>
          <ac:spMkLst>
            <pc:docMk/>
            <pc:sldMk cId="1546890203" sldId="336"/>
            <ac:spMk id="62" creationId="{07376429-A453-4DDD-AA35-9A5503247989}"/>
          </ac:spMkLst>
        </pc:spChg>
        <pc:spChg chg="add mod">
          <ac:chgData name="Yang Wang" userId="4405c49e6f424c8c" providerId="LiveId" clId="{0DB28DCD-C145-403E-A43C-72AAD4393097}" dt="2019-11-27T07:15:25.005" v="11696" actId="1076"/>
          <ac:spMkLst>
            <pc:docMk/>
            <pc:sldMk cId="1546890203" sldId="336"/>
            <ac:spMk id="63" creationId="{8C200923-1375-4B36-81B1-B7D7698D5F39}"/>
          </ac:spMkLst>
        </pc:spChg>
        <pc:spChg chg="add mod">
          <ac:chgData name="Yang Wang" userId="4405c49e6f424c8c" providerId="LiveId" clId="{0DB28DCD-C145-403E-A43C-72AAD4393097}" dt="2019-11-27T07:15:22.375" v="11695" actId="1076"/>
          <ac:spMkLst>
            <pc:docMk/>
            <pc:sldMk cId="1546890203" sldId="336"/>
            <ac:spMk id="64" creationId="{B3A6E2D9-5826-47D6-9A79-F5E9AD96AC8B}"/>
          </ac:spMkLst>
        </pc:spChg>
        <pc:spChg chg="add mod">
          <ac:chgData name="Yang Wang" userId="4405c49e6f424c8c" providerId="LiveId" clId="{0DB28DCD-C145-403E-A43C-72AAD4393097}" dt="2019-11-27T07:17:59.729" v="11708" actId="1076"/>
          <ac:spMkLst>
            <pc:docMk/>
            <pc:sldMk cId="1546890203" sldId="336"/>
            <ac:spMk id="66" creationId="{8170E7B3-A3E9-4BA1-B358-1E270766D3FD}"/>
          </ac:spMkLst>
        </pc:spChg>
        <pc:graphicFrameChg chg="add mod modGraphic">
          <ac:chgData name="Yang Wang" userId="4405c49e6f424c8c" providerId="LiveId" clId="{0DB28DCD-C145-403E-A43C-72AAD4393097}" dt="2019-11-27T06:59:49.575" v="11113" actId="14100"/>
          <ac:graphicFrameMkLst>
            <pc:docMk/>
            <pc:sldMk cId="1546890203" sldId="336"/>
            <ac:graphicFrameMk id="9" creationId="{FF7DD773-988A-4F1D-A48A-10449DE54B0D}"/>
          </ac:graphicFrameMkLst>
        </pc:graphicFrameChg>
        <pc:cxnChg chg="add mod">
          <ac:chgData name="Yang Wang" userId="4405c49e6f424c8c" providerId="LiveId" clId="{0DB28DCD-C145-403E-A43C-72AAD4393097}" dt="2019-11-27T07:14:18.885" v="11656" actId="14100"/>
          <ac:cxnSpMkLst>
            <pc:docMk/>
            <pc:sldMk cId="1546890203" sldId="336"/>
            <ac:cxnSpMk id="19" creationId="{6AC2C9B6-F072-48A6-A942-4E2A9D3E4788}"/>
          </ac:cxnSpMkLst>
        </pc:cxnChg>
        <pc:cxnChg chg="add mod">
          <ac:chgData name="Yang Wang" userId="4405c49e6f424c8c" providerId="LiveId" clId="{0DB28DCD-C145-403E-A43C-72AAD4393097}" dt="2019-11-27T07:08:55.371" v="11268" actId="14100"/>
          <ac:cxnSpMkLst>
            <pc:docMk/>
            <pc:sldMk cId="1546890203" sldId="336"/>
            <ac:cxnSpMk id="46" creationId="{5D539285-1849-482F-A44F-96FFEE520FB1}"/>
          </ac:cxnSpMkLst>
        </pc:cxnChg>
      </pc:sldChg>
      <pc:sldChg chg="addSp modSp add modAnim">
        <pc:chgData name="Yang Wang" userId="4405c49e6f424c8c" providerId="LiveId" clId="{0DB28DCD-C145-403E-A43C-72AAD4393097}" dt="2019-11-27T09:02:05.946" v="15135" actId="20577"/>
        <pc:sldMkLst>
          <pc:docMk/>
          <pc:sldMk cId="1812297438" sldId="337"/>
        </pc:sldMkLst>
        <pc:spChg chg="mod">
          <ac:chgData name="Yang Wang" userId="4405c49e6f424c8c" providerId="LiveId" clId="{0DB28DCD-C145-403E-A43C-72AAD4393097}" dt="2019-11-27T08:20:21.600" v="13010"/>
          <ac:spMkLst>
            <pc:docMk/>
            <pc:sldMk cId="1812297438" sldId="337"/>
            <ac:spMk id="2" creationId="{BD1E5FF2-8C87-4E3C-8C96-6E94B27B75EF}"/>
          </ac:spMkLst>
        </pc:spChg>
        <pc:spChg chg="add mod">
          <ac:chgData name="Yang Wang" userId="4405c49e6f424c8c" providerId="LiveId" clId="{0DB28DCD-C145-403E-A43C-72AAD4393097}" dt="2019-11-27T08:59:18.116" v="14953" actId="1076"/>
          <ac:spMkLst>
            <pc:docMk/>
            <pc:sldMk cId="1812297438" sldId="337"/>
            <ac:spMk id="3" creationId="{C98FF681-9978-47CD-AE3C-4CE5DB4DB14E}"/>
          </ac:spMkLst>
        </pc:spChg>
        <pc:spChg chg="add mod">
          <ac:chgData name="Yang Wang" userId="4405c49e6f424c8c" providerId="LiveId" clId="{0DB28DCD-C145-403E-A43C-72AAD4393097}" dt="2019-11-27T08:59:24.933" v="14954" actId="1076"/>
          <ac:spMkLst>
            <pc:docMk/>
            <pc:sldMk cId="1812297438" sldId="337"/>
            <ac:spMk id="10" creationId="{3C9EFD51-B4FB-44FB-94EE-369D54647C2D}"/>
          </ac:spMkLst>
        </pc:spChg>
        <pc:spChg chg="add mod">
          <ac:chgData name="Yang Wang" userId="4405c49e6f424c8c" providerId="LiveId" clId="{0DB28DCD-C145-403E-A43C-72AAD4393097}" dt="2019-11-27T08:59:24.933" v="14954" actId="1076"/>
          <ac:spMkLst>
            <pc:docMk/>
            <pc:sldMk cId="1812297438" sldId="337"/>
            <ac:spMk id="11" creationId="{91E9FCD2-C8AD-4B67-8518-1A3E9F52FE37}"/>
          </ac:spMkLst>
        </pc:spChg>
        <pc:spChg chg="add mod">
          <ac:chgData name="Yang Wang" userId="4405c49e6f424c8c" providerId="LiveId" clId="{0DB28DCD-C145-403E-A43C-72AAD4393097}" dt="2019-11-27T08:34:35.538" v="13788" actId="1076"/>
          <ac:spMkLst>
            <pc:docMk/>
            <pc:sldMk cId="1812297438" sldId="337"/>
            <ac:spMk id="13" creationId="{99D0DA23-BC25-4A13-83B8-B4B77A7E3D6D}"/>
          </ac:spMkLst>
        </pc:spChg>
        <pc:spChg chg="add mod">
          <ac:chgData name="Yang Wang" userId="4405c49e6f424c8c" providerId="LiveId" clId="{0DB28DCD-C145-403E-A43C-72AAD4393097}" dt="2019-11-27T08:34:50.494" v="13797"/>
          <ac:spMkLst>
            <pc:docMk/>
            <pc:sldMk cId="1812297438" sldId="337"/>
            <ac:spMk id="14" creationId="{008C97FB-A34E-4180-A940-E068303575D3}"/>
          </ac:spMkLst>
        </pc:spChg>
        <pc:spChg chg="add mod">
          <ac:chgData name="Yang Wang" userId="4405c49e6f424c8c" providerId="LiveId" clId="{0DB28DCD-C145-403E-A43C-72AAD4393097}" dt="2019-11-27T08:36:05.779" v="13976" actId="14100"/>
          <ac:spMkLst>
            <pc:docMk/>
            <pc:sldMk cId="1812297438" sldId="337"/>
            <ac:spMk id="16" creationId="{B507EF48-D275-46EA-B9FC-0D54D9BD5F48}"/>
          </ac:spMkLst>
        </pc:spChg>
        <pc:spChg chg="add mod">
          <ac:chgData name="Yang Wang" userId="4405c49e6f424c8c" providerId="LiveId" clId="{0DB28DCD-C145-403E-A43C-72AAD4393097}" dt="2019-11-27T08:59:24.933" v="14954" actId="1076"/>
          <ac:spMkLst>
            <pc:docMk/>
            <pc:sldMk cId="1812297438" sldId="337"/>
            <ac:spMk id="17" creationId="{AB01BA5B-9FCC-4D92-B81C-CB26BD46FA17}"/>
          </ac:spMkLst>
        </pc:spChg>
        <pc:spChg chg="add mod">
          <ac:chgData name="Yang Wang" userId="4405c49e6f424c8c" providerId="LiveId" clId="{0DB28DCD-C145-403E-A43C-72AAD4393097}" dt="2019-11-27T09:02:05.946" v="15135" actId="20577"/>
          <ac:spMkLst>
            <pc:docMk/>
            <pc:sldMk cId="1812297438" sldId="337"/>
            <ac:spMk id="18" creationId="{2593DD36-118D-4AA1-A50C-658267198E14}"/>
          </ac:spMkLst>
        </pc:spChg>
        <pc:spChg chg="add mod">
          <ac:chgData name="Yang Wang" userId="4405c49e6f424c8c" providerId="LiveId" clId="{0DB28DCD-C145-403E-A43C-72AAD4393097}" dt="2019-11-27T08:59:15.172" v="14952" actId="1076"/>
          <ac:spMkLst>
            <pc:docMk/>
            <pc:sldMk cId="1812297438" sldId="337"/>
            <ac:spMk id="19" creationId="{721F3EC3-D381-458A-B57A-F7D6CA41547B}"/>
          </ac:spMkLst>
        </pc:spChg>
        <pc:picChg chg="add mod">
          <ac:chgData name="Yang Wang" userId="4405c49e6f424c8c" providerId="LiveId" clId="{0DB28DCD-C145-403E-A43C-72AAD4393097}" dt="2019-11-27T08:34:42.176" v="13791" actId="1076"/>
          <ac:picMkLst>
            <pc:docMk/>
            <pc:sldMk cId="1812297438" sldId="337"/>
            <ac:picMk id="3074" creationId="{6033FD75-7B3B-48D1-8250-A0145528B648}"/>
          </ac:picMkLst>
        </pc:picChg>
        <pc:cxnChg chg="add mod">
          <ac:chgData name="Yang Wang" userId="4405c49e6f424c8c" providerId="LiveId" clId="{0DB28DCD-C145-403E-A43C-72AAD4393097}" dt="2019-11-27T08:59:42.867" v="14956" actId="1076"/>
          <ac:cxnSpMkLst>
            <pc:docMk/>
            <pc:sldMk cId="1812297438" sldId="337"/>
            <ac:cxnSpMk id="21" creationId="{0523158A-E5CD-4B04-A229-033512A26E9D}"/>
          </ac:cxnSpMkLst>
        </pc:cxnChg>
      </pc:sldChg>
      <pc:sldChg chg="modSp add del">
        <pc:chgData name="Yang Wang" userId="4405c49e6f424c8c" providerId="LiveId" clId="{0DB28DCD-C145-403E-A43C-72AAD4393097}" dt="2019-11-27T07:36:32.639" v="11735" actId="2696"/>
        <pc:sldMkLst>
          <pc:docMk/>
          <pc:sldMk cId="3173540346" sldId="337"/>
        </pc:sldMkLst>
        <pc:spChg chg="mod">
          <ac:chgData name="Yang Wang" userId="4405c49e6f424c8c" providerId="LiveId" clId="{0DB28DCD-C145-403E-A43C-72AAD4393097}" dt="2019-11-27T07:35:02.215" v="11734"/>
          <ac:spMkLst>
            <pc:docMk/>
            <pc:sldMk cId="3173540346" sldId="337"/>
            <ac:spMk id="2" creationId="{BD1E5FF2-8C87-4E3C-8C96-6E94B27B75EF}"/>
          </ac:spMkLst>
        </pc:spChg>
      </pc:sldChg>
      <pc:sldChg chg="addSp delSp modSp add ord delAnim modAnim">
        <pc:chgData name="Yang Wang" userId="4405c49e6f424c8c" providerId="LiveId" clId="{0DB28DCD-C145-403E-A43C-72AAD4393097}" dt="2019-11-27T07:50:30.595" v="12611" actId="1076"/>
        <pc:sldMkLst>
          <pc:docMk/>
          <pc:sldMk cId="2792954651" sldId="338"/>
        </pc:sldMkLst>
        <pc:spChg chg="mod">
          <ac:chgData name="Yang Wang" userId="4405c49e6f424c8c" providerId="LiveId" clId="{0DB28DCD-C145-403E-A43C-72AAD4393097}" dt="2019-11-27T07:36:58.270" v="11798"/>
          <ac:spMkLst>
            <pc:docMk/>
            <pc:sldMk cId="2792954651" sldId="338"/>
            <ac:spMk id="2" creationId="{BD1E5FF2-8C87-4E3C-8C96-6E94B27B75EF}"/>
          </ac:spMkLst>
        </pc:spChg>
        <pc:spChg chg="add mod">
          <ac:chgData name="Yang Wang" userId="4405c49e6f424c8c" providerId="LiveId" clId="{0DB28DCD-C145-403E-A43C-72AAD4393097}" dt="2019-11-27T07:47:36.427" v="12402" actId="1076"/>
          <ac:spMkLst>
            <pc:docMk/>
            <pc:sldMk cId="2792954651" sldId="338"/>
            <ac:spMk id="3" creationId="{9F2CB9C5-2F14-417F-BF6C-513A8A30B12C}"/>
          </ac:spMkLst>
        </pc:spChg>
        <pc:spChg chg="add mod">
          <ac:chgData name="Yang Wang" userId="4405c49e6f424c8c" providerId="LiveId" clId="{0DB28DCD-C145-403E-A43C-72AAD4393097}" dt="2019-11-27T07:39:50.490" v="11908" actId="113"/>
          <ac:spMkLst>
            <pc:docMk/>
            <pc:sldMk cId="2792954651" sldId="338"/>
            <ac:spMk id="9" creationId="{A480ED30-19F0-4538-B747-08A6E836D13F}"/>
          </ac:spMkLst>
        </pc:spChg>
        <pc:spChg chg="add mod">
          <ac:chgData name="Yang Wang" userId="4405c49e6f424c8c" providerId="LiveId" clId="{0DB28DCD-C145-403E-A43C-72AAD4393097}" dt="2019-11-27T07:40:55.234" v="11970"/>
          <ac:spMkLst>
            <pc:docMk/>
            <pc:sldMk cId="2792954651" sldId="338"/>
            <ac:spMk id="10" creationId="{AE8DB1DF-A19C-491D-8BC2-F9A5162AC35B}"/>
          </ac:spMkLst>
        </pc:spChg>
        <pc:spChg chg="add mod">
          <ac:chgData name="Yang Wang" userId="4405c49e6f424c8c" providerId="LiveId" clId="{0DB28DCD-C145-403E-A43C-72AAD4393097}" dt="2019-11-27T07:41:10.680" v="12025"/>
          <ac:spMkLst>
            <pc:docMk/>
            <pc:sldMk cId="2792954651" sldId="338"/>
            <ac:spMk id="11" creationId="{DB46409C-1646-4FB5-9358-48097F49CFFC}"/>
          </ac:spMkLst>
        </pc:spChg>
        <pc:spChg chg="add mod">
          <ac:chgData name="Yang Wang" userId="4405c49e6f424c8c" providerId="LiveId" clId="{0DB28DCD-C145-403E-A43C-72AAD4393097}" dt="2019-11-27T07:49:16.955" v="12497"/>
          <ac:spMkLst>
            <pc:docMk/>
            <pc:sldMk cId="2792954651" sldId="338"/>
            <ac:spMk id="12" creationId="{A0F101E8-92E8-48C3-B74B-93100936BA56}"/>
          </ac:spMkLst>
        </pc:spChg>
        <pc:spChg chg="add del mod">
          <ac:chgData name="Yang Wang" userId="4405c49e6f424c8c" providerId="LiveId" clId="{0DB28DCD-C145-403E-A43C-72AAD4393097}" dt="2019-11-27T07:45:58.477" v="12308" actId="478"/>
          <ac:spMkLst>
            <pc:docMk/>
            <pc:sldMk cId="2792954651" sldId="338"/>
            <ac:spMk id="13" creationId="{5D35B362-1308-4144-954B-BA21E333121D}"/>
          </ac:spMkLst>
        </pc:spChg>
        <pc:spChg chg="add mod">
          <ac:chgData name="Yang Wang" userId="4405c49e6f424c8c" providerId="LiveId" clId="{0DB28DCD-C145-403E-A43C-72AAD4393097}" dt="2019-11-27T07:48:46.668" v="12416" actId="20577"/>
          <ac:spMkLst>
            <pc:docMk/>
            <pc:sldMk cId="2792954651" sldId="338"/>
            <ac:spMk id="16" creationId="{B0C33F29-FE58-4348-9CC3-656673BD2164}"/>
          </ac:spMkLst>
        </pc:spChg>
        <pc:spChg chg="add mod">
          <ac:chgData name="Yang Wang" userId="4405c49e6f424c8c" providerId="LiveId" clId="{0DB28DCD-C145-403E-A43C-72AAD4393097}" dt="2019-11-27T07:50:30.595" v="12611" actId="1076"/>
          <ac:spMkLst>
            <pc:docMk/>
            <pc:sldMk cId="2792954651" sldId="338"/>
            <ac:spMk id="17" creationId="{44786078-BDAC-4E93-B9FB-A8F6B496BDB1}"/>
          </ac:spMkLst>
        </pc:spChg>
      </pc:sldChg>
      <pc:sldChg chg="addSp delSp modSp add ord addAnim delAnim modAnim">
        <pc:chgData name="Yang Wang" userId="4405c49e6f424c8c" providerId="LiveId" clId="{0DB28DCD-C145-403E-A43C-72AAD4393097}" dt="2019-11-27T08:16:43.328" v="12999" actId="20577"/>
        <pc:sldMkLst>
          <pc:docMk/>
          <pc:sldMk cId="3147073764" sldId="339"/>
        </pc:sldMkLst>
        <pc:spChg chg="mod">
          <ac:chgData name="Yang Wang" userId="4405c49e6f424c8c" providerId="LiveId" clId="{0DB28DCD-C145-403E-A43C-72AAD4393097}" dt="2019-11-27T07:51:21.351" v="12649" actId="20577"/>
          <ac:spMkLst>
            <pc:docMk/>
            <pc:sldMk cId="3147073764" sldId="339"/>
            <ac:spMk id="2" creationId="{BD1E5FF2-8C87-4E3C-8C96-6E94B27B75EF}"/>
          </ac:spMkLst>
        </pc:spChg>
        <pc:spChg chg="mod">
          <ac:chgData name="Yang Wang" userId="4405c49e6f424c8c" providerId="LiveId" clId="{0DB28DCD-C145-403E-A43C-72AAD4393097}" dt="2019-11-27T07:52:32.820" v="12664" actId="20577"/>
          <ac:spMkLst>
            <pc:docMk/>
            <pc:sldMk cId="3147073764" sldId="339"/>
            <ac:spMk id="4" creationId="{67296843-9DF2-4F4D-ACA2-BBC16B6C4B54}"/>
          </ac:spMkLst>
        </pc:spChg>
        <pc:spChg chg="mod">
          <ac:chgData name="Yang Wang" userId="4405c49e6f424c8c" providerId="LiveId" clId="{0DB28DCD-C145-403E-A43C-72AAD4393097}" dt="2019-11-27T08:10:46.280" v="12993" actId="20577"/>
          <ac:spMkLst>
            <pc:docMk/>
            <pc:sldMk cId="3147073764" sldId="339"/>
            <ac:spMk id="5" creationId="{2A537E75-25DC-4661-B858-0700322D486A}"/>
          </ac:spMkLst>
        </pc:spChg>
        <pc:spChg chg="mod">
          <ac:chgData name="Yang Wang" userId="4405c49e6f424c8c" providerId="LiveId" clId="{0DB28DCD-C145-403E-A43C-72AAD4393097}" dt="2019-11-27T08:16:43.328" v="12999" actId="20577"/>
          <ac:spMkLst>
            <pc:docMk/>
            <pc:sldMk cId="3147073764" sldId="339"/>
            <ac:spMk id="8" creationId="{0ACE5C58-3410-452D-9A5A-CC384CEED957}"/>
          </ac:spMkLst>
        </pc:spChg>
        <pc:spChg chg="add del mod">
          <ac:chgData name="Yang Wang" userId="4405c49e6f424c8c" providerId="LiveId" clId="{0DB28DCD-C145-403E-A43C-72AAD4393097}" dt="2019-11-27T07:53:26.199" v="12721" actId="20577"/>
          <ac:spMkLst>
            <pc:docMk/>
            <pc:sldMk cId="3147073764" sldId="339"/>
            <ac:spMk id="11" creationId="{9DD0BEEA-7397-48B3-A379-BDC9784978C5}"/>
          </ac:spMkLst>
        </pc:spChg>
        <pc:spChg chg="add del mod">
          <ac:chgData name="Yang Wang" userId="4405c49e6f424c8c" providerId="LiveId" clId="{0DB28DCD-C145-403E-A43C-72AAD4393097}" dt="2019-11-27T07:53:36.705" v="12732" actId="1076"/>
          <ac:spMkLst>
            <pc:docMk/>
            <pc:sldMk cId="3147073764" sldId="339"/>
            <ac:spMk id="12" creationId="{44DEAEEB-8A5C-4494-B6FE-02B690CE1D2A}"/>
          </ac:spMkLst>
        </pc:spChg>
        <pc:spChg chg="add del mod">
          <ac:chgData name="Yang Wang" userId="4405c49e6f424c8c" providerId="LiveId" clId="{0DB28DCD-C145-403E-A43C-72AAD4393097}" dt="2019-11-27T07:53:40.573" v="12733" actId="1076"/>
          <ac:spMkLst>
            <pc:docMk/>
            <pc:sldMk cId="3147073764" sldId="339"/>
            <ac:spMk id="13" creationId="{A8853771-2506-4EF7-B627-27F1C1E7F7D3}"/>
          </ac:spMkLst>
        </pc:spChg>
        <pc:spChg chg="del">
          <ac:chgData name="Yang Wang" userId="4405c49e6f424c8c" providerId="LiveId" clId="{0DB28DCD-C145-403E-A43C-72AAD4393097}" dt="2019-11-27T07:52:48.398" v="12673" actId="478"/>
          <ac:spMkLst>
            <pc:docMk/>
            <pc:sldMk cId="3147073764" sldId="339"/>
            <ac:spMk id="14" creationId="{09F92236-19A7-4852-9C9B-E9C2D569D06C}"/>
          </ac:spMkLst>
        </pc:spChg>
        <pc:spChg chg="mod">
          <ac:chgData name="Yang Wang" userId="4405c49e6f424c8c" providerId="LiveId" clId="{0DB28DCD-C145-403E-A43C-72AAD4393097}" dt="2019-11-27T07:57:42.123" v="12843" actId="1076"/>
          <ac:spMkLst>
            <pc:docMk/>
            <pc:sldMk cId="3147073764" sldId="339"/>
            <ac:spMk id="16" creationId="{28E3FB59-7A08-419B-AF2A-E78264A201C9}"/>
          </ac:spMkLst>
        </pc:spChg>
        <pc:spChg chg="mod">
          <ac:chgData name="Yang Wang" userId="4405c49e6f424c8c" providerId="LiveId" clId="{0DB28DCD-C145-403E-A43C-72AAD4393097}" dt="2019-11-27T07:57:42.123" v="12843" actId="1076"/>
          <ac:spMkLst>
            <pc:docMk/>
            <pc:sldMk cId="3147073764" sldId="339"/>
            <ac:spMk id="26" creationId="{F340B867-A2AF-4ED7-9759-21FAE5DE5A29}"/>
          </ac:spMkLst>
        </pc:spChg>
        <pc:spChg chg="mod">
          <ac:chgData name="Yang Wang" userId="4405c49e6f424c8c" providerId="LiveId" clId="{0DB28DCD-C145-403E-A43C-72AAD4393097}" dt="2019-11-27T07:57:42.123" v="12843" actId="1076"/>
          <ac:spMkLst>
            <pc:docMk/>
            <pc:sldMk cId="3147073764" sldId="339"/>
            <ac:spMk id="27" creationId="{E0F73542-C1A8-48F1-AF91-5924B63EF04D}"/>
          </ac:spMkLst>
        </pc:spChg>
        <pc:spChg chg="mod">
          <ac:chgData name="Yang Wang" userId="4405c49e6f424c8c" providerId="LiveId" clId="{0DB28DCD-C145-403E-A43C-72AAD4393097}" dt="2019-11-27T07:57:42.123" v="12843" actId="1076"/>
          <ac:spMkLst>
            <pc:docMk/>
            <pc:sldMk cId="3147073764" sldId="339"/>
            <ac:spMk id="28" creationId="{AA0993BD-01F4-4137-A82C-3916F4148FCD}"/>
          </ac:spMkLst>
        </pc:spChg>
        <pc:spChg chg="mod">
          <ac:chgData name="Yang Wang" userId="4405c49e6f424c8c" providerId="LiveId" clId="{0DB28DCD-C145-403E-A43C-72AAD4393097}" dt="2019-11-27T07:57:42.123" v="12843" actId="1076"/>
          <ac:spMkLst>
            <pc:docMk/>
            <pc:sldMk cId="3147073764" sldId="339"/>
            <ac:spMk id="29" creationId="{715F4ACF-C00E-47DA-96C4-9B8CDF52DF8F}"/>
          </ac:spMkLst>
        </pc:spChg>
        <pc:spChg chg="mod">
          <ac:chgData name="Yang Wang" userId="4405c49e6f424c8c" providerId="LiveId" clId="{0DB28DCD-C145-403E-A43C-72AAD4393097}" dt="2019-11-27T07:57:42.123" v="12843" actId="1076"/>
          <ac:spMkLst>
            <pc:docMk/>
            <pc:sldMk cId="3147073764" sldId="339"/>
            <ac:spMk id="30" creationId="{D922673E-2301-4B44-AFDE-497C3C4B5CC8}"/>
          </ac:spMkLst>
        </pc:spChg>
        <pc:spChg chg="mod">
          <ac:chgData name="Yang Wang" userId="4405c49e6f424c8c" providerId="LiveId" clId="{0DB28DCD-C145-403E-A43C-72AAD4393097}" dt="2019-11-27T07:57:42.123" v="12843" actId="1076"/>
          <ac:spMkLst>
            <pc:docMk/>
            <pc:sldMk cId="3147073764" sldId="339"/>
            <ac:spMk id="31" creationId="{D1221B10-7329-4475-A53A-B7C6243D2075}"/>
          </ac:spMkLst>
        </pc:spChg>
        <pc:spChg chg="mod">
          <ac:chgData name="Yang Wang" userId="4405c49e6f424c8c" providerId="LiveId" clId="{0DB28DCD-C145-403E-A43C-72AAD4393097}" dt="2019-11-27T07:57:42.123" v="12843" actId="1076"/>
          <ac:spMkLst>
            <pc:docMk/>
            <pc:sldMk cId="3147073764" sldId="339"/>
            <ac:spMk id="32" creationId="{8D567D72-F76D-4F33-AA8D-28ABF0601805}"/>
          </ac:spMkLst>
        </pc:spChg>
        <pc:spChg chg="mod">
          <ac:chgData name="Yang Wang" userId="4405c49e6f424c8c" providerId="LiveId" clId="{0DB28DCD-C145-403E-A43C-72AAD4393097}" dt="2019-11-27T07:57:42.123" v="12843" actId="1076"/>
          <ac:spMkLst>
            <pc:docMk/>
            <pc:sldMk cId="3147073764" sldId="339"/>
            <ac:spMk id="33" creationId="{29E0B823-8F6E-4382-B2EF-F63F6BBB3C11}"/>
          </ac:spMkLst>
        </pc:spChg>
        <pc:spChg chg="mod">
          <ac:chgData name="Yang Wang" userId="4405c49e6f424c8c" providerId="LiveId" clId="{0DB28DCD-C145-403E-A43C-72AAD4393097}" dt="2019-11-27T07:57:42.123" v="12843" actId="1076"/>
          <ac:spMkLst>
            <pc:docMk/>
            <pc:sldMk cId="3147073764" sldId="339"/>
            <ac:spMk id="34" creationId="{6AF55F42-FAAF-4226-B12D-FE5B6ECB4253}"/>
          </ac:spMkLst>
        </pc:spChg>
        <pc:spChg chg="mod">
          <ac:chgData name="Yang Wang" userId="4405c49e6f424c8c" providerId="LiveId" clId="{0DB28DCD-C145-403E-A43C-72AAD4393097}" dt="2019-11-27T07:57:55.082" v="12844" actId="1076"/>
          <ac:spMkLst>
            <pc:docMk/>
            <pc:sldMk cId="3147073764" sldId="339"/>
            <ac:spMk id="37" creationId="{1689B71D-C6BF-4DD8-9A4F-80C0537D37E5}"/>
          </ac:spMkLst>
        </pc:spChg>
        <pc:spChg chg="mod">
          <ac:chgData name="Yang Wang" userId="4405c49e6f424c8c" providerId="LiveId" clId="{0DB28DCD-C145-403E-A43C-72AAD4393097}" dt="2019-11-27T07:58:25.895" v="12849" actId="1076"/>
          <ac:spMkLst>
            <pc:docMk/>
            <pc:sldMk cId="3147073764" sldId="339"/>
            <ac:spMk id="38" creationId="{DC62A64D-1883-4E02-9102-228DDEE62E29}"/>
          </ac:spMkLst>
        </pc:spChg>
        <pc:spChg chg="del mod">
          <ac:chgData name="Yang Wang" userId="4405c49e6f424c8c" providerId="LiveId" clId="{0DB28DCD-C145-403E-A43C-72AAD4393097}" dt="2019-11-27T07:58:54.089" v="12852" actId="478"/>
          <ac:spMkLst>
            <pc:docMk/>
            <pc:sldMk cId="3147073764" sldId="339"/>
            <ac:spMk id="43" creationId="{A7AF8ADB-0F9F-4CF4-B31F-4A86BB505DA3}"/>
          </ac:spMkLst>
        </pc:spChg>
        <pc:spChg chg="del mod">
          <ac:chgData name="Yang Wang" userId="4405c49e6f424c8c" providerId="LiveId" clId="{0DB28DCD-C145-403E-A43C-72AAD4393097}" dt="2019-11-27T07:58:54.089" v="12852" actId="478"/>
          <ac:spMkLst>
            <pc:docMk/>
            <pc:sldMk cId="3147073764" sldId="339"/>
            <ac:spMk id="44" creationId="{53A72B8E-9F7C-4B96-8A29-DC505895F36A}"/>
          </ac:spMkLst>
        </pc:spChg>
        <pc:spChg chg="mod">
          <ac:chgData name="Yang Wang" userId="4405c49e6f424c8c" providerId="LiveId" clId="{0DB28DCD-C145-403E-A43C-72AAD4393097}" dt="2019-11-27T07:59:17.461" v="12856" actId="1076"/>
          <ac:spMkLst>
            <pc:docMk/>
            <pc:sldMk cId="3147073764" sldId="339"/>
            <ac:spMk id="45" creationId="{0B6844C2-0706-4846-82F7-C00DE0611CA7}"/>
          </ac:spMkLst>
        </pc:spChg>
        <pc:spChg chg="add mod">
          <ac:chgData name="Yang Wang" userId="4405c49e6f424c8c" providerId="LiveId" clId="{0DB28DCD-C145-403E-A43C-72AAD4393097}" dt="2019-11-27T08:00:27.821" v="12874" actId="1076"/>
          <ac:spMkLst>
            <pc:docMk/>
            <pc:sldMk cId="3147073764" sldId="339"/>
            <ac:spMk id="47" creationId="{64E96201-802C-4F20-B14F-C9F83BE80C39}"/>
          </ac:spMkLst>
        </pc:spChg>
        <pc:spChg chg="add mod">
          <ac:chgData name="Yang Wang" userId="4405c49e6f424c8c" providerId="LiveId" clId="{0DB28DCD-C145-403E-A43C-72AAD4393097}" dt="2019-11-27T08:00:52.007" v="12879" actId="20577"/>
          <ac:spMkLst>
            <pc:docMk/>
            <pc:sldMk cId="3147073764" sldId="339"/>
            <ac:spMk id="49" creationId="{887A10E6-E476-4F96-A2FD-6F87E167694A}"/>
          </ac:spMkLst>
        </pc:spChg>
        <pc:spChg chg="add mod">
          <ac:chgData name="Yang Wang" userId="4405c49e6f424c8c" providerId="LiveId" clId="{0DB28DCD-C145-403E-A43C-72AAD4393097}" dt="2019-11-27T08:00:56.833" v="12883" actId="20577"/>
          <ac:spMkLst>
            <pc:docMk/>
            <pc:sldMk cId="3147073764" sldId="339"/>
            <ac:spMk id="50" creationId="{E48B5261-D052-4059-A461-F087ED16B7BE}"/>
          </ac:spMkLst>
        </pc:spChg>
        <pc:spChg chg="add mod">
          <ac:chgData name="Yang Wang" userId="4405c49e6f424c8c" providerId="LiveId" clId="{0DB28DCD-C145-403E-A43C-72AAD4393097}" dt="2019-11-27T08:01:13.144" v="12888" actId="1076"/>
          <ac:spMkLst>
            <pc:docMk/>
            <pc:sldMk cId="3147073764" sldId="339"/>
            <ac:spMk id="51" creationId="{970E1B6E-B3CB-4354-BD3D-46CB0EEAAAAB}"/>
          </ac:spMkLst>
        </pc:spChg>
        <pc:spChg chg="add mod">
          <ac:chgData name="Yang Wang" userId="4405c49e6f424c8c" providerId="LiveId" clId="{0DB28DCD-C145-403E-A43C-72AAD4393097}" dt="2019-11-27T08:01:50.972" v="12896" actId="20577"/>
          <ac:spMkLst>
            <pc:docMk/>
            <pc:sldMk cId="3147073764" sldId="339"/>
            <ac:spMk id="53" creationId="{6FAEAA53-F7B3-4659-B361-D340819A0324}"/>
          </ac:spMkLst>
        </pc:spChg>
        <pc:spChg chg="add mod">
          <ac:chgData name="Yang Wang" userId="4405c49e6f424c8c" providerId="LiveId" clId="{0DB28DCD-C145-403E-A43C-72AAD4393097}" dt="2019-11-27T08:01:53.319" v="12897" actId="20577"/>
          <ac:spMkLst>
            <pc:docMk/>
            <pc:sldMk cId="3147073764" sldId="339"/>
            <ac:spMk id="54" creationId="{67B4A44F-A9FA-4AA6-B37F-57062EFD3CC2}"/>
          </ac:spMkLst>
        </pc:spChg>
        <pc:spChg chg="add mod">
          <ac:chgData name="Yang Wang" userId="4405c49e6f424c8c" providerId="LiveId" clId="{0DB28DCD-C145-403E-A43C-72AAD4393097}" dt="2019-11-27T08:02:06.505" v="12900" actId="1076"/>
          <ac:spMkLst>
            <pc:docMk/>
            <pc:sldMk cId="3147073764" sldId="339"/>
            <ac:spMk id="57" creationId="{4E5CE2EF-0B9B-4DFA-ACB4-610E57647E37}"/>
          </ac:spMkLst>
        </pc:spChg>
        <pc:spChg chg="del mod">
          <ac:chgData name="Yang Wang" userId="4405c49e6f424c8c" providerId="LiveId" clId="{0DB28DCD-C145-403E-A43C-72AAD4393097}" dt="2019-11-27T07:59:58.826" v="12870" actId="478"/>
          <ac:spMkLst>
            <pc:docMk/>
            <pc:sldMk cId="3147073764" sldId="339"/>
            <ac:spMk id="59" creationId="{2EAED55A-6FE7-40BE-963F-6D43C76479E1}"/>
          </ac:spMkLst>
        </pc:spChg>
        <pc:spChg chg="add mod">
          <ac:chgData name="Yang Wang" userId="4405c49e6f424c8c" providerId="LiveId" clId="{0DB28DCD-C145-403E-A43C-72AAD4393097}" dt="2019-11-27T08:02:46.314" v="12915"/>
          <ac:spMkLst>
            <pc:docMk/>
            <pc:sldMk cId="3147073764" sldId="339"/>
            <ac:spMk id="60" creationId="{82ADF9EA-7CA1-4AED-9B84-4BF8569C304A}"/>
          </ac:spMkLst>
        </pc:spChg>
        <pc:spChg chg="mod">
          <ac:chgData name="Yang Wang" userId="4405c49e6f424c8c" providerId="LiveId" clId="{0DB28DCD-C145-403E-A43C-72AAD4393097}" dt="2019-11-27T07:59:54.053" v="12869"/>
          <ac:spMkLst>
            <pc:docMk/>
            <pc:sldMk cId="3147073764" sldId="339"/>
            <ac:spMk id="61" creationId="{930760AA-222E-49A7-8BEA-B49B9C8EEC49}"/>
          </ac:spMkLst>
        </pc:spChg>
        <pc:spChg chg="mod">
          <ac:chgData name="Yang Wang" userId="4405c49e6f424c8c" providerId="LiveId" clId="{0DB28DCD-C145-403E-A43C-72AAD4393097}" dt="2019-11-27T07:59:49.076" v="12866"/>
          <ac:spMkLst>
            <pc:docMk/>
            <pc:sldMk cId="3147073764" sldId="339"/>
            <ac:spMk id="62" creationId="{07376429-A453-4DDD-AA35-9A5503247989}"/>
          </ac:spMkLst>
        </pc:spChg>
        <pc:spChg chg="del">
          <ac:chgData name="Yang Wang" userId="4405c49e6f424c8c" providerId="LiveId" clId="{0DB28DCD-C145-403E-A43C-72AAD4393097}" dt="2019-11-27T08:03:16.432" v="12926" actId="478"/>
          <ac:spMkLst>
            <pc:docMk/>
            <pc:sldMk cId="3147073764" sldId="339"/>
            <ac:spMk id="63" creationId="{8C200923-1375-4B36-81B1-B7D7698D5F39}"/>
          </ac:spMkLst>
        </pc:spChg>
        <pc:spChg chg="del">
          <ac:chgData name="Yang Wang" userId="4405c49e6f424c8c" providerId="LiveId" clId="{0DB28DCD-C145-403E-A43C-72AAD4393097}" dt="2019-11-27T08:03:15.359" v="12925" actId="478"/>
          <ac:spMkLst>
            <pc:docMk/>
            <pc:sldMk cId="3147073764" sldId="339"/>
            <ac:spMk id="64" creationId="{B3A6E2D9-5826-47D6-9A79-F5E9AD96AC8B}"/>
          </ac:spMkLst>
        </pc:spChg>
        <pc:spChg chg="add mod">
          <ac:chgData name="Yang Wang" userId="4405c49e6f424c8c" providerId="LiveId" clId="{0DB28DCD-C145-403E-A43C-72AAD4393097}" dt="2019-11-27T08:02:52.763" v="12924"/>
          <ac:spMkLst>
            <pc:docMk/>
            <pc:sldMk cId="3147073764" sldId="339"/>
            <ac:spMk id="65" creationId="{0051D496-9B08-44E7-A08F-D49A2E2DD8D3}"/>
          </ac:spMkLst>
        </pc:spChg>
        <pc:spChg chg="add del">
          <ac:chgData name="Yang Wang" userId="4405c49e6f424c8c" providerId="LiveId" clId="{0DB28DCD-C145-403E-A43C-72AAD4393097}" dt="2019-11-27T08:05:13.199" v="12927" actId="478"/>
          <ac:spMkLst>
            <pc:docMk/>
            <pc:sldMk cId="3147073764" sldId="339"/>
            <ac:spMk id="66" creationId="{8170E7B3-A3E9-4BA1-B358-1E270766D3FD}"/>
          </ac:spMkLst>
        </pc:spChg>
        <pc:graphicFrameChg chg="mod">
          <ac:chgData name="Yang Wang" userId="4405c49e6f424c8c" providerId="LiveId" clId="{0DB28DCD-C145-403E-A43C-72AAD4393097}" dt="2019-11-27T07:57:42.123" v="12843" actId="1076"/>
          <ac:graphicFrameMkLst>
            <pc:docMk/>
            <pc:sldMk cId="3147073764" sldId="339"/>
            <ac:graphicFrameMk id="9" creationId="{FF7DD773-988A-4F1D-A48A-10449DE54B0D}"/>
          </ac:graphicFrameMkLst>
        </pc:graphicFrameChg>
        <pc:cxnChg chg="mod">
          <ac:chgData name="Yang Wang" userId="4405c49e6f424c8c" providerId="LiveId" clId="{0DB28DCD-C145-403E-A43C-72AAD4393097}" dt="2019-11-27T07:58:15.901" v="12848" actId="14100"/>
          <ac:cxnSpMkLst>
            <pc:docMk/>
            <pc:sldMk cId="3147073764" sldId="339"/>
            <ac:cxnSpMk id="19" creationId="{6AC2C9B6-F072-48A6-A942-4E2A9D3E4788}"/>
          </ac:cxnSpMkLst>
        </pc:cxnChg>
        <pc:cxnChg chg="mod">
          <ac:chgData name="Yang Wang" userId="4405c49e6f424c8c" providerId="LiveId" clId="{0DB28DCD-C145-403E-A43C-72AAD4393097}" dt="2019-11-27T07:59:36.887" v="12859" actId="14100"/>
          <ac:cxnSpMkLst>
            <pc:docMk/>
            <pc:sldMk cId="3147073764" sldId="339"/>
            <ac:cxnSpMk id="46" creationId="{5D539285-1849-482F-A44F-96FFEE520FB1}"/>
          </ac:cxnSpMkLst>
        </pc:cxnChg>
        <pc:cxnChg chg="add mod">
          <ac:chgData name="Yang Wang" userId="4405c49e6f424c8c" providerId="LiveId" clId="{0DB28DCD-C145-403E-A43C-72AAD4393097}" dt="2019-11-27T08:00:43.405" v="12876" actId="14100"/>
          <ac:cxnSpMkLst>
            <pc:docMk/>
            <pc:sldMk cId="3147073764" sldId="339"/>
            <ac:cxnSpMk id="48" creationId="{189ACD2C-3301-433C-A982-20F329323707}"/>
          </ac:cxnSpMkLst>
        </pc:cxnChg>
        <pc:cxnChg chg="add mod">
          <ac:chgData name="Yang Wang" userId="4405c49e6f424c8c" providerId="LiveId" clId="{0DB28DCD-C145-403E-A43C-72AAD4393097}" dt="2019-11-27T08:01:29.417" v="12890" actId="14100"/>
          <ac:cxnSpMkLst>
            <pc:docMk/>
            <pc:sldMk cId="3147073764" sldId="339"/>
            <ac:cxnSpMk id="52" creationId="{4F51E585-DE76-46FB-861B-A56B38D21185}"/>
          </ac:cxnSpMkLst>
        </pc:cxnChg>
        <pc:cxnChg chg="add mod">
          <ac:chgData name="Yang Wang" userId="4405c49e6f424c8c" providerId="LiveId" clId="{0DB28DCD-C145-403E-A43C-72AAD4393097}" dt="2019-11-27T08:02:28.704" v="12905" actId="14100"/>
          <ac:cxnSpMkLst>
            <pc:docMk/>
            <pc:sldMk cId="3147073764" sldId="339"/>
            <ac:cxnSpMk id="58" creationId="{22F00434-9D9B-418E-8187-8ADD878AADC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46566243-8404-4CBC-B5A9-3A4D70DE00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CD419912-686E-4A36-928F-EEC681210D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8CAEE6-B77F-48A7-85F0-8F0DFCE9706B}" type="datetime1">
              <a:rPr lang="zh-CN" altLang="en-US" smtClean="0"/>
              <a:t>2019/11/28</a:t>
            </a:fld>
            <a:endParaRPr lang="zh-CN" altLang="en-US"/>
          </a:p>
        </p:txBody>
      </p:sp>
      <p:sp>
        <p:nvSpPr>
          <p:cNvPr id="4" name="页脚占位符 3">
            <a:extLst>
              <a:ext uri="{FF2B5EF4-FFF2-40B4-BE49-F238E27FC236}">
                <a16:creationId xmlns:a16="http://schemas.microsoft.com/office/drawing/2014/main" xmlns="" id="{A23996CC-7282-4E67-AD48-AA9FDE289D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69C7926E-5887-4670-B876-BB9620B351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9C6BB-B51A-4317-9CD0-C9393C63563A}" type="slidenum">
              <a:rPr lang="zh-CN" altLang="en-US" smtClean="0"/>
              <a:t>‹#›</a:t>
            </a:fld>
            <a:endParaRPr lang="zh-CN" altLang="en-US"/>
          </a:p>
        </p:txBody>
      </p:sp>
    </p:spTree>
    <p:extLst>
      <p:ext uri="{BB962C8B-B14F-4D97-AF65-F5344CB8AC3E}">
        <p14:creationId xmlns:p14="http://schemas.microsoft.com/office/powerpoint/2010/main" val="213801571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E271E-03D9-4161-B1A8-DA2DA1B53ECC}" type="datetime1">
              <a:rPr lang="zh-CN" altLang="en-US" smtClean="0"/>
              <a:t>2019/11/28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EBDE9-67CB-4201-9452-9DD1359B3E64}" type="slidenum">
              <a:rPr lang="zh-CN" altLang="en-US" smtClean="0"/>
              <a:t>‹#›</a:t>
            </a:fld>
            <a:endParaRPr lang="zh-CN" altLang="en-US"/>
          </a:p>
        </p:txBody>
      </p:sp>
    </p:spTree>
    <p:extLst>
      <p:ext uri="{BB962C8B-B14F-4D97-AF65-F5344CB8AC3E}">
        <p14:creationId xmlns:p14="http://schemas.microsoft.com/office/powerpoint/2010/main" val="390443079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a:t>
            </a:fld>
            <a:endParaRPr lang="zh-CN" altLang="en-US"/>
          </a:p>
        </p:txBody>
      </p:sp>
    </p:spTree>
    <p:extLst>
      <p:ext uri="{BB962C8B-B14F-4D97-AF65-F5344CB8AC3E}">
        <p14:creationId xmlns:p14="http://schemas.microsoft.com/office/powerpoint/2010/main" val="404983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11</a:t>
            </a:fld>
            <a:endParaRPr lang="zh-CN" altLang="en-US"/>
          </a:p>
        </p:txBody>
      </p:sp>
    </p:spTree>
    <p:extLst>
      <p:ext uri="{BB962C8B-B14F-4D97-AF65-F5344CB8AC3E}">
        <p14:creationId xmlns:p14="http://schemas.microsoft.com/office/powerpoint/2010/main" val="4279698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12</a:t>
            </a:fld>
            <a:endParaRPr lang="zh-CN" altLang="en-US"/>
          </a:p>
        </p:txBody>
      </p:sp>
    </p:spTree>
    <p:extLst>
      <p:ext uri="{BB962C8B-B14F-4D97-AF65-F5344CB8AC3E}">
        <p14:creationId xmlns:p14="http://schemas.microsoft.com/office/powerpoint/2010/main" val="4273073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13</a:t>
            </a:fld>
            <a:endParaRPr lang="zh-CN" altLang="en-US"/>
          </a:p>
        </p:txBody>
      </p:sp>
    </p:spTree>
    <p:extLst>
      <p:ext uri="{BB962C8B-B14F-4D97-AF65-F5344CB8AC3E}">
        <p14:creationId xmlns:p14="http://schemas.microsoft.com/office/powerpoint/2010/main" val="2568466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14</a:t>
            </a:fld>
            <a:endParaRPr lang="zh-CN" altLang="en-US"/>
          </a:p>
        </p:txBody>
      </p:sp>
    </p:spTree>
    <p:extLst>
      <p:ext uri="{BB962C8B-B14F-4D97-AF65-F5344CB8AC3E}">
        <p14:creationId xmlns:p14="http://schemas.microsoft.com/office/powerpoint/2010/main" val="877746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15</a:t>
            </a:fld>
            <a:endParaRPr lang="zh-CN" altLang="en-US"/>
          </a:p>
        </p:txBody>
      </p:sp>
    </p:spTree>
    <p:extLst>
      <p:ext uri="{BB962C8B-B14F-4D97-AF65-F5344CB8AC3E}">
        <p14:creationId xmlns:p14="http://schemas.microsoft.com/office/powerpoint/2010/main" val="2073423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16</a:t>
            </a:fld>
            <a:endParaRPr lang="zh-CN" altLang="en-US"/>
          </a:p>
        </p:txBody>
      </p:sp>
    </p:spTree>
    <p:extLst>
      <p:ext uri="{BB962C8B-B14F-4D97-AF65-F5344CB8AC3E}">
        <p14:creationId xmlns:p14="http://schemas.microsoft.com/office/powerpoint/2010/main" val="141361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17</a:t>
            </a:fld>
            <a:endParaRPr lang="zh-CN" altLang="en-US"/>
          </a:p>
        </p:txBody>
      </p:sp>
    </p:spTree>
    <p:extLst>
      <p:ext uri="{BB962C8B-B14F-4D97-AF65-F5344CB8AC3E}">
        <p14:creationId xmlns:p14="http://schemas.microsoft.com/office/powerpoint/2010/main" val="2930330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18</a:t>
            </a:fld>
            <a:endParaRPr lang="zh-CN" altLang="en-US"/>
          </a:p>
        </p:txBody>
      </p:sp>
    </p:spTree>
    <p:extLst>
      <p:ext uri="{BB962C8B-B14F-4D97-AF65-F5344CB8AC3E}">
        <p14:creationId xmlns:p14="http://schemas.microsoft.com/office/powerpoint/2010/main" val="1384689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19</a:t>
            </a:fld>
            <a:endParaRPr lang="zh-CN" altLang="en-US"/>
          </a:p>
        </p:txBody>
      </p:sp>
    </p:spTree>
    <p:extLst>
      <p:ext uri="{BB962C8B-B14F-4D97-AF65-F5344CB8AC3E}">
        <p14:creationId xmlns:p14="http://schemas.microsoft.com/office/powerpoint/2010/main" val="567188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20</a:t>
            </a:fld>
            <a:endParaRPr lang="zh-CN" altLang="en-US"/>
          </a:p>
        </p:txBody>
      </p:sp>
    </p:spTree>
    <p:extLst>
      <p:ext uri="{BB962C8B-B14F-4D97-AF65-F5344CB8AC3E}">
        <p14:creationId xmlns:p14="http://schemas.microsoft.com/office/powerpoint/2010/main" val="97437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3</a:t>
            </a:fld>
            <a:endParaRPr lang="zh-CN" altLang="en-US"/>
          </a:p>
        </p:txBody>
      </p:sp>
    </p:spTree>
    <p:extLst>
      <p:ext uri="{BB962C8B-B14F-4D97-AF65-F5344CB8AC3E}">
        <p14:creationId xmlns:p14="http://schemas.microsoft.com/office/powerpoint/2010/main" val="756067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21</a:t>
            </a:fld>
            <a:endParaRPr lang="zh-CN" altLang="en-US"/>
          </a:p>
        </p:txBody>
      </p:sp>
    </p:spTree>
    <p:extLst>
      <p:ext uri="{BB962C8B-B14F-4D97-AF65-F5344CB8AC3E}">
        <p14:creationId xmlns:p14="http://schemas.microsoft.com/office/powerpoint/2010/main" val="36663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22</a:t>
            </a:fld>
            <a:endParaRPr lang="zh-CN" altLang="en-US"/>
          </a:p>
        </p:txBody>
      </p:sp>
    </p:spTree>
    <p:extLst>
      <p:ext uri="{BB962C8B-B14F-4D97-AF65-F5344CB8AC3E}">
        <p14:creationId xmlns:p14="http://schemas.microsoft.com/office/powerpoint/2010/main" val="2145208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23</a:t>
            </a:fld>
            <a:endParaRPr lang="zh-CN" altLang="en-US"/>
          </a:p>
        </p:txBody>
      </p:sp>
    </p:spTree>
    <p:extLst>
      <p:ext uri="{BB962C8B-B14F-4D97-AF65-F5344CB8AC3E}">
        <p14:creationId xmlns:p14="http://schemas.microsoft.com/office/powerpoint/2010/main" val="1048197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24</a:t>
            </a:fld>
            <a:endParaRPr lang="zh-CN" altLang="en-US"/>
          </a:p>
        </p:txBody>
      </p:sp>
    </p:spTree>
    <p:extLst>
      <p:ext uri="{BB962C8B-B14F-4D97-AF65-F5344CB8AC3E}">
        <p14:creationId xmlns:p14="http://schemas.microsoft.com/office/powerpoint/2010/main" val="2880089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25</a:t>
            </a:fld>
            <a:endParaRPr lang="zh-CN" altLang="en-US"/>
          </a:p>
        </p:txBody>
      </p:sp>
    </p:spTree>
    <p:extLst>
      <p:ext uri="{BB962C8B-B14F-4D97-AF65-F5344CB8AC3E}">
        <p14:creationId xmlns:p14="http://schemas.microsoft.com/office/powerpoint/2010/main" val="3101163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26</a:t>
            </a:fld>
            <a:endParaRPr lang="zh-CN" altLang="en-US"/>
          </a:p>
        </p:txBody>
      </p:sp>
    </p:spTree>
    <p:extLst>
      <p:ext uri="{BB962C8B-B14F-4D97-AF65-F5344CB8AC3E}">
        <p14:creationId xmlns:p14="http://schemas.microsoft.com/office/powerpoint/2010/main" val="294739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27</a:t>
            </a:fld>
            <a:endParaRPr lang="zh-CN" altLang="en-US"/>
          </a:p>
        </p:txBody>
      </p:sp>
    </p:spTree>
    <p:extLst>
      <p:ext uri="{BB962C8B-B14F-4D97-AF65-F5344CB8AC3E}">
        <p14:creationId xmlns:p14="http://schemas.microsoft.com/office/powerpoint/2010/main" val="2781824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28</a:t>
            </a:fld>
            <a:endParaRPr lang="zh-CN" altLang="en-US"/>
          </a:p>
        </p:txBody>
      </p:sp>
    </p:spTree>
    <p:extLst>
      <p:ext uri="{BB962C8B-B14F-4D97-AF65-F5344CB8AC3E}">
        <p14:creationId xmlns:p14="http://schemas.microsoft.com/office/powerpoint/2010/main" val="681228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29</a:t>
            </a:fld>
            <a:endParaRPr lang="zh-CN" altLang="en-US"/>
          </a:p>
        </p:txBody>
      </p:sp>
    </p:spTree>
    <p:extLst>
      <p:ext uri="{BB962C8B-B14F-4D97-AF65-F5344CB8AC3E}">
        <p14:creationId xmlns:p14="http://schemas.microsoft.com/office/powerpoint/2010/main" val="2732650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30</a:t>
            </a:fld>
            <a:endParaRPr lang="zh-CN" altLang="en-US"/>
          </a:p>
        </p:txBody>
      </p:sp>
    </p:spTree>
    <p:extLst>
      <p:ext uri="{BB962C8B-B14F-4D97-AF65-F5344CB8AC3E}">
        <p14:creationId xmlns:p14="http://schemas.microsoft.com/office/powerpoint/2010/main" val="2764936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4</a:t>
            </a:fld>
            <a:endParaRPr lang="zh-CN" altLang="en-US"/>
          </a:p>
        </p:txBody>
      </p:sp>
    </p:spTree>
    <p:extLst>
      <p:ext uri="{BB962C8B-B14F-4D97-AF65-F5344CB8AC3E}">
        <p14:creationId xmlns:p14="http://schemas.microsoft.com/office/powerpoint/2010/main" val="31976982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31</a:t>
            </a:fld>
            <a:endParaRPr lang="zh-CN" altLang="en-US"/>
          </a:p>
        </p:txBody>
      </p:sp>
    </p:spTree>
    <p:extLst>
      <p:ext uri="{BB962C8B-B14F-4D97-AF65-F5344CB8AC3E}">
        <p14:creationId xmlns:p14="http://schemas.microsoft.com/office/powerpoint/2010/main" val="1926080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32</a:t>
            </a:fld>
            <a:endParaRPr lang="zh-CN" altLang="en-US"/>
          </a:p>
        </p:txBody>
      </p:sp>
    </p:spTree>
    <p:extLst>
      <p:ext uri="{BB962C8B-B14F-4D97-AF65-F5344CB8AC3E}">
        <p14:creationId xmlns:p14="http://schemas.microsoft.com/office/powerpoint/2010/main" val="3356994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33</a:t>
            </a:fld>
            <a:endParaRPr lang="zh-CN" altLang="en-US"/>
          </a:p>
        </p:txBody>
      </p:sp>
    </p:spTree>
    <p:extLst>
      <p:ext uri="{BB962C8B-B14F-4D97-AF65-F5344CB8AC3E}">
        <p14:creationId xmlns:p14="http://schemas.microsoft.com/office/powerpoint/2010/main" val="2541444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34</a:t>
            </a:fld>
            <a:endParaRPr lang="zh-CN" altLang="en-US"/>
          </a:p>
        </p:txBody>
      </p:sp>
    </p:spTree>
    <p:extLst>
      <p:ext uri="{BB962C8B-B14F-4D97-AF65-F5344CB8AC3E}">
        <p14:creationId xmlns:p14="http://schemas.microsoft.com/office/powerpoint/2010/main" val="2075240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35</a:t>
            </a:fld>
            <a:endParaRPr lang="zh-CN" altLang="en-US"/>
          </a:p>
        </p:txBody>
      </p:sp>
    </p:spTree>
    <p:extLst>
      <p:ext uri="{BB962C8B-B14F-4D97-AF65-F5344CB8AC3E}">
        <p14:creationId xmlns:p14="http://schemas.microsoft.com/office/powerpoint/2010/main" val="2238005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5</a:t>
            </a:fld>
            <a:endParaRPr lang="zh-CN" altLang="en-US"/>
          </a:p>
        </p:txBody>
      </p:sp>
    </p:spTree>
    <p:extLst>
      <p:ext uri="{BB962C8B-B14F-4D97-AF65-F5344CB8AC3E}">
        <p14:creationId xmlns:p14="http://schemas.microsoft.com/office/powerpoint/2010/main" val="218845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6</a:t>
            </a:fld>
            <a:endParaRPr lang="zh-CN" altLang="en-US"/>
          </a:p>
        </p:txBody>
      </p:sp>
    </p:spTree>
    <p:extLst>
      <p:ext uri="{BB962C8B-B14F-4D97-AF65-F5344CB8AC3E}">
        <p14:creationId xmlns:p14="http://schemas.microsoft.com/office/powerpoint/2010/main" val="2430062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7</a:t>
            </a:fld>
            <a:endParaRPr lang="zh-CN" altLang="en-US"/>
          </a:p>
        </p:txBody>
      </p:sp>
    </p:spTree>
    <p:extLst>
      <p:ext uri="{BB962C8B-B14F-4D97-AF65-F5344CB8AC3E}">
        <p14:creationId xmlns:p14="http://schemas.microsoft.com/office/powerpoint/2010/main" val="1235338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8</a:t>
            </a:fld>
            <a:endParaRPr lang="zh-CN" altLang="en-US"/>
          </a:p>
        </p:txBody>
      </p:sp>
    </p:spTree>
    <p:extLst>
      <p:ext uri="{BB962C8B-B14F-4D97-AF65-F5344CB8AC3E}">
        <p14:creationId xmlns:p14="http://schemas.microsoft.com/office/powerpoint/2010/main" val="4047032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9</a:t>
            </a:fld>
            <a:endParaRPr lang="zh-CN" altLang="en-US"/>
          </a:p>
        </p:txBody>
      </p:sp>
    </p:spTree>
    <p:extLst>
      <p:ext uri="{BB962C8B-B14F-4D97-AF65-F5344CB8AC3E}">
        <p14:creationId xmlns:p14="http://schemas.microsoft.com/office/powerpoint/2010/main" val="221756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CB4E271E-03D9-4161-B1A8-DA2DA1B53ECC}" type="datetime1">
              <a:rPr lang="zh-CN" altLang="en-US" smtClean="0"/>
              <a:t>2019/11/28</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8F9EBDE9-67CB-4201-9452-9DD1359B3E64}" type="slidenum">
              <a:rPr lang="zh-CN" altLang="en-US" smtClean="0"/>
              <a:t>10</a:t>
            </a:fld>
            <a:endParaRPr lang="zh-CN" altLang="en-US"/>
          </a:p>
        </p:txBody>
      </p:sp>
    </p:spTree>
    <p:extLst>
      <p:ext uri="{BB962C8B-B14F-4D97-AF65-F5344CB8AC3E}">
        <p14:creationId xmlns:p14="http://schemas.microsoft.com/office/powerpoint/2010/main" val="29638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9E11FF9-9AB8-4A53-B258-AC690B2E12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87F2A82-FBCF-4294-B11E-F5847488C8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C5DE1936-C38A-4D94-951E-530C12CA882D}"/>
              </a:ext>
            </a:extLst>
          </p:cNvPr>
          <p:cNvSpPr>
            <a:spLocks noGrp="1"/>
          </p:cNvSpPr>
          <p:nvPr>
            <p:ph type="dt" sz="half" idx="10"/>
          </p:nvPr>
        </p:nvSpPr>
        <p:spPr/>
        <p:txBody>
          <a:bodyPr/>
          <a:lstStyle/>
          <a:p>
            <a:fld id="{6E8E1FE5-6556-49E9-AD1E-18DC436C8282}" type="datetime1">
              <a:rPr lang="zh-CN" altLang="en-US" smtClean="0"/>
              <a:t>2019/11/28</a:t>
            </a:fld>
            <a:endParaRPr lang="zh-CN" altLang="en-US"/>
          </a:p>
        </p:txBody>
      </p:sp>
      <p:sp>
        <p:nvSpPr>
          <p:cNvPr id="5" name="页脚占位符 4">
            <a:extLst>
              <a:ext uri="{FF2B5EF4-FFF2-40B4-BE49-F238E27FC236}">
                <a16:creationId xmlns:a16="http://schemas.microsoft.com/office/drawing/2014/main" xmlns="" id="{AD6AD4F0-C5EF-4B7B-A5FC-50AAD2022D76}"/>
              </a:ext>
            </a:extLst>
          </p:cNvPr>
          <p:cNvSpPr>
            <a:spLocks noGrp="1"/>
          </p:cNvSpPr>
          <p:nvPr>
            <p:ph type="ftr" sz="quarter" idx="11"/>
          </p:nvPr>
        </p:nvSpPr>
        <p:spPr/>
        <p:txBody>
          <a:bodyPr/>
          <a:lstStyle/>
          <a:p>
            <a:r>
              <a:rPr lang="zh-CN" altLang="en-US"/>
              <a:t>高级算法语言和程序设计</a:t>
            </a:r>
          </a:p>
        </p:txBody>
      </p:sp>
      <p:sp>
        <p:nvSpPr>
          <p:cNvPr id="6" name="灯片编号占位符 5">
            <a:extLst>
              <a:ext uri="{FF2B5EF4-FFF2-40B4-BE49-F238E27FC236}">
                <a16:creationId xmlns:a16="http://schemas.microsoft.com/office/drawing/2014/main" xmlns="" id="{328D7DF1-61FF-489C-BCFD-98B89CA8A60E}"/>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1032598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9D84ED4-9068-41E9-87D6-FB7693C50F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6ED75D88-A43C-414C-9D70-9444540C03C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066ABFE-A843-4DCE-B9A9-CC2F5C301594}"/>
              </a:ext>
            </a:extLst>
          </p:cNvPr>
          <p:cNvSpPr>
            <a:spLocks noGrp="1"/>
          </p:cNvSpPr>
          <p:nvPr>
            <p:ph type="dt" sz="half" idx="10"/>
          </p:nvPr>
        </p:nvSpPr>
        <p:spPr/>
        <p:txBody>
          <a:bodyPr/>
          <a:lstStyle/>
          <a:p>
            <a:fld id="{46678B5C-C879-42CC-9E9B-5798CF670F59}" type="datetime1">
              <a:rPr lang="zh-CN" altLang="en-US" smtClean="0"/>
              <a:t>2019/11/28</a:t>
            </a:fld>
            <a:endParaRPr lang="zh-CN" altLang="en-US"/>
          </a:p>
        </p:txBody>
      </p:sp>
      <p:sp>
        <p:nvSpPr>
          <p:cNvPr id="5" name="页脚占位符 4">
            <a:extLst>
              <a:ext uri="{FF2B5EF4-FFF2-40B4-BE49-F238E27FC236}">
                <a16:creationId xmlns:a16="http://schemas.microsoft.com/office/drawing/2014/main" xmlns="" id="{00E7BC3B-E7E4-4482-93A6-73232974F245}"/>
              </a:ext>
            </a:extLst>
          </p:cNvPr>
          <p:cNvSpPr>
            <a:spLocks noGrp="1"/>
          </p:cNvSpPr>
          <p:nvPr>
            <p:ph type="ftr" sz="quarter" idx="11"/>
          </p:nvPr>
        </p:nvSpPr>
        <p:spPr/>
        <p:txBody>
          <a:bodyPr/>
          <a:lstStyle/>
          <a:p>
            <a:r>
              <a:rPr lang="zh-CN" altLang="en-US"/>
              <a:t>高级算法语言和程序设计</a:t>
            </a:r>
          </a:p>
        </p:txBody>
      </p:sp>
      <p:sp>
        <p:nvSpPr>
          <p:cNvPr id="6" name="灯片编号占位符 5">
            <a:extLst>
              <a:ext uri="{FF2B5EF4-FFF2-40B4-BE49-F238E27FC236}">
                <a16:creationId xmlns:a16="http://schemas.microsoft.com/office/drawing/2014/main" xmlns="" id="{BB02568A-E0E2-497A-A313-6C1D7B5A34E8}"/>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14816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2634886B-4FBD-4B8B-AB79-0E701954168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0A38CF9F-632E-45D7-AE61-CEAC47FF592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26C988F-B66F-4524-BBB1-954271CBD17A}"/>
              </a:ext>
            </a:extLst>
          </p:cNvPr>
          <p:cNvSpPr>
            <a:spLocks noGrp="1"/>
          </p:cNvSpPr>
          <p:nvPr>
            <p:ph type="dt" sz="half" idx="10"/>
          </p:nvPr>
        </p:nvSpPr>
        <p:spPr/>
        <p:txBody>
          <a:bodyPr/>
          <a:lstStyle/>
          <a:p>
            <a:fld id="{FEFC4CFE-CE38-4914-A499-95A75F97B1ED}" type="datetime1">
              <a:rPr lang="zh-CN" altLang="en-US" smtClean="0"/>
              <a:t>2019/11/28</a:t>
            </a:fld>
            <a:endParaRPr lang="zh-CN" altLang="en-US"/>
          </a:p>
        </p:txBody>
      </p:sp>
      <p:sp>
        <p:nvSpPr>
          <p:cNvPr id="5" name="页脚占位符 4">
            <a:extLst>
              <a:ext uri="{FF2B5EF4-FFF2-40B4-BE49-F238E27FC236}">
                <a16:creationId xmlns:a16="http://schemas.microsoft.com/office/drawing/2014/main" xmlns="" id="{229526EC-E5A1-491E-85F3-BFF303E166F9}"/>
              </a:ext>
            </a:extLst>
          </p:cNvPr>
          <p:cNvSpPr>
            <a:spLocks noGrp="1"/>
          </p:cNvSpPr>
          <p:nvPr>
            <p:ph type="ftr" sz="quarter" idx="11"/>
          </p:nvPr>
        </p:nvSpPr>
        <p:spPr/>
        <p:txBody>
          <a:bodyPr/>
          <a:lstStyle/>
          <a:p>
            <a:r>
              <a:rPr lang="zh-CN" altLang="en-US"/>
              <a:t>高级算法语言和程序设计</a:t>
            </a:r>
          </a:p>
        </p:txBody>
      </p:sp>
      <p:sp>
        <p:nvSpPr>
          <p:cNvPr id="6" name="灯片编号占位符 5">
            <a:extLst>
              <a:ext uri="{FF2B5EF4-FFF2-40B4-BE49-F238E27FC236}">
                <a16:creationId xmlns:a16="http://schemas.microsoft.com/office/drawing/2014/main" xmlns="" id="{0DBD5E5D-A40C-4B24-94A4-B7E7298C9C39}"/>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324357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CC4DB0F-0166-4D13-BCA1-24D2F9FA97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AF040CD-B22D-4FE6-95FF-80F2628E069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8869FA2-C7C4-4727-8B4A-AC758CB7EC5D}"/>
              </a:ext>
            </a:extLst>
          </p:cNvPr>
          <p:cNvSpPr>
            <a:spLocks noGrp="1"/>
          </p:cNvSpPr>
          <p:nvPr>
            <p:ph type="dt" sz="half" idx="10"/>
          </p:nvPr>
        </p:nvSpPr>
        <p:spPr/>
        <p:txBody>
          <a:bodyPr/>
          <a:lstStyle/>
          <a:p>
            <a:fld id="{14E62600-FD9F-4C86-AAFB-D1BF3657E7DA}" type="datetime1">
              <a:rPr lang="zh-CN" altLang="en-US" smtClean="0"/>
              <a:t>2019/11/28</a:t>
            </a:fld>
            <a:endParaRPr lang="zh-CN" altLang="en-US"/>
          </a:p>
        </p:txBody>
      </p:sp>
      <p:sp>
        <p:nvSpPr>
          <p:cNvPr id="5" name="页脚占位符 4">
            <a:extLst>
              <a:ext uri="{FF2B5EF4-FFF2-40B4-BE49-F238E27FC236}">
                <a16:creationId xmlns:a16="http://schemas.microsoft.com/office/drawing/2014/main" xmlns="" id="{C5C72EDB-1151-427E-87EB-9FA1354F4502}"/>
              </a:ext>
            </a:extLst>
          </p:cNvPr>
          <p:cNvSpPr>
            <a:spLocks noGrp="1"/>
          </p:cNvSpPr>
          <p:nvPr>
            <p:ph type="ftr" sz="quarter" idx="11"/>
          </p:nvPr>
        </p:nvSpPr>
        <p:spPr/>
        <p:txBody>
          <a:bodyPr/>
          <a:lstStyle/>
          <a:p>
            <a:r>
              <a:rPr lang="zh-CN" altLang="en-US"/>
              <a:t>高级算法语言和程序设计</a:t>
            </a:r>
          </a:p>
        </p:txBody>
      </p:sp>
      <p:sp>
        <p:nvSpPr>
          <p:cNvPr id="6" name="灯片编号占位符 5">
            <a:extLst>
              <a:ext uri="{FF2B5EF4-FFF2-40B4-BE49-F238E27FC236}">
                <a16:creationId xmlns:a16="http://schemas.microsoft.com/office/drawing/2014/main" xmlns="" id="{E9891ECD-A46B-4B74-B4C6-E972C2A359AB}"/>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140791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DB1A87-280C-44AA-95E4-780A505292F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18511265-D743-4612-B513-CB3A52C8D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E730BF08-0530-4736-A3DF-E3F902EEB487}"/>
              </a:ext>
            </a:extLst>
          </p:cNvPr>
          <p:cNvSpPr>
            <a:spLocks noGrp="1"/>
          </p:cNvSpPr>
          <p:nvPr>
            <p:ph type="dt" sz="half" idx="10"/>
          </p:nvPr>
        </p:nvSpPr>
        <p:spPr/>
        <p:txBody>
          <a:bodyPr/>
          <a:lstStyle/>
          <a:p>
            <a:fld id="{AABD66E7-94C7-49B2-AFF9-DA1A14727171}" type="datetime1">
              <a:rPr lang="zh-CN" altLang="en-US" smtClean="0"/>
              <a:t>2019/11/28</a:t>
            </a:fld>
            <a:endParaRPr lang="zh-CN" altLang="en-US"/>
          </a:p>
        </p:txBody>
      </p:sp>
      <p:sp>
        <p:nvSpPr>
          <p:cNvPr id="5" name="页脚占位符 4">
            <a:extLst>
              <a:ext uri="{FF2B5EF4-FFF2-40B4-BE49-F238E27FC236}">
                <a16:creationId xmlns:a16="http://schemas.microsoft.com/office/drawing/2014/main" xmlns="" id="{2B0C6625-33D0-4BD3-A436-715CE4A8B739}"/>
              </a:ext>
            </a:extLst>
          </p:cNvPr>
          <p:cNvSpPr>
            <a:spLocks noGrp="1"/>
          </p:cNvSpPr>
          <p:nvPr>
            <p:ph type="ftr" sz="quarter" idx="11"/>
          </p:nvPr>
        </p:nvSpPr>
        <p:spPr/>
        <p:txBody>
          <a:bodyPr/>
          <a:lstStyle/>
          <a:p>
            <a:r>
              <a:rPr lang="zh-CN" altLang="en-US"/>
              <a:t>高级算法语言和程序设计</a:t>
            </a:r>
          </a:p>
        </p:txBody>
      </p:sp>
      <p:sp>
        <p:nvSpPr>
          <p:cNvPr id="6" name="灯片编号占位符 5">
            <a:extLst>
              <a:ext uri="{FF2B5EF4-FFF2-40B4-BE49-F238E27FC236}">
                <a16:creationId xmlns:a16="http://schemas.microsoft.com/office/drawing/2014/main" xmlns="" id="{F9A19DEA-1E97-4C07-9A4E-33A9C382B683}"/>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299838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5ACEA6-3F7D-430D-BAD1-A95127968F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B8F3759-4D3D-4672-9C90-2541A032013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937BD202-492F-4B11-B474-E582E00558C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AEB61624-09CB-4D5F-9149-FB611FA77C87}"/>
              </a:ext>
            </a:extLst>
          </p:cNvPr>
          <p:cNvSpPr>
            <a:spLocks noGrp="1"/>
          </p:cNvSpPr>
          <p:nvPr>
            <p:ph type="dt" sz="half" idx="10"/>
          </p:nvPr>
        </p:nvSpPr>
        <p:spPr/>
        <p:txBody>
          <a:bodyPr/>
          <a:lstStyle/>
          <a:p>
            <a:fld id="{47D8CDBC-71AE-48BB-8672-0D2DF71AF71B}" type="datetime1">
              <a:rPr lang="zh-CN" altLang="en-US" smtClean="0"/>
              <a:t>2019/11/28</a:t>
            </a:fld>
            <a:endParaRPr lang="zh-CN" altLang="en-US"/>
          </a:p>
        </p:txBody>
      </p:sp>
      <p:sp>
        <p:nvSpPr>
          <p:cNvPr id="6" name="页脚占位符 5">
            <a:extLst>
              <a:ext uri="{FF2B5EF4-FFF2-40B4-BE49-F238E27FC236}">
                <a16:creationId xmlns:a16="http://schemas.microsoft.com/office/drawing/2014/main" xmlns="" id="{F8C93753-6E18-4927-96DB-BE1258909DEE}"/>
              </a:ext>
            </a:extLst>
          </p:cNvPr>
          <p:cNvSpPr>
            <a:spLocks noGrp="1"/>
          </p:cNvSpPr>
          <p:nvPr>
            <p:ph type="ftr" sz="quarter" idx="11"/>
          </p:nvPr>
        </p:nvSpPr>
        <p:spPr/>
        <p:txBody>
          <a:bodyPr/>
          <a:lstStyle/>
          <a:p>
            <a:r>
              <a:rPr lang="zh-CN" altLang="en-US"/>
              <a:t>高级算法语言和程序设计</a:t>
            </a:r>
          </a:p>
        </p:txBody>
      </p:sp>
      <p:sp>
        <p:nvSpPr>
          <p:cNvPr id="7" name="灯片编号占位符 6">
            <a:extLst>
              <a:ext uri="{FF2B5EF4-FFF2-40B4-BE49-F238E27FC236}">
                <a16:creationId xmlns:a16="http://schemas.microsoft.com/office/drawing/2014/main" xmlns="" id="{451A5279-862D-4E66-8692-4AED53875167}"/>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93899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1E90E63-46E4-477A-A107-5E04D381D6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2171FBB-BA55-444B-A494-7281575A7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A14064D5-58F2-4592-98D2-DDC3953A736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0BC8A3F4-DE0C-4180-BDA0-F00AD3DCA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ECF02EEC-EC58-4E48-AEE7-963EEDC170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FC20D8E3-8286-4FD1-8BF2-0207B3FFAFF6}"/>
              </a:ext>
            </a:extLst>
          </p:cNvPr>
          <p:cNvSpPr>
            <a:spLocks noGrp="1"/>
          </p:cNvSpPr>
          <p:nvPr>
            <p:ph type="dt" sz="half" idx="10"/>
          </p:nvPr>
        </p:nvSpPr>
        <p:spPr/>
        <p:txBody>
          <a:bodyPr/>
          <a:lstStyle/>
          <a:p>
            <a:fld id="{A9DCAF85-EDEF-4D44-AF94-E09627CB75B3}" type="datetime1">
              <a:rPr lang="zh-CN" altLang="en-US" smtClean="0"/>
              <a:t>2019/11/28</a:t>
            </a:fld>
            <a:endParaRPr lang="zh-CN" altLang="en-US"/>
          </a:p>
        </p:txBody>
      </p:sp>
      <p:sp>
        <p:nvSpPr>
          <p:cNvPr id="8" name="页脚占位符 7">
            <a:extLst>
              <a:ext uri="{FF2B5EF4-FFF2-40B4-BE49-F238E27FC236}">
                <a16:creationId xmlns:a16="http://schemas.microsoft.com/office/drawing/2014/main" xmlns="" id="{5C1D9A09-5BE5-488C-A0B6-0CAE8511508C}"/>
              </a:ext>
            </a:extLst>
          </p:cNvPr>
          <p:cNvSpPr>
            <a:spLocks noGrp="1"/>
          </p:cNvSpPr>
          <p:nvPr>
            <p:ph type="ftr" sz="quarter" idx="11"/>
          </p:nvPr>
        </p:nvSpPr>
        <p:spPr/>
        <p:txBody>
          <a:bodyPr/>
          <a:lstStyle/>
          <a:p>
            <a:r>
              <a:rPr lang="zh-CN" altLang="en-US"/>
              <a:t>高级算法语言和程序设计</a:t>
            </a:r>
          </a:p>
        </p:txBody>
      </p:sp>
      <p:sp>
        <p:nvSpPr>
          <p:cNvPr id="9" name="灯片编号占位符 8">
            <a:extLst>
              <a:ext uri="{FF2B5EF4-FFF2-40B4-BE49-F238E27FC236}">
                <a16:creationId xmlns:a16="http://schemas.microsoft.com/office/drawing/2014/main" xmlns="" id="{0787F499-10F8-4D75-8E89-D66D4C1C18C7}"/>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347133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8D0A7A4-4991-4850-95AA-E0C012A954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A08795B8-B045-4881-B2D9-DAFDADB90C1A}"/>
              </a:ext>
            </a:extLst>
          </p:cNvPr>
          <p:cNvSpPr>
            <a:spLocks noGrp="1"/>
          </p:cNvSpPr>
          <p:nvPr>
            <p:ph type="dt" sz="half" idx="10"/>
          </p:nvPr>
        </p:nvSpPr>
        <p:spPr/>
        <p:txBody>
          <a:bodyPr/>
          <a:lstStyle/>
          <a:p>
            <a:fld id="{9C609FF1-3ADE-4B2F-8634-B5C97B335EFD}" type="datetime1">
              <a:rPr lang="zh-CN" altLang="en-US" smtClean="0"/>
              <a:t>2019/11/28</a:t>
            </a:fld>
            <a:endParaRPr lang="zh-CN" altLang="en-US"/>
          </a:p>
        </p:txBody>
      </p:sp>
      <p:sp>
        <p:nvSpPr>
          <p:cNvPr id="4" name="页脚占位符 3">
            <a:extLst>
              <a:ext uri="{FF2B5EF4-FFF2-40B4-BE49-F238E27FC236}">
                <a16:creationId xmlns:a16="http://schemas.microsoft.com/office/drawing/2014/main" xmlns="" id="{0B3A8207-60DA-4A17-8BF1-B0757ACBBA61}"/>
              </a:ext>
            </a:extLst>
          </p:cNvPr>
          <p:cNvSpPr>
            <a:spLocks noGrp="1"/>
          </p:cNvSpPr>
          <p:nvPr>
            <p:ph type="ftr" sz="quarter" idx="11"/>
          </p:nvPr>
        </p:nvSpPr>
        <p:spPr/>
        <p:txBody>
          <a:bodyPr/>
          <a:lstStyle/>
          <a:p>
            <a:r>
              <a:rPr lang="zh-CN" altLang="en-US"/>
              <a:t>高级算法语言和程序设计</a:t>
            </a:r>
          </a:p>
        </p:txBody>
      </p:sp>
      <p:sp>
        <p:nvSpPr>
          <p:cNvPr id="5" name="灯片编号占位符 4">
            <a:extLst>
              <a:ext uri="{FF2B5EF4-FFF2-40B4-BE49-F238E27FC236}">
                <a16:creationId xmlns:a16="http://schemas.microsoft.com/office/drawing/2014/main" xmlns="" id="{713E4BC1-76C3-42B5-9408-F2315909E2C0}"/>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243285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69BCA95C-0351-4069-AF7D-33D62D538927}"/>
              </a:ext>
            </a:extLst>
          </p:cNvPr>
          <p:cNvSpPr>
            <a:spLocks noGrp="1"/>
          </p:cNvSpPr>
          <p:nvPr>
            <p:ph type="dt" sz="half" idx="10"/>
          </p:nvPr>
        </p:nvSpPr>
        <p:spPr/>
        <p:txBody>
          <a:bodyPr/>
          <a:lstStyle/>
          <a:p>
            <a:fld id="{FB66B0B8-1BB0-42C6-A363-F45BDF66710B}" type="datetime1">
              <a:rPr lang="zh-CN" altLang="en-US" smtClean="0"/>
              <a:t>2019/11/28</a:t>
            </a:fld>
            <a:endParaRPr lang="zh-CN" altLang="en-US"/>
          </a:p>
        </p:txBody>
      </p:sp>
      <p:sp>
        <p:nvSpPr>
          <p:cNvPr id="3" name="页脚占位符 2">
            <a:extLst>
              <a:ext uri="{FF2B5EF4-FFF2-40B4-BE49-F238E27FC236}">
                <a16:creationId xmlns:a16="http://schemas.microsoft.com/office/drawing/2014/main" xmlns="" id="{B1EC17AE-CD54-4D72-B7F1-366CE01E71CE}"/>
              </a:ext>
            </a:extLst>
          </p:cNvPr>
          <p:cNvSpPr>
            <a:spLocks noGrp="1"/>
          </p:cNvSpPr>
          <p:nvPr>
            <p:ph type="ftr" sz="quarter" idx="11"/>
          </p:nvPr>
        </p:nvSpPr>
        <p:spPr/>
        <p:txBody>
          <a:bodyPr/>
          <a:lstStyle/>
          <a:p>
            <a:r>
              <a:rPr lang="zh-CN" altLang="en-US"/>
              <a:t>高级算法语言和程序设计</a:t>
            </a:r>
          </a:p>
        </p:txBody>
      </p:sp>
      <p:sp>
        <p:nvSpPr>
          <p:cNvPr id="4" name="灯片编号占位符 3">
            <a:extLst>
              <a:ext uri="{FF2B5EF4-FFF2-40B4-BE49-F238E27FC236}">
                <a16:creationId xmlns:a16="http://schemas.microsoft.com/office/drawing/2014/main" xmlns="" id="{1086DF58-CF69-4CBD-A95B-F9D322EF10F3}"/>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370517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6E43E54-4BAF-452C-AC37-C1691D925A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7DD35968-A5AA-46EF-AFC8-E57450400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49F84C13-D1A3-4534-B7BA-C813C4124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6B52436D-0256-4F72-8273-8D4410BE6CBB}"/>
              </a:ext>
            </a:extLst>
          </p:cNvPr>
          <p:cNvSpPr>
            <a:spLocks noGrp="1"/>
          </p:cNvSpPr>
          <p:nvPr>
            <p:ph type="dt" sz="half" idx="10"/>
          </p:nvPr>
        </p:nvSpPr>
        <p:spPr/>
        <p:txBody>
          <a:bodyPr/>
          <a:lstStyle/>
          <a:p>
            <a:fld id="{D7C58AED-C947-4521-B0EC-1721BB5DBC5D}" type="datetime1">
              <a:rPr lang="zh-CN" altLang="en-US" smtClean="0"/>
              <a:t>2019/11/28</a:t>
            </a:fld>
            <a:endParaRPr lang="zh-CN" altLang="en-US"/>
          </a:p>
        </p:txBody>
      </p:sp>
      <p:sp>
        <p:nvSpPr>
          <p:cNvPr id="6" name="页脚占位符 5">
            <a:extLst>
              <a:ext uri="{FF2B5EF4-FFF2-40B4-BE49-F238E27FC236}">
                <a16:creationId xmlns:a16="http://schemas.microsoft.com/office/drawing/2014/main" xmlns="" id="{F6FA2BFB-DC69-4B90-AACB-2D7BEF345ADD}"/>
              </a:ext>
            </a:extLst>
          </p:cNvPr>
          <p:cNvSpPr>
            <a:spLocks noGrp="1"/>
          </p:cNvSpPr>
          <p:nvPr>
            <p:ph type="ftr" sz="quarter" idx="11"/>
          </p:nvPr>
        </p:nvSpPr>
        <p:spPr/>
        <p:txBody>
          <a:bodyPr/>
          <a:lstStyle/>
          <a:p>
            <a:r>
              <a:rPr lang="zh-CN" altLang="en-US"/>
              <a:t>高级算法语言和程序设计</a:t>
            </a:r>
          </a:p>
        </p:txBody>
      </p:sp>
      <p:sp>
        <p:nvSpPr>
          <p:cNvPr id="7" name="灯片编号占位符 6">
            <a:extLst>
              <a:ext uri="{FF2B5EF4-FFF2-40B4-BE49-F238E27FC236}">
                <a16:creationId xmlns:a16="http://schemas.microsoft.com/office/drawing/2014/main" xmlns="" id="{FADD7C88-5CBD-4662-8903-5B227173A013}"/>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226094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6083DC-3668-4781-9F18-00FBC5F0C2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3E807CB1-68A2-4F01-A1EE-780361277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E0631AEA-68BD-406A-AC50-B2BBE020D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9B728C06-F0E6-4428-9454-3A9E46F8282B}"/>
              </a:ext>
            </a:extLst>
          </p:cNvPr>
          <p:cNvSpPr>
            <a:spLocks noGrp="1"/>
          </p:cNvSpPr>
          <p:nvPr>
            <p:ph type="dt" sz="half" idx="10"/>
          </p:nvPr>
        </p:nvSpPr>
        <p:spPr/>
        <p:txBody>
          <a:bodyPr/>
          <a:lstStyle/>
          <a:p>
            <a:fld id="{87A06450-612C-4558-9832-3516E4D27B79}" type="datetime1">
              <a:rPr lang="zh-CN" altLang="en-US" smtClean="0"/>
              <a:t>2019/11/28</a:t>
            </a:fld>
            <a:endParaRPr lang="zh-CN" altLang="en-US"/>
          </a:p>
        </p:txBody>
      </p:sp>
      <p:sp>
        <p:nvSpPr>
          <p:cNvPr id="6" name="页脚占位符 5">
            <a:extLst>
              <a:ext uri="{FF2B5EF4-FFF2-40B4-BE49-F238E27FC236}">
                <a16:creationId xmlns:a16="http://schemas.microsoft.com/office/drawing/2014/main" xmlns="" id="{7BC72F46-D235-435B-A1C5-1EE26FF16709}"/>
              </a:ext>
            </a:extLst>
          </p:cNvPr>
          <p:cNvSpPr>
            <a:spLocks noGrp="1"/>
          </p:cNvSpPr>
          <p:nvPr>
            <p:ph type="ftr" sz="quarter" idx="11"/>
          </p:nvPr>
        </p:nvSpPr>
        <p:spPr/>
        <p:txBody>
          <a:bodyPr/>
          <a:lstStyle/>
          <a:p>
            <a:r>
              <a:rPr lang="zh-CN" altLang="en-US"/>
              <a:t>高级算法语言和程序设计</a:t>
            </a:r>
          </a:p>
        </p:txBody>
      </p:sp>
      <p:sp>
        <p:nvSpPr>
          <p:cNvPr id="7" name="灯片编号占位符 6">
            <a:extLst>
              <a:ext uri="{FF2B5EF4-FFF2-40B4-BE49-F238E27FC236}">
                <a16:creationId xmlns:a16="http://schemas.microsoft.com/office/drawing/2014/main" xmlns="" id="{18316863-5C5E-41A4-BEC1-9B99FBEBA116}"/>
              </a:ext>
            </a:extLst>
          </p:cNvPr>
          <p:cNvSpPr>
            <a:spLocks noGrp="1"/>
          </p:cNvSpPr>
          <p:nvPr>
            <p:ph type="sldNum" sz="quarter" idx="12"/>
          </p:nvPr>
        </p:nvSpPr>
        <p:spPr/>
        <p:txBody>
          <a:body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428525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6106D524-1A44-4A56-B678-BCCEBE5CAB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C1FDCB1-2C25-4801-81AC-A44DB676AA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F69117D-3E5E-4E95-A6CE-0E68516E7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6C016-2A45-4923-A268-C5287698651E}" type="datetime1">
              <a:rPr lang="zh-CN" altLang="en-US" smtClean="0"/>
              <a:t>2019/11/28</a:t>
            </a:fld>
            <a:endParaRPr lang="zh-CN" altLang="en-US"/>
          </a:p>
        </p:txBody>
      </p:sp>
      <p:sp>
        <p:nvSpPr>
          <p:cNvPr id="5" name="页脚占位符 4">
            <a:extLst>
              <a:ext uri="{FF2B5EF4-FFF2-40B4-BE49-F238E27FC236}">
                <a16:creationId xmlns:a16="http://schemas.microsoft.com/office/drawing/2014/main" xmlns="" id="{0C0718B7-0460-44EF-879B-C8D9E30AFB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高级算法语言和程序设计</a:t>
            </a:r>
          </a:p>
        </p:txBody>
      </p:sp>
      <p:sp>
        <p:nvSpPr>
          <p:cNvPr id="6" name="灯片编号占位符 5">
            <a:extLst>
              <a:ext uri="{FF2B5EF4-FFF2-40B4-BE49-F238E27FC236}">
                <a16:creationId xmlns:a16="http://schemas.microsoft.com/office/drawing/2014/main" xmlns="" id="{988D1854-B4AE-4CD4-9612-48616EA603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C1432-8EDE-43EF-BC04-200B22B83EF3}" type="slidenum">
              <a:rPr lang="zh-CN" altLang="en-US" smtClean="0"/>
              <a:t>‹#›</a:t>
            </a:fld>
            <a:endParaRPr lang="zh-CN" altLang="en-US"/>
          </a:p>
        </p:txBody>
      </p:sp>
    </p:spTree>
    <p:extLst>
      <p:ext uri="{BB962C8B-B14F-4D97-AF65-F5344CB8AC3E}">
        <p14:creationId xmlns:p14="http://schemas.microsoft.com/office/powerpoint/2010/main" val="538115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matplotlib.org/3.1.1/api/_as_gen/matplotlib.pyplot.annotate.html?highlight=annotate#matplotlib.pyplot.annotat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atplotlib.org/api/axes_api.html#matplotlib.axes.Axe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matplotlib.org/api/axis_api.html#module-matplotlib.axis" TargetMode="External"/><Relationship Id="rId4" Type="http://schemas.openxmlformats.org/officeDocument/2006/relationships/hyperlink" Target="https://matplotlib.org/api/projections_api.html#module-matplotlib.projection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atplotlib.org/3.1.1/api/_as_gen/matplotlib.lines.Line2D.html#matplotlib.lines.Line2D"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matplotlib.org/3.1.1/api/_as_gen/matplotlib.pyplot.plot.html?highlight=plot#matplotlib.pyplot.plo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xmlns=""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6F8929D1-21CB-4EF7-A817-642C75226F81}"/>
              </a:ext>
            </a:extLst>
          </p:cNvPr>
          <p:cNvSpPr>
            <a:spLocks noGrp="1"/>
          </p:cNvSpPr>
          <p:nvPr>
            <p:ph type="ctrTitle"/>
          </p:nvPr>
        </p:nvSpPr>
        <p:spPr>
          <a:xfrm>
            <a:off x="838199" y="4525347"/>
            <a:ext cx="6801321" cy="1737360"/>
          </a:xfrm>
        </p:spPr>
        <p:txBody>
          <a:bodyPr anchor="ctr">
            <a:normAutofit/>
          </a:bodyPr>
          <a:lstStyle/>
          <a:p>
            <a:pPr algn="r"/>
            <a:r>
              <a:rPr lang="en-US" altLang="zh-CN" dirty="0" err="1">
                <a:latin typeface="微软雅黑" panose="020B0503020204020204" pitchFamily="34" charset="-122"/>
                <a:ea typeface="微软雅黑" panose="020B0503020204020204" pitchFamily="34" charset="-122"/>
              </a:rPr>
              <a:t>PYTHON:</a:t>
            </a:r>
            <a:r>
              <a:rPr lang="en-US" altLang="zh-CN" sz="4900" dirty="0" err="1">
                <a:latin typeface="微软雅黑" panose="020B0503020204020204" pitchFamily="34" charset="-122"/>
                <a:ea typeface="微软雅黑" panose="020B0503020204020204" pitchFamily="34" charset="-122"/>
              </a:rPr>
              <a:t>Matplotlib</a:t>
            </a:r>
            <a:endParaRPr lang="zh-CN" altLang="en-US"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xmlns="" id="{A1FB542B-BD40-4819-BDB3-571BC416FCD8}"/>
              </a:ext>
            </a:extLst>
          </p:cNvPr>
          <p:cNvSpPr>
            <a:spLocks noGrp="1"/>
          </p:cNvSpPr>
          <p:nvPr>
            <p:ph type="subTitle" idx="1"/>
          </p:nvPr>
        </p:nvSpPr>
        <p:spPr>
          <a:xfrm>
            <a:off x="7961258" y="4525347"/>
            <a:ext cx="3258675" cy="1737360"/>
          </a:xfrm>
        </p:spPr>
        <p:txBody>
          <a:bodyPr anchor="ctr">
            <a:normAutofit/>
          </a:bodyPr>
          <a:lstStyle/>
          <a:p>
            <a:pPr algn="l"/>
            <a:r>
              <a:rPr lang="en-US" altLang="zh-CN" dirty="0"/>
              <a:t>2019.11.28</a:t>
            </a:r>
            <a:endParaRPr lang="zh-CN" altLang="en-US" dirty="0"/>
          </a:p>
        </p:txBody>
      </p:sp>
      <p:sp>
        <p:nvSpPr>
          <p:cNvPr id="15" name="Oval 9">
            <a:extLst>
              <a:ext uri="{FF2B5EF4-FFF2-40B4-BE49-F238E27FC236}">
                <a16:creationId xmlns:a16="http://schemas.microsoft.com/office/drawing/2014/main" xmlns=""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xmlns=""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xmlns="" id="{AB84D7E8-4ECB-42D7-ADBF-01689B0F2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xmlns=""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xmlns="" id="{AE8E739A-CFB9-492B-9857-FA1A68A6FD34}"/>
              </a:ext>
            </a:extLst>
          </p:cNvPr>
          <p:cNvSpPr txBox="1"/>
          <p:nvPr/>
        </p:nvSpPr>
        <p:spPr>
          <a:xfrm>
            <a:off x="7961258" y="5893375"/>
            <a:ext cx="3492623" cy="369332"/>
          </a:xfrm>
          <a:prstGeom prst="rect">
            <a:avLst/>
          </a:prstGeom>
          <a:noFill/>
        </p:spPr>
        <p:txBody>
          <a:bodyPr wrap="none" rtlCol="0">
            <a:spAutoFit/>
          </a:bodyPr>
          <a:lstStyle/>
          <a:p>
            <a:r>
              <a:rPr lang="en-US" altLang="zh-CN" dirty="0"/>
              <a:t>~/PPT/11.28.Matplotlib.pptx</a:t>
            </a:r>
            <a:endParaRPr lang="zh-CN" altLang="en-US" dirty="0"/>
          </a:p>
        </p:txBody>
      </p:sp>
    </p:spTree>
    <p:extLst>
      <p:ext uri="{BB962C8B-B14F-4D97-AF65-F5344CB8AC3E}">
        <p14:creationId xmlns:p14="http://schemas.microsoft.com/office/powerpoint/2010/main" val="3105746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改变边界</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10</a:t>
            </a:fld>
            <a:endParaRPr lang="zh-CN" altLang="en-US"/>
          </a:p>
        </p:txBody>
      </p:sp>
      <p:sp>
        <p:nvSpPr>
          <p:cNvPr id="10" name="矩形 9">
            <a:extLst>
              <a:ext uri="{FF2B5EF4-FFF2-40B4-BE49-F238E27FC236}">
                <a16:creationId xmlns:a16="http://schemas.microsoft.com/office/drawing/2014/main" xmlns="" id="{4129C29F-7253-4B21-958E-EC6F2B384E62}"/>
              </a:ext>
            </a:extLst>
          </p:cNvPr>
          <p:cNvSpPr/>
          <p:nvPr/>
        </p:nvSpPr>
        <p:spPr>
          <a:xfrm>
            <a:off x="20320" y="375897"/>
            <a:ext cx="6096000" cy="3139321"/>
          </a:xfrm>
          <a:prstGeom prst="rect">
            <a:avLst/>
          </a:prstGeom>
        </p:spPr>
        <p:txBody>
          <a:bodyPr>
            <a:spAutoFit/>
          </a:bodyPr>
          <a:lstStyle/>
          <a:p>
            <a:r>
              <a:rPr lang="en-US" altLang="zh-CN" dirty="0">
                <a:solidFill>
                  <a:schemeClr val="bg1">
                    <a:lumMod val="65000"/>
                  </a:schemeClr>
                </a:solidFill>
              </a:rPr>
              <a:t>import </a:t>
            </a:r>
            <a:r>
              <a:rPr lang="en-US" altLang="zh-CN" dirty="0" err="1">
                <a:solidFill>
                  <a:schemeClr val="bg1">
                    <a:lumMod val="65000"/>
                  </a:schemeClr>
                </a:solidFill>
              </a:rPr>
              <a:t>numpy</a:t>
            </a:r>
            <a:r>
              <a:rPr lang="en-US" altLang="zh-CN" dirty="0">
                <a:solidFill>
                  <a:schemeClr val="bg1">
                    <a:lumMod val="65000"/>
                  </a:schemeClr>
                </a:solidFill>
              </a:rPr>
              <a:t> as np</a:t>
            </a:r>
          </a:p>
          <a:p>
            <a:r>
              <a:rPr lang="en-US" altLang="zh-CN" dirty="0">
                <a:solidFill>
                  <a:schemeClr val="bg1">
                    <a:lumMod val="65000"/>
                  </a:schemeClr>
                </a:solidFill>
              </a:rPr>
              <a:t>import </a:t>
            </a:r>
            <a:r>
              <a:rPr lang="en-US" altLang="zh-CN" dirty="0" err="1">
                <a:solidFill>
                  <a:schemeClr val="bg1">
                    <a:lumMod val="65000"/>
                  </a:schemeClr>
                </a:solidFill>
              </a:rPr>
              <a:t>matplotlib.pyplot</a:t>
            </a:r>
            <a:r>
              <a:rPr lang="en-US" altLang="zh-CN" dirty="0">
                <a:solidFill>
                  <a:schemeClr val="bg1">
                    <a:lumMod val="65000"/>
                  </a:schemeClr>
                </a:solidFill>
              </a:rPr>
              <a:t> as </a:t>
            </a:r>
            <a:r>
              <a:rPr lang="en-US" altLang="zh-CN" dirty="0" err="1">
                <a:solidFill>
                  <a:schemeClr val="bg1">
                    <a:lumMod val="65000"/>
                  </a:schemeClr>
                </a:solidFill>
              </a:rPr>
              <a:t>plt</a:t>
            </a:r>
            <a:endParaRPr lang="en-US" altLang="zh-CN" dirty="0">
              <a:solidFill>
                <a:schemeClr val="bg1">
                  <a:lumMod val="65000"/>
                </a:schemeClr>
              </a:solidFill>
            </a:endParaRPr>
          </a:p>
          <a:p>
            <a:r>
              <a:rPr lang="en-US" altLang="zh-CN" dirty="0">
                <a:solidFill>
                  <a:schemeClr val="bg1">
                    <a:lumMod val="65000"/>
                  </a:schemeClr>
                </a:solidFill>
              </a:rPr>
              <a:t>X = </a:t>
            </a:r>
            <a:r>
              <a:rPr lang="en-US" altLang="zh-CN" dirty="0" err="1">
                <a:solidFill>
                  <a:schemeClr val="bg1">
                    <a:lumMod val="65000"/>
                  </a:schemeClr>
                </a:solidFill>
              </a:rPr>
              <a:t>np.linspace</a:t>
            </a:r>
            <a:r>
              <a:rPr lang="en-US" altLang="zh-CN" dirty="0">
                <a:solidFill>
                  <a:schemeClr val="bg1">
                    <a:lumMod val="65000"/>
                  </a:schemeClr>
                </a:solidFill>
              </a:rPr>
              <a:t>(-</a:t>
            </a:r>
            <a:r>
              <a:rPr lang="en-US" altLang="zh-CN" dirty="0" err="1">
                <a:solidFill>
                  <a:schemeClr val="bg1">
                    <a:lumMod val="65000"/>
                  </a:schemeClr>
                </a:solidFill>
              </a:rPr>
              <a:t>np.pi</a:t>
            </a:r>
            <a:r>
              <a:rPr lang="en-US" altLang="zh-CN" dirty="0">
                <a:solidFill>
                  <a:schemeClr val="bg1">
                    <a:lumMod val="65000"/>
                  </a:schemeClr>
                </a:solidFill>
              </a:rPr>
              <a:t>, </a:t>
            </a:r>
            <a:r>
              <a:rPr lang="en-US" altLang="zh-CN" dirty="0" err="1">
                <a:solidFill>
                  <a:schemeClr val="bg1">
                    <a:lumMod val="65000"/>
                  </a:schemeClr>
                </a:solidFill>
              </a:rPr>
              <a:t>np.pi</a:t>
            </a:r>
            <a:r>
              <a:rPr lang="en-US" altLang="zh-CN" dirty="0">
                <a:solidFill>
                  <a:schemeClr val="bg1">
                    <a:lumMod val="65000"/>
                  </a:schemeClr>
                </a:solidFill>
              </a:rPr>
              <a:t>, 256,endpoint=True)</a:t>
            </a:r>
          </a:p>
          <a:p>
            <a:r>
              <a:rPr lang="en-US" altLang="zh-CN" dirty="0">
                <a:solidFill>
                  <a:schemeClr val="bg1">
                    <a:lumMod val="65000"/>
                  </a:schemeClr>
                </a:solidFill>
              </a:rPr>
              <a:t>C,S = </a:t>
            </a:r>
            <a:r>
              <a:rPr lang="en-US" altLang="zh-CN" dirty="0" err="1">
                <a:solidFill>
                  <a:schemeClr val="bg1">
                    <a:lumMod val="65000"/>
                  </a:schemeClr>
                </a:solidFill>
              </a:rPr>
              <a:t>np.cos</a:t>
            </a:r>
            <a:r>
              <a:rPr lang="en-US" altLang="zh-CN" dirty="0">
                <a:solidFill>
                  <a:schemeClr val="bg1">
                    <a:lumMod val="65000"/>
                  </a:schemeClr>
                </a:solidFill>
              </a:rPr>
              <a:t>(X), </a:t>
            </a:r>
            <a:r>
              <a:rPr lang="en-US" altLang="zh-CN" dirty="0" err="1">
                <a:solidFill>
                  <a:schemeClr val="bg1">
                    <a:lumMod val="65000"/>
                  </a:schemeClr>
                </a:solidFill>
              </a:rPr>
              <a:t>np.sin</a:t>
            </a:r>
            <a:r>
              <a:rPr lang="en-US" altLang="zh-CN" dirty="0">
                <a:solidFill>
                  <a:schemeClr val="bg1">
                    <a:lumMod val="65000"/>
                  </a:schemeClr>
                </a:solidFill>
              </a:rPr>
              <a:t>(X)</a:t>
            </a:r>
          </a:p>
          <a:p>
            <a:r>
              <a:rPr lang="en-US" altLang="zh-CN" dirty="0" err="1">
                <a:solidFill>
                  <a:srgbClr val="ADADAD"/>
                </a:solidFill>
              </a:rPr>
              <a:t>plt.figure</a:t>
            </a:r>
            <a:r>
              <a:rPr lang="en-US" altLang="zh-CN" dirty="0">
                <a:solidFill>
                  <a:srgbClr val="ADADAD"/>
                </a:solidFill>
              </a:rPr>
              <a:t>(</a:t>
            </a:r>
            <a:r>
              <a:rPr lang="en-US" altLang="zh-CN" dirty="0" err="1">
                <a:solidFill>
                  <a:srgbClr val="ADADAD"/>
                </a:solidFill>
              </a:rPr>
              <a:t>figsize</a:t>
            </a:r>
            <a:r>
              <a:rPr lang="en-US" altLang="zh-CN" dirty="0">
                <a:solidFill>
                  <a:srgbClr val="ADADAD"/>
                </a:solidFill>
              </a:rPr>
              <a:t>=(10,6), dpi=80)</a:t>
            </a:r>
          </a:p>
          <a:p>
            <a:r>
              <a:rPr lang="en-US" altLang="zh-CN" dirty="0" err="1">
                <a:solidFill>
                  <a:srgbClr val="ADADAD"/>
                </a:solidFill>
              </a:rPr>
              <a:t>plt.plot</a:t>
            </a:r>
            <a:r>
              <a:rPr lang="en-US" altLang="zh-CN" dirty="0">
                <a:solidFill>
                  <a:srgbClr val="ADADAD"/>
                </a:solidFill>
              </a:rPr>
              <a:t>(</a:t>
            </a:r>
            <a:r>
              <a:rPr lang="en-US" altLang="zh-CN" dirty="0" err="1">
                <a:solidFill>
                  <a:srgbClr val="ADADAD"/>
                </a:solidFill>
              </a:rPr>
              <a:t>X,C,color</a:t>
            </a:r>
            <a:r>
              <a:rPr lang="en-US" altLang="zh-CN" dirty="0">
                <a:solidFill>
                  <a:srgbClr val="ADADAD"/>
                </a:solidFill>
              </a:rPr>
              <a:t>="</a:t>
            </a:r>
            <a:r>
              <a:rPr lang="en-US" altLang="zh-CN" dirty="0" err="1">
                <a:solidFill>
                  <a:srgbClr val="ADADAD"/>
                </a:solidFill>
              </a:rPr>
              <a:t>blue",linewidth</a:t>
            </a:r>
            <a:r>
              <a:rPr lang="en-US" altLang="zh-CN" dirty="0">
                <a:solidFill>
                  <a:srgbClr val="ADADAD"/>
                </a:solidFill>
              </a:rPr>
              <a:t>=4,linestyle="-")</a:t>
            </a:r>
          </a:p>
          <a:p>
            <a:r>
              <a:rPr lang="en-US" altLang="zh-CN" dirty="0" err="1">
                <a:solidFill>
                  <a:srgbClr val="ADADAD"/>
                </a:solidFill>
              </a:rPr>
              <a:t>plt.plot</a:t>
            </a:r>
            <a:r>
              <a:rPr lang="en-US" altLang="zh-CN" dirty="0">
                <a:solidFill>
                  <a:srgbClr val="ADADAD"/>
                </a:solidFill>
              </a:rPr>
              <a:t>(</a:t>
            </a:r>
            <a:r>
              <a:rPr lang="en-US" altLang="zh-CN" dirty="0" err="1">
                <a:solidFill>
                  <a:srgbClr val="ADADAD"/>
                </a:solidFill>
              </a:rPr>
              <a:t>X,C,color</a:t>
            </a:r>
            <a:r>
              <a:rPr lang="en-US" altLang="zh-CN" dirty="0">
                <a:solidFill>
                  <a:srgbClr val="ADADAD"/>
                </a:solidFill>
              </a:rPr>
              <a:t>="</a:t>
            </a:r>
            <a:r>
              <a:rPr lang="en-US" altLang="zh-CN" dirty="0" err="1">
                <a:solidFill>
                  <a:srgbClr val="ADADAD"/>
                </a:solidFill>
              </a:rPr>
              <a:t>red",linewidth</a:t>
            </a:r>
            <a:r>
              <a:rPr lang="en-US" altLang="zh-CN" dirty="0">
                <a:solidFill>
                  <a:srgbClr val="ADADAD"/>
                </a:solidFill>
              </a:rPr>
              <a:t>=4,linestyle="-")</a:t>
            </a:r>
          </a:p>
          <a:p>
            <a:r>
              <a:rPr lang="en-US" altLang="zh-CN" dirty="0" err="1"/>
              <a:t>plt.xlim</a:t>
            </a:r>
            <a:r>
              <a:rPr lang="en-US" altLang="zh-CN" dirty="0"/>
              <a:t>(</a:t>
            </a:r>
            <a:r>
              <a:rPr lang="en-US" altLang="zh-CN" dirty="0" err="1"/>
              <a:t>X.min</a:t>
            </a:r>
            <a:r>
              <a:rPr lang="en-US" altLang="zh-CN" dirty="0"/>
              <a:t>()*0.9, </a:t>
            </a:r>
            <a:r>
              <a:rPr lang="en-US" altLang="zh-CN" dirty="0" err="1"/>
              <a:t>X.max</a:t>
            </a:r>
            <a:r>
              <a:rPr lang="en-US" altLang="zh-CN" dirty="0"/>
              <a:t>()*0.9)</a:t>
            </a:r>
          </a:p>
          <a:p>
            <a:r>
              <a:rPr lang="en-US" altLang="zh-CN" dirty="0" err="1"/>
              <a:t>plt.ylim</a:t>
            </a:r>
            <a:r>
              <a:rPr lang="en-US" altLang="zh-CN" dirty="0"/>
              <a:t>(</a:t>
            </a:r>
            <a:r>
              <a:rPr lang="en-US" altLang="zh-CN" dirty="0" err="1"/>
              <a:t>C.min</a:t>
            </a:r>
            <a:r>
              <a:rPr lang="en-US" altLang="zh-CN" dirty="0"/>
              <a:t>()*0.9, </a:t>
            </a:r>
            <a:r>
              <a:rPr lang="en-US" altLang="zh-CN" dirty="0" err="1"/>
              <a:t>C.max</a:t>
            </a:r>
            <a:r>
              <a:rPr lang="en-US" altLang="zh-CN" dirty="0"/>
              <a:t>()*0.9)</a:t>
            </a:r>
          </a:p>
          <a:p>
            <a:r>
              <a:rPr lang="en-US" altLang="zh-CN" dirty="0" err="1">
                <a:solidFill>
                  <a:schemeClr val="bg1">
                    <a:lumMod val="65000"/>
                  </a:schemeClr>
                </a:solidFill>
              </a:rPr>
              <a:t>plt.show</a:t>
            </a:r>
            <a:r>
              <a:rPr lang="en-US" altLang="zh-CN" dirty="0">
                <a:solidFill>
                  <a:schemeClr val="bg1">
                    <a:lumMod val="65000"/>
                  </a:schemeClr>
                </a:solidFill>
              </a:rPr>
              <a:t>()</a:t>
            </a:r>
          </a:p>
          <a:p>
            <a:endParaRPr lang="zh-CN" altLang="en-US" dirty="0"/>
          </a:p>
        </p:txBody>
      </p:sp>
      <p:pic>
        <p:nvPicPr>
          <p:cNvPr id="7" name="图片 6">
            <a:extLst>
              <a:ext uri="{FF2B5EF4-FFF2-40B4-BE49-F238E27FC236}">
                <a16:creationId xmlns:a16="http://schemas.microsoft.com/office/drawing/2014/main" xmlns="" id="{2CCC82A2-81CF-4CCE-873E-B9AFDCB9CD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64035" y="126031"/>
            <a:ext cx="5773059" cy="3463836"/>
          </a:xfrm>
          <a:prstGeom prst="rect">
            <a:avLst/>
          </a:prstGeom>
        </p:spPr>
      </p:pic>
    </p:spTree>
    <p:extLst>
      <p:ext uri="{BB962C8B-B14F-4D97-AF65-F5344CB8AC3E}">
        <p14:creationId xmlns:p14="http://schemas.microsoft.com/office/powerpoint/2010/main" val="65364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改变刻度</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dirty="0"/>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a:xfrm>
            <a:off x="8610600" y="6356350"/>
            <a:ext cx="2743200" cy="365125"/>
          </a:xfrm>
        </p:spPr>
        <p:txBody>
          <a:bodyPr/>
          <a:lstStyle/>
          <a:p>
            <a:fld id="{E65C1432-8EDE-43EF-BC04-200B22B83EF3}" type="slidenum">
              <a:rPr lang="zh-CN" altLang="en-US" smtClean="0"/>
              <a:t>11</a:t>
            </a:fld>
            <a:endParaRPr lang="zh-CN" altLang="en-US"/>
          </a:p>
        </p:txBody>
      </p:sp>
      <p:sp>
        <p:nvSpPr>
          <p:cNvPr id="10" name="矩形 9">
            <a:extLst>
              <a:ext uri="{FF2B5EF4-FFF2-40B4-BE49-F238E27FC236}">
                <a16:creationId xmlns:a16="http://schemas.microsoft.com/office/drawing/2014/main" xmlns="" id="{4129C29F-7253-4B21-958E-EC6F2B384E62}"/>
              </a:ext>
            </a:extLst>
          </p:cNvPr>
          <p:cNvSpPr/>
          <p:nvPr/>
        </p:nvSpPr>
        <p:spPr>
          <a:xfrm>
            <a:off x="20320" y="375897"/>
            <a:ext cx="6096000" cy="4247317"/>
          </a:xfrm>
          <a:prstGeom prst="rect">
            <a:avLst/>
          </a:prstGeom>
        </p:spPr>
        <p:txBody>
          <a:bodyPr>
            <a:spAutoFit/>
          </a:bodyPr>
          <a:lstStyle/>
          <a:p>
            <a:r>
              <a:rPr lang="en-US" altLang="zh-CN" dirty="0">
                <a:solidFill>
                  <a:schemeClr val="bg1">
                    <a:lumMod val="65000"/>
                  </a:schemeClr>
                </a:solidFill>
              </a:rPr>
              <a:t>import </a:t>
            </a:r>
            <a:r>
              <a:rPr lang="en-US" altLang="zh-CN" dirty="0" err="1">
                <a:solidFill>
                  <a:schemeClr val="bg1">
                    <a:lumMod val="65000"/>
                  </a:schemeClr>
                </a:solidFill>
              </a:rPr>
              <a:t>numpy</a:t>
            </a:r>
            <a:r>
              <a:rPr lang="en-US" altLang="zh-CN" dirty="0">
                <a:solidFill>
                  <a:schemeClr val="bg1">
                    <a:lumMod val="65000"/>
                  </a:schemeClr>
                </a:solidFill>
              </a:rPr>
              <a:t> as np</a:t>
            </a:r>
          </a:p>
          <a:p>
            <a:r>
              <a:rPr lang="en-US" altLang="zh-CN" dirty="0">
                <a:solidFill>
                  <a:schemeClr val="bg1">
                    <a:lumMod val="65000"/>
                  </a:schemeClr>
                </a:solidFill>
              </a:rPr>
              <a:t>import </a:t>
            </a:r>
            <a:r>
              <a:rPr lang="en-US" altLang="zh-CN" dirty="0" err="1">
                <a:solidFill>
                  <a:schemeClr val="bg1">
                    <a:lumMod val="65000"/>
                  </a:schemeClr>
                </a:solidFill>
              </a:rPr>
              <a:t>matplotlib.pyplot</a:t>
            </a:r>
            <a:r>
              <a:rPr lang="en-US" altLang="zh-CN" dirty="0">
                <a:solidFill>
                  <a:schemeClr val="bg1">
                    <a:lumMod val="65000"/>
                  </a:schemeClr>
                </a:solidFill>
              </a:rPr>
              <a:t> as </a:t>
            </a:r>
            <a:r>
              <a:rPr lang="en-US" altLang="zh-CN" dirty="0" err="1">
                <a:solidFill>
                  <a:schemeClr val="bg1">
                    <a:lumMod val="65000"/>
                  </a:schemeClr>
                </a:solidFill>
              </a:rPr>
              <a:t>plt</a:t>
            </a:r>
            <a:endParaRPr lang="en-US" altLang="zh-CN" dirty="0">
              <a:solidFill>
                <a:schemeClr val="bg1">
                  <a:lumMod val="65000"/>
                </a:schemeClr>
              </a:solidFill>
            </a:endParaRPr>
          </a:p>
          <a:p>
            <a:r>
              <a:rPr lang="en-US" altLang="zh-CN" dirty="0">
                <a:solidFill>
                  <a:schemeClr val="bg1">
                    <a:lumMod val="65000"/>
                  </a:schemeClr>
                </a:solidFill>
              </a:rPr>
              <a:t>X = </a:t>
            </a:r>
            <a:r>
              <a:rPr lang="en-US" altLang="zh-CN" dirty="0" err="1">
                <a:solidFill>
                  <a:schemeClr val="bg1">
                    <a:lumMod val="65000"/>
                  </a:schemeClr>
                </a:solidFill>
              </a:rPr>
              <a:t>np.linspace</a:t>
            </a:r>
            <a:r>
              <a:rPr lang="en-US" altLang="zh-CN" dirty="0">
                <a:solidFill>
                  <a:schemeClr val="bg1">
                    <a:lumMod val="65000"/>
                  </a:schemeClr>
                </a:solidFill>
              </a:rPr>
              <a:t>(-</a:t>
            </a:r>
            <a:r>
              <a:rPr lang="en-US" altLang="zh-CN" dirty="0" err="1">
                <a:solidFill>
                  <a:schemeClr val="bg1">
                    <a:lumMod val="65000"/>
                  </a:schemeClr>
                </a:solidFill>
              </a:rPr>
              <a:t>np.pi</a:t>
            </a:r>
            <a:r>
              <a:rPr lang="en-US" altLang="zh-CN" dirty="0">
                <a:solidFill>
                  <a:schemeClr val="bg1">
                    <a:lumMod val="65000"/>
                  </a:schemeClr>
                </a:solidFill>
              </a:rPr>
              <a:t>, </a:t>
            </a:r>
            <a:r>
              <a:rPr lang="en-US" altLang="zh-CN" dirty="0" err="1">
                <a:solidFill>
                  <a:schemeClr val="bg1">
                    <a:lumMod val="65000"/>
                  </a:schemeClr>
                </a:solidFill>
              </a:rPr>
              <a:t>np.pi</a:t>
            </a:r>
            <a:r>
              <a:rPr lang="en-US" altLang="zh-CN" dirty="0">
                <a:solidFill>
                  <a:schemeClr val="bg1">
                    <a:lumMod val="65000"/>
                  </a:schemeClr>
                </a:solidFill>
              </a:rPr>
              <a:t>, 256,endpoint=True)</a:t>
            </a:r>
          </a:p>
          <a:p>
            <a:r>
              <a:rPr lang="en-US" altLang="zh-CN" dirty="0">
                <a:solidFill>
                  <a:schemeClr val="bg1">
                    <a:lumMod val="65000"/>
                  </a:schemeClr>
                </a:solidFill>
              </a:rPr>
              <a:t>C,S = </a:t>
            </a:r>
            <a:r>
              <a:rPr lang="en-US" altLang="zh-CN" dirty="0" err="1">
                <a:solidFill>
                  <a:schemeClr val="bg1">
                    <a:lumMod val="65000"/>
                  </a:schemeClr>
                </a:solidFill>
              </a:rPr>
              <a:t>np.cos</a:t>
            </a:r>
            <a:r>
              <a:rPr lang="en-US" altLang="zh-CN" dirty="0">
                <a:solidFill>
                  <a:schemeClr val="bg1">
                    <a:lumMod val="65000"/>
                  </a:schemeClr>
                </a:solidFill>
              </a:rPr>
              <a:t>(X), </a:t>
            </a:r>
            <a:r>
              <a:rPr lang="en-US" altLang="zh-CN" dirty="0" err="1">
                <a:solidFill>
                  <a:schemeClr val="bg1">
                    <a:lumMod val="65000"/>
                  </a:schemeClr>
                </a:solidFill>
              </a:rPr>
              <a:t>np.sin</a:t>
            </a:r>
            <a:r>
              <a:rPr lang="en-US" altLang="zh-CN" dirty="0">
                <a:solidFill>
                  <a:schemeClr val="bg1">
                    <a:lumMod val="65000"/>
                  </a:schemeClr>
                </a:solidFill>
              </a:rPr>
              <a:t>(X)</a:t>
            </a:r>
          </a:p>
          <a:p>
            <a:r>
              <a:rPr lang="en-US" altLang="zh-CN" dirty="0" err="1">
                <a:solidFill>
                  <a:srgbClr val="ADADAD"/>
                </a:solidFill>
              </a:rPr>
              <a:t>plt.figure</a:t>
            </a:r>
            <a:r>
              <a:rPr lang="en-US" altLang="zh-CN" dirty="0">
                <a:solidFill>
                  <a:srgbClr val="ADADAD"/>
                </a:solidFill>
              </a:rPr>
              <a:t>(</a:t>
            </a:r>
            <a:r>
              <a:rPr lang="en-US" altLang="zh-CN" dirty="0" err="1">
                <a:solidFill>
                  <a:srgbClr val="ADADAD"/>
                </a:solidFill>
              </a:rPr>
              <a:t>figsize</a:t>
            </a:r>
            <a:r>
              <a:rPr lang="en-US" altLang="zh-CN" dirty="0">
                <a:solidFill>
                  <a:srgbClr val="ADADAD"/>
                </a:solidFill>
              </a:rPr>
              <a:t>=(10,6), dpi=80)</a:t>
            </a:r>
          </a:p>
          <a:p>
            <a:r>
              <a:rPr lang="en-US" altLang="zh-CN" dirty="0" err="1">
                <a:solidFill>
                  <a:srgbClr val="ADADAD"/>
                </a:solidFill>
              </a:rPr>
              <a:t>plt.plot</a:t>
            </a:r>
            <a:r>
              <a:rPr lang="en-US" altLang="zh-CN" dirty="0">
                <a:solidFill>
                  <a:srgbClr val="ADADAD"/>
                </a:solidFill>
              </a:rPr>
              <a:t>(</a:t>
            </a:r>
            <a:r>
              <a:rPr lang="en-US" altLang="zh-CN" dirty="0" err="1">
                <a:solidFill>
                  <a:srgbClr val="ADADAD"/>
                </a:solidFill>
              </a:rPr>
              <a:t>X,C,color</a:t>
            </a:r>
            <a:r>
              <a:rPr lang="en-US" altLang="zh-CN" dirty="0">
                <a:solidFill>
                  <a:srgbClr val="ADADAD"/>
                </a:solidFill>
              </a:rPr>
              <a:t>="</a:t>
            </a:r>
            <a:r>
              <a:rPr lang="en-US" altLang="zh-CN" dirty="0" err="1">
                <a:solidFill>
                  <a:srgbClr val="ADADAD"/>
                </a:solidFill>
              </a:rPr>
              <a:t>blue",linewidth</a:t>
            </a:r>
            <a:r>
              <a:rPr lang="en-US" altLang="zh-CN" dirty="0">
                <a:solidFill>
                  <a:srgbClr val="ADADAD"/>
                </a:solidFill>
              </a:rPr>
              <a:t>=4,linestyle="-")</a:t>
            </a:r>
          </a:p>
          <a:p>
            <a:r>
              <a:rPr lang="en-US" altLang="zh-CN" dirty="0" err="1">
                <a:solidFill>
                  <a:srgbClr val="ADADAD"/>
                </a:solidFill>
              </a:rPr>
              <a:t>plt.plot</a:t>
            </a:r>
            <a:r>
              <a:rPr lang="en-US" altLang="zh-CN" dirty="0">
                <a:solidFill>
                  <a:srgbClr val="ADADAD"/>
                </a:solidFill>
              </a:rPr>
              <a:t>(</a:t>
            </a:r>
            <a:r>
              <a:rPr lang="en-US" altLang="zh-CN" dirty="0" err="1">
                <a:solidFill>
                  <a:srgbClr val="ADADAD"/>
                </a:solidFill>
              </a:rPr>
              <a:t>X,C,color</a:t>
            </a:r>
            <a:r>
              <a:rPr lang="en-US" altLang="zh-CN" dirty="0">
                <a:solidFill>
                  <a:srgbClr val="ADADAD"/>
                </a:solidFill>
              </a:rPr>
              <a:t>="</a:t>
            </a:r>
            <a:r>
              <a:rPr lang="en-US" altLang="zh-CN" dirty="0" err="1">
                <a:solidFill>
                  <a:srgbClr val="ADADAD"/>
                </a:solidFill>
              </a:rPr>
              <a:t>red",linewidth</a:t>
            </a:r>
            <a:r>
              <a:rPr lang="en-US" altLang="zh-CN" dirty="0">
                <a:solidFill>
                  <a:srgbClr val="ADADAD"/>
                </a:solidFill>
              </a:rPr>
              <a:t>=4,linestyle="-")</a:t>
            </a:r>
          </a:p>
          <a:p>
            <a:r>
              <a:rPr lang="en-US" altLang="zh-CN" dirty="0" err="1" smtClean="0"/>
              <a:t>pl</a:t>
            </a:r>
            <a:r>
              <a:rPr lang="en-US" altLang="zh-CN" dirty="0" err="1" smtClean="0"/>
              <a:t>t.xticks</a:t>
            </a:r>
            <a:r>
              <a:rPr lang="en-US" altLang="zh-CN" dirty="0"/>
              <a:t>([-</a:t>
            </a:r>
            <a:r>
              <a:rPr lang="en-US" altLang="zh-CN" dirty="0" err="1"/>
              <a:t>np.pi</a:t>
            </a:r>
            <a:r>
              <a:rPr lang="en-US" altLang="zh-CN" dirty="0"/>
              <a:t>, -</a:t>
            </a:r>
            <a:r>
              <a:rPr lang="en-US" altLang="zh-CN" dirty="0" err="1"/>
              <a:t>np.pi</a:t>
            </a:r>
            <a:r>
              <a:rPr lang="en-US" altLang="zh-CN" dirty="0"/>
              <a:t>/2, 0, </a:t>
            </a:r>
            <a:r>
              <a:rPr lang="en-US" altLang="zh-CN" dirty="0" err="1"/>
              <a:t>np.pi</a:t>
            </a:r>
            <a:r>
              <a:rPr lang="en-US" altLang="zh-CN" dirty="0"/>
              <a:t>/2, </a:t>
            </a:r>
            <a:r>
              <a:rPr lang="en-US" altLang="zh-CN" dirty="0" err="1"/>
              <a:t>np.pi</a:t>
            </a:r>
            <a:r>
              <a:rPr lang="en-US" altLang="zh-CN" dirty="0"/>
              <a:t>],</a:t>
            </a:r>
          </a:p>
          <a:p>
            <a:r>
              <a:rPr lang="en-US" altLang="zh-CN" dirty="0"/>
              <a:t>       [</a:t>
            </a:r>
            <a:r>
              <a:rPr lang="en-US" altLang="zh-CN" dirty="0">
                <a:solidFill>
                  <a:schemeClr val="accent2"/>
                </a:solidFill>
              </a:rPr>
              <a:t>r'$-\pi$', r'$-\pi/2$', r'$0$', r'$+\pi/2$', r'$+\pi$'</a:t>
            </a:r>
            <a:r>
              <a:rPr lang="en-US" altLang="zh-CN" dirty="0"/>
              <a:t>])</a:t>
            </a:r>
          </a:p>
          <a:p>
            <a:endParaRPr lang="en-US" altLang="zh-CN" dirty="0"/>
          </a:p>
          <a:p>
            <a:r>
              <a:rPr lang="en-US" altLang="zh-CN" dirty="0" err="1" smtClean="0"/>
              <a:t>pl</a:t>
            </a:r>
            <a:r>
              <a:rPr lang="en-US" altLang="zh-CN" dirty="0" err="1" smtClean="0"/>
              <a:t>t.yticks</a:t>
            </a:r>
            <a:r>
              <a:rPr lang="en-US" altLang="zh-CN" dirty="0"/>
              <a:t>([-1, 0, +1],</a:t>
            </a:r>
          </a:p>
          <a:p>
            <a:r>
              <a:rPr lang="en-US" altLang="zh-CN" dirty="0"/>
              <a:t>       [</a:t>
            </a:r>
            <a:r>
              <a:rPr lang="en-US" altLang="zh-CN" dirty="0">
                <a:solidFill>
                  <a:schemeClr val="accent2"/>
                </a:solidFill>
              </a:rPr>
              <a:t>r'$-1$', r'$0$', r'$+1$’</a:t>
            </a:r>
            <a:r>
              <a:rPr lang="en-US" altLang="zh-CN" dirty="0"/>
              <a:t>])</a:t>
            </a:r>
          </a:p>
          <a:p>
            <a:r>
              <a:rPr lang="en-US" altLang="zh-CN" dirty="0" err="1">
                <a:solidFill>
                  <a:schemeClr val="bg1">
                    <a:lumMod val="65000"/>
                  </a:schemeClr>
                </a:solidFill>
              </a:rPr>
              <a:t>plt.show</a:t>
            </a:r>
            <a:r>
              <a:rPr lang="en-US" altLang="zh-CN" dirty="0">
                <a:solidFill>
                  <a:schemeClr val="bg1">
                    <a:lumMod val="65000"/>
                  </a:schemeClr>
                </a:solidFill>
              </a:rPr>
              <a:t>()</a:t>
            </a:r>
          </a:p>
          <a:p>
            <a:endParaRPr lang="zh-CN" altLang="en-US" dirty="0"/>
          </a:p>
        </p:txBody>
      </p:sp>
      <p:pic>
        <p:nvPicPr>
          <p:cNvPr id="7" name="图片 6">
            <a:extLst>
              <a:ext uri="{FF2B5EF4-FFF2-40B4-BE49-F238E27FC236}">
                <a16:creationId xmlns:a16="http://schemas.microsoft.com/office/drawing/2014/main" xmlns="" id="{2CCC82A2-81CF-4CCE-873E-B9AFDCB9CD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64035" y="126031"/>
            <a:ext cx="5773059" cy="3463835"/>
          </a:xfrm>
          <a:prstGeom prst="rect">
            <a:avLst/>
          </a:prstGeom>
        </p:spPr>
      </p:pic>
      <p:sp>
        <p:nvSpPr>
          <p:cNvPr id="14" name="对话气泡: 圆角矩形 13">
            <a:extLst>
              <a:ext uri="{FF2B5EF4-FFF2-40B4-BE49-F238E27FC236}">
                <a16:creationId xmlns:a16="http://schemas.microsoft.com/office/drawing/2014/main" xmlns="" id="{EB7F43F9-41AA-4BBF-BB52-D6543E723306}"/>
              </a:ext>
            </a:extLst>
          </p:cNvPr>
          <p:cNvSpPr/>
          <p:nvPr/>
        </p:nvSpPr>
        <p:spPr>
          <a:xfrm>
            <a:off x="894407" y="3481494"/>
            <a:ext cx="1157914" cy="224382"/>
          </a:xfrm>
          <a:prstGeom prst="wedgeRoundRectCallout">
            <a:avLst>
              <a:gd name="adj1" fmla="val 103684"/>
              <a:gd name="adj2" fmla="val -56070"/>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xmlns="" id="{B40DD349-1C4C-42AB-A5F9-E7321CDC3AAF}"/>
              </a:ext>
            </a:extLst>
          </p:cNvPr>
          <p:cNvSpPr txBox="1"/>
          <p:nvPr/>
        </p:nvSpPr>
        <p:spPr>
          <a:xfrm>
            <a:off x="2783840" y="3296828"/>
            <a:ext cx="1107996" cy="369332"/>
          </a:xfrm>
          <a:prstGeom prst="rect">
            <a:avLst/>
          </a:prstGeom>
          <a:noFill/>
        </p:spPr>
        <p:txBody>
          <a:bodyPr wrap="none" rtlCol="0">
            <a:spAutoFit/>
          </a:bodyPr>
          <a:lstStyle/>
          <a:p>
            <a:r>
              <a:rPr lang="zh-CN" altLang="en-US" dirty="0">
                <a:solidFill>
                  <a:srgbClr val="4472C4"/>
                </a:solidFill>
              </a:rPr>
              <a:t>刻度位置</a:t>
            </a:r>
          </a:p>
        </p:txBody>
      </p:sp>
      <p:sp>
        <p:nvSpPr>
          <p:cNvPr id="16" name="对话气泡: 圆角矩形 15">
            <a:extLst>
              <a:ext uri="{FF2B5EF4-FFF2-40B4-BE49-F238E27FC236}">
                <a16:creationId xmlns:a16="http://schemas.microsoft.com/office/drawing/2014/main" xmlns="" id="{F6ECEAA5-942B-4EF5-ADCF-A7B5A61FC38E}"/>
              </a:ext>
            </a:extLst>
          </p:cNvPr>
          <p:cNvSpPr/>
          <p:nvPr/>
        </p:nvSpPr>
        <p:spPr>
          <a:xfrm>
            <a:off x="755553" y="3759647"/>
            <a:ext cx="2664979" cy="224382"/>
          </a:xfrm>
          <a:prstGeom prst="wedgeRoundRectCallout">
            <a:avLst>
              <a:gd name="adj1" fmla="val 78522"/>
              <a:gd name="adj2" fmla="val 4303"/>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xmlns="" id="{17C32946-7974-4D84-AF82-601971489507}"/>
              </a:ext>
            </a:extLst>
          </p:cNvPr>
          <p:cNvSpPr txBox="1"/>
          <p:nvPr/>
        </p:nvSpPr>
        <p:spPr>
          <a:xfrm>
            <a:off x="4305331" y="3684925"/>
            <a:ext cx="2492990" cy="369332"/>
          </a:xfrm>
          <a:prstGeom prst="rect">
            <a:avLst/>
          </a:prstGeom>
          <a:noFill/>
        </p:spPr>
        <p:txBody>
          <a:bodyPr wrap="none" rtlCol="0">
            <a:spAutoFit/>
          </a:bodyPr>
          <a:lstStyle/>
          <a:p>
            <a:r>
              <a:rPr lang="zh-CN" altLang="en-US" dirty="0">
                <a:solidFill>
                  <a:srgbClr val="4472C4"/>
                </a:solidFill>
              </a:rPr>
              <a:t>刻度对应标签，可忽略</a:t>
            </a:r>
          </a:p>
        </p:txBody>
      </p:sp>
      <p:sp>
        <p:nvSpPr>
          <p:cNvPr id="5" name="Rectangle 2">
            <a:extLst>
              <a:ext uri="{FF2B5EF4-FFF2-40B4-BE49-F238E27FC236}">
                <a16:creationId xmlns:a16="http://schemas.microsoft.com/office/drawing/2014/main" xmlns="" id="{E73B144A-AEC2-403E-A52F-C305DF5AA944}"/>
              </a:ext>
            </a:extLst>
          </p:cNvPr>
          <p:cNvSpPr>
            <a:spLocks noChangeArrowheads="1"/>
          </p:cNvSpPr>
          <p:nvPr/>
        </p:nvSpPr>
        <p:spPr bwMode="auto">
          <a:xfrm>
            <a:off x="3384973" y="4217343"/>
            <a:ext cx="47684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xticks</a:t>
            </a:r>
            <a:r>
              <a:rPr kumimoji="0" lang="zh-CN" altLang="zh-CN" sz="1400" b="0" i="0" u="none" strike="noStrike" cap="none" normalizeH="0" baseline="0" dirty="0">
                <a:ln>
                  <a:noFill/>
                </a:ln>
                <a:solidFill>
                  <a:srgbClr val="333333"/>
                </a:solidFill>
                <a:effectLst/>
                <a:ea typeface="helvetica neue"/>
              </a:rPr>
              <a:t>(</a:t>
            </a:r>
            <a:r>
              <a:rPr kumimoji="0" lang="zh-CN" altLang="zh-CN" sz="1400" b="0" i="1"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ticks=None</a:t>
            </a:r>
            <a:r>
              <a:rPr kumimoji="0" lang="zh-CN" altLang="zh-CN" sz="1400" b="0" i="0" u="none" strike="noStrike" cap="none" normalizeH="0" baseline="0" dirty="0">
                <a:ln>
                  <a:noFill/>
                </a:ln>
                <a:solidFill>
                  <a:srgbClr val="333333"/>
                </a:solidFill>
                <a:effectLst/>
                <a:ea typeface="helvetica neue"/>
              </a:rPr>
              <a:t>, </a:t>
            </a:r>
            <a:r>
              <a:rPr kumimoji="0" lang="zh-CN" altLang="zh-CN" sz="1400" b="0" i="1"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labels=None</a:t>
            </a:r>
            <a:r>
              <a:rPr kumimoji="0" lang="zh-CN" altLang="zh-CN" sz="1400" b="0" i="0" u="none" strike="noStrike" cap="none" normalizeH="0" baseline="0" dirty="0">
                <a:ln>
                  <a:noFill/>
                </a:ln>
                <a:solidFill>
                  <a:srgbClr val="333333"/>
                </a:solidFill>
                <a:effectLst/>
                <a:ea typeface="helvetica neue"/>
              </a:rPr>
              <a:t>, </a:t>
            </a:r>
            <a:r>
              <a:rPr kumimoji="0" lang="zh-CN" altLang="zh-CN" sz="1400" b="0" i="1"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**kwargs</a:t>
            </a:r>
            <a:r>
              <a:rPr kumimoji="0" lang="zh-CN" altLang="zh-CN" sz="1400" b="0" i="0" u="none" strike="noStrike" cap="none" normalizeH="0" baseline="0" dirty="0">
                <a:ln>
                  <a:noFill/>
                </a:ln>
                <a:solidFill>
                  <a:srgbClr val="333333"/>
                </a:solidFill>
                <a:effectLst/>
                <a:ea typeface="helvetica neue"/>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19" name="Rectangle 2">
            <a:extLst>
              <a:ext uri="{FF2B5EF4-FFF2-40B4-BE49-F238E27FC236}">
                <a16:creationId xmlns:a16="http://schemas.microsoft.com/office/drawing/2014/main" xmlns="" id="{ACF221FF-2660-46B5-96D9-8E2EB7E712C9}"/>
              </a:ext>
            </a:extLst>
          </p:cNvPr>
          <p:cNvSpPr>
            <a:spLocks noChangeArrowheads="1"/>
          </p:cNvSpPr>
          <p:nvPr/>
        </p:nvSpPr>
        <p:spPr bwMode="auto">
          <a:xfrm>
            <a:off x="6116320" y="4653417"/>
            <a:ext cx="16916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err="1">
                <a:solidFill>
                  <a:srgbClr val="333333"/>
                </a:solidFill>
              </a:rPr>
              <a:t>fontsize</a:t>
            </a:r>
            <a:r>
              <a:rPr lang="en-US" altLang="zh-CN" sz="1400" dirty="0">
                <a:solidFill>
                  <a:srgbClr val="333333"/>
                </a:solidFill>
              </a:rPr>
              <a:t>, rotation,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1" name="矩形 20">
            <a:extLst>
              <a:ext uri="{FF2B5EF4-FFF2-40B4-BE49-F238E27FC236}">
                <a16:creationId xmlns:a16="http://schemas.microsoft.com/office/drawing/2014/main" xmlns="" id="{487D4A34-8572-4DE5-A2B6-5C1B88B90A8D}"/>
              </a:ext>
            </a:extLst>
          </p:cNvPr>
          <p:cNvSpPr/>
          <p:nvPr/>
        </p:nvSpPr>
        <p:spPr>
          <a:xfrm>
            <a:off x="8050760" y="3838037"/>
            <a:ext cx="3732369" cy="369332"/>
          </a:xfrm>
          <a:prstGeom prst="rect">
            <a:avLst/>
          </a:prstGeom>
          <a:solidFill>
            <a:schemeClr val="bg1"/>
          </a:solidFill>
        </p:spPr>
        <p:txBody>
          <a:bodyPr wrap="square">
            <a:spAutoFit/>
          </a:bodyPr>
          <a:lstStyle/>
          <a:p>
            <a:r>
              <a:rPr lang="en-US" altLang="zh-CN" dirty="0"/>
              <a:t>text</a:t>
            </a:r>
            <a:r>
              <a:rPr lang="zh-CN" altLang="en-US" dirty="0"/>
              <a:t>字符串支持</a:t>
            </a:r>
            <a:r>
              <a:rPr lang="en-US" altLang="zh-CN" dirty="0" err="1"/>
              <a:t>LaTex</a:t>
            </a:r>
            <a:r>
              <a:rPr lang="zh-CN" altLang="en-US" dirty="0"/>
              <a:t>的公式输入</a:t>
            </a:r>
            <a:endParaRPr lang="en-US" altLang="zh-CN" dirty="0"/>
          </a:p>
        </p:txBody>
      </p:sp>
      <p:sp>
        <p:nvSpPr>
          <p:cNvPr id="26" name="矩形 25">
            <a:extLst>
              <a:ext uri="{FF2B5EF4-FFF2-40B4-BE49-F238E27FC236}">
                <a16:creationId xmlns:a16="http://schemas.microsoft.com/office/drawing/2014/main" xmlns="" id="{62B82BF1-AE5D-479E-8AB3-135C9CEE6083}"/>
              </a:ext>
            </a:extLst>
          </p:cNvPr>
          <p:cNvSpPr/>
          <p:nvPr/>
        </p:nvSpPr>
        <p:spPr>
          <a:xfrm>
            <a:off x="8116015" y="4523303"/>
            <a:ext cx="3732369" cy="646331"/>
          </a:xfrm>
          <a:prstGeom prst="rect">
            <a:avLst/>
          </a:prstGeom>
          <a:solidFill>
            <a:schemeClr val="bg1"/>
          </a:solidFill>
        </p:spPr>
        <p:txBody>
          <a:bodyPr wrap="square">
            <a:spAutoFit/>
          </a:bodyPr>
          <a:lstStyle/>
          <a:p>
            <a:r>
              <a:rPr lang="zh-CN" altLang="en-US" dirty="0"/>
              <a:t>尝试输入：</a:t>
            </a:r>
            <a:r>
              <a:rPr lang="en-US" altLang="zh-CN" dirty="0" err="1"/>
              <a:t>plt.text</a:t>
            </a:r>
            <a:r>
              <a:rPr lang="en-US" altLang="zh-CN" dirty="0"/>
              <a:t>(</a:t>
            </a:r>
            <a:r>
              <a:rPr lang="en-US" altLang="zh-CN" dirty="0">
                <a:solidFill>
                  <a:schemeClr val="accent2"/>
                </a:solidFill>
              </a:rPr>
              <a:t>0</a:t>
            </a:r>
            <a:r>
              <a:rPr lang="en-US" altLang="zh-CN" dirty="0"/>
              <a:t>, </a:t>
            </a:r>
            <a:r>
              <a:rPr lang="en-US" altLang="zh-CN" dirty="0">
                <a:solidFill>
                  <a:schemeClr val="accent2"/>
                </a:solidFill>
              </a:rPr>
              <a:t>0</a:t>
            </a:r>
            <a:r>
              <a:rPr lang="en-US" altLang="zh-CN" dirty="0"/>
              <a:t>, </a:t>
            </a:r>
            <a:r>
              <a:rPr lang="en-US" altLang="zh-CN" dirty="0">
                <a:solidFill>
                  <a:schemeClr val="accent6"/>
                </a:solidFill>
              </a:rPr>
              <a:t>"$\Theta=\pi r^2/\sqrt{x}$"</a:t>
            </a:r>
            <a:r>
              <a:rPr lang="en-US" altLang="zh-CN" dirty="0"/>
              <a:t>)</a:t>
            </a:r>
          </a:p>
        </p:txBody>
      </p:sp>
      <p:sp>
        <p:nvSpPr>
          <p:cNvPr id="28" name="矩形 27">
            <a:extLst>
              <a:ext uri="{FF2B5EF4-FFF2-40B4-BE49-F238E27FC236}">
                <a16:creationId xmlns:a16="http://schemas.microsoft.com/office/drawing/2014/main" xmlns="" id="{597A77D0-47A4-4269-960F-3C65C1C3EBC0}"/>
              </a:ext>
            </a:extLst>
          </p:cNvPr>
          <p:cNvSpPr/>
          <p:nvPr/>
        </p:nvSpPr>
        <p:spPr>
          <a:xfrm>
            <a:off x="8116015" y="5385484"/>
            <a:ext cx="3732369" cy="646331"/>
          </a:xfrm>
          <a:prstGeom prst="rect">
            <a:avLst/>
          </a:prstGeom>
          <a:solidFill>
            <a:schemeClr val="bg1"/>
          </a:solidFill>
        </p:spPr>
        <p:txBody>
          <a:bodyPr wrap="square">
            <a:spAutoFit/>
          </a:bodyPr>
          <a:lstStyle/>
          <a:p>
            <a:r>
              <a:rPr lang="en-US" altLang="zh-CN" dirty="0" err="1">
                <a:solidFill>
                  <a:schemeClr val="accent4"/>
                </a:solidFill>
              </a:rPr>
              <a:t>LaTex</a:t>
            </a:r>
            <a:r>
              <a:rPr lang="zh-CN" altLang="en-US" dirty="0">
                <a:solidFill>
                  <a:schemeClr val="accent4"/>
                </a:solidFill>
              </a:rPr>
              <a:t>的公式输入语法自行网上查找</a:t>
            </a:r>
            <a:endParaRPr lang="en-US" altLang="zh-CN" dirty="0">
              <a:solidFill>
                <a:schemeClr val="accent4"/>
              </a:solidFill>
            </a:endParaRPr>
          </a:p>
        </p:txBody>
      </p:sp>
    </p:spTree>
    <p:extLst>
      <p:ext uri="{BB962C8B-B14F-4D97-AF65-F5344CB8AC3E}">
        <p14:creationId xmlns:p14="http://schemas.microsoft.com/office/powerpoint/2010/main" val="135204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4" grpId="0" animBg="1"/>
      <p:bldP spid="4" grpId="0"/>
      <p:bldP spid="16" grpId="0" animBg="1"/>
      <p:bldP spid="18" grpId="0"/>
      <p:bldP spid="5" grpId="0"/>
      <p:bldP spid="19" grpId="0"/>
      <p:bldP spid="21" grpId="0" animBg="1"/>
      <p:bldP spid="26"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12</a:t>
            </a:fld>
            <a:endParaRPr lang="zh-CN" altLang="en-US"/>
          </a:p>
        </p:txBody>
      </p:sp>
      <p:pic>
        <p:nvPicPr>
          <p:cNvPr id="7" name="图片 6">
            <a:extLst>
              <a:ext uri="{FF2B5EF4-FFF2-40B4-BE49-F238E27FC236}">
                <a16:creationId xmlns:a16="http://schemas.microsoft.com/office/drawing/2014/main" xmlns="" id="{2CCC82A2-81CF-4CCE-873E-B9AFDCB9CD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64036" y="126031"/>
            <a:ext cx="5773057" cy="3463835"/>
          </a:xfrm>
          <a:prstGeom prst="rect">
            <a:avLst/>
          </a:prstGeom>
        </p:spPr>
      </p:pic>
      <p:sp>
        <p:nvSpPr>
          <p:cNvPr id="10" name="矩形 9">
            <a:extLst>
              <a:ext uri="{FF2B5EF4-FFF2-40B4-BE49-F238E27FC236}">
                <a16:creationId xmlns:a16="http://schemas.microsoft.com/office/drawing/2014/main" xmlns="" id="{4129C29F-7253-4B21-958E-EC6F2B384E62}"/>
              </a:ext>
            </a:extLst>
          </p:cNvPr>
          <p:cNvSpPr/>
          <p:nvPr/>
        </p:nvSpPr>
        <p:spPr>
          <a:xfrm>
            <a:off x="0" y="0"/>
            <a:ext cx="6096000" cy="5355312"/>
          </a:xfrm>
          <a:prstGeom prst="rect">
            <a:avLst/>
          </a:prstGeom>
          <a:solidFill>
            <a:schemeClr val="bg1"/>
          </a:solidFill>
        </p:spPr>
        <p:txBody>
          <a:bodyPr>
            <a:spAutoFit/>
          </a:bodyPr>
          <a:lstStyle/>
          <a:p>
            <a:r>
              <a:rPr lang="en-US" altLang="zh-CN" dirty="0">
                <a:solidFill>
                  <a:schemeClr val="bg1">
                    <a:lumMod val="65000"/>
                  </a:schemeClr>
                </a:solidFill>
              </a:rPr>
              <a:t>import </a:t>
            </a:r>
            <a:r>
              <a:rPr lang="en-US" altLang="zh-CN" dirty="0" err="1">
                <a:solidFill>
                  <a:schemeClr val="bg1">
                    <a:lumMod val="65000"/>
                  </a:schemeClr>
                </a:solidFill>
              </a:rPr>
              <a:t>numpy</a:t>
            </a:r>
            <a:r>
              <a:rPr lang="en-US" altLang="zh-CN" dirty="0">
                <a:solidFill>
                  <a:schemeClr val="bg1">
                    <a:lumMod val="65000"/>
                  </a:schemeClr>
                </a:solidFill>
              </a:rPr>
              <a:t> as np</a:t>
            </a:r>
          </a:p>
          <a:p>
            <a:r>
              <a:rPr lang="en-US" altLang="zh-CN" dirty="0">
                <a:solidFill>
                  <a:schemeClr val="bg1">
                    <a:lumMod val="65000"/>
                  </a:schemeClr>
                </a:solidFill>
              </a:rPr>
              <a:t>import </a:t>
            </a:r>
            <a:r>
              <a:rPr lang="en-US" altLang="zh-CN" dirty="0" err="1">
                <a:solidFill>
                  <a:schemeClr val="bg1">
                    <a:lumMod val="65000"/>
                  </a:schemeClr>
                </a:solidFill>
              </a:rPr>
              <a:t>matplotlib.pyplot</a:t>
            </a:r>
            <a:r>
              <a:rPr lang="en-US" altLang="zh-CN" dirty="0">
                <a:solidFill>
                  <a:schemeClr val="bg1">
                    <a:lumMod val="65000"/>
                  </a:schemeClr>
                </a:solidFill>
              </a:rPr>
              <a:t> as </a:t>
            </a:r>
            <a:r>
              <a:rPr lang="en-US" altLang="zh-CN" dirty="0" err="1">
                <a:solidFill>
                  <a:schemeClr val="bg1">
                    <a:lumMod val="65000"/>
                  </a:schemeClr>
                </a:solidFill>
              </a:rPr>
              <a:t>plt</a:t>
            </a:r>
            <a:endParaRPr lang="en-US" altLang="zh-CN" dirty="0">
              <a:solidFill>
                <a:schemeClr val="bg1">
                  <a:lumMod val="65000"/>
                </a:schemeClr>
              </a:solidFill>
            </a:endParaRPr>
          </a:p>
          <a:p>
            <a:r>
              <a:rPr lang="en-US" altLang="zh-CN" dirty="0">
                <a:solidFill>
                  <a:schemeClr val="bg1">
                    <a:lumMod val="65000"/>
                  </a:schemeClr>
                </a:solidFill>
              </a:rPr>
              <a:t>X = </a:t>
            </a:r>
            <a:r>
              <a:rPr lang="en-US" altLang="zh-CN" dirty="0" err="1">
                <a:solidFill>
                  <a:schemeClr val="bg1">
                    <a:lumMod val="65000"/>
                  </a:schemeClr>
                </a:solidFill>
              </a:rPr>
              <a:t>np.linspace</a:t>
            </a:r>
            <a:r>
              <a:rPr lang="en-US" altLang="zh-CN" dirty="0">
                <a:solidFill>
                  <a:schemeClr val="bg1">
                    <a:lumMod val="65000"/>
                  </a:schemeClr>
                </a:solidFill>
              </a:rPr>
              <a:t>(-</a:t>
            </a:r>
            <a:r>
              <a:rPr lang="en-US" altLang="zh-CN" dirty="0" err="1">
                <a:solidFill>
                  <a:schemeClr val="bg1">
                    <a:lumMod val="65000"/>
                  </a:schemeClr>
                </a:solidFill>
              </a:rPr>
              <a:t>np.pi</a:t>
            </a:r>
            <a:r>
              <a:rPr lang="en-US" altLang="zh-CN" dirty="0">
                <a:solidFill>
                  <a:schemeClr val="bg1">
                    <a:lumMod val="65000"/>
                  </a:schemeClr>
                </a:solidFill>
              </a:rPr>
              <a:t>, </a:t>
            </a:r>
            <a:r>
              <a:rPr lang="en-US" altLang="zh-CN" dirty="0" err="1">
                <a:solidFill>
                  <a:schemeClr val="bg1">
                    <a:lumMod val="65000"/>
                  </a:schemeClr>
                </a:solidFill>
              </a:rPr>
              <a:t>np.pi</a:t>
            </a:r>
            <a:r>
              <a:rPr lang="en-US" altLang="zh-CN" dirty="0">
                <a:solidFill>
                  <a:schemeClr val="bg1">
                    <a:lumMod val="65000"/>
                  </a:schemeClr>
                </a:solidFill>
              </a:rPr>
              <a:t>, 256,endpoint=True)</a:t>
            </a:r>
          </a:p>
          <a:p>
            <a:r>
              <a:rPr lang="en-US" altLang="zh-CN" dirty="0">
                <a:solidFill>
                  <a:schemeClr val="bg1">
                    <a:lumMod val="65000"/>
                  </a:schemeClr>
                </a:solidFill>
              </a:rPr>
              <a:t>C,S = </a:t>
            </a:r>
            <a:r>
              <a:rPr lang="en-US" altLang="zh-CN" dirty="0" err="1">
                <a:solidFill>
                  <a:schemeClr val="bg1">
                    <a:lumMod val="65000"/>
                  </a:schemeClr>
                </a:solidFill>
              </a:rPr>
              <a:t>np.cos</a:t>
            </a:r>
            <a:r>
              <a:rPr lang="en-US" altLang="zh-CN" dirty="0">
                <a:solidFill>
                  <a:schemeClr val="bg1">
                    <a:lumMod val="65000"/>
                  </a:schemeClr>
                </a:solidFill>
              </a:rPr>
              <a:t>(X), </a:t>
            </a:r>
            <a:r>
              <a:rPr lang="en-US" altLang="zh-CN" dirty="0" err="1">
                <a:solidFill>
                  <a:schemeClr val="bg1">
                    <a:lumMod val="65000"/>
                  </a:schemeClr>
                </a:solidFill>
              </a:rPr>
              <a:t>np.sin</a:t>
            </a:r>
            <a:r>
              <a:rPr lang="en-US" altLang="zh-CN" dirty="0">
                <a:solidFill>
                  <a:schemeClr val="bg1">
                    <a:lumMod val="65000"/>
                  </a:schemeClr>
                </a:solidFill>
              </a:rPr>
              <a:t>(X)</a:t>
            </a:r>
          </a:p>
          <a:p>
            <a:r>
              <a:rPr lang="en-US" altLang="zh-CN" dirty="0" err="1">
                <a:solidFill>
                  <a:srgbClr val="ADADAD"/>
                </a:solidFill>
              </a:rPr>
              <a:t>plt.figure</a:t>
            </a:r>
            <a:r>
              <a:rPr lang="en-US" altLang="zh-CN" dirty="0">
                <a:solidFill>
                  <a:srgbClr val="ADADAD"/>
                </a:solidFill>
              </a:rPr>
              <a:t>(</a:t>
            </a:r>
            <a:r>
              <a:rPr lang="en-US" altLang="zh-CN" dirty="0" err="1">
                <a:solidFill>
                  <a:srgbClr val="ADADAD"/>
                </a:solidFill>
              </a:rPr>
              <a:t>figsize</a:t>
            </a:r>
            <a:r>
              <a:rPr lang="en-US" altLang="zh-CN" dirty="0">
                <a:solidFill>
                  <a:srgbClr val="ADADAD"/>
                </a:solidFill>
              </a:rPr>
              <a:t>=(10,6), dpi=80)</a:t>
            </a:r>
          </a:p>
          <a:p>
            <a:r>
              <a:rPr lang="en-US" altLang="zh-CN" dirty="0" err="1">
                <a:solidFill>
                  <a:srgbClr val="ADADAD"/>
                </a:solidFill>
              </a:rPr>
              <a:t>plt.plot</a:t>
            </a:r>
            <a:r>
              <a:rPr lang="en-US" altLang="zh-CN" dirty="0">
                <a:solidFill>
                  <a:srgbClr val="ADADAD"/>
                </a:solidFill>
              </a:rPr>
              <a:t>(</a:t>
            </a:r>
            <a:r>
              <a:rPr lang="en-US" altLang="zh-CN" dirty="0" err="1">
                <a:solidFill>
                  <a:srgbClr val="ADADAD"/>
                </a:solidFill>
              </a:rPr>
              <a:t>X,C,color</a:t>
            </a:r>
            <a:r>
              <a:rPr lang="en-US" altLang="zh-CN" dirty="0">
                <a:solidFill>
                  <a:srgbClr val="ADADAD"/>
                </a:solidFill>
              </a:rPr>
              <a:t>="</a:t>
            </a:r>
            <a:r>
              <a:rPr lang="en-US" altLang="zh-CN" dirty="0" err="1">
                <a:solidFill>
                  <a:srgbClr val="ADADAD"/>
                </a:solidFill>
              </a:rPr>
              <a:t>blue",linewidth</a:t>
            </a:r>
            <a:r>
              <a:rPr lang="en-US" altLang="zh-CN" dirty="0">
                <a:solidFill>
                  <a:srgbClr val="ADADAD"/>
                </a:solidFill>
              </a:rPr>
              <a:t>=4,linestyle="-")</a:t>
            </a:r>
          </a:p>
          <a:p>
            <a:r>
              <a:rPr lang="en-US" altLang="zh-CN" dirty="0" err="1">
                <a:solidFill>
                  <a:srgbClr val="ADADAD"/>
                </a:solidFill>
              </a:rPr>
              <a:t>plt.plot</a:t>
            </a:r>
            <a:r>
              <a:rPr lang="en-US" altLang="zh-CN" dirty="0">
                <a:solidFill>
                  <a:srgbClr val="ADADAD"/>
                </a:solidFill>
              </a:rPr>
              <a:t>(</a:t>
            </a:r>
            <a:r>
              <a:rPr lang="en-US" altLang="zh-CN" dirty="0" err="1">
                <a:solidFill>
                  <a:srgbClr val="ADADAD"/>
                </a:solidFill>
              </a:rPr>
              <a:t>X,C,color</a:t>
            </a:r>
            <a:r>
              <a:rPr lang="en-US" altLang="zh-CN" dirty="0">
                <a:solidFill>
                  <a:srgbClr val="ADADAD"/>
                </a:solidFill>
              </a:rPr>
              <a:t>="</a:t>
            </a:r>
            <a:r>
              <a:rPr lang="en-US" altLang="zh-CN" dirty="0" err="1">
                <a:solidFill>
                  <a:srgbClr val="ADADAD"/>
                </a:solidFill>
              </a:rPr>
              <a:t>red",linewidth</a:t>
            </a:r>
            <a:r>
              <a:rPr lang="en-US" altLang="zh-CN" dirty="0">
                <a:solidFill>
                  <a:srgbClr val="ADADAD"/>
                </a:solidFill>
              </a:rPr>
              <a:t>=4,linestyle="-")</a:t>
            </a:r>
          </a:p>
          <a:p>
            <a:r>
              <a:rPr lang="en-US" altLang="zh-CN" dirty="0" err="1">
                <a:solidFill>
                  <a:srgbClr val="ADADAD"/>
                </a:solidFill>
              </a:rPr>
              <a:t>xticks</a:t>
            </a:r>
            <a:r>
              <a:rPr lang="en-US" altLang="zh-CN" dirty="0">
                <a:solidFill>
                  <a:srgbClr val="ADADAD"/>
                </a:solidFill>
              </a:rPr>
              <a:t>([-</a:t>
            </a:r>
            <a:r>
              <a:rPr lang="en-US" altLang="zh-CN" dirty="0" err="1">
                <a:solidFill>
                  <a:srgbClr val="ADADAD"/>
                </a:solidFill>
              </a:rPr>
              <a:t>np.pi</a:t>
            </a:r>
            <a:r>
              <a:rPr lang="en-US" altLang="zh-CN" dirty="0">
                <a:solidFill>
                  <a:srgbClr val="ADADAD"/>
                </a:solidFill>
              </a:rPr>
              <a:t>, -</a:t>
            </a:r>
            <a:r>
              <a:rPr lang="en-US" altLang="zh-CN" dirty="0" err="1">
                <a:solidFill>
                  <a:srgbClr val="ADADAD"/>
                </a:solidFill>
              </a:rPr>
              <a:t>np.pi</a:t>
            </a:r>
            <a:r>
              <a:rPr lang="en-US" altLang="zh-CN" dirty="0">
                <a:solidFill>
                  <a:srgbClr val="ADADAD"/>
                </a:solidFill>
              </a:rPr>
              <a:t>/2, 0, </a:t>
            </a:r>
            <a:r>
              <a:rPr lang="en-US" altLang="zh-CN" dirty="0" err="1">
                <a:solidFill>
                  <a:srgbClr val="ADADAD"/>
                </a:solidFill>
              </a:rPr>
              <a:t>np.pi</a:t>
            </a:r>
            <a:r>
              <a:rPr lang="en-US" altLang="zh-CN" dirty="0">
                <a:solidFill>
                  <a:srgbClr val="ADADAD"/>
                </a:solidFill>
              </a:rPr>
              <a:t>/2, </a:t>
            </a:r>
            <a:r>
              <a:rPr lang="en-US" altLang="zh-CN" dirty="0" err="1">
                <a:solidFill>
                  <a:srgbClr val="ADADAD"/>
                </a:solidFill>
              </a:rPr>
              <a:t>np.pi</a:t>
            </a:r>
            <a:r>
              <a:rPr lang="en-US" altLang="zh-CN" dirty="0">
                <a:solidFill>
                  <a:srgbClr val="ADADAD"/>
                </a:solidFill>
              </a:rPr>
              <a:t>],[r'$-\pi$', r'$-\pi/2$', r'$0$', r'$+\pi/2$', r'$+\pi$'])</a:t>
            </a:r>
          </a:p>
          <a:p>
            <a:r>
              <a:rPr lang="en-US" altLang="zh-CN" dirty="0" err="1">
                <a:solidFill>
                  <a:srgbClr val="ADADAD"/>
                </a:solidFill>
              </a:rPr>
              <a:t>yticks</a:t>
            </a:r>
            <a:r>
              <a:rPr lang="en-US" altLang="zh-CN" dirty="0">
                <a:solidFill>
                  <a:srgbClr val="ADADAD"/>
                </a:solidFill>
              </a:rPr>
              <a:t>([-1, 0, +1],[r'$-1$', r'$0$', r'$+1$’])</a:t>
            </a:r>
          </a:p>
          <a:p>
            <a:r>
              <a:rPr lang="en-US" altLang="zh-CN" dirty="0"/>
              <a:t>ax = </a:t>
            </a:r>
            <a:r>
              <a:rPr lang="en-US" altLang="zh-CN" dirty="0" err="1"/>
              <a:t>plt.gca</a:t>
            </a:r>
            <a:r>
              <a:rPr lang="en-US" altLang="zh-CN" dirty="0"/>
              <a:t>()</a:t>
            </a:r>
          </a:p>
          <a:p>
            <a:r>
              <a:rPr lang="en-US" altLang="zh-CN" dirty="0" err="1"/>
              <a:t>ax.spines</a:t>
            </a:r>
            <a:r>
              <a:rPr lang="en-US" altLang="zh-CN" dirty="0"/>
              <a:t>[</a:t>
            </a:r>
            <a:r>
              <a:rPr lang="en-US" altLang="zh-CN" dirty="0">
                <a:solidFill>
                  <a:schemeClr val="accent6"/>
                </a:solidFill>
              </a:rPr>
              <a:t>'right'</a:t>
            </a:r>
            <a:r>
              <a:rPr lang="en-US" altLang="zh-CN" dirty="0"/>
              <a:t>].</a:t>
            </a:r>
            <a:r>
              <a:rPr lang="en-US" altLang="zh-CN" dirty="0" err="1"/>
              <a:t>set_visible</a:t>
            </a:r>
            <a:r>
              <a:rPr lang="en-US" altLang="zh-CN" dirty="0"/>
              <a:t>(</a:t>
            </a:r>
            <a:r>
              <a:rPr lang="en-US" altLang="zh-CN" dirty="0">
                <a:solidFill>
                  <a:schemeClr val="accent6"/>
                </a:solidFill>
              </a:rPr>
              <a:t>False</a:t>
            </a:r>
            <a:r>
              <a:rPr lang="en-US" altLang="zh-CN" dirty="0"/>
              <a:t>)</a:t>
            </a:r>
          </a:p>
          <a:p>
            <a:r>
              <a:rPr lang="en-US" altLang="zh-CN" dirty="0" err="1"/>
              <a:t>ax.spines</a:t>
            </a:r>
            <a:r>
              <a:rPr lang="en-US" altLang="zh-CN" dirty="0"/>
              <a:t>[</a:t>
            </a:r>
            <a:r>
              <a:rPr lang="en-US" altLang="zh-CN" dirty="0">
                <a:solidFill>
                  <a:schemeClr val="accent6"/>
                </a:solidFill>
              </a:rPr>
              <a:t>'top'</a:t>
            </a:r>
            <a:r>
              <a:rPr lang="en-US" altLang="zh-CN" dirty="0"/>
              <a:t>].</a:t>
            </a:r>
            <a:r>
              <a:rPr lang="en-US" altLang="zh-CN" dirty="0" err="1"/>
              <a:t>set_visible</a:t>
            </a:r>
            <a:r>
              <a:rPr lang="en-US" altLang="zh-CN" dirty="0"/>
              <a:t>(</a:t>
            </a:r>
            <a:r>
              <a:rPr lang="en-US" altLang="zh-CN" dirty="0">
                <a:solidFill>
                  <a:schemeClr val="accent6"/>
                </a:solidFill>
              </a:rPr>
              <a:t>False</a:t>
            </a:r>
            <a:r>
              <a:rPr lang="en-US" altLang="zh-CN" dirty="0"/>
              <a:t>)</a:t>
            </a:r>
          </a:p>
          <a:p>
            <a:r>
              <a:rPr lang="en-US" altLang="zh-CN" dirty="0" err="1"/>
              <a:t>ax.xaxis.set_ticks_position</a:t>
            </a:r>
            <a:r>
              <a:rPr lang="en-US" altLang="zh-CN" dirty="0"/>
              <a:t>(</a:t>
            </a:r>
            <a:r>
              <a:rPr lang="en-US" altLang="zh-CN" dirty="0">
                <a:solidFill>
                  <a:schemeClr val="accent6"/>
                </a:solidFill>
              </a:rPr>
              <a:t>'bottom'</a:t>
            </a:r>
            <a:r>
              <a:rPr lang="en-US" altLang="zh-CN" dirty="0"/>
              <a:t>)</a:t>
            </a:r>
          </a:p>
          <a:p>
            <a:r>
              <a:rPr lang="en-US" altLang="zh-CN" dirty="0" err="1"/>
              <a:t>ax.spines</a:t>
            </a:r>
            <a:r>
              <a:rPr lang="en-US" altLang="zh-CN" dirty="0"/>
              <a:t>[</a:t>
            </a:r>
            <a:r>
              <a:rPr lang="en-US" altLang="zh-CN" dirty="0">
                <a:solidFill>
                  <a:schemeClr val="accent6"/>
                </a:solidFill>
              </a:rPr>
              <a:t>'bottom'</a:t>
            </a:r>
            <a:r>
              <a:rPr lang="en-US" altLang="zh-CN" dirty="0"/>
              <a:t>].</a:t>
            </a:r>
            <a:r>
              <a:rPr lang="en-US" altLang="zh-CN" dirty="0" err="1"/>
              <a:t>set_position</a:t>
            </a:r>
            <a:r>
              <a:rPr lang="en-US" altLang="zh-CN" dirty="0"/>
              <a:t>((</a:t>
            </a:r>
            <a:r>
              <a:rPr lang="en-US" altLang="zh-CN" dirty="0">
                <a:solidFill>
                  <a:schemeClr val="accent6"/>
                </a:solidFill>
              </a:rPr>
              <a:t>'data'</a:t>
            </a:r>
            <a:r>
              <a:rPr lang="en-US" altLang="zh-CN" dirty="0"/>
              <a:t>,</a:t>
            </a:r>
            <a:r>
              <a:rPr lang="en-US" altLang="zh-CN" dirty="0">
                <a:solidFill>
                  <a:schemeClr val="accent2"/>
                </a:solidFill>
              </a:rPr>
              <a:t>0</a:t>
            </a:r>
            <a:r>
              <a:rPr lang="en-US" altLang="zh-CN" dirty="0"/>
              <a:t>))</a:t>
            </a:r>
          </a:p>
          <a:p>
            <a:r>
              <a:rPr lang="en-US" altLang="zh-CN" dirty="0" err="1"/>
              <a:t>ax.yaxis.set_ticks_position</a:t>
            </a:r>
            <a:r>
              <a:rPr lang="en-US" altLang="zh-CN" dirty="0"/>
              <a:t>(</a:t>
            </a:r>
            <a:r>
              <a:rPr lang="en-US" altLang="zh-CN" dirty="0">
                <a:solidFill>
                  <a:schemeClr val="accent6"/>
                </a:solidFill>
              </a:rPr>
              <a:t>'left'</a:t>
            </a:r>
            <a:r>
              <a:rPr lang="en-US" altLang="zh-CN" dirty="0"/>
              <a:t>)</a:t>
            </a:r>
          </a:p>
          <a:p>
            <a:r>
              <a:rPr lang="en-US" altLang="zh-CN" dirty="0" err="1"/>
              <a:t>ax.spines</a:t>
            </a:r>
            <a:r>
              <a:rPr lang="en-US" altLang="zh-CN" dirty="0"/>
              <a:t>[</a:t>
            </a:r>
            <a:r>
              <a:rPr lang="en-US" altLang="zh-CN" dirty="0">
                <a:solidFill>
                  <a:schemeClr val="accent6"/>
                </a:solidFill>
              </a:rPr>
              <a:t>'left'</a:t>
            </a:r>
            <a:r>
              <a:rPr lang="en-US" altLang="zh-CN" dirty="0"/>
              <a:t>].</a:t>
            </a:r>
            <a:r>
              <a:rPr lang="en-US" altLang="zh-CN" dirty="0" err="1"/>
              <a:t>set_position</a:t>
            </a:r>
            <a:r>
              <a:rPr lang="en-US" altLang="zh-CN" dirty="0"/>
              <a:t>((</a:t>
            </a:r>
            <a:r>
              <a:rPr lang="en-US" altLang="zh-CN" dirty="0">
                <a:solidFill>
                  <a:schemeClr val="accent6"/>
                </a:solidFill>
              </a:rPr>
              <a:t>'data'</a:t>
            </a:r>
            <a:r>
              <a:rPr lang="en-US" altLang="zh-CN" dirty="0"/>
              <a:t>,</a:t>
            </a:r>
            <a:r>
              <a:rPr lang="en-US" altLang="zh-CN" dirty="0">
                <a:solidFill>
                  <a:schemeClr val="accent2"/>
                </a:solidFill>
              </a:rPr>
              <a:t>0</a:t>
            </a:r>
            <a:r>
              <a:rPr lang="en-US" altLang="zh-CN" dirty="0"/>
              <a:t>))</a:t>
            </a:r>
          </a:p>
          <a:p>
            <a:r>
              <a:rPr lang="en-US" altLang="zh-CN" dirty="0" err="1">
                <a:solidFill>
                  <a:schemeClr val="bg1">
                    <a:lumMod val="65000"/>
                  </a:schemeClr>
                </a:solidFill>
              </a:rPr>
              <a:t>plt.show</a:t>
            </a:r>
            <a:r>
              <a:rPr lang="en-US" altLang="zh-CN" dirty="0">
                <a:solidFill>
                  <a:schemeClr val="bg1">
                    <a:lumMod val="65000"/>
                  </a:schemeClr>
                </a:solidFill>
              </a:rPr>
              <a:t>()</a:t>
            </a:r>
          </a:p>
          <a:p>
            <a:endParaRPr lang="zh-CN" altLang="en-US" dirty="0"/>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改变轴线</a:t>
            </a:r>
            <a:r>
              <a:rPr lang="en-US" altLang="zh-CN" sz="4800" dirty="0">
                <a:latin typeface="微软雅黑" panose="020B0503020204020204" pitchFamily="34" charset="-122"/>
                <a:ea typeface="微软雅黑" panose="020B0503020204020204" pitchFamily="34" charset="-122"/>
              </a:rPr>
              <a:t>(spine)</a:t>
            </a:r>
            <a:r>
              <a:rPr lang="zh-CN" altLang="en-US" sz="4800" dirty="0">
                <a:latin typeface="微软雅黑" panose="020B0503020204020204" pitchFamily="34" charset="-122"/>
                <a:ea typeface="微软雅黑" panose="020B0503020204020204" pitchFamily="34" charset="-122"/>
              </a:rPr>
              <a:t>位置</a:t>
            </a:r>
          </a:p>
        </p:txBody>
      </p:sp>
      <p:sp>
        <p:nvSpPr>
          <p:cNvPr id="19" name="矩形: 圆角 18">
            <a:extLst>
              <a:ext uri="{FF2B5EF4-FFF2-40B4-BE49-F238E27FC236}">
                <a16:creationId xmlns:a16="http://schemas.microsoft.com/office/drawing/2014/main" xmlns="" id="{7EB18A98-3BB9-406C-A281-C61D521FEED3}"/>
              </a:ext>
            </a:extLst>
          </p:cNvPr>
          <p:cNvSpPr/>
          <p:nvPr/>
        </p:nvSpPr>
        <p:spPr>
          <a:xfrm>
            <a:off x="1753382" y="2807248"/>
            <a:ext cx="1721338" cy="216344"/>
          </a:xfrm>
          <a:prstGeom prst="roundRect">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accent1"/>
                </a:solidFill>
              </a:rPr>
              <a:t>获取当前</a:t>
            </a:r>
            <a:r>
              <a:rPr lang="en-US" altLang="zh-CN" sz="1200" dirty="0">
                <a:solidFill>
                  <a:schemeClr val="accent1"/>
                </a:solidFill>
              </a:rPr>
              <a:t>axes</a:t>
            </a:r>
            <a:r>
              <a:rPr lang="zh-CN" altLang="en-US" sz="1200" dirty="0">
                <a:solidFill>
                  <a:schemeClr val="accent1"/>
                </a:solidFill>
              </a:rPr>
              <a:t>容器</a:t>
            </a:r>
            <a:endParaRPr lang="en-US" altLang="zh-CN" sz="1200" dirty="0">
              <a:solidFill>
                <a:schemeClr val="accent1"/>
              </a:solidFill>
            </a:endParaRPr>
          </a:p>
        </p:txBody>
      </p:sp>
      <p:sp>
        <p:nvSpPr>
          <p:cNvPr id="21" name="矩形: 圆角 20">
            <a:extLst>
              <a:ext uri="{FF2B5EF4-FFF2-40B4-BE49-F238E27FC236}">
                <a16:creationId xmlns:a16="http://schemas.microsoft.com/office/drawing/2014/main" xmlns="" id="{7E666425-085E-4EFA-8F07-4DE88B3FB49E}"/>
              </a:ext>
            </a:extLst>
          </p:cNvPr>
          <p:cNvSpPr/>
          <p:nvPr/>
        </p:nvSpPr>
        <p:spPr>
          <a:xfrm>
            <a:off x="4215489" y="3282244"/>
            <a:ext cx="2463018" cy="216344"/>
          </a:xfrm>
          <a:prstGeom prst="roundRect">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accent1"/>
                </a:solidFill>
              </a:rPr>
              <a:t>上方和右边的轴线设为不可见</a:t>
            </a:r>
            <a:endParaRPr lang="en-US" altLang="zh-CN" sz="1200" dirty="0">
              <a:solidFill>
                <a:schemeClr val="accent1"/>
              </a:solidFill>
            </a:endParaRPr>
          </a:p>
        </p:txBody>
      </p:sp>
      <p:sp>
        <p:nvSpPr>
          <p:cNvPr id="26" name="矩形: 圆角 25">
            <a:extLst>
              <a:ext uri="{FF2B5EF4-FFF2-40B4-BE49-F238E27FC236}">
                <a16:creationId xmlns:a16="http://schemas.microsoft.com/office/drawing/2014/main" xmlns="" id="{C2663FDD-8E64-4EB5-A2F1-95FC17782CD8}"/>
              </a:ext>
            </a:extLst>
          </p:cNvPr>
          <p:cNvSpPr/>
          <p:nvPr/>
        </p:nvSpPr>
        <p:spPr>
          <a:xfrm>
            <a:off x="4618246" y="3651280"/>
            <a:ext cx="1477754" cy="216344"/>
          </a:xfrm>
          <a:prstGeom prst="roundRect">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accent1"/>
                </a:solidFill>
              </a:rPr>
              <a:t>下方</a:t>
            </a:r>
            <a:r>
              <a:rPr lang="en-US" altLang="zh-CN" sz="1200" dirty="0">
                <a:solidFill>
                  <a:schemeClr val="accent1"/>
                </a:solidFill>
              </a:rPr>
              <a:t>x</a:t>
            </a:r>
            <a:r>
              <a:rPr lang="zh-CN" altLang="en-US" sz="1200" dirty="0">
                <a:solidFill>
                  <a:schemeClr val="accent1"/>
                </a:solidFill>
              </a:rPr>
              <a:t>轴刻度可见</a:t>
            </a:r>
            <a:endParaRPr lang="en-US" altLang="zh-CN" sz="1200" dirty="0">
              <a:solidFill>
                <a:schemeClr val="accent1"/>
              </a:solidFill>
            </a:endParaRPr>
          </a:p>
        </p:txBody>
      </p:sp>
      <p:sp>
        <p:nvSpPr>
          <p:cNvPr id="28" name="矩形: 圆角 27">
            <a:extLst>
              <a:ext uri="{FF2B5EF4-FFF2-40B4-BE49-F238E27FC236}">
                <a16:creationId xmlns:a16="http://schemas.microsoft.com/office/drawing/2014/main" xmlns="" id="{A6F032A7-2935-4715-9926-E61E745C09A3}"/>
              </a:ext>
            </a:extLst>
          </p:cNvPr>
          <p:cNvSpPr/>
          <p:nvPr/>
        </p:nvSpPr>
        <p:spPr>
          <a:xfrm>
            <a:off x="5122859" y="3960334"/>
            <a:ext cx="2375221" cy="216344"/>
          </a:xfrm>
          <a:prstGeom prst="roundRect">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accent1"/>
                </a:solidFill>
              </a:rPr>
              <a:t>把下方</a:t>
            </a:r>
            <a:r>
              <a:rPr lang="en-US" altLang="zh-CN" sz="1200" dirty="0">
                <a:solidFill>
                  <a:schemeClr val="accent1"/>
                </a:solidFill>
              </a:rPr>
              <a:t>x</a:t>
            </a:r>
            <a:r>
              <a:rPr lang="zh-CN" altLang="en-US" sz="1200" dirty="0">
                <a:solidFill>
                  <a:schemeClr val="accent1"/>
                </a:solidFill>
              </a:rPr>
              <a:t>轴线移动到数据的</a:t>
            </a:r>
            <a:r>
              <a:rPr lang="en-US" altLang="zh-CN" sz="1200" dirty="0">
                <a:solidFill>
                  <a:schemeClr val="accent1"/>
                </a:solidFill>
              </a:rPr>
              <a:t>0</a:t>
            </a:r>
            <a:r>
              <a:rPr lang="zh-CN" altLang="en-US" sz="1200" dirty="0">
                <a:solidFill>
                  <a:schemeClr val="accent1"/>
                </a:solidFill>
              </a:rPr>
              <a:t>处</a:t>
            </a:r>
            <a:endParaRPr lang="en-US" altLang="zh-CN" sz="1200" dirty="0">
              <a:solidFill>
                <a:schemeClr val="accent1"/>
              </a:solidFill>
            </a:endParaRPr>
          </a:p>
        </p:txBody>
      </p:sp>
      <p:sp>
        <p:nvSpPr>
          <p:cNvPr id="29" name="矩形: 圆角 28">
            <a:extLst>
              <a:ext uri="{FF2B5EF4-FFF2-40B4-BE49-F238E27FC236}">
                <a16:creationId xmlns:a16="http://schemas.microsoft.com/office/drawing/2014/main" xmlns="" id="{C05C7D84-3B23-4C72-8FA9-7D6C9D2AD411}"/>
              </a:ext>
            </a:extLst>
          </p:cNvPr>
          <p:cNvSpPr/>
          <p:nvPr/>
        </p:nvSpPr>
        <p:spPr>
          <a:xfrm>
            <a:off x="4618246" y="4269388"/>
            <a:ext cx="1477754" cy="216344"/>
          </a:xfrm>
          <a:prstGeom prst="roundRect">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accent1"/>
                </a:solidFill>
              </a:rPr>
              <a:t>左方</a:t>
            </a:r>
            <a:r>
              <a:rPr lang="en-US" altLang="zh-CN" sz="1200" dirty="0">
                <a:solidFill>
                  <a:schemeClr val="accent1"/>
                </a:solidFill>
              </a:rPr>
              <a:t>y</a:t>
            </a:r>
            <a:r>
              <a:rPr lang="zh-CN" altLang="en-US" sz="1200" dirty="0">
                <a:solidFill>
                  <a:schemeClr val="accent1"/>
                </a:solidFill>
              </a:rPr>
              <a:t>轴刻度可见</a:t>
            </a:r>
            <a:endParaRPr lang="en-US" altLang="zh-CN" sz="1200" dirty="0">
              <a:solidFill>
                <a:schemeClr val="accent1"/>
              </a:solidFill>
            </a:endParaRPr>
          </a:p>
        </p:txBody>
      </p:sp>
      <p:sp>
        <p:nvSpPr>
          <p:cNvPr id="30" name="矩形: 圆角 29">
            <a:extLst>
              <a:ext uri="{FF2B5EF4-FFF2-40B4-BE49-F238E27FC236}">
                <a16:creationId xmlns:a16="http://schemas.microsoft.com/office/drawing/2014/main" xmlns="" id="{425529E2-10A6-44EC-9309-C0B541289035}"/>
              </a:ext>
            </a:extLst>
          </p:cNvPr>
          <p:cNvSpPr/>
          <p:nvPr/>
        </p:nvSpPr>
        <p:spPr>
          <a:xfrm>
            <a:off x="5122859" y="4566568"/>
            <a:ext cx="2375221" cy="216344"/>
          </a:xfrm>
          <a:prstGeom prst="roundRect">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accent1"/>
                </a:solidFill>
              </a:rPr>
              <a:t>把左方</a:t>
            </a:r>
            <a:r>
              <a:rPr lang="en-US" altLang="zh-CN" sz="1200" dirty="0">
                <a:solidFill>
                  <a:schemeClr val="accent1"/>
                </a:solidFill>
              </a:rPr>
              <a:t>y</a:t>
            </a:r>
            <a:r>
              <a:rPr lang="zh-CN" altLang="en-US" sz="1200" dirty="0">
                <a:solidFill>
                  <a:schemeClr val="accent1"/>
                </a:solidFill>
              </a:rPr>
              <a:t>轴线移动到数据的</a:t>
            </a:r>
            <a:r>
              <a:rPr lang="en-US" altLang="zh-CN" sz="1200" dirty="0">
                <a:solidFill>
                  <a:schemeClr val="accent1"/>
                </a:solidFill>
              </a:rPr>
              <a:t>0</a:t>
            </a:r>
            <a:r>
              <a:rPr lang="zh-CN" altLang="en-US" sz="1200" dirty="0">
                <a:solidFill>
                  <a:schemeClr val="accent1"/>
                </a:solidFill>
              </a:rPr>
              <a:t>处</a:t>
            </a:r>
            <a:endParaRPr lang="en-US" altLang="zh-CN" sz="1200" dirty="0">
              <a:solidFill>
                <a:schemeClr val="accent1"/>
              </a:solidFill>
            </a:endParaRPr>
          </a:p>
        </p:txBody>
      </p:sp>
      <p:sp>
        <p:nvSpPr>
          <p:cNvPr id="31" name="对话气泡: 圆角矩形 30">
            <a:extLst>
              <a:ext uri="{FF2B5EF4-FFF2-40B4-BE49-F238E27FC236}">
                <a16:creationId xmlns:a16="http://schemas.microsoft.com/office/drawing/2014/main" xmlns="" id="{94CFEE38-A343-4D40-B7D8-A7FDBB465282}"/>
              </a:ext>
            </a:extLst>
          </p:cNvPr>
          <p:cNvSpPr/>
          <p:nvPr/>
        </p:nvSpPr>
        <p:spPr>
          <a:xfrm>
            <a:off x="4013529" y="3912425"/>
            <a:ext cx="604718" cy="224382"/>
          </a:xfrm>
          <a:prstGeom prst="wedgeRoundRectCallout">
            <a:avLst>
              <a:gd name="adj1" fmla="val 582559"/>
              <a:gd name="adj2" fmla="val 122031"/>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xmlns="" id="{FC593C29-A747-469A-B37B-6357E6D0E1F1}"/>
              </a:ext>
            </a:extLst>
          </p:cNvPr>
          <p:cNvSpPr txBox="1"/>
          <p:nvPr/>
        </p:nvSpPr>
        <p:spPr>
          <a:xfrm>
            <a:off x="7897505" y="4170694"/>
            <a:ext cx="2874377" cy="369332"/>
          </a:xfrm>
          <a:prstGeom prst="rect">
            <a:avLst/>
          </a:prstGeom>
          <a:noFill/>
        </p:spPr>
        <p:txBody>
          <a:bodyPr wrap="none" rtlCol="0">
            <a:spAutoFit/>
          </a:bodyPr>
          <a:lstStyle/>
          <a:p>
            <a:r>
              <a:rPr lang="en-US" altLang="zh-CN" dirty="0">
                <a:solidFill>
                  <a:srgbClr val="FF0000"/>
                </a:solidFill>
              </a:rPr>
              <a:t>'outward', 'axes', 'data'</a:t>
            </a:r>
            <a:endParaRPr lang="zh-CN" altLang="en-US" dirty="0">
              <a:solidFill>
                <a:srgbClr val="FF0000"/>
              </a:solidFill>
            </a:endParaRPr>
          </a:p>
        </p:txBody>
      </p:sp>
    </p:spTree>
    <p:extLst>
      <p:ext uri="{BB962C8B-B14F-4D97-AF65-F5344CB8AC3E}">
        <p14:creationId xmlns:p14="http://schemas.microsoft.com/office/powerpoint/2010/main" val="39777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19" grpId="0" animBg="1"/>
      <p:bldP spid="21" grpId="0" animBg="1"/>
      <p:bldP spid="26" grpId="0" animBg="1"/>
      <p:bldP spid="28" grpId="0" animBg="1"/>
      <p:bldP spid="29" grpId="0" animBg="1"/>
      <p:bldP spid="30" grpId="0" animBg="1"/>
      <p:bldP spid="31" grpId="0" animBg="1"/>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13</a:t>
            </a:fld>
            <a:endParaRPr lang="zh-CN" altLang="en-US"/>
          </a:p>
        </p:txBody>
      </p:sp>
      <p:pic>
        <p:nvPicPr>
          <p:cNvPr id="7" name="图片 6">
            <a:extLst>
              <a:ext uri="{FF2B5EF4-FFF2-40B4-BE49-F238E27FC236}">
                <a16:creationId xmlns:a16="http://schemas.microsoft.com/office/drawing/2014/main" xmlns="" id="{2CCC82A2-81CF-4CCE-873E-B9AFDCB9CD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27565" y="136525"/>
            <a:ext cx="5773057" cy="3463834"/>
          </a:xfrm>
          <a:prstGeom prst="rect">
            <a:avLst/>
          </a:prstGeom>
        </p:spPr>
      </p:pic>
      <p:sp>
        <p:nvSpPr>
          <p:cNvPr id="10" name="矩形 9">
            <a:extLst>
              <a:ext uri="{FF2B5EF4-FFF2-40B4-BE49-F238E27FC236}">
                <a16:creationId xmlns:a16="http://schemas.microsoft.com/office/drawing/2014/main" xmlns="" id="{4129C29F-7253-4B21-958E-EC6F2B384E62}"/>
              </a:ext>
            </a:extLst>
          </p:cNvPr>
          <p:cNvSpPr/>
          <p:nvPr/>
        </p:nvSpPr>
        <p:spPr>
          <a:xfrm>
            <a:off x="-1" y="0"/>
            <a:ext cx="6096001" cy="3139321"/>
          </a:xfrm>
          <a:prstGeom prst="rect">
            <a:avLst/>
          </a:prstGeom>
          <a:solidFill>
            <a:schemeClr val="bg1"/>
          </a:solidFill>
        </p:spPr>
        <p:txBody>
          <a:bodyPr wrap="square">
            <a:spAutoFit/>
          </a:bodyPr>
          <a:lstStyle/>
          <a:p>
            <a:r>
              <a:rPr lang="en-US" altLang="zh-CN" dirty="0">
                <a:solidFill>
                  <a:schemeClr val="bg1">
                    <a:lumMod val="65000"/>
                  </a:schemeClr>
                </a:solidFill>
              </a:rPr>
              <a:t>import </a:t>
            </a:r>
            <a:r>
              <a:rPr lang="en-US" altLang="zh-CN" dirty="0" err="1">
                <a:solidFill>
                  <a:schemeClr val="bg1">
                    <a:lumMod val="65000"/>
                  </a:schemeClr>
                </a:solidFill>
              </a:rPr>
              <a:t>numpy</a:t>
            </a:r>
            <a:r>
              <a:rPr lang="en-US" altLang="zh-CN" dirty="0">
                <a:solidFill>
                  <a:schemeClr val="bg1">
                    <a:lumMod val="65000"/>
                  </a:schemeClr>
                </a:solidFill>
              </a:rPr>
              <a:t> as np</a:t>
            </a:r>
          </a:p>
          <a:p>
            <a:r>
              <a:rPr lang="en-US" altLang="zh-CN" dirty="0">
                <a:solidFill>
                  <a:schemeClr val="bg1">
                    <a:lumMod val="65000"/>
                  </a:schemeClr>
                </a:solidFill>
              </a:rPr>
              <a:t>import </a:t>
            </a:r>
            <a:r>
              <a:rPr lang="en-US" altLang="zh-CN" dirty="0" err="1">
                <a:solidFill>
                  <a:schemeClr val="bg1">
                    <a:lumMod val="65000"/>
                  </a:schemeClr>
                </a:solidFill>
              </a:rPr>
              <a:t>matplotlib.pyplot</a:t>
            </a:r>
            <a:r>
              <a:rPr lang="en-US" altLang="zh-CN" dirty="0">
                <a:solidFill>
                  <a:schemeClr val="bg1">
                    <a:lumMod val="65000"/>
                  </a:schemeClr>
                </a:solidFill>
              </a:rPr>
              <a:t> as </a:t>
            </a:r>
            <a:r>
              <a:rPr lang="en-US" altLang="zh-CN" dirty="0" err="1">
                <a:solidFill>
                  <a:schemeClr val="bg1">
                    <a:lumMod val="65000"/>
                  </a:schemeClr>
                </a:solidFill>
              </a:rPr>
              <a:t>plt</a:t>
            </a:r>
            <a:endParaRPr lang="en-US" altLang="zh-CN" dirty="0">
              <a:solidFill>
                <a:schemeClr val="bg1">
                  <a:lumMod val="65000"/>
                </a:schemeClr>
              </a:solidFill>
            </a:endParaRPr>
          </a:p>
          <a:p>
            <a:r>
              <a:rPr lang="en-US" altLang="zh-CN" dirty="0">
                <a:solidFill>
                  <a:schemeClr val="bg1">
                    <a:lumMod val="65000"/>
                  </a:schemeClr>
                </a:solidFill>
              </a:rPr>
              <a:t>X = </a:t>
            </a:r>
            <a:r>
              <a:rPr lang="en-US" altLang="zh-CN" dirty="0" err="1">
                <a:solidFill>
                  <a:schemeClr val="bg1">
                    <a:lumMod val="65000"/>
                  </a:schemeClr>
                </a:solidFill>
              </a:rPr>
              <a:t>np.linspace</a:t>
            </a:r>
            <a:r>
              <a:rPr lang="en-US" altLang="zh-CN" dirty="0">
                <a:solidFill>
                  <a:schemeClr val="bg1">
                    <a:lumMod val="65000"/>
                  </a:schemeClr>
                </a:solidFill>
              </a:rPr>
              <a:t>(-</a:t>
            </a:r>
            <a:r>
              <a:rPr lang="en-US" altLang="zh-CN" dirty="0" err="1">
                <a:solidFill>
                  <a:schemeClr val="bg1">
                    <a:lumMod val="65000"/>
                  </a:schemeClr>
                </a:solidFill>
              </a:rPr>
              <a:t>np.pi</a:t>
            </a:r>
            <a:r>
              <a:rPr lang="en-US" altLang="zh-CN" dirty="0">
                <a:solidFill>
                  <a:schemeClr val="bg1">
                    <a:lumMod val="65000"/>
                  </a:schemeClr>
                </a:solidFill>
              </a:rPr>
              <a:t>, </a:t>
            </a:r>
            <a:r>
              <a:rPr lang="en-US" altLang="zh-CN" dirty="0" err="1">
                <a:solidFill>
                  <a:schemeClr val="bg1">
                    <a:lumMod val="65000"/>
                  </a:schemeClr>
                </a:solidFill>
              </a:rPr>
              <a:t>np.pi</a:t>
            </a:r>
            <a:r>
              <a:rPr lang="en-US" altLang="zh-CN" dirty="0">
                <a:solidFill>
                  <a:schemeClr val="bg1">
                    <a:lumMod val="65000"/>
                  </a:schemeClr>
                </a:solidFill>
              </a:rPr>
              <a:t>, 256,endpoint=True)</a:t>
            </a:r>
          </a:p>
          <a:p>
            <a:r>
              <a:rPr lang="en-US" altLang="zh-CN" dirty="0">
                <a:solidFill>
                  <a:schemeClr val="bg1">
                    <a:lumMod val="65000"/>
                  </a:schemeClr>
                </a:solidFill>
              </a:rPr>
              <a:t>C,S = </a:t>
            </a:r>
            <a:r>
              <a:rPr lang="en-US" altLang="zh-CN" dirty="0" err="1">
                <a:solidFill>
                  <a:schemeClr val="bg1">
                    <a:lumMod val="65000"/>
                  </a:schemeClr>
                </a:solidFill>
              </a:rPr>
              <a:t>np.cos</a:t>
            </a:r>
            <a:r>
              <a:rPr lang="en-US" altLang="zh-CN" dirty="0">
                <a:solidFill>
                  <a:schemeClr val="bg1">
                    <a:lumMod val="65000"/>
                  </a:schemeClr>
                </a:solidFill>
              </a:rPr>
              <a:t>(X), </a:t>
            </a:r>
            <a:r>
              <a:rPr lang="en-US" altLang="zh-CN" dirty="0" err="1">
                <a:solidFill>
                  <a:schemeClr val="bg1">
                    <a:lumMod val="65000"/>
                  </a:schemeClr>
                </a:solidFill>
              </a:rPr>
              <a:t>np.sin</a:t>
            </a:r>
            <a:r>
              <a:rPr lang="en-US" altLang="zh-CN" dirty="0">
                <a:solidFill>
                  <a:schemeClr val="bg1">
                    <a:lumMod val="65000"/>
                  </a:schemeClr>
                </a:solidFill>
              </a:rPr>
              <a:t>(X)</a:t>
            </a:r>
          </a:p>
          <a:p>
            <a:r>
              <a:rPr lang="en-US" altLang="zh-CN" dirty="0" err="1">
                <a:solidFill>
                  <a:srgbClr val="ADADAD"/>
                </a:solidFill>
              </a:rPr>
              <a:t>plt.figure</a:t>
            </a:r>
            <a:r>
              <a:rPr lang="en-US" altLang="zh-CN" dirty="0">
                <a:solidFill>
                  <a:srgbClr val="ADADAD"/>
                </a:solidFill>
              </a:rPr>
              <a:t>(</a:t>
            </a:r>
            <a:r>
              <a:rPr lang="en-US" altLang="zh-CN" dirty="0" err="1">
                <a:solidFill>
                  <a:srgbClr val="ADADAD"/>
                </a:solidFill>
              </a:rPr>
              <a:t>figsize</a:t>
            </a:r>
            <a:r>
              <a:rPr lang="en-US" altLang="zh-CN" dirty="0">
                <a:solidFill>
                  <a:srgbClr val="ADADAD"/>
                </a:solidFill>
              </a:rPr>
              <a:t>=(10,6), dpi=80)</a:t>
            </a:r>
          </a:p>
          <a:p>
            <a:r>
              <a:rPr lang="en-US" altLang="zh-CN" dirty="0" err="1">
                <a:solidFill>
                  <a:srgbClr val="ADADAD"/>
                </a:solidFill>
              </a:rPr>
              <a:t>plt.plot</a:t>
            </a:r>
            <a:r>
              <a:rPr lang="en-US" altLang="zh-CN" dirty="0">
                <a:solidFill>
                  <a:srgbClr val="ADADAD"/>
                </a:solidFill>
              </a:rPr>
              <a:t>(</a:t>
            </a:r>
            <a:r>
              <a:rPr lang="en-US" altLang="zh-CN" dirty="0" err="1">
                <a:solidFill>
                  <a:srgbClr val="ADADAD"/>
                </a:solidFill>
              </a:rPr>
              <a:t>X,C,color</a:t>
            </a:r>
            <a:r>
              <a:rPr lang="en-US" altLang="zh-CN" dirty="0">
                <a:solidFill>
                  <a:srgbClr val="ADADAD"/>
                </a:solidFill>
              </a:rPr>
              <a:t>=“</a:t>
            </a:r>
            <a:r>
              <a:rPr lang="en-US" altLang="zh-CN" dirty="0" err="1">
                <a:solidFill>
                  <a:srgbClr val="ADADAD"/>
                </a:solidFill>
              </a:rPr>
              <a:t>blue”,linewidth</a:t>
            </a:r>
            <a:r>
              <a:rPr lang="en-US" altLang="zh-CN" dirty="0">
                <a:solidFill>
                  <a:srgbClr val="ADADAD"/>
                </a:solidFill>
              </a:rPr>
              <a:t>=4,linestyle=“-”, </a:t>
            </a:r>
            <a:r>
              <a:rPr lang="en-US" altLang="zh-CN" dirty="0"/>
              <a:t>label="cosine"</a:t>
            </a:r>
            <a:r>
              <a:rPr lang="en-US" altLang="zh-CN" dirty="0">
                <a:solidFill>
                  <a:srgbClr val="ADADAD"/>
                </a:solidFill>
              </a:rPr>
              <a:t>)</a:t>
            </a:r>
          </a:p>
          <a:p>
            <a:r>
              <a:rPr lang="en-US" altLang="zh-CN" dirty="0" err="1">
                <a:solidFill>
                  <a:srgbClr val="ADADAD"/>
                </a:solidFill>
              </a:rPr>
              <a:t>plt.plot</a:t>
            </a:r>
            <a:r>
              <a:rPr lang="en-US" altLang="zh-CN" dirty="0">
                <a:solidFill>
                  <a:srgbClr val="ADADAD"/>
                </a:solidFill>
              </a:rPr>
              <a:t>(</a:t>
            </a:r>
            <a:r>
              <a:rPr lang="en-US" altLang="zh-CN" dirty="0" err="1">
                <a:solidFill>
                  <a:srgbClr val="ADADAD"/>
                </a:solidFill>
              </a:rPr>
              <a:t>X,C,color</a:t>
            </a:r>
            <a:r>
              <a:rPr lang="en-US" altLang="zh-CN" dirty="0">
                <a:solidFill>
                  <a:srgbClr val="ADADAD"/>
                </a:solidFill>
              </a:rPr>
              <a:t>="</a:t>
            </a:r>
            <a:r>
              <a:rPr lang="en-US" altLang="zh-CN" dirty="0" err="1">
                <a:solidFill>
                  <a:srgbClr val="ADADAD"/>
                </a:solidFill>
              </a:rPr>
              <a:t>red",linewidth</a:t>
            </a:r>
            <a:r>
              <a:rPr lang="en-US" altLang="zh-CN" dirty="0">
                <a:solidFill>
                  <a:srgbClr val="ADADAD"/>
                </a:solidFill>
              </a:rPr>
              <a:t>=4,linestyle="-", </a:t>
            </a:r>
            <a:r>
              <a:rPr lang="en-US" altLang="zh-CN" dirty="0"/>
              <a:t>label="sine"</a:t>
            </a:r>
            <a:r>
              <a:rPr lang="en-US" altLang="zh-CN" dirty="0">
                <a:solidFill>
                  <a:srgbClr val="ADADAD"/>
                </a:solidFill>
              </a:rPr>
              <a:t>)</a:t>
            </a:r>
          </a:p>
          <a:p>
            <a:r>
              <a:rPr lang="en-US" altLang="zh-CN" dirty="0"/>
              <a:t>……</a:t>
            </a:r>
          </a:p>
          <a:p>
            <a:r>
              <a:rPr lang="en-US" altLang="zh-CN" dirty="0" err="1"/>
              <a:t>plt.legend</a:t>
            </a:r>
            <a:r>
              <a:rPr lang="en-US" altLang="zh-CN" dirty="0"/>
              <a:t>(loc='upper left', </a:t>
            </a:r>
            <a:r>
              <a:rPr lang="en-US" altLang="zh-CN" dirty="0" err="1"/>
              <a:t>fontsize</a:t>
            </a:r>
            <a:r>
              <a:rPr lang="en-US" altLang="zh-CN" dirty="0"/>
              <a:t>=16, </a:t>
            </a:r>
            <a:r>
              <a:rPr lang="en-US" altLang="zh-CN" dirty="0" err="1"/>
              <a:t>ncol</a:t>
            </a:r>
            <a:r>
              <a:rPr lang="en-US" altLang="zh-CN" dirty="0"/>
              <a:t>=2)</a:t>
            </a: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加上图例</a:t>
            </a:r>
          </a:p>
        </p:txBody>
      </p:sp>
      <p:sp>
        <p:nvSpPr>
          <p:cNvPr id="31" name="对话气泡: 圆角矩形 30">
            <a:extLst>
              <a:ext uri="{FF2B5EF4-FFF2-40B4-BE49-F238E27FC236}">
                <a16:creationId xmlns:a16="http://schemas.microsoft.com/office/drawing/2014/main" xmlns="" id="{0CEE96CE-0D4A-4A39-ACBA-5D4CDD9FE718}"/>
              </a:ext>
            </a:extLst>
          </p:cNvPr>
          <p:cNvSpPr/>
          <p:nvPr/>
        </p:nvSpPr>
        <p:spPr>
          <a:xfrm>
            <a:off x="1344637" y="2849103"/>
            <a:ext cx="4236589" cy="224382"/>
          </a:xfrm>
          <a:prstGeom prst="wedgeRoundRectCallout">
            <a:avLst>
              <a:gd name="adj1" fmla="val -38926"/>
              <a:gd name="adj2" fmla="val 131087"/>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xmlns="" id="{E28C3E75-9EC3-4CAA-B436-1C1E00A171F6}"/>
              </a:ext>
            </a:extLst>
          </p:cNvPr>
          <p:cNvSpPr txBox="1"/>
          <p:nvPr/>
        </p:nvSpPr>
        <p:spPr>
          <a:xfrm>
            <a:off x="1344637" y="3333515"/>
            <a:ext cx="2262158" cy="369332"/>
          </a:xfrm>
          <a:prstGeom prst="rect">
            <a:avLst/>
          </a:prstGeom>
          <a:noFill/>
        </p:spPr>
        <p:txBody>
          <a:bodyPr wrap="none" rtlCol="0">
            <a:spAutoFit/>
          </a:bodyPr>
          <a:lstStyle/>
          <a:p>
            <a:r>
              <a:rPr lang="zh-CN" altLang="en-US" dirty="0">
                <a:solidFill>
                  <a:srgbClr val="4472C4"/>
                </a:solidFill>
              </a:rPr>
              <a:t>全不写就采用默认值</a:t>
            </a:r>
          </a:p>
        </p:txBody>
      </p:sp>
    </p:spTree>
    <p:extLst>
      <p:ext uri="{BB962C8B-B14F-4D97-AF65-F5344CB8AC3E}">
        <p14:creationId xmlns:p14="http://schemas.microsoft.com/office/powerpoint/2010/main" val="311185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31" grpId="0" animBg="1"/>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14</a:t>
            </a:fld>
            <a:endParaRPr lang="zh-CN" altLang="en-US"/>
          </a:p>
        </p:txBody>
      </p:sp>
      <p:pic>
        <p:nvPicPr>
          <p:cNvPr id="7" name="图片 6">
            <a:extLst>
              <a:ext uri="{FF2B5EF4-FFF2-40B4-BE49-F238E27FC236}">
                <a16:creationId xmlns:a16="http://schemas.microsoft.com/office/drawing/2014/main" xmlns="" id="{2CCC82A2-81CF-4CCE-873E-B9AFDCB9CD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27565" y="136525"/>
            <a:ext cx="5773056" cy="3463834"/>
          </a:xfrm>
          <a:prstGeom prst="rect">
            <a:avLst/>
          </a:prstGeom>
        </p:spPr>
      </p:pic>
      <p:sp>
        <p:nvSpPr>
          <p:cNvPr id="10" name="矩形 9">
            <a:extLst>
              <a:ext uri="{FF2B5EF4-FFF2-40B4-BE49-F238E27FC236}">
                <a16:creationId xmlns:a16="http://schemas.microsoft.com/office/drawing/2014/main" xmlns="" id="{4129C29F-7253-4B21-958E-EC6F2B384E62}"/>
              </a:ext>
            </a:extLst>
          </p:cNvPr>
          <p:cNvSpPr/>
          <p:nvPr/>
        </p:nvSpPr>
        <p:spPr>
          <a:xfrm>
            <a:off x="1548" y="52919"/>
            <a:ext cx="6490565" cy="4801314"/>
          </a:xfrm>
          <a:prstGeom prst="rect">
            <a:avLst/>
          </a:prstGeom>
          <a:solidFill>
            <a:schemeClr val="bg1"/>
          </a:solidFill>
        </p:spPr>
        <p:txBody>
          <a:bodyPr wrap="square">
            <a:spAutoFit/>
          </a:bodyPr>
          <a:lstStyle/>
          <a:p>
            <a:r>
              <a:rPr lang="en-US" altLang="zh-CN" dirty="0"/>
              <a:t>...</a:t>
            </a:r>
          </a:p>
          <a:p>
            <a:r>
              <a:rPr lang="en-US" altLang="zh-CN" dirty="0"/>
              <a:t>t = 2*</a:t>
            </a:r>
            <a:r>
              <a:rPr lang="en-US" altLang="zh-CN" dirty="0" err="1"/>
              <a:t>np.pi</a:t>
            </a:r>
            <a:r>
              <a:rPr lang="en-US" altLang="zh-CN" dirty="0"/>
              <a:t>/3</a:t>
            </a:r>
          </a:p>
          <a:p>
            <a:r>
              <a:rPr lang="en-US" altLang="zh-CN" dirty="0" err="1"/>
              <a:t>plt.plot</a:t>
            </a:r>
            <a:r>
              <a:rPr lang="en-US" altLang="zh-CN" dirty="0"/>
              <a:t>([</a:t>
            </a:r>
            <a:r>
              <a:rPr lang="en-US" altLang="zh-CN" dirty="0" err="1"/>
              <a:t>t,t</a:t>
            </a:r>
            <a:r>
              <a:rPr lang="en-US" altLang="zh-CN" dirty="0"/>
              <a:t>],[0,np.cos(t)], color =</a:t>
            </a:r>
            <a:r>
              <a:rPr lang="en-US" altLang="zh-CN" dirty="0">
                <a:solidFill>
                  <a:schemeClr val="accent6"/>
                </a:solidFill>
              </a:rPr>
              <a:t>'blue'</a:t>
            </a:r>
            <a:r>
              <a:rPr lang="en-US" altLang="zh-CN" dirty="0"/>
              <a:t>, </a:t>
            </a:r>
          </a:p>
          <a:p>
            <a:r>
              <a:rPr lang="en-US" altLang="zh-CN" dirty="0"/>
              <a:t>	linewidth=</a:t>
            </a:r>
            <a:r>
              <a:rPr lang="en-US" altLang="zh-CN" dirty="0">
                <a:solidFill>
                  <a:schemeClr val="accent2"/>
                </a:solidFill>
              </a:rPr>
              <a:t>2.5</a:t>
            </a:r>
            <a:r>
              <a:rPr lang="en-US" altLang="zh-CN" dirty="0"/>
              <a:t>, </a:t>
            </a:r>
            <a:r>
              <a:rPr lang="en-US" altLang="zh-CN" dirty="0" err="1"/>
              <a:t>linestyle</a:t>
            </a:r>
            <a:r>
              <a:rPr lang="en-US" altLang="zh-CN" dirty="0"/>
              <a:t>=</a:t>
            </a:r>
            <a:r>
              <a:rPr lang="en-US" altLang="zh-CN" dirty="0">
                <a:solidFill>
                  <a:schemeClr val="accent6"/>
                </a:solidFill>
              </a:rPr>
              <a:t>"--"</a:t>
            </a:r>
            <a:r>
              <a:rPr lang="en-US" altLang="zh-CN" dirty="0"/>
              <a:t>)</a:t>
            </a:r>
          </a:p>
          <a:p>
            <a:r>
              <a:rPr lang="en-US" altLang="zh-CN" dirty="0" err="1"/>
              <a:t>plt.scatter</a:t>
            </a:r>
            <a:r>
              <a:rPr lang="en-US" altLang="zh-CN" dirty="0"/>
              <a:t>([t,],[</a:t>
            </a:r>
            <a:r>
              <a:rPr lang="en-US" altLang="zh-CN" dirty="0" err="1"/>
              <a:t>np.cos</a:t>
            </a:r>
            <a:r>
              <a:rPr lang="en-US" altLang="zh-CN" dirty="0"/>
              <a:t>(t),], </a:t>
            </a:r>
            <a:r>
              <a:rPr lang="en-US" altLang="zh-CN" dirty="0">
                <a:solidFill>
                  <a:schemeClr val="accent2"/>
                </a:solidFill>
              </a:rPr>
              <a:t>50</a:t>
            </a:r>
            <a:r>
              <a:rPr lang="en-US" altLang="zh-CN" dirty="0"/>
              <a:t>, color =</a:t>
            </a:r>
            <a:r>
              <a:rPr lang="en-US" altLang="zh-CN" dirty="0">
                <a:solidFill>
                  <a:schemeClr val="accent6"/>
                </a:solidFill>
              </a:rPr>
              <a:t>'blue'</a:t>
            </a:r>
            <a:r>
              <a:rPr lang="en-US" altLang="zh-CN" dirty="0"/>
              <a:t>)</a:t>
            </a:r>
          </a:p>
          <a:p>
            <a:endParaRPr lang="en-US" altLang="zh-CN" dirty="0"/>
          </a:p>
          <a:p>
            <a:r>
              <a:rPr lang="en-US" altLang="zh-CN" dirty="0" err="1"/>
              <a:t>plt.annotate</a:t>
            </a:r>
            <a:r>
              <a:rPr lang="en-US" altLang="zh-CN" dirty="0"/>
              <a:t>(</a:t>
            </a:r>
            <a:r>
              <a:rPr lang="en-US" altLang="zh-CN" dirty="0">
                <a:solidFill>
                  <a:schemeClr val="accent6"/>
                </a:solidFill>
              </a:rPr>
              <a:t>r'$\sin(\frac{2\pi}{3})=\frac{\sqrt{3}}{2}$'</a:t>
            </a:r>
            <a:r>
              <a:rPr lang="en-US" altLang="zh-CN" dirty="0"/>
              <a:t>,</a:t>
            </a:r>
          </a:p>
          <a:p>
            <a:r>
              <a:rPr lang="en-US" altLang="zh-CN" dirty="0"/>
              <a:t>         	</a:t>
            </a:r>
            <a:r>
              <a:rPr lang="en-US" altLang="zh-CN" dirty="0" err="1"/>
              <a:t>xy</a:t>
            </a:r>
            <a:r>
              <a:rPr lang="en-US" altLang="zh-CN" dirty="0"/>
              <a:t>=(t, </a:t>
            </a:r>
            <a:r>
              <a:rPr lang="en-US" altLang="zh-CN" dirty="0" err="1"/>
              <a:t>np.sin</a:t>
            </a:r>
            <a:r>
              <a:rPr lang="en-US" altLang="zh-CN" dirty="0"/>
              <a:t>(t)), </a:t>
            </a:r>
          </a:p>
          <a:p>
            <a:r>
              <a:rPr lang="en-US" altLang="zh-CN" dirty="0"/>
              <a:t>         	</a:t>
            </a:r>
            <a:r>
              <a:rPr lang="en-US" altLang="zh-CN" dirty="0" err="1"/>
              <a:t>xycoords</a:t>
            </a:r>
            <a:r>
              <a:rPr lang="en-US" altLang="zh-CN" dirty="0"/>
              <a:t>=</a:t>
            </a:r>
            <a:r>
              <a:rPr lang="en-US" altLang="zh-CN" dirty="0">
                <a:solidFill>
                  <a:schemeClr val="accent6"/>
                </a:solidFill>
              </a:rPr>
              <a:t>'data'</a:t>
            </a:r>
            <a:r>
              <a:rPr lang="en-US" altLang="zh-CN" dirty="0"/>
              <a:t>,</a:t>
            </a:r>
          </a:p>
          <a:p>
            <a:r>
              <a:rPr lang="en-US" altLang="zh-CN" dirty="0"/>
              <a:t>         	</a:t>
            </a:r>
            <a:r>
              <a:rPr lang="en-US" altLang="zh-CN" dirty="0" err="1"/>
              <a:t>xytext</a:t>
            </a:r>
            <a:r>
              <a:rPr lang="en-US" altLang="zh-CN" dirty="0"/>
              <a:t>=(+</a:t>
            </a:r>
            <a:r>
              <a:rPr lang="en-US" altLang="zh-CN" dirty="0">
                <a:solidFill>
                  <a:schemeClr val="accent2"/>
                </a:solidFill>
              </a:rPr>
              <a:t>10</a:t>
            </a:r>
            <a:r>
              <a:rPr lang="en-US" altLang="zh-CN" dirty="0"/>
              <a:t>, +</a:t>
            </a:r>
            <a:r>
              <a:rPr lang="en-US" altLang="zh-CN" dirty="0">
                <a:solidFill>
                  <a:schemeClr val="accent2"/>
                </a:solidFill>
              </a:rPr>
              <a:t>30</a:t>
            </a:r>
            <a:r>
              <a:rPr lang="en-US" altLang="zh-CN" dirty="0"/>
              <a:t>), </a:t>
            </a:r>
          </a:p>
          <a:p>
            <a:r>
              <a:rPr lang="en-US" altLang="zh-CN" dirty="0"/>
              <a:t>         	</a:t>
            </a:r>
            <a:r>
              <a:rPr lang="en-US" altLang="zh-CN" dirty="0" err="1"/>
              <a:t>textcoords</a:t>
            </a:r>
            <a:r>
              <a:rPr lang="en-US" altLang="zh-CN" dirty="0"/>
              <a:t>='offset points', </a:t>
            </a:r>
          </a:p>
          <a:p>
            <a:r>
              <a:rPr lang="en-US" altLang="zh-CN" dirty="0"/>
              <a:t>         	</a:t>
            </a:r>
            <a:r>
              <a:rPr lang="en-US" altLang="zh-CN" dirty="0" err="1"/>
              <a:t>fontsize</a:t>
            </a:r>
            <a:r>
              <a:rPr lang="en-US" altLang="zh-CN" dirty="0"/>
              <a:t>=</a:t>
            </a:r>
            <a:r>
              <a:rPr lang="en-US" altLang="zh-CN" dirty="0">
                <a:solidFill>
                  <a:schemeClr val="accent2"/>
                </a:solidFill>
              </a:rPr>
              <a:t>16</a:t>
            </a:r>
            <a:r>
              <a:rPr lang="en-US" altLang="zh-CN" dirty="0"/>
              <a:t>,</a:t>
            </a:r>
          </a:p>
          <a:p>
            <a:r>
              <a:rPr lang="en-US" altLang="zh-CN" dirty="0"/>
              <a:t>         	</a:t>
            </a:r>
            <a:r>
              <a:rPr lang="en-US" altLang="zh-CN" dirty="0" err="1"/>
              <a:t>arrowprops</a:t>
            </a:r>
            <a:r>
              <a:rPr lang="en-US" altLang="zh-CN" dirty="0"/>
              <a:t>=</a:t>
            </a:r>
            <a:r>
              <a:rPr lang="en-US" altLang="zh-CN" dirty="0" err="1"/>
              <a:t>dict</a:t>
            </a:r>
            <a:r>
              <a:rPr lang="en-US" altLang="zh-CN" dirty="0"/>
              <a:t>(</a:t>
            </a:r>
            <a:r>
              <a:rPr lang="en-US" altLang="zh-CN" dirty="0" err="1"/>
              <a:t>arrowstyle</a:t>
            </a:r>
            <a:r>
              <a:rPr lang="en-US" altLang="zh-CN" dirty="0"/>
              <a:t>=</a:t>
            </a:r>
            <a:r>
              <a:rPr lang="en-US" altLang="zh-CN" dirty="0">
                <a:solidFill>
                  <a:schemeClr val="accent6"/>
                </a:solidFill>
              </a:rPr>
              <a:t>"-&gt;"</a:t>
            </a:r>
            <a:r>
              <a:rPr lang="en-US" altLang="zh-CN" dirty="0"/>
              <a:t>, </a:t>
            </a:r>
          </a:p>
          <a:p>
            <a:r>
              <a:rPr lang="en-US" altLang="zh-CN" dirty="0"/>
              <a:t>	</a:t>
            </a:r>
            <a:r>
              <a:rPr lang="en-US" altLang="zh-CN" dirty="0" err="1"/>
              <a:t>connectionstyle</a:t>
            </a:r>
            <a:r>
              <a:rPr lang="en-US" altLang="zh-CN" dirty="0">
                <a:solidFill>
                  <a:schemeClr val="accent6"/>
                </a:solidFill>
              </a:rPr>
              <a:t>="arc3,rad=.2"</a:t>
            </a:r>
            <a:r>
              <a:rPr lang="en-US" altLang="zh-CN" dirty="0"/>
              <a:t>))</a:t>
            </a:r>
          </a:p>
          <a:p>
            <a:endParaRPr lang="en-US" altLang="zh-CN" dirty="0"/>
          </a:p>
          <a:p>
            <a:r>
              <a:rPr lang="en-US" altLang="zh-CN" dirty="0"/>
              <a:t>...</a:t>
            </a: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加上注释</a:t>
            </a:r>
          </a:p>
        </p:txBody>
      </p:sp>
      <p:graphicFrame>
        <p:nvGraphicFramePr>
          <p:cNvPr id="5" name="表格 4">
            <a:extLst>
              <a:ext uri="{FF2B5EF4-FFF2-40B4-BE49-F238E27FC236}">
                <a16:creationId xmlns:a16="http://schemas.microsoft.com/office/drawing/2014/main" xmlns="" id="{1012A6F2-ADB4-4329-BAC0-9F327D2C686A}"/>
              </a:ext>
            </a:extLst>
          </p:cNvPr>
          <p:cNvGraphicFramePr>
            <a:graphicFrameLocks noGrp="1"/>
          </p:cNvGraphicFramePr>
          <p:nvPr>
            <p:extLst>
              <p:ext uri="{D42A27DB-BD31-4B8C-83A1-F6EECF244321}">
                <p14:modId xmlns:p14="http://schemas.microsoft.com/office/powerpoint/2010/main" val="1631719944"/>
              </p:ext>
            </p:extLst>
          </p:nvPr>
        </p:nvGraphicFramePr>
        <p:xfrm>
          <a:off x="5393624" y="3194086"/>
          <a:ext cx="3325218" cy="2420428"/>
        </p:xfrm>
        <a:graphic>
          <a:graphicData uri="http://schemas.openxmlformats.org/drawingml/2006/table">
            <a:tbl>
              <a:tblPr/>
              <a:tblGrid>
                <a:gridCol w="1662609">
                  <a:extLst>
                    <a:ext uri="{9D8B030D-6E8A-4147-A177-3AD203B41FA5}">
                      <a16:colId xmlns:a16="http://schemas.microsoft.com/office/drawing/2014/main" xmlns="" val="300647285"/>
                    </a:ext>
                  </a:extLst>
                </a:gridCol>
                <a:gridCol w="1662609">
                  <a:extLst>
                    <a:ext uri="{9D8B030D-6E8A-4147-A177-3AD203B41FA5}">
                      <a16:colId xmlns:a16="http://schemas.microsoft.com/office/drawing/2014/main" xmlns="" val="3335463379"/>
                    </a:ext>
                  </a:extLst>
                </a:gridCol>
              </a:tblGrid>
              <a:tr h="80591">
                <a:tc>
                  <a:txBody>
                    <a:bodyPr/>
                    <a:lstStyle/>
                    <a:p>
                      <a:r>
                        <a:rPr lang="en-US" sz="800">
                          <a:effectLst/>
                        </a:rPr>
                        <a:t>Value</a:t>
                      </a:r>
                    </a:p>
                  </a:txBody>
                  <a:tcPr marL="22315" marR="22315" marT="11157" marB="11157" anchor="ctr">
                    <a:lnL>
                      <a:noFill/>
                    </a:lnL>
                    <a:lnR>
                      <a:noFill/>
                    </a:lnR>
                    <a:lnT>
                      <a:noFill/>
                    </a:lnT>
                    <a:lnB>
                      <a:noFill/>
                    </a:lnB>
                    <a:solidFill>
                      <a:srgbClr val="F0F0F0"/>
                    </a:solidFill>
                  </a:tcPr>
                </a:tc>
                <a:tc>
                  <a:txBody>
                    <a:bodyPr/>
                    <a:lstStyle/>
                    <a:p>
                      <a:r>
                        <a:rPr lang="en-US" sz="800">
                          <a:effectLst/>
                        </a:rPr>
                        <a:t>Description</a:t>
                      </a:r>
                    </a:p>
                  </a:txBody>
                  <a:tcPr marL="22315" marR="22315" marT="11157" marB="11157" anchor="ctr">
                    <a:lnL>
                      <a:noFill/>
                    </a:lnL>
                    <a:lnR>
                      <a:noFill/>
                    </a:lnR>
                    <a:lnT>
                      <a:noFill/>
                    </a:lnT>
                    <a:lnB>
                      <a:noFill/>
                    </a:lnB>
                    <a:solidFill>
                      <a:srgbClr val="F0F0F0"/>
                    </a:solidFill>
                  </a:tcPr>
                </a:tc>
                <a:extLst>
                  <a:ext uri="{0D108BD9-81ED-4DB2-BD59-A6C34878D82A}">
                    <a16:rowId xmlns:a16="http://schemas.microsoft.com/office/drawing/2014/main" xmlns="" val="559494960"/>
                  </a:ext>
                </a:extLst>
              </a:tr>
              <a:tr h="253287">
                <a:tc>
                  <a:txBody>
                    <a:bodyPr/>
                    <a:lstStyle/>
                    <a:p>
                      <a:r>
                        <a:rPr lang="en-US" sz="800">
                          <a:effectLst/>
                        </a:rPr>
                        <a:t>'figure points'</a:t>
                      </a:r>
                    </a:p>
                  </a:txBody>
                  <a:tcPr marL="22315" marR="22315" marT="11157" marB="11157" anchor="ctr">
                    <a:lnL>
                      <a:noFill/>
                    </a:lnL>
                    <a:lnR>
                      <a:noFill/>
                    </a:lnR>
                    <a:lnT>
                      <a:noFill/>
                    </a:lnT>
                    <a:lnB>
                      <a:noFill/>
                    </a:lnB>
                    <a:solidFill>
                      <a:srgbClr val="FFFFFF"/>
                    </a:solidFill>
                  </a:tcPr>
                </a:tc>
                <a:tc>
                  <a:txBody>
                    <a:bodyPr/>
                    <a:lstStyle/>
                    <a:p>
                      <a:r>
                        <a:rPr lang="en-US" sz="800">
                          <a:effectLst/>
                        </a:rPr>
                        <a:t>Points from the lower left of the figure</a:t>
                      </a:r>
                    </a:p>
                  </a:txBody>
                  <a:tcPr marL="22315" marR="22315" marT="11157" marB="11157" anchor="ctr">
                    <a:lnL>
                      <a:noFill/>
                    </a:lnL>
                    <a:lnR>
                      <a:noFill/>
                    </a:lnR>
                    <a:lnT>
                      <a:noFill/>
                    </a:lnT>
                    <a:lnB>
                      <a:noFill/>
                    </a:lnB>
                    <a:solidFill>
                      <a:srgbClr val="FFFFFF"/>
                    </a:solidFill>
                  </a:tcPr>
                </a:tc>
                <a:extLst>
                  <a:ext uri="{0D108BD9-81ED-4DB2-BD59-A6C34878D82A}">
                    <a16:rowId xmlns:a16="http://schemas.microsoft.com/office/drawing/2014/main" xmlns="" val="2197460141"/>
                  </a:ext>
                </a:extLst>
              </a:tr>
              <a:tr h="253287">
                <a:tc>
                  <a:txBody>
                    <a:bodyPr/>
                    <a:lstStyle/>
                    <a:p>
                      <a:r>
                        <a:rPr lang="en-US" sz="800">
                          <a:effectLst/>
                        </a:rPr>
                        <a:t>'figure pixels'</a:t>
                      </a:r>
                    </a:p>
                  </a:txBody>
                  <a:tcPr marL="22315" marR="22315" marT="11157" marB="11157" anchor="ctr">
                    <a:lnL>
                      <a:noFill/>
                    </a:lnL>
                    <a:lnR>
                      <a:noFill/>
                    </a:lnR>
                    <a:lnT>
                      <a:noFill/>
                    </a:lnT>
                    <a:lnB>
                      <a:noFill/>
                    </a:lnB>
                    <a:solidFill>
                      <a:srgbClr val="FFFFFF"/>
                    </a:solidFill>
                  </a:tcPr>
                </a:tc>
                <a:tc>
                  <a:txBody>
                    <a:bodyPr/>
                    <a:lstStyle/>
                    <a:p>
                      <a:r>
                        <a:rPr lang="en-US" sz="800">
                          <a:effectLst/>
                        </a:rPr>
                        <a:t>Pixels from the lower left of the figure</a:t>
                      </a:r>
                    </a:p>
                  </a:txBody>
                  <a:tcPr marL="22315" marR="22315" marT="11157" marB="11157" anchor="ctr">
                    <a:lnL>
                      <a:noFill/>
                    </a:lnL>
                    <a:lnR>
                      <a:noFill/>
                    </a:lnR>
                    <a:lnT>
                      <a:noFill/>
                    </a:lnT>
                    <a:lnB>
                      <a:noFill/>
                    </a:lnB>
                    <a:solidFill>
                      <a:srgbClr val="FFFFFF"/>
                    </a:solidFill>
                  </a:tcPr>
                </a:tc>
                <a:extLst>
                  <a:ext uri="{0D108BD9-81ED-4DB2-BD59-A6C34878D82A}">
                    <a16:rowId xmlns:a16="http://schemas.microsoft.com/office/drawing/2014/main" xmlns="" val="2019924003"/>
                  </a:ext>
                </a:extLst>
              </a:tr>
              <a:tr h="218748">
                <a:tc>
                  <a:txBody>
                    <a:bodyPr/>
                    <a:lstStyle/>
                    <a:p>
                      <a:r>
                        <a:rPr lang="en-US" sz="800" dirty="0">
                          <a:effectLst/>
                        </a:rPr>
                        <a:t>'figure fraction'</a:t>
                      </a:r>
                    </a:p>
                  </a:txBody>
                  <a:tcPr marL="22315" marR="22315" marT="11157" marB="11157" anchor="ctr">
                    <a:lnL>
                      <a:noFill/>
                    </a:lnL>
                    <a:lnR>
                      <a:noFill/>
                    </a:lnR>
                    <a:lnT>
                      <a:noFill/>
                    </a:lnT>
                    <a:lnB>
                      <a:noFill/>
                    </a:lnB>
                    <a:solidFill>
                      <a:srgbClr val="FFFFFF"/>
                    </a:solidFill>
                  </a:tcPr>
                </a:tc>
                <a:tc>
                  <a:txBody>
                    <a:bodyPr/>
                    <a:lstStyle/>
                    <a:p>
                      <a:r>
                        <a:rPr lang="en-US" sz="800">
                          <a:effectLst/>
                        </a:rPr>
                        <a:t>Fraction of figure from lower left</a:t>
                      </a:r>
                    </a:p>
                  </a:txBody>
                  <a:tcPr marL="22315" marR="22315" marT="11157" marB="11157" anchor="ctr">
                    <a:lnL>
                      <a:noFill/>
                    </a:lnL>
                    <a:lnR>
                      <a:noFill/>
                    </a:lnR>
                    <a:lnT>
                      <a:noFill/>
                    </a:lnT>
                    <a:lnB>
                      <a:noFill/>
                    </a:lnB>
                    <a:solidFill>
                      <a:srgbClr val="FFFFFF"/>
                    </a:solidFill>
                  </a:tcPr>
                </a:tc>
                <a:extLst>
                  <a:ext uri="{0D108BD9-81ED-4DB2-BD59-A6C34878D82A}">
                    <a16:rowId xmlns:a16="http://schemas.microsoft.com/office/drawing/2014/main" xmlns="" val="3472010326"/>
                  </a:ext>
                </a:extLst>
              </a:tr>
              <a:tr h="253287">
                <a:tc>
                  <a:txBody>
                    <a:bodyPr/>
                    <a:lstStyle/>
                    <a:p>
                      <a:r>
                        <a:rPr lang="en-US" sz="800">
                          <a:effectLst/>
                        </a:rPr>
                        <a:t>'axes points'</a:t>
                      </a:r>
                    </a:p>
                  </a:txBody>
                  <a:tcPr marL="22315" marR="22315" marT="11157" marB="11157" anchor="ctr">
                    <a:lnL>
                      <a:noFill/>
                    </a:lnL>
                    <a:lnR>
                      <a:noFill/>
                    </a:lnR>
                    <a:lnT>
                      <a:noFill/>
                    </a:lnT>
                    <a:lnB>
                      <a:noFill/>
                    </a:lnB>
                    <a:solidFill>
                      <a:srgbClr val="FFFFFF"/>
                    </a:solidFill>
                  </a:tcPr>
                </a:tc>
                <a:tc>
                  <a:txBody>
                    <a:bodyPr/>
                    <a:lstStyle/>
                    <a:p>
                      <a:r>
                        <a:rPr lang="en-US" sz="800">
                          <a:effectLst/>
                        </a:rPr>
                        <a:t>Points from lower left corner of axes</a:t>
                      </a:r>
                    </a:p>
                  </a:txBody>
                  <a:tcPr marL="22315" marR="22315" marT="11157" marB="11157" anchor="ctr">
                    <a:lnL>
                      <a:noFill/>
                    </a:lnL>
                    <a:lnR>
                      <a:noFill/>
                    </a:lnR>
                    <a:lnT>
                      <a:noFill/>
                    </a:lnT>
                    <a:lnB>
                      <a:noFill/>
                    </a:lnB>
                    <a:solidFill>
                      <a:srgbClr val="FFFFFF"/>
                    </a:solidFill>
                  </a:tcPr>
                </a:tc>
                <a:extLst>
                  <a:ext uri="{0D108BD9-81ED-4DB2-BD59-A6C34878D82A}">
                    <a16:rowId xmlns:a16="http://schemas.microsoft.com/office/drawing/2014/main" xmlns="" val="2005113622"/>
                  </a:ext>
                </a:extLst>
              </a:tr>
              <a:tr h="253287">
                <a:tc>
                  <a:txBody>
                    <a:bodyPr/>
                    <a:lstStyle/>
                    <a:p>
                      <a:r>
                        <a:rPr lang="en-US" sz="800">
                          <a:effectLst/>
                        </a:rPr>
                        <a:t>'axes pixels'</a:t>
                      </a:r>
                    </a:p>
                  </a:txBody>
                  <a:tcPr marL="22315" marR="22315" marT="11157" marB="11157" anchor="ctr">
                    <a:lnL>
                      <a:noFill/>
                    </a:lnL>
                    <a:lnR>
                      <a:noFill/>
                    </a:lnR>
                    <a:lnT>
                      <a:noFill/>
                    </a:lnT>
                    <a:lnB>
                      <a:noFill/>
                    </a:lnB>
                    <a:solidFill>
                      <a:srgbClr val="FFFFFF"/>
                    </a:solidFill>
                  </a:tcPr>
                </a:tc>
                <a:tc>
                  <a:txBody>
                    <a:bodyPr/>
                    <a:lstStyle/>
                    <a:p>
                      <a:r>
                        <a:rPr lang="en-US" sz="800">
                          <a:effectLst/>
                        </a:rPr>
                        <a:t>Pixels from lower left corner of axes</a:t>
                      </a:r>
                    </a:p>
                  </a:txBody>
                  <a:tcPr marL="22315" marR="22315" marT="11157" marB="11157" anchor="ctr">
                    <a:lnL>
                      <a:noFill/>
                    </a:lnL>
                    <a:lnR>
                      <a:noFill/>
                    </a:lnR>
                    <a:lnT>
                      <a:noFill/>
                    </a:lnT>
                    <a:lnB>
                      <a:noFill/>
                    </a:lnB>
                    <a:solidFill>
                      <a:srgbClr val="FFFFFF"/>
                    </a:solidFill>
                  </a:tcPr>
                </a:tc>
                <a:extLst>
                  <a:ext uri="{0D108BD9-81ED-4DB2-BD59-A6C34878D82A}">
                    <a16:rowId xmlns:a16="http://schemas.microsoft.com/office/drawing/2014/main" xmlns="" val="1743876662"/>
                  </a:ext>
                </a:extLst>
              </a:tr>
              <a:tr h="218748">
                <a:tc>
                  <a:txBody>
                    <a:bodyPr/>
                    <a:lstStyle/>
                    <a:p>
                      <a:r>
                        <a:rPr lang="en-US" sz="800">
                          <a:effectLst/>
                        </a:rPr>
                        <a:t>'axes fraction'</a:t>
                      </a:r>
                    </a:p>
                  </a:txBody>
                  <a:tcPr marL="22315" marR="22315" marT="11157" marB="11157" anchor="ctr">
                    <a:lnL>
                      <a:noFill/>
                    </a:lnL>
                    <a:lnR>
                      <a:noFill/>
                    </a:lnR>
                    <a:lnT>
                      <a:noFill/>
                    </a:lnT>
                    <a:lnB>
                      <a:noFill/>
                    </a:lnB>
                    <a:solidFill>
                      <a:srgbClr val="FFFFFF"/>
                    </a:solidFill>
                  </a:tcPr>
                </a:tc>
                <a:tc>
                  <a:txBody>
                    <a:bodyPr/>
                    <a:lstStyle/>
                    <a:p>
                      <a:r>
                        <a:rPr lang="en-US" sz="800" dirty="0">
                          <a:effectLst/>
                        </a:rPr>
                        <a:t>Fraction of axes from lower left</a:t>
                      </a:r>
                    </a:p>
                  </a:txBody>
                  <a:tcPr marL="22315" marR="22315" marT="11157" marB="11157" anchor="ctr">
                    <a:lnL>
                      <a:noFill/>
                    </a:lnL>
                    <a:lnR>
                      <a:noFill/>
                    </a:lnR>
                    <a:lnT>
                      <a:noFill/>
                    </a:lnT>
                    <a:lnB>
                      <a:noFill/>
                    </a:lnB>
                    <a:solidFill>
                      <a:srgbClr val="FFFFFF"/>
                    </a:solidFill>
                  </a:tcPr>
                </a:tc>
                <a:extLst>
                  <a:ext uri="{0D108BD9-81ED-4DB2-BD59-A6C34878D82A}">
                    <a16:rowId xmlns:a16="http://schemas.microsoft.com/office/drawing/2014/main" xmlns="" val="3673276948"/>
                  </a:ext>
                </a:extLst>
              </a:tr>
              <a:tr h="460522">
                <a:tc>
                  <a:txBody>
                    <a:bodyPr/>
                    <a:lstStyle/>
                    <a:p>
                      <a:r>
                        <a:rPr lang="en-US" sz="800">
                          <a:effectLst/>
                        </a:rPr>
                        <a:t>'data'</a:t>
                      </a:r>
                    </a:p>
                  </a:txBody>
                  <a:tcPr marL="22315" marR="22315" marT="11157" marB="11157" anchor="ctr">
                    <a:lnL>
                      <a:noFill/>
                    </a:lnL>
                    <a:lnR>
                      <a:noFill/>
                    </a:lnR>
                    <a:lnT>
                      <a:noFill/>
                    </a:lnT>
                    <a:lnB>
                      <a:noFill/>
                    </a:lnB>
                    <a:solidFill>
                      <a:srgbClr val="FFFFFF"/>
                    </a:solidFill>
                  </a:tcPr>
                </a:tc>
                <a:tc>
                  <a:txBody>
                    <a:bodyPr/>
                    <a:lstStyle/>
                    <a:p>
                      <a:r>
                        <a:rPr lang="en-US" sz="800">
                          <a:effectLst/>
                        </a:rPr>
                        <a:t>Use the coordinate system of the object being annotated (default)</a:t>
                      </a:r>
                    </a:p>
                  </a:txBody>
                  <a:tcPr marL="22315" marR="22315" marT="11157" marB="11157" anchor="ctr">
                    <a:lnL>
                      <a:noFill/>
                    </a:lnL>
                    <a:lnR>
                      <a:noFill/>
                    </a:lnR>
                    <a:lnT>
                      <a:noFill/>
                    </a:lnT>
                    <a:lnB>
                      <a:noFill/>
                    </a:lnB>
                    <a:solidFill>
                      <a:srgbClr val="FFFFFF"/>
                    </a:solidFill>
                  </a:tcPr>
                </a:tc>
                <a:extLst>
                  <a:ext uri="{0D108BD9-81ED-4DB2-BD59-A6C34878D82A}">
                    <a16:rowId xmlns:a16="http://schemas.microsoft.com/office/drawing/2014/main" xmlns="" val="1092603767"/>
                  </a:ext>
                </a:extLst>
              </a:tr>
              <a:tr h="253287">
                <a:tc>
                  <a:txBody>
                    <a:bodyPr/>
                    <a:lstStyle/>
                    <a:p>
                      <a:r>
                        <a:rPr lang="en-US" sz="800">
                          <a:effectLst/>
                        </a:rPr>
                        <a:t>'polar'</a:t>
                      </a:r>
                    </a:p>
                  </a:txBody>
                  <a:tcPr marL="22315" marR="22315" marT="11157" marB="11157" anchor="ctr">
                    <a:lnL>
                      <a:noFill/>
                    </a:lnL>
                    <a:lnR>
                      <a:noFill/>
                    </a:lnR>
                    <a:lnT>
                      <a:noFill/>
                    </a:lnT>
                    <a:lnB>
                      <a:noFill/>
                    </a:lnB>
                    <a:solidFill>
                      <a:srgbClr val="FFFFFF"/>
                    </a:solidFill>
                  </a:tcPr>
                </a:tc>
                <a:tc>
                  <a:txBody>
                    <a:bodyPr/>
                    <a:lstStyle/>
                    <a:p>
                      <a:r>
                        <a:rPr lang="en-US" sz="800" i="1" dirty="0">
                          <a:effectLst/>
                        </a:rPr>
                        <a:t>(</a:t>
                      </a:r>
                      <a:r>
                        <a:rPr lang="en-US" sz="800" i="1" dirty="0" err="1">
                          <a:effectLst/>
                        </a:rPr>
                        <a:t>theta,r</a:t>
                      </a:r>
                      <a:r>
                        <a:rPr lang="en-US" sz="800" i="1" dirty="0">
                          <a:effectLst/>
                        </a:rPr>
                        <a:t>)</a:t>
                      </a:r>
                      <a:r>
                        <a:rPr lang="en-US" sz="800" dirty="0">
                          <a:effectLst/>
                        </a:rPr>
                        <a:t> if not native 'data' coordinates</a:t>
                      </a:r>
                    </a:p>
                  </a:txBody>
                  <a:tcPr marL="22315" marR="22315" marT="11157" marB="11157" anchor="ctr">
                    <a:lnL>
                      <a:noFill/>
                    </a:lnL>
                    <a:lnR>
                      <a:noFill/>
                    </a:lnR>
                    <a:lnT>
                      <a:noFill/>
                    </a:lnT>
                    <a:lnB>
                      <a:noFill/>
                    </a:lnB>
                    <a:solidFill>
                      <a:srgbClr val="FFFFFF"/>
                    </a:solidFill>
                  </a:tcPr>
                </a:tc>
                <a:extLst>
                  <a:ext uri="{0D108BD9-81ED-4DB2-BD59-A6C34878D82A}">
                    <a16:rowId xmlns:a16="http://schemas.microsoft.com/office/drawing/2014/main" xmlns="" val="410722575"/>
                  </a:ext>
                </a:extLst>
              </a:tr>
            </a:tbl>
          </a:graphicData>
        </a:graphic>
      </p:graphicFrame>
      <p:sp>
        <p:nvSpPr>
          <p:cNvPr id="18" name="对话气泡: 圆角矩形 17">
            <a:extLst>
              <a:ext uri="{FF2B5EF4-FFF2-40B4-BE49-F238E27FC236}">
                <a16:creationId xmlns:a16="http://schemas.microsoft.com/office/drawing/2014/main" xmlns="" id="{038BA95E-5C1A-43D5-B110-3C36EF11AA34}"/>
              </a:ext>
            </a:extLst>
          </p:cNvPr>
          <p:cNvSpPr/>
          <p:nvPr/>
        </p:nvSpPr>
        <p:spPr>
          <a:xfrm>
            <a:off x="877310" y="2614953"/>
            <a:ext cx="2021677" cy="224382"/>
          </a:xfrm>
          <a:prstGeom prst="wedgeRoundRectCallout">
            <a:avLst>
              <a:gd name="adj1" fmla="val 162616"/>
              <a:gd name="adj2" fmla="val 390692"/>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xmlns="" id="{31E0AC86-9BA3-44F8-BD4F-E3DD7CEAFDD8}"/>
              </a:ext>
            </a:extLst>
          </p:cNvPr>
          <p:cNvSpPr/>
          <p:nvPr/>
        </p:nvSpPr>
        <p:spPr>
          <a:xfrm>
            <a:off x="17892" y="5614514"/>
            <a:ext cx="6096000" cy="923330"/>
          </a:xfrm>
          <a:prstGeom prst="rect">
            <a:avLst/>
          </a:prstGeom>
        </p:spPr>
        <p:txBody>
          <a:bodyPr>
            <a:spAutoFit/>
          </a:bodyPr>
          <a:lstStyle/>
          <a:p>
            <a:r>
              <a:rPr lang="en-US" altLang="zh-CN" dirty="0">
                <a:hlinkClick r:id="rId4"/>
              </a:rPr>
              <a:t>https://matplotlib.org/3.1.1/api/_as_gen/matplotlib.pyplot.annotate.html?highlight=annotate#matplotlib.pyplot.annotate</a:t>
            </a:r>
            <a:endParaRPr lang="zh-CN" altLang="en-US" dirty="0"/>
          </a:p>
        </p:txBody>
      </p:sp>
      <p:sp>
        <p:nvSpPr>
          <p:cNvPr id="8" name="矩形 7">
            <a:extLst>
              <a:ext uri="{FF2B5EF4-FFF2-40B4-BE49-F238E27FC236}">
                <a16:creationId xmlns:a16="http://schemas.microsoft.com/office/drawing/2014/main" xmlns="" id="{CFC1E668-4E96-4676-9BEF-368A12BFF34B}"/>
              </a:ext>
            </a:extLst>
          </p:cNvPr>
          <p:cNvSpPr/>
          <p:nvPr/>
        </p:nvSpPr>
        <p:spPr>
          <a:xfrm>
            <a:off x="6131784" y="5940663"/>
            <a:ext cx="3853940" cy="369332"/>
          </a:xfrm>
          <a:prstGeom prst="rect">
            <a:avLst/>
          </a:prstGeom>
        </p:spPr>
        <p:txBody>
          <a:bodyPr wrap="none">
            <a:spAutoFit/>
          </a:bodyPr>
          <a:lstStyle/>
          <a:p>
            <a:r>
              <a:rPr lang="en-US" altLang="zh-CN" dirty="0" err="1"/>
              <a:t>plt.text</a:t>
            </a:r>
            <a:r>
              <a:rPr lang="en-US" altLang="zh-CN" dirty="0"/>
              <a:t>() </a:t>
            </a:r>
            <a:r>
              <a:rPr lang="zh-CN" altLang="en-US" dirty="0"/>
              <a:t>在图上任意位置添加文本</a:t>
            </a:r>
          </a:p>
        </p:txBody>
      </p:sp>
    </p:spTree>
    <p:extLst>
      <p:ext uri="{BB962C8B-B14F-4D97-AF65-F5344CB8AC3E}">
        <p14:creationId xmlns:p14="http://schemas.microsoft.com/office/powerpoint/2010/main" val="195422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18" grpId="0" animBg="1"/>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15</a:t>
            </a:fld>
            <a:endParaRPr lang="zh-CN" altLang="en-US"/>
          </a:p>
        </p:txBody>
      </p:sp>
      <p:pic>
        <p:nvPicPr>
          <p:cNvPr id="7" name="图片 6">
            <a:extLst>
              <a:ext uri="{FF2B5EF4-FFF2-40B4-BE49-F238E27FC236}">
                <a16:creationId xmlns:a16="http://schemas.microsoft.com/office/drawing/2014/main" xmlns="" id="{2CCC82A2-81CF-4CCE-873E-B9AFDCB9CD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27566" y="136525"/>
            <a:ext cx="5773054" cy="3463833"/>
          </a:xfrm>
          <a:prstGeom prst="rect">
            <a:avLst/>
          </a:prstGeom>
        </p:spPr>
      </p:pic>
      <p:sp>
        <p:nvSpPr>
          <p:cNvPr id="10" name="矩形 9">
            <a:extLst>
              <a:ext uri="{FF2B5EF4-FFF2-40B4-BE49-F238E27FC236}">
                <a16:creationId xmlns:a16="http://schemas.microsoft.com/office/drawing/2014/main" xmlns="" id="{4129C29F-7253-4B21-958E-EC6F2B384E62}"/>
              </a:ext>
            </a:extLst>
          </p:cNvPr>
          <p:cNvSpPr/>
          <p:nvPr/>
        </p:nvSpPr>
        <p:spPr>
          <a:xfrm>
            <a:off x="1548" y="52919"/>
            <a:ext cx="6490565" cy="646331"/>
          </a:xfrm>
          <a:prstGeom prst="rect">
            <a:avLst/>
          </a:prstGeom>
          <a:solidFill>
            <a:schemeClr val="bg1"/>
          </a:solidFill>
        </p:spPr>
        <p:txBody>
          <a:bodyPr wrap="square">
            <a:spAutoFit/>
          </a:bodyPr>
          <a:lstStyle/>
          <a:p>
            <a:r>
              <a:rPr lang="en-US" altLang="zh-CN" dirty="0" err="1"/>
              <a:t>plt.xlabel</a:t>
            </a:r>
            <a:r>
              <a:rPr lang="en-US" altLang="zh-CN" dirty="0"/>
              <a:t>(</a:t>
            </a:r>
            <a:r>
              <a:rPr lang="en-US" altLang="zh-CN" dirty="0">
                <a:solidFill>
                  <a:schemeClr val="accent6"/>
                </a:solidFill>
              </a:rPr>
              <a:t>"X axis"</a:t>
            </a:r>
            <a:r>
              <a:rPr lang="en-US" altLang="zh-CN" dirty="0"/>
              <a:t>, </a:t>
            </a:r>
            <a:r>
              <a:rPr lang="en-US" altLang="zh-CN" dirty="0" err="1"/>
              <a:t>fontsize</a:t>
            </a:r>
            <a:r>
              <a:rPr lang="en-US" altLang="zh-CN" dirty="0"/>
              <a:t>=</a:t>
            </a:r>
            <a:r>
              <a:rPr lang="en-US" altLang="zh-CN" dirty="0">
                <a:solidFill>
                  <a:schemeClr val="accent2"/>
                </a:solidFill>
              </a:rPr>
              <a:t>20</a:t>
            </a:r>
            <a:r>
              <a:rPr lang="en-US" altLang="zh-CN" dirty="0"/>
              <a:t>)</a:t>
            </a:r>
          </a:p>
          <a:p>
            <a:r>
              <a:rPr lang="en-US" altLang="zh-CN" dirty="0" err="1"/>
              <a:t>plt.ylabel</a:t>
            </a:r>
            <a:r>
              <a:rPr lang="en-US" altLang="zh-CN" dirty="0"/>
              <a:t>(</a:t>
            </a:r>
            <a:r>
              <a:rPr lang="en-US" altLang="zh-CN" dirty="0">
                <a:solidFill>
                  <a:schemeClr val="accent6"/>
                </a:solidFill>
              </a:rPr>
              <a:t>"Y axis"</a:t>
            </a:r>
            <a:r>
              <a:rPr lang="en-US" altLang="zh-CN" dirty="0"/>
              <a:t>, </a:t>
            </a:r>
            <a:r>
              <a:rPr lang="en-US" altLang="zh-CN" dirty="0" err="1"/>
              <a:t>fontsize</a:t>
            </a:r>
            <a:r>
              <a:rPr lang="en-US" altLang="zh-CN" dirty="0"/>
              <a:t>=</a:t>
            </a:r>
            <a:r>
              <a:rPr lang="en-US" altLang="zh-CN" dirty="0">
                <a:solidFill>
                  <a:schemeClr val="accent2"/>
                </a:solidFill>
              </a:rPr>
              <a:t>20</a:t>
            </a:r>
            <a:r>
              <a:rPr lang="en-US" altLang="zh-CN" dirty="0"/>
              <a:t>)</a:t>
            </a: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坐标轴标签</a:t>
            </a:r>
          </a:p>
        </p:txBody>
      </p:sp>
      <p:sp>
        <p:nvSpPr>
          <p:cNvPr id="13" name="矩形 12">
            <a:extLst>
              <a:ext uri="{FF2B5EF4-FFF2-40B4-BE49-F238E27FC236}">
                <a16:creationId xmlns:a16="http://schemas.microsoft.com/office/drawing/2014/main" xmlns="" id="{E6F1E55D-BFBD-4732-B61B-C68DC7D96628}"/>
              </a:ext>
            </a:extLst>
          </p:cNvPr>
          <p:cNvSpPr/>
          <p:nvPr/>
        </p:nvSpPr>
        <p:spPr>
          <a:xfrm>
            <a:off x="1548" y="978841"/>
            <a:ext cx="6490565" cy="646331"/>
          </a:xfrm>
          <a:prstGeom prst="rect">
            <a:avLst/>
          </a:prstGeom>
          <a:solidFill>
            <a:schemeClr val="bg1"/>
          </a:solidFill>
        </p:spPr>
        <p:txBody>
          <a:bodyPr wrap="square">
            <a:spAutoFit/>
          </a:bodyPr>
          <a:lstStyle/>
          <a:p>
            <a:r>
              <a:rPr lang="en-US" altLang="zh-CN" dirty="0" err="1"/>
              <a:t>plt.text</a:t>
            </a:r>
            <a:r>
              <a:rPr lang="en-US" altLang="zh-CN" dirty="0"/>
              <a:t>(</a:t>
            </a:r>
            <a:r>
              <a:rPr lang="en-US" altLang="zh-CN" dirty="0">
                <a:solidFill>
                  <a:schemeClr val="accent2"/>
                </a:solidFill>
              </a:rPr>
              <a:t>3.2</a:t>
            </a:r>
            <a:r>
              <a:rPr lang="en-US" altLang="zh-CN" dirty="0"/>
              <a:t>, </a:t>
            </a:r>
            <a:r>
              <a:rPr lang="en-US" altLang="zh-CN" dirty="0">
                <a:solidFill>
                  <a:schemeClr val="accent2"/>
                </a:solidFill>
              </a:rPr>
              <a:t>0</a:t>
            </a:r>
            <a:r>
              <a:rPr lang="en-US" altLang="zh-CN" dirty="0"/>
              <a:t>, </a:t>
            </a:r>
            <a:r>
              <a:rPr lang="en-US" altLang="zh-CN" dirty="0">
                <a:solidFill>
                  <a:schemeClr val="accent6"/>
                </a:solidFill>
              </a:rPr>
              <a:t>"Time"</a:t>
            </a:r>
            <a:r>
              <a:rPr lang="en-US" altLang="zh-CN" dirty="0"/>
              <a:t>, </a:t>
            </a:r>
            <a:r>
              <a:rPr lang="en-US" altLang="zh-CN" dirty="0" err="1"/>
              <a:t>fontsize</a:t>
            </a:r>
            <a:r>
              <a:rPr lang="en-US" altLang="zh-CN" dirty="0"/>
              <a:t>=</a:t>
            </a:r>
            <a:r>
              <a:rPr lang="en-US" altLang="zh-CN" dirty="0">
                <a:solidFill>
                  <a:schemeClr val="accent2"/>
                </a:solidFill>
              </a:rPr>
              <a:t>20</a:t>
            </a:r>
            <a:r>
              <a:rPr lang="en-US" altLang="zh-CN" dirty="0"/>
              <a:t>)</a:t>
            </a:r>
          </a:p>
          <a:p>
            <a:r>
              <a:rPr lang="en-US" altLang="zh-CN" dirty="0" err="1"/>
              <a:t>plt.text</a:t>
            </a:r>
            <a:r>
              <a:rPr lang="en-US" altLang="zh-CN" dirty="0">
                <a:solidFill>
                  <a:schemeClr val="accent2"/>
                </a:solidFill>
              </a:rPr>
              <a:t>(-0.2</a:t>
            </a:r>
            <a:r>
              <a:rPr lang="en-US" altLang="zh-CN" dirty="0"/>
              <a:t>, </a:t>
            </a:r>
            <a:r>
              <a:rPr lang="en-US" altLang="zh-CN" dirty="0">
                <a:solidFill>
                  <a:schemeClr val="accent2"/>
                </a:solidFill>
              </a:rPr>
              <a:t>1.2</a:t>
            </a:r>
            <a:r>
              <a:rPr lang="en-US" altLang="zh-CN" dirty="0"/>
              <a:t>, </a:t>
            </a:r>
            <a:r>
              <a:rPr lang="en-US" altLang="zh-CN" dirty="0">
                <a:solidFill>
                  <a:schemeClr val="accent6"/>
                </a:solidFill>
              </a:rPr>
              <a:t>"Amp"</a:t>
            </a:r>
            <a:r>
              <a:rPr lang="en-US" altLang="zh-CN" dirty="0"/>
              <a:t>, </a:t>
            </a:r>
            <a:r>
              <a:rPr lang="en-US" altLang="zh-CN" dirty="0" err="1"/>
              <a:t>fontsize</a:t>
            </a:r>
            <a:r>
              <a:rPr lang="en-US" altLang="zh-CN" dirty="0"/>
              <a:t>=</a:t>
            </a:r>
            <a:r>
              <a:rPr lang="en-US" altLang="zh-CN" dirty="0">
                <a:solidFill>
                  <a:schemeClr val="accent2"/>
                </a:solidFill>
              </a:rPr>
              <a:t>20</a:t>
            </a:r>
            <a:r>
              <a:rPr lang="en-US" altLang="zh-CN" dirty="0"/>
              <a:t>, rotation=</a:t>
            </a:r>
            <a:r>
              <a:rPr lang="en-US" altLang="zh-CN" dirty="0">
                <a:solidFill>
                  <a:schemeClr val="accent2"/>
                </a:solidFill>
              </a:rPr>
              <a:t>90</a:t>
            </a:r>
            <a:r>
              <a:rPr lang="en-US" altLang="zh-CN" dirty="0"/>
              <a:t>)</a:t>
            </a:r>
          </a:p>
        </p:txBody>
      </p:sp>
      <p:sp>
        <p:nvSpPr>
          <p:cNvPr id="14" name="矩形 13">
            <a:extLst>
              <a:ext uri="{FF2B5EF4-FFF2-40B4-BE49-F238E27FC236}">
                <a16:creationId xmlns:a16="http://schemas.microsoft.com/office/drawing/2014/main" xmlns="" id="{762C4735-49E9-4322-8C6E-7DF144A72115}"/>
              </a:ext>
            </a:extLst>
          </p:cNvPr>
          <p:cNvSpPr/>
          <p:nvPr/>
        </p:nvSpPr>
        <p:spPr>
          <a:xfrm>
            <a:off x="135523" y="2551094"/>
            <a:ext cx="6490565" cy="369332"/>
          </a:xfrm>
          <a:prstGeom prst="rect">
            <a:avLst/>
          </a:prstGeom>
          <a:solidFill>
            <a:schemeClr val="bg1"/>
          </a:solidFill>
        </p:spPr>
        <p:txBody>
          <a:bodyPr wrap="square">
            <a:spAutoFit/>
          </a:bodyPr>
          <a:lstStyle/>
          <a:p>
            <a:r>
              <a:rPr lang="en-US" altLang="zh-CN" dirty="0"/>
              <a:t>text</a:t>
            </a:r>
            <a:r>
              <a:rPr lang="zh-CN" altLang="en-US" dirty="0"/>
              <a:t>字符串支持</a:t>
            </a:r>
            <a:r>
              <a:rPr lang="en-US" altLang="zh-CN" dirty="0" err="1"/>
              <a:t>LaTex</a:t>
            </a:r>
            <a:r>
              <a:rPr lang="zh-CN" altLang="en-US" dirty="0"/>
              <a:t>的公式输入</a:t>
            </a:r>
            <a:endParaRPr lang="en-US" altLang="zh-CN" dirty="0"/>
          </a:p>
        </p:txBody>
      </p:sp>
      <p:sp>
        <p:nvSpPr>
          <p:cNvPr id="16" name="矩形 15">
            <a:extLst>
              <a:ext uri="{FF2B5EF4-FFF2-40B4-BE49-F238E27FC236}">
                <a16:creationId xmlns:a16="http://schemas.microsoft.com/office/drawing/2014/main" xmlns="" id="{8B9F8AA1-4408-4CDB-AE5D-4D2CB6B879FC}"/>
              </a:ext>
            </a:extLst>
          </p:cNvPr>
          <p:cNvSpPr/>
          <p:nvPr/>
        </p:nvSpPr>
        <p:spPr>
          <a:xfrm>
            <a:off x="135522" y="3136664"/>
            <a:ext cx="6490565" cy="369332"/>
          </a:xfrm>
          <a:prstGeom prst="rect">
            <a:avLst/>
          </a:prstGeom>
          <a:solidFill>
            <a:schemeClr val="bg1"/>
          </a:solidFill>
        </p:spPr>
        <p:txBody>
          <a:bodyPr wrap="square">
            <a:spAutoFit/>
          </a:bodyPr>
          <a:lstStyle/>
          <a:p>
            <a:r>
              <a:rPr lang="zh-CN" altLang="en-US" dirty="0"/>
              <a:t>尝试输入：</a:t>
            </a:r>
            <a:r>
              <a:rPr lang="en-US" altLang="zh-CN" dirty="0" err="1"/>
              <a:t>plt.text</a:t>
            </a:r>
            <a:r>
              <a:rPr lang="en-US" altLang="zh-CN" dirty="0"/>
              <a:t>(</a:t>
            </a:r>
            <a:r>
              <a:rPr lang="en-US" altLang="zh-CN" dirty="0">
                <a:solidFill>
                  <a:schemeClr val="accent2"/>
                </a:solidFill>
              </a:rPr>
              <a:t>0</a:t>
            </a:r>
            <a:r>
              <a:rPr lang="en-US" altLang="zh-CN" dirty="0"/>
              <a:t>, </a:t>
            </a:r>
            <a:r>
              <a:rPr lang="en-US" altLang="zh-CN" dirty="0">
                <a:solidFill>
                  <a:schemeClr val="accent2"/>
                </a:solidFill>
              </a:rPr>
              <a:t>0</a:t>
            </a:r>
            <a:r>
              <a:rPr lang="en-US" altLang="zh-CN" dirty="0"/>
              <a:t>, </a:t>
            </a:r>
            <a:r>
              <a:rPr lang="en-US" altLang="zh-CN" dirty="0">
                <a:solidFill>
                  <a:schemeClr val="accent6"/>
                </a:solidFill>
              </a:rPr>
              <a:t>"$\Theta=\pi r^2/\sqrt{x}$"</a:t>
            </a:r>
            <a:r>
              <a:rPr lang="en-US" altLang="zh-CN" dirty="0"/>
              <a:t>)</a:t>
            </a:r>
          </a:p>
        </p:txBody>
      </p:sp>
      <p:sp>
        <p:nvSpPr>
          <p:cNvPr id="18" name="矩形 17">
            <a:extLst>
              <a:ext uri="{FF2B5EF4-FFF2-40B4-BE49-F238E27FC236}">
                <a16:creationId xmlns:a16="http://schemas.microsoft.com/office/drawing/2014/main" xmlns="" id="{B49DE641-AEA8-4E15-BBD1-AEE97F91A81B}"/>
              </a:ext>
            </a:extLst>
          </p:cNvPr>
          <p:cNvSpPr/>
          <p:nvPr/>
        </p:nvSpPr>
        <p:spPr>
          <a:xfrm>
            <a:off x="135522" y="3652609"/>
            <a:ext cx="6490565" cy="369332"/>
          </a:xfrm>
          <a:prstGeom prst="rect">
            <a:avLst/>
          </a:prstGeom>
          <a:solidFill>
            <a:schemeClr val="bg1"/>
          </a:solidFill>
        </p:spPr>
        <p:txBody>
          <a:bodyPr wrap="square">
            <a:spAutoFit/>
          </a:bodyPr>
          <a:lstStyle/>
          <a:p>
            <a:r>
              <a:rPr lang="en-US" altLang="zh-CN" dirty="0" err="1">
                <a:solidFill>
                  <a:schemeClr val="accent4"/>
                </a:solidFill>
              </a:rPr>
              <a:t>LaTex</a:t>
            </a:r>
            <a:r>
              <a:rPr lang="zh-CN" altLang="en-US" dirty="0">
                <a:solidFill>
                  <a:schemeClr val="accent4"/>
                </a:solidFill>
              </a:rPr>
              <a:t>的公式输入语法自行网上查找</a:t>
            </a:r>
            <a:endParaRPr lang="en-US" altLang="zh-CN" dirty="0">
              <a:solidFill>
                <a:schemeClr val="accent4"/>
              </a:solidFill>
            </a:endParaRPr>
          </a:p>
        </p:txBody>
      </p:sp>
      <p:sp>
        <p:nvSpPr>
          <p:cNvPr id="3" name="TextBox 2"/>
          <p:cNvSpPr txBox="1"/>
          <p:nvPr/>
        </p:nvSpPr>
        <p:spPr>
          <a:xfrm>
            <a:off x="4244602" y="136525"/>
            <a:ext cx="1159292" cy="369332"/>
          </a:xfrm>
          <a:prstGeom prst="rect">
            <a:avLst/>
          </a:prstGeom>
          <a:noFill/>
        </p:spPr>
        <p:txBody>
          <a:bodyPr wrap="none" rtlCol="0">
            <a:spAutoFit/>
          </a:bodyPr>
          <a:lstStyle/>
          <a:p>
            <a:r>
              <a:rPr lang="en-US" altLang="zh-CN" dirty="0" err="1" smtClean="0"/>
              <a:t>labelpad</a:t>
            </a:r>
            <a:endParaRPr lang="zh-CN" altLang="en-US" dirty="0"/>
          </a:p>
        </p:txBody>
      </p:sp>
    </p:spTree>
    <p:extLst>
      <p:ext uri="{BB962C8B-B14F-4D97-AF65-F5344CB8AC3E}">
        <p14:creationId xmlns:p14="http://schemas.microsoft.com/office/powerpoint/2010/main" val="42182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13" grpId="0" animBg="1"/>
      <p:bldP spid="14" grpId="0" animBg="1"/>
      <p:bldP spid="16"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16</a:t>
            </a:fld>
            <a:endParaRPr lang="zh-CN" altLang="en-US"/>
          </a:p>
        </p:txBody>
      </p:sp>
      <p:pic>
        <p:nvPicPr>
          <p:cNvPr id="7" name="图片 6">
            <a:extLst>
              <a:ext uri="{FF2B5EF4-FFF2-40B4-BE49-F238E27FC236}">
                <a16:creationId xmlns:a16="http://schemas.microsoft.com/office/drawing/2014/main" xmlns="" id="{2CCC82A2-81CF-4CCE-873E-B9AFDCB9CD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27565" y="136525"/>
            <a:ext cx="5773056" cy="3463833"/>
          </a:xfrm>
          <a:prstGeom prst="rect">
            <a:avLst/>
          </a:prstGeom>
        </p:spPr>
      </p:pic>
      <p:sp>
        <p:nvSpPr>
          <p:cNvPr id="10" name="矩形 9">
            <a:extLst>
              <a:ext uri="{FF2B5EF4-FFF2-40B4-BE49-F238E27FC236}">
                <a16:creationId xmlns:a16="http://schemas.microsoft.com/office/drawing/2014/main" xmlns="" id="{4129C29F-7253-4B21-958E-EC6F2B384E62}"/>
              </a:ext>
            </a:extLst>
          </p:cNvPr>
          <p:cNvSpPr/>
          <p:nvPr/>
        </p:nvSpPr>
        <p:spPr>
          <a:xfrm>
            <a:off x="1548" y="52919"/>
            <a:ext cx="6490565" cy="1754326"/>
          </a:xfrm>
          <a:prstGeom prst="rect">
            <a:avLst/>
          </a:prstGeom>
          <a:solidFill>
            <a:schemeClr val="bg1"/>
          </a:solidFill>
        </p:spPr>
        <p:txBody>
          <a:bodyPr wrap="square">
            <a:spAutoFit/>
          </a:bodyPr>
          <a:lstStyle/>
          <a:p>
            <a:r>
              <a:rPr lang="en-US" altLang="zh-CN" dirty="0"/>
              <a:t>...</a:t>
            </a:r>
          </a:p>
          <a:p>
            <a:r>
              <a:rPr lang="en-US" altLang="zh-CN" dirty="0"/>
              <a:t>for label in </a:t>
            </a:r>
            <a:r>
              <a:rPr lang="en-US" altLang="zh-CN" dirty="0" err="1"/>
              <a:t>ax.get_xticklabels</a:t>
            </a:r>
            <a:r>
              <a:rPr lang="en-US" altLang="zh-CN" dirty="0"/>
              <a:t>() + </a:t>
            </a:r>
            <a:r>
              <a:rPr lang="en-US" altLang="zh-CN" dirty="0" err="1"/>
              <a:t>ax.get_yticklabels</a:t>
            </a:r>
            <a:r>
              <a:rPr lang="en-US" altLang="zh-CN" dirty="0"/>
              <a:t>():</a:t>
            </a:r>
          </a:p>
          <a:p>
            <a:r>
              <a:rPr lang="en-US" altLang="zh-CN" dirty="0"/>
              <a:t>    </a:t>
            </a:r>
            <a:r>
              <a:rPr lang="en-US" altLang="zh-CN" dirty="0" err="1"/>
              <a:t>label.set_fontsize</a:t>
            </a:r>
            <a:r>
              <a:rPr lang="en-US" altLang="zh-CN" dirty="0"/>
              <a:t>(</a:t>
            </a:r>
            <a:r>
              <a:rPr lang="en-US" altLang="zh-CN" dirty="0">
                <a:solidFill>
                  <a:schemeClr val="accent2"/>
                </a:solidFill>
              </a:rPr>
              <a:t>16</a:t>
            </a:r>
            <a:r>
              <a:rPr lang="en-US" altLang="zh-CN" dirty="0"/>
              <a:t>)</a:t>
            </a:r>
          </a:p>
          <a:p>
            <a:r>
              <a:rPr lang="en-US" altLang="zh-CN" dirty="0"/>
              <a:t>    </a:t>
            </a:r>
            <a:r>
              <a:rPr lang="en-US" altLang="zh-CN" dirty="0" err="1"/>
              <a:t>label.set_bbox</a:t>
            </a:r>
            <a:r>
              <a:rPr lang="en-US" altLang="zh-CN" dirty="0"/>
              <a:t>(</a:t>
            </a:r>
            <a:r>
              <a:rPr lang="en-US" altLang="zh-CN" dirty="0" err="1"/>
              <a:t>dict</a:t>
            </a:r>
            <a:r>
              <a:rPr lang="en-US" altLang="zh-CN" dirty="0"/>
              <a:t>(</a:t>
            </a:r>
            <a:r>
              <a:rPr lang="en-US" altLang="zh-CN" dirty="0" err="1"/>
              <a:t>facecolor</a:t>
            </a:r>
            <a:r>
              <a:rPr lang="en-US" altLang="zh-CN" dirty="0"/>
              <a:t>=</a:t>
            </a:r>
            <a:r>
              <a:rPr lang="en-US" altLang="zh-CN" dirty="0">
                <a:solidFill>
                  <a:schemeClr val="accent6"/>
                </a:solidFill>
              </a:rPr>
              <a:t>'white'</a:t>
            </a:r>
            <a:r>
              <a:rPr lang="en-US" altLang="zh-CN" dirty="0"/>
              <a:t>, </a:t>
            </a:r>
            <a:r>
              <a:rPr lang="en-US" altLang="zh-CN" dirty="0" err="1"/>
              <a:t>edgecolor</a:t>
            </a:r>
            <a:r>
              <a:rPr lang="en-US" altLang="zh-CN" dirty="0"/>
              <a:t>=</a:t>
            </a:r>
            <a:r>
              <a:rPr lang="en-US" altLang="zh-CN" dirty="0">
                <a:solidFill>
                  <a:schemeClr val="accent6"/>
                </a:solidFill>
              </a:rPr>
              <a:t>'None'</a:t>
            </a:r>
            <a:r>
              <a:rPr lang="en-US" altLang="zh-CN" dirty="0"/>
              <a:t>, alpha=0.65 ))</a:t>
            </a:r>
          </a:p>
          <a:p>
            <a:r>
              <a:rPr lang="en-US" altLang="zh-CN" dirty="0"/>
              <a:t>...</a:t>
            </a: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调整刻度外观</a:t>
            </a:r>
          </a:p>
        </p:txBody>
      </p:sp>
    </p:spTree>
    <p:extLst>
      <p:ext uri="{BB962C8B-B14F-4D97-AF65-F5344CB8AC3E}">
        <p14:creationId xmlns:p14="http://schemas.microsoft.com/office/powerpoint/2010/main" val="399331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a:latin typeface="微软雅黑" panose="020B0503020204020204" pitchFamily="34" charset="-122"/>
                <a:ea typeface="微软雅黑" panose="020B0503020204020204" pitchFamily="34" charset="-122"/>
              </a:rPr>
              <a:t>matplotlib</a:t>
            </a:r>
            <a:r>
              <a:rPr lang="zh-CN" altLang="en-US" sz="4800" dirty="0">
                <a:latin typeface="微软雅黑" panose="020B0503020204020204" pitchFamily="34" charset="-122"/>
                <a:ea typeface="微软雅黑" panose="020B0503020204020204" pitchFamily="34" charset="-122"/>
              </a:rPr>
              <a:t>对象</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17</a:t>
            </a:fld>
            <a:endParaRPr lang="zh-CN" altLang="en-US"/>
          </a:p>
        </p:txBody>
      </p:sp>
      <p:pic>
        <p:nvPicPr>
          <p:cNvPr id="2050" name="Picture 2" descr="../../_images/anatomy.png">
            <a:extLst>
              <a:ext uri="{FF2B5EF4-FFF2-40B4-BE49-F238E27FC236}">
                <a16:creationId xmlns:a16="http://schemas.microsoft.com/office/drawing/2014/main" xmlns="" id="{427FA0B3-082D-419F-A68F-F6D6D957D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圆角 12">
            <a:extLst>
              <a:ext uri="{FF2B5EF4-FFF2-40B4-BE49-F238E27FC236}">
                <a16:creationId xmlns:a16="http://schemas.microsoft.com/office/drawing/2014/main" xmlns="" id="{88AF7987-A82E-4F67-A38C-6DB49FE3E1BD}"/>
              </a:ext>
            </a:extLst>
          </p:cNvPr>
          <p:cNvSpPr/>
          <p:nvPr/>
        </p:nvSpPr>
        <p:spPr>
          <a:xfrm>
            <a:off x="401002" y="594360"/>
            <a:ext cx="4531996" cy="786743"/>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pyplot</a:t>
            </a:r>
            <a:r>
              <a:rPr lang="en-US" altLang="zh-CN" sz="2400" dirty="0">
                <a:solidFill>
                  <a:schemeClr val="tx1"/>
                </a:solidFill>
              </a:rPr>
              <a:t> : </a:t>
            </a:r>
          </a:p>
          <a:p>
            <a:pPr algn="ctr"/>
            <a:r>
              <a:rPr lang="en-US" altLang="zh-CN" sz="2400" dirty="0">
                <a:solidFill>
                  <a:schemeClr val="tx1"/>
                </a:solidFill>
              </a:rPr>
              <a:t>state-machine environment</a:t>
            </a:r>
            <a:endParaRPr lang="zh-CN" altLang="en-US" sz="2400" dirty="0">
              <a:solidFill>
                <a:schemeClr val="tx1"/>
              </a:solidFill>
            </a:endParaRPr>
          </a:p>
        </p:txBody>
      </p:sp>
      <p:cxnSp>
        <p:nvCxnSpPr>
          <p:cNvPr id="4" name="直接箭头连接符 3">
            <a:extLst>
              <a:ext uri="{FF2B5EF4-FFF2-40B4-BE49-F238E27FC236}">
                <a16:creationId xmlns:a16="http://schemas.microsoft.com/office/drawing/2014/main" xmlns="" id="{D8672501-CCC5-4657-9326-570D52EC2C3D}"/>
              </a:ext>
            </a:extLst>
          </p:cNvPr>
          <p:cNvCxnSpPr>
            <a:stCxn id="13" idx="2"/>
          </p:cNvCxnSpPr>
          <p:nvPr/>
        </p:nvCxnSpPr>
        <p:spPr>
          <a:xfrm flipH="1">
            <a:off x="2657475" y="1381103"/>
            <a:ext cx="9525" cy="648519"/>
          </a:xfrm>
          <a:prstGeom prst="straightConnector1">
            <a:avLst/>
          </a:prstGeom>
          <a:ln w="28575">
            <a:solidFill>
              <a:srgbClr val="595959"/>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圆角 15">
            <a:extLst>
              <a:ext uri="{FF2B5EF4-FFF2-40B4-BE49-F238E27FC236}">
                <a16:creationId xmlns:a16="http://schemas.microsoft.com/office/drawing/2014/main" xmlns="" id="{FC451F79-E127-44CF-822F-C1711636A3CC}"/>
              </a:ext>
            </a:extLst>
          </p:cNvPr>
          <p:cNvSpPr/>
          <p:nvPr/>
        </p:nvSpPr>
        <p:spPr>
          <a:xfrm>
            <a:off x="401002" y="2047649"/>
            <a:ext cx="4531996" cy="786743"/>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用对象控制图中的每个元素</a:t>
            </a:r>
          </a:p>
        </p:txBody>
      </p:sp>
      <p:cxnSp>
        <p:nvCxnSpPr>
          <p:cNvPr id="7" name="连接符: 肘形 6">
            <a:extLst>
              <a:ext uri="{FF2B5EF4-FFF2-40B4-BE49-F238E27FC236}">
                <a16:creationId xmlns:a16="http://schemas.microsoft.com/office/drawing/2014/main" xmlns="" id="{2F9ED516-AB12-4241-8466-53705E95BE19}"/>
              </a:ext>
            </a:extLst>
          </p:cNvPr>
          <p:cNvCxnSpPr>
            <a:stCxn id="13" idx="3"/>
          </p:cNvCxnSpPr>
          <p:nvPr/>
        </p:nvCxnSpPr>
        <p:spPr>
          <a:xfrm>
            <a:off x="4932998" y="987732"/>
            <a:ext cx="200977" cy="2288868"/>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xmlns="" id="{58F062BF-9364-436D-A5C3-CE2DBD25382E}"/>
              </a:ext>
            </a:extLst>
          </p:cNvPr>
          <p:cNvSpPr/>
          <p:nvPr/>
        </p:nvSpPr>
        <p:spPr>
          <a:xfrm>
            <a:off x="2019300" y="3294627"/>
            <a:ext cx="3350896" cy="786739"/>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rgbClr val="FF0000"/>
                </a:solidFill>
              </a:rPr>
              <a:t>pylab</a:t>
            </a:r>
            <a:r>
              <a:rPr lang="zh-CN" altLang="en-US" sz="2400" dirty="0">
                <a:solidFill>
                  <a:srgbClr val="FF0000"/>
                </a:solidFill>
              </a:rPr>
              <a:t>提供了快速接口</a:t>
            </a:r>
            <a:endParaRPr lang="en-US" altLang="zh-CN" sz="2400" dirty="0">
              <a:solidFill>
                <a:srgbClr val="FF0000"/>
              </a:solidFill>
            </a:endParaRPr>
          </a:p>
          <a:p>
            <a:pPr algn="ctr"/>
            <a:r>
              <a:rPr lang="zh-CN" altLang="en-US" sz="2400" dirty="0">
                <a:solidFill>
                  <a:srgbClr val="FF0000"/>
                </a:solidFill>
              </a:rPr>
              <a:t>不推荐</a:t>
            </a:r>
          </a:p>
        </p:txBody>
      </p:sp>
    </p:spTree>
    <p:extLst>
      <p:ext uri="{BB962C8B-B14F-4D97-AF65-F5344CB8AC3E}">
        <p14:creationId xmlns:p14="http://schemas.microsoft.com/office/powerpoint/2010/main" val="404117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6"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对象、容器</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a:xfrm>
            <a:off x="4038600" y="6356350"/>
            <a:ext cx="4114800" cy="365125"/>
          </a:xfrm>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18</a:t>
            </a:fld>
            <a:endParaRPr lang="zh-CN" altLang="en-US"/>
          </a:p>
        </p:txBody>
      </p:sp>
      <p:sp>
        <p:nvSpPr>
          <p:cNvPr id="3" name="矩形 2">
            <a:extLst>
              <a:ext uri="{FF2B5EF4-FFF2-40B4-BE49-F238E27FC236}">
                <a16:creationId xmlns:a16="http://schemas.microsoft.com/office/drawing/2014/main" xmlns="" id="{40B94BB8-3EFD-454C-A535-2AAD47C3618D}"/>
              </a:ext>
            </a:extLst>
          </p:cNvPr>
          <p:cNvSpPr/>
          <p:nvPr/>
        </p:nvSpPr>
        <p:spPr>
          <a:xfrm>
            <a:off x="198057" y="136525"/>
            <a:ext cx="6096000" cy="461665"/>
          </a:xfrm>
          <a:prstGeom prst="rect">
            <a:avLst/>
          </a:prstGeom>
        </p:spPr>
        <p:txBody>
          <a:bodyPr>
            <a:spAutoFit/>
          </a:bodyPr>
          <a:lstStyle/>
          <a:p>
            <a:pPr algn="just"/>
            <a:r>
              <a:rPr lang="en-US" altLang="zh-CN" sz="2400" dirty="0">
                <a:solidFill>
                  <a:srgbClr val="000000"/>
                </a:solidFill>
                <a:latin typeface="Arial" panose="020B0604020202020204" pitchFamily="34" charset="0"/>
              </a:rPr>
              <a:t>matplotlib API</a:t>
            </a:r>
            <a:r>
              <a:rPr lang="zh-CN" altLang="en-US" sz="2400" dirty="0">
                <a:solidFill>
                  <a:srgbClr val="000000"/>
                </a:solidFill>
                <a:latin typeface="Arial" panose="020B0604020202020204" pitchFamily="34" charset="0"/>
              </a:rPr>
              <a:t>包含有三层</a:t>
            </a:r>
          </a:p>
        </p:txBody>
      </p:sp>
      <p:sp>
        <p:nvSpPr>
          <p:cNvPr id="14" name="矩形: 圆角 13">
            <a:extLst>
              <a:ext uri="{FF2B5EF4-FFF2-40B4-BE49-F238E27FC236}">
                <a16:creationId xmlns:a16="http://schemas.microsoft.com/office/drawing/2014/main" xmlns="" id="{2DEE4BA4-FB5B-498A-A201-7C3F724326B1}"/>
              </a:ext>
            </a:extLst>
          </p:cNvPr>
          <p:cNvSpPr/>
          <p:nvPr/>
        </p:nvSpPr>
        <p:spPr>
          <a:xfrm>
            <a:off x="198057" y="731414"/>
            <a:ext cx="4917943" cy="355729"/>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backend_bases.FigureCanvas</a:t>
            </a:r>
            <a:endParaRPr lang="zh-CN" altLang="en-US" sz="2400" dirty="0">
              <a:solidFill>
                <a:schemeClr val="tx1"/>
              </a:solidFill>
            </a:endParaRPr>
          </a:p>
        </p:txBody>
      </p:sp>
      <p:sp>
        <p:nvSpPr>
          <p:cNvPr id="16" name="矩形: 圆角 15">
            <a:extLst>
              <a:ext uri="{FF2B5EF4-FFF2-40B4-BE49-F238E27FC236}">
                <a16:creationId xmlns:a16="http://schemas.microsoft.com/office/drawing/2014/main" xmlns="" id="{A871698E-EE02-4773-B8D5-3C650B801AE7}"/>
              </a:ext>
            </a:extLst>
          </p:cNvPr>
          <p:cNvSpPr/>
          <p:nvPr/>
        </p:nvSpPr>
        <p:spPr>
          <a:xfrm>
            <a:off x="198056" y="1153305"/>
            <a:ext cx="4917943" cy="355729"/>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backend_bases.Renderer</a:t>
            </a:r>
            <a:endParaRPr lang="zh-CN" altLang="en-US" sz="2400" dirty="0">
              <a:solidFill>
                <a:schemeClr val="tx1"/>
              </a:solidFill>
            </a:endParaRPr>
          </a:p>
        </p:txBody>
      </p:sp>
      <p:sp>
        <p:nvSpPr>
          <p:cNvPr id="18" name="矩形: 圆角 17">
            <a:extLst>
              <a:ext uri="{FF2B5EF4-FFF2-40B4-BE49-F238E27FC236}">
                <a16:creationId xmlns:a16="http://schemas.microsoft.com/office/drawing/2014/main" xmlns="" id="{CF66F959-45A9-42FB-8605-C86828C52347}"/>
              </a:ext>
            </a:extLst>
          </p:cNvPr>
          <p:cNvSpPr/>
          <p:nvPr/>
        </p:nvSpPr>
        <p:spPr>
          <a:xfrm>
            <a:off x="198056" y="1711597"/>
            <a:ext cx="2803216" cy="499806"/>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artist.Artist</a:t>
            </a:r>
            <a:endParaRPr lang="zh-CN" altLang="en-US" sz="2400" dirty="0">
              <a:solidFill>
                <a:schemeClr val="tx1"/>
              </a:solidFill>
            </a:endParaRPr>
          </a:p>
        </p:txBody>
      </p:sp>
      <p:sp>
        <p:nvSpPr>
          <p:cNvPr id="26" name="矩形: 圆角 25">
            <a:extLst>
              <a:ext uri="{FF2B5EF4-FFF2-40B4-BE49-F238E27FC236}">
                <a16:creationId xmlns:a16="http://schemas.microsoft.com/office/drawing/2014/main" xmlns="" id="{6369AF02-DEF6-4AF3-A03B-5AF73E1A92FD}"/>
              </a:ext>
            </a:extLst>
          </p:cNvPr>
          <p:cNvSpPr/>
          <p:nvPr/>
        </p:nvSpPr>
        <p:spPr>
          <a:xfrm>
            <a:off x="7650736" y="2597144"/>
            <a:ext cx="1440548" cy="451018"/>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Rectangle</a:t>
            </a:r>
            <a:endParaRPr lang="zh-CN" altLang="en-US" dirty="0">
              <a:solidFill>
                <a:schemeClr val="tx1"/>
              </a:solidFill>
            </a:endParaRPr>
          </a:p>
        </p:txBody>
      </p:sp>
      <p:grpSp>
        <p:nvGrpSpPr>
          <p:cNvPr id="2053" name="组合 2052">
            <a:extLst>
              <a:ext uri="{FF2B5EF4-FFF2-40B4-BE49-F238E27FC236}">
                <a16:creationId xmlns:a16="http://schemas.microsoft.com/office/drawing/2014/main" xmlns="" id="{EE130EB1-1598-4F46-80A2-B637115410A9}"/>
              </a:ext>
            </a:extLst>
          </p:cNvPr>
          <p:cNvGrpSpPr/>
          <p:nvPr/>
        </p:nvGrpSpPr>
        <p:grpSpPr>
          <a:xfrm>
            <a:off x="3599404" y="1711597"/>
            <a:ext cx="1607236" cy="3860313"/>
            <a:chOff x="4915931" y="1730862"/>
            <a:chExt cx="1607236" cy="3860313"/>
          </a:xfrm>
        </p:grpSpPr>
        <p:sp>
          <p:nvSpPr>
            <p:cNvPr id="19" name="矩形: 圆角 18">
              <a:extLst>
                <a:ext uri="{FF2B5EF4-FFF2-40B4-BE49-F238E27FC236}">
                  <a16:creationId xmlns:a16="http://schemas.microsoft.com/office/drawing/2014/main" xmlns="" id="{3D7CAD21-E1B8-4A29-868A-81CBA1F16C13}"/>
                </a:ext>
              </a:extLst>
            </p:cNvPr>
            <p:cNvSpPr/>
            <p:nvPr/>
          </p:nvSpPr>
          <p:spPr>
            <a:xfrm>
              <a:off x="4915931" y="1730862"/>
              <a:ext cx="1474062" cy="535085"/>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Figures</a:t>
              </a:r>
              <a:endParaRPr lang="zh-CN" altLang="en-US" sz="2400" dirty="0">
                <a:solidFill>
                  <a:srgbClr val="FF0000"/>
                </a:solidFill>
              </a:endParaRPr>
            </a:p>
          </p:txBody>
        </p:sp>
        <p:cxnSp>
          <p:nvCxnSpPr>
            <p:cNvPr id="10" name="直接连接符 9">
              <a:extLst>
                <a:ext uri="{FF2B5EF4-FFF2-40B4-BE49-F238E27FC236}">
                  <a16:creationId xmlns:a16="http://schemas.microsoft.com/office/drawing/2014/main" xmlns="" id="{C51D65BF-C40A-4F39-8411-DEC42035844E}"/>
                </a:ext>
              </a:extLst>
            </p:cNvPr>
            <p:cNvCxnSpPr>
              <a:cxnSpLocks/>
            </p:cNvCxnSpPr>
            <p:nvPr/>
          </p:nvCxnSpPr>
          <p:spPr>
            <a:xfrm>
              <a:off x="5115999" y="2269903"/>
              <a:ext cx="0" cy="33212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5FB69BE8-A693-4274-B4C8-A6EC3669F486}"/>
                </a:ext>
              </a:extLst>
            </p:cNvPr>
            <p:cNvCxnSpPr>
              <a:cxnSpLocks/>
            </p:cNvCxnSpPr>
            <p:nvPr/>
          </p:nvCxnSpPr>
          <p:spPr>
            <a:xfrm flipH="1">
              <a:off x="5115999" y="5022018"/>
              <a:ext cx="112159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ECD033D-07D6-4756-88EF-012525FBA094}"/>
                </a:ext>
              </a:extLst>
            </p:cNvPr>
            <p:cNvCxnSpPr>
              <a:cxnSpLocks/>
            </p:cNvCxnSpPr>
            <p:nvPr/>
          </p:nvCxnSpPr>
          <p:spPr>
            <a:xfrm flipH="1">
              <a:off x="5115999" y="4059244"/>
              <a:ext cx="112159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C5CF7E6B-FB7E-4F12-828F-A569D963F544}"/>
                </a:ext>
              </a:extLst>
            </p:cNvPr>
            <p:cNvCxnSpPr>
              <a:cxnSpLocks/>
            </p:cNvCxnSpPr>
            <p:nvPr/>
          </p:nvCxnSpPr>
          <p:spPr>
            <a:xfrm flipH="1">
              <a:off x="5115999" y="3602793"/>
              <a:ext cx="112159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6E49500E-E372-460B-B668-5F860D231F11}"/>
                </a:ext>
              </a:extLst>
            </p:cNvPr>
            <p:cNvCxnSpPr>
              <a:cxnSpLocks/>
            </p:cNvCxnSpPr>
            <p:nvPr/>
          </p:nvCxnSpPr>
          <p:spPr>
            <a:xfrm flipH="1">
              <a:off x="5115999" y="3136068"/>
              <a:ext cx="112159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DDB71BA2-18AB-40E2-AC38-466B59C5CD59}"/>
                </a:ext>
              </a:extLst>
            </p:cNvPr>
            <p:cNvCxnSpPr>
              <a:cxnSpLocks/>
            </p:cNvCxnSpPr>
            <p:nvPr/>
          </p:nvCxnSpPr>
          <p:spPr>
            <a:xfrm flipH="1">
              <a:off x="5115999" y="2659818"/>
              <a:ext cx="112159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DA229C82-828B-489A-A273-98666B18FD73}"/>
                </a:ext>
              </a:extLst>
            </p:cNvPr>
            <p:cNvCxnSpPr>
              <a:cxnSpLocks/>
            </p:cNvCxnSpPr>
            <p:nvPr/>
          </p:nvCxnSpPr>
          <p:spPr>
            <a:xfrm flipH="1">
              <a:off x="5115999" y="4546924"/>
              <a:ext cx="112159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EB8A229E-B014-494F-AE13-9A3E8B8EEC77}"/>
                </a:ext>
              </a:extLst>
            </p:cNvPr>
            <p:cNvCxnSpPr>
              <a:cxnSpLocks/>
            </p:cNvCxnSpPr>
            <p:nvPr/>
          </p:nvCxnSpPr>
          <p:spPr>
            <a:xfrm flipH="1">
              <a:off x="5115999" y="5574468"/>
              <a:ext cx="112159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xmlns="" id="{44682B4D-FCD1-4510-9D86-739914CEB5F6}"/>
                </a:ext>
              </a:extLst>
            </p:cNvPr>
            <p:cNvSpPr/>
            <p:nvPr/>
          </p:nvSpPr>
          <p:spPr>
            <a:xfrm>
              <a:off x="5201508" y="2217314"/>
              <a:ext cx="1188485" cy="461665"/>
            </a:xfrm>
            <a:prstGeom prst="rect">
              <a:avLst/>
            </a:prstGeom>
          </p:spPr>
          <p:txBody>
            <a:bodyPr wrap="square">
              <a:spAutoFit/>
            </a:bodyPr>
            <a:lstStyle/>
            <a:p>
              <a:pPr algn="just"/>
              <a:r>
                <a:rPr lang="en-US" altLang="zh-CN" sz="2400">
                  <a:solidFill>
                    <a:srgbClr val="FF0000"/>
                  </a:solidFill>
                  <a:latin typeface="Arial" panose="020B0604020202020204" pitchFamily="34" charset="0"/>
                </a:rPr>
                <a:t>axes</a:t>
              </a:r>
              <a:r>
                <a:rPr lang="zh-CN" altLang="en-US" sz="2400">
                  <a:solidFill>
                    <a:srgbClr val="FF0000"/>
                  </a:solidFill>
                  <a:latin typeface="Arial" panose="020B0604020202020204" pitchFamily="34" charset="0"/>
                </a:rPr>
                <a:t> </a:t>
              </a:r>
              <a:endParaRPr lang="zh-CN" altLang="en-US" sz="2400" dirty="0">
                <a:solidFill>
                  <a:srgbClr val="FF0000"/>
                </a:solidFill>
                <a:latin typeface="Arial" panose="020B0604020202020204" pitchFamily="34" charset="0"/>
              </a:endParaRPr>
            </a:p>
          </p:txBody>
        </p:sp>
        <p:sp>
          <p:nvSpPr>
            <p:cNvPr id="41" name="矩形 40">
              <a:extLst>
                <a:ext uri="{FF2B5EF4-FFF2-40B4-BE49-F238E27FC236}">
                  <a16:creationId xmlns:a16="http://schemas.microsoft.com/office/drawing/2014/main" xmlns="" id="{95E27F97-0349-470E-8E39-6272748B2FF4}"/>
                </a:ext>
              </a:extLst>
            </p:cNvPr>
            <p:cNvSpPr/>
            <p:nvPr/>
          </p:nvSpPr>
          <p:spPr>
            <a:xfrm>
              <a:off x="5201507" y="2651359"/>
              <a:ext cx="1321660" cy="461665"/>
            </a:xfrm>
            <a:prstGeom prst="rect">
              <a:avLst/>
            </a:prstGeom>
          </p:spPr>
          <p:txBody>
            <a:bodyPr wrap="square">
              <a:spAutoFit/>
            </a:bodyPr>
            <a:lstStyle/>
            <a:p>
              <a:pPr algn="just"/>
              <a:r>
                <a:rPr lang="en-US" altLang="zh-CN" sz="2400" dirty="0">
                  <a:solidFill>
                    <a:srgbClr val="FF0000"/>
                  </a:solidFill>
                  <a:latin typeface="Arial" panose="020B0604020202020204" pitchFamily="34" charset="0"/>
                </a:rPr>
                <a:t>patch</a:t>
              </a:r>
              <a:endParaRPr lang="zh-CN" altLang="en-US" sz="2400" dirty="0">
                <a:solidFill>
                  <a:srgbClr val="FF0000"/>
                </a:solidFill>
                <a:latin typeface="Arial" panose="020B0604020202020204" pitchFamily="34" charset="0"/>
              </a:endParaRPr>
            </a:p>
          </p:txBody>
        </p:sp>
        <p:sp>
          <p:nvSpPr>
            <p:cNvPr id="42" name="矩形 41">
              <a:extLst>
                <a:ext uri="{FF2B5EF4-FFF2-40B4-BE49-F238E27FC236}">
                  <a16:creationId xmlns:a16="http://schemas.microsoft.com/office/drawing/2014/main" xmlns="" id="{EFA76E8F-194C-4DE1-8622-0EA095F47D4C}"/>
                </a:ext>
              </a:extLst>
            </p:cNvPr>
            <p:cNvSpPr/>
            <p:nvPr/>
          </p:nvSpPr>
          <p:spPr>
            <a:xfrm>
              <a:off x="5201506" y="3131384"/>
              <a:ext cx="1188485" cy="461665"/>
            </a:xfrm>
            <a:prstGeom prst="rect">
              <a:avLst/>
            </a:prstGeom>
          </p:spPr>
          <p:txBody>
            <a:bodyPr wrap="square">
              <a:spAutoFit/>
            </a:bodyPr>
            <a:lstStyle/>
            <a:p>
              <a:pPr algn="just"/>
              <a:r>
                <a:rPr lang="en-US" altLang="zh-CN" sz="2400" dirty="0">
                  <a:solidFill>
                    <a:srgbClr val="FF0000"/>
                  </a:solidFill>
                  <a:latin typeface="Arial" panose="020B0604020202020204" pitchFamily="34" charset="0"/>
                </a:rPr>
                <a:t>images</a:t>
              </a:r>
              <a:endParaRPr lang="zh-CN" altLang="en-US" sz="2400" dirty="0">
                <a:solidFill>
                  <a:srgbClr val="FF0000"/>
                </a:solidFill>
                <a:latin typeface="Arial" panose="020B0604020202020204" pitchFamily="34" charset="0"/>
              </a:endParaRPr>
            </a:p>
          </p:txBody>
        </p:sp>
        <p:sp>
          <p:nvSpPr>
            <p:cNvPr id="43" name="矩形 42">
              <a:extLst>
                <a:ext uri="{FF2B5EF4-FFF2-40B4-BE49-F238E27FC236}">
                  <a16:creationId xmlns:a16="http://schemas.microsoft.com/office/drawing/2014/main" xmlns="" id="{0E25B820-D4A6-424E-9021-F8B2C8367146}"/>
                </a:ext>
              </a:extLst>
            </p:cNvPr>
            <p:cNvSpPr/>
            <p:nvPr/>
          </p:nvSpPr>
          <p:spPr>
            <a:xfrm>
              <a:off x="5201506" y="3608371"/>
              <a:ext cx="1321658" cy="461665"/>
            </a:xfrm>
            <a:prstGeom prst="rect">
              <a:avLst/>
            </a:prstGeom>
          </p:spPr>
          <p:txBody>
            <a:bodyPr wrap="square">
              <a:spAutoFit/>
            </a:bodyPr>
            <a:lstStyle/>
            <a:p>
              <a:pPr algn="just"/>
              <a:r>
                <a:rPr lang="en-US" altLang="zh-CN" sz="2400" dirty="0">
                  <a:solidFill>
                    <a:srgbClr val="FF0000"/>
                  </a:solidFill>
                  <a:latin typeface="Arial" panose="020B0604020202020204" pitchFamily="34" charset="0"/>
                </a:rPr>
                <a:t>legends</a:t>
              </a:r>
              <a:endParaRPr lang="zh-CN" altLang="en-US" sz="2400" dirty="0">
                <a:solidFill>
                  <a:srgbClr val="FF0000"/>
                </a:solidFill>
                <a:latin typeface="Arial" panose="020B0604020202020204" pitchFamily="34" charset="0"/>
              </a:endParaRPr>
            </a:p>
          </p:txBody>
        </p:sp>
        <p:sp>
          <p:nvSpPr>
            <p:cNvPr id="44" name="矩形 43">
              <a:extLst>
                <a:ext uri="{FF2B5EF4-FFF2-40B4-BE49-F238E27FC236}">
                  <a16:creationId xmlns:a16="http://schemas.microsoft.com/office/drawing/2014/main" xmlns="" id="{30104D0D-1D01-45E9-88DF-2F087570C35E}"/>
                </a:ext>
              </a:extLst>
            </p:cNvPr>
            <p:cNvSpPr/>
            <p:nvPr/>
          </p:nvSpPr>
          <p:spPr>
            <a:xfrm>
              <a:off x="5201505" y="4102014"/>
              <a:ext cx="1188485" cy="461665"/>
            </a:xfrm>
            <a:prstGeom prst="rect">
              <a:avLst/>
            </a:prstGeom>
          </p:spPr>
          <p:txBody>
            <a:bodyPr wrap="square">
              <a:spAutoFit/>
            </a:bodyPr>
            <a:lstStyle/>
            <a:p>
              <a:pPr algn="just"/>
              <a:r>
                <a:rPr lang="en-US" altLang="zh-CN" sz="2400" dirty="0">
                  <a:solidFill>
                    <a:srgbClr val="FF0000"/>
                  </a:solidFill>
                  <a:latin typeface="Arial" panose="020B0604020202020204" pitchFamily="34" charset="0"/>
                </a:rPr>
                <a:t>lines</a:t>
              </a:r>
              <a:endParaRPr lang="zh-CN" altLang="en-US" sz="2400" dirty="0">
                <a:solidFill>
                  <a:srgbClr val="FF0000"/>
                </a:solidFill>
                <a:latin typeface="Arial" panose="020B0604020202020204" pitchFamily="34" charset="0"/>
              </a:endParaRPr>
            </a:p>
          </p:txBody>
        </p:sp>
        <p:sp>
          <p:nvSpPr>
            <p:cNvPr id="45" name="矩形 44">
              <a:extLst>
                <a:ext uri="{FF2B5EF4-FFF2-40B4-BE49-F238E27FC236}">
                  <a16:creationId xmlns:a16="http://schemas.microsoft.com/office/drawing/2014/main" xmlns="" id="{788CB1EC-D34B-4337-BBB1-30817D5F9660}"/>
                </a:ext>
              </a:extLst>
            </p:cNvPr>
            <p:cNvSpPr/>
            <p:nvPr/>
          </p:nvSpPr>
          <p:spPr>
            <a:xfrm>
              <a:off x="5201505" y="4523175"/>
              <a:ext cx="1321658" cy="461665"/>
            </a:xfrm>
            <a:prstGeom prst="rect">
              <a:avLst/>
            </a:prstGeom>
          </p:spPr>
          <p:txBody>
            <a:bodyPr wrap="square">
              <a:spAutoFit/>
            </a:bodyPr>
            <a:lstStyle/>
            <a:p>
              <a:pPr algn="just"/>
              <a:r>
                <a:rPr lang="en-US" altLang="zh-CN" sz="2400" dirty="0">
                  <a:solidFill>
                    <a:srgbClr val="FF0000"/>
                  </a:solidFill>
                  <a:latin typeface="Arial" panose="020B0604020202020204" pitchFamily="34" charset="0"/>
                </a:rPr>
                <a:t>patches</a:t>
              </a:r>
              <a:endParaRPr lang="zh-CN" altLang="en-US" sz="2400" dirty="0">
                <a:solidFill>
                  <a:srgbClr val="FF0000"/>
                </a:solidFill>
                <a:latin typeface="Arial" panose="020B0604020202020204" pitchFamily="34" charset="0"/>
              </a:endParaRPr>
            </a:p>
          </p:txBody>
        </p:sp>
        <p:sp>
          <p:nvSpPr>
            <p:cNvPr id="46" name="矩形 45">
              <a:extLst>
                <a:ext uri="{FF2B5EF4-FFF2-40B4-BE49-F238E27FC236}">
                  <a16:creationId xmlns:a16="http://schemas.microsoft.com/office/drawing/2014/main" xmlns="" id="{857D8FC6-0510-4269-B1AB-FE5BC013B595}"/>
                </a:ext>
              </a:extLst>
            </p:cNvPr>
            <p:cNvSpPr/>
            <p:nvPr/>
          </p:nvSpPr>
          <p:spPr>
            <a:xfrm>
              <a:off x="5200005" y="5028444"/>
              <a:ext cx="1188485" cy="461665"/>
            </a:xfrm>
            <a:prstGeom prst="rect">
              <a:avLst/>
            </a:prstGeom>
          </p:spPr>
          <p:txBody>
            <a:bodyPr wrap="square">
              <a:spAutoFit/>
            </a:bodyPr>
            <a:lstStyle/>
            <a:p>
              <a:pPr algn="just"/>
              <a:r>
                <a:rPr lang="en-US" altLang="zh-CN" sz="2400" dirty="0">
                  <a:solidFill>
                    <a:srgbClr val="FF0000"/>
                  </a:solidFill>
                  <a:latin typeface="Arial" panose="020B0604020202020204" pitchFamily="34" charset="0"/>
                </a:rPr>
                <a:t>texts</a:t>
              </a:r>
              <a:endParaRPr lang="zh-CN" altLang="en-US" sz="2400" dirty="0">
                <a:solidFill>
                  <a:srgbClr val="FF0000"/>
                </a:solidFill>
                <a:latin typeface="Arial" panose="020B0604020202020204" pitchFamily="34" charset="0"/>
              </a:endParaRPr>
            </a:p>
          </p:txBody>
        </p:sp>
      </p:grpSp>
      <p:grpSp>
        <p:nvGrpSpPr>
          <p:cNvPr id="2054" name="组合 2053">
            <a:extLst>
              <a:ext uri="{FF2B5EF4-FFF2-40B4-BE49-F238E27FC236}">
                <a16:creationId xmlns:a16="http://schemas.microsoft.com/office/drawing/2014/main" xmlns="" id="{5DB198EF-717D-4340-9C09-602D2ACFF746}"/>
              </a:ext>
            </a:extLst>
          </p:cNvPr>
          <p:cNvGrpSpPr/>
          <p:nvPr/>
        </p:nvGrpSpPr>
        <p:grpSpPr>
          <a:xfrm>
            <a:off x="5292799" y="1699169"/>
            <a:ext cx="2031928" cy="4822784"/>
            <a:chOff x="6798643" y="1691059"/>
            <a:chExt cx="2031928" cy="4822784"/>
          </a:xfrm>
        </p:grpSpPr>
        <p:sp>
          <p:nvSpPr>
            <p:cNvPr id="21" name="矩形: 圆角 20">
              <a:extLst>
                <a:ext uri="{FF2B5EF4-FFF2-40B4-BE49-F238E27FC236}">
                  <a16:creationId xmlns:a16="http://schemas.microsoft.com/office/drawing/2014/main" xmlns="" id="{9D7C7EAF-D030-4BCD-B7CC-B1AFD42CEC66}"/>
                </a:ext>
              </a:extLst>
            </p:cNvPr>
            <p:cNvSpPr/>
            <p:nvPr/>
          </p:nvSpPr>
          <p:spPr>
            <a:xfrm>
              <a:off x="6798643" y="1691059"/>
              <a:ext cx="1673653" cy="536190"/>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rPr>
                <a:t>Axes</a:t>
              </a:r>
              <a:endParaRPr lang="zh-CN" altLang="en-US" sz="2400" dirty="0">
                <a:solidFill>
                  <a:srgbClr val="0070C0"/>
                </a:solidFill>
              </a:endParaRPr>
            </a:p>
          </p:txBody>
        </p:sp>
        <p:cxnSp>
          <p:nvCxnSpPr>
            <p:cNvPr id="47" name="直接连接符 46">
              <a:extLst>
                <a:ext uri="{FF2B5EF4-FFF2-40B4-BE49-F238E27FC236}">
                  <a16:creationId xmlns:a16="http://schemas.microsoft.com/office/drawing/2014/main" xmlns="" id="{42A8F431-2D88-45B2-883A-297EC06C87C4}"/>
                </a:ext>
              </a:extLst>
            </p:cNvPr>
            <p:cNvCxnSpPr>
              <a:cxnSpLocks/>
            </p:cNvCxnSpPr>
            <p:nvPr/>
          </p:nvCxnSpPr>
          <p:spPr>
            <a:xfrm>
              <a:off x="7013171" y="2225570"/>
              <a:ext cx="0" cy="42609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xmlns="" id="{9175CCE9-9B5D-4CE0-8BB9-4AD1F44BB2E5}"/>
                </a:ext>
              </a:extLst>
            </p:cNvPr>
            <p:cNvCxnSpPr>
              <a:cxnSpLocks/>
            </p:cNvCxnSpPr>
            <p:nvPr/>
          </p:nvCxnSpPr>
          <p:spPr>
            <a:xfrm flipH="1">
              <a:off x="7013171" y="4977685"/>
              <a:ext cx="112159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9F6DB0C8-E10F-4D2F-B866-2E33DFF149A1}"/>
                </a:ext>
              </a:extLst>
            </p:cNvPr>
            <p:cNvCxnSpPr>
              <a:cxnSpLocks/>
            </p:cNvCxnSpPr>
            <p:nvPr/>
          </p:nvCxnSpPr>
          <p:spPr>
            <a:xfrm flipH="1">
              <a:off x="7013171" y="4014911"/>
              <a:ext cx="112159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xmlns="" id="{431A4F21-BD5C-4F59-A729-E630FF3701AD}"/>
                </a:ext>
              </a:extLst>
            </p:cNvPr>
            <p:cNvCxnSpPr>
              <a:cxnSpLocks/>
            </p:cNvCxnSpPr>
            <p:nvPr/>
          </p:nvCxnSpPr>
          <p:spPr>
            <a:xfrm flipH="1">
              <a:off x="7013171" y="3558460"/>
              <a:ext cx="112159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62EF92BD-3052-4C3C-9AC1-1EACBAB5F8C4}"/>
                </a:ext>
              </a:extLst>
            </p:cNvPr>
            <p:cNvCxnSpPr>
              <a:cxnSpLocks/>
            </p:cNvCxnSpPr>
            <p:nvPr/>
          </p:nvCxnSpPr>
          <p:spPr>
            <a:xfrm flipH="1">
              <a:off x="7013171" y="3091735"/>
              <a:ext cx="112159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xmlns="" id="{301135D8-469C-447A-A102-36C42C50DB13}"/>
                </a:ext>
              </a:extLst>
            </p:cNvPr>
            <p:cNvCxnSpPr>
              <a:cxnSpLocks/>
            </p:cNvCxnSpPr>
            <p:nvPr/>
          </p:nvCxnSpPr>
          <p:spPr>
            <a:xfrm flipH="1">
              <a:off x="7013171" y="2615485"/>
              <a:ext cx="112159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C24812CE-B840-45A5-A996-D457B4BB5493}"/>
                </a:ext>
              </a:extLst>
            </p:cNvPr>
            <p:cNvCxnSpPr>
              <a:cxnSpLocks/>
            </p:cNvCxnSpPr>
            <p:nvPr/>
          </p:nvCxnSpPr>
          <p:spPr>
            <a:xfrm flipH="1">
              <a:off x="7013171" y="4502591"/>
              <a:ext cx="112159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xmlns="" id="{2FF494C2-D8E1-48F0-912B-876E0538AB10}"/>
                </a:ext>
              </a:extLst>
            </p:cNvPr>
            <p:cNvCxnSpPr>
              <a:cxnSpLocks/>
            </p:cNvCxnSpPr>
            <p:nvPr/>
          </p:nvCxnSpPr>
          <p:spPr>
            <a:xfrm flipH="1">
              <a:off x="7013171" y="5530135"/>
              <a:ext cx="1121594"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xmlns="" id="{1E23DECF-BCBF-4E8A-AEF5-8373CA799F95}"/>
                </a:ext>
              </a:extLst>
            </p:cNvPr>
            <p:cNvSpPr/>
            <p:nvPr/>
          </p:nvSpPr>
          <p:spPr>
            <a:xfrm>
              <a:off x="7156923" y="2647950"/>
              <a:ext cx="1321660" cy="461665"/>
            </a:xfrm>
            <a:prstGeom prst="rect">
              <a:avLst/>
            </a:prstGeom>
          </p:spPr>
          <p:txBody>
            <a:bodyPr wrap="square">
              <a:spAutoFit/>
            </a:bodyPr>
            <a:lstStyle/>
            <a:p>
              <a:pPr algn="just"/>
              <a:r>
                <a:rPr lang="en-US" altLang="zh-CN" sz="2400" dirty="0">
                  <a:solidFill>
                    <a:srgbClr val="0070C0"/>
                  </a:solidFill>
                  <a:latin typeface="Arial" panose="020B0604020202020204" pitchFamily="34" charset="0"/>
                </a:rPr>
                <a:t>patch</a:t>
              </a:r>
              <a:endParaRPr lang="zh-CN" altLang="en-US" sz="2400" dirty="0">
                <a:solidFill>
                  <a:srgbClr val="0070C0"/>
                </a:solidFill>
                <a:latin typeface="Arial" panose="020B0604020202020204" pitchFamily="34" charset="0"/>
              </a:endParaRPr>
            </a:p>
          </p:txBody>
        </p:sp>
        <p:sp>
          <p:nvSpPr>
            <p:cNvPr id="56" name="矩形 55">
              <a:extLst>
                <a:ext uri="{FF2B5EF4-FFF2-40B4-BE49-F238E27FC236}">
                  <a16:creationId xmlns:a16="http://schemas.microsoft.com/office/drawing/2014/main" xmlns="" id="{D01E413D-DB4D-453B-A096-F9AA42812806}"/>
                </a:ext>
              </a:extLst>
            </p:cNvPr>
            <p:cNvSpPr/>
            <p:nvPr/>
          </p:nvSpPr>
          <p:spPr>
            <a:xfrm>
              <a:off x="7156922" y="3127975"/>
              <a:ext cx="1673649" cy="461665"/>
            </a:xfrm>
            <a:prstGeom prst="rect">
              <a:avLst/>
            </a:prstGeom>
          </p:spPr>
          <p:txBody>
            <a:bodyPr wrap="square">
              <a:spAutoFit/>
            </a:bodyPr>
            <a:lstStyle/>
            <a:p>
              <a:pPr algn="just"/>
              <a:r>
                <a:rPr lang="en-US" altLang="zh-CN" sz="2400" dirty="0">
                  <a:solidFill>
                    <a:srgbClr val="0070C0"/>
                  </a:solidFill>
                  <a:latin typeface="Arial" panose="020B0604020202020204" pitchFamily="34" charset="0"/>
                </a:rPr>
                <a:t>images</a:t>
              </a:r>
              <a:endParaRPr lang="zh-CN" altLang="en-US" sz="2400" dirty="0">
                <a:solidFill>
                  <a:srgbClr val="0070C0"/>
                </a:solidFill>
                <a:latin typeface="Arial" panose="020B0604020202020204" pitchFamily="34" charset="0"/>
              </a:endParaRPr>
            </a:p>
          </p:txBody>
        </p:sp>
        <p:sp>
          <p:nvSpPr>
            <p:cNvPr id="57" name="矩形 56">
              <a:extLst>
                <a:ext uri="{FF2B5EF4-FFF2-40B4-BE49-F238E27FC236}">
                  <a16:creationId xmlns:a16="http://schemas.microsoft.com/office/drawing/2014/main" xmlns="" id="{BFFA805E-919F-416F-B1AE-3FEB3952DE8B}"/>
                </a:ext>
              </a:extLst>
            </p:cNvPr>
            <p:cNvSpPr/>
            <p:nvPr/>
          </p:nvSpPr>
          <p:spPr>
            <a:xfrm>
              <a:off x="7156922" y="3604962"/>
              <a:ext cx="1321658" cy="461665"/>
            </a:xfrm>
            <a:prstGeom prst="rect">
              <a:avLst/>
            </a:prstGeom>
          </p:spPr>
          <p:txBody>
            <a:bodyPr wrap="square">
              <a:spAutoFit/>
            </a:bodyPr>
            <a:lstStyle/>
            <a:p>
              <a:pPr algn="just"/>
              <a:r>
                <a:rPr lang="en-US" altLang="zh-CN" sz="2400" dirty="0">
                  <a:solidFill>
                    <a:srgbClr val="0070C0"/>
                  </a:solidFill>
                  <a:latin typeface="Arial" panose="020B0604020202020204" pitchFamily="34" charset="0"/>
                </a:rPr>
                <a:t>legends</a:t>
              </a:r>
              <a:endParaRPr lang="zh-CN" altLang="en-US" sz="2400" dirty="0">
                <a:solidFill>
                  <a:srgbClr val="0070C0"/>
                </a:solidFill>
                <a:latin typeface="Arial" panose="020B0604020202020204" pitchFamily="34" charset="0"/>
              </a:endParaRPr>
            </a:p>
          </p:txBody>
        </p:sp>
        <p:sp>
          <p:nvSpPr>
            <p:cNvPr id="58" name="矩形 57">
              <a:extLst>
                <a:ext uri="{FF2B5EF4-FFF2-40B4-BE49-F238E27FC236}">
                  <a16:creationId xmlns:a16="http://schemas.microsoft.com/office/drawing/2014/main" xmlns="" id="{6938603A-935B-4071-B4B1-2BB507A6E5CF}"/>
                </a:ext>
              </a:extLst>
            </p:cNvPr>
            <p:cNvSpPr/>
            <p:nvPr/>
          </p:nvSpPr>
          <p:spPr>
            <a:xfrm>
              <a:off x="7156921" y="4098605"/>
              <a:ext cx="1188485" cy="461665"/>
            </a:xfrm>
            <a:prstGeom prst="rect">
              <a:avLst/>
            </a:prstGeom>
          </p:spPr>
          <p:txBody>
            <a:bodyPr wrap="square">
              <a:spAutoFit/>
            </a:bodyPr>
            <a:lstStyle/>
            <a:p>
              <a:pPr algn="just"/>
              <a:r>
                <a:rPr lang="en-US" altLang="zh-CN" sz="2400" dirty="0">
                  <a:solidFill>
                    <a:srgbClr val="0070C0"/>
                  </a:solidFill>
                  <a:latin typeface="Arial" panose="020B0604020202020204" pitchFamily="34" charset="0"/>
                </a:rPr>
                <a:t>lines</a:t>
              </a:r>
              <a:endParaRPr lang="zh-CN" altLang="en-US" sz="2400" dirty="0">
                <a:solidFill>
                  <a:srgbClr val="0070C0"/>
                </a:solidFill>
                <a:latin typeface="Arial" panose="020B0604020202020204" pitchFamily="34" charset="0"/>
              </a:endParaRPr>
            </a:p>
          </p:txBody>
        </p:sp>
        <p:sp>
          <p:nvSpPr>
            <p:cNvPr id="59" name="矩形 58">
              <a:extLst>
                <a:ext uri="{FF2B5EF4-FFF2-40B4-BE49-F238E27FC236}">
                  <a16:creationId xmlns:a16="http://schemas.microsoft.com/office/drawing/2014/main" xmlns="" id="{969E795C-5AD0-4C02-BEC3-7420258BE890}"/>
                </a:ext>
              </a:extLst>
            </p:cNvPr>
            <p:cNvSpPr/>
            <p:nvPr/>
          </p:nvSpPr>
          <p:spPr>
            <a:xfrm>
              <a:off x="7156921" y="4519766"/>
              <a:ext cx="1321658" cy="461665"/>
            </a:xfrm>
            <a:prstGeom prst="rect">
              <a:avLst/>
            </a:prstGeom>
          </p:spPr>
          <p:txBody>
            <a:bodyPr wrap="square">
              <a:spAutoFit/>
            </a:bodyPr>
            <a:lstStyle/>
            <a:p>
              <a:pPr algn="just"/>
              <a:r>
                <a:rPr lang="en-US" altLang="zh-CN" sz="2400" dirty="0">
                  <a:solidFill>
                    <a:srgbClr val="0070C0"/>
                  </a:solidFill>
                  <a:latin typeface="Arial" panose="020B0604020202020204" pitchFamily="34" charset="0"/>
                </a:rPr>
                <a:t>patches</a:t>
              </a:r>
              <a:endParaRPr lang="zh-CN" altLang="en-US" sz="2400" dirty="0">
                <a:solidFill>
                  <a:srgbClr val="0070C0"/>
                </a:solidFill>
                <a:latin typeface="Arial" panose="020B0604020202020204" pitchFamily="34" charset="0"/>
              </a:endParaRPr>
            </a:p>
          </p:txBody>
        </p:sp>
        <p:sp>
          <p:nvSpPr>
            <p:cNvPr id="60" name="矩形 59">
              <a:extLst>
                <a:ext uri="{FF2B5EF4-FFF2-40B4-BE49-F238E27FC236}">
                  <a16:creationId xmlns:a16="http://schemas.microsoft.com/office/drawing/2014/main" xmlns="" id="{154F3CE8-3149-4399-9B4A-ED1E6CC7C989}"/>
                </a:ext>
              </a:extLst>
            </p:cNvPr>
            <p:cNvSpPr/>
            <p:nvPr/>
          </p:nvSpPr>
          <p:spPr>
            <a:xfrm>
              <a:off x="7155421" y="5025035"/>
              <a:ext cx="1188485" cy="461665"/>
            </a:xfrm>
            <a:prstGeom prst="rect">
              <a:avLst/>
            </a:prstGeom>
          </p:spPr>
          <p:txBody>
            <a:bodyPr wrap="square">
              <a:spAutoFit/>
            </a:bodyPr>
            <a:lstStyle/>
            <a:p>
              <a:pPr algn="just"/>
              <a:r>
                <a:rPr lang="en-US" altLang="zh-CN" sz="2400" dirty="0">
                  <a:solidFill>
                    <a:srgbClr val="0070C0"/>
                  </a:solidFill>
                  <a:latin typeface="Arial" panose="020B0604020202020204" pitchFamily="34" charset="0"/>
                </a:rPr>
                <a:t>texts</a:t>
              </a:r>
              <a:endParaRPr lang="zh-CN" altLang="en-US" sz="2400" dirty="0">
                <a:solidFill>
                  <a:srgbClr val="0070C0"/>
                </a:solidFill>
                <a:latin typeface="Arial" panose="020B0604020202020204" pitchFamily="34" charset="0"/>
              </a:endParaRPr>
            </a:p>
          </p:txBody>
        </p:sp>
        <p:sp>
          <p:nvSpPr>
            <p:cNvPr id="61" name="矩形 60">
              <a:extLst>
                <a:ext uri="{FF2B5EF4-FFF2-40B4-BE49-F238E27FC236}">
                  <a16:creationId xmlns:a16="http://schemas.microsoft.com/office/drawing/2014/main" xmlns="" id="{D229BA91-C18A-4947-9330-49B62147BB6A}"/>
                </a:ext>
              </a:extLst>
            </p:cNvPr>
            <p:cNvSpPr/>
            <p:nvPr/>
          </p:nvSpPr>
          <p:spPr>
            <a:xfrm>
              <a:off x="7156920" y="2143028"/>
              <a:ext cx="1321660" cy="461665"/>
            </a:xfrm>
            <a:prstGeom prst="rect">
              <a:avLst/>
            </a:prstGeom>
          </p:spPr>
          <p:txBody>
            <a:bodyPr wrap="square">
              <a:spAutoFit/>
            </a:bodyPr>
            <a:lstStyle/>
            <a:p>
              <a:pPr algn="just"/>
              <a:r>
                <a:rPr lang="en-US" altLang="zh-CN" sz="2400" dirty="0">
                  <a:solidFill>
                    <a:srgbClr val="0070C0"/>
                  </a:solidFill>
                  <a:latin typeface="Arial" panose="020B0604020202020204" pitchFamily="34" charset="0"/>
                </a:rPr>
                <a:t>artists</a:t>
              </a:r>
              <a:endParaRPr lang="zh-CN" altLang="en-US" sz="2400" dirty="0">
                <a:solidFill>
                  <a:srgbClr val="0070C0"/>
                </a:solidFill>
                <a:latin typeface="Arial" panose="020B0604020202020204" pitchFamily="34" charset="0"/>
              </a:endParaRPr>
            </a:p>
          </p:txBody>
        </p:sp>
        <p:cxnSp>
          <p:nvCxnSpPr>
            <p:cNvPr id="65" name="直接连接符 64">
              <a:extLst>
                <a:ext uri="{FF2B5EF4-FFF2-40B4-BE49-F238E27FC236}">
                  <a16:creationId xmlns:a16="http://schemas.microsoft.com/office/drawing/2014/main" xmlns="" id="{347404C4-F31E-453C-9257-1EF8FC3F737D}"/>
                </a:ext>
              </a:extLst>
            </p:cNvPr>
            <p:cNvCxnSpPr>
              <a:cxnSpLocks/>
            </p:cNvCxnSpPr>
            <p:nvPr/>
          </p:nvCxnSpPr>
          <p:spPr>
            <a:xfrm flipH="1">
              <a:off x="7022489" y="6021989"/>
              <a:ext cx="1121594"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3CAA0707-079A-45AC-B1C5-22EC9BAE25FF}"/>
                </a:ext>
              </a:extLst>
            </p:cNvPr>
            <p:cNvCxnSpPr>
              <a:cxnSpLocks/>
            </p:cNvCxnSpPr>
            <p:nvPr/>
          </p:nvCxnSpPr>
          <p:spPr>
            <a:xfrm flipH="1">
              <a:off x="7022489" y="6486524"/>
              <a:ext cx="1121594"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xmlns="" id="{A9921B95-A643-4EC3-BD89-26113E361295}"/>
                </a:ext>
              </a:extLst>
            </p:cNvPr>
            <p:cNvSpPr/>
            <p:nvPr/>
          </p:nvSpPr>
          <p:spPr>
            <a:xfrm>
              <a:off x="7155421" y="5567671"/>
              <a:ext cx="1188485" cy="461665"/>
            </a:xfrm>
            <a:prstGeom prst="rect">
              <a:avLst/>
            </a:prstGeom>
          </p:spPr>
          <p:txBody>
            <a:bodyPr wrap="square">
              <a:spAutoFit/>
            </a:bodyPr>
            <a:lstStyle/>
            <a:p>
              <a:pPr algn="just"/>
              <a:r>
                <a:rPr lang="en-US" altLang="zh-CN" sz="2400" dirty="0" err="1">
                  <a:solidFill>
                    <a:srgbClr val="0070C0"/>
                  </a:solidFill>
                  <a:latin typeface="Arial" panose="020B0604020202020204" pitchFamily="34" charset="0"/>
                </a:rPr>
                <a:t>xaxis</a:t>
              </a:r>
              <a:endParaRPr lang="zh-CN" altLang="en-US" sz="2400" dirty="0">
                <a:solidFill>
                  <a:srgbClr val="0070C0"/>
                </a:solidFill>
                <a:latin typeface="Arial" panose="020B0604020202020204" pitchFamily="34" charset="0"/>
              </a:endParaRPr>
            </a:p>
          </p:txBody>
        </p:sp>
        <p:sp>
          <p:nvSpPr>
            <p:cNvPr id="68" name="矩形 67">
              <a:extLst>
                <a:ext uri="{FF2B5EF4-FFF2-40B4-BE49-F238E27FC236}">
                  <a16:creationId xmlns:a16="http://schemas.microsoft.com/office/drawing/2014/main" xmlns="" id="{4ACA8C8D-A7B7-49D0-91F2-7B5DE906F736}"/>
                </a:ext>
              </a:extLst>
            </p:cNvPr>
            <p:cNvSpPr/>
            <p:nvPr/>
          </p:nvSpPr>
          <p:spPr>
            <a:xfrm>
              <a:off x="7169386" y="6052178"/>
              <a:ext cx="1188485" cy="461665"/>
            </a:xfrm>
            <a:prstGeom prst="rect">
              <a:avLst/>
            </a:prstGeom>
          </p:spPr>
          <p:txBody>
            <a:bodyPr wrap="square">
              <a:spAutoFit/>
            </a:bodyPr>
            <a:lstStyle/>
            <a:p>
              <a:pPr algn="just"/>
              <a:r>
                <a:rPr lang="en-US" altLang="zh-CN" sz="2400" dirty="0" err="1">
                  <a:solidFill>
                    <a:srgbClr val="0070C0"/>
                  </a:solidFill>
                  <a:latin typeface="Arial" panose="020B0604020202020204" pitchFamily="34" charset="0"/>
                </a:rPr>
                <a:t>yaxis</a:t>
              </a:r>
              <a:endParaRPr lang="zh-CN" altLang="en-US" sz="2400" dirty="0">
                <a:solidFill>
                  <a:srgbClr val="0070C0"/>
                </a:solidFill>
                <a:latin typeface="Arial" panose="020B0604020202020204" pitchFamily="34" charset="0"/>
              </a:endParaRPr>
            </a:p>
          </p:txBody>
        </p:sp>
      </p:grpSp>
      <p:sp>
        <p:nvSpPr>
          <p:cNvPr id="71" name="矩形: 圆角 70">
            <a:extLst>
              <a:ext uri="{FF2B5EF4-FFF2-40B4-BE49-F238E27FC236}">
                <a16:creationId xmlns:a16="http://schemas.microsoft.com/office/drawing/2014/main" xmlns="" id="{E193414E-1388-4EE2-838F-02F9F4C5A2D7}"/>
              </a:ext>
            </a:extLst>
          </p:cNvPr>
          <p:cNvSpPr/>
          <p:nvPr/>
        </p:nvSpPr>
        <p:spPr>
          <a:xfrm>
            <a:off x="9850556" y="2576887"/>
            <a:ext cx="1440548" cy="451018"/>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Circle</a:t>
            </a:r>
            <a:endParaRPr lang="zh-CN" altLang="en-US" dirty="0">
              <a:solidFill>
                <a:schemeClr val="tx1"/>
              </a:solidFill>
            </a:endParaRPr>
          </a:p>
        </p:txBody>
      </p:sp>
      <p:sp>
        <p:nvSpPr>
          <p:cNvPr id="72" name="矩形: 圆角 71">
            <a:extLst>
              <a:ext uri="{FF2B5EF4-FFF2-40B4-BE49-F238E27FC236}">
                <a16:creationId xmlns:a16="http://schemas.microsoft.com/office/drawing/2014/main" xmlns="" id="{D91DD42D-3D6C-4578-B8E1-D496949B8135}"/>
              </a:ext>
            </a:extLst>
          </p:cNvPr>
          <p:cNvSpPr/>
          <p:nvPr/>
        </p:nvSpPr>
        <p:spPr>
          <a:xfrm>
            <a:off x="7562726" y="3153367"/>
            <a:ext cx="1766557" cy="432828"/>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FigureImage</a:t>
            </a:r>
            <a:endParaRPr lang="zh-CN" altLang="en-US" dirty="0">
              <a:solidFill>
                <a:schemeClr val="tx1"/>
              </a:solidFill>
            </a:endParaRPr>
          </a:p>
        </p:txBody>
      </p:sp>
      <p:sp>
        <p:nvSpPr>
          <p:cNvPr id="74" name="矩形: 圆角 73">
            <a:extLst>
              <a:ext uri="{FF2B5EF4-FFF2-40B4-BE49-F238E27FC236}">
                <a16:creationId xmlns:a16="http://schemas.microsoft.com/office/drawing/2014/main" xmlns="" id="{BF1FF9EE-D1CA-4B49-9739-DDEE9CFE4DCB}"/>
              </a:ext>
            </a:extLst>
          </p:cNvPr>
          <p:cNvSpPr/>
          <p:nvPr/>
        </p:nvSpPr>
        <p:spPr>
          <a:xfrm>
            <a:off x="9848105" y="2078023"/>
            <a:ext cx="1440548" cy="451018"/>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Artist</a:t>
            </a:r>
            <a:endParaRPr lang="zh-CN" altLang="en-US" dirty="0">
              <a:solidFill>
                <a:schemeClr val="tx1"/>
              </a:solidFill>
            </a:endParaRPr>
          </a:p>
        </p:txBody>
      </p:sp>
      <p:sp>
        <p:nvSpPr>
          <p:cNvPr id="77" name="矩形: 圆角 76">
            <a:extLst>
              <a:ext uri="{FF2B5EF4-FFF2-40B4-BE49-F238E27FC236}">
                <a16:creationId xmlns:a16="http://schemas.microsoft.com/office/drawing/2014/main" xmlns="" id="{E465C20F-EDD8-4D77-94F2-A0E59E01ED7B}"/>
              </a:ext>
            </a:extLst>
          </p:cNvPr>
          <p:cNvSpPr/>
          <p:nvPr/>
        </p:nvSpPr>
        <p:spPr>
          <a:xfrm>
            <a:off x="10037146" y="5549034"/>
            <a:ext cx="1440548" cy="451018"/>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XAxis</a:t>
            </a:r>
            <a:endParaRPr lang="zh-CN" altLang="en-US" dirty="0">
              <a:solidFill>
                <a:schemeClr val="tx1"/>
              </a:solidFill>
            </a:endParaRPr>
          </a:p>
        </p:txBody>
      </p:sp>
      <p:sp>
        <p:nvSpPr>
          <p:cNvPr id="78" name="矩形: 圆角 77">
            <a:extLst>
              <a:ext uri="{FF2B5EF4-FFF2-40B4-BE49-F238E27FC236}">
                <a16:creationId xmlns:a16="http://schemas.microsoft.com/office/drawing/2014/main" xmlns="" id="{3452AD85-0809-4A34-82FF-33B87E1480B4}"/>
              </a:ext>
            </a:extLst>
          </p:cNvPr>
          <p:cNvSpPr/>
          <p:nvPr/>
        </p:nvSpPr>
        <p:spPr>
          <a:xfrm>
            <a:off x="9782540" y="3109362"/>
            <a:ext cx="1820729" cy="485337"/>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AxesImage</a:t>
            </a:r>
            <a:endParaRPr lang="zh-CN" altLang="en-US" dirty="0">
              <a:solidFill>
                <a:schemeClr val="tx1"/>
              </a:solidFill>
            </a:endParaRPr>
          </a:p>
        </p:txBody>
      </p:sp>
      <p:sp>
        <p:nvSpPr>
          <p:cNvPr id="79" name="矩形: 圆角 78">
            <a:extLst>
              <a:ext uri="{FF2B5EF4-FFF2-40B4-BE49-F238E27FC236}">
                <a16:creationId xmlns:a16="http://schemas.microsoft.com/office/drawing/2014/main" xmlns="" id="{BA3C1015-43A2-4BC4-8A0C-483279E256AA}"/>
              </a:ext>
            </a:extLst>
          </p:cNvPr>
          <p:cNvSpPr/>
          <p:nvPr/>
        </p:nvSpPr>
        <p:spPr>
          <a:xfrm>
            <a:off x="8672258" y="3644495"/>
            <a:ext cx="1440548" cy="361879"/>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Legend</a:t>
            </a:r>
            <a:endParaRPr lang="zh-CN" altLang="en-US" dirty="0">
              <a:solidFill>
                <a:schemeClr val="tx1"/>
              </a:solidFill>
            </a:endParaRPr>
          </a:p>
        </p:txBody>
      </p:sp>
      <p:sp>
        <p:nvSpPr>
          <p:cNvPr id="80" name="矩形: 圆角 79">
            <a:extLst>
              <a:ext uri="{FF2B5EF4-FFF2-40B4-BE49-F238E27FC236}">
                <a16:creationId xmlns:a16="http://schemas.microsoft.com/office/drawing/2014/main" xmlns="" id="{C2041B41-C710-49BC-A247-D17A753A6451}"/>
              </a:ext>
            </a:extLst>
          </p:cNvPr>
          <p:cNvSpPr/>
          <p:nvPr/>
        </p:nvSpPr>
        <p:spPr>
          <a:xfrm>
            <a:off x="8706599" y="5058936"/>
            <a:ext cx="1440548" cy="371505"/>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Text</a:t>
            </a:r>
            <a:endParaRPr lang="zh-CN" altLang="en-US" dirty="0">
              <a:solidFill>
                <a:schemeClr val="tx1"/>
              </a:solidFill>
            </a:endParaRPr>
          </a:p>
        </p:txBody>
      </p:sp>
      <p:sp>
        <p:nvSpPr>
          <p:cNvPr id="81" name="矩形: 圆角 80">
            <a:extLst>
              <a:ext uri="{FF2B5EF4-FFF2-40B4-BE49-F238E27FC236}">
                <a16:creationId xmlns:a16="http://schemas.microsoft.com/office/drawing/2014/main" xmlns="" id="{527F4C7B-8C64-407D-B238-894CE8403B3A}"/>
              </a:ext>
            </a:extLst>
          </p:cNvPr>
          <p:cNvSpPr/>
          <p:nvPr/>
        </p:nvSpPr>
        <p:spPr>
          <a:xfrm>
            <a:off x="8684555" y="4586961"/>
            <a:ext cx="1440548" cy="367971"/>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patch</a:t>
            </a:r>
            <a:endParaRPr lang="zh-CN" altLang="en-US" dirty="0">
              <a:solidFill>
                <a:schemeClr val="tx1"/>
              </a:solidFill>
            </a:endParaRPr>
          </a:p>
        </p:txBody>
      </p:sp>
      <p:sp>
        <p:nvSpPr>
          <p:cNvPr id="82" name="矩形: 圆角 81">
            <a:extLst>
              <a:ext uri="{FF2B5EF4-FFF2-40B4-BE49-F238E27FC236}">
                <a16:creationId xmlns:a16="http://schemas.microsoft.com/office/drawing/2014/main" xmlns="" id="{99E7F647-7198-408F-8CC2-CA755A4A9ED9}"/>
              </a:ext>
            </a:extLst>
          </p:cNvPr>
          <p:cNvSpPr/>
          <p:nvPr/>
        </p:nvSpPr>
        <p:spPr>
          <a:xfrm>
            <a:off x="8678833" y="4117544"/>
            <a:ext cx="1440548" cy="361879"/>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Line2D</a:t>
            </a:r>
            <a:endParaRPr lang="zh-CN" altLang="en-US" dirty="0">
              <a:solidFill>
                <a:schemeClr val="tx1"/>
              </a:solidFill>
            </a:endParaRPr>
          </a:p>
        </p:txBody>
      </p:sp>
      <p:sp>
        <p:nvSpPr>
          <p:cNvPr id="83" name="矩形: 圆角 82">
            <a:extLst>
              <a:ext uri="{FF2B5EF4-FFF2-40B4-BE49-F238E27FC236}">
                <a16:creationId xmlns:a16="http://schemas.microsoft.com/office/drawing/2014/main" xmlns="" id="{26C6E839-7C6B-453F-8D0D-B01281138C7D}"/>
              </a:ext>
            </a:extLst>
          </p:cNvPr>
          <p:cNvSpPr/>
          <p:nvPr/>
        </p:nvSpPr>
        <p:spPr>
          <a:xfrm>
            <a:off x="10031466" y="6065611"/>
            <a:ext cx="1440548" cy="451018"/>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YAxis</a:t>
            </a:r>
            <a:endParaRPr lang="zh-CN" altLang="en-US" dirty="0">
              <a:solidFill>
                <a:schemeClr val="tx1"/>
              </a:solidFill>
            </a:endParaRPr>
          </a:p>
        </p:txBody>
      </p:sp>
      <p:sp>
        <p:nvSpPr>
          <p:cNvPr id="84" name="矩形 83">
            <a:extLst>
              <a:ext uri="{FF2B5EF4-FFF2-40B4-BE49-F238E27FC236}">
                <a16:creationId xmlns:a16="http://schemas.microsoft.com/office/drawing/2014/main" xmlns="" id="{9A6A17BE-7243-4BE0-9972-54BC2413B1AA}"/>
              </a:ext>
            </a:extLst>
          </p:cNvPr>
          <p:cNvSpPr/>
          <p:nvPr/>
        </p:nvSpPr>
        <p:spPr>
          <a:xfrm>
            <a:off x="418577" y="2344979"/>
            <a:ext cx="2259302" cy="584775"/>
          </a:xfrm>
          <a:prstGeom prst="rect">
            <a:avLst/>
          </a:prstGeom>
        </p:spPr>
        <p:txBody>
          <a:bodyPr wrap="square">
            <a:spAutoFit/>
          </a:bodyPr>
          <a:lstStyle/>
          <a:p>
            <a:pPr algn="just"/>
            <a:r>
              <a:rPr lang="en-US" altLang="zh-CN" sz="1600" dirty="0" err="1">
                <a:solidFill>
                  <a:srgbClr val="000000"/>
                </a:solidFill>
                <a:latin typeface="Arial" panose="020B0604020202020204" pitchFamily="34" charset="0"/>
              </a:rPr>
              <a:t>Artist.set</a:t>
            </a:r>
            <a:r>
              <a:rPr lang="en-US" altLang="zh-CN" sz="1600" dirty="0">
                <a:solidFill>
                  <a:srgbClr val="000000"/>
                </a:solidFill>
                <a:latin typeface="Arial" panose="020B0604020202020204" pitchFamily="34" charset="0"/>
              </a:rPr>
              <a:t>_***</a:t>
            </a:r>
          </a:p>
          <a:p>
            <a:pPr algn="just"/>
            <a:r>
              <a:rPr lang="en-US" altLang="zh-CN" sz="1600" dirty="0" err="1">
                <a:solidFill>
                  <a:srgbClr val="000000"/>
                </a:solidFill>
                <a:latin typeface="Arial" panose="020B0604020202020204" pitchFamily="34" charset="0"/>
              </a:rPr>
              <a:t>Artist.get</a:t>
            </a:r>
            <a:r>
              <a:rPr lang="en-US" altLang="zh-CN" sz="1600" dirty="0">
                <a:solidFill>
                  <a:srgbClr val="000000"/>
                </a:solidFill>
                <a:latin typeface="Arial" panose="020B0604020202020204" pitchFamily="34" charset="0"/>
              </a:rPr>
              <a:t>_***</a:t>
            </a:r>
            <a:endParaRPr lang="zh-CN" altLang="en-US" sz="1600" dirty="0">
              <a:solidFill>
                <a:srgbClr val="000000"/>
              </a:solidFill>
              <a:latin typeface="Arial" panose="020B0604020202020204" pitchFamily="34" charset="0"/>
            </a:endParaRPr>
          </a:p>
        </p:txBody>
      </p:sp>
      <p:sp>
        <p:nvSpPr>
          <p:cNvPr id="85" name="矩形 84">
            <a:extLst>
              <a:ext uri="{FF2B5EF4-FFF2-40B4-BE49-F238E27FC236}">
                <a16:creationId xmlns:a16="http://schemas.microsoft.com/office/drawing/2014/main" xmlns="" id="{02C944A9-EE4E-4495-80ED-627968CC88C5}"/>
              </a:ext>
            </a:extLst>
          </p:cNvPr>
          <p:cNvSpPr/>
          <p:nvPr/>
        </p:nvSpPr>
        <p:spPr>
          <a:xfrm>
            <a:off x="384997" y="3053509"/>
            <a:ext cx="3103379" cy="584775"/>
          </a:xfrm>
          <a:prstGeom prst="rect">
            <a:avLst/>
          </a:prstGeom>
        </p:spPr>
        <p:txBody>
          <a:bodyPr wrap="square">
            <a:spAutoFit/>
          </a:bodyPr>
          <a:lstStyle/>
          <a:p>
            <a:pPr algn="just"/>
            <a:r>
              <a:rPr lang="en-US" altLang="zh-CN" sz="1600" dirty="0" err="1">
                <a:solidFill>
                  <a:srgbClr val="000000"/>
                </a:solidFill>
                <a:latin typeface="Arial" panose="020B0604020202020204" pitchFamily="34" charset="0"/>
              </a:rPr>
              <a:t>pyplot.getp</a:t>
            </a:r>
            <a:r>
              <a:rPr lang="en-US" altLang="zh-CN" sz="1600" dirty="0">
                <a:solidFill>
                  <a:srgbClr val="000000"/>
                </a:solidFill>
                <a:latin typeface="Arial" panose="020B0604020202020204" pitchFamily="34" charset="0"/>
              </a:rPr>
              <a:t>(Artist, “</a:t>
            </a:r>
            <a:r>
              <a:rPr lang="en-US" altLang="zh-CN" sz="1600" dirty="0" err="1">
                <a:solidFill>
                  <a:srgbClr val="000000"/>
                </a:solidFill>
                <a:latin typeface="Arial" panose="020B0604020202020204" pitchFamily="34" charset="0"/>
              </a:rPr>
              <a:t>atriname</a:t>
            </a:r>
            <a:r>
              <a:rPr lang="en-US" altLang="zh-CN" sz="1600" dirty="0">
                <a:solidFill>
                  <a:srgbClr val="000000"/>
                </a:solidFill>
                <a:latin typeface="Arial" panose="020B0604020202020204" pitchFamily="34" charset="0"/>
              </a:rPr>
              <a:t>”)</a:t>
            </a:r>
          </a:p>
          <a:p>
            <a:pPr algn="just"/>
            <a:r>
              <a:rPr lang="en-US" altLang="zh-CN" sz="1600" dirty="0" err="1">
                <a:solidFill>
                  <a:srgbClr val="000000"/>
                </a:solidFill>
                <a:latin typeface="Arial" panose="020B0604020202020204" pitchFamily="34" charset="0"/>
              </a:rPr>
              <a:t>pyplot.setp</a:t>
            </a:r>
            <a:r>
              <a:rPr lang="en-US" altLang="zh-CN" sz="1600" dirty="0">
                <a:solidFill>
                  <a:srgbClr val="000000"/>
                </a:solidFill>
                <a:latin typeface="Arial" panose="020B0604020202020204" pitchFamily="34" charset="0"/>
              </a:rPr>
              <a:t>(Artist, “</a:t>
            </a:r>
            <a:r>
              <a:rPr lang="en-US" altLang="zh-CN" sz="1600" dirty="0" err="1">
                <a:solidFill>
                  <a:srgbClr val="000000"/>
                </a:solidFill>
                <a:latin typeface="Arial" panose="020B0604020202020204" pitchFamily="34" charset="0"/>
              </a:rPr>
              <a:t>atriname</a:t>
            </a:r>
            <a:r>
              <a:rPr lang="en-US" altLang="zh-CN" sz="1600" dirty="0">
                <a:solidFill>
                  <a:srgbClr val="000000"/>
                </a:solidFill>
                <a:latin typeface="Arial" panose="020B0604020202020204" pitchFamily="34" charset="0"/>
              </a:rPr>
              <a:t>”)</a:t>
            </a:r>
            <a:endParaRPr lang="zh-CN" altLang="en-US" sz="1600" dirty="0">
              <a:solidFill>
                <a:srgbClr val="000000"/>
              </a:solidFill>
              <a:latin typeface="Arial" panose="020B0604020202020204" pitchFamily="34" charset="0"/>
            </a:endParaRPr>
          </a:p>
        </p:txBody>
      </p:sp>
      <p:sp>
        <p:nvSpPr>
          <p:cNvPr id="4" name="矩形 3">
            <a:extLst>
              <a:ext uri="{FF2B5EF4-FFF2-40B4-BE49-F238E27FC236}">
                <a16:creationId xmlns:a16="http://schemas.microsoft.com/office/drawing/2014/main" xmlns="" id="{D34F5077-C6A8-4C02-BF6F-92F62CB823AE}"/>
              </a:ext>
            </a:extLst>
          </p:cNvPr>
          <p:cNvSpPr/>
          <p:nvPr/>
        </p:nvSpPr>
        <p:spPr>
          <a:xfrm>
            <a:off x="5897943" y="89236"/>
            <a:ext cx="6096000" cy="1477328"/>
          </a:xfrm>
          <a:prstGeom prst="rect">
            <a:avLst/>
          </a:prstGeom>
          <a:solidFill>
            <a:schemeClr val="bg1"/>
          </a:solidFill>
          <a:ln w="38100">
            <a:solidFill>
              <a:srgbClr val="595959"/>
            </a:solidFill>
          </a:ln>
        </p:spPr>
        <p:txBody>
          <a:bodyPr>
            <a:spAutoFit/>
          </a:bodyPr>
          <a:lstStyle/>
          <a:p>
            <a:r>
              <a:rPr lang="en-US" altLang="zh-CN" dirty="0"/>
              <a:t>Artists</a:t>
            </a:r>
            <a:r>
              <a:rPr lang="zh-CN" altLang="en-US" dirty="0"/>
              <a:t>分为简单类型和容器类型两种。简单类型的</a:t>
            </a:r>
            <a:r>
              <a:rPr lang="en-US" altLang="zh-CN" dirty="0"/>
              <a:t>Artists</a:t>
            </a:r>
            <a:r>
              <a:rPr lang="zh-CN" altLang="en-US" dirty="0"/>
              <a:t>为标准的绘图元件，例如</a:t>
            </a:r>
            <a:r>
              <a:rPr lang="en-US" altLang="zh-CN" dirty="0"/>
              <a:t>Line2D</a:t>
            </a:r>
            <a:r>
              <a:rPr lang="zh-CN" altLang="en-US" dirty="0"/>
              <a:t>、 </a:t>
            </a:r>
            <a:r>
              <a:rPr lang="en-US" altLang="zh-CN" dirty="0"/>
              <a:t>Rectangle</a:t>
            </a:r>
            <a:r>
              <a:rPr lang="zh-CN" altLang="en-US" dirty="0"/>
              <a:t>、 </a:t>
            </a:r>
            <a:r>
              <a:rPr lang="en-US" altLang="zh-CN" dirty="0"/>
              <a:t>Text</a:t>
            </a:r>
            <a:r>
              <a:rPr lang="zh-CN" altLang="en-US" dirty="0"/>
              <a:t>、</a:t>
            </a:r>
            <a:r>
              <a:rPr lang="en-US" altLang="zh-CN" dirty="0" err="1"/>
              <a:t>AxesImage</a:t>
            </a:r>
            <a:r>
              <a:rPr lang="en-US" altLang="zh-CN" dirty="0"/>
              <a:t> </a:t>
            </a:r>
            <a:r>
              <a:rPr lang="zh-CN" altLang="en-US" dirty="0"/>
              <a:t>等等。而容器类型则可以包含许多简单类型的</a:t>
            </a:r>
            <a:r>
              <a:rPr lang="en-US" altLang="zh-CN" dirty="0"/>
              <a:t>Artists</a:t>
            </a:r>
            <a:r>
              <a:rPr lang="zh-CN" altLang="en-US" dirty="0"/>
              <a:t>，使它们组织成一个整体，例如</a:t>
            </a:r>
            <a:r>
              <a:rPr lang="en-US" altLang="zh-CN" dirty="0"/>
              <a:t>Axis</a:t>
            </a:r>
            <a:r>
              <a:rPr lang="zh-CN" altLang="en-US" dirty="0"/>
              <a:t>、 </a:t>
            </a:r>
            <a:r>
              <a:rPr lang="en-US" altLang="zh-CN" dirty="0"/>
              <a:t>Axes</a:t>
            </a:r>
            <a:r>
              <a:rPr lang="zh-CN" altLang="en-US" dirty="0"/>
              <a:t>、</a:t>
            </a:r>
            <a:r>
              <a:rPr lang="en-US" altLang="zh-CN" dirty="0"/>
              <a:t>Figure</a:t>
            </a:r>
            <a:r>
              <a:rPr lang="zh-CN" altLang="en-US" dirty="0"/>
              <a:t>等。</a:t>
            </a:r>
          </a:p>
        </p:txBody>
      </p:sp>
    </p:spTree>
    <p:extLst>
      <p:ext uri="{BB962C8B-B14F-4D97-AF65-F5344CB8AC3E}">
        <p14:creationId xmlns:p14="http://schemas.microsoft.com/office/powerpoint/2010/main" val="345597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0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0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animBg="1"/>
      <p:bldP spid="16" grpId="0" animBg="1"/>
      <p:bldP spid="18" grpId="0" animBg="1"/>
      <p:bldP spid="26" grpId="0" animBg="1"/>
      <p:bldP spid="71" grpId="0" animBg="1"/>
      <p:bldP spid="72" grpId="0" animBg="1"/>
      <p:bldP spid="74" grpId="0" animBg="1"/>
      <p:bldP spid="77" grpId="0" animBg="1"/>
      <p:bldP spid="78" grpId="0" animBg="1"/>
      <p:bldP spid="79" grpId="0" animBg="1"/>
      <p:bldP spid="80" grpId="0" animBg="1"/>
      <p:bldP spid="81" grpId="0" animBg="1"/>
      <p:bldP spid="82" grpId="0" animBg="1"/>
      <p:bldP spid="83" grpId="0" animBg="1"/>
      <p:bldP spid="84" grpId="0"/>
      <p:bldP spid="85" grpId="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显式控制作图流程</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64" name="矩形 63">
            <a:extLst>
              <a:ext uri="{FF2B5EF4-FFF2-40B4-BE49-F238E27FC236}">
                <a16:creationId xmlns:a16="http://schemas.microsoft.com/office/drawing/2014/main" xmlns="" id="{3BD82435-793C-46CB-BE4D-F0A7012DA9D1}"/>
              </a:ext>
            </a:extLst>
          </p:cNvPr>
          <p:cNvSpPr/>
          <p:nvPr/>
        </p:nvSpPr>
        <p:spPr>
          <a:xfrm>
            <a:off x="3256632" y="40053"/>
            <a:ext cx="6096000" cy="4893647"/>
          </a:xfrm>
          <a:prstGeom prst="rect">
            <a:avLst/>
          </a:prstGeom>
          <a:solidFill>
            <a:schemeClr val="bg1"/>
          </a:solidFill>
        </p:spPr>
        <p:txBody>
          <a:bodyPr>
            <a:spAutoFit/>
          </a:bodyPr>
          <a:lstStyle/>
          <a:p>
            <a:pPr algn="just"/>
            <a:r>
              <a:rPr lang="en-US" altLang="zh-CN" sz="2400" dirty="0">
                <a:solidFill>
                  <a:srgbClr val="000000"/>
                </a:solidFill>
                <a:latin typeface="Arial" panose="020B0604020202020204" pitchFamily="34" charset="0"/>
              </a:rPr>
              <a:t>import </a:t>
            </a:r>
            <a:r>
              <a:rPr lang="en-US" altLang="zh-CN" sz="2400" dirty="0" err="1">
                <a:solidFill>
                  <a:srgbClr val="000000"/>
                </a:solidFill>
                <a:latin typeface="Arial" panose="020B0604020202020204" pitchFamily="34" charset="0"/>
              </a:rPr>
              <a:t>matplotlib.pyplot</a:t>
            </a:r>
            <a:r>
              <a:rPr lang="en-US" altLang="zh-CN" sz="2400" dirty="0">
                <a:solidFill>
                  <a:srgbClr val="000000"/>
                </a:solidFill>
                <a:latin typeface="Arial" panose="020B0604020202020204" pitchFamily="34" charset="0"/>
              </a:rPr>
              <a:t> as </a:t>
            </a:r>
            <a:r>
              <a:rPr lang="en-US" altLang="zh-CN" sz="2400" dirty="0" err="1">
                <a:solidFill>
                  <a:srgbClr val="000000"/>
                </a:solidFill>
                <a:latin typeface="Arial" panose="020B0604020202020204" pitchFamily="34" charset="0"/>
              </a:rPr>
              <a:t>plt</a:t>
            </a:r>
            <a:endParaRPr lang="en-US" altLang="zh-CN" sz="2400" dirty="0">
              <a:solidFill>
                <a:srgbClr val="000000"/>
              </a:solidFill>
              <a:latin typeface="Arial" panose="020B0604020202020204" pitchFamily="34" charset="0"/>
            </a:endParaRPr>
          </a:p>
          <a:p>
            <a:pPr algn="just"/>
            <a:endParaRPr lang="en-US" altLang="zh-CN" sz="2400" dirty="0">
              <a:solidFill>
                <a:srgbClr val="000000"/>
              </a:solidFill>
              <a:latin typeface="Arial" panose="020B0604020202020204" pitchFamily="34" charset="0"/>
            </a:endParaRPr>
          </a:p>
          <a:p>
            <a:pPr algn="just"/>
            <a:r>
              <a:rPr lang="en-US" altLang="zh-CN" sz="2400" dirty="0">
                <a:solidFill>
                  <a:srgbClr val="000000"/>
                </a:solidFill>
                <a:latin typeface="Arial" panose="020B0604020202020204" pitchFamily="34" charset="0"/>
              </a:rPr>
              <a:t>fig=</a:t>
            </a:r>
            <a:r>
              <a:rPr lang="en-US" altLang="zh-CN" sz="2400" dirty="0" err="1">
                <a:solidFill>
                  <a:srgbClr val="000000"/>
                </a:solidFill>
                <a:latin typeface="Arial" panose="020B0604020202020204" pitchFamily="34" charset="0"/>
              </a:rPr>
              <a:t>plt.figure</a:t>
            </a:r>
            <a:r>
              <a:rPr lang="en-US" altLang="zh-CN" sz="2400" dirty="0">
                <a:solidFill>
                  <a:srgbClr val="000000"/>
                </a:solidFill>
                <a:latin typeface="Arial" panose="020B0604020202020204" pitchFamily="34" charset="0"/>
              </a:rPr>
              <a:t>() </a:t>
            </a:r>
          </a:p>
          <a:p>
            <a:pPr algn="just"/>
            <a:endParaRPr lang="en-US" altLang="zh-CN" sz="2400" dirty="0">
              <a:solidFill>
                <a:srgbClr val="000000"/>
              </a:solidFill>
              <a:latin typeface="Arial" panose="020B0604020202020204" pitchFamily="34" charset="0"/>
            </a:endParaRPr>
          </a:p>
          <a:p>
            <a:pPr algn="just"/>
            <a:r>
              <a:rPr lang="en-US" altLang="zh-CN" sz="2400" dirty="0">
                <a:solidFill>
                  <a:srgbClr val="000000"/>
                </a:solidFill>
                <a:latin typeface="Arial" panose="020B0604020202020204" pitchFamily="34" charset="0"/>
              </a:rPr>
              <a:t>ax1 = </a:t>
            </a:r>
            <a:r>
              <a:rPr lang="en-US" altLang="zh-CN" sz="2400" dirty="0" err="1">
                <a:solidFill>
                  <a:srgbClr val="000000"/>
                </a:solidFill>
                <a:latin typeface="Arial" panose="020B0604020202020204" pitchFamily="34" charset="0"/>
              </a:rPr>
              <a:t>fig.add_axes</a:t>
            </a:r>
            <a:r>
              <a:rPr lang="en-US" altLang="zh-CN" sz="2400" dirty="0">
                <a:solidFill>
                  <a:srgbClr val="000000"/>
                </a:solidFill>
                <a:latin typeface="Arial" panose="020B0604020202020204" pitchFamily="34" charset="0"/>
              </a:rPr>
              <a:t>([0.1,0.1,0.8,0.8])</a:t>
            </a:r>
          </a:p>
          <a:p>
            <a:pPr algn="just"/>
            <a:r>
              <a:rPr lang="en-US" altLang="zh-CN" sz="2400" dirty="0">
                <a:solidFill>
                  <a:srgbClr val="000000"/>
                </a:solidFill>
                <a:latin typeface="Arial" panose="020B0604020202020204" pitchFamily="34" charset="0"/>
              </a:rPr>
              <a:t>ax2 = </a:t>
            </a:r>
            <a:r>
              <a:rPr lang="en-US" altLang="zh-CN" sz="2400" dirty="0" err="1">
                <a:solidFill>
                  <a:srgbClr val="000000"/>
                </a:solidFill>
                <a:latin typeface="Arial" panose="020B0604020202020204" pitchFamily="34" charset="0"/>
              </a:rPr>
              <a:t>fig.add_subplot</a:t>
            </a:r>
            <a:r>
              <a:rPr lang="en-US" altLang="zh-CN" sz="2400" dirty="0">
                <a:solidFill>
                  <a:srgbClr val="000000"/>
                </a:solidFill>
                <a:latin typeface="Arial" panose="020B0604020202020204" pitchFamily="34" charset="0"/>
              </a:rPr>
              <a:t>(111) </a:t>
            </a:r>
          </a:p>
          <a:p>
            <a:pPr algn="just"/>
            <a:endParaRPr lang="en-US" altLang="zh-CN" sz="2400" dirty="0">
              <a:solidFill>
                <a:srgbClr val="000000"/>
              </a:solidFill>
              <a:latin typeface="Arial" panose="020B0604020202020204" pitchFamily="34" charset="0"/>
            </a:endParaRPr>
          </a:p>
          <a:p>
            <a:pPr algn="just"/>
            <a:r>
              <a:rPr lang="en-US" altLang="zh-CN" sz="2400" dirty="0">
                <a:solidFill>
                  <a:srgbClr val="000000"/>
                </a:solidFill>
                <a:latin typeface="Arial" panose="020B0604020202020204" pitchFamily="34" charset="0"/>
              </a:rPr>
              <a:t>ax1.plot(…)</a:t>
            </a:r>
          </a:p>
          <a:p>
            <a:pPr algn="just"/>
            <a:r>
              <a:rPr lang="en-US" altLang="zh-CN" sz="2400" dirty="0">
                <a:solidFill>
                  <a:srgbClr val="000000"/>
                </a:solidFill>
                <a:latin typeface="Arial" panose="020B0604020202020204" pitchFamily="34" charset="0"/>
              </a:rPr>
              <a:t>ax2.plot(…)</a:t>
            </a:r>
          </a:p>
          <a:p>
            <a:pPr algn="just"/>
            <a:endParaRPr lang="en-US" altLang="zh-CN" sz="2400" dirty="0">
              <a:solidFill>
                <a:srgbClr val="000000"/>
              </a:solidFill>
              <a:latin typeface="Arial" panose="020B0604020202020204" pitchFamily="34" charset="0"/>
            </a:endParaRPr>
          </a:p>
          <a:p>
            <a:pPr algn="just"/>
            <a:r>
              <a:rPr lang="en-US" altLang="zh-CN" sz="2400" dirty="0" err="1">
                <a:solidFill>
                  <a:srgbClr val="000000"/>
                </a:solidFill>
                <a:latin typeface="Arial" panose="020B0604020202020204" pitchFamily="34" charset="0"/>
              </a:rPr>
              <a:t>fig.savefig</a:t>
            </a:r>
            <a:r>
              <a:rPr lang="en-US" altLang="zh-CN" sz="2400" dirty="0">
                <a:solidFill>
                  <a:srgbClr val="000000"/>
                </a:solidFill>
                <a:latin typeface="Arial" panose="020B0604020202020204" pitchFamily="34" charset="0"/>
              </a:rPr>
              <a:t>(“name.png”) </a:t>
            </a:r>
          </a:p>
          <a:p>
            <a:pPr algn="just"/>
            <a:r>
              <a:rPr lang="en-US" altLang="zh-CN" sz="2400" dirty="0" err="1">
                <a:solidFill>
                  <a:srgbClr val="000000"/>
                </a:solidFill>
                <a:latin typeface="Arial" panose="020B0604020202020204" pitchFamily="34" charset="0"/>
              </a:rPr>
              <a:t>plt.show</a:t>
            </a:r>
            <a:r>
              <a:rPr lang="en-US" altLang="zh-CN" sz="2400" dirty="0">
                <a:solidFill>
                  <a:srgbClr val="000000"/>
                </a:solidFill>
                <a:latin typeface="Arial" panose="020B0604020202020204" pitchFamily="34" charset="0"/>
              </a:rPr>
              <a:t>()</a:t>
            </a:r>
          </a:p>
          <a:p>
            <a:pPr algn="just"/>
            <a:r>
              <a:rPr lang="en-US" altLang="zh-CN" sz="2400" dirty="0" err="1">
                <a:solidFill>
                  <a:srgbClr val="000000"/>
                </a:solidFill>
                <a:latin typeface="Arial" panose="020B0604020202020204" pitchFamily="34" charset="0"/>
              </a:rPr>
              <a:t>plt.close</a:t>
            </a:r>
            <a:r>
              <a:rPr lang="en-US" altLang="zh-CN" sz="2400" dirty="0">
                <a:solidFill>
                  <a:srgbClr val="000000"/>
                </a:solidFill>
                <a:latin typeface="Arial" panose="020B0604020202020204" pitchFamily="34" charset="0"/>
              </a:rPr>
              <a:t>(fig)</a:t>
            </a:r>
            <a:endParaRPr lang="zh-CN" altLang="en-US" sz="2400" dirty="0">
              <a:solidFill>
                <a:srgbClr val="000000"/>
              </a:solidFill>
              <a:latin typeface="Arial" panose="020B0604020202020204" pitchFamily="34" charset="0"/>
            </a:endParaRPr>
          </a:p>
        </p:txBody>
      </p:sp>
      <p:sp>
        <p:nvSpPr>
          <p:cNvPr id="70" name="矩形: 圆角 69">
            <a:extLst>
              <a:ext uri="{FF2B5EF4-FFF2-40B4-BE49-F238E27FC236}">
                <a16:creationId xmlns:a16="http://schemas.microsoft.com/office/drawing/2014/main" xmlns="" id="{B51846D9-2614-4E3B-B713-87ED6AF7FAFD}"/>
              </a:ext>
            </a:extLst>
          </p:cNvPr>
          <p:cNvSpPr/>
          <p:nvPr/>
        </p:nvSpPr>
        <p:spPr>
          <a:xfrm>
            <a:off x="5861577" y="801522"/>
            <a:ext cx="2245153" cy="600165"/>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rPr>
              <a:t>1.</a:t>
            </a:r>
            <a:r>
              <a:rPr lang="zh-CN" altLang="en-US" sz="2400" dirty="0">
                <a:solidFill>
                  <a:srgbClr val="0070C0"/>
                </a:solidFill>
              </a:rPr>
              <a:t>新建一张图</a:t>
            </a:r>
          </a:p>
        </p:txBody>
      </p:sp>
      <p:sp>
        <p:nvSpPr>
          <p:cNvPr id="73" name="矩形: 圆角 72">
            <a:extLst>
              <a:ext uri="{FF2B5EF4-FFF2-40B4-BE49-F238E27FC236}">
                <a16:creationId xmlns:a16="http://schemas.microsoft.com/office/drawing/2014/main" xmlns="" id="{3511A0F7-FAE2-45C6-B293-7A6725487FAD}"/>
              </a:ext>
            </a:extLst>
          </p:cNvPr>
          <p:cNvSpPr/>
          <p:nvPr/>
        </p:nvSpPr>
        <p:spPr>
          <a:xfrm>
            <a:off x="8201389" y="1797274"/>
            <a:ext cx="2408606" cy="766011"/>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rPr>
              <a:t>2.</a:t>
            </a:r>
            <a:r>
              <a:rPr lang="zh-CN" altLang="en-US" sz="2400" dirty="0">
                <a:solidFill>
                  <a:srgbClr val="0070C0"/>
                </a:solidFill>
              </a:rPr>
              <a:t>建立坐标轴（子图）</a:t>
            </a:r>
          </a:p>
        </p:txBody>
      </p:sp>
      <p:sp>
        <p:nvSpPr>
          <p:cNvPr id="75" name="矩形: 圆角 74">
            <a:extLst>
              <a:ext uri="{FF2B5EF4-FFF2-40B4-BE49-F238E27FC236}">
                <a16:creationId xmlns:a16="http://schemas.microsoft.com/office/drawing/2014/main" xmlns="" id="{C22CFDDC-A269-4C78-955B-9803A0E22972}"/>
              </a:ext>
            </a:extLst>
          </p:cNvPr>
          <p:cNvSpPr/>
          <p:nvPr/>
        </p:nvSpPr>
        <p:spPr>
          <a:xfrm>
            <a:off x="5071363" y="2616296"/>
            <a:ext cx="1709582" cy="794714"/>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rPr>
              <a:t>3.</a:t>
            </a:r>
            <a:r>
              <a:rPr lang="zh-CN" altLang="en-US" sz="2400" dirty="0">
                <a:solidFill>
                  <a:srgbClr val="0070C0"/>
                </a:solidFill>
              </a:rPr>
              <a:t>画图</a:t>
            </a:r>
          </a:p>
        </p:txBody>
      </p:sp>
      <p:sp>
        <p:nvSpPr>
          <p:cNvPr id="76" name="矩形: 圆角 75">
            <a:extLst>
              <a:ext uri="{FF2B5EF4-FFF2-40B4-BE49-F238E27FC236}">
                <a16:creationId xmlns:a16="http://schemas.microsoft.com/office/drawing/2014/main" xmlns="" id="{60CEAD1A-2396-480B-82B6-34AAC8FE4E78}"/>
              </a:ext>
            </a:extLst>
          </p:cNvPr>
          <p:cNvSpPr/>
          <p:nvPr/>
        </p:nvSpPr>
        <p:spPr>
          <a:xfrm>
            <a:off x="6780945" y="3604664"/>
            <a:ext cx="1709582" cy="794714"/>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rPr>
              <a:t>4.</a:t>
            </a:r>
            <a:r>
              <a:rPr lang="zh-CN" altLang="en-US" sz="2400" dirty="0">
                <a:solidFill>
                  <a:srgbClr val="0070C0"/>
                </a:solidFill>
              </a:rPr>
              <a:t>保存或直接显示</a:t>
            </a:r>
          </a:p>
        </p:txBody>
      </p:sp>
      <p:sp>
        <p:nvSpPr>
          <p:cNvPr id="14" name="矩形: 圆角 13">
            <a:extLst>
              <a:ext uri="{FF2B5EF4-FFF2-40B4-BE49-F238E27FC236}">
                <a16:creationId xmlns:a16="http://schemas.microsoft.com/office/drawing/2014/main" xmlns="" id="{7757D946-43B8-452F-8DEB-2FBA112C1140}"/>
              </a:ext>
            </a:extLst>
          </p:cNvPr>
          <p:cNvSpPr/>
          <p:nvPr/>
        </p:nvSpPr>
        <p:spPr>
          <a:xfrm>
            <a:off x="104647" y="801523"/>
            <a:ext cx="3047338" cy="1481090"/>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不需要对</a:t>
            </a:r>
            <a:r>
              <a:rPr lang="en-US" altLang="zh-CN" sz="2400" dirty="0">
                <a:solidFill>
                  <a:srgbClr val="FF0000"/>
                </a:solidFill>
              </a:rPr>
              <a:t>figure, Axes</a:t>
            </a:r>
            <a:r>
              <a:rPr lang="zh-CN" altLang="en-US" sz="2400" dirty="0">
                <a:solidFill>
                  <a:srgbClr val="FF0000"/>
                </a:solidFill>
              </a:rPr>
              <a:t>对象进行控制时这步可以省略</a:t>
            </a:r>
          </a:p>
        </p:txBody>
      </p:sp>
      <p:sp>
        <p:nvSpPr>
          <p:cNvPr id="16" name="矩形: 圆角 15">
            <a:extLst>
              <a:ext uri="{FF2B5EF4-FFF2-40B4-BE49-F238E27FC236}">
                <a16:creationId xmlns:a16="http://schemas.microsoft.com/office/drawing/2014/main" xmlns="" id="{6718AF95-90EF-4C7F-BFF6-C8B46CADF98F}"/>
              </a:ext>
            </a:extLst>
          </p:cNvPr>
          <p:cNvSpPr/>
          <p:nvPr/>
        </p:nvSpPr>
        <p:spPr>
          <a:xfrm>
            <a:off x="104647" y="2522585"/>
            <a:ext cx="3047338" cy="1249294"/>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rgbClr val="FF0000"/>
                </a:solidFill>
              </a:rPr>
              <a:t>Axes.func</a:t>
            </a:r>
            <a:r>
              <a:rPr lang="en-US" altLang="zh-CN" sz="2400" dirty="0">
                <a:solidFill>
                  <a:srgbClr val="FF0000"/>
                </a:solidFill>
              </a:rPr>
              <a:t>()</a:t>
            </a:r>
            <a:r>
              <a:rPr lang="zh-CN" altLang="en-US" sz="2400" dirty="0">
                <a:solidFill>
                  <a:srgbClr val="FF0000"/>
                </a:solidFill>
              </a:rPr>
              <a:t>方法基本都有简便作图函数</a:t>
            </a:r>
            <a:r>
              <a:rPr lang="en-US" altLang="zh-CN" sz="2400" dirty="0" err="1">
                <a:solidFill>
                  <a:srgbClr val="FF0000"/>
                </a:solidFill>
              </a:rPr>
              <a:t>pyplot.func</a:t>
            </a:r>
            <a:r>
              <a:rPr lang="en-US" altLang="zh-CN" sz="2400" dirty="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400776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animBg="1"/>
      <p:bldP spid="70" grpId="0" animBg="1"/>
      <p:bldP spid="73" grpId="0" animBg="1"/>
      <p:bldP spid="75" grpId="0" animBg="1"/>
      <p:bldP spid="76" grpId="0" animBg="1"/>
      <p:bldP spid="14"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a:latin typeface="微软雅黑" panose="020B0503020204020204" pitchFamily="34" charset="-122"/>
                <a:ea typeface="微软雅黑" panose="020B0503020204020204" pitchFamily="34" charset="-122"/>
              </a:rPr>
              <a:t>Matplotlib</a:t>
            </a:r>
            <a:endParaRPr lang="zh-CN" altLang="en-US" sz="4800" dirty="0">
              <a:latin typeface="微软雅黑" panose="020B0503020204020204" pitchFamily="34" charset="-122"/>
              <a:ea typeface="微软雅黑" panose="020B0503020204020204" pitchFamily="34" charset="-122"/>
            </a:endParaRP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2</a:t>
            </a:fld>
            <a:endParaRPr lang="zh-CN" altLang="en-US"/>
          </a:p>
        </p:txBody>
      </p:sp>
      <p:sp>
        <p:nvSpPr>
          <p:cNvPr id="3" name="矩形 2">
            <a:extLst>
              <a:ext uri="{FF2B5EF4-FFF2-40B4-BE49-F238E27FC236}">
                <a16:creationId xmlns:a16="http://schemas.microsoft.com/office/drawing/2014/main" xmlns="" id="{3881087A-FBB1-4C56-9FF9-23E357BD8B13}"/>
              </a:ext>
            </a:extLst>
          </p:cNvPr>
          <p:cNvSpPr/>
          <p:nvPr/>
        </p:nvSpPr>
        <p:spPr>
          <a:xfrm>
            <a:off x="304800" y="391210"/>
            <a:ext cx="6096000" cy="646331"/>
          </a:xfrm>
          <a:prstGeom prst="rect">
            <a:avLst/>
          </a:prstGeom>
        </p:spPr>
        <p:txBody>
          <a:bodyPr>
            <a:spAutoFit/>
          </a:bodyPr>
          <a:lstStyle/>
          <a:p>
            <a:r>
              <a:rPr lang="en-US" altLang="zh-CN" dirty="0"/>
              <a:t>http://bigsec.net/b52/scipydoc/matplotlib_intro.html</a:t>
            </a:r>
            <a:endParaRPr lang="zh-CN" altLang="en-US" dirty="0"/>
          </a:p>
        </p:txBody>
      </p:sp>
      <p:sp>
        <p:nvSpPr>
          <p:cNvPr id="4" name="矩形 3">
            <a:extLst>
              <a:ext uri="{FF2B5EF4-FFF2-40B4-BE49-F238E27FC236}">
                <a16:creationId xmlns:a16="http://schemas.microsoft.com/office/drawing/2014/main" xmlns="" id="{615DCA4F-6EB8-4008-9A65-2F04A1B1706A}"/>
              </a:ext>
            </a:extLst>
          </p:cNvPr>
          <p:cNvSpPr/>
          <p:nvPr/>
        </p:nvSpPr>
        <p:spPr>
          <a:xfrm>
            <a:off x="304800" y="1181411"/>
            <a:ext cx="6096000" cy="646331"/>
          </a:xfrm>
          <a:prstGeom prst="rect">
            <a:avLst/>
          </a:prstGeom>
        </p:spPr>
        <p:txBody>
          <a:bodyPr>
            <a:spAutoFit/>
          </a:bodyPr>
          <a:lstStyle/>
          <a:p>
            <a:r>
              <a:rPr lang="en-US" altLang="zh-CN" dirty="0"/>
              <a:t>https://liam.page/2014/09/11/matplotlib-tutorial-zh-cn/</a:t>
            </a:r>
            <a:endParaRPr lang="zh-CN" altLang="en-US" dirty="0"/>
          </a:p>
        </p:txBody>
      </p:sp>
      <p:sp>
        <p:nvSpPr>
          <p:cNvPr id="5" name="矩形 4">
            <a:extLst>
              <a:ext uri="{FF2B5EF4-FFF2-40B4-BE49-F238E27FC236}">
                <a16:creationId xmlns:a16="http://schemas.microsoft.com/office/drawing/2014/main" xmlns="" id="{4DC5DA55-A2B1-485C-AB70-AB4B3CA00491}"/>
              </a:ext>
            </a:extLst>
          </p:cNvPr>
          <p:cNvSpPr/>
          <p:nvPr/>
        </p:nvSpPr>
        <p:spPr>
          <a:xfrm>
            <a:off x="304800" y="2202144"/>
            <a:ext cx="4192558" cy="369332"/>
          </a:xfrm>
          <a:prstGeom prst="rect">
            <a:avLst/>
          </a:prstGeom>
        </p:spPr>
        <p:txBody>
          <a:bodyPr wrap="none">
            <a:spAutoFit/>
          </a:bodyPr>
          <a:lstStyle/>
          <a:p>
            <a:r>
              <a:rPr lang="zh-CN" altLang="en-US"/>
              <a:t>https://matplotlib.org/gallery.html</a:t>
            </a:r>
            <a:endParaRPr lang="zh-CN" altLang="en-US" dirty="0"/>
          </a:p>
        </p:txBody>
      </p:sp>
      <p:sp>
        <p:nvSpPr>
          <p:cNvPr id="14" name="矩形: 圆角 13">
            <a:extLst>
              <a:ext uri="{FF2B5EF4-FFF2-40B4-BE49-F238E27FC236}">
                <a16:creationId xmlns:a16="http://schemas.microsoft.com/office/drawing/2014/main" xmlns="" id="{67412FD4-BBC2-48D6-8D3A-FE8F45DFD028}"/>
              </a:ext>
            </a:extLst>
          </p:cNvPr>
          <p:cNvSpPr/>
          <p:nvPr/>
        </p:nvSpPr>
        <p:spPr>
          <a:xfrm>
            <a:off x="6400800" y="356535"/>
            <a:ext cx="2617940" cy="499814"/>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教程</a:t>
            </a:r>
            <a:r>
              <a:rPr lang="en-US" altLang="zh-CN" sz="2400" dirty="0">
                <a:solidFill>
                  <a:schemeClr val="tx1"/>
                </a:solidFill>
              </a:rPr>
              <a:t>1</a:t>
            </a:r>
            <a:endParaRPr lang="zh-CN" altLang="en-US" sz="2400" dirty="0">
              <a:solidFill>
                <a:schemeClr val="tx1"/>
              </a:solidFill>
            </a:endParaRPr>
          </a:p>
        </p:txBody>
      </p:sp>
      <p:sp>
        <p:nvSpPr>
          <p:cNvPr id="16" name="矩形: 圆角 15">
            <a:extLst>
              <a:ext uri="{FF2B5EF4-FFF2-40B4-BE49-F238E27FC236}">
                <a16:creationId xmlns:a16="http://schemas.microsoft.com/office/drawing/2014/main" xmlns="" id="{ED8866E0-0BDF-41E8-83E4-C8E66DE84FCA}"/>
              </a:ext>
            </a:extLst>
          </p:cNvPr>
          <p:cNvSpPr/>
          <p:nvPr/>
        </p:nvSpPr>
        <p:spPr>
          <a:xfrm>
            <a:off x="6400800" y="1146284"/>
            <a:ext cx="2617940" cy="499814"/>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教程</a:t>
            </a:r>
            <a:r>
              <a:rPr lang="en-US" altLang="zh-CN" sz="2400" dirty="0">
                <a:solidFill>
                  <a:schemeClr val="tx1"/>
                </a:solidFill>
              </a:rPr>
              <a:t>2</a:t>
            </a:r>
            <a:endParaRPr lang="zh-CN" altLang="en-US" sz="2400" dirty="0">
              <a:solidFill>
                <a:schemeClr val="tx1"/>
              </a:solidFill>
            </a:endParaRPr>
          </a:p>
        </p:txBody>
      </p:sp>
      <p:sp>
        <p:nvSpPr>
          <p:cNvPr id="18" name="矩形: 圆角 17">
            <a:extLst>
              <a:ext uri="{FF2B5EF4-FFF2-40B4-BE49-F238E27FC236}">
                <a16:creationId xmlns:a16="http://schemas.microsoft.com/office/drawing/2014/main" xmlns="" id="{18DBEF2A-14D7-4EDD-89D4-37B91060E17A}"/>
              </a:ext>
            </a:extLst>
          </p:cNvPr>
          <p:cNvSpPr/>
          <p:nvPr/>
        </p:nvSpPr>
        <p:spPr>
          <a:xfrm>
            <a:off x="6385674" y="2068403"/>
            <a:ext cx="2617940" cy="499814"/>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大量例子</a:t>
            </a:r>
          </a:p>
        </p:txBody>
      </p:sp>
      <p:sp>
        <p:nvSpPr>
          <p:cNvPr id="6" name="矩形 5">
            <a:extLst>
              <a:ext uri="{FF2B5EF4-FFF2-40B4-BE49-F238E27FC236}">
                <a16:creationId xmlns:a16="http://schemas.microsoft.com/office/drawing/2014/main" xmlns="" id="{FC4C8304-882C-41A8-8139-830762E5740B}"/>
              </a:ext>
            </a:extLst>
          </p:cNvPr>
          <p:cNvSpPr/>
          <p:nvPr/>
        </p:nvSpPr>
        <p:spPr>
          <a:xfrm>
            <a:off x="280149" y="2910171"/>
            <a:ext cx="6096000" cy="646331"/>
          </a:xfrm>
          <a:prstGeom prst="rect">
            <a:avLst/>
          </a:prstGeom>
        </p:spPr>
        <p:txBody>
          <a:bodyPr>
            <a:spAutoFit/>
          </a:bodyPr>
          <a:lstStyle/>
          <a:p>
            <a:r>
              <a:rPr lang="zh-CN" altLang="en-US" dirty="0"/>
              <a:t>https://matplotlib.org/api/_as_gen/matplotlib.pyplot.html</a:t>
            </a:r>
          </a:p>
        </p:txBody>
      </p:sp>
      <p:sp>
        <p:nvSpPr>
          <p:cNvPr id="19" name="矩形: 圆角 18">
            <a:extLst>
              <a:ext uri="{FF2B5EF4-FFF2-40B4-BE49-F238E27FC236}">
                <a16:creationId xmlns:a16="http://schemas.microsoft.com/office/drawing/2014/main" xmlns="" id="{C1360100-7529-4C9E-8E22-EB3960B779B5}"/>
              </a:ext>
            </a:extLst>
          </p:cNvPr>
          <p:cNvSpPr/>
          <p:nvPr/>
        </p:nvSpPr>
        <p:spPr>
          <a:xfrm>
            <a:off x="6400800" y="2903548"/>
            <a:ext cx="2617940" cy="499814"/>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查询函数用法</a:t>
            </a:r>
          </a:p>
        </p:txBody>
      </p:sp>
      <p:sp>
        <p:nvSpPr>
          <p:cNvPr id="7" name="文本框 6">
            <a:extLst>
              <a:ext uri="{FF2B5EF4-FFF2-40B4-BE49-F238E27FC236}">
                <a16:creationId xmlns:a16="http://schemas.microsoft.com/office/drawing/2014/main" xmlns="" id="{A6C2615C-186F-4C12-B136-17E5065076BB}"/>
              </a:ext>
            </a:extLst>
          </p:cNvPr>
          <p:cNvSpPr txBox="1"/>
          <p:nvPr/>
        </p:nvSpPr>
        <p:spPr>
          <a:xfrm>
            <a:off x="304800" y="3838872"/>
            <a:ext cx="9038052" cy="369332"/>
          </a:xfrm>
          <a:prstGeom prst="rect">
            <a:avLst/>
          </a:prstGeom>
          <a:noFill/>
        </p:spPr>
        <p:txBody>
          <a:bodyPr wrap="none" rtlCol="0">
            <a:spAutoFit/>
          </a:bodyPr>
          <a:lstStyle/>
          <a:p>
            <a:r>
              <a:rPr lang="zh-CN" altLang="en-US" dirty="0">
                <a:solidFill>
                  <a:srgbClr val="FFC000"/>
                </a:solidFill>
              </a:rPr>
              <a:t>课上讲到的东西大概只占全部功能的</a:t>
            </a:r>
            <a:r>
              <a:rPr lang="en-US" altLang="zh-CN" dirty="0">
                <a:solidFill>
                  <a:srgbClr val="FFC000"/>
                </a:solidFill>
              </a:rPr>
              <a:t>10%</a:t>
            </a:r>
            <a:r>
              <a:rPr lang="zh-CN" altLang="en-US" dirty="0">
                <a:solidFill>
                  <a:srgbClr val="FFC000"/>
                </a:solidFill>
              </a:rPr>
              <a:t>，细节功能在实际运用中根据需求从实例查找</a:t>
            </a:r>
          </a:p>
        </p:txBody>
      </p:sp>
    </p:spTree>
    <p:extLst>
      <p:ext uri="{BB962C8B-B14F-4D97-AF65-F5344CB8AC3E}">
        <p14:creationId xmlns:p14="http://schemas.microsoft.com/office/powerpoint/2010/main" val="364593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4" grpId="0" animBg="1"/>
      <p:bldP spid="16" grpId="0" animBg="1"/>
      <p:bldP spid="18" grpId="0" animBg="1"/>
      <p:bldP spid="6" grpId="0"/>
      <p:bldP spid="19"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a:latin typeface="微软雅黑" panose="020B0503020204020204" pitchFamily="34" charset="-122"/>
                <a:ea typeface="微软雅黑" panose="020B0503020204020204" pitchFamily="34" charset="-122"/>
              </a:rPr>
              <a:t>Figure</a:t>
            </a:r>
            <a:r>
              <a:rPr lang="zh-CN" altLang="en-US" sz="4800" dirty="0">
                <a:latin typeface="微软雅黑" panose="020B0503020204020204" pitchFamily="34" charset="-122"/>
                <a:ea typeface="微软雅黑" panose="020B0503020204020204" pitchFamily="34" charset="-122"/>
              </a:rPr>
              <a:t>容器</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6" name="矩形: 圆角 15">
            <a:extLst>
              <a:ext uri="{FF2B5EF4-FFF2-40B4-BE49-F238E27FC236}">
                <a16:creationId xmlns:a16="http://schemas.microsoft.com/office/drawing/2014/main" xmlns="" id="{E7916EF7-423E-491D-B320-E47EBBEDCB7F}"/>
              </a:ext>
            </a:extLst>
          </p:cNvPr>
          <p:cNvSpPr/>
          <p:nvPr/>
        </p:nvSpPr>
        <p:spPr>
          <a:xfrm>
            <a:off x="2806065" y="192880"/>
            <a:ext cx="2556510" cy="674593"/>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rgbClr val="0070C0"/>
                </a:solidFill>
              </a:rPr>
              <a:t>pyplot.figure</a:t>
            </a:r>
            <a:r>
              <a:rPr lang="en-US" altLang="zh-CN" sz="2400" dirty="0">
                <a:solidFill>
                  <a:srgbClr val="0070C0"/>
                </a:solidFill>
              </a:rPr>
              <a:t>()</a:t>
            </a:r>
            <a:endParaRPr lang="zh-CN" altLang="en-US" sz="2400" dirty="0">
              <a:solidFill>
                <a:srgbClr val="0070C0"/>
              </a:solidFill>
            </a:endParaRPr>
          </a:p>
        </p:txBody>
      </p:sp>
      <p:sp>
        <p:nvSpPr>
          <p:cNvPr id="17" name="矩形: 圆角 16">
            <a:extLst>
              <a:ext uri="{FF2B5EF4-FFF2-40B4-BE49-F238E27FC236}">
                <a16:creationId xmlns:a16="http://schemas.microsoft.com/office/drawing/2014/main" xmlns="" id="{74A7901A-BC78-4065-972D-FB284C0E8EE8}"/>
              </a:ext>
            </a:extLst>
          </p:cNvPr>
          <p:cNvSpPr/>
          <p:nvPr/>
        </p:nvSpPr>
        <p:spPr>
          <a:xfrm>
            <a:off x="241820" y="72759"/>
            <a:ext cx="2368030" cy="794714"/>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rPr>
              <a:t>1.</a:t>
            </a:r>
            <a:r>
              <a:rPr lang="zh-CN" altLang="en-US" sz="2400" dirty="0">
                <a:solidFill>
                  <a:srgbClr val="0070C0"/>
                </a:solidFill>
              </a:rPr>
              <a:t>新建一张图</a:t>
            </a:r>
          </a:p>
        </p:txBody>
      </p:sp>
      <p:sp>
        <p:nvSpPr>
          <p:cNvPr id="4" name="Rectangle 1">
            <a:extLst>
              <a:ext uri="{FF2B5EF4-FFF2-40B4-BE49-F238E27FC236}">
                <a16:creationId xmlns:a16="http://schemas.microsoft.com/office/drawing/2014/main" xmlns="" id="{425CFFDD-BE27-4676-939F-AFA9A35EC039}"/>
              </a:ext>
            </a:extLst>
          </p:cNvPr>
          <p:cNvSpPr>
            <a:spLocks noChangeArrowheads="1"/>
          </p:cNvSpPr>
          <p:nvPr/>
        </p:nvSpPr>
        <p:spPr bwMode="auto">
          <a:xfrm>
            <a:off x="252583" y="1158385"/>
            <a:ext cx="870853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AAAAAA"/>
                </a:solidFill>
                <a:effectLst/>
                <a:latin typeface="Arial Unicode MS"/>
                <a:ea typeface="Courier New" panose="02070309020205020404" pitchFamily="49" charset="0"/>
              </a:rPr>
              <a:t>matplotlib.pyplot.</a:t>
            </a:r>
            <a:r>
              <a:rPr kumimoji="0" lang="zh-CN" altLang="zh-CN" sz="2000" b="0" i="0" u="none" strike="noStrike" cap="none" normalizeH="0" baseline="0" dirty="0">
                <a:ln>
                  <a:noFill/>
                </a:ln>
                <a:solidFill>
                  <a:srgbClr val="333333"/>
                </a:solidFill>
                <a:effectLst/>
                <a:latin typeface="Arial Unicode MS"/>
                <a:ea typeface="Courier New" panose="02070309020205020404" pitchFamily="49" charset="0"/>
              </a:rPr>
              <a:t>figure</a:t>
            </a:r>
            <a:r>
              <a:rPr kumimoji="0" lang="zh-CN" altLang="zh-CN" sz="2000" b="0" i="0" u="none" strike="noStrike" cap="none" normalizeH="0" baseline="0" dirty="0">
                <a:ln>
                  <a:noFill/>
                </a:ln>
                <a:solidFill>
                  <a:srgbClr val="333333"/>
                </a:solidFill>
                <a:effectLst/>
                <a:ea typeface="helvetica neue"/>
              </a:rPr>
              <a:t>(</a:t>
            </a:r>
            <a:r>
              <a:rPr kumimoji="0" lang="zh-CN" altLang="zh-CN" sz="2000" b="0" i="1"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num=None</a:t>
            </a:r>
            <a:r>
              <a:rPr kumimoji="0" lang="zh-CN" altLang="zh-CN" sz="2000" b="0" i="0" u="none" strike="noStrike" cap="none" normalizeH="0" baseline="0" dirty="0">
                <a:ln>
                  <a:noFill/>
                </a:ln>
                <a:solidFill>
                  <a:srgbClr val="333333"/>
                </a:solidFill>
                <a:effectLst/>
                <a:ea typeface="helvetica neue"/>
              </a:rPr>
              <a:t>,</a:t>
            </a:r>
            <a:r>
              <a:rPr kumimoji="0" lang="zh-CN" altLang="zh-CN" sz="2000" b="0" i="0" u="none" strike="noStrike" cap="none" normalizeH="0" baseline="0" dirty="0">
                <a:ln>
                  <a:noFill/>
                </a:ln>
                <a:solidFill>
                  <a:srgbClr val="333333"/>
                </a:solidFill>
                <a:effectLst/>
                <a:latin typeface="Arial" panose="020B0604020202020204" pitchFamily="34" charset="0"/>
                <a:ea typeface="helvetica neue"/>
              </a:rPr>
              <a:t> </a:t>
            </a:r>
            <a:endParaRPr kumimoji="0" lang="en-US" altLang="zh-CN" sz="2000" b="0" i="0" u="none" strike="noStrike" cap="none" normalizeH="0" baseline="0" dirty="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333333"/>
                </a:solidFill>
                <a:cs typeface="Courier New" panose="02070309020205020404" pitchFamily="49" charset="0"/>
              </a:rPr>
              <a:t>	</a:t>
            </a:r>
            <a:r>
              <a:rPr kumimoji="0" lang="zh-CN" altLang="zh-CN" sz="2000" b="0" i="1"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figsize=None</a:t>
            </a:r>
            <a:r>
              <a:rPr kumimoji="0" lang="zh-CN" altLang="zh-CN" sz="2000" b="0" i="0" u="none" strike="noStrike" cap="none" normalizeH="0" baseline="0" dirty="0">
                <a:ln>
                  <a:noFill/>
                </a:ln>
                <a:solidFill>
                  <a:srgbClr val="333333"/>
                </a:solidFill>
                <a:effectLst/>
                <a:ea typeface="helvetica neue"/>
              </a:rPr>
              <a:t>,</a:t>
            </a:r>
            <a:r>
              <a:rPr kumimoji="0" lang="zh-CN" altLang="zh-CN" sz="2000" b="0" i="0" u="none" strike="noStrike" cap="none" normalizeH="0" baseline="0" dirty="0">
                <a:ln>
                  <a:noFill/>
                </a:ln>
                <a:solidFill>
                  <a:srgbClr val="333333"/>
                </a:solidFill>
                <a:effectLst/>
                <a:latin typeface="Arial" panose="020B0604020202020204" pitchFamily="34" charset="0"/>
                <a:ea typeface="helvetica neue"/>
              </a:rPr>
              <a:t> </a:t>
            </a:r>
            <a:endParaRPr kumimoji="0" lang="en-US" altLang="zh-CN" sz="2000" b="0" i="0" u="none" strike="noStrike" cap="none" normalizeH="0" baseline="0" dirty="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333333"/>
                </a:solidFill>
                <a:cs typeface="Courier New" panose="02070309020205020404" pitchFamily="49" charset="0"/>
              </a:rPr>
              <a:t>	</a:t>
            </a:r>
            <a:r>
              <a:rPr kumimoji="0" lang="zh-CN" altLang="zh-CN" sz="2000" b="0" i="1"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dpi=None</a:t>
            </a:r>
            <a:r>
              <a:rPr kumimoji="0" lang="zh-CN" altLang="zh-CN" sz="2000" b="0" i="0" u="none" strike="noStrike" cap="none" normalizeH="0" baseline="0" dirty="0">
                <a:ln>
                  <a:noFill/>
                </a:ln>
                <a:solidFill>
                  <a:srgbClr val="333333"/>
                </a:solidFill>
                <a:effectLst/>
                <a:ea typeface="helvetica neue"/>
              </a:rPr>
              <a:t>,</a:t>
            </a:r>
            <a:r>
              <a:rPr kumimoji="0" lang="zh-CN" altLang="zh-CN" sz="2000" b="0" i="0" u="none" strike="noStrike" cap="none" normalizeH="0" baseline="0" dirty="0">
                <a:ln>
                  <a:noFill/>
                </a:ln>
                <a:solidFill>
                  <a:srgbClr val="333333"/>
                </a:solidFill>
                <a:effectLst/>
                <a:latin typeface="Arial" panose="020B0604020202020204" pitchFamily="34" charset="0"/>
                <a:ea typeface="helvetica neue"/>
              </a:rPr>
              <a:t> </a:t>
            </a:r>
            <a:endParaRPr kumimoji="0" lang="en-US" altLang="zh-CN" sz="2000" b="0" i="0" u="none" strike="noStrike" cap="none" normalizeH="0" baseline="0" dirty="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333333"/>
                </a:solidFill>
                <a:cs typeface="Courier New" panose="02070309020205020404" pitchFamily="49" charset="0"/>
              </a:rPr>
              <a:t>	</a:t>
            </a:r>
            <a:r>
              <a:rPr kumimoji="0" lang="zh-CN" altLang="zh-CN" sz="2000" b="0" i="1"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facecolor=None</a:t>
            </a:r>
            <a:r>
              <a:rPr kumimoji="0" lang="zh-CN" altLang="zh-CN" sz="2000" b="0" i="0" u="none" strike="noStrike" cap="none" normalizeH="0" baseline="0" dirty="0">
                <a:ln>
                  <a:noFill/>
                </a:ln>
                <a:solidFill>
                  <a:srgbClr val="333333"/>
                </a:solidFill>
                <a:effectLst/>
                <a:ea typeface="helvetica neue"/>
              </a:rPr>
              <a:t>,</a:t>
            </a:r>
            <a:r>
              <a:rPr kumimoji="0" lang="zh-CN" altLang="zh-CN" sz="2000" b="0" i="0" u="none" strike="noStrike" cap="none" normalizeH="0" baseline="0" dirty="0">
                <a:ln>
                  <a:noFill/>
                </a:ln>
                <a:solidFill>
                  <a:srgbClr val="333333"/>
                </a:solidFill>
                <a:effectLst/>
                <a:latin typeface="Arial" panose="020B0604020202020204" pitchFamily="34" charset="0"/>
                <a:ea typeface="helvetica neue"/>
              </a:rPr>
              <a:t> </a:t>
            </a:r>
            <a:endParaRPr kumimoji="0" lang="en-US" altLang="zh-CN" sz="2000" b="0" i="0" u="none" strike="noStrike" cap="none" normalizeH="0" baseline="0" dirty="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333333"/>
                </a:solidFill>
                <a:cs typeface="Courier New" panose="02070309020205020404" pitchFamily="49" charset="0"/>
              </a:rPr>
              <a:t>	</a:t>
            </a:r>
            <a:r>
              <a:rPr kumimoji="0" lang="zh-CN" altLang="zh-CN" sz="2000" b="0" i="1"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edgecolor=None</a:t>
            </a:r>
            <a:r>
              <a:rPr kumimoji="0" lang="zh-CN" altLang="zh-CN" sz="2000" b="0" i="0" u="none" strike="noStrike" cap="none" normalizeH="0" baseline="0" dirty="0">
                <a:ln>
                  <a:noFill/>
                </a:ln>
                <a:solidFill>
                  <a:srgbClr val="333333"/>
                </a:solidFill>
                <a:effectLst/>
                <a:ea typeface="helvetica neue"/>
              </a:rPr>
              <a:t>,</a:t>
            </a:r>
            <a:r>
              <a:rPr kumimoji="0" lang="zh-CN" altLang="zh-CN" sz="2000" b="0" i="0" u="none" strike="noStrike" cap="none" normalizeH="0" baseline="0" dirty="0">
                <a:ln>
                  <a:noFill/>
                </a:ln>
                <a:solidFill>
                  <a:srgbClr val="333333"/>
                </a:solidFill>
                <a:effectLst/>
                <a:latin typeface="Arial" panose="020B0604020202020204" pitchFamily="34" charset="0"/>
                <a:ea typeface="helvetica neue"/>
              </a:rPr>
              <a:t> </a:t>
            </a:r>
            <a:endParaRPr kumimoji="0" lang="en-US" altLang="zh-CN" sz="2000" b="0" i="0" u="none" strike="noStrike" cap="none" normalizeH="0" baseline="0" dirty="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333333"/>
                </a:solidFill>
                <a:cs typeface="Courier New" panose="02070309020205020404" pitchFamily="49" charset="0"/>
              </a:rPr>
              <a:t>	</a:t>
            </a:r>
            <a:r>
              <a:rPr kumimoji="0" lang="zh-CN" altLang="zh-CN" sz="2000" b="0" i="1"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frameon=True</a:t>
            </a:r>
            <a:r>
              <a:rPr kumimoji="0" lang="zh-CN" altLang="zh-CN" sz="2000" b="0" i="0" u="none" strike="noStrike" cap="none" normalizeH="0" baseline="0" dirty="0">
                <a:ln>
                  <a:noFill/>
                </a:ln>
                <a:solidFill>
                  <a:srgbClr val="333333"/>
                </a:solidFill>
                <a:effectLst/>
                <a:ea typeface="helvetica neue"/>
              </a:rPr>
              <a:t>,</a:t>
            </a:r>
            <a:r>
              <a:rPr kumimoji="0" lang="zh-CN" altLang="zh-CN" sz="2000" b="0" i="0" u="none" strike="noStrike" cap="none" normalizeH="0" baseline="0" dirty="0">
                <a:ln>
                  <a:noFill/>
                </a:ln>
                <a:solidFill>
                  <a:srgbClr val="333333"/>
                </a:solidFill>
                <a:effectLst/>
                <a:latin typeface="Arial" panose="020B0604020202020204" pitchFamily="34" charset="0"/>
                <a:ea typeface="helvetica neue"/>
              </a:rPr>
              <a:t> </a:t>
            </a:r>
            <a:endParaRPr kumimoji="0" lang="en-US" altLang="zh-CN" sz="2000" b="0" i="0" u="none" strike="noStrike" cap="none" normalizeH="0" baseline="0" dirty="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333333"/>
                </a:solidFill>
                <a:cs typeface="Courier New" panose="02070309020205020404" pitchFamily="49" charset="0"/>
              </a:rPr>
              <a:t>	</a:t>
            </a:r>
            <a:r>
              <a:rPr kumimoji="0" lang="zh-CN" altLang="zh-CN" sz="2000" b="0" i="1"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FigureClass=&lt;class'matplotlib.figure.Figure</a:t>
            </a:r>
            <a:r>
              <a:rPr kumimoji="0" lang="zh-CN" altLang="en-US" sz="2000" b="0" i="1"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zh-CN" altLang="zh-CN" sz="2000" b="0" i="1"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&gt;</a:t>
            </a:r>
            <a:r>
              <a:rPr kumimoji="0" lang="zh-CN" altLang="zh-CN" sz="2000" b="0" i="0" u="none" strike="noStrike" cap="none" normalizeH="0" baseline="0" dirty="0">
                <a:ln>
                  <a:noFill/>
                </a:ln>
                <a:solidFill>
                  <a:srgbClr val="333333"/>
                </a:solidFill>
                <a:effectLst/>
                <a:ea typeface="helvetica neue"/>
              </a:rPr>
              <a:t>,</a:t>
            </a:r>
            <a:r>
              <a:rPr kumimoji="0" lang="zh-CN" altLang="zh-CN" sz="2000" b="0" i="0" u="none" strike="noStrike" cap="none" normalizeH="0" baseline="0" dirty="0">
                <a:ln>
                  <a:noFill/>
                </a:ln>
                <a:solidFill>
                  <a:srgbClr val="333333"/>
                </a:solidFill>
                <a:effectLst/>
                <a:latin typeface="Arial" panose="020B0604020202020204" pitchFamily="34" charset="0"/>
                <a:ea typeface="helvetica neue"/>
              </a:rPr>
              <a:t> </a:t>
            </a:r>
            <a:endParaRPr kumimoji="0" lang="en-US" altLang="zh-CN" sz="2000" b="0" i="0" u="none" strike="noStrike" cap="none" normalizeH="0" baseline="0" dirty="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333333"/>
                </a:solidFill>
                <a:cs typeface="Courier New" panose="02070309020205020404" pitchFamily="49" charset="0"/>
              </a:rPr>
              <a:t>	</a:t>
            </a:r>
            <a:r>
              <a:rPr kumimoji="0" lang="zh-CN" altLang="zh-CN" sz="2000" b="0" i="1"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clear=False</a:t>
            </a:r>
            <a:r>
              <a:rPr kumimoji="0" lang="zh-CN" altLang="zh-CN" sz="2000" b="0" i="0" u="none" strike="noStrike" cap="none" normalizeH="0" baseline="0" dirty="0">
                <a:ln>
                  <a:noFill/>
                </a:ln>
                <a:solidFill>
                  <a:srgbClr val="333333"/>
                </a:solidFill>
                <a:effectLst/>
                <a:ea typeface="helvetica neue"/>
              </a:rPr>
              <a:t>,</a:t>
            </a:r>
            <a:r>
              <a:rPr kumimoji="0" lang="zh-CN" altLang="zh-CN" sz="2000" b="0" i="0" u="none" strike="noStrike" cap="none" normalizeH="0" baseline="0" dirty="0">
                <a:ln>
                  <a:noFill/>
                </a:ln>
                <a:solidFill>
                  <a:srgbClr val="333333"/>
                </a:solidFill>
                <a:effectLst/>
                <a:latin typeface="Arial" panose="020B0604020202020204" pitchFamily="34" charset="0"/>
                <a:ea typeface="helvetica neue"/>
              </a:rPr>
              <a:t> </a:t>
            </a:r>
            <a:endParaRPr kumimoji="0" lang="en-US" altLang="zh-CN" sz="2000" b="0" i="0" u="none" strike="noStrike" cap="none" normalizeH="0" baseline="0" dirty="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333333"/>
                </a:solidFill>
                <a:cs typeface="Courier New" panose="02070309020205020404" pitchFamily="49" charset="0"/>
              </a:rPr>
              <a:t>	</a:t>
            </a:r>
            <a:r>
              <a:rPr kumimoji="0" lang="zh-CN" altLang="zh-CN" sz="2000" b="0" i="1"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**kwargs</a:t>
            </a:r>
            <a:r>
              <a:rPr kumimoji="0" lang="zh-CN" altLang="zh-CN" sz="2000" b="0" i="0" u="none" strike="noStrike" cap="none" normalizeH="0" baseline="0" dirty="0">
                <a:ln>
                  <a:noFill/>
                </a:ln>
                <a:solidFill>
                  <a:srgbClr val="333333"/>
                </a:solidFill>
                <a:effectLst/>
                <a:ea typeface="helvetica neue"/>
              </a:rPr>
              <a:t>)</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96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P spid="17" grpId="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a:latin typeface="微软雅黑" panose="020B0503020204020204" pitchFamily="34" charset="-122"/>
                <a:ea typeface="微软雅黑" panose="020B0503020204020204" pitchFamily="34" charset="-122"/>
              </a:rPr>
              <a:t>Axes</a:t>
            </a:r>
            <a:r>
              <a:rPr lang="zh-CN" altLang="en-US" sz="4800" dirty="0">
                <a:latin typeface="微软雅黑" panose="020B0503020204020204" pitchFamily="34" charset="-122"/>
                <a:ea typeface="微软雅黑" panose="020B0503020204020204" pitchFamily="34" charset="-122"/>
              </a:rPr>
              <a:t>容器</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6" name="矩形: 圆角 15">
            <a:extLst>
              <a:ext uri="{FF2B5EF4-FFF2-40B4-BE49-F238E27FC236}">
                <a16:creationId xmlns:a16="http://schemas.microsoft.com/office/drawing/2014/main" xmlns="" id="{E7916EF7-423E-491D-B320-E47EBBEDCB7F}"/>
              </a:ext>
            </a:extLst>
          </p:cNvPr>
          <p:cNvSpPr/>
          <p:nvPr/>
        </p:nvSpPr>
        <p:spPr>
          <a:xfrm>
            <a:off x="2806064" y="192880"/>
            <a:ext cx="2893823" cy="674593"/>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rgbClr val="0070C0"/>
                </a:solidFill>
              </a:rPr>
              <a:t>figure.add_axes</a:t>
            </a:r>
            <a:r>
              <a:rPr lang="en-US" altLang="zh-CN" sz="2400" dirty="0">
                <a:solidFill>
                  <a:srgbClr val="0070C0"/>
                </a:solidFill>
              </a:rPr>
              <a:t>()</a:t>
            </a:r>
            <a:endParaRPr lang="zh-CN" altLang="en-US" sz="2400" dirty="0">
              <a:solidFill>
                <a:srgbClr val="0070C0"/>
              </a:solidFill>
            </a:endParaRPr>
          </a:p>
        </p:txBody>
      </p:sp>
      <p:sp>
        <p:nvSpPr>
          <p:cNvPr id="17" name="矩形: 圆角 16">
            <a:extLst>
              <a:ext uri="{FF2B5EF4-FFF2-40B4-BE49-F238E27FC236}">
                <a16:creationId xmlns:a16="http://schemas.microsoft.com/office/drawing/2014/main" xmlns="" id="{74A7901A-BC78-4065-972D-FB284C0E8EE8}"/>
              </a:ext>
            </a:extLst>
          </p:cNvPr>
          <p:cNvSpPr/>
          <p:nvPr/>
        </p:nvSpPr>
        <p:spPr>
          <a:xfrm>
            <a:off x="241820" y="72759"/>
            <a:ext cx="2368030" cy="794714"/>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rPr>
              <a:t>2.</a:t>
            </a:r>
            <a:r>
              <a:rPr lang="zh-CN" altLang="en-US" sz="2400" dirty="0">
                <a:solidFill>
                  <a:srgbClr val="0070C0"/>
                </a:solidFill>
              </a:rPr>
              <a:t>建立一个</a:t>
            </a:r>
            <a:r>
              <a:rPr lang="en-US" altLang="zh-CN" sz="2400" dirty="0">
                <a:solidFill>
                  <a:srgbClr val="0070C0"/>
                </a:solidFill>
              </a:rPr>
              <a:t>/</a:t>
            </a:r>
            <a:r>
              <a:rPr lang="zh-CN" altLang="en-US" sz="2400" dirty="0">
                <a:solidFill>
                  <a:srgbClr val="0070C0"/>
                </a:solidFill>
              </a:rPr>
              <a:t>多个“图轴”</a:t>
            </a:r>
          </a:p>
        </p:txBody>
      </p:sp>
      <p:sp>
        <p:nvSpPr>
          <p:cNvPr id="19" name="矩形: 圆角 18">
            <a:extLst>
              <a:ext uri="{FF2B5EF4-FFF2-40B4-BE49-F238E27FC236}">
                <a16:creationId xmlns:a16="http://schemas.microsoft.com/office/drawing/2014/main" xmlns="" id="{DDAEA9D4-66E0-4C23-8959-A002C2C01F34}"/>
              </a:ext>
            </a:extLst>
          </p:cNvPr>
          <p:cNvSpPr/>
          <p:nvPr/>
        </p:nvSpPr>
        <p:spPr>
          <a:xfrm>
            <a:off x="6603848" y="211278"/>
            <a:ext cx="3635527" cy="656195"/>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rgbClr val="0070C0"/>
                </a:solidFill>
              </a:rPr>
              <a:t>figure.add_subplot</a:t>
            </a:r>
            <a:r>
              <a:rPr lang="en-US" altLang="zh-CN" sz="2400" dirty="0">
                <a:solidFill>
                  <a:srgbClr val="0070C0"/>
                </a:solidFill>
              </a:rPr>
              <a:t>()</a:t>
            </a:r>
            <a:endParaRPr lang="zh-CN" altLang="en-US" sz="2400" dirty="0">
              <a:solidFill>
                <a:srgbClr val="0070C0"/>
              </a:solidFill>
            </a:endParaRPr>
          </a:p>
        </p:txBody>
      </p:sp>
      <p:graphicFrame>
        <p:nvGraphicFramePr>
          <p:cNvPr id="5" name="表格 4">
            <a:extLst>
              <a:ext uri="{FF2B5EF4-FFF2-40B4-BE49-F238E27FC236}">
                <a16:creationId xmlns:a16="http://schemas.microsoft.com/office/drawing/2014/main" xmlns="" id="{4FFCA18F-766E-49AE-8A2E-33D1F64C2089}"/>
              </a:ext>
            </a:extLst>
          </p:cNvPr>
          <p:cNvGraphicFramePr>
            <a:graphicFrameLocks noGrp="1"/>
          </p:cNvGraphicFramePr>
          <p:nvPr>
            <p:extLst>
              <p:ext uri="{D42A27DB-BD31-4B8C-83A1-F6EECF244321}">
                <p14:modId xmlns:p14="http://schemas.microsoft.com/office/powerpoint/2010/main" val="3738378951"/>
              </p:ext>
            </p:extLst>
          </p:nvPr>
        </p:nvGraphicFramePr>
        <p:xfrm>
          <a:off x="2533651" y="1073546"/>
          <a:ext cx="3958462" cy="3937512"/>
        </p:xfrm>
        <a:graphic>
          <a:graphicData uri="http://schemas.openxmlformats.org/drawingml/2006/table">
            <a:tbl>
              <a:tblPr/>
              <a:tblGrid>
                <a:gridCol w="883585">
                  <a:extLst>
                    <a:ext uri="{9D8B030D-6E8A-4147-A177-3AD203B41FA5}">
                      <a16:colId xmlns:a16="http://schemas.microsoft.com/office/drawing/2014/main" xmlns="" val="1875200058"/>
                    </a:ext>
                  </a:extLst>
                </a:gridCol>
                <a:gridCol w="3074877">
                  <a:extLst>
                    <a:ext uri="{9D8B030D-6E8A-4147-A177-3AD203B41FA5}">
                      <a16:colId xmlns:a16="http://schemas.microsoft.com/office/drawing/2014/main" xmlns="" val="3111151510"/>
                    </a:ext>
                  </a:extLst>
                </a:gridCol>
              </a:tblGrid>
              <a:tr h="3406379">
                <a:tc>
                  <a:txBody>
                    <a:bodyPr/>
                    <a:lstStyle/>
                    <a:p>
                      <a:pPr algn="l" fontAlgn="t"/>
                      <a:r>
                        <a:rPr lang="en-US" sz="1100">
                          <a:effectLst/>
                        </a:rPr>
                        <a:t>Parameters:</a:t>
                      </a:r>
                    </a:p>
                  </a:txBody>
                  <a:tcPr marL="40896" marR="40896" marT="40896" marB="40896">
                    <a:lnL>
                      <a:noFill/>
                    </a:lnL>
                    <a:lnR>
                      <a:noFill/>
                    </a:lnR>
                    <a:lnT>
                      <a:noFill/>
                    </a:lnT>
                    <a:lnB>
                      <a:noFill/>
                    </a:lnB>
                    <a:solidFill>
                      <a:srgbClr val="EEEEEE"/>
                    </a:solidFill>
                  </a:tcPr>
                </a:tc>
                <a:tc>
                  <a:txBody>
                    <a:bodyPr/>
                    <a:lstStyle/>
                    <a:p>
                      <a:pPr algn="l" fontAlgn="t"/>
                      <a:r>
                        <a:rPr lang="en-US" sz="1100" b="1" dirty="0" err="1">
                          <a:effectLst/>
                        </a:rPr>
                        <a:t>rect</a:t>
                      </a:r>
                      <a:r>
                        <a:rPr lang="en-US" sz="1100" dirty="0">
                          <a:effectLst/>
                        </a:rPr>
                        <a:t> : sequence of </a:t>
                      </a:r>
                      <a:r>
                        <a:rPr lang="en-US" sz="1100" dirty="0" err="1">
                          <a:effectLst/>
                        </a:rPr>
                        <a:t>floatThe</a:t>
                      </a:r>
                      <a:r>
                        <a:rPr lang="en-US" sz="1100" dirty="0">
                          <a:effectLst/>
                        </a:rPr>
                        <a:t> dimensions [left, bottom, width, height] of the new axes. All quantities are in fractions of figure width and height.</a:t>
                      </a:r>
                    </a:p>
                    <a:p>
                      <a:pPr algn="l" fontAlgn="t"/>
                      <a:endParaRPr lang="en-US" sz="1100" dirty="0">
                        <a:effectLst/>
                      </a:endParaRPr>
                    </a:p>
                    <a:p>
                      <a:pPr algn="l" fontAlgn="t"/>
                      <a:r>
                        <a:rPr lang="en-US" sz="1100" b="1" dirty="0">
                          <a:effectLst/>
                        </a:rPr>
                        <a:t>projection</a:t>
                      </a:r>
                      <a:r>
                        <a:rPr lang="en-US" sz="1100" dirty="0">
                          <a:effectLst/>
                        </a:rPr>
                        <a:t> : {None, '</a:t>
                      </a:r>
                      <a:r>
                        <a:rPr lang="en-US" sz="1100" dirty="0" err="1">
                          <a:effectLst/>
                        </a:rPr>
                        <a:t>aitoff</a:t>
                      </a:r>
                      <a:r>
                        <a:rPr lang="en-US" sz="1100" dirty="0">
                          <a:effectLst/>
                        </a:rPr>
                        <a:t>', 'hammer', 'lambert', '</a:t>
                      </a:r>
                      <a:r>
                        <a:rPr lang="en-US" sz="1100" dirty="0" err="1">
                          <a:effectLst/>
                        </a:rPr>
                        <a:t>mollweide</a:t>
                      </a:r>
                      <a:r>
                        <a:rPr lang="en-US" sz="1100" dirty="0">
                          <a:effectLst/>
                        </a:rPr>
                        <a:t>', 'polar', 'rectilinear', str}, </a:t>
                      </a:r>
                      <a:r>
                        <a:rPr lang="en-US" sz="1100" dirty="0" err="1">
                          <a:effectLst/>
                        </a:rPr>
                        <a:t>optionalThe</a:t>
                      </a:r>
                      <a:r>
                        <a:rPr lang="en-US" sz="1100" dirty="0">
                          <a:effectLst/>
                        </a:rPr>
                        <a:t> projection type of the </a:t>
                      </a:r>
                      <a:r>
                        <a:rPr lang="en-US" sz="1100" u="none" strike="noStrike" dirty="0">
                          <a:solidFill>
                            <a:srgbClr val="CA7900"/>
                          </a:solidFill>
                          <a:effectLst/>
                          <a:hlinkClick r:id="rId3" tooltip="matplotlib.axes.Axes"/>
                        </a:rPr>
                        <a:t>Axes</a:t>
                      </a:r>
                      <a:r>
                        <a:rPr lang="en-US" sz="1100" dirty="0">
                          <a:effectLst/>
                        </a:rPr>
                        <a:t>. </a:t>
                      </a:r>
                      <a:r>
                        <a:rPr lang="en-US" sz="1100" i="1" dirty="0">
                          <a:effectLst/>
                        </a:rPr>
                        <a:t>str</a:t>
                      </a:r>
                      <a:r>
                        <a:rPr lang="en-US" sz="1100" dirty="0">
                          <a:effectLst/>
                        </a:rPr>
                        <a:t> is the name of a custom projection, see </a:t>
                      </a:r>
                      <a:r>
                        <a:rPr lang="en-US" sz="1100" u="none" strike="noStrike" dirty="0">
                          <a:solidFill>
                            <a:srgbClr val="CA7900"/>
                          </a:solidFill>
                          <a:effectLst/>
                          <a:hlinkClick r:id="rId4" tooltip="matplotlib.projections"/>
                        </a:rPr>
                        <a:t>projections</a:t>
                      </a:r>
                      <a:r>
                        <a:rPr lang="en-US" sz="1100" dirty="0">
                          <a:effectLst/>
                        </a:rPr>
                        <a:t>. The default None results in a 'rectilinear' projection.</a:t>
                      </a:r>
                    </a:p>
                    <a:p>
                      <a:pPr algn="l" fontAlgn="t"/>
                      <a:endParaRPr lang="en-US" sz="1100" dirty="0">
                        <a:effectLst/>
                      </a:endParaRPr>
                    </a:p>
                    <a:p>
                      <a:pPr algn="l" fontAlgn="t"/>
                      <a:r>
                        <a:rPr lang="en-US" sz="1100" b="1" dirty="0">
                          <a:effectLst/>
                        </a:rPr>
                        <a:t>polar</a:t>
                      </a:r>
                      <a:r>
                        <a:rPr lang="en-US" sz="1100" dirty="0">
                          <a:effectLst/>
                        </a:rPr>
                        <a:t> : </a:t>
                      </a:r>
                      <a:r>
                        <a:rPr lang="en-US" sz="1100" dirty="0" err="1">
                          <a:effectLst/>
                        </a:rPr>
                        <a:t>boolean</a:t>
                      </a:r>
                      <a:r>
                        <a:rPr lang="en-US" sz="1100" dirty="0">
                          <a:effectLst/>
                        </a:rPr>
                        <a:t>, </a:t>
                      </a:r>
                      <a:r>
                        <a:rPr lang="en-US" sz="1100" dirty="0" err="1">
                          <a:effectLst/>
                        </a:rPr>
                        <a:t>optionalIf</a:t>
                      </a:r>
                      <a:r>
                        <a:rPr lang="en-US" sz="1100" dirty="0">
                          <a:effectLst/>
                        </a:rPr>
                        <a:t> True, equivalent to projection='polar’.</a:t>
                      </a:r>
                    </a:p>
                    <a:p>
                      <a:pPr algn="l" fontAlgn="t"/>
                      <a:endParaRPr lang="en-US" sz="1100" dirty="0">
                        <a:effectLst/>
                      </a:endParaRPr>
                    </a:p>
                    <a:p>
                      <a:pPr algn="l" fontAlgn="t"/>
                      <a:r>
                        <a:rPr lang="en-US" sz="1100" b="1" dirty="0" err="1">
                          <a:effectLst/>
                        </a:rPr>
                        <a:t>sharex</a:t>
                      </a:r>
                      <a:r>
                        <a:rPr lang="en-US" sz="1100" b="1" dirty="0">
                          <a:effectLst/>
                        </a:rPr>
                        <a:t>, </a:t>
                      </a:r>
                      <a:r>
                        <a:rPr lang="en-US" sz="1100" b="1" dirty="0" err="1">
                          <a:effectLst/>
                        </a:rPr>
                        <a:t>sharey</a:t>
                      </a:r>
                      <a:r>
                        <a:rPr lang="en-US" sz="1100" dirty="0">
                          <a:effectLst/>
                        </a:rPr>
                        <a:t> : </a:t>
                      </a:r>
                      <a:r>
                        <a:rPr lang="en-US" sz="1100" u="none" strike="noStrike" dirty="0">
                          <a:solidFill>
                            <a:srgbClr val="CA7900"/>
                          </a:solidFill>
                          <a:effectLst/>
                          <a:hlinkClick r:id="rId3" tooltip="matplotlib.axes.Axes"/>
                        </a:rPr>
                        <a:t>Axes</a:t>
                      </a:r>
                      <a:r>
                        <a:rPr lang="en-US" sz="1100" dirty="0">
                          <a:effectLst/>
                        </a:rPr>
                        <a:t>, </a:t>
                      </a:r>
                      <a:r>
                        <a:rPr lang="en-US" sz="1100" dirty="0" err="1">
                          <a:effectLst/>
                        </a:rPr>
                        <a:t>optionalShare</a:t>
                      </a:r>
                      <a:r>
                        <a:rPr lang="en-US" sz="1100" dirty="0">
                          <a:effectLst/>
                        </a:rPr>
                        <a:t> the x or y </a:t>
                      </a:r>
                      <a:r>
                        <a:rPr lang="en-US" sz="1100" u="none" strike="noStrike" dirty="0">
                          <a:solidFill>
                            <a:srgbClr val="CA7900"/>
                          </a:solidFill>
                          <a:effectLst/>
                          <a:hlinkClick r:id="rId5" tooltip="matplotlib.axis"/>
                        </a:rPr>
                        <a:t>axis</a:t>
                      </a:r>
                      <a:r>
                        <a:rPr lang="en-US" sz="1100" dirty="0">
                          <a:effectLst/>
                        </a:rPr>
                        <a:t> with </a:t>
                      </a:r>
                      <a:r>
                        <a:rPr lang="en-US" sz="1100" dirty="0" err="1">
                          <a:effectLst/>
                        </a:rPr>
                        <a:t>sharex</a:t>
                      </a:r>
                      <a:r>
                        <a:rPr lang="en-US" sz="1100" dirty="0">
                          <a:effectLst/>
                        </a:rPr>
                        <a:t> and/or </a:t>
                      </a:r>
                      <a:r>
                        <a:rPr lang="en-US" sz="1100" dirty="0" err="1">
                          <a:effectLst/>
                        </a:rPr>
                        <a:t>sharey</a:t>
                      </a:r>
                      <a:r>
                        <a:rPr lang="en-US" sz="1100" dirty="0">
                          <a:effectLst/>
                        </a:rPr>
                        <a:t>. The axis will have the same limits, ticks, and scale as the axis of the shared axes.</a:t>
                      </a:r>
                    </a:p>
                    <a:p>
                      <a:pPr algn="l" fontAlgn="t"/>
                      <a:endParaRPr lang="en-US" sz="1100" dirty="0">
                        <a:effectLst/>
                      </a:endParaRPr>
                    </a:p>
                    <a:p>
                      <a:pPr algn="l" fontAlgn="t"/>
                      <a:r>
                        <a:rPr lang="en-US" sz="1100" b="1" dirty="0">
                          <a:effectLst/>
                        </a:rPr>
                        <a:t>label</a:t>
                      </a:r>
                      <a:r>
                        <a:rPr lang="en-US" sz="1100" dirty="0">
                          <a:effectLst/>
                        </a:rPr>
                        <a:t> : </a:t>
                      </a:r>
                      <a:r>
                        <a:rPr lang="en-US" sz="1100" dirty="0" err="1">
                          <a:effectLst/>
                        </a:rPr>
                        <a:t>strA</a:t>
                      </a:r>
                      <a:r>
                        <a:rPr lang="en-US" sz="1100" dirty="0">
                          <a:effectLst/>
                        </a:rPr>
                        <a:t> label for the returned axes.</a:t>
                      </a:r>
                    </a:p>
                  </a:txBody>
                  <a:tcPr marL="81792" marR="40896" marT="40896" marB="40896">
                    <a:lnL>
                      <a:noFill/>
                    </a:lnL>
                    <a:lnR>
                      <a:noFill/>
                    </a:lnR>
                    <a:lnT>
                      <a:noFill/>
                    </a:lnT>
                    <a:lnB>
                      <a:noFill/>
                    </a:lnB>
                    <a:solidFill>
                      <a:srgbClr val="FFFFFF"/>
                    </a:solidFill>
                  </a:tcPr>
                </a:tc>
                <a:extLst>
                  <a:ext uri="{0D108BD9-81ED-4DB2-BD59-A6C34878D82A}">
                    <a16:rowId xmlns:a16="http://schemas.microsoft.com/office/drawing/2014/main" xmlns="" val="134118341"/>
                  </a:ext>
                </a:extLst>
              </a:tr>
            </a:tbl>
          </a:graphicData>
        </a:graphic>
      </p:graphicFrame>
      <p:sp>
        <p:nvSpPr>
          <p:cNvPr id="6" name="Rectangle 2">
            <a:extLst>
              <a:ext uri="{FF2B5EF4-FFF2-40B4-BE49-F238E27FC236}">
                <a16:creationId xmlns:a16="http://schemas.microsoft.com/office/drawing/2014/main" xmlns="" id="{EFFF841A-AB31-4919-AE31-B9B7559728C6}"/>
              </a:ext>
            </a:extLst>
          </p:cNvPr>
          <p:cNvSpPr>
            <a:spLocks noChangeArrowheads="1"/>
          </p:cNvSpPr>
          <p:nvPr/>
        </p:nvSpPr>
        <p:spPr bwMode="auto">
          <a:xfrm>
            <a:off x="6603848" y="1222563"/>
            <a:ext cx="4764746" cy="108952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add_subplot</a:t>
            </a:r>
            <a:r>
              <a:rPr kumimoji="0" lang="zh-CN" altLang="zh-CN" sz="1800" b="0" i="0" u="none" strike="noStrike" cap="none" normalizeH="0" baseline="0" dirty="0">
                <a:ln>
                  <a:noFill/>
                </a:ln>
                <a:solidFill>
                  <a:srgbClr val="333333"/>
                </a:solidFill>
                <a:effectLst/>
                <a:latin typeface="Arial Unicode MS"/>
                <a:ea typeface="Monaco"/>
              </a:rPr>
              <a:t>(</a:t>
            </a:r>
            <a:r>
              <a:rPr kumimoji="0" lang="zh-CN" altLang="zh-CN" sz="1800" b="0" i="0" u="none" strike="noStrike" cap="none" normalizeH="0" baseline="0" dirty="0">
                <a:ln>
                  <a:noFill/>
                </a:ln>
                <a:solidFill>
                  <a:schemeClr val="tx1"/>
                </a:solidFill>
                <a:effectLst/>
                <a:latin typeface="Arial" panose="020B0604020202020204" pitchFamily="34" charset="0"/>
              </a:rPr>
              <a:t>nrows</a:t>
            </a:r>
            <a:r>
              <a:rPr kumimoji="0" lang="zh-CN" altLang="zh-CN" sz="1800" b="0" i="0" u="none" strike="noStrike" cap="none" normalizeH="0" baseline="0" dirty="0">
                <a:ln>
                  <a:noFill/>
                </a:ln>
                <a:solidFill>
                  <a:srgbClr val="333333"/>
                </a:solidFill>
                <a:effectLst/>
                <a:latin typeface="Arial Unicode MS"/>
                <a:ea typeface="Monaco"/>
              </a:rPr>
              <a:t>, </a:t>
            </a:r>
            <a:r>
              <a:rPr kumimoji="0" lang="zh-CN" altLang="zh-CN" sz="1800" b="0" i="0" u="none" strike="noStrike" cap="none" normalizeH="0" baseline="0" dirty="0">
                <a:ln>
                  <a:noFill/>
                </a:ln>
                <a:solidFill>
                  <a:schemeClr val="tx1"/>
                </a:solidFill>
                <a:effectLst/>
                <a:latin typeface="Arial" panose="020B0604020202020204" pitchFamily="34" charset="0"/>
              </a:rPr>
              <a:t>ncols</a:t>
            </a:r>
            <a:r>
              <a:rPr kumimoji="0" lang="zh-CN" altLang="zh-CN" sz="1800" b="0" i="0" u="none" strike="noStrike" cap="none" normalizeH="0" baseline="0" dirty="0">
                <a:ln>
                  <a:noFill/>
                </a:ln>
                <a:solidFill>
                  <a:srgbClr val="333333"/>
                </a:solidFill>
                <a:effectLst/>
                <a:latin typeface="Arial Unicode MS"/>
                <a:ea typeface="Monaco"/>
              </a:rPr>
              <a:t>, </a:t>
            </a:r>
            <a:r>
              <a:rPr kumimoji="0" lang="zh-CN" altLang="zh-CN" sz="1800" b="0" i="0" u="none" strike="noStrike" cap="none" normalizeH="0" baseline="0" dirty="0">
                <a:ln>
                  <a:noFill/>
                </a:ln>
                <a:solidFill>
                  <a:schemeClr val="tx1"/>
                </a:solidFill>
                <a:effectLst/>
                <a:latin typeface="Arial" panose="020B0604020202020204" pitchFamily="34" charset="0"/>
              </a:rPr>
              <a:t>index</a:t>
            </a:r>
            <a:r>
              <a:rPr kumimoji="0" lang="zh-CN" altLang="zh-CN" sz="1800" b="0" i="0" u="none" strike="noStrike" cap="none" normalizeH="0" baseline="0" dirty="0">
                <a:ln>
                  <a:noFill/>
                </a:ln>
                <a:solidFill>
                  <a:srgbClr val="333333"/>
                </a:solidFill>
                <a:effectLst/>
                <a:latin typeface="Arial Unicode MS"/>
                <a:ea typeface="Monaco"/>
              </a:rPr>
              <a:t>, </a:t>
            </a:r>
            <a:r>
              <a:rPr kumimoji="0" lang="zh-CN" altLang="zh-CN" sz="1800" b="0" i="0" u="none" strike="noStrike" cap="none" normalizeH="0" baseline="0" dirty="0">
                <a:ln>
                  <a:noFill/>
                </a:ln>
                <a:solidFill>
                  <a:srgbClr val="666666"/>
                </a:solidFill>
                <a:effectLst/>
                <a:latin typeface="Arial" panose="020B0604020202020204" pitchFamily="34" charset="0"/>
              </a:rPr>
              <a:t>**</a:t>
            </a:r>
            <a:r>
              <a:rPr kumimoji="0" lang="zh-CN" altLang="zh-CN" sz="1800" b="0" i="0" u="none" strike="noStrike" cap="none" normalizeH="0" baseline="0" dirty="0">
                <a:ln>
                  <a:noFill/>
                </a:ln>
                <a:solidFill>
                  <a:schemeClr val="tx1"/>
                </a:solidFill>
                <a:effectLst/>
                <a:latin typeface="Arial" panose="020B0604020202020204" pitchFamily="34" charset="0"/>
              </a:rPr>
              <a:t>kwargs</a:t>
            </a:r>
            <a:r>
              <a:rPr kumimoji="0" lang="zh-CN" altLang="zh-CN" sz="1800" b="0" i="0" u="none" strike="noStrike" cap="none" normalizeH="0" baseline="0" dirty="0">
                <a:ln>
                  <a:noFill/>
                </a:ln>
                <a:solidFill>
                  <a:srgbClr val="333333"/>
                </a:solidFill>
                <a:effectLst/>
                <a:latin typeface="Arial Unicode MS"/>
                <a:ea typeface="Monaco"/>
              </a:rPr>
              <a:t>) </a:t>
            </a:r>
            <a:endParaRPr kumimoji="0" lang="en-US" altLang="zh-CN" sz="1800" b="0" i="0" u="none" strike="noStrike" cap="none" normalizeH="0" baseline="0" dirty="0">
              <a:ln>
                <a:noFill/>
              </a:ln>
              <a:solidFill>
                <a:srgbClr val="333333"/>
              </a:solidFill>
              <a:effectLst/>
              <a:latin typeface="Arial Unicode MS"/>
              <a:ea typeface="Monaco"/>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add_subplot</a:t>
            </a:r>
            <a:r>
              <a:rPr kumimoji="0" lang="zh-CN" altLang="zh-CN" sz="1800" b="0" i="0" u="none" strike="noStrike" cap="none" normalizeH="0" baseline="0" dirty="0">
                <a:ln>
                  <a:noFill/>
                </a:ln>
                <a:solidFill>
                  <a:srgbClr val="333333"/>
                </a:solidFill>
                <a:effectLst/>
                <a:latin typeface="Arial Unicode MS"/>
                <a:ea typeface="Monaco"/>
              </a:rPr>
              <a:t>(</a:t>
            </a:r>
            <a:r>
              <a:rPr kumimoji="0" lang="zh-CN" altLang="zh-CN" sz="1800" b="0" i="0" u="none" strike="noStrike" cap="none" normalizeH="0" baseline="0" dirty="0">
                <a:ln>
                  <a:noFill/>
                </a:ln>
                <a:solidFill>
                  <a:schemeClr val="tx1"/>
                </a:solidFill>
                <a:effectLst/>
                <a:latin typeface="Arial" panose="020B0604020202020204" pitchFamily="34" charset="0"/>
              </a:rPr>
              <a:t>pos</a:t>
            </a:r>
            <a:r>
              <a:rPr kumimoji="0" lang="zh-CN" altLang="zh-CN" sz="1800" b="0" i="0" u="none" strike="noStrike" cap="none" normalizeH="0" baseline="0" dirty="0">
                <a:ln>
                  <a:noFill/>
                </a:ln>
                <a:solidFill>
                  <a:srgbClr val="333333"/>
                </a:solidFill>
                <a:effectLst/>
                <a:latin typeface="Arial Unicode MS"/>
                <a:ea typeface="Monaco"/>
              </a:rPr>
              <a:t>, </a:t>
            </a:r>
            <a:r>
              <a:rPr kumimoji="0" lang="zh-CN" altLang="zh-CN" sz="1800" b="0" i="0" u="none" strike="noStrike" cap="none" normalizeH="0" baseline="0" dirty="0">
                <a:ln>
                  <a:noFill/>
                </a:ln>
                <a:solidFill>
                  <a:srgbClr val="666666"/>
                </a:solidFill>
                <a:effectLst/>
                <a:latin typeface="Arial" panose="020B0604020202020204" pitchFamily="34" charset="0"/>
              </a:rPr>
              <a:t>**</a:t>
            </a:r>
            <a:r>
              <a:rPr kumimoji="0" lang="zh-CN" altLang="zh-CN" sz="1800" b="0" i="0" u="none" strike="noStrike" cap="none" normalizeH="0" baseline="0" dirty="0">
                <a:ln>
                  <a:noFill/>
                </a:ln>
                <a:solidFill>
                  <a:schemeClr val="tx1"/>
                </a:solidFill>
                <a:effectLst/>
                <a:latin typeface="Arial" panose="020B0604020202020204" pitchFamily="34" charset="0"/>
              </a:rPr>
              <a:t>kwargs</a:t>
            </a:r>
            <a:r>
              <a:rPr kumimoji="0" lang="zh-CN" altLang="zh-CN" sz="1800" b="0" i="0" u="none" strike="noStrike" cap="none" normalizeH="0" baseline="0" dirty="0">
                <a:ln>
                  <a:noFill/>
                </a:ln>
                <a:solidFill>
                  <a:srgbClr val="333333"/>
                </a:solidFill>
                <a:effectLst/>
                <a:latin typeface="Arial Unicode MS"/>
                <a:ea typeface="Monaco"/>
              </a:rPr>
              <a:t>) </a:t>
            </a:r>
            <a:endParaRPr kumimoji="0" lang="en-US" altLang="zh-CN" sz="1800" b="0" i="0" u="none" strike="noStrike" cap="none" normalizeH="0" baseline="0" dirty="0">
              <a:ln>
                <a:noFill/>
              </a:ln>
              <a:solidFill>
                <a:srgbClr val="333333"/>
              </a:solidFill>
              <a:effectLst/>
              <a:latin typeface="Arial Unicode MS"/>
              <a:ea typeface="Monaco"/>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add_subplot</a:t>
            </a:r>
            <a:r>
              <a:rPr kumimoji="0" lang="zh-CN" altLang="zh-CN" sz="1800" b="0" i="0" u="none" strike="noStrike" cap="none" normalizeH="0" baseline="0" dirty="0">
                <a:ln>
                  <a:noFill/>
                </a:ln>
                <a:solidFill>
                  <a:srgbClr val="333333"/>
                </a:solidFill>
                <a:effectLst/>
                <a:latin typeface="Arial Unicode MS"/>
                <a:ea typeface="Monaco"/>
              </a:rPr>
              <a:t>(</a:t>
            </a:r>
            <a:r>
              <a:rPr kumimoji="0" lang="zh-CN" altLang="zh-CN" sz="1800" b="0" i="0" u="none" strike="noStrike" cap="none" normalizeH="0" baseline="0" dirty="0">
                <a:ln>
                  <a:noFill/>
                </a:ln>
                <a:solidFill>
                  <a:schemeClr val="tx1"/>
                </a:solidFill>
                <a:effectLst/>
                <a:latin typeface="Arial" panose="020B0604020202020204" pitchFamily="34" charset="0"/>
              </a:rPr>
              <a:t>a</a:t>
            </a:r>
            <a:r>
              <a:rPr lang="en-US" altLang="zh-CN" sz="1800" dirty="0" err="1"/>
              <a:t>xes</a:t>
            </a:r>
            <a:r>
              <a:rPr kumimoji="0" lang="zh-CN" altLang="zh-CN" sz="1800" b="0" i="0" u="none" strike="noStrike" cap="none" normalizeH="0" baseline="0" dirty="0">
                <a:ln>
                  <a:noFill/>
                </a:ln>
                <a:solidFill>
                  <a:srgbClr val="333333"/>
                </a:solidFill>
                <a:effectLst/>
                <a:latin typeface="Arial Unicode MS"/>
                <a:ea typeface="Monaco"/>
              </a:rPr>
              <a:t>)</a:t>
            </a:r>
            <a:r>
              <a:rPr kumimoji="0" lang="zh-CN" altLang="zh-CN" sz="1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546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P spid="17" grpId="0" animBg="1"/>
      <p:bldP spid="19"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en-US" altLang="zh-CN" sz="3200" dirty="0" err="1">
                <a:latin typeface="微软雅黑" panose="020B0503020204020204" pitchFamily="34" charset="-122"/>
                <a:ea typeface="微软雅黑" panose="020B0503020204020204" pitchFamily="34" charset="-122"/>
              </a:rPr>
              <a:t>add_axes</a:t>
            </a:r>
            <a:r>
              <a:rPr lang="en-US" altLang="zh-CN" sz="3200" dirty="0">
                <a:latin typeface="微软雅黑" panose="020B0503020204020204" pitchFamily="34" charset="-122"/>
                <a:ea typeface="微软雅黑" panose="020B0503020204020204" pitchFamily="34" charset="-122"/>
              </a:rPr>
              <a:t>(left, bottom, width, height)</a:t>
            </a:r>
            <a:endParaRPr lang="zh-CN" altLang="en-US" sz="3200" dirty="0">
              <a:latin typeface="微软雅黑" panose="020B0503020204020204" pitchFamily="34" charset="-122"/>
              <a:ea typeface="微软雅黑" panose="020B0503020204020204" pitchFamily="34" charset="-122"/>
            </a:endParaRP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pic>
        <p:nvPicPr>
          <p:cNvPr id="14338" name="Picture 2" descr="点击图片下载相应 Python 代码">
            <a:extLst>
              <a:ext uri="{FF2B5EF4-FFF2-40B4-BE49-F238E27FC236}">
                <a16:creationId xmlns:a16="http://schemas.microsoft.com/office/drawing/2014/main" xmlns="" id="{661E2594-53C1-460E-A702-0418A0403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32" y="642636"/>
            <a:ext cx="48768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点击图片下载相应 Python 代码">
            <a:extLst>
              <a:ext uri="{FF2B5EF4-FFF2-40B4-BE49-F238E27FC236}">
                <a16:creationId xmlns:a16="http://schemas.microsoft.com/office/drawing/2014/main" xmlns="" id="{23EDFBC0-328C-4599-BFD0-01212755F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620" y="396012"/>
            <a:ext cx="4876800" cy="3657600"/>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圆角 17">
            <a:extLst>
              <a:ext uri="{FF2B5EF4-FFF2-40B4-BE49-F238E27FC236}">
                <a16:creationId xmlns:a16="http://schemas.microsoft.com/office/drawing/2014/main" xmlns="" id="{C1C73DA0-ECFA-4F66-A9AA-7BA41769055A}"/>
              </a:ext>
            </a:extLst>
          </p:cNvPr>
          <p:cNvSpPr/>
          <p:nvPr/>
        </p:nvSpPr>
        <p:spPr>
          <a:xfrm>
            <a:off x="7492366" y="4246431"/>
            <a:ext cx="4615702" cy="766011"/>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70C0"/>
                </a:solidFill>
              </a:rPr>
              <a:t>尺寸以</a:t>
            </a:r>
            <a:r>
              <a:rPr lang="en-US" altLang="zh-CN" sz="2400" dirty="0">
                <a:solidFill>
                  <a:srgbClr val="0070C0"/>
                </a:solidFill>
              </a:rPr>
              <a:t>figure</a:t>
            </a:r>
            <a:r>
              <a:rPr lang="zh-CN" altLang="en-US" sz="2400" dirty="0">
                <a:solidFill>
                  <a:srgbClr val="0070C0"/>
                </a:solidFill>
              </a:rPr>
              <a:t>的长宽为单位</a:t>
            </a:r>
          </a:p>
        </p:txBody>
      </p:sp>
      <p:sp>
        <p:nvSpPr>
          <p:cNvPr id="26" name="矩形: 圆角 25">
            <a:extLst>
              <a:ext uri="{FF2B5EF4-FFF2-40B4-BE49-F238E27FC236}">
                <a16:creationId xmlns:a16="http://schemas.microsoft.com/office/drawing/2014/main" xmlns="" id="{5F9DEF0D-06FA-4FD3-8739-D7136AA1581B}"/>
              </a:ext>
            </a:extLst>
          </p:cNvPr>
          <p:cNvSpPr/>
          <p:nvPr/>
        </p:nvSpPr>
        <p:spPr>
          <a:xfrm>
            <a:off x="7492366" y="6006164"/>
            <a:ext cx="4615702" cy="766011"/>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70C0"/>
                </a:solidFill>
              </a:rPr>
              <a:t>后画的在上，</a:t>
            </a:r>
            <a:r>
              <a:rPr lang="en-US" altLang="zh-CN" sz="2400" dirty="0" err="1">
                <a:solidFill>
                  <a:srgbClr val="0070C0"/>
                </a:solidFill>
              </a:rPr>
              <a:t>zorder</a:t>
            </a:r>
            <a:r>
              <a:rPr lang="zh-CN" altLang="en-US" sz="2400" dirty="0">
                <a:solidFill>
                  <a:srgbClr val="0070C0"/>
                </a:solidFill>
              </a:rPr>
              <a:t>大的在上</a:t>
            </a:r>
          </a:p>
        </p:txBody>
      </p:sp>
    </p:spTree>
    <p:extLst>
      <p:ext uri="{BB962C8B-B14F-4D97-AF65-F5344CB8AC3E}">
        <p14:creationId xmlns:p14="http://schemas.microsoft.com/office/powerpoint/2010/main" val="412859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en-US" altLang="zh-CN" sz="3600" dirty="0" err="1">
                <a:latin typeface="微软雅黑" panose="020B0503020204020204" pitchFamily="34" charset="-122"/>
                <a:ea typeface="微软雅黑" panose="020B0503020204020204" pitchFamily="34" charset="-122"/>
              </a:rPr>
              <a:t>add_subplot</a:t>
            </a:r>
            <a:r>
              <a:rPr lang="en-US" altLang="zh-CN" sz="3600" dirty="0">
                <a:latin typeface="微软雅黑" panose="020B0503020204020204" pitchFamily="34" charset="-122"/>
                <a:ea typeface="微软雅黑" panose="020B0503020204020204" pitchFamily="34" charset="-122"/>
              </a:rPr>
              <a:t>(</a:t>
            </a:r>
            <a:r>
              <a:rPr lang="zh-CN" altLang="zh-CN" sz="3600" dirty="0">
                <a:latin typeface="Arial" panose="020B0604020202020204" pitchFamily="34" charset="0"/>
              </a:rPr>
              <a:t>nrows</a:t>
            </a:r>
            <a:r>
              <a:rPr lang="zh-CN" altLang="zh-CN" sz="3600" dirty="0">
                <a:solidFill>
                  <a:srgbClr val="333333"/>
                </a:solidFill>
                <a:latin typeface="Arial Unicode MS"/>
                <a:ea typeface="Monaco"/>
              </a:rPr>
              <a:t>, </a:t>
            </a:r>
            <a:r>
              <a:rPr lang="zh-CN" altLang="zh-CN" sz="3600" dirty="0">
                <a:latin typeface="Arial" panose="020B0604020202020204" pitchFamily="34" charset="0"/>
              </a:rPr>
              <a:t>ncols</a:t>
            </a:r>
            <a:r>
              <a:rPr lang="zh-CN" altLang="zh-CN" sz="3600" dirty="0">
                <a:solidFill>
                  <a:srgbClr val="333333"/>
                </a:solidFill>
                <a:latin typeface="Arial Unicode MS"/>
                <a:ea typeface="Monaco"/>
              </a:rPr>
              <a:t>, </a:t>
            </a:r>
            <a:r>
              <a:rPr lang="zh-CN" altLang="zh-CN" sz="3600" dirty="0">
                <a:latin typeface="Arial" panose="020B0604020202020204" pitchFamily="34" charset="0"/>
              </a:rPr>
              <a:t>index</a:t>
            </a:r>
            <a:r>
              <a:rPr lang="en-US" altLang="zh-CN" sz="3600" dirty="0">
                <a:latin typeface="Arial" panose="020B0604020202020204" pitchFamily="34" charset="0"/>
              </a:rPr>
              <a:t>)</a:t>
            </a:r>
            <a:endParaRPr lang="zh-CN" altLang="en-US" sz="3600" dirty="0">
              <a:latin typeface="微软雅黑" panose="020B0503020204020204" pitchFamily="34" charset="-122"/>
              <a:ea typeface="微软雅黑" panose="020B0503020204020204" pitchFamily="34" charset="-122"/>
            </a:endParaRP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pic>
        <p:nvPicPr>
          <p:cNvPr id="15362" name="Picture 2" descr="点击图片下载相应 Python 代码">
            <a:extLst>
              <a:ext uri="{FF2B5EF4-FFF2-40B4-BE49-F238E27FC236}">
                <a16:creationId xmlns:a16="http://schemas.microsoft.com/office/drawing/2014/main" xmlns="" id="{6C4C29B9-A94A-4225-B6C7-19381FA1A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573"/>
            <a:ext cx="3270921" cy="245319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点击图片下载相应 Python 代码">
            <a:extLst>
              <a:ext uri="{FF2B5EF4-FFF2-40B4-BE49-F238E27FC236}">
                <a16:creationId xmlns:a16="http://schemas.microsoft.com/office/drawing/2014/main" xmlns="" id="{CECCAE63-CF98-4B58-B3B6-CADE5116A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921" y="20543"/>
            <a:ext cx="3270921" cy="2453191"/>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点击图片下载相应 Python 代码">
            <a:extLst>
              <a:ext uri="{FF2B5EF4-FFF2-40B4-BE49-F238E27FC236}">
                <a16:creationId xmlns:a16="http://schemas.microsoft.com/office/drawing/2014/main" xmlns="" id="{4350C771-8E7A-4F9F-9FC5-5243217856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230" y="2473734"/>
            <a:ext cx="3270921" cy="245319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手机屏幕截图&#10;&#10;描述已自动生成">
            <a:extLst>
              <a:ext uri="{FF2B5EF4-FFF2-40B4-BE49-F238E27FC236}">
                <a16:creationId xmlns:a16="http://schemas.microsoft.com/office/drawing/2014/main" xmlns="" id="{037CB77E-1C32-493A-A079-818E2392F4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1154" y="456395"/>
            <a:ext cx="5710616" cy="4282962"/>
          </a:xfrm>
          <a:prstGeom prst="rect">
            <a:avLst/>
          </a:prstGeom>
        </p:spPr>
      </p:pic>
      <p:sp>
        <p:nvSpPr>
          <p:cNvPr id="5" name="文本框 4">
            <a:extLst>
              <a:ext uri="{FF2B5EF4-FFF2-40B4-BE49-F238E27FC236}">
                <a16:creationId xmlns:a16="http://schemas.microsoft.com/office/drawing/2014/main" xmlns="" id="{A7CBB1F1-ED83-4BFC-B8B8-84343F2738CA}"/>
              </a:ext>
            </a:extLst>
          </p:cNvPr>
          <p:cNvSpPr txBox="1"/>
          <p:nvPr/>
        </p:nvSpPr>
        <p:spPr>
          <a:xfrm>
            <a:off x="7958256" y="1513674"/>
            <a:ext cx="2799164" cy="369332"/>
          </a:xfrm>
          <a:prstGeom prst="rect">
            <a:avLst/>
          </a:prstGeom>
          <a:noFill/>
        </p:spPr>
        <p:txBody>
          <a:bodyPr wrap="none" rtlCol="0">
            <a:spAutoFit/>
          </a:bodyPr>
          <a:lstStyle/>
          <a:p>
            <a:r>
              <a:rPr lang="en-US" altLang="zh-CN" dirty="0" err="1"/>
              <a:t>fig.add_subplot</a:t>
            </a:r>
            <a:r>
              <a:rPr lang="en-US" altLang="zh-CN" dirty="0"/>
              <a:t>(2,1,1)</a:t>
            </a:r>
            <a:endParaRPr lang="zh-CN" altLang="en-US" dirty="0"/>
          </a:p>
        </p:txBody>
      </p:sp>
      <p:sp>
        <p:nvSpPr>
          <p:cNvPr id="19" name="文本框 18">
            <a:extLst>
              <a:ext uri="{FF2B5EF4-FFF2-40B4-BE49-F238E27FC236}">
                <a16:creationId xmlns:a16="http://schemas.microsoft.com/office/drawing/2014/main" xmlns="" id="{34A32B96-F8A2-48CF-9A17-D060AA553FEA}"/>
              </a:ext>
            </a:extLst>
          </p:cNvPr>
          <p:cNvSpPr txBox="1"/>
          <p:nvPr/>
        </p:nvSpPr>
        <p:spPr>
          <a:xfrm>
            <a:off x="7549661" y="3244334"/>
            <a:ext cx="1002197" cy="369332"/>
          </a:xfrm>
          <a:prstGeom prst="rect">
            <a:avLst/>
          </a:prstGeom>
          <a:noFill/>
        </p:spPr>
        <p:txBody>
          <a:bodyPr wrap="none" rtlCol="0">
            <a:spAutoFit/>
          </a:bodyPr>
          <a:lstStyle/>
          <a:p>
            <a:r>
              <a:rPr lang="en-US" altLang="zh-CN" dirty="0"/>
              <a:t>(2,2,3)</a:t>
            </a:r>
            <a:endParaRPr lang="zh-CN" altLang="en-US" dirty="0"/>
          </a:p>
        </p:txBody>
      </p:sp>
      <p:sp>
        <p:nvSpPr>
          <p:cNvPr id="21" name="文本框 20">
            <a:extLst>
              <a:ext uri="{FF2B5EF4-FFF2-40B4-BE49-F238E27FC236}">
                <a16:creationId xmlns:a16="http://schemas.microsoft.com/office/drawing/2014/main" xmlns="" id="{8DEBB761-D212-4BDA-85F9-0B4F4F346A85}"/>
              </a:ext>
            </a:extLst>
          </p:cNvPr>
          <p:cNvSpPr txBox="1"/>
          <p:nvPr/>
        </p:nvSpPr>
        <p:spPr>
          <a:xfrm>
            <a:off x="9962626" y="3244334"/>
            <a:ext cx="1002197" cy="369332"/>
          </a:xfrm>
          <a:prstGeom prst="rect">
            <a:avLst/>
          </a:prstGeom>
          <a:noFill/>
        </p:spPr>
        <p:txBody>
          <a:bodyPr wrap="none" rtlCol="0">
            <a:spAutoFit/>
          </a:bodyPr>
          <a:lstStyle/>
          <a:p>
            <a:r>
              <a:rPr lang="en-US" altLang="zh-CN" dirty="0"/>
              <a:t>(2,2,4)</a:t>
            </a:r>
            <a:endParaRPr lang="zh-CN" altLang="en-US" dirty="0"/>
          </a:p>
        </p:txBody>
      </p:sp>
    </p:spTree>
    <p:extLst>
      <p:ext uri="{BB962C8B-B14F-4D97-AF65-F5344CB8AC3E}">
        <p14:creationId xmlns:p14="http://schemas.microsoft.com/office/powerpoint/2010/main" val="255019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9"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a:latin typeface="微软雅黑" panose="020B0503020204020204" pitchFamily="34" charset="-122"/>
                <a:ea typeface="微软雅黑" panose="020B0503020204020204" pitchFamily="34" charset="-122"/>
              </a:rPr>
              <a:t>Axes</a:t>
            </a:r>
            <a:r>
              <a:rPr lang="zh-CN" altLang="en-US" sz="4800" dirty="0">
                <a:latin typeface="微软雅黑" panose="020B0503020204020204" pitchFamily="34" charset="-122"/>
                <a:ea typeface="微软雅黑" panose="020B0503020204020204" pitchFamily="34" charset="-122"/>
              </a:rPr>
              <a:t>方法（画图函数）</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graphicFrame>
        <p:nvGraphicFramePr>
          <p:cNvPr id="3" name="表格 2">
            <a:extLst>
              <a:ext uri="{FF2B5EF4-FFF2-40B4-BE49-F238E27FC236}">
                <a16:creationId xmlns:a16="http://schemas.microsoft.com/office/drawing/2014/main" xmlns="" id="{7655A354-F2F7-4358-9C9A-0CF0ECA2A6E5}"/>
              </a:ext>
            </a:extLst>
          </p:cNvPr>
          <p:cNvGraphicFramePr>
            <a:graphicFrameLocks noGrp="1"/>
          </p:cNvGraphicFramePr>
          <p:nvPr>
            <p:extLst>
              <p:ext uri="{D42A27DB-BD31-4B8C-83A1-F6EECF244321}">
                <p14:modId xmlns:p14="http://schemas.microsoft.com/office/powerpoint/2010/main" val="631942585"/>
              </p:ext>
            </p:extLst>
          </p:nvPr>
        </p:nvGraphicFramePr>
        <p:xfrm>
          <a:off x="241820" y="955113"/>
          <a:ext cx="10515600" cy="3185160"/>
        </p:xfrm>
        <a:graphic>
          <a:graphicData uri="http://schemas.openxmlformats.org/drawingml/2006/table">
            <a:tbl>
              <a:tblPr/>
              <a:tblGrid>
                <a:gridCol w="1614073">
                  <a:extLst>
                    <a:ext uri="{9D8B030D-6E8A-4147-A177-3AD203B41FA5}">
                      <a16:colId xmlns:a16="http://schemas.microsoft.com/office/drawing/2014/main" xmlns="" val="2525555451"/>
                    </a:ext>
                  </a:extLst>
                </a:gridCol>
                <a:gridCol w="2404534">
                  <a:extLst>
                    <a:ext uri="{9D8B030D-6E8A-4147-A177-3AD203B41FA5}">
                      <a16:colId xmlns:a16="http://schemas.microsoft.com/office/drawing/2014/main" xmlns="" val="4169647080"/>
                    </a:ext>
                  </a:extLst>
                </a:gridCol>
                <a:gridCol w="2629378">
                  <a:extLst>
                    <a:ext uri="{9D8B030D-6E8A-4147-A177-3AD203B41FA5}">
                      <a16:colId xmlns:a16="http://schemas.microsoft.com/office/drawing/2014/main" xmlns="" val="659263648"/>
                    </a:ext>
                  </a:extLst>
                </a:gridCol>
                <a:gridCol w="3867615">
                  <a:extLst>
                    <a:ext uri="{9D8B030D-6E8A-4147-A177-3AD203B41FA5}">
                      <a16:colId xmlns:a16="http://schemas.microsoft.com/office/drawing/2014/main" xmlns="" val="2658864377"/>
                    </a:ext>
                  </a:extLst>
                </a:gridCol>
              </a:tblGrid>
              <a:tr h="0">
                <a:tc>
                  <a:txBody>
                    <a:bodyPr/>
                    <a:lstStyle/>
                    <a:p>
                      <a:pPr algn="l"/>
                      <a:r>
                        <a:rPr lang="en-US">
                          <a:effectLst/>
                        </a:rPr>
                        <a:t>Axes</a:t>
                      </a:r>
                      <a:r>
                        <a:rPr lang="zh-CN" altLang="en-US">
                          <a:effectLst/>
                        </a:rPr>
                        <a:t>的方法</a:t>
                      </a:r>
                    </a:p>
                  </a:txBody>
                  <a:tcPr marR="60960" marT="7620" marB="7620" anchor="ctr">
                    <a:lnL>
                      <a:noFill/>
                    </a:lnL>
                    <a:lnR>
                      <a:noFill/>
                    </a:lnR>
                    <a:lnT>
                      <a:noFill/>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zh-CN" altLang="en-US">
                          <a:effectLst/>
                        </a:rPr>
                        <a:t>所创建的对象</a:t>
                      </a:r>
                    </a:p>
                  </a:txBody>
                  <a:tcPr marR="60960" marT="7620" marB="7620" anchor="ctr">
                    <a:lnL>
                      <a:noFill/>
                    </a:lnL>
                    <a:lnR>
                      <a:noFill/>
                    </a:lnR>
                    <a:lnT>
                      <a:noFill/>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zh-CN" altLang="en-US">
                          <a:effectLst/>
                        </a:rPr>
                        <a:t>添加进的列表</a:t>
                      </a:r>
                    </a:p>
                  </a:txBody>
                  <a:tcPr marR="60960" marT="7620" marB="7620" anchor="ctr">
                    <a:lnL>
                      <a:noFill/>
                    </a:lnL>
                    <a:lnR>
                      <a:noFill/>
                    </a:lnR>
                    <a:lnT>
                      <a:noFill/>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zh-CN" altLang="en-US" dirty="0">
                          <a:effectLst/>
                        </a:rPr>
                        <a:t>描述</a:t>
                      </a:r>
                    </a:p>
                  </a:txBody>
                  <a:tcPr marR="60960" marT="7620" marB="7620" anchor="ctr">
                    <a:lnL>
                      <a:noFill/>
                    </a:lnL>
                    <a:lnR>
                      <a:noFill/>
                    </a:lnR>
                    <a:lnT>
                      <a:noFill/>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274598833"/>
                  </a:ext>
                </a:extLst>
              </a:tr>
              <a:tr h="0">
                <a:tc>
                  <a:txBody>
                    <a:bodyPr/>
                    <a:lstStyle/>
                    <a:p>
                      <a:pPr algn="l"/>
                      <a:r>
                        <a:rPr lang="en-US">
                          <a:effectLst/>
                        </a:rPr>
                        <a:t>annotate</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Annotate</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dirty="0">
                          <a:effectLst/>
                        </a:rPr>
                        <a:t>texts</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zh-CN" altLang="en-US" dirty="0">
                          <a:effectLst/>
                        </a:rPr>
                        <a:t>添加注释</a:t>
                      </a:r>
                      <a:endParaRPr lang="en-US" dirty="0">
                        <a:effectLst/>
                      </a:endParaRP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3190895953"/>
                  </a:ext>
                </a:extLst>
              </a:tr>
              <a:tr h="0">
                <a:tc>
                  <a:txBody>
                    <a:bodyPr/>
                    <a:lstStyle/>
                    <a:p>
                      <a:pPr algn="l"/>
                      <a:r>
                        <a:rPr lang="en-US">
                          <a:effectLst/>
                        </a:rPr>
                        <a:t>bars</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Rectangle</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dirty="0">
                          <a:effectLst/>
                        </a:rPr>
                        <a:t>patches</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zh-CN" altLang="en-US" dirty="0">
                          <a:effectLst/>
                        </a:rPr>
                        <a:t>柱状图</a:t>
                      </a:r>
                      <a:endParaRPr lang="en-US" dirty="0">
                        <a:effectLst/>
                      </a:endParaRP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127972245"/>
                  </a:ext>
                </a:extLst>
              </a:tr>
              <a:tr h="0">
                <a:tc>
                  <a:txBody>
                    <a:bodyPr/>
                    <a:lstStyle/>
                    <a:p>
                      <a:pPr algn="l"/>
                      <a:r>
                        <a:rPr lang="en-US">
                          <a:effectLst/>
                        </a:rPr>
                        <a:t>errorbar</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Line2D, Rectangle</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lines,patches</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zh-CN" altLang="en-US" dirty="0">
                          <a:effectLst/>
                        </a:rPr>
                        <a:t>带</a:t>
                      </a:r>
                      <a:r>
                        <a:rPr lang="en-US" altLang="zh-CN" dirty="0">
                          <a:effectLst/>
                        </a:rPr>
                        <a:t>error bar</a:t>
                      </a:r>
                      <a:r>
                        <a:rPr lang="zh-CN" altLang="en-US" dirty="0">
                          <a:effectLst/>
                        </a:rPr>
                        <a:t>的折线图</a:t>
                      </a:r>
                      <a:endParaRPr lang="en-US" dirty="0">
                        <a:effectLst/>
                      </a:endParaRP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4147819524"/>
                  </a:ext>
                </a:extLst>
              </a:tr>
              <a:tr h="0">
                <a:tc>
                  <a:txBody>
                    <a:bodyPr/>
                    <a:lstStyle/>
                    <a:p>
                      <a:pPr algn="l"/>
                      <a:r>
                        <a:rPr lang="en-US">
                          <a:effectLst/>
                        </a:rPr>
                        <a:t>fill</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dirty="0">
                          <a:effectLst/>
                        </a:rPr>
                        <a:t>Polygon</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patches</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zh-CN" altLang="en-US" dirty="0">
                          <a:effectLst/>
                        </a:rPr>
                        <a:t>填充折线与</a:t>
                      </a:r>
                      <a:r>
                        <a:rPr lang="en-US" altLang="zh-CN" dirty="0">
                          <a:effectLst/>
                        </a:rPr>
                        <a:t>x</a:t>
                      </a:r>
                      <a:r>
                        <a:rPr lang="zh-CN" altLang="en-US" dirty="0">
                          <a:effectLst/>
                        </a:rPr>
                        <a:t>轴之间空间的图</a:t>
                      </a:r>
                      <a:endParaRPr lang="en-US" dirty="0">
                        <a:effectLst/>
                      </a:endParaRP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330247469"/>
                  </a:ext>
                </a:extLst>
              </a:tr>
              <a:tr h="0">
                <a:tc>
                  <a:txBody>
                    <a:bodyPr/>
                    <a:lstStyle/>
                    <a:p>
                      <a:pPr algn="l"/>
                      <a:r>
                        <a:rPr lang="en-US">
                          <a:effectLst/>
                        </a:rPr>
                        <a:t>hist</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Rectangle</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patches</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zh-CN" altLang="en-US" dirty="0">
                          <a:effectLst/>
                        </a:rPr>
                        <a:t>直方图</a:t>
                      </a:r>
                      <a:endParaRPr lang="en-US" dirty="0">
                        <a:effectLst/>
                      </a:endParaRP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2685302093"/>
                  </a:ext>
                </a:extLst>
              </a:tr>
              <a:tr h="0">
                <a:tc>
                  <a:txBody>
                    <a:bodyPr/>
                    <a:lstStyle/>
                    <a:p>
                      <a:pPr algn="l"/>
                      <a:r>
                        <a:rPr lang="en-US">
                          <a:effectLst/>
                        </a:rPr>
                        <a:t>imshow</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AxesImage</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images</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zh-CN" altLang="en-US" dirty="0">
                          <a:effectLst/>
                        </a:rPr>
                        <a:t>给定二维坐标和相应颜色后画图</a:t>
                      </a:r>
                      <a:endParaRPr lang="en-US" dirty="0">
                        <a:effectLst/>
                      </a:endParaRP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851435577"/>
                  </a:ext>
                </a:extLst>
              </a:tr>
              <a:tr h="0">
                <a:tc>
                  <a:txBody>
                    <a:bodyPr/>
                    <a:lstStyle/>
                    <a:p>
                      <a:pPr algn="l"/>
                      <a:r>
                        <a:rPr lang="en-US">
                          <a:effectLst/>
                        </a:rPr>
                        <a:t>legend</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Legend</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legends</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zh-CN" altLang="en-US" dirty="0">
                          <a:effectLst/>
                        </a:rPr>
                        <a:t>显示图例</a:t>
                      </a:r>
                      <a:endParaRPr lang="en-US" dirty="0">
                        <a:effectLst/>
                      </a:endParaRP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2281342339"/>
                  </a:ext>
                </a:extLst>
              </a:tr>
              <a:tr h="0">
                <a:tc>
                  <a:txBody>
                    <a:bodyPr/>
                    <a:lstStyle/>
                    <a:p>
                      <a:pPr algn="l"/>
                      <a:r>
                        <a:rPr lang="en-US">
                          <a:effectLst/>
                        </a:rPr>
                        <a:t>plot</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Line2D</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lines</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zh-CN" altLang="en-US" dirty="0">
                          <a:effectLst/>
                        </a:rPr>
                        <a:t>折线图</a:t>
                      </a:r>
                      <a:endParaRPr lang="en-US" dirty="0">
                        <a:effectLst/>
                      </a:endParaRP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96656778"/>
                  </a:ext>
                </a:extLst>
              </a:tr>
              <a:tr h="0">
                <a:tc>
                  <a:txBody>
                    <a:bodyPr/>
                    <a:lstStyle/>
                    <a:p>
                      <a:pPr algn="l"/>
                      <a:r>
                        <a:rPr lang="en-US">
                          <a:effectLst/>
                        </a:rPr>
                        <a:t>scatter</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PolygonCollection</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Collections</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zh-CN" altLang="en-US" dirty="0">
                          <a:effectLst/>
                        </a:rPr>
                        <a:t>散点图</a:t>
                      </a:r>
                      <a:endParaRPr lang="en-US" dirty="0">
                        <a:effectLst/>
                      </a:endParaRP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690526841"/>
                  </a:ext>
                </a:extLst>
              </a:tr>
              <a:tr h="0">
                <a:tc>
                  <a:txBody>
                    <a:bodyPr/>
                    <a:lstStyle/>
                    <a:p>
                      <a:pPr algn="l"/>
                      <a:r>
                        <a:rPr lang="en-US">
                          <a:effectLst/>
                        </a:rPr>
                        <a:t>text</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a:effectLst/>
                        </a:rPr>
                        <a:t>Text</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en-US" dirty="0">
                          <a:effectLst/>
                        </a:rPr>
                        <a:t>texts</a:t>
                      </a: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l"/>
                      <a:r>
                        <a:rPr lang="zh-CN" altLang="en-US" dirty="0">
                          <a:effectLst/>
                        </a:rPr>
                        <a:t>添加文字</a:t>
                      </a:r>
                      <a:endParaRPr lang="en-US" dirty="0">
                        <a:effectLst/>
                      </a:endParaRPr>
                    </a:p>
                  </a:txBody>
                  <a:tcPr marR="60960" marT="7620" marB="76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xmlns="" val="1749884068"/>
                  </a:ext>
                </a:extLst>
              </a:tr>
            </a:tbl>
          </a:graphicData>
        </a:graphic>
      </p:graphicFrame>
      <p:sp>
        <p:nvSpPr>
          <p:cNvPr id="16" name="矩形: 圆角 15">
            <a:extLst>
              <a:ext uri="{FF2B5EF4-FFF2-40B4-BE49-F238E27FC236}">
                <a16:creationId xmlns:a16="http://schemas.microsoft.com/office/drawing/2014/main" xmlns="" id="{E7916EF7-423E-491D-B320-E47EBBEDCB7F}"/>
              </a:ext>
            </a:extLst>
          </p:cNvPr>
          <p:cNvSpPr/>
          <p:nvPr/>
        </p:nvSpPr>
        <p:spPr>
          <a:xfrm>
            <a:off x="2053590" y="192880"/>
            <a:ext cx="1673653" cy="536190"/>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rgbClr val="0070C0"/>
                </a:solidFill>
              </a:rPr>
              <a:t>Axes.xxx</a:t>
            </a:r>
            <a:endParaRPr lang="zh-CN" altLang="en-US" sz="2400" dirty="0">
              <a:solidFill>
                <a:srgbClr val="0070C0"/>
              </a:solidFill>
            </a:endParaRPr>
          </a:p>
        </p:txBody>
      </p:sp>
      <p:sp>
        <p:nvSpPr>
          <p:cNvPr id="17" name="矩形: 圆角 16">
            <a:extLst>
              <a:ext uri="{FF2B5EF4-FFF2-40B4-BE49-F238E27FC236}">
                <a16:creationId xmlns:a16="http://schemas.microsoft.com/office/drawing/2014/main" xmlns="" id="{74A7901A-BC78-4065-972D-FB284C0E8EE8}"/>
              </a:ext>
            </a:extLst>
          </p:cNvPr>
          <p:cNvSpPr/>
          <p:nvPr/>
        </p:nvSpPr>
        <p:spPr>
          <a:xfrm>
            <a:off x="241820" y="72759"/>
            <a:ext cx="1709582" cy="794714"/>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rPr>
              <a:t>3.</a:t>
            </a:r>
            <a:r>
              <a:rPr lang="zh-CN" altLang="en-US" sz="2400" dirty="0">
                <a:solidFill>
                  <a:srgbClr val="0070C0"/>
                </a:solidFill>
              </a:rPr>
              <a:t>画图</a:t>
            </a:r>
          </a:p>
        </p:txBody>
      </p:sp>
    </p:spTree>
    <p:extLst>
      <p:ext uri="{BB962C8B-B14F-4D97-AF65-F5344CB8AC3E}">
        <p14:creationId xmlns:p14="http://schemas.microsoft.com/office/powerpoint/2010/main" val="25188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全局默认参数</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0" name="矩形: 圆角 9">
            <a:extLst>
              <a:ext uri="{FF2B5EF4-FFF2-40B4-BE49-F238E27FC236}">
                <a16:creationId xmlns:a16="http://schemas.microsoft.com/office/drawing/2014/main" xmlns="" id="{EE240A94-5BBD-411E-A34D-D0419250FF5E}"/>
              </a:ext>
            </a:extLst>
          </p:cNvPr>
          <p:cNvSpPr/>
          <p:nvPr/>
        </p:nvSpPr>
        <p:spPr>
          <a:xfrm>
            <a:off x="172976" y="260344"/>
            <a:ext cx="2102864" cy="451018"/>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matplotlibrc</a:t>
            </a:r>
            <a:r>
              <a:rPr lang="zh-CN" altLang="en-US" dirty="0">
                <a:solidFill>
                  <a:schemeClr val="tx1"/>
                </a:solidFill>
              </a:rPr>
              <a:t>文件</a:t>
            </a:r>
          </a:p>
        </p:txBody>
      </p:sp>
      <p:cxnSp>
        <p:nvCxnSpPr>
          <p:cNvPr id="11" name="直接箭头连接符 10">
            <a:extLst>
              <a:ext uri="{FF2B5EF4-FFF2-40B4-BE49-F238E27FC236}">
                <a16:creationId xmlns:a16="http://schemas.microsoft.com/office/drawing/2014/main" xmlns="" id="{06C66F61-8B2A-422C-B0B7-E97900B249D3}"/>
              </a:ext>
            </a:extLst>
          </p:cNvPr>
          <p:cNvCxnSpPr>
            <a:cxnSpLocks/>
          </p:cNvCxnSpPr>
          <p:nvPr/>
        </p:nvCxnSpPr>
        <p:spPr>
          <a:xfrm>
            <a:off x="2275840" y="485853"/>
            <a:ext cx="335914" cy="0"/>
          </a:xfrm>
          <a:prstGeom prst="straightConnector1">
            <a:avLst/>
          </a:prstGeom>
          <a:ln w="28575">
            <a:solidFill>
              <a:srgbClr val="595959"/>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xmlns="" id="{151C2834-5742-4727-A4A4-FBC11791110F}"/>
              </a:ext>
            </a:extLst>
          </p:cNvPr>
          <p:cNvSpPr/>
          <p:nvPr/>
        </p:nvSpPr>
        <p:spPr>
          <a:xfrm>
            <a:off x="2636457" y="260344"/>
            <a:ext cx="1165013" cy="451018"/>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当前目录</a:t>
            </a:r>
          </a:p>
        </p:txBody>
      </p:sp>
      <p:cxnSp>
        <p:nvCxnSpPr>
          <p:cNvPr id="16" name="直接箭头连接符 15">
            <a:extLst>
              <a:ext uri="{FF2B5EF4-FFF2-40B4-BE49-F238E27FC236}">
                <a16:creationId xmlns:a16="http://schemas.microsoft.com/office/drawing/2014/main" xmlns="" id="{0A9A04C1-ADA1-4D6C-A61E-834D97E5A918}"/>
              </a:ext>
            </a:extLst>
          </p:cNvPr>
          <p:cNvCxnSpPr>
            <a:cxnSpLocks/>
          </p:cNvCxnSpPr>
          <p:nvPr/>
        </p:nvCxnSpPr>
        <p:spPr>
          <a:xfrm>
            <a:off x="3801470" y="485853"/>
            <a:ext cx="335914" cy="0"/>
          </a:xfrm>
          <a:prstGeom prst="straightConnector1">
            <a:avLst/>
          </a:prstGeom>
          <a:ln w="28575">
            <a:solidFill>
              <a:srgbClr val="595959"/>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xmlns="" id="{D193C20F-1DEF-4A27-92A1-A4C80D1C3E50}"/>
              </a:ext>
            </a:extLst>
          </p:cNvPr>
          <p:cNvSpPr/>
          <p:nvPr/>
        </p:nvSpPr>
        <p:spPr>
          <a:xfrm>
            <a:off x="4162087" y="260344"/>
            <a:ext cx="1608793" cy="451018"/>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用户配置目录</a:t>
            </a:r>
          </a:p>
        </p:txBody>
      </p:sp>
      <p:cxnSp>
        <p:nvCxnSpPr>
          <p:cNvPr id="18" name="直接箭头连接符 17">
            <a:extLst>
              <a:ext uri="{FF2B5EF4-FFF2-40B4-BE49-F238E27FC236}">
                <a16:creationId xmlns:a16="http://schemas.microsoft.com/office/drawing/2014/main" xmlns="" id="{33A9818B-1FAD-4776-A861-F0372B8DE887}"/>
              </a:ext>
            </a:extLst>
          </p:cNvPr>
          <p:cNvCxnSpPr>
            <a:cxnSpLocks/>
          </p:cNvCxnSpPr>
          <p:nvPr/>
        </p:nvCxnSpPr>
        <p:spPr>
          <a:xfrm>
            <a:off x="5770880" y="485853"/>
            <a:ext cx="335914" cy="0"/>
          </a:xfrm>
          <a:prstGeom prst="straightConnector1">
            <a:avLst/>
          </a:prstGeom>
          <a:ln w="28575">
            <a:solidFill>
              <a:srgbClr val="595959"/>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xmlns="" id="{2A085AB6-5E54-4F3D-AEEA-D408C20CC27D}"/>
              </a:ext>
            </a:extLst>
          </p:cNvPr>
          <p:cNvSpPr/>
          <p:nvPr/>
        </p:nvSpPr>
        <p:spPr>
          <a:xfrm>
            <a:off x="6131497" y="260344"/>
            <a:ext cx="1620710" cy="451018"/>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系统配置目录</a:t>
            </a:r>
          </a:p>
        </p:txBody>
      </p:sp>
      <p:sp>
        <p:nvSpPr>
          <p:cNvPr id="7" name="矩形 6">
            <a:extLst>
              <a:ext uri="{FF2B5EF4-FFF2-40B4-BE49-F238E27FC236}">
                <a16:creationId xmlns:a16="http://schemas.microsoft.com/office/drawing/2014/main" xmlns="" id="{B4AE8E91-5C02-4B9D-8038-AB541A198A68}"/>
              </a:ext>
            </a:extLst>
          </p:cNvPr>
          <p:cNvSpPr/>
          <p:nvPr/>
        </p:nvSpPr>
        <p:spPr>
          <a:xfrm>
            <a:off x="170963" y="804072"/>
            <a:ext cx="6096000" cy="646331"/>
          </a:xfrm>
          <a:prstGeom prst="rect">
            <a:avLst/>
          </a:prstGeom>
        </p:spPr>
        <p:txBody>
          <a:bodyPr>
            <a:spAutoFit/>
          </a:bodyPr>
          <a:lstStyle/>
          <a:p>
            <a:r>
              <a:rPr lang="en-US" altLang="zh-CN" dirty="0"/>
              <a:t>import matplotlib</a:t>
            </a:r>
          </a:p>
          <a:p>
            <a:r>
              <a:rPr lang="en-US" altLang="zh-CN" dirty="0" err="1"/>
              <a:t>matplotlib.get_configdir</a:t>
            </a:r>
            <a:r>
              <a:rPr lang="en-US" altLang="zh-CN" dirty="0"/>
              <a:t>()</a:t>
            </a:r>
          </a:p>
        </p:txBody>
      </p:sp>
      <p:sp>
        <p:nvSpPr>
          <p:cNvPr id="26" name="矩形: 圆角 25">
            <a:extLst>
              <a:ext uri="{FF2B5EF4-FFF2-40B4-BE49-F238E27FC236}">
                <a16:creationId xmlns:a16="http://schemas.microsoft.com/office/drawing/2014/main" xmlns="" id="{87337973-3B0E-4AEF-ACDD-30FDF81AE07E}"/>
              </a:ext>
            </a:extLst>
          </p:cNvPr>
          <p:cNvSpPr/>
          <p:nvPr/>
        </p:nvSpPr>
        <p:spPr>
          <a:xfrm>
            <a:off x="3667384" y="1093240"/>
            <a:ext cx="3008483" cy="345696"/>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70C0"/>
                </a:solidFill>
              </a:rPr>
              <a:t>查看当前用户配置目录路径</a:t>
            </a:r>
          </a:p>
        </p:txBody>
      </p:sp>
      <p:sp>
        <p:nvSpPr>
          <p:cNvPr id="12" name="矩形 11">
            <a:extLst>
              <a:ext uri="{FF2B5EF4-FFF2-40B4-BE49-F238E27FC236}">
                <a16:creationId xmlns:a16="http://schemas.microsoft.com/office/drawing/2014/main" xmlns="" id="{0D0E768E-D0EB-4812-9175-DB227337617E}"/>
              </a:ext>
            </a:extLst>
          </p:cNvPr>
          <p:cNvSpPr/>
          <p:nvPr/>
        </p:nvSpPr>
        <p:spPr>
          <a:xfrm>
            <a:off x="170963" y="1598052"/>
            <a:ext cx="3680175" cy="369332"/>
          </a:xfrm>
          <a:prstGeom prst="rect">
            <a:avLst/>
          </a:prstGeom>
        </p:spPr>
        <p:txBody>
          <a:bodyPr wrap="none">
            <a:spAutoFit/>
          </a:bodyPr>
          <a:lstStyle/>
          <a:p>
            <a:r>
              <a:rPr lang="en-US" altLang="zh-CN" dirty="0" err="1"/>
              <a:t>matplotlib.matplotlib_fname</a:t>
            </a:r>
            <a:r>
              <a:rPr lang="en-US" altLang="zh-CN" dirty="0"/>
              <a:t>()</a:t>
            </a:r>
            <a:endParaRPr lang="zh-CN" altLang="en-US" dirty="0"/>
          </a:p>
        </p:txBody>
      </p:sp>
      <p:sp>
        <p:nvSpPr>
          <p:cNvPr id="28" name="矩形: 圆角 27">
            <a:extLst>
              <a:ext uri="{FF2B5EF4-FFF2-40B4-BE49-F238E27FC236}">
                <a16:creationId xmlns:a16="http://schemas.microsoft.com/office/drawing/2014/main" xmlns="" id="{3D2F5BB3-9463-4901-AB51-1F3FF59A4FDE}"/>
              </a:ext>
            </a:extLst>
          </p:cNvPr>
          <p:cNvSpPr/>
          <p:nvPr/>
        </p:nvSpPr>
        <p:spPr>
          <a:xfrm>
            <a:off x="3801470" y="1609870"/>
            <a:ext cx="3008483" cy="345696"/>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70C0"/>
                </a:solidFill>
              </a:rPr>
              <a:t>查看当前用户配置文件路径</a:t>
            </a:r>
          </a:p>
        </p:txBody>
      </p:sp>
      <p:sp>
        <p:nvSpPr>
          <p:cNvPr id="29" name="矩形 28">
            <a:extLst>
              <a:ext uri="{FF2B5EF4-FFF2-40B4-BE49-F238E27FC236}">
                <a16:creationId xmlns:a16="http://schemas.microsoft.com/office/drawing/2014/main" xmlns="" id="{B5B62B4A-E54A-460E-BEB1-260D5160E961}"/>
              </a:ext>
            </a:extLst>
          </p:cNvPr>
          <p:cNvSpPr/>
          <p:nvPr/>
        </p:nvSpPr>
        <p:spPr>
          <a:xfrm>
            <a:off x="170963" y="2115033"/>
            <a:ext cx="2497094" cy="369332"/>
          </a:xfrm>
          <a:prstGeom prst="rect">
            <a:avLst/>
          </a:prstGeom>
        </p:spPr>
        <p:txBody>
          <a:bodyPr wrap="none">
            <a:spAutoFit/>
          </a:bodyPr>
          <a:lstStyle/>
          <a:p>
            <a:r>
              <a:rPr lang="en-US" altLang="zh-CN" dirty="0" err="1"/>
              <a:t>matplotlib.rcParams</a:t>
            </a:r>
            <a:endParaRPr lang="zh-CN" altLang="en-US" dirty="0"/>
          </a:p>
        </p:txBody>
      </p:sp>
      <p:sp>
        <p:nvSpPr>
          <p:cNvPr id="30" name="矩形: 圆角 29">
            <a:extLst>
              <a:ext uri="{FF2B5EF4-FFF2-40B4-BE49-F238E27FC236}">
                <a16:creationId xmlns:a16="http://schemas.microsoft.com/office/drawing/2014/main" xmlns="" id="{655C9EBD-36DE-47D5-8033-E67D3E632E3E}"/>
              </a:ext>
            </a:extLst>
          </p:cNvPr>
          <p:cNvSpPr/>
          <p:nvPr/>
        </p:nvSpPr>
        <p:spPr>
          <a:xfrm>
            <a:off x="2847423" y="2126173"/>
            <a:ext cx="3749804" cy="345696"/>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70C0"/>
                </a:solidFill>
              </a:rPr>
              <a:t>载入在本次运行中的配置参数</a:t>
            </a:r>
          </a:p>
        </p:txBody>
      </p:sp>
      <p:sp>
        <p:nvSpPr>
          <p:cNvPr id="33" name="矩形 32">
            <a:extLst>
              <a:ext uri="{FF2B5EF4-FFF2-40B4-BE49-F238E27FC236}">
                <a16:creationId xmlns:a16="http://schemas.microsoft.com/office/drawing/2014/main" xmlns="" id="{908D14FC-A57E-4BCD-9B3C-A9C82FE17208}"/>
              </a:ext>
            </a:extLst>
          </p:cNvPr>
          <p:cNvSpPr/>
          <p:nvPr/>
        </p:nvSpPr>
        <p:spPr>
          <a:xfrm>
            <a:off x="170963" y="2742576"/>
            <a:ext cx="5066067" cy="369332"/>
          </a:xfrm>
          <a:prstGeom prst="rect">
            <a:avLst/>
          </a:prstGeom>
        </p:spPr>
        <p:txBody>
          <a:bodyPr wrap="none">
            <a:spAutoFit/>
          </a:bodyPr>
          <a:lstStyle/>
          <a:p>
            <a:r>
              <a:rPr lang="en-US" altLang="zh-CN" dirty="0" err="1"/>
              <a:t>matplotlib.rcParams</a:t>
            </a:r>
            <a:r>
              <a:rPr lang="en-US" altLang="zh-CN" dirty="0"/>
              <a:t>[</a:t>
            </a:r>
            <a:r>
              <a:rPr lang="en-US" altLang="zh-CN" dirty="0">
                <a:solidFill>
                  <a:srgbClr val="00B050"/>
                </a:solidFill>
              </a:rPr>
              <a:t>"</a:t>
            </a:r>
            <a:r>
              <a:rPr lang="en-US" altLang="zh-CN" dirty="0" err="1">
                <a:solidFill>
                  <a:srgbClr val="00B050"/>
                </a:solidFill>
              </a:rPr>
              <a:t>lines.marker</a:t>
            </a:r>
            <a:r>
              <a:rPr lang="en-US" altLang="zh-CN" dirty="0">
                <a:solidFill>
                  <a:srgbClr val="00B050"/>
                </a:solidFill>
              </a:rPr>
              <a:t>"</a:t>
            </a:r>
            <a:r>
              <a:rPr lang="en-US" altLang="zh-CN" dirty="0"/>
              <a:t>] = "o"</a:t>
            </a:r>
            <a:endParaRPr lang="zh-CN" altLang="en-US" dirty="0"/>
          </a:p>
        </p:txBody>
      </p:sp>
      <p:sp>
        <p:nvSpPr>
          <p:cNvPr id="34" name="矩形: 圆角 33">
            <a:extLst>
              <a:ext uri="{FF2B5EF4-FFF2-40B4-BE49-F238E27FC236}">
                <a16:creationId xmlns:a16="http://schemas.microsoft.com/office/drawing/2014/main" xmlns="" id="{D7C33CCA-D37D-4AF9-8203-B03D15031F54}"/>
              </a:ext>
            </a:extLst>
          </p:cNvPr>
          <p:cNvSpPr/>
          <p:nvPr/>
        </p:nvSpPr>
        <p:spPr>
          <a:xfrm>
            <a:off x="5313282" y="2754394"/>
            <a:ext cx="3268531" cy="345696"/>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70C0"/>
                </a:solidFill>
              </a:rPr>
              <a:t>将默认折线标志点设为圆圈</a:t>
            </a:r>
          </a:p>
        </p:txBody>
      </p:sp>
      <p:sp>
        <p:nvSpPr>
          <p:cNvPr id="36" name="矩形 35">
            <a:extLst>
              <a:ext uri="{FF2B5EF4-FFF2-40B4-BE49-F238E27FC236}">
                <a16:creationId xmlns:a16="http://schemas.microsoft.com/office/drawing/2014/main" xmlns="" id="{E0B510E3-F291-40A8-996D-276380E0B710}"/>
              </a:ext>
            </a:extLst>
          </p:cNvPr>
          <p:cNvSpPr/>
          <p:nvPr/>
        </p:nvSpPr>
        <p:spPr>
          <a:xfrm>
            <a:off x="178552" y="3910555"/>
            <a:ext cx="8410850" cy="369332"/>
          </a:xfrm>
          <a:prstGeom prst="rect">
            <a:avLst/>
          </a:prstGeom>
        </p:spPr>
        <p:txBody>
          <a:bodyPr wrap="square">
            <a:spAutoFit/>
          </a:bodyPr>
          <a:lstStyle/>
          <a:p>
            <a:r>
              <a:rPr lang="en-US" altLang="zh-CN" dirty="0" err="1"/>
              <a:t>matplotlib.rc</a:t>
            </a:r>
            <a:r>
              <a:rPr lang="en-US" altLang="zh-CN" dirty="0"/>
              <a:t>(</a:t>
            </a:r>
            <a:r>
              <a:rPr lang="en-US" altLang="zh-CN" dirty="0">
                <a:solidFill>
                  <a:srgbClr val="00B050"/>
                </a:solidFill>
              </a:rPr>
              <a:t>"lines", </a:t>
            </a:r>
            <a:r>
              <a:rPr lang="en-US" altLang="zh-CN" dirty="0"/>
              <a:t>marker=</a:t>
            </a:r>
            <a:r>
              <a:rPr lang="en-US" altLang="zh-CN" dirty="0">
                <a:solidFill>
                  <a:srgbClr val="00B050"/>
                </a:solidFill>
              </a:rPr>
              <a:t>"x"</a:t>
            </a:r>
            <a:r>
              <a:rPr lang="en-US" altLang="zh-CN" dirty="0"/>
              <a:t>, linewidth=</a:t>
            </a:r>
            <a:r>
              <a:rPr lang="en-US" altLang="zh-CN" dirty="0">
                <a:solidFill>
                  <a:schemeClr val="accent2"/>
                </a:solidFill>
              </a:rPr>
              <a:t>2</a:t>
            </a:r>
            <a:r>
              <a:rPr lang="en-US" altLang="zh-CN" dirty="0"/>
              <a:t>, color=</a:t>
            </a:r>
            <a:r>
              <a:rPr lang="en-US" altLang="zh-CN" dirty="0">
                <a:solidFill>
                  <a:srgbClr val="00B050"/>
                </a:solidFill>
              </a:rPr>
              <a:t>"red"</a:t>
            </a:r>
            <a:r>
              <a:rPr lang="en-US" altLang="zh-CN" dirty="0"/>
              <a:t>)</a:t>
            </a:r>
            <a:endParaRPr lang="zh-CN" altLang="en-US" dirty="0"/>
          </a:p>
        </p:txBody>
      </p:sp>
      <p:sp>
        <p:nvSpPr>
          <p:cNvPr id="37" name="矩形: 圆角 36">
            <a:extLst>
              <a:ext uri="{FF2B5EF4-FFF2-40B4-BE49-F238E27FC236}">
                <a16:creationId xmlns:a16="http://schemas.microsoft.com/office/drawing/2014/main" xmlns="" id="{49B47509-B004-4BF5-807D-72278B777386}"/>
              </a:ext>
            </a:extLst>
          </p:cNvPr>
          <p:cNvSpPr/>
          <p:nvPr/>
        </p:nvSpPr>
        <p:spPr>
          <a:xfrm>
            <a:off x="7268081" y="3989341"/>
            <a:ext cx="3170171" cy="621789"/>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70C0"/>
                </a:solidFill>
              </a:rPr>
              <a:t>将默认折线标志点设为</a:t>
            </a:r>
            <a:r>
              <a:rPr lang="en-US" altLang="zh-CN" dirty="0">
                <a:solidFill>
                  <a:srgbClr val="0070C0"/>
                </a:solidFill>
              </a:rPr>
              <a:t>×</a:t>
            </a:r>
            <a:r>
              <a:rPr lang="zh-CN" altLang="en-US" dirty="0">
                <a:solidFill>
                  <a:srgbClr val="0070C0"/>
                </a:solidFill>
              </a:rPr>
              <a:t>，线宽设为</a:t>
            </a:r>
            <a:r>
              <a:rPr lang="en-US" altLang="zh-CN" dirty="0">
                <a:solidFill>
                  <a:srgbClr val="0070C0"/>
                </a:solidFill>
              </a:rPr>
              <a:t>2</a:t>
            </a:r>
            <a:r>
              <a:rPr lang="zh-CN" altLang="en-US" dirty="0">
                <a:solidFill>
                  <a:srgbClr val="0070C0"/>
                </a:solidFill>
              </a:rPr>
              <a:t>，颜色设为红色</a:t>
            </a:r>
          </a:p>
        </p:txBody>
      </p:sp>
      <p:sp>
        <p:nvSpPr>
          <p:cNvPr id="38" name="对话气泡: 圆角矩形 37">
            <a:extLst>
              <a:ext uri="{FF2B5EF4-FFF2-40B4-BE49-F238E27FC236}">
                <a16:creationId xmlns:a16="http://schemas.microsoft.com/office/drawing/2014/main" xmlns="" id="{0FEBDC42-DDEB-4BB7-A6B4-27AF827A9517}"/>
              </a:ext>
            </a:extLst>
          </p:cNvPr>
          <p:cNvSpPr/>
          <p:nvPr/>
        </p:nvSpPr>
        <p:spPr>
          <a:xfrm>
            <a:off x="2781492" y="2843598"/>
            <a:ext cx="510347" cy="224382"/>
          </a:xfrm>
          <a:prstGeom prst="wedgeRoundRectCallout">
            <a:avLst>
              <a:gd name="adj1" fmla="val -260761"/>
              <a:gd name="adj2" fmla="val 203535"/>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对话气泡: 圆角矩形 38">
            <a:extLst>
              <a:ext uri="{FF2B5EF4-FFF2-40B4-BE49-F238E27FC236}">
                <a16:creationId xmlns:a16="http://schemas.microsoft.com/office/drawing/2014/main" xmlns="" id="{9AC2282F-CE20-4A4A-AF58-7105BFF90CB1}"/>
              </a:ext>
            </a:extLst>
          </p:cNvPr>
          <p:cNvSpPr/>
          <p:nvPr/>
        </p:nvSpPr>
        <p:spPr>
          <a:xfrm>
            <a:off x="1933450" y="3989669"/>
            <a:ext cx="510347" cy="224382"/>
          </a:xfrm>
          <a:prstGeom prst="wedgeRoundRectCallout">
            <a:avLst>
              <a:gd name="adj1" fmla="val -89552"/>
              <a:gd name="adj2" fmla="val -89275"/>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a:extLst>
              <a:ext uri="{FF2B5EF4-FFF2-40B4-BE49-F238E27FC236}">
                <a16:creationId xmlns:a16="http://schemas.microsoft.com/office/drawing/2014/main" xmlns="" id="{BDD72028-19E9-4135-B3C1-352EBD869246}"/>
              </a:ext>
            </a:extLst>
          </p:cNvPr>
          <p:cNvSpPr/>
          <p:nvPr/>
        </p:nvSpPr>
        <p:spPr>
          <a:xfrm>
            <a:off x="1300666" y="3457662"/>
            <a:ext cx="646331" cy="369332"/>
          </a:xfrm>
          <a:prstGeom prst="rect">
            <a:avLst/>
          </a:prstGeom>
        </p:spPr>
        <p:txBody>
          <a:bodyPr wrap="none">
            <a:spAutoFit/>
          </a:bodyPr>
          <a:lstStyle/>
          <a:p>
            <a:r>
              <a:rPr lang="zh-CN" altLang="en-US" dirty="0">
                <a:solidFill>
                  <a:srgbClr val="0070C0"/>
                </a:solidFill>
              </a:rPr>
              <a:t>组名</a:t>
            </a:r>
            <a:endParaRPr lang="zh-CN" altLang="en-US" dirty="0"/>
          </a:p>
        </p:txBody>
      </p:sp>
      <p:sp>
        <p:nvSpPr>
          <p:cNvPr id="41" name="对话气泡: 圆角矩形 40">
            <a:extLst>
              <a:ext uri="{FF2B5EF4-FFF2-40B4-BE49-F238E27FC236}">
                <a16:creationId xmlns:a16="http://schemas.microsoft.com/office/drawing/2014/main" xmlns="" id="{4BB9D44D-EE72-445A-9732-C8CDA78FC09B}"/>
              </a:ext>
            </a:extLst>
          </p:cNvPr>
          <p:cNvSpPr/>
          <p:nvPr/>
        </p:nvSpPr>
        <p:spPr>
          <a:xfrm>
            <a:off x="3370397" y="2830277"/>
            <a:ext cx="883256" cy="224382"/>
          </a:xfrm>
          <a:prstGeom prst="wedgeRoundRectCallout">
            <a:avLst>
              <a:gd name="adj1" fmla="val -33004"/>
              <a:gd name="adj2" fmla="val 158255"/>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对话气泡: 圆角矩形 41">
            <a:extLst>
              <a:ext uri="{FF2B5EF4-FFF2-40B4-BE49-F238E27FC236}">
                <a16:creationId xmlns:a16="http://schemas.microsoft.com/office/drawing/2014/main" xmlns="" id="{36A9050E-7DB2-4B41-976A-61109FF07C51}"/>
              </a:ext>
            </a:extLst>
          </p:cNvPr>
          <p:cNvSpPr/>
          <p:nvPr/>
        </p:nvSpPr>
        <p:spPr>
          <a:xfrm>
            <a:off x="2714013" y="4020463"/>
            <a:ext cx="883256" cy="224382"/>
          </a:xfrm>
          <a:prstGeom prst="wedgeRoundRectCallout">
            <a:avLst>
              <a:gd name="adj1" fmla="val 36780"/>
              <a:gd name="adj2" fmla="val -170779"/>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42">
            <a:extLst>
              <a:ext uri="{FF2B5EF4-FFF2-40B4-BE49-F238E27FC236}">
                <a16:creationId xmlns:a16="http://schemas.microsoft.com/office/drawing/2014/main" xmlns="" id="{CE979967-A546-4914-8150-FC7BE40D0BF9}"/>
              </a:ext>
            </a:extLst>
          </p:cNvPr>
          <p:cNvSpPr/>
          <p:nvPr/>
        </p:nvSpPr>
        <p:spPr>
          <a:xfrm>
            <a:off x="3012003" y="3370119"/>
            <a:ext cx="1338828" cy="369332"/>
          </a:xfrm>
          <a:prstGeom prst="rect">
            <a:avLst/>
          </a:prstGeom>
        </p:spPr>
        <p:txBody>
          <a:bodyPr wrap="none">
            <a:spAutoFit/>
          </a:bodyPr>
          <a:lstStyle/>
          <a:p>
            <a:r>
              <a:rPr lang="zh-CN" altLang="en-US" dirty="0">
                <a:solidFill>
                  <a:srgbClr val="0070C0"/>
                </a:solidFill>
              </a:rPr>
              <a:t>控制变量名</a:t>
            </a:r>
            <a:endParaRPr lang="zh-CN" altLang="en-US" dirty="0"/>
          </a:p>
        </p:txBody>
      </p:sp>
      <p:sp>
        <p:nvSpPr>
          <p:cNvPr id="46" name="矩形 45">
            <a:extLst>
              <a:ext uri="{FF2B5EF4-FFF2-40B4-BE49-F238E27FC236}">
                <a16:creationId xmlns:a16="http://schemas.microsoft.com/office/drawing/2014/main" xmlns="" id="{3EA676AB-249C-42D7-9034-668DBEA05948}"/>
              </a:ext>
            </a:extLst>
          </p:cNvPr>
          <p:cNvSpPr/>
          <p:nvPr/>
        </p:nvSpPr>
        <p:spPr>
          <a:xfrm>
            <a:off x="8596708" y="342030"/>
            <a:ext cx="2780889" cy="369332"/>
          </a:xfrm>
          <a:prstGeom prst="rect">
            <a:avLst/>
          </a:prstGeom>
        </p:spPr>
        <p:txBody>
          <a:bodyPr wrap="none">
            <a:spAutoFit/>
          </a:bodyPr>
          <a:lstStyle/>
          <a:p>
            <a:r>
              <a:rPr lang="en-US" altLang="zh-CN" dirty="0" err="1">
                <a:solidFill>
                  <a:schemeClr val="bg1"/>
                </a:solidFill>
              </a:rPr>
              <a:t>matplotlib.rcdefaults</a:t>
            </a:r>
            <a:r>
              <a:rPr lang="en-US" altLang="zh-CN" dirty="0">
                <a:solidFill>
                  <a:schemeClr val="bg1"/>
                </a:solidFill>
              </a:rPr>
              <a:t>()</a:t>
            </a:r>
            <a:endParaRPr lang="zh-CN" altLang="en-US" dirty="0">
              <a:solidFill>
                <a:schemeClr val="bg1"/>
              </a:solidFill>
            </a:endParaRPr>
          </a:p>
        </p:txBody>
      </p:sp>
      <p:sp>
        <p:nvSpPr>
          <p:cNvPr id="47" name="矩形: 圆角 46">
            <a:extLst>
              <a:ext uri="{FF2B5EF4-FFF2-40B4-BE49-F238E27FC236}">
                <a16:creationId xmlns:a16="http://schemas.microsoft.com/office/drawing/2014/main" xmlns="" id="{2FDDBBA0-0338-4910-82D1-EA70D599DC0E}"/>
              </a:ext>
            </a:extLst>
          </p:cNvPr>
          <p:cNvSpPr/>
          <p:nvPr/>
        </p:nvSpPr>
        <p:spPr>
          <a:xfrm>
            <a:off x="7985760" y="781853"/>
            <a:ext cx="4035277" cy="435177"/>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70C0"/>
                </a:solidFill>
              </a:rPr>
              <a:t>恢复缺省配置（默认配置文件的配置）</a:t>
            </a:r>
          </a:p>
        </p:txBody>
      </p:sp>
    </p:spTree>
    <p:extLst>
      <p:ext uri="{BB962C8B-B14F-4D97-AF65-F5344CB8AC3E}">
        <p14:creationId xmlns:p14="http://schemas.microsoft.com/office/powerpoint/2010/main" val="346650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3" grpId="0" animBg="1"/>
      <p:bldP spid="17" grpId="0" animBg="1"/>
      <p:bldP spid="19" grpId="0" animBg="1"/>
      <p:bldP spid="7" grpId="0"/>
      <p:bldP spid="26" grpId="0" animBg="1"/>
      <p:bldP spid="12" grpId="0"/>
      <p:bldP spid="28" grpId="0" animBg="1"/>
      <p:bldP spid="29" grpId="0"/>
      <p:bldP spid="30" grpId="0" animBg="1"/>
      <p:bldP spid="33" grpId="0"/>
      <p:bldP spid="34" grpId="0" animBg="1"/>
      <p:bldP spid="36" grpId="0"/>
      <p:bldP spid="37" grpId="0" animBg="1"/>
      <p:bldP spid="38" grpId="0" animBg="1"/>
      <p:bldP spid="39" grpId="0" animBg="1"/>
      <p:bldP spid="40" grpId="0"/>
      <p:bldP spid="41" grpId="0" animBg="1"/>
      <p:bldP spid="42" grpId="0" animBg="1"/>
      <p:bldP spid="43" grpId="0"/>
      <p:bldP spid="46" grpId="0"/>
      <p:bldP spid="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参数控制：刻度样式</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graphicFrame>
        <p:nvGraphicFramePr>
          <p:cNvPr id="3" name="表格 2">
            <a:extLst>
              <a:ext uri="{FF2B5EF4-FFF2-40B4-BE49-F238E27FC236}">
                <a16:creationId xmlns:a16="http://schemas.microsoft.com/office/drawing/2014/main" xmlns="" id="{6E465CAC-E6A7-462B-82CA-6D060F52F72C}"/>
              </a:ext>
            </a:extLst>
          </p:cNvPr>
          <p:cNvGraphicFramePr>
            <a:graphicFrameLocks noGrp="1"/>
          </p:cNvGraphicFramePr>
          <p:nvPr>
            <p:extLst>
              <p:ext uri="{D42A27DB-BD31-4B8C-83A1-F6EECF244321}">
                <p14:modId xmlns:p14="http://schemas.microsoft.com/office/powerpoint/2010/main" val="2407995126"/>
              </p:ext>
            </p:extLst>
          </p:nvPr>
        </p:nvGraphicFramePr>
        <p:xfrm>
          <a:off x="6492113" y="309628"/>
          <a:ext cx="5462821" cy="5551072"/>
        </p:xfrm>
        <a:graphic>
          <a:graphicData uri="http://schemas.openxmlformats.org/drawingml/2006/table">
            <a:tbl>
              <a:tblPr/>
              <a:tblGrid>
                <a:gridCol w="1187829">
                  <a:extLst>
                    <a:ext uri="{9D8B030D-6E8A-4147-A177-3AD203B41FA5}">
                      <a16:colId xmlns:a16="http://schemas.microsoft.com/office/drawing/2014/main" xmlns="" val="3424739741"/>
                    </a:ext>
                  </a:extLst>
                </a:gridCol>
                <a:gridCol w="4274992">
                  <a:extLst>
                    <a:ext uri="{9D8B030D-6E8A-4147-A177-3AD203B41FA5}">
                      <a16:colId xmlns:a16="http://schemas.microsoft.com/office/drawing/2014/main" xmlns="" val="2157678195"/>
                    </a:ext>
                  </a:extLst>
                </a:gridCol>
              </a:tblGrid>
              <a:tr h="361990">
                <a:tc>
                  <a:txBody>
                    <a:bodyPr/>
                    <a:lstStyle/>
                    <a:p>
                      <a:pPr algn="l" fontAlgn="t"/>
                      <a:r>
                        <a:rPr lang="en-US" sz="1100" dirty="0">
                          <a:effectLst/>
                        </a:rPr>
                        <a:t>Parameters:</a:t>
                      </a:r>
                    </a:p>
                  </a:txBody>
                  <a:tcPr marL="46648" marR="46648" marT="46648" marB="46648">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l" fontAlgn="t"/>
                      <a:r>
                        <a:rPr lang="en-US" sz="1100" b="1" dirty="0">
                          <a:effectLst/>
                        </a:rPr>
                        <a:t>axis</a:t>
                      </a:r>
                      <a:r>
                        <a:rPr lang="en-US" sz="1100" dirty="0">
                          <a:effectLst/>
                        </a:rPr>
                        <a:t> : {'x', 'y', 'both'}, </a:t>
                      </a:r>
                      <a:r>
                        <a:rPr lang="en-US" sz="1100" dirty="0" err="1">
                          <a:effectLst/>
                        </a:rPr>
                        <a:t>optionalWhich</a:t>
                      </a:r>
                      <a:r>
                        <a:rPr lang="en-US" sz="1100" dirty="0">
                          <a:effectLst/>
                        </a:rPr>
                        <a:t> axis to apply the parameters to.</a:t>
                      </a:r>
                    </a:p>
                  </a:txBody>
                  <a:tcPr marL="93296" marR="46648" marT="46648" marB="46648">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2235348729"/>
                  </a:ext>
                </a:extLst>
              </a:tr>
              <a:tr h="3989348">
                <a:tc>
                  <a:txBody>
                    <a:bodyPr/>
                    <a:lstStyle/>
                    <a:p>
                      <a:pPr algn="l" fontAlgn="t"/>
                      <a:r>
                        <a:rPr lang="en-US" sz="1100" dirty="0">
                          <a:effectLst/>
                        </a:rPr>
                        <a:t>Other Parameters:</a:t>
                      </a:r>
                    </a:p>
                  </a:txBody>
                  <a:tcPr marL="46648" marR="46648" marT="46648" marB="46648">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EEEEEE"/>
                    </a:solidFill>
                  </a:tcPr>
                </a:tc>
                <a:tc>
                  <a:txBody>
                    <a:bodyPr/>
                    <a:lstStyle/>
                    <a:p>
                      <a:pPr algn="l" fontAlgn="t"/>
                      <a:r>
                        <a:rPr lang="en-US" sz="1100" b="1" dirty="0">
                          <a:effectLst/>
                        </a:rPr>
                        <a:t>axis</a:t>
                      </a:r>
                      <a:r>
                        <a:rPr lang="en-US" sz="1100" dirty="0">
                          <a:effectLst/>
                        </a:rPr>
                        <a:t> : {'x', 'y', 'both'}Axis on which to operate; default is 'both'.</a:t>
                      </a:r>
                    </a:p>
                    <a:p>
                      <a:pPr algn="l" fontAlgn="t"/>
                      <a:r>
                        <a:rPr lang="en-US" sz="1100" b="1" dirty="0">
                          <a:effectLst/>
                        </a:rPr>
                        <a:t>reset</a:t>
                      </a:r>
                      <a:r>
                        <a:rPr lang="en-US" sz="1100" dirty="0">
                          <a:effectLst/>
                        </a:rPr>
                        <a:t> : </a:t>
                      </a:r>
                      <a:r>
                        <a:rPr lang="en-US" sz="1100" dirty="0" err="1">
                          <a:effectLst/>
                        </a:rPr>
                        <a:t>boolIf</a:t>
                      </a:r>
                      <a:r>
                        <a:rPr lang="en-US" sz="1100" dirty="0">
                          <a:effectLst/>
                        </a:rPr>
                        <a:t> </a:t>
                      </a:r>
                      <a:r>
                        <a:rPr lang="en-US" sz="1100" i="1" dirty="0">
                          <a:effectLst/>
                        </a:rPr>
                        <a:t>True</a:t>
                      </a:r>
                      <a:r>
                        <a:rPr lang="en-US" sz="1100" dirty="0">
                          <a:effectLst/>
                        </a:rPr>
                        <a:t>, set all parameters to defaults before processing other keyword arguments. Default is </a:t>
                      </a:r>
                      <a:r>
                        <a:rPr lang="en-US" sz="1100" i="1" dirty="0">
                          <a:effectLst/>
                        </a:rPr>
                        <a:t>False</a:t>
                      </a:r>
                      <a:r>
                        <a:rPr lang="en-US" sz="1100" dirty="0">
                          <a:effectLst/>
                        </a:rPr>
                        <a:t>.</a:t>
                      </a:r>
                    </a:p>
                    <a:p>
                      <a:pPr algn="l" fontAlgn="t"/>
                      <a:r>
                        <a:rPr lang="en-US" sz="1100" b="1" dirty="0">
                          <a:effectLst/>
                        </a:rPr>
                        <a:t>which</a:t>
                      </a:r>
                      <a:r>
                        <a:rPr lang="en-US" sz="1100" dirty="0">
                          <a:effectLst/>
                        </a:rPr>
                        <a:t> : {'major', 'minor', 'both'}Default is 'major'; apply arguments to </a:t>
                      </a:r>
                      <a:r>
                        <a:rPr lang="en-US" sz="1100" i="1" dirty="0">
                          <a:effectLst/>
                        </a:rPr>
                        <a:t>which</a:t>
                      </a:r>
                      <a:r>
                        <a:rPr lang="en-US" sz="1100" dirty="0">
                          <a:effectLst/>
                        </a:rPr>
                        <a:t> ticks.</a:t>
                      </a:r>
                    </a:p>
                    <a:p>
                      <a:pPr algn="l" fontAlgn="t"/>
                      <a:r>
                        <a:rPr lang="en-US" sz="1100" b="1" dirty="0">
                          <a:effectLst/>
                        </a:rPr>
                        <a:t>direction</a:t>
                      </a:r>
                      <a:r>
                        <a:rPr lang="en-US" sz="1100" dirty="0">
                          <a:effectLst/>
                        </a:rPr>
                        <a:t> : {'in', 'out', '</a:t>
                      </a:r>
                      <a:r>
                        <a:rPr lang="en-US" sz="1100" dirty="0" err="1">
                          <a:effectLst/>
                        </a:rPr>
                        <a:t>inout</a:t>
                      </a:r>
                      <a:r>
                        <a:rPr lang="en-US" sz="1100" dirty="0">
                          <a:effectLst/>
                        </a:rPr>
                        <a:t>'}Puts ticks inside the axes, outside the axes, or both.</a:t>
                      </a:r>
                    </a:p>
                    <a:p>
                      <a:pPr algn="l" fontAlgn="t"/>
                      <a:r>
                        <a:rPr lang="en-US" sz="1100" b="1" dirty="0">
                          <a:effectLst/>
                        </a:rPr>
                        <a:t>length</a:t>
                      </a:r>
                      <a:r>
                        <a:rPr lang="en-US" sz="1100" dirty="0">
                          <a:effectLst/>
                        </a:rPr>
                        <a:t> : </a:t>
                      </a:r>
                      <a:r>
                        <a:rPr lang="en-US" sz="1100" dirty="0" err="1">
                          <a:effectLst/>
                        </a:rPr>
                        <a:t>floatTick</a:t>
                      </a:r>
                      <a:r>
                        <a:rPr lang="en-US" sz="1100" dirty="0">
                          <a:effectLst/>
                        </a:rPr>
                        <a:t> length in points.</a:t>
                      </a:r>
                    </a:p>
                    <a:p>
                      <a:pPr algn="l" fontAlgn="t"/>
                      <a:r>
                        <a:rPr lang="en-US" sz="1100" b="1" dirty="0">
                          <a:effectLst/>
                        </a:rPr>
                        <a:t>width</a:t>
                      </a:r>
                      <a:r>
                        <a:rPr lang="en-US" sz="1100" dirty="0">
                          <a:effectLst/>
                        </a:rPr>
                        <a:t> : </a:t>
                      </a:r>
                      <a:r>
                        <a:rPr lang="en-US" sz="1100" dirty="0" err="1">
                          <a:effectLst/>
                        </a:rPr>
                        <a:t>floatTick</a:t>
                      </a:r>
                      <a:r>
                        <a:rPr lang="en-US" sz="1100" dirty="0">
                          <a:effectLst/>
                        </a:rPr>
                        <a:t> width in points.</a:t>
                      </a:r>
                    </a:p>
                    <a:p>
                      <a:pPr algn="l" fontAlgn="t"/>
                      <a:r>
                        <a:rPr lang="en-US" sz="1100" b="1" dirty="0">
                          <a:effectLst/>
                        </a:rPr>
                        <a:t>color</a:t>
                      </a:r>
                      <a:r>
                        <a:rPr lang="en-US" sz="1100" dirty="0">
                          <a:effectLst/>
                        </a:rPr>
                        <a:t> : </a:t>
                      </a:r>
                      <a:r>
                        <a:rPr lang="en-US" sz="1100" dirty="0" err="1">
                          <a:effectLst/>
                        </a:rPr>
                        <a:t>colorTick</a:t>
                      </a:r>
                      <a:r>
                        <a:rPr lang="en-US" sz="1100" dirty="0">
                          <a:effectLst/>
                        </a:rPr>
                        <a:t> color; accepts any </a:t>
                      </a:r>
                      <a:r>
                        <a:rPr lang="en-US" sz="1100" dirty="0" err="1">
                          <a:effectLst/>
                        </a:rPr>
                        <a:t>mpl</a:t>
                      </a:r>
                      <a:r>
                        <a:rPr lang="en-US" sz="1100" dirty="0">
                          <a:effectLst/>
                        </a:rPr>
                        <a:t> color spec.</a:t>
                      </a:r>
                    </a:p>
                    <a:p>
                      <a:pPr algn="l" fontAlgn="t"/>
                      <a:r>
                        <a:rPr lang="en-US" sz="1100" b="1" dirty="0">
                          <a:effectLst/>
                        </a:rPr>
                        <a:t>pad</a:t>
                      </a:r>
                      <a:r>
                        <a:rPr lang="en-US" sz="1100" dirty="0">
                          <a:effectLst/>
                        </a:rPr>
                        <a:t> : </a:t>
                      </a:r>
                      <a:r>
                        <a:rPr lang="en-US" sz="1100" dirty="0" err="1">
                          <a:effectLst/>
                        </a:rPr>
                        <a:t>floatDistance</a:t>
                      </a:r>
                      <a:r>
                        <a:rPr lang="en-US" sz="1100" dirty="0">
                          <a:effectLst/>
                        </a:rPr>
                        <a:t> in points between tick and label.</a:t>
                      </a:r>
                    </a:p>
                    <a:p>
                      <a:pPr algn="l" fontAlgn="t"/>
                      <a:r>
                        <a:rPr lang="en-US" sz="1100" b="1" dirty="0" err="1">
                          <a:effectLst/>
                        </a:rPr>
                        <a:t>labelsize</a:t>
                      </a:r>
                      <a:r>
                        <a:rPr lang="en-US" sz="1100" dirty="0">
                          <a:effectLst/>
                        </a:rPr>
                        <a:t> : float or </a:t>
                      </a:r>
                      <a:r>
                        <a:rPr lang="en-US" sz="1100" dirty="0" err="1">
                          <a:effectLst/>
                        </a:rPr>
                        <a:t>strTick</a:t>
                      </a:r>
                      <a:r>
                        <a:rPr lang="en-US" sz="1100" dirty="0">
                          <a:effectLst/>
                        </a:rPr>
                        <a:t> label font size in points or as a string (e.g., 'large').</a:t>
                      </a:r>
                    </a:p>
                    <a:p>
                      <a:pPr algn="l" fontAlgn="t"/>
                      <a:r>
                        <a:rPr lang="en-US" sz="1100" b="1" dirty="0" err="1">
                          <a:effectLst/>
                        </a:rPr>
                        <a:t>labelcolor</a:t>
                      </a:r>
                      <a:r>
                        <a:rPr lang="en-US" sz="1100" dirty="0">
                          <a:effectLst/>
                        </a:rPr>
                        <a:t> : </a:t>
                      </a:r>
                      <a:r>
                        <a:rPr lang="en-US" sz="1100" dirty="0" err="1">
                          <a:effectLst/>
                        </a:rPr>
                        <a:t>colorTick</a:t>
                      </a:r>
                      <a:r>
                        <a:rPr lang="en-US" sz="1100" dirty="0">
                          <a:effectLst/>
                        </a:rPr>
                        <a:t> label color; </a:t>
                      </a:r>
                      <a:r>
                        <a:rPr lang="en-US" sz="1100" dirty="0" err="1">
                          <a:effectLst/>
                        </a:rPr>
                        <a:t>mpl</a:t>
                      </a:r>
                      <a:r>
                        <a:rPr lang="en-US" sz="1100" dirty="0">
                          <a:effectLst/>
                        </a:rPr>
                        <a:t> color spec.</a:t>
                      </a:r>
                    </a:p>
                    <a:p>
                      <a:pPr algn="l" fontAlgn="t"/>
                      <a:r>
                        <a:rPr lang="en-US" sz="1100" b="1" dirty="0">
                          <a:effectLst/>
                        </a:rPr>
                        <a:t>colors</a:t>
                      </a:r>
                      <a:r>
                        <a:rPr lang="en-US" sz="1100" dirty="0">
                          <a:effectLst/>
                        </a:rPr>
                        <a:t> : </a:t>
                      </a:r>
                      <a:r>
                        <a:rPr lang="en-US" sz="1100" dirty="0" err="1">
                          <a:effectLst/>
                        </a:rPr>
                        <a:t>colorChanges</a:t>
                      </a:r>
                      <a:r>
                        <a:rPr lang="en-US" sz="1100" dirty="0">
                          <a:effectLst/>
                        </a:rPr>
                        <a:t> the tick color and the label color to the same value: </a:t>
                      </a:r>
                      <a:r>
                        <a:rPr lang="en-US" sz="1100" dirty="0" err="1">
                          <a:effectLst/>
                        </a:rPr>
                        <a:t>mpl</a:t>
                      </a:r>
                      <a:r>
                        <a:rPr lang="en-US" sz="1100" dirty="0">
                          <a:effectLst/>
                        </a:rPr>
                        <a:t> color spec.</a:t>
                      </a:r>
                    </a:p>
                    <a:p>
                      <a:pPr algn="l" fontAlgn="t"/>
                      <a:r>
                        <a:rPr lang="en-US" sz="1100" b="1" dirty="0" err="1">
                          <a:effectLst/>
                        </a:rPr>
                        <a:t>zorder</a:t>
                      </a:r>
                      <a:r>
                        <a:rPr lang="en-US" sz="1100" dirty="0">
                          <a:effectLst/>
                        </a:rPr>
                        <a:t> : </a:t>
                      </a:r>
                      <a:r>
                        <a:rPr lang="en-US" sz="1100" dirty="0" err="1">
                          <a:effectLst/>
                        </a:rPr>
                        <a:t>floatTick</a:t>
                      </a:r>
                      <a:r>
                        <a:rPr lang="en-US" sz="1100" dirty="0">
                          <a:effectLst/>
                        </a:rPr>
                        <a:t> and label </a:t>
                      </a:r>
                      <a:r>
                        <a:rPr lang="en-US" sz="1100" dirty="0" err="1">
                          <a:effectLst/>
                        </a:rPr>
                        <a:t>zorder</a:t>
                      </a:r>
                      <a:r>
                        <a:rPr lang="en-US" sz="1100" dirty="0">
                          <a:effectLst/>
                        </a:rPr>
                        <a:t>.</a:t>
                      </a:r>
                    </a:p>
                    <a:p>
                      <a:pPr algn="l" fontAlgn="t"/>
                      <a:r>
                        <a:rPr lang="en-US" sz="1100" b="1" dirty="0">
                          <a:effectLst/>
                        </a:rPr>
                        <a:t>bottom, top, left, right</a:t>
                      </a:r>
                      <a:r>
                        <a:rPr lang="en-US" sz="1100" dirty="0">
                          <a:effectLst/>
                        </a:rPr>
                        <a:t> : </a:t>
                      </a:r>
                      <a:r>
                        <a:rPr lang="en-US" sz="1100" dirty="0" err="1">
                          <a:effectLst/>
                        </a:rPr>
                        <a:t>boolWhether</a:t>
                      </a:r>
                      <a:r>
                        <a:rPr lang="en-US" sz="1100" dirty="0">
                          <a:effectLst/>
                        </a:rPr>
                        <a:t> to draw the respective ticks.</a:t>
                      </a:r>
                    </a:p>
                    <a:p>
                      <a:pPr algn="l" fontAlgn="t"/>
                      <a:r>
                        <a:rPr lang="en-US" sz="1100" b="1" dirty="0" err="1">
                          <a:effectLst/>
                        </a:rPr>
                        <a:t>labelbottom</a:t>
                      </a:r>
                      <a:r>
                        <a:rPr lang="en-US" sz="1100" b="1" dirty="0">
                          <a:effectLst/>
                        </a:rPr>
                        <a:t>, </a:t>
                      </a:r>
                      <a:r>
                        <a:rPr lang="en-US" sz="1100" b="1" dirty="0" err="1">
                          <a:effectLst/>
                        </a:rPr>
                        <a:t>labeltop</a:t>
                      </a:r>
                      <a:r>
                        <a:rPr lang="en-US" sz="1100" b="1" dirty="0">
                          <a:effectLst/>
                        </a:rPr>
                        <a:t>, </a:t>
                      </a:r>
                      <a:r>
                        <a:rPr lang="en-US" sz="1100" b="1" dirty="0" err="1">
                          <a:effectLst/>
                        </a:rPr>
                        <a:t>labelleft</a:t>
                      </a:r>
                      <a:r>
                        <a:rPr lang="en-US" sz="1100" b="1" dirty="0">
                          <a:effectLst/>
                        </a:rPr>
                        <a:t>, </a:t>
                      </a:r>
                      <a:r>
                        <a:rPr lang="en-US" sz="1100" b="1" dirty="0" err="1">
                          <a:effectLst/>
                        </a:rPr>
                        <a:t>labelright</a:t>
                      </a:r>
                      <a:r>
                        <a:rPr lang="en-US" sz="1100" dirty="0">
                          <a:effectLst/>
                        </a:rPr>
                        <a:t> : </a:t>
                      </a:r>
                      <a:r>
                        <a:rPr lang="en-US" sz="1100" dirty="0" err="1">
                          <a:effectLst/>
                        </a:rPr>
                        <a:t>boolWhether</a:t>
                      </a:r>
                      <a:r>
                        <a:rPr lang="en-US" sz="1100" dirty="0">
                          <a:effectLst/>
                        </a:rPr>
                        <a:t> to draw the respective tick labels.</a:t>
                      </a:r>
                    </a:p>
                    <a:p>
                      <a:pPr algn="l" fontAlgn="t"/>
                      <a:r>
                        <a:rPr lang="en-US" sz="1100" b="1" dirty="0" err="1">
                          <a:effectLst/>
                        </a:rPr>
                        <a:t>labelrotation</a:t>
                      </a:r>
                      <a:r>
                        <a:rPr lang="en-US" sz="1100" dirty="0">
                          <a:effectLst/>
                        </a:rPr>
                        <a:t> : </a:t>
                      </a:r>
                      <a:r>
                        <a:rPr lang="en-US" sz="1100" dirty="0" err="1">
                          <a:effectLst/>
                        </a:rPr>
                        <a:t>floatTick</a:t>
                      </a:r>
                      <a:r>
                        <a:rPr lang="en-US" sz="1100" dirty="0">
                          <a:effectLst/>
                        </a:rPr>
                        <a:t> label rotation</a:t>
                      </a:r>
                    </a:p>
                    <a:p>
                      <a:pPr algn="l" fontAlgn="t"/>
                      <a:r>
                        <a:rPr lang="en-US" sz="1100" b="1" dirty="0" err="1">
                          <a:effectLst/>
                        </a:rPr>
                        <a:t>grid_color</a:t>
                      </a:r>
                      <a:r>
                        <a:rPr lang="en-US" sz="1100" dirty="0">
                          <a:effectLst/>
                        </a:rPr>
                        <a:t> : </a:t>
                      </a:r>
                      <a:r>
                        <a:rPr lang="en-US" sz="1100" dirty="0" err="1">
                          <a:effectLst/>
                        </a:rPr>
                        <a:t>colorChanges</a:t>
                      </a:r>
                      <a:r>
                        <a:rPr lang="en-US" sz="1100" dirty="0">
                          <a:effectLst/>
                        </a:rPr>
                        <a:t> the gridline color to the given </a:t>
                      </a:r>
                      <a:r>
                        <a:rPr lang="en-US" sz="1100" dirty="0" err="1">
                          <a:effectLst/>
                        </a:rPr>
                        <a:t>mpl</a:t>
                      </a:r>
                      <a:r>
                        <a:rPr lang="en-US" sz="1100" dirty="0">
                          <a:effectLst/>
                        </a:rPr>
                        <a:t> color spec.</a:t>
                      </a:r>
                    </a:p>
                    <a:p>
                      <a:pPr algn="l" fontAlgn="t"/>
                      <a:r>
                        <a:rPr lang="en-US" sz="1100" b="1" dirty="0" err="1">
                          <a:effectLst/>
                        </a:rPr>
                        <a:t>grid_alpha</a:t>
                      </a:r>
                      <a:r>
                        <a:rPr lang="en-US" sz="1100" dirty="0">
                          <a:effectLst/>
                        </a:rPr>
                        <a:t> : </a:t>
                      </a:r>
                      <a:r>
                        <a:rPr lang="en-US" sz="1100" dirty="0" err="1">
                          <a:effectLst/>
                        </a:rPr>
                        <a:t>floatTransparency</a:t>
                      </a:r>
                      <a:r>
                        <a:rPr lang="en-US" sz="1100" dirty="0">
                          <a:effectLst/>
                        </a:rPr>
                        <a:t> of gridlines: 0 (transparent) to 1 (opaque).</a:t>
                      </a:r>
                    </a:p>
                    <a:p>
                      <a:pPr algn="l" fontAlgn="t"/>
                      <a:r>
                        <a:rPr lang="en-US" sz="1100" b="1" dirty="0" err="1">
                          <a:effectLst/>
                        </a:rPr>
                        <a:t>grid_linewidth</a:t>
                      </a:r>
                      <a:r>
                        <a:rPr lang="en-US" sz="1100" dirty="0">
                          <a:effectLst/>
                        </a:rPr>
                        <a:t> : </a:t>
                      </a:r>
                      <a:r>
                        <a:rPr lang="en-US" sz="1100" dirty="0" err="1">
                          <a:effectLst/>
                        </a:rPr>
                        <a:t>floatWidth</a:t>
                      </a:r>
                      <a:r>
                        <a:rPr lang="en-US" sz="1100" dirty="0">
                          <a:effectLst/>
                        </a:rPr>
                        <a:t> of gridlines in points.</a:t>
                      </a:r>
                    </a:p>
                    <a:p>
                      <a:pPr algn="l" fontAlgn="t"/>
                      <a:r>
                        <a:rPr lang="en-US" sz="1100" b="1" dirty="0" err="1">
                          <a:effectLst/>
                        </a:rPr>
                        <a:t>grid_linestyle</a:t>
                      </a:r>
                      <a:r>
                        <a:rPr lang="en-US" sz="1100" dirty="0">
                          <a:effectLst/>
                        </a:rPr>
                        <a:t> : </a:t>
                      </a:r>
                      <a:r>
                        <a:rPr lang="en-US" sz="1100" dirty="0" err="1">
                          <a:effectLst/>
                        </a:rPr>
                        <a:t>stringAny</a:t>
                      </a:r>
                      <a:r>
                        <a:rPr lang="en-US" sz="1100" dirty="0">
                          <a:effectLst/>
                        </a:rPr>
                        <a:t> valid </a:t>
                      </a:r>
                      <a:r>
                        <a:rPr lang="en-US" sz="1100" u="none" strike="noStrike" dirty="0">
                          <a:solidFill>
                            <a:srgbClr val="CA7900"/>
                          </a:solidFill>
                          <a:effectLst/>
                          <a:hlinkClick r:id="rId3" tooltip="matplotlib.lines.Line2D"/>
                        </a:rPr>
                        <a:t>Line2D</a:t>
                      </a:r>
                      <a:r>
                        <a:rPr lang="en-US" sz="1100" dirty="0">
                          <a:effectLst/>
                        </a:rPr>
                        <a:t> line style spec.</a:t>
                      </a:r>
                    </a:p>
                  </a:txBody>
                  <a:tcPr marL="93296" marR="46648" marT="46648" marB="46648">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37572092"/>
                  </a:ext>
                </a:extLst>
              </a:tr>
            </a:tbl>
          </a:graphicData>
        </a:graphic>
      </p:graphicFrame>
      <p:sp>
        <p:nvSpPr>
          <p:cNvPr id="7" name="矩形 6">
            <a:extLst>
              <a:ext uri="{FF2B5EF4-FFF2-40B4-BE49-F238E27FC236}">
                <a16:creationId xmlns:a16="http://schemas.microsoft.com/office/drawing/2014/main" xmlns="" id="{62E72658-16D1-4ABA-BC9E-1222005AD78E}"/>
              </a:ext>
            </a:extLst>
          </p:cNvPr>
          <p:cNvSpPr/>
          <p:nvPr/>
        </p:nvSpPr>
        <p:spPr>
          <a:xfrm>
            <a:off x="47176" y="124962"/>
            <a:ext cx="5721823" cy="369332"/>
          </a:xfrm>
          <a:prstGeom prst="rect">
            <a:avLst/>
          </a:prstGeom>
        </p:spPr>
        <p:txBody>
          <a:bodyPr wrap="none">
            <a:spAutoFit/>
          </a:bodyPr>
          <a:lstStyle/>
          <a:p>
            <a:r>
              <a:rPr lang="en-US" altLang="zh-CN" dirty="0" err="1"/>
              <a:t>Axes.tick_params</a:t>
            </a:r>
            <a:r>
              <a:rPr lang="en-US" altLang="zh-CN" dirty="0"/>
              <a:t>(self, axis='both', **</a:t>
            </a:r>
            <a:r>
              <a:rPr lang="en-US" altLang="zh-CN" dirty="0" err="1"/>
              <a:t>kwargs</a:t>
            </a:r>
            <a:r>
              <a:rPr lang="en-US" altLang="zh-CN" dirty="0"/>
              <a:t>)</a:t>
            </a:r>
          </a:p>
        </p:txBody>
      </p:sp>
      <p:sp>
        <p:nvSpPr>
          <p:cNvPr id="14" name="矩形 13">
            <a:extLst>
              <a:ext uri="{FF2B5EF4-FFF2-40B4-BE49-F238E27FC236}">
                <a16:creationId xmlns:a16="http://schemas.microsoft.com/office/drawing/2014/main" xmlns="" id="{91FFFFBC-DA13-41BD-8E38-F8763B93975C}"/>
              </a:ext>
            </a:extLst>
          </p:cNvPr>
          <p:cNvSpPr/>
          <p:nvPr/>
        </p:nvSpPr>
        <p:spPr>
          <a:xfrm>
            <a:off x="47176" y="251259"/>
            <a:ext cx="6067110" cy="1200329"/>
          </a:xfrm>
          <a:prstGeom prst="rect">
            <a:avLst/>
          </a:prstGeom>
        </p:spPr>
        <p:txBody>
          <a:bodyPr wrap="none">
            <a:spAutoFit/>
          </a:bodyPr>
          <a:lstStyle/>
          <a:p>
            <a:r>
              <a:rPr lang="en-US" altLang="zh-CN" dirty="0"/>
              <a:t>…</a:t>
            </a:r>
          </a:p>
          <a:p>
            <a:r>
              <a:rPr lang="en-US" altLang="zh-CN" dirty="0"/>
              <a:t>fig = </a:t>
            </a:r>
            <a:r>
              <a:rPr lang="en-US" altLang="zh-CN" dirty="0" err="1"/>
              <a:t>plt.figure</a:t>
            </a:r>
            <a:r>
              <a:rPr lang="en-US" altLang="zh-CN" dirty="0"/>
              <a:t>()</a:t>
            </a:r>
          </a:p>
          <a:p>
            <a:r>
              <a:rPr lang="en-US" altLang="zh-CN" dirty="0"/>
              <a:t>ax = </a:t>
            </a:r>
            <a:r>
              <a:rPr lang="en-US" altLang="zh-CN" dirty="0" err="1"/>
              <a:t>fig.add_subplot</a:t>
            </a:r>
            <a:r>
              <a:rPr lang="en-US" altLang="zh-CN" dirty="0"/>
              <a:t>(111)</a:t>
            </a:r>
          </a:p>
          <a:p>
            <a:r>
              <a:rPr lang="en-US" altLang="zh-CN" dirty="0" err="1"/>
              <a:t>ax.tick_params</a:t>
            </a:r>
            <a:r>
              <a:rPr lang="en-US" altLang="zh-CN" dirty="0"/>
              <a:t>(axis='x', </a:t>
            </a:r>
            <a:r>
              <a:rPr lang="en-US" altLang="zh-CN" dirty="0" err="1"/>
              <a:t>labelsize</a:t>
            </a:r>
            <a:r>
              <a:rPr lang="en-US" altLang="zh-CN" dirty="0"/>
              <a:t>=24, color='C4')</a:t>
            </a:r>
          </a:p>
        </p:txBody>
      </p:sp>
      <p:sp>
        <p:nvSpPr>
          <p:cNvPr id="16" name="矩形: 圆角 15">
            <a:extLst>
              <a:ext uri="{FF2B5EF4-FFF2-40B4-BE49-F238E27FC236}">
                <a16:creationId xmlns:a16="http://schemas.microsoft.com/office/drawing/2014/main" xmlns="" id="{F5BEFC38-B0C4-444A-A251-52787F0DB7F6}"/>
              </a:ext>
            </a:extLst>
          </p:cNvPr>
          <p:cNvSpPr/>
          <p:nvPr/>
        </p:nvSpPr>
        <p:spPr>
          <a:xfrm>
            <a:off x="98013" y="1451588"/>
            <a:ext cx="6157034" cy="345696"/>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70C0"/>
                </a:solidFill>
              </a:rPr>
              <a:t>把</a:t>
            </a:r>
            <a:r>
              <a:rPr lang="en-US" altLang="zh-CN" sz="1400" dirty="0">
                <a:solidFill>
                  <a:srgbClr val="0070C0"/>
                </a:solidFill>
              </a:rPr>
              <a:t>x</a:t>
            </a:r>
            <a:r>
              <a:rPr lang="zh-CN" altLang="en-US" sz="1400" dirty="0">
                <a:solidFill>
                  <a:srgbClr val="0070C0"/>
                </a:solidFill>
              </a:rPr>
              <a:t>轴的刻度文字大小设为</a:t>
            </a:r>
            <a:r>
              <a:rPr lang="en-US" altLang="zh-CN" sz="1400" dirty="0">
                <a:solidFill>
                  <a:srgbClr val="0070C0"/>
                </a:solidFill>
              </a:rPr>
              <a:t>24</a:t>
            </a:r>
            <a:r>
              <a:rPr lang="zh-CN" altLang="en-US" sz="1400" dirty="0">
                <a:solidFill>
                  <a:srgbClr val="0070C0"/>
                </a:solidFill>
              </a:rPr>
              <a:t>，刻度颜色设为当前颜色循环中的第四个颜色</a:t>
            </a:r>
          </a:p>
        </p:txBody>
      </p:sp>
      <p:cxnSp>
        <p:nvCxnSpPr>
          <p:cNvPr id="9" name="直接连接符 8">
            <a:extLst>
              <a:ext uri="{FF2B5EF4-FFF2-40B4-BE49-F238E27FC236}">
                <a16:creationId xmlns:a16="http://schemas.microsoft.com/office/drawing/2014/main" xmlns="" id="{1F7D7786-B35C-4911-9A1D-3FAF0ADD2692}"/>
              </a:ext>
            </a:extLst>
          </p:cNvPr>
          <p:cNvCxnSpPr/>
          <p:nvPr/>
        </p:nvCxnSpPr>
        <p:spPr>
          <a:xfrm>
            <a:off x="98013" y="1945757"/>
            <a:ext cx="6095559"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1" name="矩形 10">
            <a:extLst>
              <a:ext uri="{FF2B5EF4-FFF2-40B4-BE49-F238E27FC236}">
                <a16:creationId xmlns:a16="http://schemas.microsoft.com/office/drawing/2014/main" xmlns="" id="{2C963094-1AA0-4E9B-AE3C-9915F5BF9B9F}"/>
              </a:ext>
            </a:extLst>
          </p:cNvPr>
          <p:cNvSpPr/>
          <p:nvPr/>
        </p:nvSpPr>
        <p:spPr>
          <a:xfrm>
            <a:off x="47176" y="2012408"/>
            <a:ext cx="6096000" cy="923330"/>
          </a:xfrm>
          <a:prstGeom prst="rect">
            <a:avLst/>
          </a:prstGeom>
        </p:spPr>
        <p:txBody>
          <a:bodyPr>
            <a:spAutoFit/>
          </a:bodyPr>
          <a:lstStyle/>
          <a:p>
            <a:r>
              <a:rPr lang="en-US" altLang="zh-CN" dirty="0"/>
              <a:t>from </a:t>
            </a:r>
            <a:r>
              <a:rPr lang="en-US" altLang="zh-CN" dirty="0" err="1"/>
              <a:t>matplotlib.ticker</a:t>
            </a:r>
            <a:r>
              <a:rPr lang="en-US" altLang="zh-CN" dirty="0"/>
              <a:t> import (</a:t>
            </a:r>
            <a:r>
              <a:rPr lang="en-US" altLang="zh-CN" dirty="0" err="1"/>
              <a:t>MultipleLocator</a:t>
            </a:r>
            <a:r>
              <a:rPr lang="en-US" altLang="zh-CN" dirty="0"/>
              <a:t>, </a:t>
            </a:r>
          </a:p>
          <a:p>
            <a:r>
              <a:rPr lang="en-US" altLang="zh-CN" dirty="0"/>
              <a:t>			         </a:t>
            </a:r>
            <a:r>
              <a:rPr lang="en-US" altLang="zh-CN" dirty="0" err="1"/>
              <a:t>FormatStrFormatter</a:t>
            </a:r>
            <a:r>
              <a:rPr lang="en-US" altLang="zh-CN" dirty="0"/>
              <a:t>,</a:t>
            </a:r>
          </a:p>
          <a:p>
            <a:r>
              <a:rPr lang="en-US" altLang="zh-CN" dirty="0"/>
              <a:t>                                           </a:t>
            </a:r>
            <a:r>
              <a:rPr lang="en-US" altLang="zh-CN" dirty="0" err="1"/>
              <a:t>AutoMinorLocator</a:t>
            </a:r>
            <a:r>
              <a:rPr lang="en-US" altLang="zh-CN" dirty="0"/>
              <a:t>)</a:t>
            </a:r>
          </a:p>
        </p:txBody>
      </p:sp>
      <p:sp>
        <p:nvSpPr>
          <p:cNvPr id="13" name="矩形 12">
            <a:extLst>
              <a:ext uri="{FF2B5EF4-FFF2-40B4-BE49-F238E27FC236}">
                <a16:creationId xmlns:a16="http://schemas.microsoft.com/office/drawing/2014/main" xmlns="" id="{8FB3F249-83BA-4E2E-801B-BCD2B865993C}"/>
              </a:ext>
            </a:extLst>
          </p:cNvPr>
          <p:cNvSpPr/>
          <p:nvPr/>
        </p:nvSpPr>
        <p:spPr>
          <a:xfrm>
            <a:off x="48982" y="2904568"/>
            <a:ext cx="5881738" cy="369332"/>
          </a:xfrm>
          <a:prstGeom prst="rect">
            <a:avLst/>
          </a:prstGeom>
        </p:spPr>
        <p:txBody>
          <a:bodyPr wrap="none">
            <a:spAutoFit/>
          </a:bodyPr>
          <a:lstStyle/>
          <a:p>
            <a:r>
              <a:rPr lang="en-US" altLang="zh-CN" dirty="0" err="1"/>
              <a:t>ax.xaxis.set_minor_locator</a:t>
            </a:r>
            <a:r>
              <a:rPr lang="en-US" altLang="zh-CN" dirty="0"/>
              <a:t>(</a:t>
            </a:r>
            <a:r>
              <a:rPr lang="en-US" altLang="zh-CN" dirty="0" err="1"/>
              <a:t>MultipleLocator</a:t>
            </a:r>
            <a:r>
              <a:rPr lang="en-US" altLang="zh-CN" dirty="0"/>
              <a:t>(0.1))</a:t>
            </a:r>
          </a:p>
        </p:txBody>
      </p:sp>
      <p:sp>
        <p:nvSpPr>
          <p:cNvPr id="26" name="矩形: 圆角 25">
            <a:extLst>
              <a:ext uri="{FF2B5EF4-FFF2-40B4-BE49-F238E27FC236}">
                <a16:creationId xmlns:a16="http://schemas.microsoft.com/office/drawing/2014/main" xmlns="" id="{183FE7FC-9830-471C-8CB2-CA1895772A50}"/>
              </a:ext>
            </a:extLst>
          </p:cNvPr>
          <p:cNvSpPr/>
          <p:nvPr/>
        </p:nvSpPr>
        <p:spPr>
          <a:xfrm>
            <a:off x="3386404" y="3273900"/>
            <a:ext cx="1970959" cy="345696"/>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70C0"/>
                </a:solidFill>
              </a:rPr>
              <a:t>设置副刻度间隔为</a:t>
            </a:r>
            <a:r>
              <a:rPr lang="en-US" altLang="zh-CN" sz="1400" dirty="0">
                <a:solidFill>
                  <a:srgbClr val="0070C0"/>
                </a:solidFill>
              </a:rPr>
              <a:t>0.1</a:t>
            </a:r>
            <a:endParaRPr lang="zh-CN" altLang="en-US" sz="1400" dirty="0">
              <a:solidFill>
                <a:srgbClr val="0070C0"/>
              </a:solidFill>
            </a:endParaRPr>
          </a:p>
        </p:txBody>
      </p:sp>
      <p:cxnSp>
        <p:nvCxnSpPr>
          <p:cNvPr id="17" name="直接连接符 16">
            <a:extLst>
              <a:ext uri="{FF2B5EF4-FFF2-40B4-BE49-F238E27FC236}">
                <a16:creationId xmlns:a16="http://schemas.microsoft.com/office/drawing/2014/main" xmlns="" id="{AB557879-0B67-4708-B2A3-E22EC15B5162}"/>
              </a:ext>
            </a:extLst>
          </p:cNvPr>
          <p:cNvCxnSpPr/>
          <p:nvPr/>
        </p:nvCxnSpPr>
        <p:spPr>
          <a:xfrm>
            <a:off x="159488" y="3753536"/>
            <a:ext cx="6095559"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8" name="矩形 17">
            <a:extLst>
              <a:ext uri="{FF2B5EF4-FFF2-40B4-BE49-F238E27FC236}">
                <a16:creationId xmlns:a16="http://schemas.microsoft.com/office/drawing/2014/main" xmlns="" id="{48E744CD-932A-49E2-8BB6-07A70356A54B}"/>
              </a:ext>
            </a:extLst>
          </p:cNvPr>
          <p:cNvSpPr/>
          <p:nvPr/>
        </p:nvSpPr>
        <p:spPr>
          <a:xfrm>
            <a:off x="139862" y="3838194"/>
            <a:ext cx="2523448" cy="369332"/>
          </a:xfrm>
          <a:prstGeom prst="rect">
            <a:avLst/>
          </a:prstGeom>
        </p:spPr>
        <p:txBody>
          <a:bodyPr wrap="none">
            <a:spAutoFit/>
          </a:bodyPr>
          <a:lstStyle/>
          <a:p>
            <a:r>
              <a:rPr lang="en-US" altLang="zh-CN" dirty="0" err="1"/>
              <a:t>ax.set_xscale</a:t>
            </a:r>
            <a:r>
              <a:rPr lang="en-US" altLang="zh-CN" dirty="0"/>
              <a:t>("log")</a:t>
            </a:r>
          </a:p>
        </p:txBody>
      </p:sp>
      <p:sp>
        <p:nvSpPr>
          <p:cNvPr id="19" name="矩形: 圆角 18">
            <a:extLst>
              <a:ext uri="{FF2B5EF4-FFF2-40B4-BE49-F238E27FC236}">
                <a16:creationId xmlns:a16="http://schemas.microsoft.com/office/drawing/2014/main" xmlns="" id="{D3124CD1-9B92-484A-8D90-7C278CD38970}"/>
              </a:ext>
            </a:extLst>
          </p:cNvPr>
          <p:cNvSpPr/>
          <p:nvPr/>
        </p:nvSpPr>
        <p:spPr>
          <a:xfrm>
            <a:off x="2812580" y="3886396"/>
            <a:ext cx="2544783" cy="345696"/>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70C0"/>
                </a:solidFill>
              </a:rPr>
              <a:t>设置</a:t>
            </a:r>
            <a:r>
              <a:rPr lang="en-US" altLang="zh-CN" sz="1400" dirty="0">
                <a:solidFill>
                  <a:srgbClr val="0070C0"/>
                </a:solidFill>
              </a:rPr>
              <a:t>x</a:t>
            </a:r>
            <a:r>
              <a:rPr lang="zh-CN" altLang="en-US" sz="1400" dirty="0">
                <a:solidFill>
                  <a:srgbClr val="0070C0"/>
                </a:solidFill>
              </a:rPr>
              <a:t>轴刻度以</a:t>
            </a:r>
            <a:r>
              <a:rPr lang="en-US" altLang="zh-CN" sz="1400" dirty="0">
                <a:solidFill>
                  <a:srgbClr val="0070C0"/>
                </a:solidFill>
              </a:rPr>
              <a:t>log</a:t>
            </a:r>
            <a:r>
              <a:rPr lang="zh-CN" altLang="en-US" sz="1400" dirty="0">
                <a:solidFill>
                  <a:srgbClr val="0070C0"/>
                </a:solidFill>
              </a:rPr>
              <a:t>均匀分布</a:t>
            </a:r>
          </a:p>
        </p:txBody>
      </p:sp>
      <p:sp>
        <p:nvSpPr>
          <p:cNvPr id="21" name="矩形 20">
            <a:extLst>
              <a:ext uri="{FF2B5EF4-FFF2-40B4-BE49-F238E27FC236}">
                <a16:creationId xmlns:a16="http://schemas.microsoft.com/office/drawing/2014/main" xmlns="" id="{6A2EB56F-A65B-408F-8BFB-EF8C69092F5D}"/>
              </a:ext>
            </a:extLst>
          </p:cNvPr>
          <p:cNvSpPr/>
          <p:nvPr/>
        </p:nvSpPr>
        <p:spPr>
          <a:xfrm>
            <a:off x="2812580" y="4248904"/>
            <a:ext cx="2052165" cy="369332"/>
          </a:xfrm>
          <a:prstGeom prst="rect">
            <a:avLst/>
          </a:prstGeom>
        </p:spPr>
        <p:txBody>
          <a:bodyPr wrap="none">
            <a:spAutoFit/>
          </a:bodyPr>
          <a:lstStyle/>
          <a:p>
            <a:r>
              <a:rPr lang="en-US" altLang="zh-CN" dirty="0" err="1">
                <a:solidFill>
                  <a:schemeClr val="bg1">
                    <a:lumMod val="65000"/>
                  </a:schemeClr>
                </a:solidFill>
              </a:rPr>
              <a:t>plt.xscale</a:t>
            </a:r>
            <a:r>
              <a:rPr lang="en-US" altLang="zh-CN" dirty="0">
                <a:solidFill>
                  <a:schemeClr val="bg1">
                    <a:lumMod val="65000"/>
                  </a:schemeClr>
                </a:solidFill>
              </a:rPr>
              <a:t>("log")</a:t>
            </a:r>
          </a:p>
        </p:txBody>
      </p:sp>
    </p:spTree>
    <p:extLst>
      <p:ext uri="{BB962C8B-B14F-4D97-AF65-F5344CB8AC3E}">
        <p14:creationId xmlns:p14="http://schemas.microsoft.com/office/powerpoint/2010/main" val="260626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4" grpId="0"/>
      <p:bldP spid="16" grpId="0" animBg="1"/>
      <p:bldP spid="11" grpId="0"/>
      <p:bldP spid="13" grpId="0"/>
      <p:bldP spid="26" grpId="0" animBg="1"/>
      <p:bldP spid="18" grpId="0"/>
      <p:bldP spid="19" grpId="0" animBg="1"/>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参数控制：线段对象</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3" name="矩形 2">
            <a:extLst>
              <a:ext uri="{FF2B5EF4-FFF2-40B4-BE49-F238E27FC236}">
                <a16:creationId xmlns:a16="http://schemas.microsoft.com/office/drawing/2014/main" xmlns="" id="{FFE5A0B8-EE8D-4305-BB77-1EC134DFD0D0}"/>
              </a:ext>
            </a:extLst>
          </p:cNvPr>
          <p:cNvSpPr/>
          <p:nvPr/>
        </p:nvSpPr>
        <p:spPr>
          <a:xfrm>
            <a:off x="464288" y="383623"/>
            <a:ext cx="6096000" cy="923330"/>
          </a:xfrm>
          <a:prstGeom prst="rect">
            <a:avLst/>
          </a:prstGeom>
        </p:spPr>
        <p:txBody>
          <a:bodyPr>
            <a:spAutoFit/>
          </a:bodyPr>
          <a:lstStyle/>
          <a:p>
            <a:r>
              <a:rPr lang="en-US" altLang="zh-CN" dirty="0"/>
              <a:t>fig = </a:t>
            </a:r>
            <a:r>
              <a:rPr lang="en-US" altLang="zh-CN" dirty="0" err="1"/>
              <a:t>plt.figure</a:t>
            </a:r>
            <a:r>
              <a:rPr lang="en-US" altLang="zh-CN" dirty="0"/>
              <a:t>()</a:t>
            </a:r>
          </a:p>
          <a:p>
            <a:r>
              <a:rPr lang="en-US" altLang="zh-CN" dirty="0"/>
              <a:t>ax = </a:t>
            </a:r>
            <a:r>
              <a:rPr lang="en-US" altLang="zh-CN" dirty="0" err="1"/>
              <a:t>fig.add_subplot</a:t>
            </a:r>
            <a:r>
              <a:rPr lang="en-US" altLang="zh-CN" dirty="0"/>
              <a:t>(111)</a:t>
            </a:r>
          </a:p>
          <a:p>
            <a:r>
              <a:rPr lang="en-US" altLang="zh-CN" dirty="0"/>
              <a:t>line = </a:t>
            </a:r>
            <a:r>
              <a:rPr lang="en-US" altLang="zh-CN" dirty="0" err="1"/>
              <a:t>ax.plot</a:t>
            </a:r>
            <a:r>
              <a:rPr lang="en-US" altLang="zh-CN" dirty="0"/>
              <a:t>([1,2])</a:t>
            </a:r>
          </a:p>
        </p:txBody>
      </p:sp>
      <p:sp>
        <p:nvSpPr>
          <p:cNvPr id="4" name="矩形 3">
            <a:extLst>
              <a:ext uri="{FF2B5EF4-FFF2-40B4-BE49-F238E27FC236}">
                <a16:creationId xmlns:a16="http://schemas.microsoft.com/office/drawing/2014/main" xmlns="" id="{44B12BA0-C804-496B-BA00-4D2E6ADE63DD}"/>
              </a:ext>
            </a:extLst>
          </p:cNvPr>
          <p:cNvSpPr/>
          <p:nvPr/>
        </p:nvSpPr>
        <p:spPr>
          <a:xfrm>
            <a:off x="464288" y="1505910"/>
            <a:ext cx="6096000" cy="369332"/>
          </a:xfrm>
          <a:prstGeom prst="rect">
            <a:avLst/>
          </a:prstGeom>
        </p:spPr>
        <p:txBody>
          <a:bodyPr>
            <a:spAutoFit/>
          </a:bodyPr>
          <a:lstStyle/>
          <a:p>
            <a:r>
              <a:rPr lang="en-US" altLang="zh-CN" dirty="0"/>
              <a:t>c = </a:t>
            </a:r>
            <a:r>
              <a:rPr lang="en-US" altLang="zh-CN" dirty="0" err="1"/>
              <a:t>line.get_color</a:t>
            </a:r>
            <a:r>
              <a:rPr lang="en-US" altLang="zh-CN" dirty="0"/>
              <a:t>()</a:t>
            </a:r>
          </a:p>
        </p:txBody>
      </p:sp>
      <p:sp>
        <p:nvSpPr>
          <p:cNvPr id="5" name="矩形 4">
            <a:extLst>
              <a:ext uri="{FF2B5EF4-FFF2-40B4-BE49-F238E27FC236}">
                <a16:creationId xmlns:a16="http://schemas.microsoft.com/office/drawing/2014/main" xmlns="" id="{D6261067-9C46-43E5-9BB2-A5488D18AADC}"/>
              </a:ext>
            </a:extLst>
          </p:cNvPr>
          <p:cNvSpPr/>
          <p:nvPr/>
        </p:nvSpPr>
        <p:spPr>
          <a:xfrm>
            <a:off x="464288" y="2890916"/>
            <a:ext cx="2619628" cy="369332"/>
          </a:xfrm>
          <a:prstGeom prst="rect">
            <a:avLst/>
          </a:prstGeom>
        </p:spPr>
        <p:txBody>
          <a:bodyPr wrap="none">
            <a:spAutoFit/>
          </a:bodyPr>
          <a:lstStyle/>
          <a:p>
            <a:r>
              <a:rPr lang="en-US" altLang="zh-CN" dirty="0" err="1"/>
              <a:t>ax.lines</a:t>
            </a:r>
            <a:r>
              <a:rPr lang="en-US" altLang="zh-CN" dirty="0"/>
              <a:t>[0].</a:t>
            </a:r>
            <a:r>
              <a:rPr lang="en-US" altLang="zh-CN" dirty="0" err="1"/>
              <a:t>set_lw</a:t>
            </a:r>
            <a:r>
              <a:rPr lang="en-US" altLang="zh-CN" dirty="0"/>
              <a:t>(</a:t>
            </a:r>
            <a:r>
              <a:rPr lang="en-US" altLang="zh-CN" dirty="0">
                <a:solidFill>
                  <a:schemeClr val="accent2"/>
                </a:solidFill>
              </a:rPr>
              <a:t>5</a:t>
            </a:r>
            <a:r>
              <a:rPr lang="en-US" altLang="zh-CN" dirty="0"/>
              <a:t>)</a:t>
            </a:r>
          </a:p>
        </p:txBody>
      </p:sp>
      <p:sp>
        <p:nvSpPr>
          <p:cNvPr id="12" name="矩形: 圆角 11">
            <a:extLst>
              <a:ext uri="{FF2B5EF4-FFF2-40B4-BE49-F238E27FC236}">
                <a16:creationId xmlns:a16="http://schemas.microsoft.com/office/drawing/2014/main" xmlns="" id="{8CF0F17D-7A02-45F6-9D51-683EDA3C7AAE}"/>
              </a:ext>
            </a:extLst>
          </p:cNvPr>
          <p:cNvSpPr/>
          <p:nvPr/>
        </p:nvSpPr>
        <p:spPr>
          <a:xfrm>
            <a:off x="3141854" y="981541"/>
            <a:ext cx="5326979" cy="345696"/>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70C0"/>
                </a:solidFill>
              </a:rPr>
              <a:t>在图轴</a:t>
            </a:r>
            <a:r>
              <a:rPr lang="en-US" altLang="zh-CN" sz="1400" dirty="0">
                <a:solidFill>
                  <a:srgbClr val="0070C0"/>
                </a:solidFill>
              </a:rPr>
              <a:t>ax</a:t>
            </a:r>
            <a:r>
              <a:rPr lang="zh-CN" altLang="en-US" sz="1400" dirty="0">
                <a:solidFill>
                  <a:srgbClr val="0070C0"/>
                </a:solidFill>
              </a:rPr>
              <a:t>中添加了一条线段，并把该线段的入口返回给</a:t>
            </a:r>
            <a:r>
              <a:rPr lang="en-US" altLang="zh-CN" sz="1400" dirty="0">
                <a:solidFill>
                  <a:srgbClr val="0070C0"/>
                </a:solidFill>
              </a:rPr>
              <a:t>line</a:t>
            </a:r>
            <a:r>
              <a:rPr lang="zh-CN" altLang="en-US" sz="1400" dirty="0">
                <a:solidFill>
                  <a:srgbClr val="0070C0"/>
                </a:solidFill>
              </a:rPr>
              <a:t>变量</a:t>
            </a:r>
          </a:p>
        </p:txBody>
      </p:sp>
      <p:sp>
        <p:nvSpPr>
          <p:cNvPr id="13" name="矩形: 圆角 12">
            <a:extLst>
              <a:ext uri="{FF2B5EF4-FFF2-40B4-BE49-F238E27FC236}">
                <a16:creationId xmlns:a16="http://schemas.microsoft.com/office/drawing/2014/main" xmlns="" id="{394D55EA-9E0A-4FD7-AB4A-9E063B6320C2}"/>
              </a:ext>
            </a:extLst>
          </p:cNvPr>
          <p:cNvSpPr/>
          <p:nvPr/>
        </p:nvSpPr>
        <p:spPr>
          <a:xfrm>
            <a:off x="3141854" y="1573119"/>
            <a:ext cx="1828868" cy="345696"/>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70C0"/>
                </a:solidFill>
              </a:rPr>
              <a:t>返回线段对象的颜色</a:t>
            </a:r>
          </a:p>
        </p:txBody>
      </p:sp>
      <p:sp>
        <p:nvSpPr>
          <p:cNvPr id="14" name="矩形 13">
            <a:extLst>
              <a:ext uri="{FF2B5EF4-FFF2-40B4-BE49-F238E27FC236}">
                <a16:creationId xmlns:a16="http://schemas.microsoft.com/office/drawing/2014/main" xmlns="" id="{52316776-2478-49BE-947F-44A6AB236F63}"/>
              </a:ext>
            </a:extLst>
          </p:cNvPr>
          <p:cNvSpPr/>
          <p:nvPr/>
        </p:nvSpPr>
        <p:spPr>
          <a:xfrm>
            <a:off x="464288" y="2076971"/>
            <a:ext cx="6096000" cy="369332"/>
          </a:xfrm>
          <a:prstGeom prst="rect">
            <a:avLst/>
          </a:prstGeom>
        </p:spPr>
        <p:txBody>
          <a:bodyPr>
            <a:spAutoFit/>
          </a:bodyPr>
          <a:lstStyle/>
          <a:p>
            <a:r>
              <a:rPr lang="en-US" altLang="zh-CN" dirty="0"/>
              <a:t>c = </a:t>
            </a:r>
            <a:r>
              <a:rPr lang="en-US" altLang="zh-CN" dirty="0" err="1"/>
              <a:t>line.set_color</a:t>
            </a:r>
            <a:r>
              <a:rPr lang="en-US" altLang="zh-CN" dirty="0"/>
              <a:t>(</a:t>
            </a:r>
            <a:r>
              <a:rPr lang="en-US" altLang="zh-CN" dirty="0">
                <a:solidFill>
                  <a:schemeClr val="accent6"/>
                </a:solidFill>
              </a:rPr>
              <a:t>'red'</a:t>
            </a:r>
            <a:r>
              <a:rPr lang="en-US" altLang="zh-CN" dirty="0"/>
              <a:t>)</a:t>
            </a:r>
          </a:p>
        </p:txBody>
      </p:sp>
      <p:sp>
        <p:nvSpPr>
          <p:cNvPr id="16" name="矩形: 圆角 15">
            <a:extLst>
              <a:ext uri="{FF2B5EF4-FFF2-40B4-BE49-F238E27FC236}">
                <a16:creationId xmlns:a16="http://schemas.microsoft.com/office/drawing/2014/main" xmlns="" id="{BE1D637C-9F75-4862-BE9A-EEEA283EFE6A}"/>
              </a:ext>
            </a:extLst>
          </p:cNvPr>
          <p:cNvSpPr/>
          <p:nvPr/>
        </p:nvSpPr>
        <p:spPr>
          <a:xfrm>
            <a:off x="3512288" y="2092653"/>
            <a:ext cx="1828868" cy="345696"/>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70C0"/>
                </a:solidFill>
              </a:rPr>
              <a:t>把线段颜色设为红色</a:t>
            </a:r>
          </a:p>
        </p:txBody>
      </p:sp>
      <p:sp>
        <p:nvSpPr>
          <p:cNvPr id="17" name="矩形: 圆角 16">
            <a:extLst>
              <a:ext uri="{FF2B5EF4-FFF2-40B4-BE49-F238E27FC236}">
                <a16:creationId xmlns:a16="http://schemas.microsoft.com/office/drawing/2014/main" xmlns="" id="{19218117-AF99-46AE-B48F-B65C765A5AA3}"/>
              </a:ext>
            </a:extLst>
          </p:cNvPr>
          <p:cNvSpPr/>
          <p:nvPr/>
        </p:nvSpPr>
        <p:spPr>
          <a:xfrm>
            <a:off x="3487725" y="2919350"/>
            <a:ext cx="2796117" cy="467579"/>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70C0"/>
                </a:solidFill>
              </a:rPr>
              <a:t>把线段宽度设为</a:t>
            </a:r>
            <a:r>
              <a:rPr lang="en-US" altLang="zh-CN" sz="1400" dirty="0">
                <a:solidFill>
                  <a:srgbClr val="0070C0"/>
                </a:solidFill>
              </a:rPr>
              <a:t>5</a:t>
            </a:r>
            <a:r>
              <a:rPr lang="zh-CN" altLang="en-US" sz="1400" dirty="0">
                <a:solidFill>
                  <a:srgbClr val="0070C0"/>
                </a:solidFill>
              </a:rPr>
              <a:t>，可以直接调用图轴中</a:t>
            </a:r>
            <a:r>
              <a:rPr lang="en-US" altLang="zh-CN" sz="1400" dirty="0">
                <a:solidFill>
                  <a:srgbClr val="0070C0"/>
                </a:solidFill>
              </a:rPr>
              <a:t>lines</a:t>
            </a:r>
            <a:r>
              <a:rPr lang="zh-CN" altLang="en-US" sz="1400" dirty="0">
                <a:solidFill>
                  <a:srgbClr val="0070C0"/>
                </a:solidFill>
              </a:rPr>
              <a:t>列表中的对象操作</a:t>
            </a:r>
          </a:p>
        </p:txBody>
      </p:sp>
      <p:sp>
        <p:nvSpPr>
          <p:cNvPr id="18" name="矩形 17">
            <a:extLst>
              <a:ext uri="{FF2B5EF4-FFF2-40B4-BE49-F238E27FC236}">
                <a16:creationId xmlns:a16="http://schemas.microsoft.com/office/drawing/2014/main" xmlns="" id="{90AB4409-0DBB-4EEF-B463-7830507BB765}"/>
              </a:ext>
            </a:extLst>
          </p:cNvPr>
          <p:cNvSpPr/>
          <p:nvPr/>
        </p:nvSpPr>
        <p:spPr>
          <a:xfrm>
            <a:off x="8732897" y="305581"/>
            <a:ext cx="2919359" cy="1200329"/>
          </a:xfrm>
          <a:prstGeom prst="rect">
            <a:avLst/>
          </a:prstGeom>
        </p:spPr>
        <p:txBody>
          <a:bodyPr wrap="square">
            <a:spAutoFit/>
          </a:bodyPr>
          <a:lstStyle/>
          <a:p>
            <a:r>
              <a:rPr lang="zh-CN" altLang="en-US" dirty="0">
                <a:solidFill>
                  <a:schemeClr val="accent4"/>
                </a:solidFill>
              </a:rPr>
              <a:t>本页的功能基本不会在实际操作中用到，只是作为认识</a:t>
            </a:r>
            <a:r>
              <a:rPr lang="en-US" altLang="zh-CN" dirty="0" err="1">
                <a:solidFill>
                  <a:schemeClr val="accent4"/>
                </a:solidFill>
              </a:rPr>
              <a:t>matiplotlib</a:t>
            </a:r>
            <a:r>
              <a:rPr lang="zh-CN" altLang="en-US" dirty="0">
                <a:solidFill>
                  <a:schemeClr val="accent4"/>
                </a:solidFill>
              </a:rPr>
              <a:t>中对象元素的示例</a:t>
            </a:r>
            <a:endParaRPr lang="en-US" altLang="zh-CN" dirty="0">
              <a:solidFill>
                <a:schemeClr val="accent4"/>
              </a:solidFill>
            </a:endParaRPr>
          </a:p>
        </p:txBody>
      </p:sp>
      <p:sp>
        <p:nvSpPr>
          <p:cNvPr id="6" name="矩形 5">
            <a:extLst>
              <a:ext uri="{FF2B5EF4-FFF2-40B4-BE49-F238E27FC236}">
                <a16:creationId xmlns:a16="http://schemas.microsoft.com/office/drawing/2014/main" xmlns="" id="{E325AD7E-5A8F-4279-8E22-DCCDD6D03387}"/>
              </a:ext>
            </a:extLst>
          </p:cNvPr>
          <p:cNvSpPr/>
          <p:nvPr/>
        </p:nvSpPr>
        <p:spPr>
          <a:xfrm>
            <a:off x="6920485" y="1759567"/>
            <a:ext cx="6096000" cy="1200329"/>
          </a:xfrm>
          <a:prstGeom prst="rect">
            <a:avLst/>
          </a:prstGeom>
          <a:solidFill>
            <a:srgbClr val="FFC000"/>
          </a:solidFill>
        </p:spPr>
        <p:txBody>
          <a:bodyPr>
            <a:spAutoFit/>
          </a:bodyPr>
          <a:lstStyle/>
          <a:p>
            <a:r>
              <a:rPr lang="en-US" altLang="zh-CN" dirty="0" err="1"/>
              <a:t>ax.spines</a:t>
            </a:r>
            <a:r>
              <a:rPr lang="en-US" altLang="zh-CN" dirty="0"/>
              <a:t>[</a:t>
            </a:r>
            <a:r>
              <a:rPr lang="en-US" altLang="zh-CN" dirty="0">
                <a:solidFill>
                  <a:schemeClr val="accent6"/>
                </a:solidFill>
              </a:rPr>
              <a:t>'right'</a:t>
            </a:r>
            <a:r>
              <a:rPr lang="en-US" altLang="zh-CN" dirty="0"/>
              <a:t>].</a:t>
            </a:r>
            <a:r>
              <a:rPr lang="en-US" altLang="zh-CN" dirty="0" err="1"/>
              <a:t>set_visible</a:t>
            </a:r>
            <a:r>
              <a:rPr lang="en-US" altLang="zh-CN" dirty="0"/>
              <a:t>(</a:t>
            </a:r>
            <a:r>
              <a:rPr lang="en-US" altLang="zh-CN" dirty="0">
                <a:solidFill>
                  <a:schemeClr val="accent6"/>
                </a:solidFill>
              </a:rPr>
              <a:t>False</a:t>
            </a:r>
            <a:r>
              <a:rPr lang="en-US" altLang="zh-CN" dirty="0"/>
              <a:t>)</a:t>
            </a:r>
          </a:p>
          <a:p>
            <a:r>
              <a:rPr lang="en-US" altLang="zh-CN" dirty="0" err="1"/>
              <a:t>ax.spines</a:t>
            </a:r>
            <a:r>
              <a:rPr lang="en-US" altLang="zh-CN" dirty="0"/>
              <a:t>[</a:t>
            </a:r>
            <a:r>
              <a:rPr lang="en-US" altLang="zh-CN" dirty="0">
                <a:solidFill>
                  <a:schemeClr val="accent6"/>
                </a:solidFill>
              </a:rPr>
              <a:t>'top'</a:t>
            </a:r>
            <a:r>
              <a:rPr lang="en-US" altLang="zh-CN" dirty="0"/>
              <a:t>].</a:t>
            </a:r>
            <a:r>
              <a:rPr lang="en-US" altLang="zh-CN" dirty="0" err="1"/>
              <a:t>set_visible</a:t>
            </a:r>
            <a:r>
              <a:rPr lang="en-US" altLang="zh-CN" dirty="0"/>
              <a:t>(</a:t>
            </a:r>
            <a:r>
              <a:rPr lang="en-US" altLang="zh-CN" dirty="0">
                <a:solidFill>
                  <a:schemeClr val="accent6"/>
                </a:solidFill>
              </a:rPr>
              <a:t>False</a:t>
            </a:r>
            <a:r>
              <a:rPr lang="en-US" altLang="zh-CN" dirty="0"/>
              <a:t>)</a:t>
            </a:r>
          </a:p>
          <a:p>
            <a:r>
              <a:rPr lang="en-US" altLang="zh-CN" dirty="0" err="1"/>
              <a:t>ax.xaxis.set_ticks_position</a:t>
            </a:r>
            <a:r>
              <a:rPr lang="en-US" altLang="zh-CN" dirty="0"/>
              <a:t>(</a:t>
            </a:r>
            <a:r>
              <a:rPr lang="en-US" altLang="zh-CN" dirty="0">
                <a:solidFill>
                  <a:schemeClr val="accent6"/>
                </a:solidFill>
              </a:rPr>
              <a:t>'bottom'</a:t>
            </a:r>
            <a:r>
              <a:rPr lang="en-US" altLang="zh-CN" dirty="0"/>
              <a:t>)</a:t>
            </a:r>
          </a:p>
          <a:p>
            <a:r>
              <a:rPr lang="en-US" altLang="zh-CN" dirty="0" err="1"/>
              <a:t>ax.spines</a:t>
            </a:r>
            <a:r>
              <a:rPr lang="en-US" altLang="zh-CN" dirty="0"/>
              <a:t>[</a:t>
            </a:r>
            <a:r>
              <a:rPr lang="en-US" altLang="zh-CN" dirty="0">
                <a:solidFill>
                  <a:schemeClr val="accent6"/>
                </a:solidFill>
              </a:rPr>
              <a:t>'bottom'</a:t>
            </a:r>
            <a:r>
              <a:rPr lang="en-US" altLang="zh-CN" dirty="0"/>
              <a:t>].</a:t>
            </a:r>
            <a:r>
              <a:rPr lang="en-US" altLang="zh-CN" dirty="0" err="1"/>
              <a:t>set_position</a:t>
            </a:r>
            <a:r>
              <a:rPr lang="en-US" altLang="zh-CN" dirty="0"/>
              <a:t>((</a:t>
            </a:r>
            <a:r>
              <a:rPr lang="en-US" altLang="zh-CN" dirty="0">
                <a:solidFill>
                  <a:schemeClr val="accent6"/>
                </a:solidFill>
              </a:rPr>
              <a:t>'data'</a:t>
            </a:r>
            <a:r>
              <a:rPr lang="en-US" altLang="zh-CN" dirty="0"/>
              <a:t>,</a:t>
            </a:r>
            <a:r>
              <a:rPr lang="en-US" altLang="zh-CN" dirty="0">
                <a:solidFill>
                  <a:schemeClr val="accent2"/>
                </a:solidFill>
              </a:rPr>
              <a:t>0</a:t>
            </a:r>
            <a:r>
              <a:rPr lang="en-US" altLang="zh-CN" dirty="0"/>
              <a:t>))</a:t>
            </a:r>
          </a:p>
        </p:txBody>
      </p:sp>
    </p:spTree>
    <p:extLst>
      <p:ext uri="{BB962C8B-B14F-4D97-AF65-F5344CB8AC3E}">
        <p14:creationId xmlns:p14="http://schemas.microsoft.com/office/powerpoint/2010/main" val="16132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2" grpId="0" animBg="1"/>
      <p:bldP spid="13" grpId="0" animBg="1"/>
      <p:bldP spid="14" grpId="0"/>
      <p:bldP spid="16" grpId="0" animBg="1"/>
      <p:bldP spid="17" grpId="0" animBg="1"/>
      <p:bldP spid="18"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散点图</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pic>
        <p:nvPicPr>
          <p:cNvPr id="5" name="图片 4" descr="图片包含 游戏机&#10;&#10;描述已自动生成">
            <a:extLst>
              <a:ext uri="{FF2B5EF4-FFF2-40B4-BE49-F238E27FC236}">
                <a16:creationId xmlns:a16="http://schemas.microsoft.com/office/drawing/2014/main" xmlns="" id="{9B67D893-E7A5-4B5B-924C-C7DAD0711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6644"/>
            <a:ext cx="5852172" cy="4389129"/>
          </a:xfrm>
          <a:prstGeom prst="rect">
            <a:avLst/>
          </a:prstGeom>
        </p:spPr>
      </p:pic>
      <p:sp>
        <p:nvSpPr>
          <p:cNvPr id="3" name="矩形 2">
            <a:extLst>
              <a:ext uri="{FF2B5EF4-FFF2-40B4-BE49-F238E27FC236}">
                <a16:creationId xmlns:a16="http://schemas.microsoft.com/office/drawing/2014/main" xmlns="" id="{FF272E38-8C23-424E-89A0-6EE0BEA7C67C}"/>
              </a:ext>
            </a:extLst>
          </p:cNvPr>
          <p:cNvSpPr/>
          <p:nvPr/>
        </p:nvSpPr>
        <p:spPr>
          <a:xfrm>
            <a:off x="0" y="116205"/>
            <a:ext cx="6765702" cy="4185761"/>
          </a:xfrm>
          <a:prstGeom prst="rect">
            <a:avLst/>
          </a:prstGeom>
        </p:spPr>
        <p:txBody>
          <a:bodyPr wrap="square">
            <a:spAutoFit/>
          </a:bodyPr>
          <a:lstStyle/>
          <a:p>
            <a:r>
              <a:rPr lang="en-US" altLang="zh-CN" sz="1400" dirty="0"/>
              <a:t>N = 45</a:t>
            </a:r>
          </a:p>
          <a:p>
            <a:r>
              <a:rPr lang="en-US" altLang="zh-CN" sz="1400" dirty="0"/>
              <a:t>x, y = </a:t>
            </a:r>
            <a:r>
              <a:rPr lang="en-US" altLang="zh-CN" sz="1400" dirty="0" err="1"/>
              <a:t>np.random.rand</a:t>
            </a:r>
            <a:r>
              <a:rPr lang="en-US" altLang="zh-CN" sz="1400" dirty="0"/>
              <a:t>(2, N)</a:t>
            </a:r>
          </a:p>
          <a:p>
            <a:r>
              <a:rPr lang="en-US" altLang="zh-CN" sz="1400" dirty="0"/>
              <a:t>c = </a:t>
            </a:r>
            <a:r>
              <a:rPr lang="en-US" altLang="zh-CN" sz="1400" dirty="0" err="1"/>
              <a:t>np.random.rand</a:t>
            </a:r>
            <a:r>
              <a:rPr lang="en-US" altLang="zh-CN" sz="1400" dirty="0"/>
              <a:t>(N)</a:t>
            </a:r>
          </a:p>
          <a:p>
            <a:r>
              <a:rPr lang="en-US" altLang="zh-CN" sz="1400" dirty="0"/>
              <a:t>s = </a:t>
            </a:r>
            <a:r>
              <a:rPr lang="en-US" altLang="zh-CN" sz="1400" dirty="0" err="1"/>
              <a:t>np.random.rand</a:t>
            </a:r>
            <a:r>
              <a:rPr lang="en-US" altLang="zh-CN" sz="1400" dirty="0"/>
              <a:t>(N)*100</a:t>
            </a:r>
          </a:p>
          <a:p>
            <a:endParaRPr lang="en-US" altLang="zh-CN" sz="1400" dirty="0"/>
          </a:p>
          <a:p>
            <a:r>
              <a:rPr lang="en-US" altLang="zh-CN" sz="1400" dirty="0"/>
              <a:t>fig, ax = </a:t>
            </a:r>
            <a:r>
              <a:rPr lang="en-US" altLang="zh-CN" sz="1400" dirty="0" err="1"/>
              <a:t>plt.subplots</a:t>
            </a:r>
            <a:r>
              <a:rPr lang="en-US" altLang="zh-CN" sz="1400" dirty="0"/>
              <a:t>()</a:t>
            </a:r>
          </a:p>
          <a:p>
            <a:endParaRPr lang="en-US" altLang="zh-CN" sz="1400" dirty="0"/>
          </a:p>
          <a:p>
            <a:r>
              <a:rPr lang="en-US" altLang="zh-CN" sz="1400" dirty="0"/>
              <a:t>scatter = </a:t>
            </a:r>
            <a:r>
              <a:rPr lang="en-US" altLang="zh-CN" sz="1400" dirty="0" err="1"/>
              <a:t>ax.scatter</a:t>
            </a:r>
            <a:r>
              <a:rPr lang="en-US" altLang="zh-CN" sz="1400" dirty="0"/>
              <a:t>(x, y, c=c, s=s, </a:t>
            </a:r>
            <a:r>
              <a:rPr lang="en-US" altLang="zh-CN" sz="1400" dirty="0" err="1"/>
              <a:t>cmap</a:t>
            </a:r>
            <a:r>
              <a:rPr lang="en-US" altLang="zh-CN" sz="1400" dirty="0"/>
              <a:t>=</a:t>
            </a:r>
            <a:r>
              <a:rPr lang="en-US" altLang="zh-CN" sz="1400" dirty="0">
                <a:solidFill>
                  <a:schemeClr val="accent6"/>
                </a:solidFill>
              </a:rPr>
              <a:t>'jet'</a:t>
            </a:r>
            <a:r>
              <a:rPr lang="en-US" altLang="zh-CN" sz="1400" dirty="0"/>
              <a:t>)</a:t>
            </a:r>
          </a:p>
          <a:p>
            <a:endParaRPr lang="en-US" altLang="zh-CN" sz="1400" dirty="0"/>
          </a:p>
          <a:p>
            <a:r>
              <a:rPr lang="en-US" altLang="zh-CN" sz="1400" dirty="0"/>
              <a:t>legend1 = </a:t>
            </a:r>
            <a:r>
              <a:rPr lang="en-US" altLang="zh-CN" sz="1400" dirty="0" err="1"/>
              <a:t>ax.legend</a:t>
            </a:r>
            <a:r>
              <a:rPr lang="en-US" altLang="zh-CN" sz="1400" dirty="0"/>
              <a:t>(*</a:t>
            </a:r>
            <a:r>
              <a:rPr lang="en-US" altLang="zh-CN" sz="1400" dirty="0" err="1"/>
              <a:t>scatter.legend_elements</a:t>
            </a:r>
            <a:r>
              <a:rPr lang="en-US" altLang="zh-CN" sz="1400" dirty="0"/>
              <a:t>(),</a:t>
            </a:r>
          </a:p>
          <a:p>
            <a:r>
              <a:rPr lang="en-US" altLang="zh-CN" sz="1400" dirty="0"/>
              <a:t>                                loc=</a:t>
            </a:r>
            <a:r>
              <a:rPr lang="en-US" altLang="zh-CN" sz="1400" dirty="0">
                <a:solidFill>
                  <a:schemeClr val="accent6"/>
                </a:solidFill>
              </a:rPr>
              <a:t>"lower left"</a:t>
            </a:r>
            <a:r>
              <a:rPr lang="en-US" altLang="zh-CN" sz="1400" dirty="0"/>
              <a:t>, title=</a:t>
            </a:r>
            <a:r>
              <a:rPr lang="en-US" altLang="zh-CN" sz="1400" dirty="0">
                <a:solidFill>
                  <a:schemeClr val="accent6"/>
                </a:solidFill>
              </a:rPr>
              <a:t>"Temperature"</a:t>
            </a:r>
            <a:r>
              <a:rPr lang="en-US" altLang="zh-CN" sz="1400" dirty="0"/>
              <a:t>)</a:t>
            </a:r>
          </a:p>
          <a:p>
            <a:r>
              <a:rPr lang="en-US" altLang="zh-CN" sz="1400" dirty="0" err="1"/>
              <a:t>ax.add_artist</a:t>
            </a:r>
            <a:r>
              <a:rPr lang="en-US" altLang="zh-CN" sz="1400" dirty="0"/>
              <a:t>(legend1)</a:t>
            </a:r>
          </a:p>
          <a:p>
            <a:endParaRPr lang="en-US" altLang="zh-CN" sz="1400" dirty="0"/>
          </a:p>
          <a:p>
            <a:r>
              <a:rPr lang="en-US" altLang="zh-CN" sz="1400" dirty="0"/>
              <a:t>kw = </a:t>
            </a:r>
            <a:r>
              <a:rPr lang="en-US" altLang="zh-CN" sz="1400" dirty="0" err="1"/>
              <a:t>dict</a:t>
            </a:r>
            <a:r>
              <a:rPr lang="en-US" altLang="zh-CN" sz="1400" dirty="0"/>
              <a:t>(prop=</a:t>
            </a:r>
            <a:r>
              <a:rPr lang="en-US" altLang="zh-CN" sz="1400" dirty="0">
                <a:solidFill>
                  <a:schemeClr val="accent6"/>
                </a:solidFill>
              </a:rPr>
              <a:t>"sizes"</a:t>
            </a:r>
            <a:r>
              <a:rPr lang="en-US" altLang="zh-CN" sz="1400" dirty="0"/>
              <a:t>, num=5, color=</a:t>
            </a:r>
            <a:r>
              <a:rPr lang="en-US" altLang="zh-CN" sz="1400" dirty="0" err="1"/>
              <a:t>scatter.cmap</a:t>
            </a:r>
            <a:r>
              <a:rPr lang="en-US" altLang="zh-CN" sz="1400" dirty="0"/>
              <a:t>(</a:t>
            </a:r>
            <a:r>
              <a:rPr lang="en-US" altLang="zh-CN" sz="1400" dirty="0">
                <a:solidFill>
                  <a:schemeClr val="accent2"/>
                </a:solidFill>
              </a:rPr>
              <a:t>0.5</a:t>
            </a:r>
            <a:r>
              <a:rPr lang="en-US" altLang="zh-CN" sz="1400" dirty="0"/>
              <a:t>), </a:t>
            </a:r>
            <a:r>
              <a:rPr lang="en-US" altLang="zh-CN" sz="1400" dirty="0" err="1"/>
              <a:t>fmt</a:t>
            </a:r>
            <a:r>
              <a:rPr lang="en-US" altLang="zh-CN" sz="1400" dirty="0"/>
              <a:t>="r=</a:t>
            </a:r>
            <a:r>
              <a:rPr lang="en-US" altLang="zh-CN" sz="1400" dirty="0">
                <a:solidFill>
                  <a:schemeClr val="accent2"/>
                </a:solidFill>
              </a:rPr>
              <a:t>{x:.2f}</a:t>
            </a:r>
            <a:r>
              <a:rPr lang="en-US" altLang="zh-CN" sz="1400" dirty="0"/>
              <a:t>", </a:t>
            </a:r>
            <a:r>
              <a:rPr lang="en-US" altLang="zh-CN" sz="1400" dirty="0" err="1"/>
              <a:t>func</a:t>
            </a:r>
            <a:r>
              <a:rPr lang="en-US" altLang="zh-CN" sz="1400" dirty="0"/>
              <a:t>=</a:t>
            </a:r>
            <a:r>
              <a:rPr lang="en-US" altLang="zh-CN" sz="1400" dirty="0">
                <a:solidFill>
                  <a:schemeClr val="accent2"/>
                </a:solidFill>
              </a:rPr>
              <a:t>lambda</a:t>
            </a:r>
            <a:r>
              <a:rPr lang="en-US" altLang="zh-CN" sz="1400" dirty="0"/>
              <a:t> s: </a:t>
            </a:r>
            <a:r>
              <a:rPr lang="en-US" altLang="zh-CN" sz="1400" dirty="0" err="1"/>
              <a:t>np.sqrt</a:t>
            </a:r>
            <a:r>
              <a:rPr lang="en-US" altLang="zh-CN" sz="1400" dirty="0"/>
              <a:t>(s / </a:t>
            </a:r>
            <a:r>
              <a:rPr lang="en-US" altLang="zh-CN" sz="1400" dirty="0" err="1"/>
              <a:t>np.pi</a:t>
            </a:r>
            <a:r>
              <a:rPr lang="en-US" altLang="zh-CN" sz="1400" dirty="0"/>
              <a:t>), alpha=</a:t>
            </a:r>
            <a:r>
              <a:rPr lang="en-US" altLang="zh-CN" sz="1400" dirty="0">
                <a:solidFill>
                  <a:schemeClr val="accent2"/>
                </a:solidFill>
              </a:rPr>
              <a:t>0.9</a:t>
            </a:r>
            <a:r>
              <a:rPr lang="en-US" altLang="zh-CN" sz="1400" dirty="0"/>
              <a:t>)</a:t>
            </a:r>
          </a:p>
          <a:p>
            <a:endParaRPr lang="en-US" altLang="zh-CN" sz="1400" dirty="0"/>
          </a:p>
          <a:p>
            <a:endParaRPr lang="en-US" altLang="zh-CN" sz="1400" dirty="0"/>
          </a:p>
          <a:p>
            <a:r>
              <a:rPr lang="en-US" altLang="zh-CN" sz="1400" dirty="0"/>
              <a:t>handles, labels = </a:t>
            </a:r>
            <a:r>
              <a:rPr lang="en-US" altLang="zh-CN" sz="1400" dirty="0" err="1"/>
              <a:t>scatter.legend_elements</a:t>
            </a:r>
            <a:r>
              <a:rPr lang="en-US" altLang="zh-CN" sz="1400" dirty="0"/>
              <a:t>(**kw)</a:t>
            </a:r>
          </a:p>
          <a:p>
            <a:r>
              <a:rPr lang="en-US" altLang="zh-CN" sz="1400" dirty="0"/>
              <a:t>legend2 = </a:t>
            </a:r>
            <a:r>
              <a:rPr lang="en-US" altLang="zh-CN" sz="1400" dirty="0" err="1"/>
              <a:t>ax.legend</a:t>
            </a:r>
            <a:r>
              <a:rPr lang="en-US" altLang="zh-CN" sz="1400" dirty="0"/>
              <a:t>(handles, labels, loc=</a:t>
            </a:r>
            <a:r>
              <a:rPr lang="en-US" altLang="zh-CN" sz="1400" dirty="0">
                <a:solidFill>
                  <a:schemeClr val="accent6"/>
                </a:solidFill>
              </a:rPr>
              <a:t>"upper right"</a:t>
            </a:r>
            <a:r>
              <a:rPr lang="en-US" altLang="zh-CN" sz="1400" dirty="0"/>
              <a:t>, title=</a:t>
            </a:r>
            <a:r>
              <a:rPr lang="en-US" altLang="zh-CN" sz="1400" dirty="0">
                <a:solidFill>
                  <a:schemeClr val="accent6"/>
                </a:solidFill>
              </a:rPr>
              <a:t>"Sizes"</a:t>
            </a:r>
            <a:r>
              <a:rPr lang="en-US" altLang="zh-CN" sz="1400" dirty="0"/>
              <a:t>)</a:t>
            </a:r>
          </a:p>
        </p:txBody>
      </p:sp>
      <p:sp>
        <p:nvSpPr>
          <p:cNvPr id="12" name="对话气泡: 圆角矩形 11">
            <a:extLst>
              <a:ext uri="{FF2B5EF4-FFF2-40B4-BE49-F238E27FC236}">
                <a16:creationId xmlns:a16="http://schemas.microsoft.com/office/drawing/2014/main" xmlns="" id="{CE2509C1-9BFF-45C4-A08B-772A84BB8B25}"/>
              </a:ext>
            </a:extLst>
          </p:cNvPr>
          <p:cNvSpPr/>
          <p:nvPr/>
        </p:nvSpPr>
        <p:spPr>
          <a:xfrm>
            <a:off x="4472419" y="793457"/>
            <a:ext cx="2239954" cy="899875"/>
          </a:xfrm>
          <a:prstGeom prst="wedgeRoundRectCallout">
            <a:avLst>
              <a:gd name="adj1" fmla="val -149674"/>
              <a:gd name="adj2" fmla="val 155430"/>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如果不添加进</a:t>
            </a:r>
            <a:r>
              <a:rPr lang="en-US" altLang="zh-CN" dirty="0">
                <a:solidFill>
                  <a:schemeClr val="accent1"/>
                </a:solidFill>
              </a:rPr>
              <a:t>axes</a:t>
            </a:r>
            <a:r>
              <a:rPr lang="zh-CN" altLang="en-US" dirty="0">
                <a:solidFill>
                  <a:schemeClr val="accent1"/>
                </a:solidFill>
              </a:rPr>
              <a:t>中，第二个</a:t>
            </a:r>
            <a:r>
              <a:rPr lang="en-US" altLang="zh-CN" dirty="0">
                <a:solidFill>
                  <a:schemeClr val="accent1"/>
                </a:solidFill>
              </a:rPr>
              <a:t>legend</a:t>
            </a:r>
            <a:r>
              <a:rPr lang="zh-CN" altLang="en-US" dirty="0">
                <a:solidFill>
                  <a:schemeClr val="accent1"/>
                </a:solidFill>
              </a:rPr>
              <a:t>会覆盖第一个</a:t>
            </a:r>
          </a:p>
        </p:txBody>
      </p:sp>
    </p:spTree>
    <p:extLst>
      <p:ext uri="{BB962C8B-B14F-4D97-AF65-F5344CB8AC3E}">
        <p14:creationId xmlns:p14="http://schemas.microsoft.com/office/powerpoint/2010/main" val="2736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887548" cy="1737360"/>
          </a:xfrm>
        </p:spPr>
        <p:txBody>
          <a:bodyPr>
            <a:normAutofit/>
          </a:bodyPr>
          <a:lstStyle/>
          <a:p>
            <a:r>
              <a:rPr lang="en-US" altLang="zh-CN" sz="4800" dirty="0" err="1"/>
              <a:t>scatter.legend_elements</a:t>
            </a:r>
            <a:endParaRPr lang="zh-CN" altLang="en-US" sz="4800" dirty="0">
              <a:latin typeface="微软雅黑" panose="020B0503020204020204" pitchFamily="34" charset="-122"/>
              <a:ea typeface="微软雅黑" panose="020B0503020204020204" pitchFamily="34" charset="-122"/>
            </a:endParaRP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3" name="矩形 2">
            <a:extLst>
              <a:ext uri="{FF2B5EF4-FFF2-40B4-BE49-F238E27FC236}">
                <a16:creationId xmlns:a16="http://schemas.microsoft.com/office/drawing/2014/main" xmlns="" id="{FF272E38-8C23-424E-89A0-6EE0BEA7C67C}"/>
              </a:ext>
            </a:extLst>
          </p:cNvPr>
          <p:cNvSpPr/>
          <p:nvPr/>
        </p:nvSpPr>
        <p:spPr>
          <a:xfrm>
            <a:off x="0" y="116205"/>
            <a:ext cx="6765702" cy="307777"/>
          </a:xfrm>
          <a:prstGeom prst="rect">
            <a:avLst/>
          </a:prstGeom>
        </p:spPr>
        <p:txBody>
          <a:bodyPr wrap="square">
            <a:spAutoFit/>
          </a:bodyPr>
          <a:lstStyle/>
          <a:p>
            <a:r>
              <a:rPr lang="zh-CN" altLang="en-US" sz="1400" dirty="0"/>
              <a:t>用于生成散点图的图例：返回图例句柄（</a:t>
            </a:r>
            <a:r>
              <a:rPr lang="en-US" altLang="zh-CN" sz="1400" dirty="0"/>
              <a:t>handle</a:t>
            </a:r>
            <a:r>
              <a:rPr lang="zh-CN" altLang="en-US" sz="1400" dirty="0"/>
              <a:t>）和文字（</a:t>
            </a:r>
            <a:r>
              <a:rPr lang="en-US" altLang="zh-CN" sz="1400" dirty="0"/>
              <a:t>label</a:t>
            </a:r>
            <a:r>
              <a:rPr lang="zh-CN" altLang="en-US" sz="1400" dirty="0"/>
              <a:t>）</a:t>
            </a:r>
            <a:endParaRPr lang="en-US" altLang="zh-CN" sz="1400" dirty="0"/>
          </a:p>
        </p:txBody>
      </p:sp>
      <p:sp>
        <p:nvSpPr>
          <p:cNvPr id="11" name="矩形 10">
            <a:extLst>
              <a:ext uri="{FF2B5EF4-FFF2-40B4-BE49-F238E27FC236}">
                <a16:creationId xmlns:a16="http://schemas.microsoft.com/office/drawing/2014/main" xmlns="" id="{0514F8B4-66C5-48CB-BD6E-0866552C895B}"/>
              </a:ext>
            </a:extLst>
          </p:cNvPr>
          <p:cNvSpPr/>
          <p:nvPr/>
        </p:nvSpPr>
        <p:spPr>
          <a:xfrm>
            <a:off x="90176" y="437529"/>
            <a:ext cx="12040864" cy="4154984"/>
          </a:xfrm>
          <a:prstGeom prst="rect">
            <a:avLst/>
          </a:prstGeom>
          <a:solidFill>
            <a:schemeClr val="bg1"/>
          </a:solidFill>
        </p:spPr>
        <p:txBody>
          <a:bodyPr wrap="square">
            <a:spAutoFit/>
          </a:bodyPr>
          <a:lstStyle/>
          <a:p>
            <a:r>
              <a:rPr lang="zh-CN" altLang="en-US" sz="1200" dirty="0"/>
              <a:t>参数</a:t>
            </a:r>
            <a:r>
              <a:rPr lang="en-US" altLang="zh-CN" sz="1200" dirty="0"/>
              <a:t>:	</a:t>
            </a:r>
          </a:p>
          <a:p>
            <a:r>
              <a:rPr lang="en-US" altLang="zh-CN" sz="1200" dirty="0"/>
              <a:t>prop : string, optional, default "colors"</a:t>
            </a:r>
          </a:p>
          <a:p>
            <a:r>
              <a:rPr lang="en-US" altLang="zh-CN" sz="1200" dirty="0"/>
              <a:t>Can be "colors" or "sizes". In case of "colors", the legend handles will show the different colors of the collection. In case of "sizes", the legend will show the different sizes.</a:t>
            </a:r>
          </a:p>
          <a:p>
            <a:endParaRPr lang="en-US" altLang="zh-CN" sz="1200" dirty="0"/>
          </a:p>
          <a:p>
            <a:r>
              <a:rPr lang="en-US" altLang="zh-CN" sz="1200" b="1" dirty="0"/>
              <a:t>num</a:t>
            </a:r>
            <a:r>
              <a:rPr lang="en-US" altLang="zh-CN" sz="1200" dirty="0"/>
              <a:t> : int, None, "auto" (default), array-like, or Locator,</a:t>
            </a:r>
          </a:p>
          <a:p>
            <a:r>
              <a:rPr lang="en-US" altLang="zh-CN" sz="1200" dirty="0"/>
              <a:t>optional Target number of elements to create. If None, use all unique elements of the mappable array. If an integer, target to use num elements in the normed range. If "auto", try to determine which option better suits the nature of the data. The number of created elements may slightly deviate from num due to a Locator being used to find useful locations. If a list or array, use exactly those elements for the legend. Finally, a Locator can be provided.</a:t>
            </a:r>
          </a:p>
          <a:p>
            <a:endParaRPr lang="en-US" altLang="zh-CN" sz="1200" dirty="0"/>
          </a:p>
          <a:p>
            <a:r>
              <a:rPr lang="en-US" altLang="zh-CN" sz="1200" b="1" dirty="0" err="1"/>
              <a:t>fmt</a:t>
            </a:r>
            <a:r>
              <a:rPr lang="en-US" altLang="zh-CN" sz="1200" dirty="0"/>
              <a:t> : string, Formatter, or None (default)</a:t>
            </a:r>
          </a:p>
          <a:p>
            <a:r>
              <a:rPr lang="en-US" altLang="zh-CN" sz="1200" dirty="0"/>
              <a:t>The format or formatter to use for the labels. If a string must be a valid input for a </a:t>
            </a:r>
            <a:r>
              <a:rPr lang="en-US" altLang="zh-CN" sz="1200" dirty="0" err="1"/>
              <a:t>StrMethodFormatter</a:t>
            </a:r>
            <a:r>
              <a:rPr lang="en-US" altLang="zh-CN" sz="1200" dirty="0"/>
              <a:t>. If None (the default), use a </a:t>
            </a:r>
            <a:r>
              <a:rPr lang="en-US" altLang="zh-CN" sz="1200" dirty="0" err="1"/>
              <a:t>ScalarFormatter</a:t>
            </a:r>
            <a:r>
              <a:rPr lang="en-US" altLang="zh-CN" sz="1200" dirty="0"/>
              <a:t>.</a:t>
            </a:r>
          </a:p>
          <a:p>
            <a:endParaRPr lang="en-US" altLang="zh-CN" sz="1200" dirty="0"/>
          </a:p>
          <a:p>
            <a:r>
              <a:rPr lang="en-US" altLang="zh-CN" sz="1200" b="1" dirty="0" err="1"/>
              <a:t>func</a:t>
            </a:r>
            <a:r>
              <a:rPr lang="en-US" altLang="zh-CN" sz="1200" dirty="0"/>
              <a:t> : function, default lambda x: x</a:t>
            </a:r>
          </a:p>
          <a:p>
            <a:r>
              <a:rPr lang="en-US" altLang="zh-CN" sz="1200" dirty="0"/>
              <a:t>Function to calculate the labels. Often the size (or color) argument to scatter() will have been pre-processed by the user using a function s = f(x) to make the markers visible; e.g. size = np.log10(x). Providing the inverse of this function here allows that pre-processing to be inverted, so that the legend labels have the correct values; e.g. </a:t>
            </a:r>
            <a:r>
              <a:rPr lang="en-US" altLang="zh-CN" sz="1200" dirty="0" err="1"/>
              <a:t>func</a:t>
            </a:r>
            <a:r>
              <a:rPr lang="en-US" altLang="zh-CN" sz="1200" dirty="0"/>
              <a:t> = </a:t>
            </a:r>
            <a:r>
              <a:rPr lang="en-US" altLang="zh-CN" sz="1200" dirty="0" err="1"/>
              <a:t>np.exp</a:t>
            </a:r>
            <a:r>
              <a:rPr lang="en-US" altLang="zh-CN" sz="1200" dirty="0"/>
              <a:t>(x, 10).</a:t>
            </a:r>
          </a:p>
          <a:p>
            <a:endParaRPr lang="en-US" altLang="zh-CN" sz="1200" dirty="0"/>
          </a:p>
          <a:p>
            <a:r>
              <a:rPr lang="en-US" altLang="zh-CN" sz="1200" b="1" dirty="0" err="1"/>
              <a:t>kwargs</a:t>
            </a:r>
            <a:r>
              <a:rPr lang="en-US" altLang="zh-CN" sz="1200" dirty="0"/>
              <a:t> : further parameters</a:t>
            </a:r>
          </a:p>
          <a:p>
            <a:r>
              <a:rPr lang="en-US" altLang="zh-CN" sz="1200" dirty="0"/>
              <a:t>Allowed </a:t>
            </a:r>
            <a:r>
              <a:rPr lang="en-US" altLang="zh-CN" sz="1200" dirty="0" err="1"/>
              <a:t>kwargs</a:t>
            </a:r>
            <a:r>
              <a:rPr lang="en-US" altLang="zh-CN" sz="1200" dirty="0"/>
              <a:t> are color and size. E.g. it may be useful to set the color of the markers if prop="sizes" is used; similarly to set the size of the markers if prop="colors" is used. Any further parameters are passed onto the Line2D instance. This may be useful to e.g. specify a different </a:t>
            </a:r>
            <a:r>
              <a:rPr lang="en-US" altLang="zh-CN" sz="1200" dirty="0" err="1"/>
              <a:t>markeredgecolor</a:t>
            </a:r>
            <a:r>
              <a:rPr lang="en-US" altLang="zh-CN" sz="1200" dirty="0"/>
              <a:t> or alpha for the legend handles.</a:t>
            </a:r>
          </a:p>
        </p:txBody>
      </p:sp>
    </p:spTree>
    <p:extLst>
      <p:ext uri="{BB962C8B-B14F-4D97-AF65-F5344CB8AC3E}">
        <p14:creationId xmlns:p14="http://schemas.microsoft.com/office/powerpoint/2010/main" val="289203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快速开始</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3</a:t>
            </a:fld>
            <a:endParaRPr lang="zh-CN" altLang="en-US"/>
          </a:p>
        </p:txBody>
      </p:sp>
      <p:sp>
        <p:nvSpPr>
          <p:cNvPr id="10" name="矩形 9">
            <a:extLst>
              <a:ext uri="{FF2B5EF4-FFF2-40B4-BE49-F238E27FC236}">
                <a16:creationId xmlns:a16="http://schemas.microsoft.com/office/drawing/2014/main" xmlns="" id="{4129C29F-7253-4B21-958E-EC6F2B384E62}"/>
              </a:ext>
            </a:extLst>
          </p:cNvPr>
          <p:cNvSpPr/>
          <p:nvPr/>
        </p:nvSpPr>
        <p:spPr>
          <a:xfrm>
            <a:off x="20320" y="375897"/>
            <a:ext cx="6096000" cy="3416320"/>
          </a:xfrm>
          <a:prstGeom prst="rect">
            <a:avLst/>
          </a:prstGeom>
        </p:spPr>
        <p:txBody>
          <a:bodyPr>
            <a:spAutoFit/>
          </a:bodyPr>
          <a:lstStyle/>
          <a:p>
            <a:r>
              <a:rPr lang="en-US" altLang="zh-CN" strike="sngStrike" dirty="0">
                <a:solidFill>
                  <a:srgbClr val="FF0000"/>
                </a:solidFill>
              </a:rPr>
              <a:t>from </a:t>
            </a:r>
            <a:r>
              <a:rPr lang="en-US" altLang="zh-CN" strike="sngStrike" dirty="0" err="1">
                <a:solidFill>
                  <a:srgbClr val="FF0000"/>
                </a:solidFill>
              </a:rPr>
              <a:t>pylab</a:t>
            </a:r>
            <a:r>
              <a:rPr lang="en-US" altLang="zh-CN" strike="sngStrike" dirty="0">
                <a:solidFill>
                  <a:srgbClr val="FF0000"/>
                </a:solidFill>
              </a:rPr>
              <a:t> import *</a:t>
            </a:r>
          </a:p>
          <a:p>
            <a:r>
              <a:rPr lang="en-US" altLang="zh-CN" dirty="0">
                <a:solidFill>
                  <a:schemeClr val="accent6"/>
                </a:solidFill>
              </a:rPr>
              <a:t>import</a:t>
            </a:r>
            <a:r>
              <a:rPr lang="en-US" altLang="zh-CN" dirty="0"/>
              <a:t> </a:t>
            </a:r>
            <a:r>
              <a:rPr lang="en-US" altLang="zh-CN" dirty="0" err="1"/>
              <a:t>numpy</a:t>
            </a:r>
            <a:r>
              <a:rPr lang="en-US" altLang="zh-CN" dirty="0"/>
              <a:t> </a:t>
            </a:r>
            <a:r>
              <a:rPr lang="en-US" altLang="zh-CN" dirty="0">
                <a:solidFill>
                  <a:schemeClr val="accent6"/>
                </a:solidFill>
              </a:rPr>
              <a:t>as</a:t>
            </a:r>
            <a:r>
              <a:rPr lang="en-US" altLang="zh-CN" dirty="0"/>
              <a:t> np</a:t>
            </a:r>
          </a:p>
          <a:p>
            <a:r>
              <a:rPr lang="en-US" altLang="zh-CN" dirty="0">
                <a:solidFill>
                  <a:schemeClr val="accent6"/>
                </a:solidFill>
              </a:rPr>
              <a:t>import</a:t>
            </a:r>
            <a:r>
              <a:rPr lang="en-US" altLang="zh-CN" dirty="0"/>
              <a:t> </a:t>
            </a:r>
            <a:r>
              <a:rPr lang="en-US" altLang="zh-CN" dirty="0" err="1"/>
              <a:t>matplotlib.pyplot</a:t>
            </a:r>
            <a:r>
              <a:rPr lang="en-US" altLang="zh-CN" dirty="0"/>
              <a:t> </a:t>
            </a:r>
            <a:r>
              <a:rPr lang="en-US" altLang="zh-CN" dirty="0">
                <a:solidFill>
                  <a:schemeClr val="accent6"/>
                </a:solidFill>
              </a:rPr>
              <a:t>as</a:t>
            </a:r>
            <a:r>
              <a:rPr lang="en-US" altLang="zh-CN" dirty="0"/>
              <a:t> </a:t>
            </a:r>
            <a:r>
              <a:rPr lang="en-US" altLang="zh-CN" dirty="0" err="1"/>
              <a:t>plt</a:t>
            </a:r>
            <a:endParaRPr lang="en-US" altLang="zh-CN" dirty="0"/>
          </a:p>
          <a:p>
            <a:r>
              <a:rPr lang="en-US" altLang="zh-CN" dirty="0">
                <a:solidFill>
                  <a:schemeClr val="bg1">
                    <a:lumMod val="65000"/>
                  </a:schemeClr>
                </a:solidFill>
              </a:rPr>
              <a:t>#</a:t>
            </a:r>
            <a:r>
              <a:rPr lang="zh-CN" altLang="en-US" dirty="0">
                <a:solidFill>
                  <a:schemeClr val="bg1">
                    <a:lumMod val="65000"/>
                  </a:schemeClr>
                </a:solidFill>
              </a:rPr>
              <a:t>建立数组</a:t>
            </a:r>
            <a:endParaRPr lang="en-US" altLang="zh-CN" dirty="0">
              <a:solidFill>
                <a:schemeClr val="bg1">
                  <a:lumMod val="65000"/>
                </a:schemeClr>
              </a:solidFill>
            </a:endParaRPr>
          </a:p>
          <a:p>
            <a:r>
              <a:rPr lang="en-US" altLang="zh-CN" dirty="0"/>
              <a:t>X = </a:t>
            </a:r>
            <a:r>
              <a:rPr lang="en-US" altLang="zh-CN" dirty="0" err="1"/>
              <a:t>np.linspace</a:t>
            </a:r>
            <a:r>
              <a:rPr lang="en-US" altLang="zh-CN" dirty="0"/>
              <a:t>(-</a:t>
            </a:r>
            <a:r>
              <a:rPr lang="en-US" altLang="zh-CN" dirty="0" err="1"/>
              <a:t>np.pi</a:t>
            </a:r>
            <a:r>
              <a:rPr lang="en-US" altLang="zh-CN" dirty="0"/>
              <a:t>, </a:t>
            </a:r>
            <a:r>
              <a:rPr lang="en-US" altLang="zh-CN" dirty="0" err="1"/>
              <a:t>np.pi</a:t>
            </a:r>
            <a:r>
              <a:rPr lang="en-US" altLang="zh-CN" dirty="0"/>
              <a:t>, </a:t>
            </a:r>
            <a:r>
              <a:rPr lang="en-US" altLang="zh-CN" dirty="0">
                <a:solidFill>
                  <a:schemeClr val="accent2"/>
                </a:solidFill>
              </a:rPr>
              <a:t>256</a:t>
            </a:r>
            <a:r>
              <a:rPr lang="en-US" altLang="zh-CN" dirty="0"/>
              <a:t>,endpoint=</a:t>
            </a:r>
            <a:r>
              <a:rPr lang="en-US" altLang="zh-CN" dirty="0">
                <a:solidFill>
                  <a:schemeClr val="accent6"/>
                </a:solidFill>
              </a:rPr>
              <a:t>True</a:t>
            </a:r>
            <a:r>
              <a:rPr lang="en-US" altLang="zh-CN" dirty="0"/>
              <a:t>)</a:t>
            </a:r>
          </a:p>
          <a:p>
            <a:r>
              <a:rPr lang="en-US" altLang="zh-CN" dirty="0"/>
              <a:t>C,S = </a:t>
            </a:r>
            <a:r>
              <a:rPr lang="en-US" altLang="zh-CN" dirty="0" err="1"/>
              <a:t>np.cos</a:t>
            </a:r>
            <a:r>
              <a:rPr lang="en-US" altLang="zh-CN" dirty="0"/>
              <a:t>(X), </a:t>
            </a:r>
            <a:r>
              <a:rPr lang="en-US" altLang="zh-CN" dirty="0" err="1"/>
              <a:t>np.sin</a:t>
            </a:r>
            <a:r>
              <a:rPr lang="en-US" altLang="zh-CN" dirty="0"/>
              <a:t>(X)</a:t>
            </a:r>
          </a:p>
          <a:p>
            <a:r>
              <a:rPr lang="en-US" altLang="zh-CN" dirty="0">
                <a:solidFill>
                  <a:schemeClr val="bg1">
                    <a:lumMod val="65000"/>
                  </a:schemeClr>
                </a:solidFill>
              </a:rPr>
              <a:t>#</a:t>
            </a:r>
            <a:r>
              <a:rPr lang="zh-CN" altLang="en-US" dirty="0">
                <a:solidFill>
                  <a:schemeClr val="bg1">
                    <a:lumMod val="65000"/>
                  </a:schemeClr>
                </a:solidFill>
              </a:rPr>
              <a:t>画图</a:t>
            </a:r>
            <a:endParaRPr lang="en-US" altLang="zh-CN" dirty="0">
              <a:solidFill>
                <a:schemeClr val="bg1">
                  <a:lumMod val="65000"/>
                </a:schemeClr>
              </a:solidFill>
            </a:endParaRPr>
          </a:p>
          <a:p>
            <a:r>
              <a:rPr lang="en-US" altLang="zh-CN" dirty="0" err="1"/>
              <a:t>plt.plot</a:t>
            </a:r>
            <a:r>
              <a:rPr lang="en-US" altLang="zh-CN" dirty="0"/>
              <a:t>(X,C)</a:t>
            </a:r>
          </a:p>
          <a:p>
            <a:r>
              <a:rPr lang="en-US" altLang="zh-CN" dirty="0" err="1"/>
              <a:t>plt.plot</a:t>
            </a:r>
            <a:r>
              <a:rPr lang="en-US" altLang="zh-CN" dirty="0"/>
              <a:t>(X,S)</a:t>
            </a:r>
          </a:p>
          <a:p>
            <a:r>
              <a:rPr lang="en-US" altLang="zh-CN" dirty="0">
                <a:solidFill>
                  <a:schemeClr val="bg1">
                    <a:lumMod val="65000"/>
                  </a:schemeClr>
                </a:solidFill>
              </a:rPr>
              <a:t>#</a:t>
            </a:r>
            <a:r>
              <a:rPr lang="zh-CN" altLang="en-US" dirty="0">
                <a:solidFill>
                  <a:schemeClr val="bg1">
                    <a:lumMod val="65000"/>
                  </a:schemeClr>
                </a:solidFill>
              </a:rPr>
              <a:t>显示图片</a:t>
            </a:r>
            <a:endParaRPr lang="en-US" altLang="zh-CN" dirty="0">
              <a:solidFill>
                <a:schemeClr val="bg1">
                  <a:lumMod val="65000"/>
                </a:schemeClr>
              </a:solidFill>
            </a:endParaRPr>
          </a:p>
          <a:p>
            <a:r>
              <a:rPr lang="en-US" altLang="zh-CN" dirty="0" err="1"/>
              <a:t>plt.show</a:t>
            </a:r>
            <a:r>
              <a:rPr lang="en-US" altLang="zh-CN" dirty="0"/>
              <a:t>()</a:t>
            </a:r>
          </a:p>
          <a:p>
            <a:endParaRPr lang="zh-CN" altLang="en-US" dirty="0"/>
          </a:p>
        </p:txBody>
      </p:sp>
      <p:pic>
        <p:nvPicPr>
          <p:cNvPr id="12" name="图片 11" descr="图片包含 游戏机&#10;&#10;描述已自动生成">
            <a:extLst>
              <a:ext uri="{FF2B5EF4-FFF2-40B4-BE49-F238E27FC236}">
                <a16:creationId xmlns:a16="http://schemas.microsoft.com/office/drawing/2014/main" xmlns="" id="{41ED8151-6068-4578-B7D9-A1F853741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6640" y="137155"/>
            <a:ext cx="5852172" cy="4389129"/>
          </a:xfrm>
          <a:prstGeom prst="rect">
            <a:avLst/>
          </a:prstGeom>
        </p:spPr>
      </p:pic>
      <p:sp>
        <p:nvSpPr>
          <p:cNvPr id="13" name="矩形 12">
            <a:extLst>
              <a:ext uri="{FF2B5EF4-FFF2-40B4-BE49-F238E27FC236}">
                <a16:creationId xmlns:a16="http://schemas.microsoft.com/office/drawing/2014/main" xmlns="" id="{100C6E8E-85A1-4C91-91F1-F94C81ED33F8}"/>
              </a:ext>
            </a:extLst>
          </p:cNvPr>
          <p:cNvSpPr/>
          <p:nvPr/>
        </p:nvSpPr>
        <p:spPr>
          <a:xfrm>
            <a:off x="113243" y="5668638"/>
            <a:ext cx="6096000" cy="923330"/>
          </a:xfrm>
          <a:prstGeom prst="rect">
            <a:avLst/>
          </a:prstGeom>
        </p:spPr>
        <p:txBody>
          <a:bodyPr>
            <a:spAutoFit/>
          </a:bodyPr>
          <a:lstStyle/>
          <a:p>
            <a:r>
              <a:rPr lang="en-US" altLang="zh-CN" dirty="0">
                <a:hlinkClick r:id="rId4"/>
              </a:rPr>
              <a:t>https://matplotlib.org/3.1.1/api/_as_gen/matplotlib.pyplot.plot.html?highlight=plot#matplotlib.pyplot.plot</a:t>
            </a:r>
            <a:endParaRPr lang="zh-CN" altLang="en-US" dirty="0"/>
          </a:p>
        </p:txBody>
      </p:sp>
    </p:spTree>
    <p:extLst>
      <p:ext uri="{BB962C8B-B14F-4D97-AF65-F5344CB8AC3E}">
        <p14:creationId xmlns:p14="http://schemas.microsoft.com/office/powerpoint/2010/main" val="227942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72252" y="5124995"/>
            <a:ext cx="7887548" cy="1737360"/>
          </a:xfrm>
        </p:spPr>
        <p:txBody>
          <a:bodyPr>
            <a:normAutofit/>
          </a:bodyPr>
          <a:lstStyle/>
          <a:p>
            <a:r>
              <a:rPr lang="en-US" altLang="zh-CN" sz="4800" dirty="0" err="1">
                <a:latin typeface="微软雅黑" panose="020B0503020204020204" pitchFamily="34" charset="-122"/>
                <a:ea typeface="微软雅黑" panose="020B0503020204020204" pitchFamily="34" charset="-122"/>
              </a:rPr>
              <a:t>cmap</a:t>
            </a:r>
            <a:endParaRPr lang="zh-CN" altLang="en-US" sz="4800" dirty="0">
              <a:latin typeface="微软雅黑" panose="020B0503020204020204" pitchFamily="34" charset="-122"/>
              <a:ea typeface="微软雅黑" panose="020B0503020204020204" pitchFamily="34" charset="-122"/>
            </a:endParaRP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pic>
        <p:nvPicPr>
          <p:cNvPr id="2050" name="Picture 2">
            <a:extLst>
              <a:ext uri="{FF2B5EF4-FFF2-40B4-BE49-F238E27FC236}">
                <a16:creationId xmlns:a16="http://schemas.microsoft.com/office/drawing/2014/main" xmlns="" id="{A0535B04-6EB4-4741-AA66-D6B5F7CC1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0"/>
            <a:ext cx="60960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xmlns="" id="{41C5FFEC-4584-49B1-BB23-C231EF26B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858" y="-12484"/>
            <a:ext cx="6096000" cy="4600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xmlns="" id="{A0C6430C-3E67-4466-9760-EA890F37C6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89" y="1639729"/>
            <a:ext cx="6096000" cy="41338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xmlns="" id="{4F650755-13B4-4BC2-B16D-6EEBB6DC41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588091"/>
            <a:ext cx="60960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560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直方图</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3" name="Rectangle 1">
            <a:extLst>
              <a:ext uri="{FF2B5EF4-FFF2-40B4-BE49-F238E27FC236}">
                <a16:creationId xmlns:a16="http://schemas.microsoft.com/office/drawing/2014/main" xmlns="" id="{C4DB3A3D-3DB1-4695-A6BA-28640C56CD59}"/>
              </a:ext>
            </a:extLst>
          </p:cNvPr>
          <p:cNvSpPr>
            <a:spLocks noChangeArrowheads="1"/>
          </p:cNvSpPr>
          <p:nvPr/>
        </p:nvSpPr>
        <p:spPr bwMode="auto">
          <a:xfrm>
            <a:off x="8732897" y="36862"/>
            <a:ext cx="403717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bg1">
                    <a:lumMod val="75000"/>
                  </a:schemeClr>
                </a:solidFill>
                <a:effectLst/>
                <a:latin typeface="Courier New" panose="02070309020205020404" pitchFamily="49" charset="0"/>
                <a:cs typeface="Courier New" panose="02070309020205020404" pitchFamily="49" charset="0"/>
              </a:rPr>
              <a:t>Axes.</a:t>
            </a:r>
            <a:r>
              <a:rPr kumimoji="0" lang="zh-CN" altLang="zh-CN"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hist</a:t>
            </a:r>
            <a:r>
              <a:rPr kumimoji="0" lang="zh-CN" altLang="zh-CN" sz="1400" b="0" i="0" u="none" strike="noStrike" cap="none" normalizeH="0" baseline="0" dirty="0">
                <a:ln>
                  <a:noFill/>
                </a:ln>
                <a:solidFill>
                  <a:schemeClr val="bg1"/>
                </a:solidFill>
                <a:effectLst/>
                <a:ea typeface="helvetica neue"/>
              </a:rPr>
              <a:t>(</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self</a:t>
            </a:r>
            <a:r>
              <a:rPr kumimoji="0" lang="zh-CN" altLang="zh-CN" sz="1400" b="0" i="0" u="none" strike="noStrike" cap="none" normalizeH="0" baseline="0" dirty="0">
                <a:ln>
                  <a:noFill/>
                </a:ln>
                <a:solidFill>
                  <a:schemeClr val="bg1"/>
                </a:solidFill>
                <a:effectLst/>
                <a:ea typeface="helvetica neue"/>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x</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bins=None</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range=None</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density=None</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weights=None</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cumulative=False</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bottom=None</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histtype='bar'</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align='mid'</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orientation='vertical'</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rwidth=None</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log=False</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color=None</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label=None</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stacked=False</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data=None</a:t>
            </a:r>
            <a:r>
              <a:rPr kumimoji="0" lang="zh-CN" altLang="zh-CN" sz="1400" b="0" i="0" u="none" strike="noStrike" cap="none" normalizeH="0" baseline="0" dirty="0">
                <a:ln>
                  <a:noFill/>
                </a:ln>
                <a:solidFill>
                  <a:schemeClr val="bg1"/>
                </a:solidFill>
                <a:effectLst/>
                <a:ea typeface="helvetica neue"/>
              </a:rPr>
              <a:t>, </a:t>
            </a:r>
            <a:endParaRPr kumimoji="0" lang="en-US" altLang="zh-CN" sz="1400" b="0" i="0" u="none" strike="noStrike" cap="none" normalizeH="0" baseline="0" dirty="0">
              <a:ln>
                <a:noFill/>
              </a:ln>
              <a:solidFill>
                <a:schemeClr val="bg1"/>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**kwargs</a:t>
            </a:r>
            <a:r>
              <a:rPr kumimoji="0" lang="zh-CN" altLang="zh-CN" sz="1400" b="0" i="0" u="none" strike="noStrike" cap="none" normalizeH="0" baseline="0" dirty="0">
                <a:ln>
                  <a:noFill/>
                </a:ln>
                <a:solidFill>
                  <a:schemeClr val="bg1"/>
                </a:solidFill>
                <a:effectLst/>
                <a:ea typeface="helvetica neue"/>
              </a:rPr>
              <a:t>)</a:t>
            </a:r>
            <a:endParaRPr kumimoji="0" lang="zh-CN" altLang="zh-CN" sz="3200" b="0" i="0" u="none" strike="noStrike" cap="none" normalizeH="0" baseline="0" dirty="0">
              <a:ln>
                <a:noFill/>
              </a:ln>
              <a:solidFill>
                <a:schemeClr val="bg1"/>
              </a:solidFill>
              <a:effectLst/>
            </a:endParaRPr>
          </a:p>
        </p:txBody>
      </p:sp>
      <p:pic>
        <p:nvPicPr>
          <p:cNvPr id="5" name="图片 4" descr="手机屏幕截图&#10;&#10;描述已自动生成">
            <a:extLst>
              <a:ext uri="{FF2B5EF4-FFF2-40B4-BE49-F238E27FC236}">
                <a16:creationId xmlns:a16="http://schemas.microsoft.com/office/drawing/2014/main" xmlns="" id="{C4E68F4D-45AD-4A96-B04F-632D6B4242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5631" y="-92710"/>
            <a:ext cx="2316482" cy="1737361"/>
          </a:xfrm>
          <a:prstGeom prst="rect">
            <a:avLst/>
          </a:prstGeom>
        </p:spPr>
      </p:pic>
      <p:sp>
        <p:nvSpPr>
          <p:cNvPr id="12" name="矩形 11">
            <a:extLst>
              <a:ext uri="{FF2B5EF4-FFF2-40B4-BE49-F238E27FC236}">
                <a16:creationId xmlns:a16="http://schemas.microsoft.com/office/drawing/2014/main" xmlns="" id="{D5ABE4AF-569E-4E85-B4AB-5E87908F53CB}"/>
              </a:ext>
            </a:extLst>
          </p:cNvPr>
          <p:cNvSpPr/>
          <p:nvPr/>
        </p:nvSpPr>
        <p:spPr>
          <a:xfrm>
            <a:off x="846803" y="334403"/>
            <a:ext cx="6765702" cy="954107"/>
          </a:xfrm>
          <a:prstGeom prst="rect">
            <a:avLst/>
          </a:prstGeom>
        </p:spPr>
        <p:txBody>
          <a:bodyPr wrap="square">
            <a:spAutoFit/>
          </a:bodyPr>
          <a:lstStyle/>
          <a:p>
            <a:r>
              <a:rPr lang="en-US" altLang="zh-CN" sz="1400" dirty="0"/>
              <a:t>x=</a:t>
            </a:r>
            <a:r>
              <a:rPr lang="en-US" altLang="zh-CN" sz="1400" dirty="0" err="1"/>
              <a:t>np.random.randn</a:t>
            </a:r>
            <a:r>
              <a:rPr lang="en-US" altLang="zh-CN" sz="1400" dirty="0"/>
              <a:t>(1000)</a:t>
            </a:r>
          </a:p>
          <a:p>
            <a:r>
              <a:rPr lang="en-US" altLang="zh-CN" sz="1400" dirty="0" err="1"/>
              <a:t>fig,ax</a:t>
            </a:r>
            <a:r>
              <a:rPr lang="en-US" altLang="zh-CN" sz="1400" dirty="0"/>
              <a:t>=</a:t>
            </a:r>
            <a:r>
              <a:rPr lang="en-US" altLang="zh-CN" sz="1400" dirty="0" err="1"/>
              <a:t>plt.subplot</a:t>
            </a:r>
            <a:r>
              <a:rPr lang="en-US" altLang="zh-CN" sz="1400" dirty="0"/>
              <a:t>(111)</a:t>
            </a:r>
          </a:p>
          <a:p>
            <a:r>
              <a:rPr lang="en-US" altLang="zh-CN" sz="1400" dirty="0" err="1"/>
              <a:t>ax.hist</a:t>
            </a:r>
            <a:r>
              <a:rPr lang="en-US" altLang="zh-CN" sz="1400" dirty="0"/>
              <a:t>(x)</a:t>
            </a:r>
          </a:p>
          <a:p>
            <a:r>
              <a:rPr lang="en-US" altLang="zh-CN" sz="1400" dirty="0" err="1"/>
              <a:t>plt.show</a:t>
            </a:r>
            <a:r>
              <a:rPr lang="en-US" altLang="zh-CN" sz="1400" dirty="0"/>
              <a:t>()</a:t>
            </a:r>
          </a:p>
        </p:txBody>
      </p:sp>
      <p:sp>
        <p:nvSpPr>
          <p:cNvPr id="10" name="矩形 9">
            <a:extLst>
              <a:ext uri="{FF2B5EF4-FFF2-40B4-BE49-F238E27FC236}">
                <a16:creationId xmlns:a16="http://schemas.microsoft.com/office/drawing/2014/main" xmlns="" id="{5B35B3A9-FBC1-4931-B67F-7C8B8DC5D44E}"/>
              </a:ext>
            </a:extLst>
          </p:cNvPr>
          <p:cNvSpPr/>
          <p:nvPr/>
        </p:nvSpPr>
        <p:spPr>
          <a:xfrm>
            <a:off x="133679" y="1995897"/>
            <a:ext cx="6698370" cy="276999"/>
          </a:xfrm>
          <a:prstGeom prst="rect">
            <a:avLst/>
          </a:prstGeom>
        </p:spPr>
        <p:txBody>
          <a:bodyPr wrap="square">
            <a:spAutoFit/>
          </a:bodyPr>
          <a:lstStyle/>
          <a:p>
            <a:r>
              <a:rPr lang="en-US" altLang="zh-CN" sz="1200" b="1" dirty="0"/>
              <a:t>bins</a:t>
            </a:r>
            <a:r>
              <a:rPr lang="en-US" altLang="zh-CN" sz="1200" dirty="0"/>
              <a:t> : </a:t>
            </a:r>
            <a:r>
              <a:rPr lang="zh-CN" altLang="en-US" sz="1200" dirty="0"/>
              <a:t>整数或数组。整数时表示分</a:t>
            </a:r>
            <a:r>
              <a:rPr lang="en-US" altLang="zh-CN" sz="1200" dirty="0"/>
              <a:t>bin</a:t>
            </a:r>
            <a:r>
              <a:rPr lang="zh-CN" altLang="en-US" sz="1200" dirty="0"/>
              <a:t>的数量，数组时表示</a:t>
            </a:r>
            <a:r>
              <a:rPr lang="en-US" altLang="zh-CN" sz="1200" dirty="0"/>
              <a:t>bin</a:t>
            </a:r>
            <a:r>
              <a:rPr lang="zh-CN" altLang="en-US" sz="1200" dirty="0"/>
              <a:t>的边界。默认为</a:t>
            </a:r>
            <a:r>
              <a:rPr lang="en-US" altLang="zh-CN" sz="1200" dirty="0"/>
              <a:t>10</a:t>
            </a:r>
            <a:r>
              <a:rPr lang="zh-CN" altLang="en-US" sz="1200" dirty="0"/>
              <a:t>。</a:t>
            </a:r>
          </a:p>
        </p:txBody>
      </p:sp>
      <p:sp>
        <p:nvSpPr>
          <p:cNvPr id="18" name="矩形 17">
            <a:extLst>
              <a:ext uri="{FF2B5EF4-FFF2-40B4-BE49-F238E27FC236}">
                <a16:creationId xmlns:a16="http://schemas.microsoft.com/office/drawing/2014/main" xmlns="" id="{A9E96715-9C71-4BC0-B478-A1C5E87C844C}"/>
              </a:ext>
            </a:extLst>
          </p:cNvPr>
          <p:cNvSpPr/>
          <p:nvPr/>
        </p:nvSpPr>
        <p:spPr>
          <a:xfrm>
            <a:off x="133678" y="2262878"/>
            <a:ext cx="6698370" cy="276999"/>
          </a:xfrm>
          <a:prstGeom prst="rect">
            <a:avLst/>
          </a:prstGeom>
        </p:spPr>
        <p:txBody>
          <a:bodyPr wrap="square">
            <a:spAutoFit/>
          </a:bodyPr>
          <a:lstStyle/>
          <a:p>
            <a:r>
              <a:rPr lang="en-US" altLang="zh-CN" sz="1200" b="1" dirty="0" err="1"/>
              <a:t>denstiy</a:t>
            </a:r>
            <a:r>
              <a:rPr lang="en-US" altLang="zh-CN" sz="1200" dirty="0"/>
              <a:t> : True</a:t>
            </a:r>
            <a:r>
              <a:rPr lang="zh-CN" altLang="en-US" sz="1200" dirty="0"/>
              <a:t>时画出概率密度。默认为</a:t>
            </a:r>
            <a:r>
              <a:rPr lang="en-US" altLang="zh-CN" sz="1200" dirty="0"/>
              <a:t>False</a:t>
            </a:r>
            <a:r>
              <a:rPr lang="zh-CN" altLang="en-US" sz="1200" dirty="0"/>
              <a:t>。</a:t>
            </a:r>
          </a:p>
        </p:txBody>
      </p:sp>
      <p:sp>
        <p:nvSpPr>
          <p:cNvPr id="19" name="矩形 18">
            <a:extLst>
              <a:ext uri="{FF2B5EF4-FFF2-40B4-BE49-F238E27FC236}">
                <a16:creationId xmlns:a16="http://schemas.microsoft.com/office/drawing/2014/main" xmlns="" id="{C8081F04-6995-4DE7-8052-0ECB39DFD28A}"/>
              </a:ext>
            </a:extLst>
          </p:cNvPr>
          <p:cNvSpPr/>
          <p:nvPr/>
        </p:nvSpPr>
        <p:spPr>
          <a:xfrm>
            <a:off x="133678" y="2528202"/>
            <a:ext cx="7623067" cy="276999"/>
          </a:xfrm>
          <a:prstGeom prst="rect">
            <a:avLst/>
          </a:prstGeom>
        </p:spPr>
        <p:txBody>
          <a:bodyPr wrap="square">
            <a:spAutoFit/>
          </a:bodyPr>
          <a:lstStyle/>
          <a:p>
            <a:r>
              <a:rPr lang="en-US" altLang="zh-CN" sz="1200" b="1" dirty="0"/>
              <a:t>log</a:t>
            </a:r>
            <a:r>
              <a:rPr lang="en-US" altLang="zh-CN" sz="1200" dirty="0"/>
              <a:t> : True</a:t>
            </a:r>
            <a:r>
              <a:rPr lang="zh-CN" altLang="en-US" sz="1200" dirty="0"/>
              <a:t>时</a:t>
            </a:r>
            <a:r>
              <a:rPr lang="en-US" altLang="zh-CN" sz="1200" dirty="0"/>
              <a:t>Y</a:t>
            </a:r>
            <a:r>
              <a:rPr lang="zh-CN" altLang="en-US" sz="1200" dirty="0"/>
              <a:t>轴刻度以</a:t>
            </a:r>
            <a:r>
              <a:rPr lang="en-US" altLang="zh-CN" sz="1200" dirty="0"/>
              <a:t>log</a:t>
            </a:r>
            <a:r>
              <a:rPr lang="zh-CN" altLang="en-US" sz="1200" dirty="0"/>
              <a:t>增长。等效于</a:t>
            </a:r>
            <a:r>
              <a:rPr lang="en-US" altLang="zh-CN" sz="1200" dirty="0" err="1"/>
              <a:t>axes.set_yscale</a:t>
            </a:r>
            <a:r>
              <a:rPr lang="en-US" altLang="zh-CN" sz="1200" dirty="0"/>
              <a:t>('log')</a:t>
            </a:r>
            <a:r>
              <a:rPr lang="zh-CN" altLang="en-US" sz="1200" dirty="0"/>
              <a:t>。</a:t>
            </a:r>
          </a:p>
        </p:txBody>
      </p:sp>
      <p:sp>
        <p:nvSpPr>
          <p:cNvPr id="21" name="矩形 20">
            <a:extLst>
              <a:ext uri="{FF2B5EF4-FFF2-40B4-BE49-F238E27FC236}">
                <a16:creationId xmlns:a16="http://schemas.microsoft.com/office/drawing/2014/main" xmlns="" id="{5CA47566-E47C-4706-9203-61D6C0A0581A}"/>
              </a:ext>
            </a:extLst>
          </p:cNvPr>
          <p:cNvSpPr/>
          <p:nvPr/>
        </p:nvSpPr>
        <p:spPr>
          <a:xfrm>
            <a:off x="133678" y="2798360"/>
            <a:ext cx="6698370" cy="276999"/>
          </a:xfrm>
          <a:prstGeom prst="rect">
            <a:avLst/>
          </a:prstGeom>
        </p:spPr>
        <p:txBody>
          <a:bodyPr wrap="square">
            <a:spAutoFit/>
          </a:bodyPr>
          <a:lstStyle/>
          <a:p>
            <a:r>
              <a:rPr lang="en-US" altLang="zh-CN" sz="1200" b="1" dirty="0"/>
              <a:t>cumulative</a:t>
            </a:r>
            <a:r>
              <a:rPr lang="en-US" altLang="zh-CN" sz="1200" dirty="0"/>
              <a:t> : True</a:t>
            </a:r>
            <a:r>
              <a:rPr lang="zh-CN" altLang="en-US" sz="1200" dirty="0"/>
              <a:t>时画数量累积图。</a:t>
            </a:r>
          </a:p>
        </p:txBody>
      </p:sp>
      <p:sp>
        <p:nvSpPr>
          <p:cNvPr id="26" name="矩形 25">
            <a:extLst>
              <a:ext uri="{FF2B5EF4-FFF2-40B4-BE49-F238E27FC236}">
                <a16:creationId xmlns:a16="http://schemas.microsoft.com/office/drawing/2014/main" xmlns="" id="{63CECA3B-B42C-43C5-AFFA-31E01542FC0D}"/>
              </a:ext>
            </a:extLst>
          </p:cNvPr>
          <p:cNvSpPr/>
          <p:nvPr/>
        </p:nvSpPr>
        <p:spPr>
          <a:xfrm>
            <a:off x="133678" y="3092689"/>
            <a:ext cx="7284109" cy="276999"/>
          </a:xfrm>
          <a:prstGeom prst="rect">
            <a:avLst/>
          </a:prstGeom>
        </p:spPr>
        <p:txBody>
          <a:bodyPr wrap="square">
            <a:spAutoFit/>
          </a:bodyPr>
          <a:lstStyle/>
          <a:p>
            <a:r>
              <a:rPr lang="en-US" altLang="zh-CN" sz="1200" b="1" dirty="0" err="1"/>
              <a:t>histtype</a:t>
            </a:r>
            <a:r>
              <a:rPr lang="en-US" altLang="zh-CN" sz="1200" dirty="0"/>
              <a:t> : </a:t>
            </a:r>
            <a:r>
              <a:rPr lang="zh-CN" altLang="en-US" sz="1200" dirty="0"/>
              <a:t>柱状图的形式。</a:t>
            </a:r>
            <a:r>
              <a:rPr lang="en-US" altLang="zh-CN" sz="1200" dirty="0"/>
              <a:t>'bar', '</a:t>
            </a:r>
            <a:r>
              <a:rPr lang="en-US" altLang="zh-CN" sz="1200" dirty="0" err="1"/>
              <a:t>barstacked</a:t>
            </a:r>
            <a:r>
              <a:rPr lang="en-US" altLang="zh-CN" sz="1200" dirty="0"/>
              <a:t>', 'step', '</a:t>
            </a:r>
            <a:r>
              <a:rPr lang="en-US" altLang="zh-CN" sz="1200" dirty="0" err="1"/>
              <a:t>stepfilled</a:t>
            </a:r>
            <a:r>
              <a:rPr lang="en-US" altLang="zh-CN" sz="1200" dirty="0"/>
              <a:t>'</a:t>
            </a:r>
            <a:endParaRPr lang="zh-CN" altLang="en-US" sz="1200" dirty="0"/>
          </a:p>
        </p:txBody>
      </p:sp>
      <p:sp>
        <p:nvSpPr>
          <p:cNvPr id="32" name="矩形 31">
            <a:extLst>
              <a:ext uri="{FF2B5EF4-FFF2-40B4-BE49-F238E27FC236}">
                <a16:creationId xmlns:a16="http://schemas.microsoft.com/office/drawing/2014/main" xmlns="" id="{F5E13309-0754-45E8-AA5E-8DDB6F0DD2AF}"/>
              </a:ext>
            </a:extLst>
          </p:cNvPr>
          <p:cNvSpPr/>
          <p:nvPr/>
        </p:nvSpPr>
        <p:spPr>
          <a:xfrm>
            <a:off x="133678" y="1580022"/>
            <a:ext cx="6937155" cy="461665"/>
          </a:xfrm>
          <a:prstGeom prst="rect">
            <a:avLst/>
          </a:prstGeom>
        </p:spPr>
        <p:txBody>
          <a:bodyPr wrap="square">
            <a:spAutoFit/>
          </a:bodyPr>
          <a:lstStyle/>
          <a:p>
            <a:r>
              <a:rPr lang="en-US" altLang="zh-CN" sz="1200" b="1" dirty="0"/>
              <a:t>x</a:t>
            </a:r>
            <a:r>
              <a:rPr lang="en-US" altLang="zh-CN" sz="1200" dirty="0"/>
              <a:t> : </a:t>
            </a:r>
            <a:r>
              <a:rPr lang="zh-CN" altLang="en-US" sz="1200" dirty="0"/>
              <a:t>输入数组，一维或二维。如果时</a:t>
            </a:r>
            <a:r>
              <a:rPr lang="en-US" altLang="zh-CN" sz="1200" dirty="0"/>
              <a:t>N*M</a:t>
            </a:r>
            <a:r>
              <a:rPr lang="zh-CN" altLang="en-US" sz="1200" dirty="0"/>
              <a:t>的二维数组，则对每一行的的</a:t>
            </a:r>
            <a:r>
              <a:rPr lang="en-US" altLang="zh-CN" sz="1200" dirty="0"/>
              <a:t>M</a:t>
            </a:r>
            <a:r>
              <a:rPr lang="zh-CN" altLang="en-US" sz="1200" dirty="0"/>
              <a:t>个数分布计算一次</a:t>
            </a:r>
            <a:r>
              <a:rPr lang="en-US" altLang="zh-CN" sz="1200" dirty="0"/>
              <a:t>hist</a:t>
            </a:r>
            <a:r>
              <a:rPr lang="zh-CN" altLang="en-US" sz="1200" dirty="0"/>
              <a:t>并一次性画出直方图</a:t>
            </a:r>
          </a:p>
        </p:txBody>
      </p:sp>
      <p:sp>
        <p:nvSpPr>
          <p:cNvPr id="33" name="矩形 32">
            <a:extLst>
              <a:ext uri="{FF2B5EF4-FFF2-40B4-BE49-F238E27FC236}">
                <a16:creationId xmlns:a16="http://schemas.microsoft.com/office/drawing/2014/main" xmlns="" id="{183519BC-603E-4CB3-A9B0-A0BBDFFBD3C7}"/>
              </a:ext>
            </a:extLst>
          </p:cNvPr>
          <p:cNvSpPr/>
          <p:nvPr/>
        </p:nvSpPr>
        <p:spPr>
          <a:xfrm>
            <a:off x="133677" y="3409747"/>
            <a:ext cx="7284109" cy="276999"/>
          </a:xfrm>
          <a:prstGeom prst="rect">
            <a:avLst/>
          </a:prstGeom>
        </p:spPr>
        <p:txBody>
          <a:bodyPr wrap="square">
            <a:spAutoFit/>
          </a:bodyPr>
          <a:lstStyle/>
          <a:p>
            <a:r>
              <a:rPr lang="en-US" altLang="zh-CN" sz="1200" b="1" dirty="0" err="1"/>
              <a:t>rwidth</a:t>
            </a:r>
            <a:r>
              <a:rPr lang="en-US" altLang="zh-CN" sz="1200" dirty="0"/>
              <a:t> : </a:t>
            </a:r>
            <a:r>
              <a:rPr lang="zh-CN" altLang="en-US" sz="1200" dirty="0"/>
              <a:t>每个柱子占</a:t>
            </a:r>
            <a:r>
              <a:rPr lang="en-US" altLang="zh-CN" sz="1200" dirty="0"/>
              <a:t>bin</a:t>
            </a:r>
            <a:r>
              <a:rPr lang="zh-CN" altLang="en-US" sz="1200" dirty="0"/>
              <a:t>宽度的比例，范围</a:t>
            </a:r>
            <a:r>
              <a:rPr lang="en-US" altLang="zh-CN" sz="1200" dirty="0"/>
              <a:t>0-1</a:t>
            </a:r>
            <a:r>
              <a:rPr lang="zh-CN" altLang="en-US" sz="1200" dirty="0"/>
              <a:t>，默认为</a:t>
            </a:r>
            <a:r>
              <a:rPr lang="en-US" altLang="zh-CN" sz="1200" dirty="0"/>
              <a:t>1</a:t>
            </a:r>
            <a:endParaRPr lang="zh-CN" altLang="en-US" sz="1200" dirty="0"/>
          </a:p>
        </p:txBody>
      </p:sp>
      <p:pic>
        <p:nvPicPr>
          <p:cNvPr id="3078" name="Picture 6">
            <a:extLst>
              <a:ext uri="{FF2B5EF4-FFF2-40B4-BE49-F238E27FC236}">
                <a16:creationId xmlns:a16="http://schemas.microsoft.com/office/drawing/2014/main" xmlns="" id="{8CF7DC5E-179F-4D55-B3D5-EE8B5CD9A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2991" y="3791736"/>
            <a:ext cx="3801399" cy="2851049"/>
          </a:xfrm>
          <a:prstGeom prst="rect">
            <a:avLst/>
          </a:prstGeom>
          <a:noFill/>
          <a:extLst>
            <a:ext uri="{909E8E84-426E-40DD-AFC4-6F175D3DCCD1}">
              <a14:hiddenFill xmlns:a14="http://schemas.microsoft.com/office/drawing/2010/main">
                <a:solidFill>
                  <a:srgbClr val="FFFFFF"/>
                </a:solidFill>
              </a14:hiddenFill>
            </a:ext>
          </a:extLst>
        </p:spPr>
      </p:pic>
      <p:sp>
        <p:nvSpPr>
          <p:cNvPr id="34" name="矩形 33">
            <a:extLst>
              <a:ext uri="{FF2B5EF4-FFF2-40B4-BE49-F238E27FC236}">
                <a16:creationId xmlns:a16="http://schemas.microsoft.com/office/drawing/2014/main" xmlns="" id="{A1F3FD98-CBDC-43B5-9F82-B87528CA97AD}"/>
              </a:ext>
            </a:extLst>
          </p:cNvPr>
          <p:cNvSpPr/>
          <p:nvPr/>
        </p:nvSpPr>
        <p:spPr>
          <a:xfrm>
            <a:off x="133676" y="4020777"/>
            <a:ext cx="7284109" cy="276999"/>
          </a:xfrm>
          <a:prstGeom prst="rect">
            <a:avLst/>
          </a:prstGeom>
        </p:spPr>
        <p:txBody>
          <a:bodyPr wrap="square">
            <a:spAutoFit/>
          </a:bodyPr>
          <a:lstStyle/>
          <a:p>
            <a:r>
              <a:rPr lang="en-US" altLang="zh-CN" sz="1200" b="1" dirty="0"/>
              <a:t>label </a:t>
            </a:r>
            <a:r>
              <a:rPr lang="en-US" altLang="zh-CN" sz="1200" dirty="0"/>
              <a:t>: </a:t>
            </a:r>
            <a:r>
              <a:rPr lang="zh-CN" altLang="en-US" sz="1200" dirty="0"/>
              <a:t>图例标签</a:t>
            </a:r>
          </a:p>
        </p:txBody>
      </p:sp>
      <p:sp>
        <p:nvSpPr>
          <p:cNvPr id="35" name="矩形 34">
            <a:extLst>
              <a:ext uri="{FF2B5EF4-FFF2-40B4-BE49-F238E27FC236}">
                <a16:creationId xmlns:a16="http://schemas.microsoft.com/office/drawing/2014/main" xmlns="" id="{439F710F-350D-4696-8A26-7B02B70F05A0}"/>
              </a:ext>
            </a:extLst>
          </p:cNvPr>
          <p:cNvSpPr/>
          <p:nvPr/>
        </p:nvSpPr>
        <p:spPr>
          <a:xfrm>
            <a:off x="133675" y="3704406"/>
            <a:ext cx="7284109" cy="276999"/>
          </a:xfrm>
          <a:prstGeom prst="rect">
            <a:avLst/>
          </a:prstGeom>
        </p:spPr>
        <p:txBody>
          <a:bodyPr wrap="square">
            <a:spAutoFit/>
          </a:bodyPr>
          <a:lstStyle/>
          <a:p>
            <a:r>
              <a:rPr lang="en-US" altLang="zh-CN" sz="1200" b="1" dirty="0"/>
              <a:t>align</a:t>
            </a:r>
            <a:r>
              <a:rPr lang="en-US" altLang="zh-CN" sz="1200" dirty="0"/>
              <a:t> : </a:t>
            </a:r>
            <a:r>
              <a:rPr lang="zh-CN" altLang="en-US" sz="1200" dirty="0"/>
              <a:t>每个柱子与</a:t>
            </a:r>
            <a:r>
              <a:rPr lang="en-US" altLang="zh-CN" sz="1200" dirty="0"/>
              <a:t>bin</a:t>
            </a:r>
            <a:r>
              <a:rPr lang="zh-CN" altLang="en-US" sz="1200" dirty="0"/>
              <a:t>的对齐位置，</a:t>
            </a:r>
            <a:r>
              <a:rPr lang="en-US" altLang="zh-CN" sz="1200" dirty="0"/>
              <a:t>'left', 'right', 'mid'</a:t>
            </a:r>
            <a:r>
              <a:rPr lang="zh-CN" altLang="en-US" sz="1200" dirty="0"/>
              <a:t>，默认为</a:t>
            </a:r>
            <a:r>
              <a:rPr lang="en-US" altLang="zh-CN" sz="1200" dirty="0"/>
              <a:t>'mid'</a:t>
            </a:r>
            <a:endParaRPr lang="zh-CN" altLang="en-US" sz="1200" dirty="0"/>
          </a:p>
        </p:txBody>
      </p:sp>
    </p:spTree>
    <p:extLst>
      <p:ext uri="{BB962C8B-B14F-4D97-AF65-F5344CB8AC3E}">
        <p14:creationId xmlns:p14="http://schemas.microsoft.com/office/powerpoint/2010/main" val="18541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p:bldP spid="10" grpId="0"/>
      <p:bldP spid="18" grpId="0"/>
      <p:bldP spid="19" grpId="0"/>
      <p:bldP spid="21" grpId="0"/>
      <p:bldP spid="26" grpId="0"/>
      <p:bldP spid="32" grpId="0"/>
      <p:bldP spid="33" grpId="0"/>
      <p:bldP spid="34" grpId="0"/>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等高线图</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4" name="矩形 3">
            <a:extLst>
              <a:ext uri="{FF2B5EF4-FFF2-40B4-BE49-F238E27FC236}">
                <a16:creationId xmlns:a16="http://schemas.microsoft.com/office/drawing/2014/main" xmlns="" id="{67296843-9DF2-4F4D-ACA2-BBC16B6C4B54}"/>
              </a:ext>
            </a:extLst>
          </p:cNvPr>
          <p:cNvSpPr/>
          <p:nvPr/>
        </p:nvSpPr>
        <p:spPr>
          <a:xfrm>
            <a:off x="262838" y="136525"/>
            <a:ext cx="5167184" cy="369332"/>
          </a:xfrm>
          <a:prstGeom prst="rect">
            <a:avLst/>
          </a:prstGeom>
        </p:spPr>
        <p:txBody>
          <a:bodyPr wrap="none">
            <a:spAutoFit/>
          </a:bodyPr>
          <a:lstStyle/>
          <a:p>
            <a:r>
              <a:rPr lang="fr-FR" altLang="zh-CN" dirty="0"/>
              <a:t>Axes.contour([X, Y,] Z, [levels], **kwargs)</a:t>
            </a:r>
          </a:p>
        </p:txBody>
      </p:sp>
      <p:sp>
        <p:nvSpPr>
          <p:cNvPr id="11" name="对话气泡: 圆角矩形 10">
            <a:extLst>
              <a:ext uri="{FF2B5EF4-FFF2-40B4-BE49-F238E27FC236}">
                <a16:creationId xmlns:a16="http://schemas.microsoft.com/office/drawing/2014/main" xmlns="" id="{9DD0BEEA-7397-48B3-A379-BDC9784978C5}"/>
              </a:ext>
            </a:extLst>
          </p:cNvPr>
          <p:cNvSpPr/>
          <p:nvPr/>
        </p:nvSpPr>
        <p:spPr>
          <a:xfrm>
            <a:off x="38448" y="642382"/>
            <a:ext cx="1302672" cy="369332"/>
          </a:xfrm>
          <a:prstGeom prst="wedgeRoundRectCallout">
            <a:avLst>
              <a:gd name="adj1" fmla="val 99905"/>
              <a:gd name="adj2" fmla="val -101322"/>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X</a:t>
            </a:r>
            <a:r>
              <a:rPr lang="zh-CN" altLang="en-US" dirty="0">
                <a:solidFill>
                  <a:schemeClr val="accent1"/>
                </a:solidFill>
              </a:rPr>
              <a:t>坐标矩阵</a:t>
            </a:r>
          </a:p>
        </p:txBody>
      </p:sp>
      <p:sp>
        <p:nvSpPr>
          <p:cNvPr id="12" name="对话气泡: 圆角矩形 11">
            <a:extLst>
              <a:ext uri="{FF2B5EF4-FFF2-40B4-BE49-F238E27FC236}">
                <a16:creationId xmlns:a16="http://schemas.microsoft.com/office/drawing/2014/main" xmlns="" id="{44DEAEEB-8A5C-4494-B6FE-02B690CE1D2A}"/>
              </a:ext>
            </a:extLst>
          </p:cNvPr>
          <p:cNvSpPr/>
          <p:nvPr/>
        </p:nvSpPr>
        <p:spPr>
          <a:xfrm>
            <a:off x="1379568" y="642382"/>
            <a:ext cx="1302672" cy="369332"/>
          </a:xfrm>
          <a:prstGeom prst="wedgeRoundRectCallout">
            <a:avLst>
              <a:gd name="adj1" fmla="val 30751"/>
              <a:gd name="adj2" fmla="val -101322"/>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Y</a:t>
            </a:r>
            <a:r>
              <a:rPr lang="zh-CN" altLang="en-US" dirty="0">
                <a:solidFill>
                  <a:schemeClr val="accent1"/>
                </a:solidFill>
              </a:rPr>
              <a:t>坐标矩阵</a:t>
            </a:r>
          </a:p>
        </p:txBody>
      </p:sp>
      <p:sp>
        <p:nvSpPr>
          <p:cNvPr id="13" name="对话气泡: 圆角矩形 12">
            <a:extLst>
              <a:ext uri="{FF2B5EF4-FFF2-40B4-BE49-F238E27FC236}">
                <a16:creationId xmlns:a16="http://schemas.microsoft.com/office/drawing/2014/main" xmlns="" id="{A8853771-2506-4EF7-B627-27F1C1E7F7D3}"/>
              </a:ext>
            </a:extLst>
          </p:cNvPr>
          <p:cNvSpPr/>
          <p:nvPr/>
        </p:nvSpPr>
        <p:spPr>
          <a:xfrm>
            <a:off x="2720688" y="642382"/>
            <a:ext cx="1302672" cy="369332"/>
          </a:xfrm>
          <a:prstGeom prst="wedgeRoundRectCallout">
            <a:avLst>
              <a:gd name="adj1" fmla="val -40483"/>
              <a:gd name="adj2" fmla="val -106824"/>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Z</a:t>
            </a:r>
            <a:r>
              <a:rPr lang="zh-CN" altLang="en-US" dirty="0">
                <a:solidFill>
                  <a:schemeClr val="accent1"/>
                </a:solidFill>
              </a:rPr>
              <a:t>值矩阵</a:t>
            </a:r>
          </a:p>
        </p:txBody>
      </p:sp>
      <p:sp>
        <p:nvSpPr>
          <p:cNvPr id="14" name="对话气泡: 圆角矩形 13">
            <a:extLst>
              <a:ext uri="{FF2B5EF4-FFF2-40B4-BE49-F238E27FC236}">
                <a16:creationId xmlns:a16="http://schemas.microsoft.com/office/drawing/2014/main" xmlns="" id="{09F92236-19A7-4852-9C9B-E9C2D569D06C}"/>
              </a:ext>
            </a:extLst>
          </p:cNvPr>
          <p:cNvSpPr/>
          <p:nvPr/>
        </p:nvSpPr>
        <p:spPr>
          <a:xfrm>
            <a:off x="4061808" y="642382"/>
            <a:ext cx="2589608" cy="780019"/>
          </a:xfrm>
          <a:prstGeom prst="wedgeRoundRectCallout">
            <a:avLst>
              <a:gd name="adj1" fmla="val -55071"/>
              <a:gd name="adj2" fmla="val -74306"/>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等高线的划分数量（整数）或位置（递增数组）</a:t>
            </a:r>
          </a:p>
        </p:txBody>
      </p:sp>
      <p:sp>
        <p:nvSpPr>
          <p:cNvPr id="5" name="矩形 4">
            <a:extLst>
              <a:ext uri="{FF2B5EF4-FFF2-40B4-BE49-F238E27FC236}">
                <a16:creationId xmlns:a16="http://schemas.microsoft.com/office/drawing/2014/main" xmlns="" id="{2A537E75-25DC-4661-B858-0700322D486A}"/>
              </a:ext>
            </a:extLst>
          </p:cNvPr>
          <p:cNvSpPr/>
          <p:nvPr/>
        </p:nvSpPr>
        <p:spPr>
          <a:xfrm>
            <a:off x="7330377" y="213740"/>
            <a:ext cx="4861623" cy="1169551"/>
          </a:xfrm>
          <a:prstGeom prst="rect">
            <a:avLst/>
          </a:prstGeom>
        </p:spPr>
        <p:txBody>
          <a:bodyPr wrap="square">
            <a:spAutoFit/>
          </a:bodyPr>
          <a:lstStyle/>
          <a:p>
            <a:r>
              <a:rPr lang="en-US" altLang="zh-CN" sz="1400" dirty="0">
                <a:solidFill>
                  <a:schemeClr val="bg1"/>
                </a:solidFill>
              </a:rPr>
              <a:t>delta = 0.025</a:t>
            </a:r>
          </a:p>
          <a:p>
            <a:r>
              <a:rPr lang="en-US" altLang="zh-CN" sz="1400" dirty="0">
                <a:solidFill>
                  <a:schemeClr val="bg1"/>
                </a:solidFill>
              </a:rPr>
              <a:t>x = </a:t>
            </a:r>
            <a:r>
              <a:rPr lang="en-US" altLang="zh-CN" sz="1400" dirty="0" err="1">
                <a:solidFill>
                  <a:schemeClr val="bg1"/>
                </a:solidFill>
              </a:rPr>
              <a:t>np.arange</a:t>
            </a:r>
            <a:r>
              <a:rPr lang="en-US" altLang="zh-CN" sz="1400" dirty="0">
                <a:solidFill>
                  <a:schemeClr val="bg1"/>
                </a:solidFill>
              </a:rPr>
              <a:t>(-3.0, 3.0, delta)</a:t>
            </a:r>
          </a:p>
          <a:p>
            <a:r>
              <a:rPr lang="en-US" altLang="zh-CN" sz="1400" dirty="0">
                <a:solidFill>
                  <a:schemeClr val="bg1"/>
                </a:solidFill>
              </a:rPr>
              <a:t>y = </a:t>
            </a:r>
            <a:r>
              <a:rPr lang="en-US" altLang="zh-CN" sz="1400" dirty="0" err="1">
                <a:solidFill>
                  <a:schemeClr val="bg1"/>
                </a:solidFill>
              </a:rPr>
              <a:t>np.arange</a:t>
            </a:r>
            <a:r>
              <a:rPr lang="en-US" altLang="zh-CN" sz="1400" dirty="0">
                <a:solidFill>
                  <a:schemeClr val="bg1"/>
                </a:solidFill>
              </a:rPr>
              <a:t>(-2.0, 2.0, delta)</a:t>
            </a:r>
          </a:p>
          <a:p>
            <a:r>
              <a:rPr lang="en-US" altLang="zh-CN" sz="1400" dirty="0">
                <a:solidFill>
                  <a:schemeClr val="bg1"/>
                </a:solidFill>
              </a:rPr>
              <a:t>X, Y = </a:t>
            </a:r>
            <a:r>
              <a:rPr lang="en-US" altLang="zh-CN" sz="1400" dirty="0" err="1">
                <a:solidFill>
                  <a:schemeClr val="bg1"/>
                </a:solidFill>
              </a:rPr>
              <a:t>np.meshgrid</a:t>
            </a:r>
            <a:r>
              <a:rPr lang="en-US" altLang="zh-CN" sz="1400" dirty="0">
                <a:solidFill>
                  <a:schemeClr val="bg1"/>
                </a:solidFill>
              </a:rPr>
              <a:t>(x, y)</a:t>
            </a:r>
          </a:p>
          <a:p>
            <a:r>
              <a:rPr lang="en-US" altLang="zh-CN" sz="1400" dirty="0">
                <a:solidFill>
                  <a:schemeClr val="bg1"/>
                </a:solidFill>
              </a:rPr>
              <a:t>Z = </a:t>
            </a:r>
            <a:r>
              <a:rPr lang="en-US" altLang="zh-CN" sz="1400" dirty="0" err="1">
                <a:solidFill>
                  <a:schemeClr val="bg1"/>
                </a:solidFill>
              </a:rPr>
              <a:t>np.sin</a:t>
            </a:r>
            <a:r>
              <a:rPr lang="en-US" altLang="zh-CN" sz="1400" dirty="0">
                <a:solidFill>
                  <a:schemeClr val="bg1"/>
                </a:solidFill>
              </a:rPr>
              <a:t>(X)**10 + </a:t>
            </a:r>
            <a:r>
              <a:rPr lang="en-US" altLang="zh-CN" sz="1400" dirty="0" err="1">
                <a:solidFill>
                  <a:schemeClr val="bg1"/>
                </a:solidFill>
              </a:rPr>
              <a:t>np.cos</a:t>
            </a:r>
            <a:r>
              <a:rPr lang="en-US" altLang="zh-CN" sz="1400" dirty="0">
                <a:solidFill>
                  <a:schemeClr val="bg1"/>
                </a:solidFill>
              </a:rPr>
              <a:t>(10+X*Y) * </a:t>
            </a:r>
            <a:r>
              <a:rPr lang="en-US" altLang="zh-CN" sz="1400" dirty="0" err="1">
                <a:solidFill>
                  <a:schemeClr val="bg1"/>
                </a:solidFill>
              </a:rPr>
              <a:t>np.cos</a:t>
            </a:r>
            <a:r>
              <a:rPr lang="en-US" altLang="zh-CN" sz="1400" dirty="0">
                <a:solidFill>
                  <a:schemeClr val="bg1"/>
                </a:solidFill>
              </a:rPr>
              <a:t>(X)</a:t>
            </a:r>
          </a:p>
        </p:txBody>
      </p:sp>
      <p:sp>
        <p:nvSpPr>
          <p:cNvPr id="8" name="矩形 7">
            <a:extLst>
              <a:ext uri="{FF2B5EF4-FFF2-40B4-BE49-F238E27FC236}">
                <a16:creationId xmlns:a16="http://schemas.microsoft.com/office/drawing/2014/main" xmlns="" id="{0ACE5C58-3410-452D-9A5A-CC384CEED957}"/>
              </a:ext>
            </a:extLst>
          </p:cNvPr>
          <p:cNvSpPr/>
          <p:nvPr/>
        </p:nvSpPr>
        <p:spPr>
          <a:xfrm>
            <a:off x="396113" y="2097177"/>
            <a:ext cx="6096000" cy="1754326"/>
          </a:xfrm>
          <a:prstGeom prst="rect">
            <a:avLst/>
          </a:prstGeom>
        </p:spPr>
        <p:txBody>
          <a:bodyPr>
            <a:spAutoFit/>
          </a:bodyPr>
          <a:lstStyle/>
          <a:p>
            <a:r>
              <a:rPr lang="en-US" altLang="zh-CN" dirty="0" smtClean="0"/>
              <a:t>fig = </a:t>
            </a:r>
            <a:r>
              <a:rPr lang="en-US" altLang="zh-CN" dirty="0" err="1" smtClean="0"/>
              <a:t>plt.figure</a:t>
            </a:r>
            <a:r>
              <a:rPr lang="en-US" altLang="zh-CN" dirty="0" smtClean="0"/>
              <a:t>()</a:t>
            </a:r>
          </a:p>
          <a:p>
            <a:r>
              <a:rPr lang="en-US" altLang="zh-CN" dirty="0" smtClean="0"/>
              <a:t>ax = </a:t>
            </a:r>
            <a:r>
              <a:rPr lang="en-US" altLang="zh-CN" dirty="0" err="1" smtClean="0"/>
              <a:t>fig.add_subplot</a:t>
            </a:r>
            <a:r>
              <a:rPr lang="en-US" altLang="zh-CN" dirty="0" smtClean="0"/>
              <a:t>(111)</a:t>
            </a:r>
          </a:p>
          <a:p>
            <a:r>
              <a:rPr lang="en-US" altLang="zh-CN" dirty="0" smtClean="0"/>
              <a:t>CS = </a:t>
            </a:r>
            <a:r>
              <a:rPr lang="en-US" altLang="zh-CN" dirty="0" err="1" smtClean="0"/>
              <a:t>ax.contour</a:t>
            </a:r>
            <a:r>
              <a:rPr lang="en-US" altLang="zh-CN" dirty="0" smtClean="0"/>
              <a:t>(X, Y, </a:t>
            </a:r>
            <a:r>
              <a:rPr lang="en-US" altLang="zh-CN" dirty="0" err="1" smtClean="0"/>
              <a:t>Z,cmap</a:t>
            </a:r>
            <a:r>
              <a:rPr lang="en-US" altLang="zh-CN" dirty="0" smtClean="0"/>
              <a:t>='jet')</a:t>
            </a:r>
          </a:p>
          <a:p>
            <a:r>
              <a:rPr lang="en-US" altLang="zh-CN" dirty="0" err="1" smtClean="0"/>
              <a:t>ax.clabel</a:t>
            </a:r>
            <a:r>
              <a:rPr lang="en-US" altLang="zh-CN" dirty="0" smtClean="0"/>
              <a:t>(CS</a:t>
            </a:r>
            <a:r>
              <a:rPr lang="en-US" altLang="zh-CN" dirty="0"/>
              <a:t>, inline=1, </a:t>
            </a:r>
            <a:r>
              <a:rPr lang="en-US" altLang="zh-CN" dirty="0" err="1"/>
              <a:t>fontsize</a:t>
            </a:r>
            <a:r>
              <a:rPr lang="en-US" altLang="zh-CN" dirty="0"/>
              <a:t>=10)</a:t>
            </a:r>
          </a:p>
          <a:p>
            <a:r>
              <a:rPr lang="en-US" altLang="zh-CN" dirty="0" err="1"/>
              <a:t>fig.colorbar</a:t>
            </a:r>
            <a:r>
              <a:rPr lang="en-US" altLang="zh-CN" dirty="0"/>
              <a:t>(CS, ax=ax</a:t>
            </a:r>
            <a:r>
              <a:rPr lang="en-US" altLang="zh-CN" dirty="0">
                <a:solidFill>
                  <a:schemeClr val="bg1">
                    <a:lumMod val="65000"/>
                  </a:schemeClr>
                </a:solidFill>
              </a:rPr>
              <a:t>, [</a:t>
            </a:r>
            <a:r>
              <a:rPr lang="en-US" altLang="zh-CN" dirty="0" err="1">
                <a:solidFill>
                  <a:schemeClr val="bg1">
                    <a:lumMod val="65000"/>
                  </a:schemeClr>
                </a:solidFill>
              </a:rPr>
              <a:t>cax</a:t>
            </a:r>
            <a:r>
              <a:rPr lang="en-US" altLang="zh-CN" dirty="0">
                <a:solidFill>
                  <a:schemeClr val="bg1">
                    <a:lumMod val="65000"/>
                  </a:schemeClr>
                </a:solidFill>
              </a:rPr>
              <a:t>=…]</a:t>
            </a:r>
            <a:r>
              <a:rPr lang="en-US" altLang="zh-CN" dirty="0"/>
              <a:t>)</a:t>
            </a:r>
          </a:p>
          <a:p>
            <a:r>
              <a:rPr lang="en-US" altLang="zh-CN" dirty="0" err="1"/>
              <a:t>ax.set_title</a:t>
            </a:r>
            <a:r>
              <a:rPr lang="en-US" altLang="zh-CN" dirty="0"/>
              <a:t>('Simplest default with labels')</a:t>
            </a:r>
            <a:endParaRPr lang="zh-CN" altLang="en-US" dirty="0"/>
          </a:p>
        </p:txBody>
      </p:sp>
      <p:graphicFrame>
        <p:nvGraphicFramePr>
          <p:cNvPr id="9" name="表格 9">
            <a:extLst>
              <a:ext uri="{FF2B5EF4-FFF2-40B4-BE49-F238E27FC236}">
                <a16:creationId xmlns:a16="http://schemas.microsoft.com/office/drawing/2014/main" xmlns="" id="{FF7DD773-988A-4F1D-A48A-10449DE54B0D}"/>
              </a:ext>
            </a:extLst>
          </p:cNvPr>
          <p:cNvGraphicFramePr>
            <a:graphicFrameLocks noGrp="1"/>
          </p:cNvGraphicFramePr>
          <p:nvPr>
            <p:extLst>
              <p:ext uri="{D42A27DB-BD31-4B8C-83A1-F6EECF244321}">
                <p14:modId xmlns:p14="http://schemas.microsoft.com/office/powerpoint/2010/main" val="2218002056"/>
              </p:ext>
            </p:extLst>
          </p:nvPr>
        </p:nvGraphicFramePr>
        <p:xfrm>
          <a:off x="9695292" y="1759300"/>
          <a:ext cx="1812604" cy="1483360"/>
        </p:xfrm>
        <a:graphic>
          <a:graphicData uri="http://schemas.openxmlformats.org/drawingml/2006/table">
            <a:tbl>
              <a:tblPr firstRow="1" bandRow="1">
                <a:tableStyleId>{2D5ABB26-0587-4C30-8999-92F81FD0307C}</a:tableStyleId>
              </a:tblPr>
              <a:tblGrid>
                <a:gridCol w="453151">
                  <a:extLst>
                    <a:ext uri="{9D8B030D-6E8A-4147-A177-3AD203B41FA5}">
                      <a16:colId xmlns:a16="http://schemas.microsoft.com/office/drawing/2014/main" xmlns="" val="1095712481"/>
                    </a:ext>
                  </a:extLst>
                </a:gridCol>
                <a:gridCol w="453151">
                  <a:extLst>
                    <a:ext uri="{9D8B030D-6E8A-4147-A177-3AD203B41FA5}">
                      <a16:colId xmlns:a16="http://schemas.microsoft.com/office/drawing/2014/main" xmlns="" val="928083484"/>
                    </a:ext>
                  </a:extLst>
                </a:gridCol>
                <a:gridCol w="453151">
                  <a:extLst>
                    <a:ext uri="{9D8B030D-6E8A-4147-A177-3AD203B41FA5}">
                      <a16:colId xmlns:a16="http://schemas.microsoft.com/office/drawing/2014/main" xmlns="" val="3987592226"/>
                    </a:ext>
                  </a:extLst>
                </a:gridCol>
                <a:gridCol w="453151">
                  <a:extLst>
                    <a:ext uri="{9D8B030D-6E8A-4147-A177-3AD203B41FA5}">
                      <a16:colId xmlns:a16="http://schemas.microsoft.com/office/drawing/2014/main" xmlns="" val="538669502"/>
                    </a:ext>
                  </a:extLst>
                </a:gridCol>
              </a:tblGrid>
              <a:tr h="370840">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636178656"/>
                  </a:ext>
                </a:extLst>
              </a:tr>
              <a:tr h="370840">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810001299"/>
                  </a:ext>
                </a:extLst>
              </a:tr>
              <a:tr h="370840">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268683894"/>
                  </a:ext>
                </a:extLst>
              </a:tr>
              <a:tr h="370840">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216014095"/>
                  </a:ext>
                </a:extLst>
              </a:tr>
            </a:tbl>
          </a:graphicData>
        </a:graphic>
      </p:graphicFrame>
      <p:sp>
        <p:nvSpPr>
          <p:cNvPr id="16" name="文本框 15">
            <a:extLst>
              <a:ext uri="{FF2B5EF4-FFF2-40B4-BE49-F238E27FC236}">
                <a16:creationId xmlns:a16="http://schemas.microsoft.com/office/drawing/2014/main" xmlns="" id="{28E3FB59-7A08-419B-AF2A-E78264A201C9}"/>
              </a:ext>
            </a:extLst>
          </p:cNvPr>
          <p:cNvSpPr txBox="1"/>
          <p:nvPr/>
        </p:nvSpPr>
        <p:spPr>
          <a:xfrm>
            <a:off x="9452277" y="3253605"/>
            <a:ext cx="486030" cy="261610"/>
          </a:xfrm>
          <a:prstGeom prst="rect">
            <a:avLst/>
          </a:prstGeom>
          <a:noFill/>
        </p:spPr>
        <p:txBody>
          <a:bodyPr wrap="none" rtlCol="0">
            <a:spAutoFit/>
          </a:bodyPr>
          <a:lstStyle/>
          <a:p>
            <a:r>
              <a:rPr lang="en-US" altLang="zh-CN" sz="1050" dirty="0">
                <a:solidFill>
                  <a:schemeClr val="bg1"/>
                </a:solidFill>
              </a:rPr>
              <a:t>x[0]</a:t>
            </a:r>
            <a:endParaRPr lang="zh-CN" altLang="en-US" sz="1050" dirty="0">
              <a:solidFill>
                <a:schemeClr val="bg1"/>
              </a:solidFill>
            </a:endParaRPr>
          </a:p>
        </p:txBody>
      </p:sp>
      <p:sp>
        <p:nvSpPr>
          <p:cNvPr id="26" name="文本框 25">
            <a:extLst>
              <a:ext uri="{FF2B5EF4-FFF2-40B4-BE49-F238E27FC236}">
                <a16:creationId xmlns:a16="http://schemas.microsoft.com/office/drawing/2014/main" xmlns="" id="{F340B867-A2AF-4ED7-9759-21FAE5DE5A29}"/>
              </a:ext>
            </a:extLst>
          </p:cNvPr>
          <p:cNvSpPr txBox="1"/>
          <p:nvPr/>
        </p:nvSpPr>
        <p:spPr>
          <a:xfrm>
            <a:off x="9899494" y="3253605"/>
            <a:ext cx="471604" cy="253916"/>
          </a:xfrm>
          <a:prstGeom prst="rect">
            <a:avLst/>
          </a:prstGeom>
          <a:noFill/>
        </p:spPr>
        <p:txBody>
          <a:bodyPr wrap="none" rtlCol="0">
            <a:spAutoFit/>
          </a:bodyPr>
          <a:lstStyle/>
          <a:p>
            <a:r>
              <a:rPr lang="en-US" altLang="zh-CN" sz="1050" dirty="0">
                <a:solidFill>
                  <a:schemeClr val="bg1"/>
                </a:solidFill>
              </a:rPr>
              <a:t>x[1]</a:t>
            </a:r>
            <a:endParaRPr lang="zh-CN" altLang="en-US" sz="1050" dirty="0">
              <a:solidFill>
                <a:schemeClr val="bg1"/>
              </a:solidFill>
            </a:endParaRPr>
          </a:p>
        </p:txBody>
      </p:sp>
      <p:sp>
        <p:nvSpPr>
          <p:cNvPr id="27" name="文本框 26">
            <a:extLst>
              <a:ext uri="{FF2B5EF4-FFF2-40B4-BE49-F238E27FC236}">
                <a16:creationId xmlns:a16="http://schemas.microsoft.com/office/drawing/2014/main" xmlns="" id="{E0F73542-C1A8-48F1-AF91-5924B63EF04D}"/>
              </a:ext>
            </a:extLst>
          </p:cNvPr>
          <p:cNvSpPr txBox="1"/>
          <p:nvPr/>
        </p:nvSpPr>
        <p:spPr>
          <a:xfrm>
            <a:off x="10336108" y="3253605"/>
            <a:ext cx="471604" cy="253916"/>
          </a:xfrm>
          <a:prstGeom prst="rect">
            <a:avLst/>
          </a:prstGeom>
          <a:noFill/>
        </p:spPr>
        <p:txBody>
          <a:bodyPr wrap="none" rtlCol="0">
            <a:spAutoFit/>
          </a:bodyPr>
          <a:lstStyle/>
          <a:p>
            <a:r>
              <a:rPr lang="en-US" altLang="zh-CN" sz="1050" dirty="0">
                <a:solidFill>
                  <a:schemeClr val="bg1"/>
                </a:solidFill>
              </a:rPr>
              <a:t>x[2]</a:t>
            </a:r>
            <a:endParaRPr lang="zh-CN" altLang="en-US" sz="1050" dirty="0">
              <a:solidFill>
                <a:schemeClr val="bg1"/>
              </a:solidFill>
            </a:endParaRPr>
          </a:p>
        </p:txBody>
      </p:sp>
      <p:sp>
        <p:nvSpPr>
          <p:cNvPr id="28" name="文本框 27">
            <a:extLst>
              <a:ext uri="{FF2B5EF4-FFF2-40B4-BE49-F238E27FC236}">
                <a16:creationId xmlns:a16="http://schemas.microsoft.com/office/drawing/2014/main" xmlns="" id="{AA0993BD-01F4-4137-A82C-3916F4148FCD}"/>
              </a:ext>
            </a:extLst>
          </p:cNvPr>
          <p:cNvSpPr txBox="1"/>
          <p:nvPr/>
        </p:nvSpPr>
        <p:spPr>
          <a:xfrm>
            <a:off x="10783325" y="3253605"/>
            <a:ext cx="471604" cy="253916"/>
          </a:xfrm>
          <a:prstGeom prst="rect">
            <a:avLst/>
          </a:prstGeom>
          <a:noFill/>
        </p:spPr>
        <p:txBody>
          <a:bodyPr wrap="none" rtlCol="0">
            <a:spAutoFit/>
          </a:bodyPr>
          <a:lstStyle/>
          <a:p>
            <a:r>
              <a:rPr lang="en-US" altLang="zh-CN" sz="1050" dirty="0">
                <a:solidFill>
                  <a:schemeClr val="bg1"/>
                </a:solidFill>
              </a:rPr>
              <a:t>x[3]</a:t>
            </a:r>
            <a:endParaRPr lang="zh-CN" altLang="en-US" sz="1050" dirty="0">
              <a:solidFill>
                <a:schemeClr val="bg1"/>
              </a:solidFill>
            </a:endParaRPr>
          </a:p>
        </p:txBody>
      </p:sp>
      <p:sp>
        <p:nvSpPr>
          <p:cNvPr id="29" name="文本框 28">
            <a:extLst>
              <a:ext uri="{FF2B5EF4-FFF2-40B4-BE49-F238E27FC236}">
                <a16:creationId xmlns:a16="http://schemas.microsoft.com/office/drawing/2014/main" xmlns="" id="{715F4ACF-C00E-47DA-96C4-9B8CDF52DF8F}"/>
              </a:ext>
            </a:extLst>
          </p:cNvPr>
          <p:cNvSpPr txBox="1"/>
          <p:nvPr/>
        </p:nvSpPr>
        <p:spPr>
          <a:xfrm>
            <a:off x="11269355" y="3253064"/>
            <a:ext cx="471604" cy="253916"/>
          </a:xfrm>
          <a:prstGeom prst="rect">
            <a:avLst/>
          </a:prstGeom>
          <a:noFill/>
        </p:spPr>
        <p:txBody>
          <a:bodyPr wrap="none" rtlCol="0">
            <a:spAutoFit/>
          </a:bodyPr>
          <a:lstStyle/>
          <a:p>
            <a:r>
              <a:rPr lang="en-US" altLang="zh-CN" sz="1050" dirty="0">
                <a:solidFill>
                  <a:schemeClr val="bg1"/>
                </a:solidFill>
              </a:rPr>
              <a:t>x[4]</a:t>
            </a:r>
            <a:endParaRPr lang="zh-CN" altLang="en-US" sz="1050" dirty="0">
              <a:solidFill>
                <a:schemeClr val="bg1"/>
              </a:solidFill>
            </a:endParaRPr>
          </a:p>
        </p:txBody>
      </p:sp>
      <p:sp>
        <p:nvSpPr>
          <p:cNvPr id="30" name="文本框 29">
            <a:extLst>
              <a:ext uri="{FF2B5EF4-FFF2-40B4-BE49-F238E27FC236}">
                <a16:creationId xmlns:a16="http://schemas.microsoft.com/office/drawing/2014/main" xmlns="" id="{D922673E-2301-4B44-AFDE-497C3C4B5CC8}"/>
              </a:ext>
            </a:extLst>
          </p:cNvPr>
          <p:cNvSpPr txBox="1"/>
          <p:nvPr/>
        </p:nvSpPr>
        <p:spPr>
          <a:xfrm>
            <a:off x="9223688" y="3107536"/>
            <a:ext cx="471604" cy="253916"/>
          </a:xfrm>
          <a:prstGeom prst="rect">
            <a:avLst/>
          </a:prstGeom>
          <a:noFill/>
        </p:spPr>
        <p:txBody>
          <a:bodyPr wrap="none" rtlCol="0">
            <a:spAutoFit/>
          </a:bodyPr>
          <a:lstStyle/>
          <a:p>
            <a:r>
              <a:rPr lang="en-US" altLang="zh-CN" sz="1050" dirty="0">
                <a:solidFill>
                  <a:schemeClr val="bg1"/>
                </a:solidFill>
              </a:rPr>
              <a:t>y[0]</a:t>
            </a:r>
            <a:endParaRPr lang="zh-CN" altLang="en-US" sz="1050" dirty="0">
              <a:solidFill>
                <a:schemeClr val="bg1"/>
              </a:solidFill>
            </a:endParaRPr>
          </a:p>
        </p:txBody>
      </p:sp>
      <p:sp>
        <p:nvSpPr>
          <p:cNvPr id="31" name="文本框 30">
            <a:extLst>
              <a:ext uri="{FF2B5EF4-FFF2-40B4-BE49-F238E27FC236}">
                <a16:creationId xmlns:a16="http://schemas.microsoft.com/office/drawing/2014/main" xmlns="" id="{D1221B10-7329-4475-A53A-B7C6243D2075}"/>
              </a:ext>
            </a:extLst>
          </p:cNvPr>
          <p:cNvSpPr txBox="1"/>
          <p:nvPr/>
        </p:nvSpPr>
        <p:spPr>
          <a:xfrm>
            <a:off x="9223688" y="2731527"/>
            <a:ext cx="471604" cy="253916"/>
          </a:xfrm>
          <a:prstGeom prst="rect">
            <a:avLst/>
          </a:prstGeom>
          <a:noFill/>
        </p:spPr>
        <p:txBody>
          <a:bodyPr wrap="none" rtlCol="0">
            <a:spAutoFit/>
          </a:bodyPr>
          <a:lstStyle/>
          <a:p>
            <a:r>
              <a:rPr lang="en-US" altLang="zh-CN" sz="1050" dirty="0">
                <a:solidFill>
                  <a:schemeClr val="bg1"/>
                </a:solidFill>
              </a:rPr>
              <a:t>y[1]</a:t>
            </a:r>
            <a:endParaRPr lang="zh-CN" altLang="en-US" sz="1050" dirty="0">
              <a:solidFill>
                <a:schemeClr val="bg1"/>
              </a:solidFill>
            </a:endParaRPr>
          </a:p>
        </p:txBody>
      </p:sp>
      <p:sp>
        <p:nvSpPr>
          <p:cNvPr id="32" name="文本框 31">
            <a:extLst>
              <a:ext uri="{FF2B5EF4-FFF2-40B4-BE49-F238E27FC236}">
                <a16:creationId xmlns:a16="http://schemas.microsoft.com/office/drawing/2014/main" xmlns="" id="{8D567D72-F76D-4F33-AA8D-28ABF0601805}"/>
              </a:ext>
            </a:extLst>
          </p:cNvPr>
          <p:cNvSpPr txBox="1"/>
          <p:nvPr/>
        </p:nvSpPr>
        <p:spPr>
          <a:xfrm>
            <a:off x="9212587" y="2362581"/>
            <a:ext cx="471604" cy="253916"/>
          </a:xfrm>
          <a:prstGeom prst="rect">
            <a:avLst/>
          </a:prstGeom>
          <a:noFill/>
        </p:spPr>
        <p:txBody>
          <a:bodyPr wrap="none" rtlCol="0">
            <a:spAutoFit/>
          </a:bodyPr>
          <a:lstStyle/>
          <a:p>
            <a:r>
              <a:rPr lang="en-US" altLang="zh-CN" sz="1050" dirty="0">
                <a:solidFill>
                  <a:schemeClr val="bg1"/>
                </a:solidFill>
              </a:rPr>
              <a:t>y[2]</a:t>
            </a:r>
            <a:endParaRPr lang="zh-CN" altLang="en-US" sz="1050" dirty="0">
              <a:solidFill>
                <a:schemeClr val="bg1"/>
              </a:solidFill>
            </a:endParaRPr>
          </a:p>
        </p:txBody>
      </p:sp>
      <p:sp>
        <p:nvSpPr>
          <p:cNvPr id="33" name="文本框 32">
            <a:extLst>
              <a:ext uri="{FF2B5EF4-FFF2-40B4-BE49-F238E27FC236}">
                <a16:creationId xmlns:a16="http://schemas.microsoft.com/office/drawing/2014/main" xmlns="" id="{29E0B823-8F6E-4382-B2EF-F63F6BBB3C11}"/>
              </a:ext>
            </a:extLst>
          </p:cNvPr>
          <p:cNvSpPr txBox="1"/>
          <p:nvPr/>
        </p:nvSpPr>
        <p:spPr>
          <a:xfrm>
            <a:off x="9212587" y="1986572"/>
            <a:ext cx="471604" cy="253916"/>
          </a:xfrm>
          <a:prstGeom prst="rect">
            <a:avLst/>
          </a:prstGeom>
          <a:noFill/>
        </p:spPr>
        <p:txBody>
          <a:bodyPr wrap="none" rtlCol="0">
            <a:spAutoFit/>
          </a:bodyPr>
          <a:lstStyle/>
          <a:p>
            <a:r>
              <a:rPr lang="en-US" altLang="zh-CN" sz="1050" dirty="0">
                <a:solidFill>
                  <a:schemeClr val="bg1"/>
                </a:solidFill>
              </a:rPr>
              <a:t>y[3]</a:t>
            </a:r>
            <a:endParaRPr lang="zh-CN" altLang="en-US" sz="1050" dirty="0">
              <a:solidFill>
                <a:schemeClr val="bg1"/>
              </a:solidFill>
            </a:endParaRPr>
          </a:p>
        </p:txBody>
      </p:sp>
      <p:sp>
        <p:nvSpPr>
          <p:cNvPr id="34" name="文本框 33">
            <a:extLst>
              <a:ext uri="{FF2B5EF4-FFF2-40B4-BE49-F238E27FC236}">
                <a16:creationId xmlns:a16="http://schemas.microsoft.com/office/drawing/2014/main" xmlns="" id="{6AF55F42-FAAF-4226-B12D-FE5B6ECB4253}"/>
              </a:ext>
            </a:extLst>
          </p:cNvPr>
          <p:cNvSpPr txBox="1"/>
          <p:nvPr/>
        </p:nvSpPr>
        <p:spPr>
          <a:xfrm>
            <a:off x="9212587" y="1622547"/>
            <a:ext cx="471604" cy="253916"/>
          </a:xfrm>
          <a:prstGeom prst="rect">
            <a:avLst/>
          </a:prstGeom>
          <a:noFill/>
        </p:spPr>
        <p:txBody>
          <a:bodyPr wrap="none" rtlCol="0">
            <a:spAutoFit/>
          </a:bodyPr>
          <a:lstStyle/>
          <a:p>
            <a:r>
              <a:rPr lang="en-US" altLang="zh-CN" sz="1050" dirty="0">
                <a:solidFill>
                  <a:schemeClr val="bg1"/>
                </a:solidFill>
              </a:rPr>
              <a:t>y[4]</a:t>
            </a:r>
            <a:endParaRPr lang="zh-CN" altLang="en-US" sz="1050" dirty="0">
              <a:solidFill>
                <a:schemeClr val="bg1"/>
              </a:solidFill>
            </a:endParaRPr>
          </a:p>
        </p:txBody>
      </p:sp>
      <p:cxnSp>
        <p:nvCxnSpPr>
          <p:cNvPr id="19" name="连接符: 曲线 18">
            <a:extLst>
              <a:ext uri="{FF2B5EF4-FFF2-40B4-BE49-F238E27FC236}">
                <a16:creationId xmlns:a16="http://schemas.microsoft.com/office/drawing/2014/main" xmlns="" id="{6AC2C9B6-F072-48A6-A942-4E2A9D3E4788}"/>
              </a:ext>
            </a:extLst>
          </p:cNvPr>
          <p:cNvCxnSpPr>
            <a:cxnSpLocks/>
          </p:cNvCxnSpPr>
          <p:nvPr/>
        </p:nvCxnSpPr>
        <p:spPr>
          <a:xfrm>
            <a:off x="8930014" y="2575858"/>
            <a:ext cx="1205282" cy="282631"/>
          </a:xfrm>
          <a:prstGeom prst="curvedConnector3">
            <a:avLst>
              <a:gd name="adj1" fmla="val 50000"/>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37" name="椭圆 36">
            <a:extLst>
              <a:ext uri="{FF2B5EF4-FFF2-40B4-BE49-F238E27FC236}">
                <a16:creationId xmlns:a16="http://schemas.microsoft.com/office/drawing/2014/main" xmlns="" id="{1689B71D-C6BF-4DD8-9A4F-80C0537D37E5}"/>
              </a:ext>
            </a:extLst>
          </p:cNvPr>
          <p:cNvSpPr/>
          <p:nvPr/>
        </p:nvSpPr>
        <p:spPr>
          <a:xfrm>
            <a:off x="10124244" y="2848961"/>
            <a:ext cx="47414" cy="47414"/>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xmlns="" id="{DC62A64D-1883-4E02-9102-228DDEE62E29}"/>
              </a:ext>
            </a:extLst>
          </p:cNvPr>
          <p:cNvSpPr txBox="1"/>
          <p:nvPr/>
        </p:nvSpPr>
        <p:spPr>
          <a:xfrm>
            <a:off x="8050141" y="2419668"/>
            <a:ext cx="930063" cy="369332"/>
          </a:xfrm>
          <a:prstGeom prst="rect">
            <a:avLst/>
          </a:prstGeom>
          <a:noFill/>
        </p:spPr>
        <p:txBody>
          <a:bodyPr wrap="none" rtlCol="0">
            <a:spAutoFit/>
          </a:bodyPr>
          <a:lstStyle/>
          <a:p>
            <a:r>
              <a:rPr lang="en-US" altLang="zh-CN" dirty="0">
                <a:solidFill>
                  <a:schemeClr val="accent4"/>
                </a:solidFill>
              </a:rPr>
              <a:t>Z[1,1]</a:t>
            </a:r>
            <a:endParaRPr lang="zh-CN" altLang="en-US" dirty="0">
              <a:solidFill>
                <a:schemeClr val="accent4"/>
              </a:solidFill>
            </a:endParaRPr>
          </a:p>
        </p:txBody>
      </p:sp>
      <p:sp>
        <p:nvSpPr>
          <p:cNvPr id="43" name="文本框 42">
            <a:extLst>
              <a:ext uri="{FF2B5EF4-FFF2-40B4-BE49-F238E27FC236}">
                <a16:creationId xmlns:a16="http://schemas.microsoft.com/office/drawing/2014/main" xmlns="" id="{A7AF8ADB-0F9F-4CF4-B31F-4A86BB505DA3}"/>
              </a:ext>
            </a:extLst>
          </p:cNvPr>
          <p:cNvSpPr txBox="1"/>
          <p:nvPr/>
        </p:nvSpPr>
        <p:spPr>
          <a:xfrm>
            <a:off x="7590147" y="2097177"/>
            <a:ext cx="1611339" cy="369332"/>
          </a:xfrm>
          <a:prstGeom prst="rect">
            <a:avLst/>
          </a:prstGeom>
          <a:noFill/>
        </p:spPr>
        <p:txBody>
          <a:bodyPr wrap="none" rtlCol="0">
            <a:spAutoFit/>
          </a:bodyPr>
          <a:lstStyle/>
          <a:p>
            <a:r>
              <a:rPr lang="en-US" altLang="zh-CN" dirty="0">
                <a:solidFill>
                  <a:schemeClr val="accent4"/>
                </a:solidFill>
              </a:rPr>
              <a:t>X[1,1]=x[1]</a:t>
            </a:r>
            <a:endParaRPr lang="zh-CN" altLang="en-US" dirty="0">
              <a:solidFill>
                <a:schemeClr val="accent4"/>
              </a:solidFill>
            </a:endParaRPr>
          </a:p>
        </p:txBody>
      </p:sp>
      <p:sp>
        <p:nvSpPr>
          <p:cNvPr id="44" name="文本框 43">
            <a:extLst>
              <a:ext uri="{FF2B5EF4-FFF2-40B4-BE49-F238E27FC236}">
                <a16:creationId xmlns:a16="http://schemas.microsoft.com/office/drawing/2014/main" xmlns="" id="{53A72B8E-9F7C-4B96-8A29-DC505895F36A}"/>
              </a:ext>
            </a:extLst>
          </p:cNvPr>
          <p:cNvSpPr txBox="1"/>
          <p:nvPr/>
        </p:nvSpPr>
        <p:spPr>
          <a:xfrm>
            <a:off x="7590147" y="1809864"/>
            <a:ext cx="1595309" cy="369332"/>
          </a:xfrm>
          <a:prstGeom prst="rect">
            <a:avLst/>
          </a:prstGeom>
          <a:noFill/>
        </p:spPr>
        <p:txBody>
          <a:bodyPr wrap="none" rtlCol="0">
            <a:spAutoFit/>
          </a:bodyPr>
          <a:lstStyle/>
          <a:p>
            <a:r>
              <a:rPr lang="en-US" altLang="zh-CN" dirty="0">
                <a:solidFill>
                  <a:schemeClr val="accent4"/>
                </a:solidFill>
              </a:rPr>
              <a:t>Y[1,1]=y[1]</a:t>
            </a:r>
            <a:endParaRPr lang="zh-CN" altLang="en-US" dirty="0">
              <a:solidFill>
                <a:schemeClr val="accent4"/>
              </a:solidFill>
            </a:endParaRPr>
          </a:p>
        </p:txBody>
      </p:sp>
      <p:sp>
        <p:nvSpPr>
          <p:cNvPr id="45" name="椭圆 44">
            <a:extLst>
              <a:ext uri="{FF2B5EF4-FFF2-40B4-BE49-F238E27FC236}">
                <a16:creationId xmlns:a16="http://schemas.microsoft.com/office/drawing/2014/main" xmlns="" id="{0B6844C2-0706-4846-82F7-C00DE0611CA7}"/>
              </a:ext>
            </a:extLst>
          </p:cNvPr>
          <p:cNvSpPr/>
          <p:nvPr/>
        </p:nvSpPr>
        <p:spPr>
          <a:xfrm>
            <a:off x="11031827" y="2477273"/>
            <a:ext cx="47414" cy="47414"/>
          </a:xfrm>
          <a:prstGeom prst="ellipse">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46" name="连接符: 曲线 45">
            <a:extLst>
              <a:ext uri="{FF2B5EF4-FFF2-40B4-BE49-F238E27FC236}">
                <a16:creationId xmlns:a16="http://schemas.microsoft.com/office/drawing/2014/main" xmlns="" id="{5D539285-1849-482F-A44F-96FFEE520FB1}"/>
              </a:ext>
            </a:extLst>
          </p:cNvPr>
          <p:cNvCxnSpPr>
            <a:cxnSpLocks/>
            <a:endCxn id="45" idx="1"/>
          </p:cNvCxnSpPr>
          <p:nvPr/>
        </p:nvCxnSpPr>
        <p:spPr>
          <a:xfrm rot="5400000" flipH="1" flipV="1">
            <a:off x="9671126" y="2633628"/>
            <a:ext cx="1517055" cy="1218235"/>
          </a:xfrm>
          <a:prstGeom prst="curvedConnector3">
            <a:avLst>
              <a:gd name="adj1" fmla="val 17998"/>
            </a:avLst>
          </a:prstGeom>
          <a:ln w="28575">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59" name="文本框 58">
            <a:extLst>
              <a:ext uri="{FF2B5EF4-FFF2-40B4-BE49-F238E27FC236}">
                <a16:creationId xmlns:a16="http://schemas.microsoft.com/office/drawing/2014/main" xmlns="" id="{2EAED55A-6FE7-40BE-963F-6D43C76479E1}"/>
              </a:ext>
            </a:extLst>
          </p:cNvPr>
          <p:cNvSpPr txBox="1"/>
          <p:nvPr/>
        </p:nvSpPr>
        <p:spPr>
          <a:xfrm>
            <a:off x="9351411" y="3960499"/>
            <a:ext cx="930063" cy="369332"/>
          </a:xfrm>
          <a:prstGeom prst="rect">
            <a:avLst/>
          </a:prstGeom>
          <a:noFill/>
        </p:spPr>
        <p:txBody>
          <a:bodyPr wrap="none" rtlCol="0">
            <a:spAutoFit/>
          </a:bodyPr>
          <a:lstStyle/>
          <a:p>
            <a:r>
              <a:rPr lang="en-US" altLang="zh-CN" dirty="0">
                <a:solidFill>
                  <a:schemeClr val="accent1"/>
                </a:solidFill>
              </a:rPr>
              <a:t>Z[3,2]</a:t>
            </a:r>
            <a:endParaRPr lang="zh-CN" altLang="en-US" dirty="0">
              <a:solidFill>
                <a:schemeClr val="accent1"/>
              </a:solidFill>
            </a:endParaRPr>
          </a:p>
        </p:txBody>
      </p:sp>
      <p:sp>
        <p:nvSpPr>
          <p:cNvPr id="61" name="文本框 60">
            <a:extLst>
              <a:ext uri="{FF2B5EF4-FFF2-40B4-BE49-F238E27FC236}">
                <a16:creationId xmlns:a16="http://schemas.microsoft.com/office/drawing/2014/main" xmlns="" id="{930760AA-222E-49A7-8BEA-B49B9C8EEC49}"/>
              </a:ext>
            </a:extLst>
          </p:cNvPr>
          <p:cNvSpPr txBox="1"/>
          <p:nvPr/>
        </p:nvSpPr>
        <p:spPr>
          <a:xfrm>
            <a:off x="9342281" y="4241173"/>
            <a:ext cx="1611339" cy="369332"/>
          </a:xfrm>
          <a:prstGeom prst="rect">
            <a:avLst/>
          </a:prstGeom>
          <a:noFill/>
        </p:spPr>
        <p:txBody>
          <a:bodyPr wrap="none" rtlCol="0">
            <a:spAutoFit/>
          </a:bodyPr>
          <a:lstStyle/>
          <a:p>
            <a:r>
              <a:rPr lang="en-US" altLang="zh-CN" dirty="0">
                <a:solidFill>
                  <a:schemeClr val="accent1"/>
                </a:solidFill>
              </a:rPr>
              <a:t>X[3,2]=x[3]</a:t>
            </a:r>
            <a:endParaRPr lang="zh-CN" altLang="en-US" dirty="0">
              <a:solidFill>
                <a:schemeClr val="accent1"/>
              </a:solidFill>
            </a:endParaRPr>
          </a:p>
        </p:txBody>
      </p:sp>
      <p:sp>
        <p:nvSpPr>
          <p:cNvPr id="62" name="文本框 61">
            <a:extLst>
              <a:ext uri="{FF2B5EF4-FFF2-40B4-BE49-F238E27FC236}">
                <a16:creationId xmlns:a16="http://schemas.microsoft.com/office/drawing/2014/main" xmlns="" id="{07376429-A453-4DDD-AA35-9A5503247989}"/>
              </a:ext>
            </a:extLst>
          </p:cNvPr>
          <p:cNvSpPr txBox="1"/>
          <p:nvPr/>
        </p:nvSpPr>
        <p:spPr>
          <a:xfrm>
            <a:off x="9358311" y="4507519"/>
            <a:ext cx="1595309" cy="369332"/>
          </a:xfrm>
          <a:prstGeom prst="rect">
            <a:avLst/>
          </a:prstGeom>
          <a:noFill/>
        </p:spPr>
        <p:txBody>
          <a:bodyPr wrap="none" rtlCol="0">
            <a:spAutoFit/>
          </a:bodyPr>
          <a:lstStyle/>
          <a:p>
            <a:r>
              <a:rPr lang="en-US" altLang="zh-CN" dirty="0">
                <a:solidFill>
                  <a:schemeClr val="accent1"/>
                </a:solidFill>
              </a:rPr>
              <a:t>Y[3,2]=y[2]</a:t>
            </a:r>
            <a:endParaRPr lang="zh-CN" altLang="en-US" dirty="0">
              <a:solidFill>
                <a:schemeClr val="accent1"/>
              </a:solidFill>
            </a:endParaRPr>
          </a:p>
        </p:txBody>
      </p:sp>
      <p:sp>
        <p:nvSpPr>
          <p:cNvPr id="63" name="矩形: 圆角 62">
            <a:extLst>
              <a:ext uri="{FF2B5EF4-FFF2-40B4-BE49-F238E27FC236}">
                <a16:creationId xmlns:a16="http://schemas.microsoft.com/office/drawing/2014/main" xmlns="" id="{8C200923-1375-4B36-81B1-B7D7698D5F39}"/>
              </a:ext>
            </a:extLst>
          </p:cNvPr>
          <p:cNvSpPr/>
          <p:nvPr/>
        </p:nvSpPr>
        <p:spPr>
          <a:xfrm>
            <a:off x="4729792" y="2986744"/>
            <a:ext cx="1981025" cy="228350"/>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70C0"/>
                </a:solidFill>
              </a:rPr>
              <a:t>在等高线上标记线高</a:t>
            </a:r>
          </a:p>
        </p:txBody>
      </p:sp>
      <p:sp>
        <p:nvSpPr>
          <p:cNvPr id="64" name="矩形: 圆角 63">
            <a:extLst>
              <a:ext uri="{FF2B5EF4-FFF2-40B4-BE49-F238E27FC236}">
                <a16:creationId xmlns:a16="http://schemas.microsoft.com/office/drawing/2014/main" xmlns="" id="{B3A6E2D9-5826-47D6-9A79-F5E9AD96AC8B}"/>
              </a:ext>
            </a:extLst>
          </p:cNvPr>
          <p:cNvSpPr/>
          <p:nvPr/>
        </p:nvSpPr>
        <p:spPr>
          <a:xfrm>
            <a:off x="4363744" y="3282148"/>
            <a:ext cx="3283831" cy="262050"/>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0070C0"/>
                </a:solidFill>
              </a:rPr>
              <a:t>ax:</a:t>
            </a:r>
            <a:r>
              <a:rPr lang="zh-CN" altLang="en-US" sz="1400" dirty="0">
                <a:solidFill>
                  <a:srgbClr val="0070C0"/>
                </a:solidFill>
              </a:rPr>
              <a:t>依附的图轴；</a:t>
            </a:r>
            <a:r>
              <a:rPr lang="en-US" altLang="zh-CN" sz="1400" dirty="0" err="1">
                <a:solidFill>
                  <a:srgbClr val="0070C0"/>
                </a:solidFill>
              </a:rPr>
              <a:t>cax</a:t>
            </a:r>
            <a:r>
              <a:rPr lang="zh-CN" altLang="en-US" sz="1400" dirty="0">
                <a:solidFill>
                  <a:srgbClr val="0070C0"/>
                </a:solidFill>
              </a:rPr>
              <a:t>：画在该图轴内</a:t>
            </a:r>
          </a:p>
        </p:txBody>
      </p:sp>
      <p:sp>
        <p:nvSpPr>
          <p:cNvPr id="66" name="矩形 65">
            <a:extLst>
              <a:ext uri="{FF2B5EF4-FFF2-40B4-BE49-F238E27FC236}">
                <a16:creationId xmlns:a16="http://schemas.microsoft.com/office/drawing/2014/main" xmlns="" id="{8170E7B3-A3E9-4BA1-B358-1E270766D3FD}"/>
              </a:ext>
            </a:extLst>
          </p:cNvPr>
          <p:cNvSpPr/>
          <p:nvPr/>
        </p:nvSpPr>
        <p:spPr>
          <a:xfrm>
            <a:off x="262838" y="1455107"/>
            <a:ext cx="5268173" cy="369332"/>
          </a:xfrm>
          <a:prstGeom prst="rect">
            <a:avLst/>
          </a:prstGeom>
        </p:spPr>
        <p:txBody>
          <a:bodyPr wrap="none">
            <a:spAutoFit/>
          </a:bodyPr>
          <a:lstStyle/>
          <a:p>
            <a:r>
              <a:rPr lang="fr-FR" altLang="zh-CN" dirty="0"/>
              <a:t>Axes.contourf([X, Y,] Z, [levels], **kwargs)</a:t>
            </a:r>
          </a:p>
        </p:txBody>
      </p:sp>
    </p:spTree>
    <p:extLst>
      <p:ext uri="{BB962C8B-B14F-4D97-AF65-F5344CB8AC3E}">
        <p14:creationId xmlns:p14="http://schemas.microsoft.com/office/powerpoint/2010/main" val="154689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animBg="1"/>
      <p:bldP spid="12" grpId="0" animBg="1"/>
      <p:bldP spid="13" grpId="0" animBg="1"/>
      <p:bldP spid="14" grpId="0" animBg="1"/>
      <p:bldP spid="5" grpId="0"/>
      <p:bldP spid="8" grpId="0"/>
      <p:bldP spid="16" grpId="0"/>
      <p:bldP spid="26" grpId="0"/>
      <p:bldP spid="27" grpId="0"/>
      <p:bldP spid="28" grpId="0"/>
      <p:bldP spid="29" grpId="0"/>
      <p:bldP spid="30" grpId="0"/>
      <p:bldP spid="31" grpId="0"/>
      <p:bldP spid="32" grpId="0"/>
      <p:bldP spid="33" grpId="0"/>
      <p:bldP spid="34" grpId="0"/>
      <p:bldP spid="37" grpId="0" animBg="1"/>
      <p:bldP spid="38" grpId="0"/>
      <p:bldP spid="43" grpId="0"/>
      <p:bldP spid="44" grpId="0"/>
      <p:bldP spid="45" grpId="0" animBg="1"/>
      <p:bldP spid="59" grpId="0"/>
      <p:bldP spid="61" grpId="0"/>
      <p:bldP spid="62" grpId="0"/>
      <p:bldP spid="63" grpId="0" animBg="1"/>
      <p:bldP spid="64" grpId="0" animBg="1"/>
      <p:bldP spid="66"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en-US" altLang="zh-CN" sz="4800" dirty="0">
                <a:latin typeface="微软雅黑" panose="020B0503020204020204" pitchFamily="34" charset="-122"/>
                <a:ea typeface="微软雅黑" panose="020B0503020204020204" pitchFamily="34" charset="-122"/>
              </a:rPr>
              <a:t>contour</a:t>
            </a:r>
            <a:r>
              <a:rPr lang="zh-CN" altLang="en-US" sz="4800" dirty="0">
                <a:latin typeface="微软雅黑" panose="020B0503020204020204" pitchFamily="34" charset="-122"/>
                <a:ea typeface="微软雅黑" panose="020B0503020204020204" pitchFamily="34" charset="-122"/>
              </a:rPr>
              <a:t>方法的其他参数</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9" name="矩形 8">
            <a:extLst>
              <a:ext uri="{FF2B5EF4-FFF2-40B4-BE49-F238E27FC236}">
                <a16:creationId xmlns:a16="http://schemas.microsoft.com/office/drawing/2014/main" xmlns="" id="{A480ED30-19F0-4538-B747-08A6E836D13F}"/>
              </a:ext>
            </a:extLst>
          </p:cNvPr>
          <p:cNvSpPr/>
          <p:nvPr/>
        </p:nvSpPr>
        <p:spPr>
          <a:xfrm>
            <a:off x="112821" y="451811"/>
            <a:ext cx="6937155" cy="276999"/>
          </a:xfrm>
          <a:prstGeom prst="rect">
            <a:avLst/>
          </a:prstGeom>
        </p:spPr>
        <p:txBody>
          <a:bodyPr wrap="square">
            <a:spAutoFit/>
          </a:bodyPr>
          <a:lstStyle/>
          <a:p>
            <a:r>
              <a:rPr lang="en-US" altLang="zh-CN" sz="1200" b="1" dirty="0"/>
              <a:t>colors</a:t>
            </a:r>
            <a:r>
              <a:rPr lang="en-US" altLang="zh-CN" sz="1200" dirty="0"/>
              <a:t> : </a:t>
            </a:r>
            <a:r>
              <a:rPr lang="zh-CN" altLang="en-US" sz="1200" dirty="0"/>
              <a:t>单一颜色或者颜色数组</a:t>
            </a:r>
          </a:p>
        </p:txBody>
      </p:sp>
      <p:sp>
        <p:nvSpPr>
          <p:cNvPr id="10" name="矩形 9">
            <a:extLst>
              <a:ext uri="{FF2B5EF4-FFF2-40B4-BE49-F238E27FC236}">
                <a16:creationId xmlns:a16="http://schemas.microsoft.com/office/drawing/2014/main" xmlns="" id="{AE8DB1DF-A19C-491D-8BC2-F9A5162AC35B}"/>
              </a:ext>
            </a:extLst>
          </p:cNvPr>
          <p:cNvSpPr/>
          <p:nvPr/>
        </p:nvSpPr>
        <p:spPr>
          <a:xfrm>
            <a:off x="112822" y="156656"/>
            <a:ext cx="6937155" cy="276999"/>
          </a:xfrm>
          <a:prstGeom prst="rect">
            <a:avLst/>
          </a:prstGeom>
        </p:spPr>
        <p:txBody>
          <a:bodyPr wrap="square">
            <a:spAutoFit/>
          </a:bodyPr>
          <a:lstStyle/>
          <a:p>
            <a:r>
              <a:rPr lang="en-US" altLang="zh-CN" sz="1200" b="1" dirty="0" err="1"/>
              <a:t>cmap</a:t>
            </a:r>
            <a:r>
              <a:rPr lang="en-US" altLang="zh-CN" sz="1200" dirty="0"/>
              <a:t> : </a:t>
            </a:r>
            <a:r>
              <a:rPr lang="zh-CN" altLang="en-US" sz="1200" dirty="0"/>
              <a:t>渐变颜色表</a:t>
            </a:r>
          </a:p>
        </p:txBody>
      </p:sp>
      <p:sp>
        <p:nvSpPr>
          <p:cNvPr id="11" name="矩形 10">
            <a:extLst>
              <a:ext uri="{FF2B5EF4-FFF2-40B4-BE49-F238E27FC236}">
                <a16:creationId xmlns:a16="http://schemas.microsoft.com/office/drawing/2014/main" xmlns="" id="{DB46409C-1646-4FB5-9358-48097F49CFFC}"/>
              </a:ext>
            </a:extLst>
          </p:cNvPr>
          <p:cNvSpPr/>
          <p:nvPr/>
        </p:nvSpPr>
        <p:spPr>
          <a:xfrm>
            <a:off x="112821" y="746966"/>
            <a:ext cx="6937155" cy="276999"/>
          </a:xfrm>
          <a:prstGeom prst="rect">
            <a:avLst/>
          </a:prstGeom>
        </p:spPr>
        <p:txBody>
          <a:bodyPr wrap="square">
            <a:spAutoFit/>
          </a:bodyPr>
          <a:lstStyle/>
          <a:p>
            <a:r>
              <a:rPr lang="en-US" altLang="zh-CN" sz="1200" b="1" dirty="0" err="1"/>
              <a:t>vmin,vmax</a:t>
            </a:r>
            <a:r>
              <a:rPr lang="en-US" altLang="zh-CN" sz="1200" dirty="0"/>
              <a:t> : </a:t>
            </a:r>
            <a:r>
              <a:rPr lang="zh-CN" altLang="en-US" sz="1200" dirty="0"/>
              <a:t>与渐变色标的</a:t>
            </a:r>
            <a:r>
              <a:rPr lang="en-US" altLang="zh-CN" sz="1200" dirty="0"/>
              <a:t>0,1</a:t>
            </a:r>
            <a:r>
              <a:rPr lang="zh-CN" altLang="en-US" sz="1200" dirty="0"/>
              <a:t>相对应的</a:t>
            </a:r>
            <a:r>
              <a:rPr lang="en-US" altLang="zh-CN" sz="1200" dirty="0"/>
              <a:t>z</a:t>
            </a:r>
            <a:r>
              <a:rPr lang="zh-CN" altLang="en-US" sz="1200" dirty="0"/>
              <a:t>值</a:t>
            </a:r>
          </a:p>
        </p:txBody>
      </p:sp>
      <p:sp>
        <p:nvSpPr>
          <p:cNvPr id="12" name="矩形 11">
            <a:extLst>
              <a:ext uri="{FF2B5EF4-FFF2-40B4-BE49-F238E27FC236}">
                <a16:creationId xmlns:a16="http://schemas.microsoft.com/office/drawing/2014/main" xmlns="" id="{A0F101E8-92E8-48C3-B74B-93100936BA56}"/>
              </a:ext>
            </a:extLst>
          </p:cNvPr>
          <p:cNvSpPr/>
          <p:nvPr/>
        </p:nvSpPr>
        <p:spPr>
          <a:xfrm>
            <a:off x="112821" y="1482230"/>
            <a:ext cx="6937155" cy="276999"/>
          </a:xfrm>
          <a:prstGeom prst="rect">
            <a:avLst/>
          </a:prstGeom>
        </p:spPr>
        <p:txBody>
          <a:bodyPr wrap="square">
            <a:spAutoFit/>
          </a:bodyPr>
          <a:lstStyle/>
          <a:p>
            <a:r>
              <a:rPr lang="en-US" altLang="zh-CN" sz="1200" b="1" dirty="0"/>
              <a:t>linewidths </a:t>
            </a:r>
            <a:r>
              <a:rPr lang="en-US" altLang="zh-CN" sz="1200" dirty="0"/>
              <a:t>: </a:t>
            </a:r>
            <a:r>
              <a:rPr lang="zh-CN" altLang="en-US" sz="1200" dirty="0"/>
              <a:t>线宽，可以是单个数字，也可以是数组</a:t>
            </a:r>
          </a:p>
        </p:txBody>
      </p:sp>
      <p:sp>
        <p:nvSpPr>
          <p:cNvPr id="3" name="矩形 2">
            <a:extLst>
              <a:ext uri="{FF2B5EF4-FFF2-40B4-BE49-F238E27FC236}">
                <a16:creationId xmlns:a16="http://schemas.microsoft.com/office/drawing/2014/main" xmlns="" id="{9F2CB9C5-2F14-417F-BF6C-513A8A30B12C}"/>
              </a:ext>
            </a:extLst>
          </p:cNvPr>
          <p:cNvSpPr/>
          <p:nvPr/>
        </p:nvSpPr>
        <p:spPr>
          <a:xfrm>
            <a:off x="110280" y="1029726"/>
            <a:ext cx="6012543" cy="369332"/>
          </a:xfrm>
          <a:prstGeom prst="rect">
            <a:avLst/>
          </a:prstGeom>
        </p:spPr>
        <p:txBody>
          <a:bodyPr wrap="none">
            <a:spAutoFit/>
          </a:bodyPr>
          <a:lstStyle/>
          <a:p>
            <a:r>
              <a:rPr lang="en-US" altLang="zh-CN" dirty="0" err="1"/>
              <a:t>ax.contour</a:t>
            </a:r>
            <a:r>
              <a:rPr lang="en-US" altLang="zh-CN" dirty="0"/>
              <a:t>(X, Y, Z, </a:t>
            </a:r>
            <a:r>
              <a:rPr lang="en-US" altLang="zh-CN" dirty="0" err="1"/>
              <a:t>cmap</a:t>
            </a:r>
            <a:r>
              <a:rPr lang="en-US" altLang="zh-CN" dirty="0"/>
              <a:t>='jet', </a:t>
            </a:r>
            <a:r>
              <a:rPr lang="en-US" altLang="zh-CN" dirty="0" err="1"/>
              <a:t>vmin</a:t>
            </a:r>
            <a:r>
              <a:rPr lang="en-US" altLang="zh-CN" dirty="0"/>
              <a:t>=0, </a:t>
            </a:r>
            <a:r>
              <a:rPr lang="en-US" altLang="zh-CN" dirty="0" err="1"/>
              <a:t>vmax</a:t>
            </a:r>
            <a:r>
              <a:rPr lang="en-US" altLang="zh-CN" dirty="0"/>
              <a:t>=1)</a:t>
            </a:r>
          </a:p>
        </p:txBody>
      </p:sp>
      <p:sp>
        <p:nvSpPr>
          <p:cNvPr id="16" name="矩形 15">
            <a:extLst>
              <a:ext uri="{FF2B5EF4-FFF2-40B4-BE49-F238E27FC236}">
                <a16:creationId xmlns:a16="http://schemas.microsoft.com/office/drawing/2014/main" xmlns="" id="{B0C33F29-FE58-4348-9CC3-656673BD2164}"/>
              </a:ext>
            </a:extLst>
          </p:cNvPr>
          <p:cNvSpPr/>
          <p:nvPr/>
        </p:nvSpPr>
        <p:spPr>
          <a:xfrm>
            <a:off x="112821" y="1783251"/>
            <a:ext cx="6937155" cy="276999"/>
          </a:xfrm>
          <a:prstGeom prst="rect">
            <a:avLst/>
          </a:prstGeom>
        </p:spPr>
        <p:txBody>
          <a:bodyPr wrap="square">
            <a:spAutoFit/>
          </a:bodyPr>
          <a:lstStyle/>
          <a:p>
            <a:r>
              <a:rPr lang="en-US" altLang="zh-CN" sz="1200" b="1" dirty="0" err="1"/>
              <a:t>linestyles</a:t>
            </a:r>
            <a:r>
              <a:rPr lang="en-US" altLang="zh-CN" sz="1200" b="1" dirty="0"/>
              <a:t> </a:t>
            </a:r>
            <a:r>
              <a:rPr lang="en-US" altLang="zh-CN" sz="1200" dirty="0"/>
              <a:t>: </a:t>
            </a:r>
            <a:r>
              <a:rPr lang="zh-CN" altLang="en-US" sz="1200" dirty="0"/>
              <a:t>线型</a:t>
            </a:r>
          </a:p>
        </p:txBody>
      </p:sp>
      <p:sp>
        <p:nvSpPr>
          <p:cNvPr id="17" name="文本框 16">
            <a:extLst>
              <a:ext uri="{FF2B5EF4-FFF2-40B4-BE49-F238E27FC236}">
                <a16:creationId xmlns:a16="http://schemas.microsoft.com/office/drawing/2014/main" xmlns="" id="{44786078-BDAC-4E93-B9FB-A8F6B496BDB1}"/>
              </a:ext>
            </a:extLst>
          </p:cNvPr>
          <p:cNvSpPr txBox="1"/>
          <p:nvPr/>
        </p:nvSpPr>
        <p:spPr>
          <a:xfrm>
            <a:off x="7162797" y="562300"/>
            <a:ext cx="4339650" cy="369332"/>
          </a:xfrm>
          <a:prstGeom prst="rect">
            <a:avLst/>
          </a:prstGeom>
          <a:noFill/>
        </p:spPr>
        <p:txBody>
          <a:bodyPr wrap="none" rtlCol="0">
            <a:spAutoFit/>
          </a:bodyPr>
          <a:lstStyle/>
          <a:p>
            <a:r>
              <a:rPr lang="zh-CN" altLang="en-US" dirty="0">
                <a:solidFill>
                  <a:srgbClr val="FFC000"/>
                </a:solidFill>
              </a:rPr>
              <a:t>想要更加细节设置，自行搜索图例读代码</a:t>
            </a:r>
          </a:p>
        </p:txBody>
      </p:sp>
    </p:spTree>
    <p:extLst>
      <p:ext uri="{BB962C8B-B14F-4D97-AF65-F5344CB8AC3E}">
        <p14:creationId xmlns:p14="http://schemas.microsoft.com/office/powerpoint/2010/main" val="279295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3" grpId="0"/>
      <p:bldP spid="16"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色彩混合图（</a:t>
            </a:r>
            <a:r>
              <a:rPr lang="en-US" altLang="zh-CN" sz="4800" dirty="0">
                <a:latin typeface="微软雅黑" panose="020B0503020204020204" pitchFamily="34" charset="-122"/>
                <a:ea typeface="微软雅黑" panose="020B0503020204020204" pitchFamily="34" charset="-122"/>
              </a:rPr>
              <a:t>color mesh)</a:t>
            </a:r>
            <a:endParaRPr lang="zh-CN" altLang="en-US" sz="4800" dirty="0">
              <a:latin typeface="微软雅黑" panose="020B0503020204020204" pitchFamily="34" charset="-122"/>
              <a:ea typeface="微软雅黑" panose="020B0503020204020204" pitchFamily="34" charset="-122"/>
            </a:endParaRP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4" name="矩形 3">
            <a:extLst>
              <a:ext uri="{FF2B5EF4-FFF2-40B4-BE49-F238E27FC236}">
                <a16:creationId xmlns:a16="http://schemas.microsoft.com/office/drawing/2014/main" xmlns="" id="{67296843-9DF2-4F4D-ACA2-BBC16B6C4B54}"/>
              </a:ext>
            </a:extLst>
          </p:cNvPr>
          <p:cNvSpPr/>
          <p:nvPr/>
        </p:nvSpPr>
        <p:spPr>
          <a:xfrm>
            <a:off x="262838" y="136525"/>
            <a:ext cx="4608185" cy="369332"/>
          </a:xfrm>
          <a:prstGeom prst="rect">
            <a:avLst/>
          </a:prstGeom>
        </p:spPr>
        <p:txBody>
          <a:bodyPr wrap="none">
            <a:spAutoFit/>
          </a:bodyPr>
          <a:lstStyle/>
          <a:p>
            <a:r>
              <a:rPr lang="fr-FR" altLang="zh-CN" dirty="0"/>
              <a:t>Axes.pcolormesh([X, Y,] </a:t>
            </a:r>
            <a:r>
              <a:rPr lang="fr-FR" altLang="zh-CN" dirty="0" smtClean="0"/>
              <a:t>Z, **</a:t>
            </a:r>
            <a:r>
              <a:rPr lang="fr-FR" altLang="zh-CN" dirty="0"/>
              <a:t>kwargs)</a:t>
            </a:r>
          </a:p>
        </p:txBody>
      </p:sp>
      <p:sp>
        <p:nvSpPr>
          <p:cNvPr id="11" name="对话气泡: 圆角矩形 10">
            <a:extLst>
              <a:ext uri="{FF2B5EF4-FFF2-40B4-BE49-F238E27FC236}">
                <a16:creationId xmlns:a16="http://schemas.microsoft.com/office/drawing/2014/main" xmlns="" id="{9DD0BEEA-7397-48B3-A379-BDC9784978C5}"/>
              </a:ext>
            </a:extLst>
          </p:cNvPr>
          <p:cNvSpPr/>
          <p:nvPr/>
        </p:nvSpPr>
        <p:spPr>
          <a:xfrm>
            <a:off x="476598" y="674353"/>
            <a:ext cx="1302672" cy="369332"/>
          </a:xfrm>
          <a:prstGeom prst="wedgeRoundRectCallout">
            <a:avLst>
              <a:gd name="adj1" fmla="val 99905"/>
              <a:gd name="adj2" fmla="val -101322"/>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x</a:t>
            </a:r>
            <a:r>
              <a:rPr lang="zh-CN" altLang="en-US" dirty="0">
                <a:solidFill>
                  <a:schemeClr val="accent1"/>
                </a:solidFill>
              </a:rPr>
              <a:t>边界矩阵</a:t>
            </a:r>
          </a:p>
        </p:txBody>
      </p:sp>
      <p:sp>
        <p:nvSpPr>
          <p:cNvPr id="12" name="对话气泡: 圆角矩形 11">
            <a:extLst>
              <a:ext uri="{FF2B5EF4-FFF2-40B4-BE49-F238E27FC236}">
                <a16:creationId xmlns:a16="http://schemas.microsoft.com/office/drawing/2014/main" xmlns="" id="{44DEAEEB-8A5C-4494-B6FE-02B690CE1D2A}"/>
              </a:ext>
            </a:extLst>
          </p:cNvPr>
          <p:cNvSpPr/>
          <p:nvPr/>
        </p:nvSpPr>
        <p:spPr>
          <a:xfrm>
            <a:off x="1833270" y="677427"/>
            <a:ext cx="1302672" cy="369332"/>
          </a:xfrm>
          <a:prstGeom prst="wedgeRoundRectCallout">
            <a:avLst>
              <a:gd name="adj1" fmla="val 30751"/>
              <a:gd name="adj2" fmla="val -101322"/>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Y</a:t>
            </a:r>
            <a:r>
              <a:rPr lang="zh-CN" altLang="en-US" dirty="0">
                <a:solidFill>
                  <a:schemeClr val="accent1"/>
                </a:solidFill>
              </a:rPr>
              <a:t>边界矩阵</a:t>
            </a:r>
          </a:p>
        </p:txBody>
      </p:sp>
      <p:sp>
        <p:nvSpPr>
          <p:cNvPr id="13" name="对话气泡: 圆角矩形 12">
            <a:extLst>
              <a:ext uri="{FF2B5EF4-FFF2-40B4-BE49-F238E27FC236}">
                <a16:creationId xmlns:a16="http://schemas.microsoft.com/office/drawing/2014/main" xmlns="" id="{A8853771-2506-4EF7-B627-27F1C1E7F7D3}"/>
              </a:ext>
            </a:extLst>
          </p:cNvPr>
          <p:cNvSpPr/>
          <p:nvPr/>
        </p:nvSpPr>
        <p:spPr>
          <a:xfrm>
            <a:off x="3256303" y="667591"/>
            <a:ext cx="1302672" cy="369332"/>
          </a:xfrm>
          <a:prstGeom prst="wedgeRoundRectCallout">
            <a:avLst>
              <a:gd name="adj1" fmla="val -40483"/>
              <a:gd name="adj2" fmla="val -106824"/>
              <a:gd name="adj3" fmla="val 166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Z</a:t>
            </a:r>
            <a:r>
              <a:rPr lang="zh-CN" altLang="en-US" dirty="0">
                <a:solidFill>
                  <a:schemeClr val="accent1"/>
                </a:solidFill>
              </a:rPr>
              <a:t>值矩阵</a:t>
            </a:r>
          </a:p>
        </p:txBody>
      </p:sp>
      <p:sp>
        <p:nvSpPr>
          <p:cNvPr id="5" name="矩形 4">
            <a:extLst>
              <a:ext uri="{FF2B5EF4-FFF2-40B4-BE49-F238E27FC236}">
                <a16:creationId xmlns:a16="http://schemas.microsoft.com/office/drawing/2014/main" xmlns="" id="{2A537E75-25DC-4661-B858-0700322D486A}"/>
              </a:ext>
            </a:extLst>
          </p:cNvPr>
          <p:cNvSpPr/>
          <p:nvPr/>
        </p:nvSpPr>
        <p:spPr>
          <a:xfrm>
            <a:off x="7477647" y="59998"/>
            <a:ext cx="4782952" cy="1815882"/>
          </a:xfrm>
          <a:prstGeom prst="rect">
            <a:avLst/>
          </a:prstGeom>
        </p:spPr>
        <p:txBody>
          <a:bodyPr wrap="square">
            <a:spAutoFit/>
          </a:bodyPr>
          <a:lstStyle/>
          <a:p>
            <a:r>
              <a:rPr lang="en-US" altLang="zh-CN" sz="1400" dirty="0">
                <a:solidFill>
                  <a:schemeClr val="bg1"/>
                </a:solidFill>
              </a:rPr>
              <a:t>delta = 0.025</a:t>
            </a:r>
          </a:p>
          <a:p>
            <a:r>
              <a:rPr lang="en-US" altLang="zh-CN" sz="1400" dirty="0">
                <a:solidFill>
                  <a:schemeClr val="bg1"/>
                </a:solidFill>
              </a:rPr>
              <a:t>x = </a:t>
            </a:r>
            <a:r>
              <a:rPr lang="en-US" altLang="zh-CN" sz="1400" dirty="0" err="1">
                <a:solidFill>
                  <a:schemeClr val="bg1"/>
                </a:solidFill>
              </a:rPr>
              <a:t>np.arange</a:t>
            </a:r>
            <a:r>
              <a:rPr lang="en-US" altLang="zh-CN" sz="1400" dirty="0">
                <a:solidFill>
                  <a:schemeClr val="bg1"/>
                </a:solidFill>
              </a:rPr>
              <a:t>(-3.0, 3.0, delta)</a:t>
            </a:r>
          </a:p>
          <a:p>
            <a:r>
              <a:rPr lang="en-US" altLang="zh-CN" sz="1400" dirty="0">
                <a:solidFill>
                  <a:schemeClr val="bg1"/>
                </a:solidFill>
              </a:rPr>
              <a:t>y = </a:t>
            </a:r>
            <a:r>
              <a:rPr lang="en-US" altLang="zh-CN" sz="1400" dirty="0" err="1">
                <a:solidFill>
                  <a:schemeClr val="bg1"/>
                </a:solidFill>
              </a:rPr>
              <a:t>np.arange</a:t>
            </a:r>
            <a:r>
              <a:rPr lang="en-US" altLang="zh-CN" sz="1400" dirty="0">
                <a:solidFill>
                  <a:schemeClr val="bg1"/>
                </a:solidFill>
              </a:rPr>
              <a:t>(-2.0, 2.0, delta)</a:t>
            </a:r>
          </a:p>
          <a:p>
            <a:r>
              <a:rPr lang="en-US" altLang="zh-CN" sz="1400" dirty="0">
                <a:solidFill>
                  <a:schemeClr val="bg1"/>
                </a:solidFill>
              </a:rPr>
              <a:t>X, Y = </a:t>
            </a:r>
            <a:r>
              <a:rPr lang="en-US" altLang="zh-CN" sz="1400" dirty="0" err="1">
                <a:solidFill>
                  <a:schemeClr val="bg1"/>
                </a:solidFill>
              </a:rPr>
              <a:t>np.meshgrid</a:t>
            </a:r>
            <a:r>
              <a:rPr lang="en-US" altLang="zh-CN" sz="1400" dirty="0">
                <a:solidFill>
                  <a:schemeClr val="bg1"/>
                </a:solidFill>
              </a:rPr>
              <a:t>(x, y)</a:t>
            </a:r>
          </a:p>
          <a:p>
            <a:r>
              <a:rPr lang="en-US" altLang="zh-CN" sz="1400" dirty="0" err="1">
                <a:solidFill>
                  <a:schemeClr val="bg1"/>
                </a:solidFill>
              </a:rPr>
              <a:t>Xmid</a:t>
            </a:r>
            <a:r>
              <a:rPr lang="en-US" altLang="zh-CN" sz="1400" dirty="0">
                <a:solidFill>
                  <a:schemeClr val="bg1"/>
                </a:solidFill>
              </a:rPr>
              <a:t> = X[:-1,:-1]+delta/2</a:t>
            </a:r>
          </a:p>
          <a:p>
            <a:r>
              <a:rPr lang="en-US" altLang="zh-CN" sz="1400" dirty="0" err="1">
                <a:solidFill>
                  <a:schemeClr val="bg1"/>
                </a:solidFill>
              </a:rPr>
              <a:t>Ymid</a:t>
            </a:r>
            <a:r>
              <a:rPr lang="en-US" altLang="zh-CN" sz="1400" dirty="0">
                <a:solidFill>
                  <a:schemeClr val="bg1"/>
                </a:solidFill>
              </a:rPr>
              <a:t> = Y[:-1,:-1]+delta/2</a:t>
            </a:r>
          </a:p>
          <a:p>
            <a:r>
              <a:rPr lang="en-US" altLang="zh-CN" sz="1400" dirty="0" err="1">
                <a:solidFill>
                  <a:schemeClr val="bg1"/>
                </a:solidFill>
              </a:rPr>
              <a:t>Zmid</a:t>
            </a:r>
            <a:r>
              <a:rPr lang="en-US" altLang="zh-CN" sz="1400" dirty="0">
                <a:solidFill>
                  <a:schemeClr val="bg1"/>
                </a:solidFill>
              </a:rPr>
              <a:t> = </a:t>
            </a:r>
            <a:r>
              <a:rPr lang="en-US" altLang="zh-CN" sz="1400" dirty="0" err="1">
                <a:solidFill>
                  <a:schemeClr val="bg1"/>
                </a:solidFill>
              </a:rPr>
              <a:t>np.sin</a:t>
            </a:r>
            <a:r>
              <a:rPr lang="en-US" altLang="zh-CN" sz="1400" dirty="0">
                <a:solidFill>
                  <a:schemeClr val="bg1"/>
                </a:solidFill>
              </a:rPr>
              <a:t>(</a:t>
            </a:r>
            <a:r>
              <a:rPr lang="en-US" altLang="zh-CN" sz="1400" dirty="0" err="1">
                <a:solidFill>
                  <a:schemeClr val="bg1"/>
                </a:solidFill>
              </a:rPr>
              <a:t>Xmid</a:t>
            </a:r>
            <a:r>
              <a:rPr lang="en-US" altLang="zh-CN" sz="1400" dirty="0">
                <a:solidFill>
                  <a:schemeClr val="bg1"/>
                </a:solidFill>
              </a:rPr>
              <a:t>)**10 +\</a:t>
            </a:r>
          </a:p>
          <a:p>
            <a:r>
              <a:rPr lang="en-US" altLang="zh-CN" sz="1400" dirty="0">
                <a:solidFill>
                  <a:schemeClr val="bg1"/>
                </a:solidFill>
              </a:rPr>
              <a:t>      </a:t>
            </a:r>
            <a:r>
              <a:rPr lang="en-US" altLang="zh-CN" sz="1400" dirty="0" err="1">
                <a:solidFill>
                  <a:schemeClr val="bg1"/>
                </a:solidFill>
              </a:rPr>
              <a:t>np.cos</a:t>
            </a:r>
            <a:r>
              <a:rPr lang="en-US" altLang="zh-CN" sz="1400" dirty="0">
                <a:solidFill>
                  <a:schemeClr val="bg1"/>
                </a:solidFill>
              </a:rPr>
              <a:t>(10+Xmid*</a:t>
            </a:r>
            <a:r>
              <a:rPr lang="en-US" altLang="zh-CN" sz="1400" dirty="0" err="1">
                <a:solidFill>
                  <a:schemeClr val="bg1"/>
                </a:solidFill>
              </a:rPr>
              <a:t>Ymid</a:t>
            </a:r>
            <a:r>
              <a:rPr lang="en-US" altLang="zh-CN" sz="1400" dirty="0">
                <a:solidFill>
                  <a:schemeClr val="bg1"/>
                </a:solidFill>
              </a:rPr>
              <a:t>) * </a:t>
            </a:r>
            <a:r>
              <a:rPr lang="en-US" altLang="zh-CN" sz="1400" dirty="0" err="1">
                <a:solidFill>
                  <a:schemeClr val="bg1"/>
                </a:solidFill>
              </a:rPr>
              <a:t>np.cos</a:t>
            </a:r>
            <a:r>
              <a:rPr lang="en-US" altLang="zh-CN" sz="1400" dirty="0">
                <a:solidFill>
                  <a:schemeClr val="bg1"/>
                </a:solidFill>
              </a:rPr>
              <a:t>(</a:t>
            </a:r>
            <a:r>
              <a:rPr lang="en-US" altLang="zh-CN" sz="1400" dirty="0" err="1">
                <a:solidFill>
                  <a:schemeClr val="bg1"/>
                </a:solidFill>
              </a:rPr>
              <a:t>Xmid</a:t>
            </a:r>
            <a:r>
              <a:rPr lang="en-US" altLang="zh-CN" sz="1400" dirty="0">
                <a:solidFill>
                  <a:schemeClr val="bg1"/>
                </a:solidFill>
              </a:rPr>
              <a:t>)</a:t>
            </a:r>
          </a:p>
        </p:txBody>
      </p:sp>
      <p:sp>
        <p:nvSpPr>
          <p:cNvPr id="8" name="矩形 7">
            <a:extLst>
              <a:ext uri="{FF2B5EF4-FFF2-40B4-BE49-F238E27FC236}">
                <a16:creationId xmlns:a16="http://schemas.microsoft.com/office/drawing/2014/main" xmlns="" id="{0ACE5C58-3410-452D-9A5A-CC384CEED957}"/>
              </a:ext>
            </a:extLst>
          </p:cNvPr>
          <p:cNvSpPr/>
          <p:nvPr/>
        </p:nvSpPr>
        <p:spPr>
          <a:xfrm>
            <a:off x="396112" y="2097177"/>
            <a:ext cx="6372987" cy="1477328"/>
          </a:xfrm>
          <a:prstGeom prst="rect">
            <a:avLst/>
          </a:prstGeom>
        </p:spPr>
        <p:txBody>
          <a:bodyPr wrap="square">
            <a:spAutoFit/>
          </a:bodyPr>
          <a:lstStyle/>
          <a:p>
            <a:r>
              <a:rPr lang="en-US" altLang="zh-CN" dirty="0"/>
              <a:t>fig = </a:t>
            </a:r>
            <a:r>
              <a:rPr lang="en-US" altLang="zh-CN" dirty="0" err="1"/>
              <a:t>plt.figure</a:t>
            </a:r>
            <a:r>
              <a:rPr lang="en-US" altLang="zh-CN" dirty="0"/>
              <a:t>()</a:t>
            </a:r>
          </a:p>
          <a:p>
            <a:r>
              <a:rPr lang="en-US" altLang="zh-CN" dirty="0"/>
              <a:t>ax = </a:t>
            </a:r>
            <a:r>
              <a:rPr lang="en-US" altLang="zh-CN" dirty="0" err="1"/>
              <a:t>fig.add_subplot</a:t>
            </a:r>
            <a:r>
              <a:rPr lang="en-US" altLang="zh-CN" dirty="0"/>
              <a:t>(111)</a:t>
            </a:r>
          </a:p>
          <a:p>
            <a:r>
              <a:rPr lang="en-US" altLang="zh-CN" dirty="0"/>
              <a:t>PS = </a:t>
            </a:r>
            <a:r>
              <a:rPr lang="en-US" altLang="zh-CN" dirty="0" err="1"/>
              <a:t>ax.pcolormesh</a:t>
            </a:r>
            <a:r>
              <a:rPr lang="en-US" altLang="zh-CN" dirty="0"/>
              <a:t>(X, Y, </a:t>
            </a:r>
            <a:r>
              <a:rPr lang="en-US" altLang="zh-CN" dirty="0" err="1"/>
              <a:t>Zmid,cmap</a:t>
            </a:r>
            <a:r>
              <a:rPr lang="en-US" altLang="zh-CN" dirty="0"/>
              <a:t>='</a:t>
            </a:r>
            <a:r>
              <a:rPr lang="en-US" altLang="zh-CN" dirty="0" err="1"/>
              <a:t>gist_rainbow</a:t>
            </a:r>
            <a:r>
              <a:rPr lang="en-US" altLang="zh-CN" dirty="0"/>
              <a:t>')</a:t>
            </a:r>
          </a:p>
          <a:p>
            <a:endParaRPr lang="en-US" altLang="zh-CN" dirty="0"/>
          </a:p>
          <a:p>
            <a:r>
              <a:rPr lang="en-US" altLang="zh-CN" dirty="0" err="1"/>
              <a:t>fig.colorbar</a:t>
            </a:r>
            <a:r>
              <a:rPr lang="en-US" altLang="zh-CN" dirty="0"/>
              <a:t>(PS, orientation='horizontal')</a:t>
            </a:r>
          </a:p>
        </p:txBody>
      </p:sp>
      <p:graphicFrame>
        <p:nvGraphicFramePr>
          <p:cNvPr id="9" name="表格 9">
            <a:extLst>
              <a:ext uri="{FF2B5EF4-FFF2-40B4-BE49-F238E27FC236}">
                <a16:creationId xmlns:a16="http://schemas.microsoft.com/office/drawing/2014/main" xmlns="" id="{FF7DD773-988A-4F1D-A48A-10449DE54B0D}"/>
              </a:ext>
            </a:extLst>
          </p:cNvPr>
          <p:cNvGraphicFramePr>
            <a:graphicFrameLocks noGrp="1"/>
          </p:cNvGraphicFramePr>
          <p:nvPr>
            <p:extLst>
              <p:ext uri="{D42A27DB-BD31-4B8C-83A1-F6EECF244321}">
                <p14:modId xmlns:p14="http://schemas.microsoft.com/office/powerpoint/2010/main" val="720751365"/>
              </p:ext>
            </p:extLst>
          </p:nvPr>
        </p:nvGraphicFramePr>
        <p:xfrm>
          <a:off x="9940979" y="2053731"/>
          <a:ext cx="1812604" cy="1483360"/>
        </p:xfrm>
        <a:graphic>
          <a:graphicData uri="http://schemas.openxmlformats.org/drawingml/2006/table">
            <a:tbl>
              <a:tblPr firstRow="1" bandRow="1">
                <a:tableStyleId>{2D5ABB26-0587-4C30-8999-92F81FD0307C}</a:tableStyleId>
              </a:tblPr>
              <a:tblGrid>
                <a:gridCol w="453151">
                  <a:extLst>
                    <a:ext uri="{9D8B030D-6E8A-4147-A177-3AD203B41FA5}">
                      <a16:colId xmlns:a16="http://schemas.microsoft.com/office/drawing/2014/main" xmlns="" val="1095712481"/>
                    </a:ext>
                  </a:extLst>
                </a:gridCol>
                <a:gridCol w="453151">
                  <a:extLst>
                    <a:ext uri="{9D8B030D-6E8A-4147-A177-3AD203B41FA5}">
                      <a16:colId xmlns:a16="http://schemas.microsoft.com/office/drawing/2014/main" xmlns="" val="928083484"/>
                    </a:ext>
                  </a:extLst>
                </a:gridCol>
                <a:gridCol w="453151">
                  <a:extLst>
                    <a:ext uri="{9D8B030D-6E8A-4147-A177-3AD203B41FA5}">
                      <a16:colId xmlns:a16="http://schemas.microsoft.com/office/drawing/2014/main" xmlns="" val="3987592226"/>
                    </a:ext>
                  </a:extLst>
                </a:gridCol>
                <a:gridCol w="453151">
                  <a:extLst>
                    <a:ext uri="{9D8B030D-6E8A-4147-A177-3AD203B41FA5}">
                      <a16:colId xmlns:a16="http://schemas.microsoft.com/office/drawing/2014/main" xmlns="" val="538669502"/>
                    </a:ext>
                  </a:extLst>
                </a:gridCol>
              </a:tblGrid>
              <a:tr h="370840">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636178656"/>
                  </a:ext>
                </a:extLst>
              </a:tr>
              <a:tr h="370840">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810001299"/>
                  </a:ext>
                </a:extLst>
              </a:tr>
              <a:tr h="370840">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268683894"/>
                  </a:ext>
                </a:extLst>
              </a:tr>
              <a:tr h="370840">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216014095"/>
                  </a:ext>
                </a:extLst>
              </a:tr>
            </a:tbl>
          </a:graphicData>
        </a:graphic>
      </p:graphicFrame>
      <p:sp>
        <p:nvSpPr>
          <p:cNvPr id="16" name="文本框 15">
            <a:extLst>
              <a:ext uri="{FF2B5EF4-FFF2-40B4-BE49-F238E27FC236}">
                <a16:creationId xmlns:a16="http://schemas.microsoft.com/office/drawing/2014/main" xmlns="" id="{28E3FB59-7A08-419B-AF2A-E78264A201C9}"/>
              </a:ext>
            </a:extLst>
          </p:cNvPr>
          <p:cNvSpPr txBox="1"/>
          <p:nvPr/>
        </p:nvSpPr>
        <p:spPr>
          <a:xfrm>
            <a:off x="9697964" y="3548036"/>
            <a:ext cx="486030" cy="261610"/>
          </a:xfrm>
          <a:prstGeom prst="rect">
            <a:avLst/>
          </a:prstGeom>
          <a:noFill/>
        </p:spPr>
        <p:txBody>
          <a:bodyPr wrap="none" rtlCol="0">
            <a:spAutoFit/>
          </a:bodyPr>
          <a:lstStyle/>
          <a:p>
            <a:r>
              <a:rPr lang="en-US" altLang="zh-CN" sz="1050" dirty="0">
                <a:solidFill>
                  <a:schemeClr val="bg1"/>
                </a:solidFill>
              </a:rPr>
              <a:t>x[0]</a:t>
            </a:r>
            <a:endParaRPr lang="zh-CN" altLang="en-US" sz="1050" dirty="0">
              <a:solidFill>
                <a:schemeClr val="bg1"/>
              </a:solidFill>
            </a:endParaRPr>
          </a:p>
        </p:txBody>
      </p:sp>
      <p:sp>
        <p:nvSpPr>
          <p:cNvPr id="26" name="文本框 25">
            <a:extLst>
              <a:ext uri="{FF2B5EF4-FFF2-40B4-BE49-F238E27FC236}">
                <a16:creationId xmlns:a16="http://schemas.microsoft.com/office/drawing/2014/main" xmlns="" id="{F340B867-A2AF-4ED7-9759-21FAE5DE5A29}"/>
              </a:ext>
            </a:extLst>
          </p:cNvPr>
          <p:cNvSpPr txBox="1"/>
          <p:nvPr/>
        </p:nvSpPr>
        <p:spPr>
          <a:xfrm>
            <a:off x="10145181" y="3548036"/>
            <a:ext cx="471604" cy="253916"/>
          </a:xfrm>
          <a:prstGeom prst="rect">
            <a:avLst/>
          </a:prstGeom>
          <a:noFill/>
        </p:spPr>
        <p:txBody>
          <a:bodyPr wrap="none" rtlCol="0">
            <a:spAutoFit/>
          </a:bodyPr>
          <a:lstStyle/>
          <a:p>
            <a:r>
              <a:rPr lang="en-US" altLang="zh-CN" sz="1050" dirty="0">
                <a:solidFill>
                  <a:schemeClr val="bg1"/>
                </a:solidFill>
              </a:rPr>
              <a:t>x[1]</a:t>
            </a:r>
            <a:endParaRPr lang="zh-CN" altLang="en-US" sz="1050" dirty="0">
              <a:solidFill>
                <a:schemeClr val="bg1"/>
              </a:solidFill>
            </a:endParaRPr>
          </a:p>
        </p:txBody>
      </p:sp>
      <p:sp>
        <p:nvSpPr>
          <p:cNvPr id="27" name="文本框 26">
            <a:extLst>
              <a:ext uri="{FF2B5EF4-FFF2-40B4-BE49-F238E27FC236}">
                <a16:creationId xmlns:a16="http://schemas.microsoft.com/office/drawing/2014/main" xmlns="" id="{E0F73542-C1A8-48F1-AF91-5924B63EF04D}"/>
              </a:ext>
            </a:extLst>
          </p:cNvPr>
          <p:cNvSpPr txBox="1"/>
          <p:nvPr/>
        </p:nvSpPr>
        <p:spPr>
          <a:xfrm>
            <a:off x="10581795" y="3548036"/>
            <a:ext cx="471604" cy="253916"/>
          </a:xfrm>
          <a:prstGeom prst="rect">
            <a:avLst/>
          </a:prstGeom>
          <a:noFill/>
        </p:spPr>
        <p:txBody>
          <a:bodyPr wrap="none" rtlCol="0">
            <a:spAutoFit/>
          </a:bodyPr>
          <a:lstStyle/>
          <a:p>
            <a:r>
              <a:rPr lang="en-US" altLang="zh-CN" sz="1050" dirty="0">
                <a:solidFill>
                  <a:schemeClr val="bg1"/>
                </a:solidFill>
              </a:rPr>
              <a:t>x[2]</a:t>
            </a:r>
            <a:endParaRPr lang="zh-CN" altLang="en-US" sz="1050" dirty="0">
              <a:solidFill>
                <a:schemeClr val="bg1"/>
              </a:solidFill>
            </a:endParaRPr>
          </a:p>
        </p:txBody>
      </p:sp>
      <p:sp>
        <p:nvSpPr>
          <p:cNvPr id="28" name="文本框 27">
            <a:extLst>
              <a:ext uri="{FF2B5EF4-FFF2-40B4-BE49-F238E27FC236}">
                <a16:creationId xmlns:a16="http://schemas.microsoft.com/office/drawing/2014/main" xmlns="" id="{AA0993BD-01F4-4137-A82C-3916F4148FCD}"/>
              </a:ext>
            </a:extLst>
          </p:cNvPr>
          <p:cNvSpPr txBox="1"/>
          <p:nvPr/>
        </p:nvSpPr>
        <p:spPr>
          <a:xfrm>
            <a:off x="11029012" y="3548036"/>
            <a:ext cx="471604" cy="253916"/>
          </a:xfrm>
          <a:prstGeom prst="rect">
            <a:avLst/>
          </a:prstGeom>
          <a:noFill/>
        </p:spPr>
        <p:txBody>
          <a:bodyPr wrap="none" rtlCol="0">
            <a:spAutoFit/>
          </a:bodyPr>
          <a:lstStyle/>
          <a:p>
            <a:r>
              <a:rPr lang="en-US" altLang="zh-CN" sz="1050" dirty="0">
                <a:solidFill>
                  <a:schemeClr val="bg1"/>
                </a:solidFill>
              </a:rPr>
              <a:t>x[3]</a:t>
            </a:r>
            <a:endParaRPr lang="zh-CN" altLang="en-US" sz="1050" dirty="0">
              <a:solidFill>
                <a:schemeClr val="bg1"/>
              </a:solidFill>
            </a:endParaRPr>
          </a:p>
        </p:txBody>
      </p:sp>
      <p:sp>
        <p:nvSpPr>
          <p:cNvPr id="29" name="文本框 28">
            <a:extLst>
              <a:ext uri="{FF2B5EF4-FFF2-40B4-BE49-F238E27FC236}">
                <a16:creationId xmlns:a16="http://schemas.microsoft.com/office/drawing/2014/main" xmlns="" id="{715F4ACF-C00E-47DA-96C4-9B8CDF52DF8F}"/>
              </a:ext>
            </a:extLst>
          </p:cNvPr>
          <p:cNvSpPr txBox="1"/>
          <p:nvPr/>
        </p:nvSpPr>
        <p:spPr>
          <a:xfrm>
            <a:off x="11515042" y="3547495"/>
            <a:ext cx="471604" cy="253916"/>
          </a:xfrm>
          <a:prstGeom prst="rect">
            <a:avLst/>
          </a:prstGeom>
          <a:noFill/>
        </p:spPr>
        <p:txBody>
          <a:bodyPr wrap="none" rtlCol="0">
            <a:spAutoFit/>
          </a:bodyPr>
          <a:lstStyle/>
          <a:p>
            <a:r>
              <a:rPr lang="en-US" altLang="zh-CN" sz="1050" dirty="0">
                <a:solidFill>
                  <a:schemeClr val="bg1"/>
                </a:solidFill>
              </a:rPr>
              <a:t>x[4]</a:t>
            </a:r>
            <a:endParaRPr lang="zh-CN" altLang="en-US" sz="1050" dirty="0">
              <a:solidFill>
                <a:schemeClr val="bg1"/>
              </a:solidFill>
            </a:endParaRPr>
          </a:p>
        </p:txBody>
      </p:sp>
      <p:sp>
        <p:nvSpPr>
          <p:cNvPr id="30" name="文本框 29">
            <a:extLst>
              <a:ext uri="{FF2B5EF4-FFF2-40B4-BE49-F238E27FC236}">
                <a16:creationId xmlns:a16="http://schemas.microsoft.com/office/drawing/2014/main" xmlns="" id="{D922673E-2301-4B44-AFDE-497C3C4B5CC8}"/>
              </a:ext>
            </a:extLst>
          </p:cNvPr>
          <p:cNvSpPr txBox="1"/>
          <p:nvPr/>
        </p:nvSpPr>
        <p:spPr>
          <a:xfrm>
            <a:off x="9469375" y="3401967"/>
            <a:ext cx="471604" cy="253916"/>
          </a:xfrm>
          <a:prstGeom prst="rect">
            <a:avLst/>
          </a:prstGeom>
          <a:noFill/>
        </p:spPr>
        <p:txBody>
          <a:bodyPr wrap="none" rtlCol="0">
            <a:spAutoFit/>
          </a:bodyPr>
          <a:lstStyle/>
          <a:p>
            <a:r>
              <a:rPr lang="en-US" altLang="zh-CN" sz="1050" dirty="0">
                <a:solidFill>
                  <a:schemeClr val="bg1"/>
                </a:solidFill>
              </a:rPr>
              <a:t>y[0]</a:t>
            </a:r>
            <a:endParaRPr lang="zh-CN" altLang="en-US" sz="1050" dirty="0">
              <a:solidFill>
                <a:schemeClr val="bg1"/>
              </a:solidFill>
            </a:endParaRPr>
          </a:p>
        </p:txBody>
      </p:sp>
      <p:sp>
        <p:nvSpPr>
          <p:cNvPr id="31" name="文本框 30">
            <a:extLst>
              <a:ext uri="{FF2B5EF4-FFF2-40B4-BE49-F238E27FC236}">
                <a16:creationId xmlns:a16="http://schemas.microsoft.com/office/drawing/2014/main" xmlns="" id="{D1221B10-7329-4475-A53A-B7C6243D2075}"/>
              </a:ext>
            </a:extLst>
          </p:cNvPr>
          <p:cNvSpPr txBox="1"/>
          <p:nvPr/>
        </p:nvSpPr>
        <p:spPr>
          <a:xfrm>
            <a:off x="9469375" y="3025958"/>
            <a:ext cx="471604" cy="253916"/>
          </a:xfrm>
          <a:prstGeom prst="rect">
            <a:avLst/>
          </a:prstGeom>
          <a:noFill/>
        </p:spPr>
        <p:txBody>
          <a:bodyPr wrap="none" rtlCol="0">
            <a:spAutoFit/>
          </a:bodyPr>
          <a:lstStyle/>
          <a:p>
            <a:r>
              <a:rPr lang="en-US" altLang="zh-CN" sz="1050" dirty="0">
                <a:solidFill>
                  <a:schemeClr val="bg1"/>
                </a:solidFill>
              </a:rPr>
              <a:t>y[1]</a:t>
            </a:r>
            <a:endParaRPr lang="zh-CN" altLang="en-US" sz="1050" dirty="0">
              <a:solidFill>
                <a:schemeClr val="bg1"/>
              </a:solidFill>
            </a:endParaRPr>
          </a:p>
        </p:txBody>
      </p:sp>
      <p:sp>
        <p:nvSpPr>
          <p:cNvPr id="32" name="文本框 31">
            <a:extLst>
              <a:ext uri="{FF2B5EF4-FFF2-40B4-BE49-F238E27FC236}">
                <a16:creationId xmlns:a16="http://schemas.microsoft.com/office/drawing/2014/main" xmlns="" id="{8D567D72-F76D-4F33-AA8D-28ABF0601805}"/>
              </a:ext>
            </a:extLst>
          </p:cNvPr>
          <p:cNvSpPr txBox="1"/>
          <p:nvPr/>
        </p:nvSpPr>
        <p:spPr>
          <a:xfrm>
            <a:off x="9458274" y="2657012"/>
            <a:ext cx="471604" cy="253916"/>
          </a:xfrm>
          <a:prstGeom prst="rect">
            <a:avLst/>
          </a:prstGeom>
          <a:noFill/>
        </p:spPr>
        <p:txBody>
          <a:bodyPr wrap="none" rtlCol="0">
            <a:spAutoFit/>
          </a:bodyPr>
          <a:lstStyle/>
          <a:p>
            <a:r>
              <a:rPr lang="en-US" altLang="zh-CN" sz="1050" dirty="0">
                <a:solidFill>
                  <a:schemeClr val="bg1"/>
                </a:solidFill>
              </a:rPr>
              <a:t>y[2]</a:t>
            </a:r>
            <a:endParaRPr lang="zh-CN" altLang="en-US" sz="1050" dirty="0">
              <a:solidFill>
                <a:schemeClr val="bg1"/>
              </a:solidFill>
            </a:endParaRPr>
          </a:p>
        </p:txBody>
      </p:sp>
      <p:sp>
        <p:nvSpPr>
          <p:cNvPr id="33" name="文本框 32">
            <a:extLst>
              <a:ext uri="{FF2B5EF4-FFF2-40B4-BE49-F238E27FC236}">
                <a16:creationId xmlns:a16="http://schemas.microsoft.com/office/drawing/2014/main" xmlns="" id="{29E0B823-8F6E-4382-B2EF-F63F6BBB3C11}"/>
              </a:ext>
            </a:extLst>
          </p:cNvPr>
          <p:cNvSpPr txBox="1"/>
          <p:nvPr/>
        </p:nvSpPr>
        <p:spPr>
          <a:xfrm>
            <a:off x="9458274" y="2281003"/>
            <a:ext cx="471604" cy="253916"/>
          </a:xfrm>
          <a:prstGeom prst="rect">
            <a:avLst/>
          </a:prstGeom>
          <a:noFill/>
        </p:spPr>
        <p:txBody>
          <a:bodyPr wrap="none" rtlCol="0">
            <a:spAutoFit/>
          </a:bodyPr>
          <a:lstStyle/>
          <a:p>
            <a:r>
              <a:rPr lang="en-US" altLang="zh-CN" sz="1050" dirty="0">
                <a:solidFill>
                  <a:schemeClr val="bg1"/>
                </a:solidFill>
              </a:rPr>
              <a:t>y[3]</a:t>
            </a:r>
            <a:endParaRPr lang="zh-CN" altLang="en-US" sz="1050" dirty="0">
              <a:solidFill>
                <a:schemeClr val="bg1"/>
              </a:solidFill>
            </a:endParaRPr>
          </a:p>
        </p:txBody>
      </p:sp>
      <p:sp>
        <p:nvSpPr>
          <p:cNvPr id="34" name="文本框 33">
            <a:extLst>
              <a:ext uri="{FF2B5EF4-FFF2-40B4-BE49-F238E27FC236}">
                <a16:creationId xmlns:a16="http://schemas.microsoft.com/office/drawing/2014/main" xmlns="" id="{6AF55F42-FAAF-4226-B12D-FE5B6ECB4253}"/>
              </a:ext>
            </a:extLst>
          </p:cNvPr>
          <p:cNvSpPr txBox="1"/>
          <p:nvPr/>
        </p:nvSpPr>
        <p:spPr>
          <a:xfrm>
            <a:off x="9458274" y="1916978"/>
            <a:ext cx="471604" cy="253916"/>
          </a:xfrm>
          <a:prstGeom prst="rect">
            <a:avLst/>
          </a:prstGeom>
          <a:noFill/>
        </p:spPr>
        <p:txBody>
          <a:bodyPr wrap="none" rtlCol="0">
            <a:spAutoFit/>
          </a:bodyPr>
          <a:lstStyle/>
          <a:p>
            <a:r>
              <a:rPr lang="en-US" altLang="zh-CN" sz="1050" dirty="0">
                <a:solidFill>
                  <a:schemeClr val="bg1"/>
                </a:solidFill>
              </a:rPr>
              <a:t>y[4]</a:t>
            </a:r>
            <a:endParaRPr lang="zh-CN" altLang="en-US" sz="1050" dirty="0">
              <a:solidFill>
                <a:schemeClr val="bg1"/>
              </a:solidFill>
            </a:endParaRPr>
          </a:p>
        </p:txBody>
      </p:sp>
      <p:cxnSp>
        <p:nvCxnSpPr>
          <p:cNvPr id="19" name="连接符: 曲线 18">
            <a:extLst>
              <a:ext uri="{FF2B5EF4-FFF2-40B4-BE49-F238E27FC236}">
                <a16:creationId xmlns:a16="http://schemas.microsoft.com/office/drawing/2014/main" xmlns="" id="{6AC2C9B6-F072-48A6-A942-4E2A9D3E4788}"/>
              </a:ext>
            </a:extLst>
          </p:cNvPr>
          <p:cNvCxnSpPr>
            <a:cxnSpLocks/>
          </p:cNvCxnSpPr>
          <p:nvPr/>
        </p:nvCxnSpPr>
        <p:spPr>
          <a:xfrm>
            <a:off x="8955399" y="2270058"/>
            <a:ext cx="1618279" cy="751873"/>
          </a:xfrm>
          <a:prstGeom prst="curvedConnector3">
            <a:avLst>
              <a:gd name="adj1" fmla="val 47646"/>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37" name="椭圆 36">
            <a:extLst>
              <a:ext uri="{FF2B5EF4-FFF2-40B4-BE49-F238E27FC236}">
                <a16:creationId xmlns:a16="http://schemas.microsoft.com/office/drawing/2014/main" xmlns="" id="{1689B71D-C6BF-4DD8-9A4F-80C0537D37E5}"/>
              </a:ext>
            </a:extLst>
          </p:cNvPr>
          <p:cNvSpPr/>
          <p:nvPr/>
        </p:nvSpPr>
        <p:spPr>
          <a:xfrm>
            <a:off x="10586865" y="2970857"/>
            <a:ext cx="47414" cy="47414"/>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xmlns="" id="{DC62A64D-1883-4E02-9102-228DDEE62E29}"/>
              </a:ext>
            </a:extLst>
          </p:cNvPr>
          <p:cNvSpPr txBox="1"/>
          <p:nvPr/>
        </p:nvSpPr>
        <p:spPr>
          <a:xfrm>
            <a:off x="8089794" y="2066290"/>
            <a:ext cx="930063" cy="369332"/>
          </a:xfrm>
          <a:prstGeom prst="rect">
            <a:avLst/>
          </a:prstGeom>
          <a:noFill/>
        </p:spPr>
        <p:txBody>
          <a:bodyPr wrap="none" rtlCol="0">
            <a:spAutoFit/>
          </a:bodyPr>
          <a:lstStyle/>
          <a:p>
            <a:r>
              <a:rPr lang="en-US" altLang="zh-CN" dirty="0">
                <a:solidFill>
                  <a:schemeClr val="accent4"/>
                </a:solidFill>
              </a:rPr>
              <a:t>Z[1,1]</a:t>
            </a:r>
            <a:endParaRPr lang="zh-CN" altLang="en-US" dirty="0">
              <a:solidFill>
                <a:schemeClr val="accent4"/>
              </a:solidFill>
            </a:endParaRPr>
          </a:p>
        </p:txBody>
      </p:sp>
      <p:sp>
        <p:nvSpPr>
          <p:cNvPr id="45" name="椭圆 44">
            <a:extLst>
              <a:ext uri="{FF2B5EF4-FFF2-40B4-BE49-F238E27FC236}">
                <a16:creationId xmlns:a16="http://schemas.microsoft.com/office/drawing/2014/main" xmlns="" id="{0B6844C2-0706-4846-82F7-C00DE0611CA7}"/>
              </a:ext>
            </a:extLst>
          </p:cNvPr>
          <p:cNvSpPr/>
          <p:nvPr/>
        </p:nvSpPr>
        <p:spPr>
          <a:xfrm>
            <a:off x="10377775" y="2771704"/>
            <a:ext cx="47414" cy="47414"/>
          </a:xfrm>
          <a:prstGeom prst="ellipse">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46" name="连接符: 曲线 45">
            <a:extLst>
              <a:ext uri="{FF2B5EF4-FFF2-40B4-BE49-F238E27FC236}">
                <a16:creationId xmlns:a16="http://schemas.microsoft.com/office/drawing/2014/main" xmlns="" id="{5D539285-1849-482F-A44F-96FFEE520FB1}"/>
              </a:ext>
            </a:extLst>
          </p:cNvPr>
          <p:cNvCxnSpPr>
            <a:cxnSpLocks/>
          </p:cNvCxnSpPr>
          <p:nvPr/>
        </p:nvCxnSpPr>
        <p:spPr>
          <a:xfrm flipV="1">
            <a:off x="8839072" y="2799770"/>
            <a:ext cx="1529268" cy="941089"/>
          </a:xfrm>
          <a:prstGeom prst="curvedConnector3">
            <a:avLst>
              <a:gd name="adj1" fmla="val 50000"/>
            </a:avLst>
          </a:prstGeom>
          <a:ln w="28575">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61" name="文本框 60">
            <a:extLst>
              <a:ext uri="{FF2B5EF4-FFF2-40B4-BE49-F238E27FC236}">
                <a16:creationId xmlns:a16="http://schemas.microsoft.com/office/drawing/2014/main" xmlns="" id="{930760AA-222E-49A7-8BEA-B49B9C8EEC49}"/>
              </a:ext>
            </a:extLst>
          </p:cNvPr>
          <p:cNvSpPr txBox="1"/>
          <p:nvPr/>
        </p:nvSpPr>
        <p:spPr>
          <a:xfrm>
            <a:off x="7272703" y="3521414"/>
            <a:ext cx="1611339" cy="369332"/>
          </a:xfrm>
          <a:prstGeom prst="rect">
            <a:avLst/>
          </a:prstGeom>
          <a:noFill/>
        </p:spPr>
        <p:txBody>
          <a:bodyPr wrap="none" rtlCol="0">
            <a:spAutoFit/>
          </a:bodyPr>
          <a:lstStyle/>
          <a:p>
            <a:r>
              <a:rPr lang="en-US" altLang="zh-CN" dirty="0">
                <a:solidFill>
                  <a:schemeClr val="accent1"/>
                </a:solidFill>
              </a:rPr>
              <a:t>X[1,2]=x[1]</a:t>
            </a:r>
            <a:endParaRPr lang="zh-CN" altLang="en-US" dirty="0">
              <a:solidFill>
                <a:schemeClr val="accent1"/>
              </a:solidFill>
            </a:endParaRPr>
          </a:p>
        </p:txBody>
      </p:sp>
      <p:sp>
        <p:nvSpPr>
          <p:cNvPr id="62" name="文本框 61">
            <a:extLst>
              <a:ext uri="{FF2B5EF4-FFF2-40B4-BE49-F238E27FC236}">
                <a16:creationId xmlns:a16="http://schemas.microsoft.com/office/drawing/2014/main" xmlns="" id="{07376429-A453-4DDD-AA35-9A5503247989}"/>
              </a:ext>
            </a:extLst>
          </p:cNvPr>
          <p:cNvSpPr txBox="1"/>
          <p:nvPr/>
        </p:nvSpPr>
        <p:spPr>
          <a:xfrm>
            <a:off x="7288733" y="3787760"/>
            <a:ext cx="1595309" cy="369332"/>
          </a:xfrm>
          <a:prstGeom prst="rect">
            <a:avLst/>
          </a:prstGeom>
          <a:noFill/>
        </p:spPr>
        <p:txBody>
          <a:bodyPr wrap="none" rtlCol="0">
            <a:spAutoFit/>
          </a:bodyPr>
          <a:lstStyle/>
          <a:p>
            <a:r>
              <a:rPr lang="en-US" altLang="zh-CN" dirty="0">
                <a:solidFill>
                  <a:schemeClr val="accent1"/>
                </a:solidFill>
              </a:rPr>
              <a:t>Y[1,2]=y[2]</a:t>
            </a:r>
            <a:endParaRPr lang="zh-CN" altLang="en-US" dirty="0">
              <a:solidFill>
                <a:schemeClr val="accent1"/>
              </a:solidFill>
            </a:endParaRPr>
          </a:p>
        </p:txBody>
      </p:sp>
      <p:sp>
        <p:nvSpPr>
          <p:cNvPr id="47" name="椭圆 46">
            <a:extLst>
              <a:ext uri="{FF2B5EF4-FFF2-40B4-BE49-F238E27FC236}">
                <a16:creationId xmlns:a16="http://schemas.microsoft.com/office/drawing/2014/main" xmlns="" id="{64E96201-802C-4F20-B14F-C9F83BE80C39}"/>
              </a:ext>
            </a:extLst>
          </p:cNvPr>
          <p:cNvSpPr/>
          <p:nvPr/>
        </p:nvSpPr>
        <p:spPr>
          <a:xfrm>
            <a:off x="10365169" y="3154593"/>
            <a:ext cx="47414" cy="47414"/>
          </a:xfrm>
          <a:prstGeom prst="ellipse">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48" name="连接符: 曲线 47">
            <a:extLst>
              <a:ext uri="{FF2B5EF4-FFF2-40B4-BE49-F238E27FC236}">
                <a16:creationId xmlns:a16="http://schemas.microsoft.com/office/drawing/2014/main" xmlns="" id="{189ACD2C-3301-433C-A982-20F329323707}"/>
              </a:ext>
            </a:extLst>
          </p:cNvPr>
          <p:cNvCxnSpPr>
            <a:cxnSpLocks/>
            <a:endCxn id="47" idx="2"/>
          </p:cNvCxnSpPr>
          <p:nvPr/>
        </p:nvCxnSpPr>
        <p:spPr>
          <a:xfrm rot="5400000" flipH="1" flipV="1">
            <a:off x="9506155" y="3245994"/>
            <a:ext cx="926707" cy="791321"/>
          </a:xfrm>
          <a:prstGeom prst="curvedConnector2">
            <a:avLst/>
          </a:prstGeom>
          <a:ln w="28575">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9" name="文本框 48">
            <a:extLst>
              <a:ext uri="{FF2B5EF4-FFF2-40B4-BE49-F238E27FC236}">
                <a16:creationId xmlns:a16="http://schemas.microsoft.com/office/drawing/2014/main" xmlns="" id="{887A10E6-E476-4F96-A2FD-6F87E167694A}"/>
              </a:ext>
            </a:extLst>
          </p:cNvPr>
          <p:cNvSpPr txBox="1"/>
          <p:nvPr/>
        </p:nvSpPr>
        <p:spPr>
          <a:xfrm>
            <a:off x="8372559" y="4056964"/>
            <a:ext cx="1611339" cy="369332"/>
          </a:xfrm>
          <a:prstGeom prst="rect">
            <a:avLst/>
          </a:prstGeom>
          <a:noFill/>
        </p:spPr>
        <p:txBody>
          <a:bodyPr wrap="none" rtlCol="0">
            <a:spAutoFit/>
          </a:bodyPr>
          <a:lstStyle/>
          <a:p>
            <a:r>
              <a:rPr lang="en-US" altLang="zh-CN" dirty="0">
                <a:solidFill>
                  <a:schemeClr val="accent1"/>
                </a:solidFill>
              </a:rPr>
              <a:t>X[1,1]=x[1]</a:t>
            </a:r>
            <a:endParaRPr lang="zh-CN" altLang="en-US" dirty="0">
              <a:solidFill>
                <a:schemeClr val="accent1"/>
              </a:solidFill>
            </a:endParaRPr>
          </a:p>
        </p:txBody>
      </p:sp>
      <p:sp>
        <p:nvSpPr>
          <p:cNvPr id="50" name="文本框 49">
            <a:extLst>
              <a:ext uri="{FF2B5EF4-FFF2-40B4-BE49-F238E27FC236}">
                <a16:creationId xmlns:a16="http://schemas.microsoft.com/office/drawing/2014/main" xmlns="" id="{E48B5261-D052-4059-A461-F087ED16B7BE}"/>
              </a:ext>
            </a:extLst>
          </p:cNvPr>
          <p:cNvSpPr txBox="1"/>
          <p:nvPr/>
        </p:nvSpPr>
        <p:spPr>
          <a:xfrm>
            <a:off x="8388589" y="4323310"/>
            <a:ext cx="1595309" cy="369332"/>
          </a:xfrm>
          <a:prstGeom prst="rect">
            <a:avLst/>
          </a:prstGeom>
          <a:noFill/>
        </p:spPr>
        <p:txBody>
          <a:bodyPr wrap="none" rtlCol="0">
            <a:spAutoFit/>
          </a:bodyPr>
          <a:lstStyle/>
          <a:p>
            <a:r>
              <a:rPr lang="en-US" altLang="zh-CN" dirty="0">
                <a:solidFill>
                  <a:schemeClr val="accent1"/>
                </a:solidFill>
              </a:rPr>
              <a:t>Y[1,1]=y[1]</a:t>
            </a:r>
            <a:endParaRPr lang="zh-CN" altLang="en-US" dirty="0">
              <a:solidFill>
                <a:schemeClr val="accent1"/>
              </a:solidFill>
            </a:endParaRPr>
          </a:p>
        </p:txBody>
      </p:sp>
      <p:sp>
        <p:nvSpPr>
          <p:cNvPr id="51" name="椭圆 50">
            <a:extLst>
              <a:ext uri="{FF2B5EF4-FFF2-40B4-BE49-F238E27FC236}">
                <a16:creationId xmlns:a16="http://schemas.microsoft.com/office/drawing/2014/main" xmlns="" id="{970E1B6E-B3CB-4354-BD3D-46CB0EEAAAAB}"/>
              </a:ext>
            </a:extLst>
          </p:cNvPr>
          <p:cNvSpPr/>
          <p:nvPr/>
        </p:nvSpPr>
        <p:spPr>
          <a:xfrm>
            <a:off x="10823801" y="2771704"/>
            <a:ext cx="47414" cy="47414"/>
          </a:xfrm>
          <a:prstGeom prst="ellipse">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52" name="连接符: 曲线 51">
            <a:extLst>
              <a:ext uri="{FF2B5EF4-FFF2-40B4-BE49-F238E27FC236}">
                <a16:creationId xmlns:a16="http://schemas.microsoft.com/office/drawing/2014/main" xmlns="" id="{4F51E585-DE76-46FB-861B-A56B38D21185}"/>
              </a:ext>
            </a:extLst>
          </p:cNvPr>
          <p:cNvCxnSpPr>
            <a:cxnSpLocks/>
          </p:cNvCxnSpPr>
          <p:nvPr/>
        </p:nvCxnSpPr>
        <p:spPr>
          <a:xfrm rot="5400000" flipH="1" flipV="1">
            <a:off x="10004174" y="3237968"/>
            <a:ext cx="1275450" cy="458629"/>
          </a:xfrm>
          <a:prstGeom prst="curvedConnector3">
            <a:avLst>
              <a:gd name="adj1" fmla="val 50000"/>
            </a:avLst>
          </a:prstGeom>
          <a:ln w="28575">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53" name="文本框 52">
            <a:extLst>
              <a:ext uri="{FF2B5EF4-FFF2-40B4-BE49-F238E27FC236}">
                <a16:creationId xmlns:a16="http://schemas.microsoft.com/office/drawing/2014/main" xmlns="" id="{6FAEAA53-F7B3-4659-B361-D340819A0324}"/>
              </a:ext>
            </a:extLst>
          </p:cNvPr>
          <p:cNvSpPr txBox="1"/>
          <p:nvPr/>
        </p:nvSpPr>
        <p:spPr>
          <a:xfrm>
            <a:off x="9903703" y="4056964"/>
            <a:ext cx="1611339" cy="369332"/>
          </a:xfrm>
          <a:prstGeom prst="rect">
            <a:avLst/>
          </a:prstGeom>
          <a:noFill/>
        </p:spPr>
        <p:txBody>
          <a:bodyPr wrap="none" rtlCol="0">
            <a:spAutoFit/>
          </a:bodyPr>
          <a:lstStyle/>
          <a:p>
            <a:r>
              <a:rPr lang="en-US" altLang="zh-CN" dirty="0">
                <a:solidFill>
                  <a:schemeClr val="accent1"/>
                </a:solidFill>
              </a:rPr>
              <a:t>X[2,2]=x[2]</a:t>
            </a:r>
            <a:endParaRPr lang="zh-CN" altLang="en-US" dirty="0">
              <a:solidFill>
                <a:schemeClr val="accent1"/>
              </a:solidFill>
            </a:endParaRPr>
          </a:p>
        </p:txBody>
      </p:sp>
      <p:sp>
        <p:nvSpPr>
          <p:cNvPr id="54" name="文本框 53">
            <a:extLst>
              <a:ext uri="{FF2B5EF4-FFF2-40B4-BE49-F238E27FC236}">
                <a16:creationId xmlns:a16="http://schemas.microsoft.com/office/drawing/2014/main" xmlns="" id="{67B4A44F-A9FA-4AA6-B37F-57062EFD3CC2}"/>
              </a:ext>
            </a:extLst>
          </p:cNvPr>
          <p:cNvSpPr txBox="1"/>
          <p:nvPr/>
        </p:nvSpPr>
        <p:spPr>
          <a:xfrm>
            <a:off x="9919733" y="4323310"/>
            <a:ext cx="1595309" cy="369332"/>
          </a:xfrm>
          <a:prstGeom prst="rect">
            <a:avLst/>
          </a:prstGeom>
          <a:noFill/>
        </p:spPr>
        <p:txBody>
          <a:bodyPr wrap="none" rtlCol="0">
            <a:spAutoFit/>
          </a:bodyPr>
          <a:lstStyle/>
          <a:p>
            <a:r>
              <a:rPr lang="en-US" altLang="zh-CN" dirty="0">
                <a:solidFill>
                  <a:schemeClr val="accent1"/>
                </a:solidFill>
              </a:rPr>
              <a:t>Y[2,2]=y[2]</a:t>
            </a:r>
            <a:endParaRPr lang="zh-CN" altLang="en-US" dirty="0">
              <a:solidFill>
                <a:schemeClr val="accent1"/>
              </a:solidFill>
            </a:endParaRPr>
          </a:p>
        </p:txBody>
      </p:sp>
      <p:sp>
        <p:nvSpPr>
          <p:cNvPr id="57" name="椭圆 56">
            <a:extLst>
              <a:ext uri="{FF2B5EF4-FFF2-40B4-BE49-F238E27FC236}">
                <a16:creationId xmlns:a16="http://schemas.microsoft.com/office/drawing/2014/main" xmlns="" id="{4E5CE2EF-0B9B-4DFA-ACB4-610E57647E37}"/>
              </a:ext>
            </a:extLst>
          </p:cNvPr>
          <p:cNvSpPr/>
          <p:nvPr/>
        </p:nvSpPr>
        <p:spPr>
          <a:xfrm>
            <a:off x="10814687" y="3142479"/>
            <a:ext cx="47414" cy="47414"/>
          </a:xfrm>
          <a:prstGeom prst="ellipse">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58" name="连接符: 曲线 57">
            <a:extLst>
              <a:ext uri="{FF2B5EF4-FFF2-40B4-BE49-F238E27FC236}">
                <a16:creationId xmlns:a16="http://schemas.microsoft.com/office/drawing/2014/main" xmlns="" id="{22F00434-9D9B-418E-8187-8ADD878AADC8}"/>
              </a:ext>
            </a:extLst>
          </p:cNvPr>
          <p:cNvCxnSpPr>
            <a:cxnSpLocks/>
            <a:endCxn id="57" idx="7"/>
          </p:cNvCxnSpPr>
          <p:nvPr/>
        </p:nvCxnSpPr>
        <p:spPr>
          <a:xfrm rot="16200000" flipV="1">
            <a:off x="10378631" y="3625950"/>
            <a:ext cx="2010237" cy="1057184"/>
          </a:xfrm>
          <a:prstGeom prst="curvedConnector3">
            <a:avLst>
              <a:gd name="adj1" fmla="val 75390"/>
            </a:avLst>
          </a:prstGeom>
          <a:ln w="28575">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60" name="文本框 59">
            <a:extLst>
              <a:ext uri="{FF2B5EF4-FFF2-40B4-BE49-F238E27FC236}">
                <a16:creationId xmlns:a16="http://schemas.microsoft.com/office/drawing/2014/main" xmlns="" id="{82ADF9EA-7CA1-4AED-9B84-4BF8569C304A}"/>
              </a:ext>
            </a:extLst>
          </p:cNvPr>
          <p:cNvSpPr txBox="1"/>
          <p:nvPr/>
        </p:nvSpPr>
        <p:spPr>
          <a:xfrm>
            <a:off x="10600755" y="5136877"/>
            <a:ext cx="1611339" cy="369332"/>
          </a:xfrm>
          <a:prstGeom prst="rect">
            <a:avLst/>
          </a:prstGeom>
          <a:noFill/>
        </p:spPr>
        <p:txBody>
          <a:bodyPr wrap="none" rtlCol="0">
            <a:spAutoFit/>
          </a:bodyPr>
          <a:lstStyle/>
          <a:p>
            <a:r>
              <a:rPr lang="en-US" altLang="zh-CN" dirty="0">
                <a:solidFill>
                  <a:schemeClr val="accent1"/>
                </a:solidFill>
              </a:rPr>
              <a:t>X[2,1]=x[2]</a:t>
            </a:r>
            <a:endParaRPr lang="zh-CN" altLang="en-US" dirty="0">
              <a:solidFill>
                <a:schemeClr val="accent1"/>
              </a:solidFill>
            </a:endParaRPr>
          </a:p>
        </p:txBody>
      </p:sp>
      <p:sp>
        <p:nvSpPr>
          <p:cNvPr id="65" name="文本框 64">
            <a:extLst>
              <a:ext uri="{FF2B5EF4-FFF2-40B4-BE49-F238E27FC236}">
                <a16:creationId xmlns:a16="http://schemas.microsoft.com/office/drawing/2014/main" xmlns="" id="{0051D496-9B08-44E7-A08F-D49A2E2DD8D3}"/>
              </a:ext>
            </a:extLst>
          </p:cNvPr>
          <p:cNvSpPr txBox="1"/>
          <p:nvPr/>
        </p:nvSpPr>
        <p:spPr>
          <a:xfrm>
            <a:off x="10616785" y="5403223"/>
            <a:ext cx="1595309" cy="369332"/>
          </a:xfrm>
          <a:prstGeom prst="rect">
            <a:avLst/>
          </a:prstGeom>
          <a:noFill/>
        </p:spPr>
        <p:txBody>
          <a:bodyPr wrap="none" rtlCol="0">
            <a:spAutoFit/>
          </a:bodyPr>
          <a:lstStyle/>
          <a:p>
            <a:r>
              <a:rPr lang="en-US" altLang="zh-CN" dirty="0">
                <a:solidFill>
                  <a:schemeClr val="accent1"/>
                </a:solidFill>
              </a:rPr>
              <a:t>Y[2,2]=y[1]</a:t>
            </a:r>
            <a:endParaRPr lang="zh-CN" altLang="en-US" dirty="0">
              <a:solidFill>
                <a:schemeClr val="accent1"/>
              </a:solidFill>
            </a:endParaRPr>
          </a:p>
        </p:txBody>
      </p:sp>
    </p:spTree>
    <p:extLst>
      <p:ext uri="{BB962C8B-B14F-4D97-AF65-F5344CB8AC3E}">
        <p14:creationId xmlns:p14="http://schemas.microsoft.com/office/powerpoint/2010/main" val="314707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animBg="1"/>
      <p:bldP spid="12" grpId="0" animBg="1"/>
      <p:bldP spid="13" grpId="0" animBg="1"/>
      <p:bldP spid="5" grpId="0"/>
      <p:bldP spid="8" grpId="0"/>
      <p:bldP spid="16" grpId="0"/>
      <p:bldP spid="26" grpId="0"/>
      <p:bldP spid="27" grpId="0"/>
      <p:bldP spid="28" grpId="0"/>
      <p:bldP spid="29" grpId="0"/>
      <p:bldP spid="30" grpId="0"/>
      <p:bldP spid="31" grpId="0"/>
      <p:bldP spid="32" grpId="0"/>
      <p:bldP spid="33" grpId="0"/>
      <p:bldP spid="34" grpId="0"/>
      <p:bldP spid="37" grpId="0" animBg="1"/>
      <p:bldP spid="38" grpId="0"/>
      <p:bldP spid="45" grpId="0" animBg="1"/>
      <p:bldP spid="61" grpId="0"/>
      <p:bldP spid="62" grpId="0"/>
      <p:bldP spid="47" grpId="0" animBg="1"/>
      <p:bldP spid="49" grpId="0"/>
      <p:bldP spid="50" grpId="0"/>
      <p:bldP spid="51" grpId="0" animBg="1"/>
      <p:bldP spid="53" grpId="0"/>
      <p:bldP spid="54" grpId="0"/>
      <p:bldP spid="57" grpId="0" animBg="1"/>
      <p:bldP spid="60" grpId="0"/>
      <p:bldP spid="65"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作业</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3" name="矩形 2">
            <a:extLst>
              <a:ext uri="{FF2B5EF4-FFF2-40B4-BE49-F238E27FC236}">
                <a16:creationId xmlns:a16="http://schemas.microsoft.com/office/drawing/2014/main" xmlns="" id="{C98FF681-9978-47CD-AE3C-4CE5DB4DB14E}"/>
              </a:ext>
            </a:extLst>
          </p:cNvPr>
          <p:cNvSpPr/>
          <p:nvPr/>
        </p:nvSpPr>
        <p:spPr>
          <a:xfrm>
            <a:off x="109155" y="318938"/>
            <a:ext cx="6456743" cy="1938992"/>
          </a:xfrm>
          <a:prstGeom prst="rect">
            <a:avLst/>
          </a:prstGeom>
        </p:spPr>
        <p:txBody>
          <a:bodyPr wrap="square">
            <a:spAutoFit/>
          </a:bodyPr>
          <a:lstStyle/>
          <a:p>
            <a:r>
              <a:rPr lang="zh-CN" altLang="en-US" sz="1200" dirty="0">
                <a:solidFill>
                  <a:srgbClr val="333333"/>
                </a:solidFill>
                <a:latin typeface="Microsoft YaHei" panose="020B0503020204020204" pitchFamily="34" charset="-122"/>
                <a:ea typeface="Microsoft YaHei" panose="020B0503020204020204" pitchFamily="34" charset="-122"/>
              </a:rPr>
              <a:t>有</a:t>
            </a:r>
            <a:r>
              <a:rPr lang="en-US" altLang="zh-CN" sz="1200" dirty="0">
                <a:solidFill>
                  <a:srgbClr val="333333"/>
                </a:solidFill>
                <a:latin typeface="Microsoft YaHei" panose="020B0503020204020204" pitchFamily="34" charset="-122"/>
                <a:ea typeface="Microsoft YaHei" panose="020B0503020204020204" pitchFamily="34" charset="-122"/>
              </a:rPr>
              <a:t>10000</a:t>
            </a:r>
            <a:r>
              <a:rPr lang="zh-CN" altLang="en-US" sz="1200" dirty="0">
                <a:solidFill>
                  <a:srgbClr val="333333"/>
                </a:solidFill>
                <a:latin typeface="Microsoft YaHei" panose="020B0503020204020204" pitchFamily="34" charset="-122"/>
                <a:ea typeface="Microsoft YaHei" panose="020B0503020204020204" pitchFamily="34" charset="-122"/>
              </a:rPr>
              <a:t>个粒子，每个粒子质量为</a:t>
            </a:r>
            <a:r>
              <a:rPr lang="en-US" altLang="zh-CN" sz="1200" dirty="0">
                <a:solidFill>
                  <a:srgbClr val="333333"/>
                </a:solidFill>
                <a:latin typeface="Microsoft YaHei" panose="020B0503020204020204" pitchFamily="34" charset="-122"/>
                <a:ea typeface="Microsoft YaHei" panose="020B0503020204020204" pitchFamily="34" charset="-122"/>
              </a:rPr>
              <a:t>1</a:t>
            </a:r>
            <a:r>
              <a:rPr lang="zh-CN" altLang="en-US" sz="1200" dirty="0">
                <a:solidFill>
                  <a:srgbClr val="333333"/>
                </a:solidFill>
                <a:latin typeface="Microsoft YaHei" panose="020B0503020204020204" pitchFamily="34" charset="-122"/>
                <a:ea typeface="Microsoft YaHei" panose="020B0503020204020204" pitchFamily="34" charset="-122"/>
              </a:rPr>
              <a:t>，初始在一个</a:t>
            </a:r>
            <a:r>
              <a:rPr lang="en-US" altLang="zh-CN" sz="1200" dirty="0">
                <a:solidFill>
                  <a:srgbClr val="333333"/>
                </a:solidFill>
                <a:latin typeface="Microsoft YaHei" panose="020B0503020204020204" pitchFamily="34" charset="-122"/>
                <a:ea typeface="Microsoft YaHei" panose="020B0503020204020204" pitchFamily="34" charset="-122"/>
              </a:rPr>
              <a:t>100x100</a:t>
            </a:r>
            <a:r>
              <a:rPr lang="zh-CN" altLang="en-US" sz="1200" dirty="0">
                <a:solidFill>
                  <a:srgbClr val="333333"/>
                </a:solidFill>
                <a:latin typeface="Microsoft YaHei" panose="020B0503020204020204" pitchFamily="34" charset="-122"/>
                <a:ea typeface="Microsoft YaHei" panose="020B0503020204020204" pitchFamily="34" charset="-122"/>
              </a:rPr>
              <a:t>的二维方形范围内均匀分布。</a:t>
            </a:r>
            <a:endParaRPr lang="en-US" altLang="zh-CN" sz="1200" dirty="0">
              <a:solidFill>
                <a:srgbClr val="333333"/>
              </a:solidFill>
              <a:latin typeface="Microsoft YaHei" panose="020B0503020204020204" pitchFamily="34" charset="-122"/>
              <a:ea typeface="Microsoft YaHei" panose="020B0503020204020204" pitchFamily="34" charset="-122"/>
            </a:endParaRPr>
          </a:p>
          <a:p>
            <a:endParaRPr lang="en-US" altLang="zh-CN" sz="1200" dirty="0">
              <a:solidFill>
                <a:srgbClr val="333333"/>
              </a:solidFill>
              <a:latin typeface="Microsoft YaHei" panose="020B0503020204020204" pitchFamily="34" charset="-122"/>
              <a:ea typeface="Microsoft YaHei" panose="020B0503020204020204" pitchFamily="34" charset="-122"/>
            </a:endParaRPr>
          </a:p>
          <a:p>
            <a:r>
              <a:rPr lang="zh-CN" altLang="en-US" sz="1200" dirty="0">
                <a:solidFill>
                  <a:srgbClr val="333333"/>
                </a:solidFill>
                <a:latin typeface="Microsoft YaHei" panose="020B0503020204020204" pitchFamily="34" charset="-122"/>
                <a:ea typeface="Microsoft YaHei" panose="020B0503020204020204" pitchFamily="34" charset="-122"/>
              </a:rPr>
              <a:t>粒子在二维平面内运动，运动方式为 </a:t>
            </a:r>
            <a:r>
              <a:rPr lang="zh-CN" altLang="en-US" sz="1200" dirty="0">
                <a:solidFill>
                  <a:schemeClr val="accent2"/>
                </a:solidFill>
                <a:latin typeface="Microsoft YaHei" panose="020B0503020204020204" pitchFamily="34" charset="-122"/>
                <a:ea typeface="Microsoft YaHei" panose="020B0503020204020204" pitchFamily="34" charset="-122"/>
              </a:rPr>
              <a:t>随机位置变化</a:t>
            </a:r>
            <a:r>
              <a:rPr lang="en-US" altLang="zh-CN" sz="1200" dirty="0">
                <a:solidFill>
                  <a:schemeClr val="accent2"/>
                </a:solidFill>
                <a:latin typeface="Microsoft YaHei" panose="020B0503020204020204" pitchFamily="34" charset="-122"/>
                <a:ea typeface="Microsoft YaHei" panose="020B0503020204020204" pitchFamily="34" charset="-122"/>
              </a:rPr>
              <a:t>+</a:t>
            </a:r>
            <a:r>
              <a:rPr lang="zh-CN" altLang="en-US" sz="1200" dirty="0">
                <a:solidFill>
                  <a:schemeClr val="accent2"/>
                </a:solidFill>
                <a:latin typeface="Microsoft YaHei" panose="020B0503020204020204" pitchFamily="34" charset="-122"/>
                <a:ea typeface="Microsoft YaHei" panose="020B0503020204020204" pitchFamily="34" charset="-122"/>
              </a:rPr>
              <a:t>中心引力势场下的加速运动 </a:t>
            </a:r>
            <a:r>
              <a:rPr lang="zh-CN" altLang="en-US" sz="1200" dirty="0">
                <a:solidFill>
                  <a:srgbClr val="333333"/>
                </a:solidFill>
                <a:latin typeface="Microsoft YaHei" panose="020B0503020204020204" pitchFamily="34" charset="-122"/>
                <a:ea typeface="Microsoft YaHei" panose="020B0503020204020204" pitchFamily="34" charset="-122"/>
              </a:rPr>
              <a:t>。</a:t>
            </a:r>
            <a:endParaRPr lang="en-US" altLang="zh-CN" sz="1200" dirty="0">
              <a:solidFill>
                <a:srgbClr val="333333"/>
              </a:solidFill>
              <a:latin typeface="Microsoft YaHei" panose="020B0503020204020204" pitchFamily="34" charset="-122"/>
              <a:ea typeface="Microsoft YaHei" panose="020B0503020204020204" pitchFamily="34" charset="-122"/>
            </a:endParaRPr>
          </a:p>
          <a:p>
            <a:r>
              <a:rPr lang="zh-CN" altLang="en-US" sz="1200" dirty="0">
                <a:solidFill>
                  <a:srgbClr val="333333"/>
                </a:solidFill>
                <a:latin typeface="Microsoft YaHei" panose="020B0503020204020204" pitchFamily="34" charset="-122"/>
                <a:ea typeface="Microsoft YaHei" panose="020B0503020204020204" pitchFamily="34" charset="-122"/>
              </a:rPr>
              <a:t>每个粒子在下一秒的位置为以其目前位置为</a:t>
            </a:r>
            <a:r>
              <a:rPr lang="zh-CN" altLang="en-US" sz="1200" dirty="0" smtClean="0">
                <a:solidFill>
                  <a:srgbClr val="333333"/>
                </a:solidFill>
                <a:latin typeface="Microsoft YaHei" panose="020B0503020204020204" pitchFamily="34" charset="-122"/>
                <a:ea typeface="Microsoft YaHei" panose="020B0503020204020204" pitchFamily="34" charset="-122"/>
              </a:rPr>
              <a:t>中心，向随机方向移动（</a:t>
            </a:r>
            <a:r>
              <a:rPr lang="en-US" altLang="zh-CN" sz="1200" dirty="0" smtClean="0">
                <a:solidFill>
                  <a:srgbClr val="333333"/>
                </a:solidFill>
                <a:latin typeface="Microsoft YaHei" panose="020B0503020204020204" pitchFamily="34" charset="-122"/>
                <a:ea typeface="Microsoft YaHei" panose="020B0503020204020204" pitchFamily="34" charset="-122"/>
              </a:rPr>
              <a:t>0</a:t>
            </a:r>
            <a:r>
              <a:rPr lang="en-US" altLang="zh-CN" sz="1200" dirty="0" smtClean="0">
                <a:solidFill>
                  <a:srgbClr val="333333"/>
                </a:solidFill>
                <a:latin typeface="Microsoft YaHei" panose="020B0503020204020204" pitchFamily="34" charset="-122"/>
                <a:ea typeface="Microsoft YaHei" panose="020B0503020204020204" pitchFamily="34" charset="-122"/>
              </a:rPr>
              <a:t>,1</a:t>
            </a:r>
            <a:r>
              <a:rPr lang="zh-CN" altLang="en-US" sz="1200" dirty="0" smtClean="0">
                <a:solidFill>
                  <a:srgbClr val="333333"/>
                </a:solidFill>
                <a:latin typeface="Microsoft YaHei" panose="020B0503020204020204" pitchFamily="34" charset="-122"/>
                <a:ea typeface="Microsoft YaHei" panose="020B0503020204020204" pitchFamily="34" charset="-122"/>
              </a:rPr>
              <a:t>）之间的随机距离</a:t>
            </a:r>
            <a:r>
              <a:rPr lang="zh-CN" altLang="en-US" sz="1200" dirty="0" smtClean="0">
                <a:solidFill>
                  <a:srgbClr val="333333"/>
                </a:solidFill>
                <a:latin typeface="Microsoft YaHei" panose="020B0503020204020204" pitchFamily="34" charset="-122"/>
                <a:ea typeface="Microsoft YaHei" panose="020B0503020204020204" pitchFamily="34" charset="-122"/>
              </a:rPr>
              <a:t>。</a:t>
            </a:r>
            <a:r>
              <a:rPr lang="zh-CN" altLang="en-US" sz="1200" dirty="0">
                <a:solidFill>
                  <a:srgbClr val="333333"/>
                </a:solidFill>
                <a:latin typeface="Microsoft YaHei" panose="020B0503020204020204" pitchFamily="34" charset="-122"/>
                <a:ea typeface="Microsoft YaHei" panose="020B0503020204020204" pitchFamily="34" charset="-122"/>
              </a:rPr>
              <a:t>随机运动不会使粒子增加速度。</a:t>
            </a:r>
            <a:endParaRPr lang="en-US" altLang="zh-CN" sz="1200" dirty="0">
              <a:solidFill>
                <a:srgbClr val="333333"/>
              </a:solidFill>
              <a:latin typeface="Microsoft YaHei" panose="020B0503020204020204" pitchFamily="34" charset="-122"/>
              <a:ea typeface="Microsoft YaHei" panose="020B0503020204020204" pitchFamily="34" charset="-122"/>
            </a:endParaRPr>
          </a:p>
          <a:p>
            <a:r>
              <a:rPr lang="zh-CN" altLang="en-US" sz="1200" dirty="0">
                <a:solidFill>
                  <a:srgbClr val="333333"/>
                </a:solidFill>
                <a:latin typeface="Microsoft YaHei" panose="020B0503020204020204" pitchFamily="34" charset="-122"/>
                <a:ea typeface="Microsoft YaHei" panose="020B0503020204020204" pitchFamily="34" charset="-122"/>
              </a:rPr>
              <a:t>在盒子中心有一个质量为</a:t>
            </a:r>
            <a:r>
              <a:rPr lang="en-US" altLang="zh-CN" sz="1200" dirty="0">
                <a:solidFill>
                  <a:srgbClr val="333333"/>
                </a:solidFill>
                <a:latin typeface="Microsoft YaHei" panose="020B0503020204020204" pitchFamily="34" charset="-122"/>
                <a:ea typeface="Microsoft YaHei" panose="020B0503020204020204" pitchFamily="34" charset="-122"/>
              </a:rPr>
              <a:t>10</a:t>
            </a:r>
            <a:r>
              <a:rPr lang="zh-CN" altLang="en-US" sz="1200" dirty="0">
                <a:solidFill>
                  <a:srgbClr val="333333"/>
                </a:solidFill>
                <a:latin typeface="Microsoft YaHei" panose="020B0503020204020204" pitchFamily="34" charset="-122"/>
                <a:ea typeface="Microsoft YaHei" panose="020B0503020204020204" pitchFamily="34" charset="-122"/>
              </a:rPr>
              <a:t>的黑洞，会对粒子施加引力。粒子之间没有引力。</a:t>
            </a:r>
            <a:endParaRPr lang="en-US" altLang="zh-CN" sz="1200" dirty="0">
              <a:solidFill>
                <a:srgbClr val="333333"/>
              </a:solidFill>
              <a:latin typeface="Microsoft YaHei" panose="020B0503020204020204" pitchFamily="34" charset="-122"/>
              <a:ea typeface="Microsoft YaHei" panose="020B0503020204020204" pitchFamily="34" charset="-122"/>
            </a:endParaRPr>
          </a:p>
          <a:p>
            <a:endParaRPr lang="en-US" altLang="zh-CN" sz="1200" dirty="0">
              <a:solidFill>
                <a:srgbClr val="333333"/>
              </a:solidFill>
              <a:latin typeface="Microsoft YaHei" panose="020B0503020204020204" pitchFamily="34" charset="-122"/>
              <a:ea typeface="Microsoft YaHei" panose="020B0503020204020204" pitchFamily="34" charset="-122"/>
            </a:endParaRPr>
          </a:p>
          <a:p>
            <a:r>
              <a:rPr lang="zh-CN" altLang="en-US" sz="1200" dirty="0">
                <a:solidFill>
                  <a:srgbClr val="333333"/>
                </a:solidFill>
                <a:latin typeface="Microsoft YaHei" panose="020B0503020204020204" pitchFamily="34" charset="-122"/>
                <a:ea typeface="Microsoft YaHei" panose="020B0503020204020204" pitchFamily="34" charset="-122"/>
              </a:rPr>
              <a:t>请计算经过</a:t>
            </a:r>
            <a:r>
              <a:rPr lang="en-US" altLang="zh-CN" sz="1200" dirty="0">
                <a:solidFill>
                  <a:srgbClr val="333333"/>
                </a:solidFill>
                <a:latin typeface="Microsoft YaHei" panose="020B0503020204020204" pitchFamily="34" charset="-122"/>
                <a:ea typeface="Microsoft YaHei" panose="020B0503020204020204" pitchFamily="34" charset="-122"/>
              </a:rPr>
              <a:t>10000</a:t>
            </a:r>
            <a:r>
              <a:rPr lang="zh-CN" altLang="en-US" sz="1200" dirty="0">
                <a:solidFill>
                  <a:srgbClr val="333333"/>
                </a:solidFill>
                <a:latin typeface="Microsoft YaHei" panose="020B0503020204020204" pitchFamily="34" charset="-122"/>
                <a:ea typeface="Microsoft YaHei" panose="020B0503020204020204" pitchFamily="34" charset="-122"/>
              </a:rPr>
              <a:t>秒后各个粒子的位置。</a:t>
            </a:r>
            <a:endParaRPr lang="en-US" altLang="zh-CN" sz="1200" dirty="0">
              <a:solidFill>
                <a:srgbClr val="333333"/>
              </a:solidFill>
              <a:latin typeface="Microsoft YaHei" panose="020B0503020204020204" pitchFamily="34" charset="-122"/>
              <a:ea typeface="Microsoft YaHei" panose="020B0503020204020204" pitchFamily="34" charset="-122"/>
            </a:endParaRPr>
          </a:p>
          <a:p>
            <a:endParaRPr lang="en-US" altLang="zh-CN" sz="1200" dirty="0">
              <a:solidFill>
                <a:srgbClr val="333333"/>
              </a:solidFill>
              <a:latin typeface="Microsoft YaHei" panose="020B0503020204020204" pitchFamily="34" charset="-122"/>
              <a:ea typeface="Microsoft YaHei" panose="020B0503020204020204" pitchFamily="34" charset="-122"/>
            </a:endParaRPr>
          </a:p>
          <a:p>
            <a:r>
              <a:rPr lang="zh-CN" altLang="en-US" sz="1200" dirty="0">
                <a:solidFill>
                  <a:srgbClr val="333333"/>
                </a:solidFill>
                <a:latin typeface="Microsoft YaHei" panose="020B0503020204020204" pitchFamily="34" charset="-122"/>
                <a:ea typeface="Microsoft YaHei" panose="020B0503020204020204" pitchFamily="34" charset="-122"/>
              </a:rPr>
              <a:t>时间，质量，长度单位都为</a:t>
            </a:r>
            <a:r>
              <a:rPr lang="en-US" altLang="zh-CN" sz="1200" dirty="0">
                <a:solidFill>
                  <a:srgbClr val="333333"/>
                </a:solidFill>
                <a:latin typeface="Microsoft YaHei" panose="020B0503020204020204" pitchFamily="34" charset="-122"/>
                <a:ea typeface="Microsoft YaHei" panose="020B0503020204020204" pitchFamily="34" charset="-122"/>
              </a:rPr>
              <a:t>1</a:t>
            </a:r>
            <a:r>
              <a:rPr lang="zh-CN" altLang="en-US" sz="1200" dirty="0">
                <a:solidFill>
                  <a:srgbClr val="333333"/>
                </a:solidFill>
                <a:latin typeface="Microsoft YaHei" panose="020B0503020204020204" pitchFamily="34" charset="-122"/>
                <a:ea typeface="Microsoft YaHei" panose="020B0503020204020204" pitchFamily="34" charset="-122"/>
              </a:rPr>
              <a:t>，</a:t>
            </a:r>
            <a:r>
              <a:rPr lang="en-US" altLang="zh-CN" sz="1200" dirty="0">
                <a:solidFill>
                  <a:srgbClr val="333333"/>
                </a:solidFill>
                <a:latin typeface="Microsoft YaHei" panose="020B0503020204020204" pitchFamily="34" charset="-122"/>
                <a:ea typeface="Microsoft YaHei" panose="020B0503020204020204" pitchFamily="34" charset="-122"/>
              </a:rPr>
              <a:t>G</a:t>
            </a:r>
            <a:r>
              <a:rPr lang="zh-CN" altLang="en-US" sz="1200" dirty="0">
                <a:solidFill>
                  <a:srgbClr val="333333"/>
                </a:solidFill>
                <a:latin typeface="Microsoft YaHei" panose="020B0503020204020204" pitchFamily="34" charset="-122"/>
                <a:ea typeface="Microsoft YaHei" panose="020B0503020204020204" pitchFamily="34" charset="-122"/>
              </a:rPr>
              <a:t>也设为</a:t>
            </a:r>
            <a:r>
              <a:rPr lang="en-US" altLang="zh-CN" sz="1200" dirty="0">
                <a:solidFill>
                  <a:srgbClr val="333333"/>
                </a:solidFill>
                <a:latin typeface="Microsoft YaHei" panose="020B0503020204020204" pitchFamily="34" charset="-122"/>
                <a:ea typeface="Microsoft YaHei" panose="020B0503020204020204" pitchFamily="34" charset="-122"/>
              </a:rPr>
              <a:t>1</a:t>
            </a:r>
            <a:r>
              <a:rPr lang="zh-CN" altLang="en-US" sz="1200" dirty="0">
                <a:solidFill>
                  <a:srgbClr val="333333"/>
                </a:solidFill>
                <a:latin typeface="Microsoft YaHei" panose="020B0503020204020204" pitchFamily="34" charset="-122"/>
                <a:ea typeface="Microsoft YaHei" panose="020B0503020204020204" pitchFamily="34" charset="-122"/>
              </a:rPr>
              <a:t>。粒子运动没有边界。</a:t>
            </a:r>
            <a:endParaRPr lang="zh-CN" altLang="en-US" sz="1200" dirty="0"/>
          </a:p>
        </p:txBody>
      </p:sp>
      <p:sp>
        <p:nvSpPr>
          <p:cNvPr id="10" name="矩形 9">
            <a:extLst>
              <a:ext uri="{FF2B5EF4-FFF2-40B4-BE49-F238E27FC236}">
                <a16:creationId xmlns:a16="http://schemas.microsoft.com/office/drawing/2014/main" xmlns="" id="{3C9EFD51-B4FB-44FB-94EE-369D54647C2D}"/>
              </a:ext>
            </a:extLst>
          </p:cNvPr>
          <p:cNvSpPr/>
          <p:nvPr/>
        </p:nvSpPr>
        <p:spPr>
          <a:xfrm>
            <a:off x="124206" y="2409384"/>
            <a:ext cx="6456743" cy="276999"/>
          </a:xfrm>
          <a:prstGeom prst="rect">
            <a:avLst/>
          </a:prstGeom>
        </p:spPr>
        <p:txBody>
          <a:bodyPr wrap="square">
            <a:spAutoFit/>
          </a:bodyPr>
          <a:lstStyle/>
          <a:p>
            <a:r>
              <a:rPr lang="zh-CN" altLang="en-US" sz="1200" dirty="0"/>
              <a:t>采用最终的粒子信息，画以下两幅图（</a:t>
            </a:r>
            <a:r>
              <a:rPr lang="en-US" altLang="zh-CN" sz="1200" dirty="0"/>
              <a:t>X,Y</a:t>
            </a:r>
            <a:r>
              <a:rPr lang="zh-CN" altLang="en-US" sz="1200" dirty="0"/>
              <a:t>方向的范围限制在原始的</a:t>
            </a:r>
            <a:r>
              <a:rPr lang="en-US" altLang="zh-CN" sz="1200" dirty="0"/>
              <a:t>100x100</a:t>
            </a:r>
            <a:r>
              <a:rPr lang="zh-CN" altLang="en-US" sz="1200" dirty="0"/>
              <a:t>区域内）</a:t>
            </a:r>
          </a:p>
        </p:txBody>
      </p:sp>
      <p:sp>
        <p:nvSpPr>
          <p:cNvPr id="11" name="矩形 10">
            <a:extLst>
              <a:ext uri="{FF2B5EF4-FFF2-40B4-BE49-F238E27FC236}">
                <a16:creationId xmlns:a16="http://schemas.microsoft.com/office/drawing/2014/main" xmlns="" id="{91E9FCD2-C8AD-4B67-8518-1A3E9F52FE37}"/>
              </a:ext>
            </a:extLst>
          </p:cNvPr>
          <p:cNvSpPr/>
          <p:nvPr/>
        </p:nvSpPr>
        <p:spPr>
          <a:xfrm>
            <a:off x="124206" y="2747525"/>
            <a:ext cx="6456742" cy="461665"/>
          </a:xfrm>
          <a:prstGeom prst="rect">
            <a:avLst/>
          </a:prstGeom>
        </p:spPr>
        <p:txBody>
          <a:bodyPr wrap="square">
            <a:spAutoFit/>
          </a:bodyPr>
          <a:lstStyle/>
          <a:p>
            <a:r>
              <a:rPr lang="en-US" altLang="zh-CN" sz="1200" dirty="0"/>
              <a:t>1.</a:t>
            </a:r>
            <a:r>
              <a:rPr lang="zh-CN" altLang="en-US" sz="1200" dirty="0"/>
              <a:t>粒子位置分布的散点</a:t>
            </a:r>
            <a:r>
              <a:rPr lang="en-US" altLang="zh-CN" sz="1200" dirty="0"/>
              <a:t>+</a:t>
            </a:r>
            <a:r>
              <a:rPr lang="zh-CN" altLang="en-US" sz="1200" dirty="0"/>
              <a:t>直方图。示意图在右侧，注意调整图中的样式（如散点大小，透明度）来改进图片的视觉效果。如何画横向直方图请自行搜索资料。</a:t>
            </a:r>
          </a:p>
        </p:txBody>
      </p:sp>
      <p:pic>
        <p:nvPicPr>
          <p:cNvPr id="3074" name="Picture 2">
            <a:extLst>
              <a:ext uri="{FF2B5EF4-FFF2-40B4-BE49-F238E27FC236}">
                <a16:creationId xmlns:a16="http://schemas.microsoft.com/office/drawing/2014/main" xmlns="" id="{6033FD75-7B3B-48D1-8250-A0145528B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518" y="132631"/>
            <a:ext cx="4798692" cy="479869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xmlns="" id="{99D0DA23-BC25-4A13-83B8-B4B77A7E3D6D}"/>
              </a:ext>
            </a:extLst>
          </p:cNvPr>
          <p:cNvSpPr/>
          <p:nvPr/>
        </p:nvSpPr>
        <p:spPr>
          <a:xfrm>
            <a:off x="7221157" y="527310"/>
            <a:ext cx="1071943" cy="276999"/>
          </a:xfrm>
          <a:prstGeom prst="rect">
            <a:avLst/>
          </a:prstGeom>
        </p:spPr>
        <p:txBody>
          <a:bodyPr wrap="square">
            <a:spAutoFit/>
          </a:bodyPr>
          <a:lstStyle/>
          <a:p>
            <a:r>
              <a:rPr lang="en-US" altLang="zh-CN" sz="1200" dirty="0"/>
              <a:t>X</a:t>
            </a:r>
            <a:r>
              <a:rPr lang="zh-CN" altLang="en-US" sz="1200" dirty="0"/>
              <a:t>方向的分布</a:t>
            </a:r>
          </a:p>
        </p:txBody>
      </p:sp>
      <p:sp>
        <p:nvSpPr>
          <p:cNvPr id="14" name="矩形 13">
            <a:extLst>
              <a:ext uri="{FF2B5EF4-FFF2-40B4-BE49-F238E27FC236}">
                <a16:creationId xmlns:a16="http://schemas.microsoft.com/office/drawing/2014/main" xmlns="" id="{008C97FB-A34E-4180-A940-E068303575D3}"/>
              </a:ext>
            </a:extLst>
          </p:cNvPr>
          <p:cNvSpPr/>
          <p:nvPr/>
        </p:nvSpPr>
        <p:spPr>
          <a:xfrm>
            <a:off x="10317005" y="1475730"/>
            <a:ext cx="1071943" cy="276999"/>
          </a:xfrm>
          <a:prstGeom prst="rect">
            <a:avLst/>
          </a:prstGeom>
        </p:spPr>
        <p:txBody>
          <a:bodyPr wrap="square">
            <a:spAutoFit/>
          </a:bodyPr>
          <a:lstStyle/>
          <a:p>
            <a:r>
              <a:rPr lang="en-US" altLang="zh-CN" sz="1200" dirty="0"/>
              <a:t>Y</a:t>
            </a:r>
            <a:r>
              <a:rPr lang="zh-CN" altLang="en-US" sz="1200" dirty="0"/>
              <a:t>方向的分布</a:t>
            </a:r>
          </a:p>
        </p:txBody>
      </p:sp>
      <p:sp>
        <p:nvSpPr>
          <p:cNvPr id="16" name="矩形 15">
            <a:extLst>
              <a:ext uri="{FF2B5EF4-FFF2-40B4-BE49-F238E27FC236}">
                <a16:creationId xmlns:a16="http://schemas.microsoft.com/office/drawing/2014/main" xmlns="" id="{B507EF48-D275-46EA-B9FC-0D54D9BD5F48}"/>
              </a:ext>
            </a:extLst>
          </p:cNvPr>
          <p:cNvSpPr/>
          <p:nvPr/>
        </p:nvSpPr>
        <p:spPr>
          <a:xfrm>
            <a:off x="7109271" y="1398373"/>
            <a:ext cx="1736279" cy="830997"/>
          </a:xfrm>
          <a:prstGeom prst="rect">
            <a:avLst/>
          </a:prstGeom>
        </p:spPr>
        <p:txBody>
          <a:bodyPr wrap="square">
            <a:spAutoFit/>
          </a:bodyPr>
          <a:lstStyle/>
          <a:p>
            <a:r>
              <a:rPr lang="zh-CN" altLang="en-US" sz="1200" dirty="0"/>
              <a:t>粒子位置的散点图，如果画图速度慢的画可以从</a:t>
            </a:r>
            <a:r>
              <a:rPr lang="en-US" altLang="zh-CN" sz="1200" dirty="0"/>
              <a:t>10000</a:t>
            </a:r>
            <a:r>
              <a:rPr lang="zh-CN" altLang="en-US" sz="1200" dirty="0"/>
              <a:t>个粒子中随机取</a:t>
            </a:r>
            <a:r>
              <a:rPr lang="en-US" altLang="zh-CN" sz="1200" dirty="0"/>
              <a:t>1000</a:t>
            </a:r>
            <a:r>
              <a:rPr lang="zh-CN" altLang="en-US" sz="1200" dirty="0"/>
              <a:t>个粒子画</a:t>
            </a:r>
          </a:p>
        </p:txBody>
      </p:sp>
      <p:sp>
        <p:nvSpPr>
          <p:cNvPr id="17" name="矩形 16">
            <a:extLst>
              <a:ext uri="{FF2B5EF4-FFF2-40B4-BE49-F238E27FC236}">
                <a16:creationId xmlns:a16="http://schemas.microsoft.com/office/drawing/2014/main" xmlns="" id="{AB01BA5B-9FCC-4D92-B81C-CB26BD46FA17}"/>
              </a:ext>
            </a:extLst>
          </p:cNvPr>
          <p:cNvSpPr/>
          <p:nvPr/>
        </p:nvSpPr>
        <p:spPr>
          <a:xfrm>
            <a:off x="118938" y="3398424"/>
            <a:ext cx="6456742" cy="276999"/>
          </a:xfrm>
          <a:prstGeom prst="rect">
            <a:avLst/>
          </a:prstGeom>
        </p:spPr>
        <p:txBody>
          <a:bodyPr wrap="square">
            <a:spAutoFit/>
          </a:bodyPr>
          <a:lstStyle/>
          <a:p>
            <a:r>
              <a:rPr lang="en-US" altLang="zh-CN" sz="1200" dirty="0"/>
              <a:t>2.</a:t>
            </a:r>
            <a:r>
              <a:rPr lang="zh-CN" altLang="en-US" sz="1200" dirty="0"/>
              <a:t>画出平面上粒子平均动能分布的等高线</a:t>
            </a:r>
            <a:r>
              <a:rPr lang="en-US" altLang="zh-CN" sz="1200" dirty="0"/>
              <a:t>+color mesh</a:t>
            </a:r>
            <a:r>
              <a:rPr lang="zh-CN" altLang="en-US" sz="1200" dirty="0"/>
              <a:t>图，画出</a:t>
            </a:r>
            <a:r>
              <a:rPr lang="en-US" altLang="zh-CN" sz="1200" dirty="0"/>
              <a:t>color mesh</a:t>
            </a:r>
            <a:r>
              <a:rPr lang="zh-CN" altLang="en-US" sz="1200" dirty="0"/>
              <a:t>图的</a:t>
            </a:r>
            <a:r>
              <a:rPr lang="en-US" altLang="zh-CN" sz="1200" dirty="0"/>
              <a:t>color bar</a:t>
            </a:r>
            <a:r>
              <a:rPr lang="zh-CN" altLang="en-US" sz="1200" dirty="0"/>
              <a:t>。</a:t>
            </a:r>
          </a:p>
        </p:txBody>
      </p:sp>
      <p:sp>
        <p:nvSpPr>
          <p:cNvPr id="18" name="矩形 17">
            <a:extLst>
              <a:ext uri="{FF2B5EF4-FFF2-40B4-BE49-F238E27FC236}">
                <a16:creationId xmlns:a16="http://schemas.microsoft.com/office/drawing/2014/main" xmlns="" id="{2593DD36-118D-4AA1-A50C-658267198E14}"/>
              </a:ext>
            </a:extLst>
          </p:cNvPr>
          <p:cNvSpPr/>
          <p:nvPr/>
        </p:nvSpPr>
        <p:spPr>
          <a:xfrm>
            <a:off x="118938" y="3758131"/>
            <a:ext cx="6456743" cy="461665"/>
          </a:xfrm>
          <a:prstGeom prst="rect">
            <a:avLst/>
          </a:prstGeom>
        </p:spPr>
        <p:txBody>
          <a:bodyPr wrap="square">
            <a:spAutoFit/>
          </a:bodyPr>
          <a:lstStyle/>
          <a:p>
            <a:r>
              <a:rPr lang="zh-CN" altLang="en-US" sz="1200" dirty="0"/>
              <a:t>交所有的</a:t>
            </a:r>
            <a:r>
              <a:rPr lang="en-US" altLang="zh-CN" sz="1200" dirty="0"/>
              <a:t>.</a:t>
            </a:r>
            <a:r>
              <a:rPr lang="en-US" altLang="zh-CN" sz="1200" dirty="0" err="1"/>
              <a:t>py</a:t>
            </a:r>
            <a:r>
              <a:rPr lang="zh-CN" altLang="en-US" sz="1200" dirty="0"/>
              <a:t>文件</a:t>
            </a:r>
            <a:r>
              <a:rPr lang="en-US" altLang="zh-CN" sz="1200" dirty="0"/>
              <a:t>(</a:t>
            </a:r>
            <a:r>
              <a:rPr lang="zh-CN" altLang="en-US" sz="1200" dirty="0"/>
              <a:t>用</a:t>
            </a:r>
            <a:r>
              <a:rPr lang="en-US" altLang="zh-CN" sz="1200" dirty="0" err="1"/>
              <a:t>jupyter</a:t>
            </a:r>
            <a:r>
              <a:rPr lang="en-US" altLang="zh-CN" sz="1200" dirty="0"/>
              <a:t> notebook</a:t>
            </a:r>
            <a:r>
              <a:rPr lang="zh-CN" altLang="en-US" sz="1200" dirty="0"/>
              <a:t>画的把对应的代码导出到</a:t>
            </a:r>
            <a:r>
              <a:rPr lang="en-US" altLang="zh-CN" sz="1200" dirty="0"/>
              <a:t>.</a:t>
            </a:r>
            <a:r>
              <a:rPr lang="en-US" altLang="zh-CN" sz="1200" dirty="0" err="1"/>
              <a:t>py</a:t>
            </a:r>
            <a:r>
              <a:rPr lang="zh-CN" altLang="en-US" sz="1200" dirty="0"/>
              <a:t>文件</a:t>
            </a:r>
            <a:r>
              <a:rPr lang="en-US" altLang="zh-CN" sz="1200" dirty="0"/>
              <a:t>)</a:t>
            </a:r>
            <a:r>
              <a:rPr lang="zh-CN" altLang="en-US" sz="1200" dirty="0"/>
              <a:t>。上交前务必测试程序能正常运行。</a:t>
            </a:r>
          </a:p>
        </p:txBody>
      </p:sp>
      <p:sp>
        <p:nvSpPr>
          <p:cNvPr id="19" name="矩形 18">
            <a:extLst>
              <a:ext uri="{FF2B5EF4-FFF2-40B4-BE49-F238E27FC236}">
                <a16:creationId xmlns:a16="http://schemas.microsoft.com/office/drawing/2014/main" xmlns="" id="{721F3EC3-D381-458A-B57A-F7D6CA41547B}"/>
              </a:ext>
            </a:extLst>
          </p:cNvPr>
          <p:cNvSpPr/>
          <p:nvPr/>
        </p:nvSpPr>
        <p:spPr>
          <a:xfrm>
            <a:off x="109155" y="-21719"/>
            <a:ext cx="6456743" cy="276999"/>
          </a:xfrm>
          <a:prstGeom prst="rect">
            <a:avLst/>
          </a:prstGeom>
        </p:spPr>
        <p:txBody>
          <a:bodyPr wrap="square">
            <a:spAutoFit/>
          </a:bodyPr>
          <a:lstStyle/>
          <a:p>
            <a:r>
              <a:rPr lang="zh-CN" altLang="en-US" sz="1200" dirty="0"/>
              <a:t>做以下模拟</a:t>
            </a:r>
          </a:p>
        </p:txBody>
      </p:sp>
      <p:cxnSp>
        <p:nvCxnSpPr>
          <p:cNvPr id="21" name="直接连接符 20">
            <a:extLst>
              <a:ext uri="{FF2B5EF4-FFF2-40B4-BE49-F238E27FC236}">
                <a16:creationId xmlns:a16="http://schemas.microsoft.com/office/drawing/2014/main" xmlns="" id="{0523158A-E5CD-4B04-A229-033512A26E9D}"/>
              </a:ext>
            </a:extLst>
          </p:cNvPr>
          <p:cNvCxnSpPr/>
          <p:nvPr/>
        </p:nvCxnSpPr>
        <p:spPr>
          <a:xfrm>
            <a:off x="193263" y="2320407"/>
            <a:ext cx="6095559"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4" name="TextBox 3"/>
          <p:cNvSpPr txBox="1"/>
          <p:nvPr/>
        </p:nvSpPr>
        <p:spPr>
          <a:xfrm>
            <a:off x="3842022" y="4494407"/>
            <a:ext cx="2101578" cy="369332"/>
          </a:xfrm>
          <a:prstGeom prst="rect">
            <a:avLst/>
          </a:prstGeom>
          <a:noFill/>
        </p:spPr>
        <p:txBody>
          <a:bodyPr wrap="square" rtlCol="0">
            <a:spAutoFit/>
          </a:bodyPr>
          <a:lstStyle/>
          <a:p>
            <a:r>
              <a:rPr lang="en-US" altLang="zh-CN" dirty="0" smtClean="0"/>
              <a:t>No+Name+p2</a:t>
            </a:r>
            <a:endParaRPr lang="zh-CN" altLang="en-US" dirty="0"/>
          </a:p>
        </p:txBody>
      </p:sp>
    </p:spTree>
    <p:extLst>
      <p:ext uri="{BB962C8B-B14F-4D97-AF65-F5344CB8AC3E}">
        <p14:creationId xmlns:p14="http://schemas.microsoft.com/office/powerpoint/2010/main" val="181229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3" grpId="0"/>
      <p:bldP spid="14" grpId="0"/>
      <p:bldP spid="16"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脚本运行</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4</a:t>
            </a:fld>
            <a:endParaRPr lang="zh-CN" altLang="en-US"/>
          </a:p>
        </p:txBody>
      </p:sp>
      <p:sp>
        <p:nvSpPr>
          <p:cNvPr id="10" name="矩形 9">
            <a:extLst>
              <a:ext uri="{FF2B5EF4-FFF2-40B4-BE49-F238E27FC236}">
                <a16:creationId xmlns:a16="http://schemas.microsoft.com/office/drawing/2014/main" xmlns="" id="{4129C29F-7253-4B21-958E-EC6F2B384E62}"/>
              </a:ext>
            </a:extLst>
          </p:cNvPr>
          <p:cNvSpPr/>
          <p:nvPr/>
        </p:nvSpPr>
        <p:spPr>
          <a:xfrm>
            <a:off x="101600" y="193393"/>
            <a:ext cx="7308427" cy="3416320"/>
          </a:xfrm>
          <a:prstGeom prst="rect">
            <a:avLst/>
          </a:prstGeom>
        </p:spPr>
        <p:txBody>
          <a:bodyPr wrap="square">
            <a:spAutoFit/>
          </a:bodyPr>
          <a:lstStyle/>
          <a:p>
            <a:r>
              <a:rPr lang="en-US" altLang="zh-CN" dirty="0">
                <a:solidFill>
                  <a:schemeClr val="bg1">
                    <a:lumMod val="65000"/>
                  </a:schemeClr>
                </a:solidFill>
              </a:rPr>
              <a:t>#firstpic.py</a:t>
            </a:r>
            <a:endParaRPr lang="en-US" altLang="zh-CN" strike="sngStrike" dirty="0">
              <a:solidFill>
                <a:srgbClr val="FF0000"/>
              </a:solidFill>
            </a:endParaRPr>
          </a:p>
          <a:p>
            <a:r>
              <a:rPr lang="en-US" altLang="zh-CN" dirty="0">
                <a:solidFill>
                  <a:schemeClr val="accent6"/>
                </a:solidFill>
              </a:rPr>
              <a:t>import</a:t>
            </a:r>
            <a:r>
              <a:rPr lang="en-US" altLang="zh-CN" dirty="0"/>
              <a:t> </a:t>
            </a:r>
            <a:r>
              <a:rPr lang="en-US" altLang="zh-CN" dirty="0" err="1"/>
              <a:t>numpy</a:t>
            </a:r>
            <a:r>
              <a:rPr lang="en-US" altLang="zh-CN" dirty="0"/>
              <a:t> </a:t>
            </a:r>
            <a:r>
              <a:rPr lang="en-US" altLang="zh-CN" dirty="0">
                <a:solidFill>
                  <a:schemeClr val="accent6"/>
                </a:solidFill>
              </a:rPr>
              <a:t>as</a:t>
            </a:r>
            <a:r>
              <a:rPr lang="en-US" altLang="zh-CN" dirty="0"/>
              <a:t> np</a:t>
            </a:r>
          </a:p>
          <a:p>
            <a:r>
              <a:rPr lang="en-US" altLang="zh-CN" dirty="0">
                <a:solidFill>
                  <a:schemeClr val="accent6"/>
                </a:solidFill>
              </a:rPr>
              <a:t>import</a:t>
            </a:r>
            <a:r>
              <a:rPr lang="en-US" altLang="zh-CN" dirty="0"/>
              <a:t> </a:t>
            </a:r>
            <a:r>
              <a:rPr lang="en-US" altLang="zh-CN" dirty="0" err="1"/>
              <a:t>matplotlib.pyplot</a:t>
            </a:r>
            <a:r>
              <a:rPr lang="en-US" altLang="zh-CN" dirty="0"/>
              <a:t> </a:t>
            </a:r>
            <a:r>
              <a:rPr lang="en-US" altLang="zh-CN" dirty="0">
                <a:solidFill>
                  <a:schemeClr val="accent6"/>
                </a:solidFill>
              </a:rPr>
              <a:t>as</a:t>
            </a:r>
            <a:r>
              <a:rPr lang="en-US" altLang="zh-CN" dirty="0"/>
              <a:t> </a:t>
            </a:r>
            <a:r>
              <a:rPr lang="en-US" altLang="zh-CN" dirty="0" err="1"/>
              <a:t>plt</a:t>
            </a:r>
            <a:endParaRPr lang="en-US" altLang="zh-CN" dirty="0"/>
          </a:p>
          <a:p>
            <a:r>
              <a:rPr lang="en-US" altLang="zh-CN" dirty="0">
                <a:solidFill>
                  <a:schemeClr val="bg1">
                    <a:lumMod val="65000"/>
                  </a:schemeClr>
                </a:solidFill>
              </a:rPr>
              <a:t>#</a:t>
            </a:r>
            <a:r>
              <a:rPr lang="zh-CN" altLang="en-US" dirty="0">
                <a:solidFill>
                  <a:schemeClr val="bg1">
                    <a:lumMod val="65000"/>
                  </a:schemeClr>
                </a:solidFill>
              </a:rPr>
              <a:t>建立数组</a:t>
            </a:r>
            <a:endParaRPr lang="en-US" altLang="zh-CN" dirty="0">
              <a:solidFill>
                <a:schemeClr val="bg1">
                  <a:lumMod val="65000"/>
                </a:schemeClr>
              </a:solidFill>
            </a:endParaRPr>
          </a:p>
          <a:p>
            <a:r>
              <a:rPr lang="en-US" altLang="zh-CN" dirty="0"/>
              <a:t>X = </a:t>
            </a:r>
            <a:r>
              <a:rPr lang="en-US" altLang="zh-CN" dirty="0" err="1"/>
              <a:t>np.linspace</a:t>
            </a:r>
            <a:r>
              <a:rPr lang="en-US" altLang="zh-CN" dirty="0"/>
              <a:t>(-</a:t>
            </a:r>
            <a:r>
              <a:rPr lang="en-US" altLang="zh-CN" dirty="0" err="1"/>
              <a:t>np.pi</a:t>
            </a:r>
            <a:r>
              <a:rPr lang="en-US" altLang="zh-CN" dirty="0"/>
              <a:t>, </a:t>
            </a:r>
            <a:r>
              <a:rPr lang="en-US" altLang="zh-CN" dirty="0" err="1"/>
              <a:t>np.pi</a:t>
            </a:r>
            <a:r>
              <a:rPr lang="en-US" altLang="zh-CN" dirty="0"/>
              <a:t>, </a:t>
            </a:r>
            <a:r>
              <a:rPr lang="en-US" altLang="zh-CN" dirty="0">
                <a:solidFill>
                  <a:schemeClr val="accent2"/>
                </a:solidFill>
              </a:rPr>
              <a:t>256</a:t>
            </a:r>
            <a:r>
              <a:rPr lang="en-US" altLang="zh-CN" dirty="0"/>
              <a:t>,endpoint=</a:t>
            </a:r>
            <a:r>
              <a:rPr lang="en-US" altLang="zh-CN" dirty="0">
                <a:solidFill>
                  <a:schemeClr val="accent6"/>
                </a:solidFill>
              </a:rPr>
              <a:t>True</a:t>
            </a:r>
            <a:r>
              <a:rPr lang="en-US" altLang="zh-CN" dirty="0"/>
              <a:t>)</a:t>
            </a:r>
          </a:p>
          <a:p>
            <a:r>
              <a:rPr lang="en-US" altLang="zh-CN" dirty="0"/>
              <a:t>C,S = </a:t>
            </a:r>
            <a:r>
              <a:rPr lang="en-US" altLang="zh-CN" dirty="0" err="1"/>
              <a:t>np.cos</a:t>
            </a:r>
            <a:r>
              <a:rPr lang="en-US" altLang="zh-CN" dirty="0"/>
              <a:t>(X), </a:t>
            </a:r>
            <a:r>
              <a:rPr lang="en-US" altLang="zh-CN" dirty="0" err="1"/>
              <a:t>np.sin</a:t>
            </a:r>
            <a:r>
              <a:rPr lang="en-US" altLang="zh-CN" dirty="0"/>
              <a:t>(X)</a:t>
            </a:r>
          </a:p>
          <a:p>
            <a:r>
              <a:rPr lang="en-US" altLang="zh-CN" dirty="0">
                <a:solidFill>
                  <a:schemeClr val="bg1">
                    <a:lumMod val="65000"/>
                  </a:schemeClr>
                </a:solidFill>
              </a:rPr>
              <a:t>#</a:t>
            </a:r>
            <a:r>
              <a:rPr lang="zh-CN" altLang="en-US" dirty="0">
                <a:solidFill>
                  <a:schemeClr val="bg1">
                    <a:lumMod val="65000"/>
                  </a:schemeClr>
                </a:solidFill>
              </a:rPr>
              <a:t>画图</a:t>
            </a:r>
            <a:endParaRPr lang="en-US" altLang="zh-CN" dirty="0">
              <a:solidFill>
                <a:schemeClr val="bg1">
                  <a:lumMod val="65000"/>
                </a:schemeClr>
              </a:solidFill>
            </a:endParaRPr>
          </a:p>
          <a:p>
            <a:r>
              <a:rPr lang="en-US" altLang="zh-CN" dirty="0" err="1"/>
              <a:t>plt.plot</a:t>
            </a:r>
            <a:r>
              <a:rPr lang="en-US" altLang="zh-CN" dirty="0"/>
              <a:t>(X,C)</a:t>
            </a:r>
          </a:p>
          <a:p>
            <a:r>
              <a:rPr lang="en-US" altLang="zh-CN" dirty="0" err="1"/>
              <a:t>plt.plot</a:t>
            </a:r>
            <a:r>
              <a:rPr lang="en-US" altLang="zh-CN" dirty="0"/>
              <a:t>(X,S)</a:t>
            </a:r>
          </a:p>
          <a:p>
            <a:r>
              <a:rPr lang="en-US" altLang="zh-CN" dirty="0">
                <a:solidFill>
                  <a:schemeClr val="bg1">
                    <a:lumMod val="65000"/>
                  </a:schemeClr>
                </a:solidFill>
              </a:rPr>
              <a:t>#</a:t>
            </a:r>
            <a:r>
              <a:rPr lang="zh-CN" altLang="en-US" dirty="0">
                <a:solidFill>
                  <a:schemeClr val="bg1">
                    <a:lumMod val="65000"/>
                  </a:schemeClr>
                </a:solidFill>
              </a:rPr>
              <a:t>保存图片</a:t>
            </a:r>
            <a:endParaRPr lang="en-US" altLang="zh-CN" dirty="0">
              <a:solidFill>
                <a:schemeClr val="bg1">
                  <a:lumMod val="65000"/>
                </a:schemeClr>
              </a:solidFill>
            </a:endParaRPr>
          </a:p>
          <a:p>
            <a:r>
              <a:rPr lang="en-US" altLang="zh-CN" strike="sngStrike" dirty="0" err="1">
                <a:solidFill>
                  <a:srgbClr val="FF0000"/>
                </a:solidFill>
              </a:rPr>
              <a:t>plt.show</a:t>
            </a:r>
            <a:r>
              <a:rPr lang="en-US" altLang="zh-CN" strike="sngStrike" dirty="0">
                <a:solidFill>
                  <a:srgbClr val="FF0000"/>
                </a:solidFill>
              </a:rPr>
              <a:t>() </a:t>
            </a:r>
          </a:p>
          <a:p>
            <a:r>
              <a:rPr lang="en-US" altLang="zh-CN" dirty="0" err="1"/>
              <a:t>plt.savefig</a:t>
            </a:r>
            <a:r>
              <a:rPr lang="en-US" altLang="zh-CN" dirty="0"/>
              <a:t>(‘</a:t>
            </a:r>
            <a:r>
              <a:rPr lang="en-US" altLang="zh-CN" dirty="0" err="1"/>
              <a:t>mypic</a:t>
            </a:r>
            <a:r>
              <a:rPr lang="en-US" altLang="zh-CN" dirty="0"/>
              <a:t>’)</a:t>
            </a:r>
            <a:endParaRPr lang="zh-CN" altLang="en-US" dirty="0"/>
          </a:p>
        </p:txBody>
      </p:sp>
      <p:sp>
        <p:nvSpPr>
          <p:cNvPr id="12" name="矩形: 圆角 11">
            <a:extLst>
              <a:ext uri="{FF2B5EF4-FFF2-40B4-BE49-F238E27FC236}">
                <a16:creationId xmlns:a16="http://schemas.microsoft.com/office/drawing/2014/main" xmlns="" id="{74873266-EA2B-42F2-8172-5CC84BAF117F}"/>
              </a:ext>
            </a:extLst>
          </p:cNvPr>
          <p:cNvSpPr/>
          <p:nvPr/>
        </p:nvSpPr>
        <p:spPr>
          <a:xfrm>
            <a:off x="7423927" y="695202"/>
            <a:ext cx="4368446" cy="499814"/>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终端：</a:t>
            </a:r>
            <a:r>
              <a:rPr lang="en-US" altLang="zh-CN" sz="2400" dirty="0">
                <a:solidFill>
                  <a:schemeClr val="tx1"/>
                </a:solidFill>
              </a:rPr>
              <a:t>python firstpic.py</a:t>
            </a:r>
            <a:endParaRPr lang="zh-CN" altLang="en-US" sz="2400" dirty="0">
              <a:solidFill>
                <a:schemeClr val="tx1"/>
              </a:solidFill>
            </a:endParaRPr>
          </a:p>
        </p:txBody>
      </p:sp>
      <p:sp>
        <p:nvSpPr>
          <p:cNvPr id="13" name="矩形: 圆角 12">
            <a:extLst>
              <a:ext uri="{FF2B5EF4-FFF2-40B4-BE49-F238E27FC236}">
                <a16:creationId xmlns:a16="http://schemas.microsoft.com/office/drawing/2014/main" xmlns="" id="{7F36F348-2BD9-4598-9C1C-A774FE10D97C}"/>
              </a:ext>
            </a:extLst>
          </p:cNvPr>
          <p:cNvSpPr/>
          <p:nvPr/>
        </p:nvSpPr>
        <p:spPr>
          <a:xfrm>
            <a:off x="7410027" y="1698340"/>
            <a:ext cx="4768073" cy="499814"/>
          </a:xfrm>
          <a:prstGeom prst="roundRect">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python </a:t>
            </a:r>
            <a:r>
              <a:rPr lang="zh-CN" altLang="en-US" sz="2400" dirty="0">
                <a:solidFill>
                  <a:schemeClr val="tx1"/>
                </a:solidFill>
              </a:rPr>
              <a:t>命令行：</a:t>
            </a:r>
            <a:r>
              <a:rPr lang="en-US" altLang="zh-CN" sz="2400" dirty="0">
                <a:solidFill>
                  <a:schemeClr val="tx1"/>
                </a:solidFill>
              </a:rPr>
              <a:t>run firstpic.py</a:t>
            </a:r>
            <a:endParaRPr lang="zh-CN" altLang="en-US" sz="2400" dirty="0">
              <a:solidFill>
                <a:schemeClr val="tx1"/>
              </a:solidFill>
            </a:endParaRPr>
          </a:p>
        </p:txBody>
      </p:sp>
      <p:sp>
        <p:nvSpPr>
          <p:cNvPr id="14" name="矩形: 圆角 13">
            <a:extLst>
              <a:ext uri="{FF2B5EF4-FFF2-40B4-BE49-F238E27FC236}">
                <a16:creationId xmlns:a16="http://schemas.microsoft.com/office/drawing/2014/main" xmlns="" id="{A34148AA-6B76-4623-A0D8-08373A8B07F8}"/>
              </a:ext>
            </a:extLst>
          </p:cNvPr>
          <p:cNvSpPr/>
          <p:nvPr/>
        </p:nvSpPr>
        <p:spPr>
          <a:xfrm>
            <a:off x="1652870" y="2939392"/>
            <a:ext cx="7030720" cy="291799"/>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1400" dirty="0" err="1">
                <a:solidFill>
                  <a:srgbClr val="FF0000"/>
                </a:solidFill>
              </a:rPr>
              <a:t>plt.show</a:t>
            </a:r>
            <a:r>
              <a:rPr lang="zh-CN" altLang="en-US" sz="1400" dirty="0">
                <a:solidFill>
                  <a:srgbClr val="FF0000"/>
                </a:solidFill>
              </a:rPr>
              <a:t>会打开一个图片窗口，关闭后就关闭了图片随后的</a:t>
            </a:r>
            <a:r>
              <a:rPr lang="en-US" altLang="zh-CN" sz="1400" dirty="0" err="1">
                <a:solidFill>
                  <a:srgbClr val="FF0000"/>
                </a:solidFill>
              </a:rPr>
              <a:t>savefig</a:t>
            </a:r>
            <a:r>
              <a:rPr lang="zh-CN" altLang="en-US" sz="1400" dirty="0">
                <a:solidFill>
                  <a:srgbClr val="FF0000"/>
                </a:solidFill>
              </a:rPr>
              <a:t>会保存一个空图像</a:t>
            </a:r>
            <a:endParaRPr lang="en-US" altLang="zh-CN" sz="1400" dirty="0">
              <a:solidFill>
                <a:srgbClr val="FF0000"/>
              </a:solidFill>
            </a:endParaRPr>
          </a:p>
        </p:txBody>
      </p:sp>
      <p:sp>
        <p:nvSpPr>
          <p:cNvPr id="16" name="矩形: 圆角 15">
            <a:extLst>
              <a:ext uri="{FF2B5EF4-FFF2-40B4-BE49-F238E27FC236}">
                <a16:creationId xmlns:a16="http://schemas.microsoft.com/office/drawing/2014/main" xmlns="" id="{6B79BA12-C4DF-46E2-9AE4-4E063C8BA84F}"/>
              </a:ext>
            </a:extLst>
          </p:cNvPr>
          <p:cNvSpPr/>
          <p:nvPr/>
        </p:nvSpPr>
        <p:spPr>
          <a:xfrm>
            <a:off x="2583900" y="3279978"/>
            <a:ext cx="3908213" cy="291799"/>
          </a:xfrm>
          <a:prstGeom prst="roundRect">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accent1"/>
                </a:solidFill>
              </a:rPr>
              <a:t>默认存为</a:t>
            </a:r>
            <a:r>
              <a:rPr lang="en-US" altLang="zh-CN" sz="1400" dirty="0">
                <a:solidFill>
                  <a:schemeClr val="accent1"/>
                </a:solidFill>
              </a:rPr>
              <a:t>.</a:t>
            </a:r>
            <a:r>
              <a:rPr lang="en-US" altLang="zh-CN" sz="1400" dirty="0" err="1">
                <a:solidFill>
                  <a:schemeClr val="accent1"/>
                </a:solidFill>
              </a:rPr>
              <a:t>png</a:t>
            </a:r>
            <a:r>
              <a:rPr lang="zh-CN" altLang="en-US" sz="1400" dirty="0">
                <a:solidFill>
                  <a:schemeClr val="accent1"/>
                </a:solidFill>
              </a:rPr>
              <a:t>，也可以指定为</a:t>
            </a:r>
            <a:r>
              <a:rPr lang="en-US" altLang="zh-CN" sz="1400" dirty="0">
                <a:solidFill>
                  <a:schemeClr val="accent1"/>
                </a:solidFill>
              </a:rPr>
              <a:t>.jpg</a:t>
            </a:r>
            <a:r>
              <a:rPr lang="zh-CN" altLang="en-US" sz="1400" dirty="0">
                <a:solidFill>
                  <a:schemeClr val="accent1"/>
                </a:solidFill>
              </a:rPr>
              <a:t>或</a:t>
            </a:r>
            <a:r>
              <a:rPr lang="en-US" altLang="zh-CN" sz="1400" dirty="0">
                <a:solidFill>
                  <a:schemeClr val="accent1"/>
                </a:solidFill>
              </a:rPr>
              <a:t>.pdf</a:t>
            </a:r>
            <a:r>
              <a:rPr lang="zh-CN" altLang="en-US" sz="1400" dirty="0">
                <a:solidFill>
                  <a:schemeClr val="accent1"/>
                </a:solidFill>
              </a:rPr>
              <a:t>文件</a:t>
            </a:r>
            <a:endParaRPr lang="en-US" altLang="zh-CN" sz="1400" dirty="0">
              <a:solidFill>
                <a:schemeClr val="accent1"/>
              </a:solidFill>
            </a:endParaRPr>
          </a:p>
        </p:txBody>
      </p:sp>
    </p:spTree>
    <p:extLst>
      <p:ext uri="{BB962C8B-B14F-4D97-AF65-F5344CB8AC3E}">
        <p14:creationId xmlns:p14="http://schemas.microsoft.com/office/powerpoint/2010/main" val="122452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animBg="1"/>
      <p:bldP spid="13" grpId="0" animBg="1"/>
      <p:bldP spid="14"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互动模式</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5</a:t>
            </a:fld>
            <a:endParaRPr lang="zh-CN" altLang="en-US"/>
          </a:p>
        </p:txBody>
      </p:sp>
      <p:sp>
        <p:nvSpPr>
          <p:cNvPr id="10" name="矩形 9">
            <a:extLst>
              <a:ext uri="{FF2B5EF4-FFF2-40B4-BE49-F238E27FC236}">
                <a16:creationId xmlns:a16="http://schemas.microsoft.com/office/drawing/2014/main" xmlns="" id="{4129C29F-7253-4B21-958E-EC6F2B384E62}"/>
              </a:ext>
            </a:extLst>
          </p:cNvPr>
          <p:cNvSpPr/>
          <p:nvPr/>
        </p:nvSpPr>
        <p:spPr>
          <a:xfrm>
            <a:off x="20320" y="375897"/>
            <a:ext cx="6096000" cy="3970318"/>
          </a:xfrm>
          <a:prstGeom prst="rect">
            <a:avLst/>
          </a:prstGeom>
        </p:spPr>
        <p:txBody>
          <a:bodyPr>
            <a:spAutoFit/>
          </a:bodyPr>
          <a:lstStyle/>
          <a:p>
            <a:r>
              <a:rPr lang="en-US" altLang="zh-CN" strike="sngStrike" dirty="0">
                <a:solidFill>
                  <a:srgbClr val="FF0000"/>
                </a:solidFill>
              </a:rPr>
              <a:t>from </a:t>
            </a:r>
            <a:r>
              <a:rPr lang="en-US" altLang="zh-CN" strike="sngStrike" dirty="0" err="1">
                <a:solidFill>
                  <a:srgbClr val="FF0000"/>
                </a:solidFill>
              </a:rPr>
              <a:t>pylab</a:t>
            </a:r>
            <a:r>
              <a:rPr lang="en-US" altLang="zh-CN" strike="sngStrike" dirty="0">
                <a:solidFill>
                  <a:srgbClr val="FF0000"/>
                </a:solidFill>
              </a:rPr>
              <a:t> import *</a:t>
            </a:r>
          </a:p>
          <a:p>
            <a:r>
              <a:rPr lang="en-US" altLang="zh-CN" dirty="0">
                <a:solidFill>
                  <a:schemeClr val="accent6"/>
                </a:solidFill>
              </a:rPr>
              <a:t>import</a:t>
            </a:r>
            <a:r>
              <a:rPr lang="en-US" altLang="zh-CN" dirty="0"/>
              <a:t> </a:t>
            </a:r>
            <a:r>
              <a:rPr lang="en-US" altLang="zh-CN" dirty="0" err="1"/>
              <a:t>numpy</a:t>
            </a:r>
            <a:r>
              <a:rPr lang="en-US" altLang="zh-CN" dirty="0"/>
              <a:t> </a:t>
            </a:r>
            <a:r>
              <a:rPr lang="en-US" altLang="zh-CN" dirty="0">
                <a:solidFill>
                  <a:schemeClr val="accent6"/>
                </a:solidFill>
              </a:rPr>
              <a:t>as</a:t>
            </a:r>
            <a:r>
              <a:rPr lang="en-US" altLang="zh-CN" dirty="0"/>
              <a:t> np</a:t>
            </a:r>
          </a:p>
          <a:p>
            <a:r>
              <a:rPr lang="en-US" altLang="zh-CN" dirty="0">
                <a:solidFill>
                  <a:schemeClr val="accent6"/>
                </a:solidFill>
              </a:rPr>
              <a:t>import</a:t>
            </a:r>
            <a:r>
              <a:rPr lang="en-US" altLang="zh-CN" dirty="0"/>
              <a:t> </a:t>
            </a:r>
            <a:r>
              <a:rPr lang="en-US" altLang="zh-CN" dirty="0" err="1"/>
              <a:t>matplotlib.pyplot</a:t>
            </a:r>
            <a:r>
              <a:rPr lang="en-US" altLang="zh-CN" dirty="0"/>
              <a:t> </a:t>
            </a:r>
            <a:r>
              <a:rPr lang="en-US" altLang="zh-CN" dirty="0">
                <a:solidFill>
                  <a:schemeClr val="accent6"/>
                </a:solidFill>
              </a:rPr>
              <a:t>as</a:t>
            </a:r>
            <a:r>
              <a:rPr lang="en-US" altLang="zh-CN" dirty="0"/>
              <a:t> </a:t>
            </a:r>
            <a:r>
              <a:rPr lang="en-US" altLang="zh-CN" dirty="0" err="1"/>
              <a:t>plt</a:t>
            </a:r>
            <a:endParaRPr lang="en-US" altLang="zh-CN" dirty="0"/>
          </a:p>
          <a:p>
            <a:r>
              <a:rPr lang="en-US" altLang="zh-CN" dirty="0">
                <a:solidFill>
                  <a:schemeClr val="bg1">
                    <a:lumMod val="65000"/>
                  </a:schemeClr>
                </a:solidFill>
              </a:rPr>
              <a:t>#</a:t>
            </a:r>
            <a:r>
              <a:rPr lang="zh-CN" altLang="en-US" dirty="0">
                <a:solidFill>
                  <a:schemeClr val="bg1">
                    <a:lumMod val="65000"/>
                  </a:schemeClr>
                </a:solidFill>
              </a:rPr>
              <a:t>建立数组</a:t>
            </a:r>
            <a:endParaRPr lang="en-US" altLang="zh-CN" dirty="0">
              <a:solidFill>
                <a:schemeClr val="bg1">
                  <a:lumMod val="65000"/>
                </a:schemeClr>
              </a:solidFill>
            </a:endParaRPr>
          </a:p>
          <a:p>
            <a:r>
              <a:rPr lang="en-US" altLang="zh-CN" dirty="0"/>
              <a:t>X = </a:t>
            </a:r>
            <a:r>
              <a:rPr lang="en-US" altLang="zh-CN" dirty="0" err="1"/>
              <a:t>np.linspace</a:t>
            </a:r>
            <a:r>
              <a:rPr lang="en-US" altLang="zh-CN" dirty="0"/>
              <a:t>(-</a:t>
            </a:r>
            <a:r>
              <a:rPr lang="en-US" altLang="zh-CN" dirty="0" err="1"/>
              <a:t>np.pi</a:t>
            </a:r>
            <a:r>
              <a:rPr lang="en-US" altLang="zh-CN" dirty="0"/>
              <a:t>, </a:t>
            </a:r>
            <a:r>
              <a:rPr lang="en-US" altLang="zh-CN" dirty="0" err="1"/>
              <a:t>np.pi</a:t>
            </a:r>
            <a:r>
              <a:rPr lang="en-US" altLang="zh-CN" dirty="0"/>
              <a:t>, </a:t>
            </a:r>
            <a:r>
              <a:rPr lang="en-US" altLang="zh-CN" dirty="0">
                <a:solidFill>
                  <a:schemeClr val="accent2"/>
                </a:solidFill>
              </a:rPr>
              <a:t>256</a:t>
            </a:r>
            <a:r>
              <a:rPr lang="en-US" altLang="zh-CN" dirty="0"/>
              <a:t>,endpoint=</a:t>
            </a:r>
            <a:r>
              <a:rPr lang="en-US" altLang="zh-CN" dirty="0">
                <a:solidFill>
                  <a:schemeClr val="accent6"/>
                </a:solidFill>
              </a:rPr>
              <a:t>True</a:t>
            </a:r>
            <a:r>
              <a:rPr lang="en-US" altLang="zh-CN" dirty="0"/>
              <a:t>)</a:t>
            </a:r>
          </a:p>
          <a:p>
            <a:r>
              <a:rPr lang="en-US" altLang="zh-CN" dirty="0"/>
              <a:t>C,S = </a:t>
            </a:r>
            <a:r>
              <a:rPr lang="en-US" altLang="zh-CN" dirty="0" err="1"/>
              <a:t>np.cos</a:t>
            </a:r>
            <a:r>
              <a:rPr lang="en-US" altLang="zh-CN" dirty="0"/>
              <a:t>(X), </a:t>
            </a:r>
            <a:r>
              <a:rPr lang="en-US" altLang="zh-CN" dirty="0" err="1"/>
              <a:t>np.sin</a:t>
            </a:r>
            <a:r>
              <a:rPr lang="en-US" altLang="zh-CN" dirty="0"/>
              <a:t>(X)</a:t>
            </a:r>
          </a:p>
          <a:p>
            <a:r>
              <a:rPr lang="en-US" altLang="zh-CN" dirty="0">
                <a:solidFill>
                  <a:schemeClr val="bg1">
                    <a:lumMod val="65000"/>
                  </a:schemeClr>
                </a:solidFill>
              </a:rPr>
              <a:t>#</a:t>
            </a:r>
            <a:r>
              <a:rPr lang="zh-CN" altLang="en-US" dirty="0">
                <a:solidFill>
                  <a:schemeClr val="bg1">
                    <a:lumMod val="65000"/>
                  </a:schemeClr>
                </a:solidFill>
              </a:rPr>
              <a:t>画图</a:t>
            </a:r>
            <a:endParaRPr lang="en-US" altLang="zh-CN" dirty="0">
              <a:solidFill>
                <a:schemeClr val="bg1">
                  <a:lumMod val="65000"/>
                </a:schemeClr>
              </a:solidFill>
            </a:endParaRPr>
          </a:p>
          <a:p>
            <a:r>
              <a:rPr lang="en-US" altLang="zh-CN" dirty="0" err="1"/>
              <a:t>plt.ion</a:t>
            </a:r>
            <a:r>
              <a:rPr lang="en-US" altLang="zh-CN" dirty="0"/>
              <a:t>()</a:t>
            </a:r>
          </a:p>
          <a:p>
            <a:r>
              <a:rPr lang="en-US" altLang="zh-CN" dirty="0" err="1"/>
              <a:t>plt.plot</a:t>
            </a:r>
            <a:r>
              <a:rPr lang="en-US" altLang="zh-CN" dirty="0"/>
              <a:t>(X,C)</a:t>
            </a:r>
          </a:p>
          <a:p>
            <a:r>
              <a:rPr lang="en-US" altLang="zh-CN" dirty="0" err="1"/>
              <a:t>plt.plot</a:t>
            </a:r>
            <a:r>
              <a:rPr lang="en-US" altLang="zh-CN" dirty="0"/>
              <a:t>(X,S)</a:t>
            </a:r>
          </a:p>
          <a:p>
            <a:r>
              <a:rPr lang="en-US" altLang="zh-CN" dirty="0">
                <a:solidFill>
                  <a:schemeClr val="bg1">
                    <a:lumMod val="65000"/>
                  </a:schemeClr>
                </a:solidFill>
              </a:rPr>
              <a:t>#</a:t>
            </a:r>
            <a:r>
              <a:rPr lang="zh-CN" altLang="en-US" dirty="0">
                <a:solidFill>
                  <a:schemeClr val="bg1">
                    <a:lumMod val="65000"/>
                  </a:schemeClr>
                </a:solidFill>
              </a:rPr>
              <a:t>显示图片</a:t>
            </a:r>
            <a:endParaRPr lang="en-US" altLang="zh-CN" dirty="0">
              <a:solidFill>
                <a:schemeClr val="bg1">
                  <a:lumMod val="65000"/>
                </a:schemeClr>
              </a:solidFill>
            </a:endParaRPr>
          </a:p>
          <a:p>
            <a:r>
              <a:rPr lang="en-US" altLang="zh-CN" strike="sngStrike" dirty="0" err="1"/>
              <a:t>plt.show</a:t>
            </a:r>
            <a:r>
              <a:rPr lang="en-US" altLang="zh-CN" strike="sngStrike" dirty="0"/>
              <a:t>()</a:t>
            </a:r>
          </a:p>
          <a:p>
            <a:r>
              <a:rPr lang="en-US" altLang="zh-CN" dirty="0" err="1"/>
              <a:t>plt.ioff</a:t>
            </a:r>
            <a:r>
              <a:rPr lang="en-US" altLang="zh-CN" dirty="0"/>
              <a:t>()</a:t>
            </a:r>
            <a:endParaRPr lang="en-US" altLang="zh-CN" strike="sngStrike" dirty="0"/>
          </a:p>
          <a:p>
            <a:endParaRPr lang="zh-CN" altLang="en-US" dirty="0"/>
          </a:p>
        </p:txBody>
      </p:sp>
      <p:pic>
        <p:nvPicPr>
          <p:cNvPr id="12" name="图片 11" descr="图片包含 游戏机&#10;&#10;描述已自动生成">
            <a:extLst>
              <a:ext uri="{FF2B5EF4-FFF2-40B4-BE49-F238E27FC236}">
                <a16:creationId xmlns:a16="http://schemas.microsoft.com/office/drawing/2014/main" xmlns="" id="{41ED8151-6068-4578-B7D9-A1F853741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6640" y="137155"/>
            <a:ext cx="5852172" cy="4389129"/>
          </a:xfrm>
          <a:prstGeom prst="rect">
            <a:avLst/>
          </a:prstGeom>
        </p:spPr>
      </p:pic>
      <p:sp>
        <p:nvSpPr>
          <p:cNvPr id="13" name="矩形: 圆角 12">
            <a:extLst>
              <a:ext uri="{FF2B5EF4-FFF2-40B4-BE49-F238E27FC236}">
                <a16:creationId xmlns:a16="http://schemas.microsoft.com/office/drawing/2014/main" xmlns="" id="{3C6AA676-B002-413A-8CCB-BFDF318F0FDB}"/>
              </a:ext>
            </a:extLst>
          </p:cNvPr>
          <p:cNvSpPr/>
          <p:nvPr/>
        </p:nvSpPr>
        <p:spPr>
          <a:xfrm>
            <a:off x="1351155" y="2331719"/>
            <a:ext cx="1371726" cy="291799"/>
          </a:xfrm>
          <a:prstGeom prst="roundRect">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accent1"/>
                </a:solidFill>
              </a:rPr>
              <a:t>打开互动模式</a:t>
            </a:r>
            <a:endParaRPr lang="en-US" altLang="zh-CN" sz="1400" dirty="0">
              <a:solidFill>
                <a:schemeClr val="accent1"/>
              </a:solidFill>
            </a:endParaRPr>
          </a:p>
        </p:txBody>
      </p:sp>
      <p:sp>
        <p:nvSpPr>
          <p:cNvPr id="14" name="矩形: 圆角 13">
            <a:extLst>
              <a:ext uri="{FF2B5EF4-FFF2-40B4-BE49-F238E27FC236}">
                <a16:creationId xmlns:a16="http://schemas.microsoft.com/office/drawing/2014/main" xmlns="" id="{385292EE-1939-4898-9286-ED1615864BA7}"/>
              </a:ext>
            </a:extLst>
          </p:cNvPr>
          <p:cNvSpPr/>
          <p:nvPr/>
        </p:nvSpPr>
        <p:spPr>
          <a:xfrm>
            <a:off x="1317289" y="3752749"/>
            <a:ext cx="1371726" cy="291799"/>
          </a:xfrm>
          <a:prstGeom prst="roundRect">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accent1"/>
                </a:solidFill>
              </a:rPr>
              <a:t>关闭互动模式</a:t>
            </a:r>
            <a:endParaRPr lang="en-US" altLang="zh-CN" sz="1400" dirty="0">
              <a:solidFill>
                <a:schemeClr val="accent1"/>
              </a:solidFill>
            </a:endParaRPr>
          </a:p>
        </p:txBody>
      </p:sp>
      <p:sp>
        <p:nvSpPr>
          <p:cNvPr id="16" name="矩形: 圆角 15">
            <a:extLst>
              <a:ext uri="{FF2B5EF4-FFF2-40B4-BE49-F238E27FC236}">
                <a16:creationId xmlns:a16="http://schemas.microsoft.com/office/drawing/2014/main" xmlns="" id="{2476E30A-6813-4BFE-9645-E6C3D3573FE4}"/>
              </a:ext>
            </a:extLst>
          </p:cNvPr>
          <p:cNvSpPr/>
          <p:nvPr/>
        </p:nvSpPr>
        <p:spPr>
          <a:xfrm>
            <a:off x="1351155" y="3429000"/>
            <a:ext cx="3525645" cy="291799"/>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dirty="0">
                <a:solidFill>
                  <a:srgbClr val="FF0000"/>
                </a:solidFill>
              </a:rPr>
              <a:t>不需要</a:t>
            </a:r>
            <a:r>
              <a:rPr lang="en-US" altLang="zh-CN" sz="1400" dirty="0" err="1">
                <a:solidFill>
                  <a:srgbClr val="FF0000"/>
                </a:solidFill>
              </a:rPr>
              <a:t>plt.show</a:t>
            </a:r>
            <a:r>
              <a:rPr lang="en-US" altLang="zh-CN" sz="1400" dirty="0">
                <a:solidFill>
                  <a:srgbClr val="FF0000"/>
                </a:solidFill>
              </a:rPr>
              <a:t>()</a:t>
            </a:r>
            <a:r>
              <a:rPr lang="zh-CN" altLang="en-US" sz="1400" dirty="0">
                <a:solidFill>
                  <a:srgbClr val="FF0000"/>
                </a:solidFill>
              </a:rPr>
              <a:t>显示图像</a:t>
            </a:r>
            <a:endParaRPr lang="en-US" altLang="zh-CN" sz="1400" dirty="0">
              <a:solidFill>
                <a:srgbClr val="FF0000"/>
              </a:solidFill>
            </a:endParaRPr>
          </a:p>
        </p:txBody>
      </p:sp>
    </p:spTree>
    <p:extLst>
      <p:ext uri="{BB962C8B-B14F-4D97-AF65-F5344CB8AC3E}">
        <p14:creationId xmlns:p14="http://schemas.microsoft.com/office/powerpoint/2010/main" val="163156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3"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改变图片尺寸</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6</a:t>
            </a:fld>
            <a:endParaRPr lang="zh-CN" altLang="en-US"/>
          </a:p>
        </p:txBody>
      </p:sp>
      <p:pic>
        <p:nvPicPr>
          <p:cNvPr id="4" name="图片 3" descr="图片包含 游戏机&#10;&#10;描述已自动生成">
            <a:extLst>
              <a:ext uri="{FF2B5EF4-FFF2-40B4-BE49-F238E27FC236}">
                <a16:creationId xmlns:a16="http://schemas.microsoft.com/office/drawing/2014/main" xmlns="" id="{DA141BD5-E59D-4CE9-B7CF-B763291E0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534" y="92426"/>
            <a:ext cx="6474329" cy="3237164"/>
          </a:xfrm>
          <a:prstGeom prst="rect">
            <a:avLst/>
          </a:prstGeom>
        </p:spPr>
      </p:pic>
      <p:sp>
        <p:nvSpPr>
          <p:cNvPr id="10" name="矩形 9">
            <a:extLst>
              <a:ext uri="{FF2B5EF4-FFF2-40B4-BE49-F238E27FC236}">
                <a16:creationId xmlns:a16="http://schemas.microsoft.com/office/drawing/2014/main" xmlns="" id="{4129C29F-7253-4B21-958E-EC6F2B384E62}"/>
              </a:ext>
            </a:extLst>
          </p:cNvPr>
          <p:cNvSpPr/>
          <p:nvPr/>
        </p:nvSpPr>
        <p:spPr>
          <a:xfrm>
            <a:off x="20320" y="375897"/>
            <a:ext cx="6096000" cy="2585323"/>
          </a:xfrm>
          <a:prstGeom prst="rect">
            <a:avLst/>
          </a:prstGeom>
        </p:spPr>
        <p:txBody>
          <a:bodyPr>
            <a:spAutoFit/>
          </a:bodyPr>
          <a:lstStyle/>
          <a:p>
            <a:r>
              <a:rPr lang="en-US" altLang="zh-CN" dirty="0">
                <a:solidFill>
                  <a:schemeClr val="bg1">
                    <a:lumMod val="65000"/>
                  </a:schemeClr>
                </a:solidFill>
              </a:rPr>
              <a:t>import </a:t>
            </a:r>
            <a:r>
              <a:rPr lang="en-US" altLang="zh-CN" dirty="0" err="1">
                <a:solidFill>
                  <a:schemeClr val="bg1">
                    <a:lumMod val="65000"/>
                  </a:schemeClr>
                </a:solidFill>
              </a:rPr>
              <a:t>numpy</a:t>
            </a:r>
            <a:r>
              <a:rPr lang="en-US" altLang="zh-CN" dirty="0">
                <a:solidFill>
                  <a:schemeClr val="bg1">
                    <a:lumMod val="65000"/>
                  </a:schemeClr>
                </a:solidFill>
              </a:rPr>
              <a:t> as np</a:t>
            </a:r>
          </a:p>
          <a:p>
            <a:r>
              <a:rPr lang="en-US" altLang="zh-CN" dirty="0">
                <a:solidFill>
                  <a:schemeClr val="bg1">
                    <a:lumMod val="65000"/>
                  </a:schemeClr>
                </a:solidFill>
              </a:rPr>
              <a:t>import </a:t>
            </a:r>
            <a:r>
              <a:rPr lang="en-US" altLang="zh-CN" dirty="0" err="1">
                <a:solidFill>
                  <a:schemeClr val="bg1">
                    <a:lumMod val="65000"/>
                  </a:schemeClr>
                </a:solidFill>
              </a:rPr>
              <a:t>matplotlib.pyplot</a:t>
            </a:r>
            <a:r>
              <a:rPr lang="en-US" altLang="zh-CN" dirty="0">
                <a:solidFill>
                  <a:schemeClr val="bg1">
                    <a:lumMod val="65000"/>
                  </a:schemeClr>
                </a:solidFill>
              </a:rPr>
              <a:t> as </a:t>
            </a:r>
            <a:r>
              <a:rPr lang="en-US" altLang="zh-CN" dirty="0" err="1">
                <a:solidFill>
                  <a:schemeClr val="bg1">
                    <a:lumMod val="65000"/>
                  </a:schemeClr>
                </a:solidFill>
              </a:rPr>
              <a:t>plt</a:t>
            </a:r>
            <a:endParaRPr lang="en-US" altLang="zh-CN" dirty="0">
              <a:solidFill>
                <a:schemeClr val="bg1">
                  <a:lumMod val="65000"/>
                </a:schemeClr>
              </a:solidFill>
            </a:endParaRPr>
          </a:p>
          <a:p>
            <a:r>
              <a:rPr lang="en-US" altLang="zh-CN" dirty="0">
                <a:solidFill>
                  <a:schemeClr val="bg1">
                    <a:lumMod val="65000"/>
                  </a:schemeClr>
                </a:solidFill>
              </a:rPr>
              <a:t>X = </a:t>
            </a:r>
            <a:r>
              <a:rPr lang="en-US" altLang="zh-CN" dirty="0" err="1">
                <a:solidFill>
                  <a:schemeClr val="bg1">
                    <a:lumMod val="65000"/>
                  </a:schemeClr>
                </a:solidFill>
              </a:rPr>
              <a:t>np.linspace</a:t>
            </a:r>
            <a:r>
              <a:rPr lang="en-US" altLang="zh-CN" dirty="0">
                <a:solidFill>
                  <a:schemeClr val="bg1">
                    <a:lumMod val="65000"/>
                  </a:schemeClr>
                </a:solidFill>
              </a:rPr>
              <a:t>(-</a:t>
            </a:r>
            <a:r>
              <a:rPr lang="en-US" altLang="zh-CN" dirty="0" err="1">
                <a:solidFill>
                  <a:schemeClr val="bg1">
                    <a:lumMod val="65000"/>
                  </a:schemeClr>
                </a:solidFill>
              </a:rPr>
              <a:t>np.pi</a:t>
            </a:r>
            <a:r>
              <a:rPr lang="en-US" altLang="zh-CN" dirty="0">
                <a:solidFill>
                  <a:schemeClr val="bg1">
                    <a:lumMod val="65000"/>
                  </a:schemeClr>
                </a:solidFill>
              </a:rPr>
              <a:t>, </a:t>
            </a:r>
            <a:r>
              <a:rPr lang="en-US" altLang="zh-CN" dirty="0" err="1">
                <a:solidFill>
                  <a:schemeClr val="bg1">
                    <a:lumMod val="65000"/>
                  </a:schemeClr>
                </a:solidFill>
              </a:rPr>
              <a:t>np.pi</a:t>
            </a:r>
            <a:r>
              <a:rPr lang="en-US" altLang="zh-CN" dirty="0">
                <a:solidFill>
                  <a:schemeClr val="bg1">
                    <a:lumMod val="65000"/>
                  </a:schemeClr>
                </a:solidFill>
              </a:rPr>
              <a:t>, 256,endpoint=True)</a:t>
            </a:r>
          </a:p>
          <a:p>
            <a:r>
              <a:rPr lang="en-US" altLang="zh-CN" dirty="0">
                <a:solidFill>
                  <a:schemeClr val="bg1">
                    <a:lumMod val="65000"/>
                  </a:schemeClr>
                </a:solidFill>
              </a:rPr>
              <a:t>C,S = </a:t>
            </a:r>
            <a:r>
              <a:rPr lang="en-US" altLang="zh-CN" dirty="0" err="1">
                <a:solidFill>
                  <a:schemeClr val="bg1">
                    <a:lumMod val="65000"/>
                  </a:schemeClr>
                </a:solidFill>
              </a:rPr>
              <a:t>np.cos</a:t>
            </a:r>
            <a:r>
              <a:rPr lang="en-US" altLang="zh-CN" dirty="0">
                <a:solidFill>
                  <a:schemeClr val="bg1">
                    <a:lumMod val="65000"/>
                  </a:schemeClr>
                </a:solidFill>
              </a:rPr>
              <a:t>(X), </a:t>
            </a:r>
            <a:r>
              <a:rPr lang="en-US" altLang="zh-CN" dirty="0" err="1">
                <a:solidFill>
                  <a:schemeClr val="bg1">
                    <a:lumMod val="65000"/>
                  </a:schemeClr>
                </a:solidFill>
              </a:rPr>
              <a:t>np.sin</a:t>
            </a:r>
            <a:r>
              <a:rPr lang="en-US" altLang="zh-CN" dirty="0">
                <a:solidFill>
                  <a:schemeClr val="bg1">
                    <a:lumMod val="65000"/>
                  </a:schemeClr>
                </a:solidFill>
              </a:rPr>
              <a:t>(X)</a:t>
            </a:r>
          </a:p>
          <a:p>
            <a:r>
              <a:rPr lang="en-US" altLang="zh-CN" dirty="0" err="1"/>
              <a:t>plt.figure</a:t>
            </a:r>
            <a:r>
              <a:rPr lang="en-US" altLang="zh-CN" dirty="0"/>
              <a:t>(</a:t>
            </a:r>
            <a:r>
              <a:rPr lang="en-US" altLang="zh-CN" dirty="0" err="1"/>
              <a:t>figsize</a:t>
            </a:r>
            <a:r>
              <a:rPr lang="en-US" altLang="zh-CN" dirty="0"/>
              <a:t>=(10,5), dpi=80)</a:t>
            </a:r>
          </a:p>
          <a:p>
            <a:r>
              <a:rPr lang="en-US" altLang="zh-CN" dirty="0" err="1">
                <a:solidFill>
                  <a:schemeClr val="bg1">
                    <a:lumMod val="65000"/>
                  </a:schemeClr>
                </a:solidFill>
              </a:rPr>
              <a:t>plt.plot</a:t>
            </a:r>
            <a:r>
              <a:rPr lang="en-US" altLang="zh-CN" dirty="0">
                <a:solidFill>
                  <a:schemeClr val="bg1">
                    <a:lumMod val="65000"/>
                  </a:schemeClr>
                </a:solidFill>
              </a:rPr>
              <a:t>(X,C)</a:t>
            </a:r>
          </a:p>
          <a:p>
            <a:r>
              <a:rPr lang="en-US" altLang="zh-CN" dirty="0" err="1">
                <a:solidFill>
                  <a:schemeClr val="bg1">
                    <a:lumMod val="65000"/>
                  </a:schemeClr>
                </a:solidFill>
              </a:rPr>
              <a:t>plt.plot</a:t>
            </a:r>
            <a:r>
              <a:rPr lang="en-US" altLang="zh-CN" dirty="0">
                <a:solidFill>
                  <a:schemeClr val="bg1">
                    <a:lumMod val="65000"/>
                  </a:schemeClr>
                </a:solidFill>
              </a:rPr>
              <a:t>(X,S)</a:t>
            </a:r>
          </a:p>
          <a:p>
            <a:r>
              <a:rPr lang="en-US" altLang="zh-CN" dirty="0" err="1">
                <a:solidFill>
                  <a:schemeClr val="bg1">
                    <a:lumMod val="65000"/>
                  </a:schemeClr>
                </a:solidFill>
              </a:rPr>
              <a:t>plt.show</a:t>
            </a:r>
            <a:r>
              <a:rPr lang="en-US" altLang="zh-CN" dirty="0">
                <a:solidFill>
                  <a:schemeClr val="bg1">
                    <a:lumMod val="65000"/>
                  </a:schemeClr>
                </a:solidFill>
              </a:rPr>
              <a:t>()</a:t>
            </a:r>
          </a:p>
          <a:p>
            <a:endParaRPr lang="zh-CN" altLang="en-US" dirty="0"/>
          </a:p>
        </p:txBody>
      </p:sp>
      <p:sp>
        <p:nvSpPr>
          <p:cNvPr id="16" name="矩形: 圆角 15">
            <a:extLst>
              <a:ext uri="{FF2B5EF4-FFF2-40B4-BE49-F238E27FC236}">
                <a16:creationId xmlns:a16="http://schemas.microsoft.com/office/drawing/2014/main" xmlns="" id="{8DF2C029-8960-47DC-98CB-1928A5B21453}"/>
              </a:ext>
            </a:extLst>
          </p:cNvPr>
          <p:cNvSpPr/>
          <p:nvPr/>
        </p:nvSpPr>
        <p:spPr>
          <a:xfrm>
            <a:off x="2209800" y="1883722"/>
            <a:ext cx="935153" cy="291799"/>
          </a:xfrm>
          <a:prstGeom prst="roundRect">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accent1"/>
                </a:solidFill>
              </a:rPr>
              <a:t>单位</a:t>
            </a:r>
            <a:r>
              <a:rPr lang="en-US" altLang="zh-CN" sz="1400" dirty="0">
                <a:solidFill>
                  <a:schemeClr val="accent1"/>
                </a:solidFill>
              </a:rPr>
              <a:t>inch</a:t>
            </a:r>
          </a:p>
        </p:txBody>
      </p:sp>
    </p:spTree>
    <p:extLst>
      <p:ext uri="{BB962C8B-B14F-4D97-AF65-F5344CB8AC3E}">
        <p14:creationId xmlns:p14="http://schemas.microsoft.com/office/powerpoint/2010/main" val="36867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改变线型</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7</a:t>
            </a:fld>
            <a:endParaRPr lang="zh-CN" altLang="en-US"/>
          </a:p>
        </p:txBody>
      </p:sp>
      <p:sp>
        <p:nvSpPr>
          <p:cNvPr id="10" name="矩形 9">
            <a:extLst>
              <a:ext uri="{FF2B5EF4-FFF2-40B4-BE49-F238E27FC236}">
                <a16:creationId xmlns:a16="http://schemas.microsoft.com/office/drawing/2014/main" xmlns="" id="{4129C29F-7253-4B21-958E-EC6F2B384E62}"/>
              </a:ext>
            </a:extLst>
          </p:cNvPr>
          <p:cNvSpPr/>
          <p:nvPr/>
        </p:nvSpPr>
        <p:spPr>
          <a:xfrm>
            <a:off x="20320" y="375897"/>
            <a:ext cx="6096000" cy="2585323"/>
          </a:xfrm>
          <a:prstGeom prst="rect">
            <a:avLst/>
          </a:prstGeom>
        </p:spPr>
        <p:txBody>
          <a:bodyPr>
            <a:spAutoFit/>
          </a:bodyPr>
          <a:lstStyle/>
          <a:p>
            <a:r>
              <a:rPr lang="en-US" altLang="zh-CN" dirty="0">
                <a:solidFill>
                  <a:schemeClr val="bg1">
                    <a:lumMod val="65000"/>
                  </a:schemeClr>
                </a:solidFill>
              </a:rPr>
              <a:t>import </a:t>
            </a:r>
            <a:r>
              <a:rPr lang="en-US" altLang="zh-CN" dirty="0" err="1">
                <a:solidFill>
                  <a:schemeClr val="bg1">
                    <a:lumMod val="65000"/>
                  </a:schemeClr>
                </a:solidFill>
              </a:rPr>
              <a:t>numpy</a:t>
            </a:r>
            <a:r>
              <a:rPr lang="en-US" altLang="zh-CN" dirty="0">
                <a:solidFill>
                  <a:schemeClr val="bg1">
                    <a:lumMod val="65000"/>
                  </a:schemeClr>
                </a:solidFill>
              </a:rPr>
              <a:t> as np</a:t>
            </a:r>
          </a:p>
          <a:p>
            <a:r>
              <a:rPr lang="en-US" altLang="zh-CN" dirty="0">
                <a:solidFill>
                  <a:schemeClr val="bg1">
                    <a:lumMod val="65000"/>
                  </a:schemeClr>
                </a:solidFill>
              </a:rPr>
              <a:t>import </a:t>
            </a:r>
            <a:r>
              <a:rPr lang="en-US" altLang="zh-CN" dirty="0" err="1">
                <a:solidFill>
                  <a:schemeClr val="bg1">
                    <a:lumMod val="65000"/>
                  </a:schemeClr>
                </a:solidFill>
              </a:rPr>
              <a:t>matplotlib.pyplot</a:t>
            </a:r>
            <a:r>
              <a:rPr lang="en-US" altLang="zh-CN" dirty="0">
                <a:solidFill>
                  <a:schemeClr val="bg1">
                    <a:lumMod val="65000"/>
                  </a:schemeClr>
                </a:solidFill>
              </a:rPr>
              <a:t> as </a:t>
            </a:r>
            <a:r>
              <a:rPr lang="en-US" altLang="zh-CN" dirty="0" err="1">
                <a:solidFill>
                  <a:schemeClr val="bg1">
                    <a:lumMod val="65000"/>
                  </a:schemeClr>
                </a:solidFill>
              </a:rPr>
              <a:t>plt</a:t>
            </a:r>
            <a:endParaRPr lang="en-US" altLang="zh-CN" dirty="0">
              <a:solidFill>
                <a:schemeClr val="bg1">
                  <a:lumMod val="65000"/>
                </a:schemeClr>
              </a:solidFill>
            </a:endParaRPr>
          </a:p>
          <a:p>
            <a:r>
              <a:rPr lang="en-US" altLang="zh-CN" dirty="0">
                <a:solidFill>
                  <a:schemeClr val="bg1">
                    <a:lumMod val="65000"/>
                  </a:schemeClr>
                </a:solidFill>
              </a:rPr>
              <a:t>X = </a:t>
            </a:r>
            <a:r>
              <a:rPr lang="en-US" altLang="zh-CN" dirty="0" err="1">
                <a:solidFill>
                  <a:schemeClr val="bg1">
                    <a:lumMod val="65000"/>
                  </a:schemeClr>
                </a:solidFill>
              </a:rPr>
              <a:t>np.linspace</a:t>
            </a:r>
            <a:r>
              <a:rPr lang="en-US" altLang="zh-CN" dirty="0">
                <a:solidFill>
                  <a:schemeClr val="bg1">
                    <a:lumMod val="65000"/>
                  </a:schemeClr>
                </a:solidFill>
              </a:rPr>
              <a:t>(-</a:t>
            </a:r>
            <a:r>
              <a:rPr lang="en-US" altLang="zh-CN" dirty="0" err="1">
                <a:solidFill>
                  <a:schemeClr val="bg1">
                    <a:lumMod val="65000"/>
                  </a:schemeClr>
                </a:solidFill>
              </a:rPr>
              <a:t>np.pi</a:t>
            </a:r>
            <a:r>
              <a:rPr lang="en-US" altLang="zh-CN" dirty="0">
                <a:solidFill>
                  <a:schemeClr val="bg1">
                    <a:lumMod val="65000"/>
                  </a:schemeClr>
                </a:solidFill>
              </a:rPr>
              <a:t>, </a:t>
            </a:r>
            <a:r>
              <a:rPr lang="en-US" altLang="zh-CN" dirty="0" err="1">
                <a:solidFill>
                  <a:schemeClr val="bg1">
                    <a:lumMod val="65000"/>
                  </a:schemeClr>
                </a:solidFill>
              </a:rPr>
              <a:t>np.pi</a:t>
            </a:r>
            <a:r>
              <a:rPr lang="en-US" altLang="zh-CN" dirty="0">
                <a:solidFill>
                  <a:schemeClr val="bg1">
                    <a:lumMod val="65000"/>
                  </a:schemeClr>
                </a:solidFill>
              </a:rPr>
              <a:t>, 256,endpoint=True)</a:t>
            </a:r>
          </a:p>
          <a:p>
            <a:r>
              <a:rPr lang="en-US" altLang="zh-CN" dirty="0">
                <a:solidFill>
                  <a:schemeClr val="bg1">
                    <a:lumMod val="65000"/>
                  </a:schemeClr>
                </a:solidFill>
              </a:rPr>
              <a:t>C,S = </a:t>
            </a:r>
            <a:r>
              <a:rPr lang="en-US" altLang="zh-CN" dirty="0" err="1">
                <a:solidFill>
                  <a:schemeClr val="bg1">
                    <a:lumMod val="65000"/>
                  </a:schemeClr>
                </a:solidFill>
              </a:rPr>
              <a:t>np.cos</a:t>
            </a:r>
            <a:r>
              <a:rPr lang="en-US" altLang="zh-CN" dirty="0">
                <a:solidFill>
                  <a:schemeClr val="bg1">
                    <a:lumMod val="65000"/>
                  </a:schemeClr>
                </a:solidFill>
              </a:rPr>
              <a:t>(X), </a:t>
            </a:r>
            <a:r>
              <a:rPr lang="en-US" altLang="zh-CN" dirty="0" err="1">
                <a:solidFill>
                  <a:schemeClr val="bg1">
                    <a:lumMod val="65000"/>
                  </a:schemeClr>
                </a:solidFill>
              </a:rPr>
              <a:t>np.sin</a:t>
            </a:r>
            <a:r>
              <a:rPr lang="en-US" altLang="zh-CN" dirty="0">
                <a:solidFill>
                  <a:schemeClr val="bg1">
                    <a:lumMod val="65000"/>
                  </a:schemeClr>
                </a:solidFill>
              </a:rPr>
              <a:t>(X)</a:t>
            </a:r>
          </a:p>
          <a:p>
            <a:r>
              <a:rPr lang="en-US" altLang="zh-CN" dirty="0" err="1">
                <a:solidFill>
                  <a:srgbClr val="ADADAD"/>
                </a:solidFill>
              </a:rPr>
              <a:t>plt.figure</a:t>
            </a:r>
            <a:r>
              <a:rPr lang="en-US" altLang="zh-CN" dirty="0">
                <a:solidFill>
                  <a:srgbClr val="ADADAD"/>
                </a:solidFill>
              </a:rPr>
              <a:t>(</a:t>
            </a:r>
            <a:r>
              <a:rPr lang="en-US" altLang="zh-CN" dirty="0" err="1">
                <a:solidFill>
                  <a:srgbClr val="ADADAD"/>
                </a:solidFill>
              </a:rPr>
              <a:t>figsize</a:t>
            </a:r>
            <a:r>
              <a:rPr lang="en-US" altLang="zh-CN" dirty="0">
                <a:solidFill>
                  <a:srgbClr val="ADADAD"/>
                </a:solidFill>
              </a:rPr>
              <a:t>=(10,6), dpi=80)</a:t>
            </a:r>
          </a:p>
          <a:p>
            <a:r>
              <a:rPr lang="en-US" altLang="zh-CN" dirty="0" err="1"/>
              <a:t>plt.plot</a:t>
            </a:r>
            <a:r>
              <a:rPr lang="en-US" altLang="zh-CN" dirty="0"/>
              <a:t>(</a:t>
            </a:r>
            <a:r>
              <a:rPr lang="en-US" altLang="zh-CN" dirty="0" err="1"/>
              <a:t>X,C,color</a:t>
            </a:r>
            <a:r>
              <a:rPr lang="en-US" altLang="zh-CN" dirty="0"/>
              <a:t>="</a:t>
            </a:r>
            <a:r>
              <a:rPr lang="en-US" altLang="zh-CN" dirty="0" err="1"/>
              <a:t>blue",linewidth</a:t>
            </a:r>
            <a:r>
              <a:rPr lang="en-US" altLang="zh-CN" dirty="0"/>
              <a:t>=4,linestyle="-")</a:t>
            </a:r>
          </a:p>
          <a:p>
            <a:r>
              <a:rPr lang="en-US" altLang="zh-CN" dirty="0" err="1" smtClean="0"/>
              <a:t>plt.plot</a:t>
            </a:r>
            <a:r>
              <a:rPr lang="en-US" altLang="zh-CN" dirty="0" smtClean="0"/>
              <a:t>(</a:t>
            </a:r>
            <a:r>
              <a:rPr lang="en-US" altLang="zh-CN" dirty="0" err="1" smtClean="0"/>
              <a:t>X,S,color</a:t>
            </a:r>
            <a:r>
              <a:rPr lang="en-US" altLang="zh-CN" dirty="0"/>
              <a:t>="red",</a:t>
            </a:r>
            <a:r>
              <a:rPr lang="en-US" altLang="zh-CN" dirty="0" err="1"/>
              <a:t>linewidth</a:t>
            </a:r>
            <a:r>
              <a:rPr lang="en-US" altLang="zh-CN" dirty="0"/>
              <a:t>=4,linestyle="-")</a:t>
            </a:r>
          </a:p>
          <a:p>
            <a:r>
              <a:rPr lang="en-US" altLang="zh-CN" dirty="0" err="1">
                <a:solidFill>
                  <a:schemeClr val="bg1">
                    <a:lumMod val="65000"/>
                  </a:schemeClr>
                </a:solidFill>
              </a:rPr>
              <a:t>plt.show</a:t>
            </a:r>
            <a:r>
              <a:rPr lang="en-US" altLang="zh-CN" dirty="0">
                <a:solidFill>
                  <a:schemeClr val="bg1">
                    <a:lumMod val="65000"/>
                  </a:schemeClr>
                </a:solidFill>
              </a:rPr>
              <a:t>()</a:t>
            </a:r>
          </a:p>
          <a:p>
            <a:endParaRPr lang="zh-CN" altLang="en-US" dirty="0"/>
          </a:p>
        </p:txBody>
      </p:sp>
      <p:pic>
        <p:nvPicPr>
          <p:cNvPr id="7" name="图片 6" descr="图片包含 游戏机&#10;&#10;描述已自动生成">
            <a:extLst>
              <a:ext uri="{FF2B5EF4-FFF2-40B4-BE49-F238E27FC236}">
                <a16:creationId xmlns:a16="http://schemas.microsoft.com/office/drawing/2014/main" xmlns="" id="{2CCC82A2-81CF-4CCE-873E-B9AFDCB9C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035" y="126031"/>
            <a:ext cx="5773060" cy="3463836"/>
          </a:xfrm>
          <a:prstGeom prst="rect">
            <a:avLst/>
          </a:prstGeom>
        </p:spPr>
      </p:pic>
      <p:sp>
        <p:nvSpPr>
          <p:cNvPr id="18" name="矩形: 圆角 17">
            <a:extLst>
              <a:ext uri="{FF2B5EF4-FFF2-40B4-BE49-F238E27FC236}">
                <a16:creationId xmlns:a16="http://schemas.microsoft.com/office/drawing/2014/main" xmlns="" id="{4A6AFD74-479D-4C5C-818D-23E0B36AE5C4}"/>
              </a:ext>
            </a:extLst>
          </p:cNvPr>
          <p:cNvSpPr/>
          <p:nvPr/>
        </p:nvSpPr>
        <p:spPr>
          <a:xfrm>
            <a:off x="1508759" y="2405723"/>
            <a:ext cx="868681" cy="291799"/>
          </a:xfrm>
          <a:prstGeom prst="roundRect">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accent1"/>
                </a:solidFill>
              </a:rPr>
              <a:t>颜色，</a:t>
            </a:r>
            <a:r>
              <a:rPr lang="en-US" altLang="zh-CN" sz="1400" dirty="0">
                <a:solidFill>
                  <a:schemeClr val="accent1"/>
                </a:solidFill>
              </a:rPr>
              <a:t>c</a:t>
            </a:r>
          </a:p>
        </p:txBody>
      </p:sp>
      <p:sp>
        <p:nvSpPr>
          <p:cNvPr id="19" name="矩形: 圆角 18">
            <a:extLst>
              <a:ext uri="{FF2B5EF4-FFF2-40B4-BE49-F238E27FC236}">
                <a16:creationId xmlns:a16="http://schemas.microsoft.com/office/drawing/2014/main" xmlns="" id="{D339D344-4964-4E97-A15F-8E6D883A9551}"/>
              </a:ext>
            </a:extLst>
          </p:cNvPr>
          <p:cNvSpPr/>
          <p:nvPr/>
        </p:nvSpPr>
        <p:spPr>
          <a:xfrm>
            <a:off x="3068320" y="2409936"/>
            <a:ext cx="970280" cy="291799"/>
          </a:xfrm>
          <a:prstGeom prst="roundRect">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accent1"/>
                </a:solidFill>
              </a:rPr>
              <a:t>线宽，</a:t>
            </a:r>
            <a:r>
              <a:rPr lang="en-US" altLang="zh-CN" sz="1400" dirty="0">
                <a:solidFill>
                  <a:schemeClr val="accent1"/>
                </a:solidFill>
              </a:rPr>
              <a:t>lw</a:t>
            </a:r>
          </a:p>
        </p:txBody>
      </p:sp>
      <p:sp>
        <p:nvSpPr>
          <p:cNvPr id="21" name="矩形: 圆角 20">
            <a:extLst>
              <a:ext uri="{FF2B5EF4-FFF2-40B4-BE49-F238E27FC236}">
                <a16:creationId xmlns:a16="http://schemas.microsoft.com/office/drawing/2014/main" xmlns="" id="{AD9942C5-F235-46C9-8588-BE18DE496E2B}"/>
              </a:ext>
            </a:extLst>
          </p:cNvPr>
          <p:cNvSpPr/>
          <p:nvPr/>
        </p:nvSpPr>
        <p:spPr>
          <a:xfrm>
            <a:off x="4455160" y="2405724"/>
            <a:ext cx="970280" cy="291799"/>
          </a:xfrm>
          <a:prstGeom prst="roundRect">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accent1"/>
                </a:solidFill>
              </a:rPr>
              <a:t>线型，</a:t>
            </a:r>
            <a:r>
              <a:rPr lang="en-US" altLang="zh-CN" sz="1400" dirty="0">
                <a:solidFill>
                  <a:schemeClr val="accent1"/>
                </a:solidFill>
              </a:rPr>
              <a:t>ls</a:t>
            </a:r>
          </a:p>
        </p:txBody>
      </p:sp>
    </p:spTree>
    <p:extLst>
      <p:ext uri="{BB962C8B-B14F-4D97-AF65-F5344CB8AC3E}">
        <p14:creationId xmlns:p14="http://schemas.microsoft.com/office/powerpoint/2010/main" val="70048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8" grpId="0" animBg="1"/>
      <p:bldP spid="19"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颜色</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8</a:t>
            </a:fld>
            <a:endParaRPr lang="zh-CN" altLang="en-US"/>
          </a:p>
        </p:txBody>
      </p:sp>
      <p:graphicFrame>
        <p:nvGraphicFramePr>
          <p:cNvPr id="4" name="表格 3">
            <a:extLst>
              <a:ext uri="{FF2B5EF4-FFF2-40B4-BE49-F238E27FC236}">
                <a16:creationId xmlns:a16="http://schemas.microsoft.com/office/drawing/2014/main" xmlns="" id="{C662E5B6-8F9A-4228-B157-5F5F706AE047}"/>
              </a:ext>
            </a:extLst>
          </p:cNvPr>
          <p:cNvGraphicFramePr>
            <a:graphicFrameLocks noGrp="1"/>
          </p:cNvGraphicFramePr>
          <p:nvPr>
            <p:extLst>
              <p:ext uri="{D42A27DB-BD31-4B8C-83A1-F6EECF244321}">
                <p14:modId xmlns:p14="http://schemas.microsoft.com/office/powerpoint/2010/main" val="2163114732"/>
              </p:ext>
            </p:extLst>
          </p:nvPr>
        </p:nvGraphicFramePr>
        <p:xfrm>
          <a:off x="0" y="1000922"/>
          <a:ext cx="2313096" cy="3291840"/>
        </p:xfrm>
        <a:graphic>
          <a:graphicData uri="http://schemas.openxmlformats.org/drawingml/2006/table">
            <a:tbl>
              <a:tblPr/>
              <a:tblGrid>
                <a:gridCol w="809416">
                  <a:extLst>
                    <a:ext uri="{9D8B030D-6E8A-4147-A177-3AD203B41FA5}">
                      <a16:colId xmlns:a16="http://schemas.microsoft.com/office/drawing/2014/main" xmlns="" val="2149610639"/>
                    </a:ext>
                  </a:extLst>
                </a:gridCol>
                <a:gridCol w="1503680">
                  <a:extLst>
                    <a:ext uri="{9D8B030D-6E8A-4147-A177-3AD203B41FA5}">
                      <a16:colId xmlns:a16="http://schemas.microsoft.com/office/drawing/2014/main" xmlns="" val="2449562202"/>
                    </a:ext>
                  </a:extLst>
                </a:gridCol>
              </a:tblGrid>
              <a:tr h="0">
                <a:tc>
                  <a:txBody>
                    <a:bodyPr/>
                    <a:lstStyle/>
                    <a:p>
                      <a:r>
                        <a:rPr lang="zh-CN" altLang="en-US" dirty="0">
                          <a:effectLst/>
                        </a:rPr>
                        <a:t>缩写</a:t>
                      </a:r>
                      <a:endParaRPr lang="en-US" dirty="0">
                        <a:effectLst/>
                      </a:endParaRPr>
                    </a:p>
                  </a:txBody>
                  <a:tcPr anchor="ctr">
                    <a:lnL>
                      <a:noFill/>
                    </a:lnL>
                    <a:lnR>
                      <a:noFill/>
                    </a:lnR>
                    <a:lnT>
                      <a:noFill/>
                    </a:lnT>
                    <a:lnB>
                      <a:noFill/>
                    </a:lnB>
                    <a:solidFill>
                      <a:srgbClr val="F0F0F0"/>
                    </a:solidFill>
                  </a:tcPr>
                </a:tc>
                <a:tc>
                  <a:txBody>
                    <a:bodyPr/>
                    <a:lstStyle/>
                    <a:p>
                      <a:r>
                        <a:rPr lang="zh-CN" altLang="en-US" dirty="0">
                          <a:effectLst/>
                        </a:rPr>
                        <a:t>颜色</a:t>
                      </a:r>
                      <a:endParaRPr lang="en-US" dirty="0">
                        <a:effectLst/>
                      </a:endParaRPr>
                    </a:p>
                  </a:txBody>
                  <a:tcPr anchor="ctr">
                    <a:lnL>
                      <a:noFill/>
                    </a:lnL>
                    <a:lnR>
                      <a:noFill/>
                    </a:lnR>
                    <a:lnT>
                      <a:noFill/>
                    </a:lnT>
                    <a:lnB>
                      <a:noFill/>
                    </a:lnB>
                    <a:solidFill>
                      <a:srgbClr val="F0F0F0"/>
                    </a:solidFill>
                  </a:tcPr>
                </a:tc>
                <a:extLst>
                  <a:ext uri="{0D108BD9-81ED-4DB2-BD59-A6C34878D82A}">
                    <a16:rowId xmlns:a16="http://schemas.microsoft.com/office/drawing/2014/main" xmlns="" val="620257443"/>
                  </a:ext>
                </a:extLst>
              </a:tr>
              <a:tr h="0">
                <a:tc>
                  <a:txBody>
                    <a:bodyPr/>
                    <a:lstStyle/>
                    <a:p>
                      <a:r>
                        <a:rPr lang="en-US">
                          <a:effectLst/>
                        </a:rPr>
                        <a:t>'b'</a:t>
                      </a:r>
                    </a:p>
                  </a:txBody>
                  <a:tcPr anchor="ctr">
                    <a:lnL>
                      <a:noFill/>
                    </a:lnL>
                    <a:lnR>
                      <a:noFill/>
                    </a:lnR>
                    <a:lnT>
                      <a:noFill/>
                    </a:lnT>
                    <a:lnB>
                      <a:noFill/>
                    </a:lnB>
                    <a:solidFill>
                      <a:srgbClr val="FFFFFF"/>
                    </a:solidFill>
                  </a:tcPr>
                </a:tc>
                <a:tc>
                  <a:txBody>
                    <a:bodyPr/>
                    <a:lstStyle/>
                    <a:p>
                      <a:r>
                        <a:rPr lang="en-US" dirty="0">
                          <a:effectLst/>
                        </a:rPr>
                        <a:t>blue</a:t>
                      </a:r>
                    </a:p>
                  </a:txBody>
                  <a:tcPr anchor="ctr">
                    <a:lnL>
                      <a:noFill/>
                    </a:lnL>
                    <a:lnR>
                      <a:noFill/>
                    </a:lnR>
                    <a:lnT>
                      <a:noFill/>
                    </a:lnT>
                    <a:lnB>
                      <a:noFill/>
                    </a:lnB>
                    <a:solidFill>
                      <a:srgbClr val="FFFFFF"/>
                    </a:solidFill>
                  </a:tcPr>
                </a:tc>
                <a:extLst>
                  <a:ext uri="{0D108BD9-81ED-4DB2-BD59-A6C34878D82A}">
                    <a16:rowId xmlns:a16="http://schemas.microsoft.com/office/drawing/2014/main" xmlns="" val="1285359027"/>
                  </a:ext>
                </a:extLst>
              </a:tr>
              <a:tr h="0">
                <a:tc>
                  <a:txBody>
                    <a:bodyPr/>
                    <a:lstStyle/>
                    <a:p>
                      <a:r>
                        <a:rPr lang="en-US">
                          <a:effectLst/>
                        </a:rPr>
                        <a:t>'g'</a:t>
                      </a:r>
                    </a:p>
                  </a:txBody>
                  <a:tcPr anchor="ctr">
                    <a:lnL>
                      <a:noFill/>
                    </a:lnL>
                    <a:lnR>
                      <a:noFill/>
                    </a:lnR>
                    <a:lnT>
                      <a:noFill/>
                    </a:lnT>
                    <a:lnB>
                      <a:noFill/>
                    </a:lnB>
                    <a:solidFill>
                      <a:srgbClr val="FFFFFF"/>
                    </a:solidFill>
                  </a:tcPr>
                </a:tc>
                <a:tc>
                  <a:txBody>
                    <a:bodyPr/>
                    <a:lstStyle/>
                    <a:p>
                      <a:r>
                        <a:rPr lang="en-US">
                          <a:effectLst/>
                        </a:rPr>
                        <a:t>green</a:t>
                      </a:r>
                    </a:p>
                  </a:txBody>
                  <a:tcPr anchor="ctr">
                    <a:lnL>
                      <a:noFill/>
                    </a:lnL>
                    <a:lnR>
                      <a:noFill/>
                    </a:lnR>
                    <a:lnT>
                      <a:noFill/>
                    </a:lnT>
                    <a:lnB>
                      <a:noFill/>
                    </a:lnB>
                    <a:solidFill>
                      <a:srgbClr val="FFFFFF"/>
                    </a:solidFill>
                  </a:tcPr>
                </a:tc>
                <a:extLst>
                  <a:ext uri="{0D108BD9-81ED-4DB2-BD59-A6C34878D82A}">
                    <a16:rowId xmlns:a16="http://schemas.microsoft.com/office/drawing/2014/main" xmlns="" val="2466202098"/>
                  </a:ext>
                </a:extLst>
              </a:tr>
              <a:tr h="0">
                <a:tc>
                  <a:txBody>
                    <a:bodyPr/>
                    <a:lstStyle/>
                    <a:p>
                      <a:r>
                        <a:rPr lang="en-US">
                          <a:effectLst/>
                        </a:rPr>
                        <a:t>'r'</a:t>
                      </a:r>
                    </a:p>
                  </a:txBody>
                  <a:tcPr anchor="ctr">
                    <a:lnL>
                      <a:noFill/>
                    </a:lnL>
                    <a:lnR>
                      <a:noFill/>
                    </a:lnR>
                    <a:lnT>
                      <a:noFill/>
                    </a:lnT>
                    <a:lnB>
                      <a:noFill/>
                    </a:lnB>
                    <a:solidFill>
                      <a:srgbClr val="FFFFFF"/>
                    </a:solidFill>
                  </a:tcPr>
                </a:tc>
                <a:tc>
                  <a:txBody>
                    <a:bodyPr/>
                    <a:lstStyle/>
                    <a:p>
                      <a:r>
                        <a:rPr lang="en-US" dirty="0">
                          <a:effectLst/>
                        </a:rPr>
                        <a:t>red</a:t>
                      </a:r>
                    </a:p>
                  </a:txBody>
                  <a:tcPr anchor="ctr">
                    <a:lnL>
                      <a:noFill/>
                    </a:lnL>
                    <a:lnR>
                      <a:noFill/>
                    </a:lnR>
                    <a:lnT>
                      <a:noFill/>
                    </a:lnT>
                    <a:lnB>
                      <a:noFill/>
                    </a:lnB>
                    <a:solidFill>
                      <a:srgbClr val="FFFFFF"/>
                    </a:solidFill>
                  </a:tcPr>
                </a:tc>
                <a:extLst>
                  <a:ext uri="{0D108BD9-81ED-4DB2-BD59-A6C34878D82A}">
                    <a16:rowId xmlns:a16="http://schemas.microsoft.com/office/drawing/2014/main" xmlns="" val="3928654282"/>
                  </a:ext>
                </a:extLst>
              </a:tr>
              <a:tr h="0">
                <a:tc>
                  <a:txBody>
                    <a:bodyPr/>
                    <a:lstStyle/>
                    <a:p>
                      <a:r>
                        <a:rPr lang="en-US">
                          <a:effectLst/>
                        </a:rPr>
                        <a:t>'c'</a:t>
                      </a:r>
                    </a:p>
                  </a:txBody>
                  <a:tcPr anchor="ctr">
                    <a:lnL>
                      <a:noFill/>
                    </a:lnL>
                    <a:lnR>
                      <a:noFill/>
                    </a:lnR>
                    <a:lnT>
                      <a:noFill/>
                    </a:lnT>
                    <a:lnB>
                      <a:noFill/>
                    </a:lnB>
                    <a:solidFill>
                      <a:srgbClr val="FFFFFF"/>
                    </a:solidFill>
                  </a:tcPr>
                </a:tc>
                <a:tc>
                  <a:txBody>
                    <a:bodyPr/>
                    <a:lstStyle/>
                    <a:p>
                      <a:r>
                        <a:rPr lang="en-US" dirty="0">
                          <a:effectLst/>
                        </a:rPr>
                        <a:t>cyan</a:t>
                      </a:r>
                    </a:p>
                  </a:txBody>
                  <a:tcPr anchor="ctr">
                    <a:lnL>
                      <a:noFill/>
                    </a:lnL>
                    <a:lnR>
                      <a:noFill/>
                    </a:lnR>
                    <a:lnT>
                      <a:noFill/>
                    </a:lnT>
                    <a:lnB>
                      <a:noFill/>
                    </a:lnB>
                    <a:solidFill>
                      <a:srgbClr val="FFFFFF"/>
                    </a:solidFill>
                  </a:tcPr>
                </a:tc>
                <a:extLst>
                  <a:ext uri="{0D108BD9-81ED-4DB2-BD59-A6C34878D82A}">
                    <a16:rowId xmlns:a16="http://schemas.microsoft.com/office/drawing/2014/main" xmlns="" val="3611803937"/>
                  </a:ext>
                </a:extLst>
              </a:tr>
              <a:tr h="0">
                <a:tc>
                  <a:txBody>
                    <a:bodyPr/>
                    <a:lstStyle/>
                    <a:p>
                      <a:r>
                        <a:rPr lang="en-US">
                          <a:effectLst/>
                        </a:rPr>
                        <a:t>'m'</a:t>
                      </a:r>
                    </a:p>
                  </a:txBody>
                  <a:tcPr anchor="ctr">
                    <a:lnL>
                      <a:noFill/>
                    </a:lnL>
                    <a:lnR>
                      <a:noFill/>
                    </a:lnR>
                    <a:lnT>
                      <a:noFill/>
                    </a:lnT>
                    <a:lnB>
                      <a:noFill/>
                    </a:lnB>
                    <a:solidFill>
                      <a:srgbClr val="FFFFFF"/>
                    </a:solidFill>
                  </a:tcPr>
                </a:tc>
                <a:tc>
                  <a:txBody>
                    <a:bodyPr/>
                    <a:lstStyle/>
                    <a:p>
                      <a:r>
                        <a:rPr lang="en-US">
                          <a:effectLst/>
                        </a:rPr>
                        <a:t>magenta</a:t>
                      </a:r>
                    </a:p>
                  </a:txBody>
                  <a:tcPr anchor="ctr">
                    <a:lnL>
                      <a:noFill/>
                    </a:lnL>
                    <a:lnR>
                      <a:noFill/>
                    </a:lnR>
                    <a:lnT>
                      <a:noFill/>
                    </a:lnT>
                    <a:lnB>
                      <a:noFill/>
                    </a:lnB>
                    <a:solidFill>
                      <a:srgbClr val="FFFFFF"/>
                    </a:solidFill>
                  </a:tcPr>
                </a:tc>
                <a:extLst>
                  <a:ext uri="{0D108BD9-81ED-4DB2-BD59-A6C34878D82A}">
                    <a16:rowId xmlns:a16="http://schemas.microsoft.com/office/drawing/2014/main" xmlns="" val="3958523982"/>
                  </a:ext>
                </a:extLst>
              </a:tr>
              <a:tr h="0">
                <a:tc>
                  <a:txBody>
                    <a:bodyPr/>
                    <a:lstStyle/>
                    <a:p>
                      <a:r>
                        <a:rPr lang="en-US">
                          <a:effectLst/>
                        </a:rPr>
                        <a:t>'y'</a:t>
                      </a:r>
                    </a:p>
                  </a:txBody>
                  <a:tcPr anchor="ctr">
                    <a:lnL>
                      <a:noFill/>
                    </a:lnL>
                    <a:lnR>
                      <a:noFill/>
                    </a:lnR>
                    <a:lnT>
                      <a:noFill/>
                    </a:lnT>
                    <a:lnB>
                      <a:noFill/>
                    </a:lnB>
                    <a:solidFill>
                      <a:srgbClr val="FFFFFF"/>
                    </a:solidFill>
                  </a:tcPr>
                </a:tc>
                <a:tc>
                  <a:txBody>
                    <a:bodyPr/>
                    <a:lstStyle/>
                    <a:p>
                      <a:r>
                        <a:rPr lang="en-US">
                          <a:effectLst/>
                        </a:rPr>
                        <a:t>yellow</a:t>
                      </a:r>
                    </a:p>
                  </a:txBody>
                  <a:tcPr anchor="ctr">
                    <a:lnL>
                      <a:noFill/>
                    </a:lnL>
                    <a:lnR>
                      <a:noFill/>
                    </a:lnR>
                    <a:lnT>
                      <a:noFill/>
                    </a:lnT>
                    <a:lnB>
                      <a:noFill/>
                    </a:lnB>
                    <a:solidFill>
                      <a:srgbClr val="FFFFFF"/>
                    </a:solidFill>
                  </a:tcPr>
                </a:tc>
                <a:extLst>
                  <a:ext uri="{0D108BD9-81ED-4DB2-BD59-A6C34878D82A}">
                    <a16:rowId xmlns:a16="http://schemas.microsoft.com/office/drawing/2014/main" xmlns="" val="3645380654"/>
                  </a:ext>
                </a:extLst>
              </a:tr>
              <a:tr h="0">
                <a:tc>
                  <a:txBody>
                    <a:bodyPr/>
                    <a:lstStyle/>
                    <a:p>
                      <a:r>
                        <a:rPr lang="en-US">
                          <a:effectLst/>
                        </a:rPr>
                        <a:t>'k'</a:t>
                      </a:r>
                    </a:p>
                  </a:txBody>
                  <a:tcPr anchor="ctr">
                    <a:lnL>
                      <a:noFill/>
                    </a:lnL>
                    <a:lnR>
                      <a:noFill/>
                    </a:lnR>
                    <a:lnT>
                      <a:noFill/>
                    </a:lnT>
                    <a:lnB>
                      <a:noFill/>
                    </a:lnB>
                    <a:solidFill>
                      <a:srgbClr val="FFFFFF"/>
                    </a:solidFill>
                  </a:tcPr>
                </a:tc>
                <a:tc>
                  <a:txBody>
                    <a:bodyPr/>
                    <a:lstStyle/>
                    <a:p>
                      <a:r>
                        <a:rPr lang="en-US">
                          <a:effectLst/>
                        </a:rPr>
                        <a:t>black</a:t>
                      </a:r>
                    </a:p>
                  </a:txBody>
                  <a:tcPr anchor="ctr">
                    <a:lnL>
                      <a:noFill/>
                    </a:lnL>
                    <a:lnR>
                      <a:noFill/>
                    </a:lnR>
                    <a:lnT>
                      <a:noFill/>
                    </a:lnT>
                    <a:lnB>
                      <a:noFill/>
                    </a:lnB>
                    <a:solidFill>
                      <a:srgbClr val="FFFFFF"/>
                    </a:solidFill>
                  </a:tcPr>
                </a:tc>
                <a:extLst>
                  <a:ext uri="{0D108BD9-81ED-4DB2-BD59-A6C34878D82A}">
                    <a16:rowId xmlns:a16="http://schemas.microsoft.com/office/drawing/2014/main" xmlns="" val="1292520400"/>
                  </a:ext>
                </a:extLst>
              </a:tr>
              <a:tr h="0">
                <a:tc>
                  <a:txBody>
                    <a:bodyPr/>
                    <a:lstStyle/>
                    <a:p>
                      <a:r>
                        <a:rPr lang="en-US">
                          <a:effectLst/>
                        </a:rPr>
                        <a:t>'w'</a:t>
                      </a:r>
                    </a:p>
                  </a:txBody>
                  <a:tcPr anchor="ctr">
                    <a:lnL>
                      <a:noFill/>
                    </a:lnL>
                    <a:lnR>
                      <a:noFill/>
                    </a:lnR>
                    <a:lnT>
                      <a:noFill/>
                    </a:lnT>
                    <a:lnB>
                      <a:noFill/>
                    </a:lnB>
                    <a:solidFill>
                      <a:srgbClr val="FFFFFF"/>
                    </a:solidFill>
                  </a:tcPr>
                </a:tc>
                <a:tc>
                  <a:txBody>
                    <a:bodyPr/>
                    <a:lstStyle/>
                    <a:p>
                      <a:r>
                        <a:rPr lang="en-US" dirty="0">
                          <a:effectLst/>
                        </a:rPr>
                        <a:t>white</a:t>
                      </a:r>
                    </a:p>
                  </a:txBody>
                  <a:tcPr anchor="ctr">
                    <a:lnL>
                      <a:noFill/>
                    </a:lnL>
                    <a:lnR>
                      <a:noFill/>
                    </a:lnR>
                    <a:lnT>
                      <a:noFill/>
                    </a:lnT>
                    <a:lnB>
                      <a:noFill/>
                    </a:lnB>
                    <a:solidFill>
                      <a:srgbClr val="FFFFFF"/>
                    </a:solidFill>
                  </a:tcPr>
                </a:tc>
                <a:extLst>
                  <a:ext uri="{0D108BD9-81ED-4DB2-BD59-A6C34878D82A}">
                    <a16:rowId xmlns:a16="http://schemas.microsoft.com/office/drawing/2014/main" xmlns="" val="1646929659"/>
                  </a:ext>
                </a:extLst>
              </a:tr>
            </a:tbl>
          </a:graphicData>
        </a:graphic>
      </p:graphicFrame>
      <p:sp>
        <p:nvSpPr>
          <p:cNvPr id="18" name="Rectangle 2">
            <a:extLst>
              <a:ext uri="{FF2B5EF4-FFF2-40B4-BE49-F238E27FC236}">
                <a16:creationId xmlns:a16="http://schemas.microsoft.com/office/drawing/2014/main" xmlns="" id="{F0AE092A-3083-4F46-96B9-4824BA2E2B3C}"/>
              </a:ext>
            </a:extLst>
          </p:cNvPr>
          <p:cNvSpPr>
            <a:spLocks noChangeArrowheads="1"/>
          </p:cNvSpPr>
          <p:nvPr/>
        </p:nvSpPr>
        <p:spPr bwMode="auto">
          <a:xfrm>
            <a:off x="0" y="487980"/>
            <a:ext cx="12378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333333"/>
                </a:solidFill>
                <a:effectLst/>
                <a:latin typeface="Arial" panose="020B0604020202020204" pitchFamily="34" charset="0"/>
                <a:ea typeface="helvetica neue"/>
              </a:rPr>
              <a:t>color </a:t>
            </a:r>
            <a:r>
              <a:rPr kumimoji="0" lang="zh-CN" altLang="en-US" b="1" i="0" u="none" strike="noStrike" cap="none" normalizeH="0" baseline="0" dirty="0">
                <a:ln>
                  <a:noFill/>
                </a:ln>
                <a:solidFill>
                  <a:srgbClr val="333333"/>
                </a:solidFill>
                <a:effectLst/>
                <a:latin typeface="Arial" panose="020B0604020202020204" pitchFamily="34" charset="0"/>
                <a:ea typeface="helvetica neue"/>
              </a:rPr>
              <a:t>或 </a:t>
            </a:r>
            <a:r>
              <a:rPr lang="en-US" altLang="zh-CN" b="1" dirty="0">
                <a:solidFill>
                  <a:srgbClr val="333333"/>
                </a:solidFill>
                <a:latin typeface="Arial" panose="020B0604020202020204" pitchFamily="34" charset="0"/>
                <a:ea typeface="helvetica neue"/>
              </a:rPr>
              <a:t>c</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26" name="Rectangle 2">
            <a:extLst>
              <a:ext uri="{FF2B5EF4-FFF2-40B4-BE49-F238E27FC236}">
                <a16:creationId xmlns:a16="http://schemas.microsoft.com/office/drawing/2014/main" xmlns="" id="{223249A5-B8D9-4616-8748-DB44F50772B2}"/>
              </a:ext>
            </a:extLst>
          </p:cNvPr>
          <p:cNvSpPr>
            <a:spLocks noChangeArrowheads="1"/>
          </p:cNvSpPr>
          <p:nvPr/>
        </p:nvSpPr>
        <p:spPr bwMode="auto">
          <a:xfrm>
            <a:off x="-1" y="131129"/>
            <a:ext cx="10213052" cy="369332"/>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rgbClr val="333333"/>
                </a:solidFill>
                <a:effectLst/>
                <a:latin typeface="Arial" panose="020B0604020202020204" pitchFamily="34" charset="0"/>
                <a:ea typeface="helvetica neue"/>
              </a:rPr>
              <a:t>还可以用：</a:t>
            </a:r>
            <a:r>
              <a:rPr kumimoji="0" lang="en-US" altLang="zh-CN" b="1" i="0" u="none" strike="noStrike" cap="none" normalizeH="0" baseline="0" dirty="0">
                <a:ln>
                  <a:noFill/>
                </a:ln>
                <a:solidFill>
                  <a:srgbClr val="333333"/>
                </a:solidFill>
                <a:effectLst/>
                <a:latin typeface="Arial" panose="020B0604020202020204" pitchFamily="34" charset="0"/>
                <a:ea typeface="helvetica neue"/>
              </a:rPr>
              <a:t>1.</a:t>
            </a:r>
            <a:r>
              <a:rPr lang="en-US" altLang="zh-CN" b="1" dirty="0">
                <a:solidFill>
                  <a:srgbClr val="333333"/>
                </a:solidFill>
                <a:latin typeface="Arial" panose="020B0604020202020204" pitchFamily="34" charset="0"/>
                <a:ea typeface="helvetica neue"/>
              </a:rPr>
              <a:t>RGB</a:t>
            </a:r>
            <a:r>
              <a:rPr lang="zh-CN" altLang="en-US" b="1" dirty="0">
                <a:solidFill>
                  <a:srgbClr val="333333"/>
                </a:solidFill>
                <a:latin typeface="Arial" panose="020B0604020202020204" pitchFamily="34" charset="0"/>
                <a:ea typeface="helvetica neue"/>
              </a:rPr>
              <a:t>值</a:t>
            </a:r>
            <a:r>
              <a:rPr lang="en-US" altLang="zh-CN" b="1" dirty="0">
                <a:solidFill>
                  <a:srgbClr val="333333"/>
                </a:solidFill>
                <a:latin typeface="Arial" panose="020B0604020202020204" pitchFamily="34" charset="0"/>
                <a:ea typeface="helvetica neue"/>
              </a:rPr>
              <a:t>, (0.1,0.2,0.5), #0f0f0f </a:t>
            </a:r>
            <a:r>
              <a:rPr lang="zh-CN" altLang="en-US" b="1" dirty="0">
                <a:solidFill>
                  <a:srgbClr val="333333"/>
                </a:solidFill>
                <a:latin typeface="Arial" panose="020B0604020202020204" pitchFamily="34" charset="0"/>
                <a:ea typeface="helvetica neue"/>
              </a:rPr>
              <a:t>；</a:t>
            </a:r>
            <a:r>
              <a:rPr lang="en-US" altLang="zh-CN" b="1" dirty="0">
                <a:solidFill>
                  <a:srgbClr val="333333"/>
                </a:solidFill>
                <a:latin typeface="Arial" panose="020B0604020202020204" pitchFamily="34" charset="0"/>
                <a:ea typeface="helvetica neue"/>
              </a:rPr>
              <a:t>2.'C0','C1'</a:t>
            </a:r>
            <a:r>
              <a:rPr lang="zh-CN" altLang="en-US" b="1" dirty="0">
                <a:solidFill>
                  <a:srgbClr val="333333"/>
                </a:solidFill>
                <a:latin typeface="Arial" panose="020B0604020202020204" pitchFamily="34" charset="0"/>
                <a:ea typeface="helvetica neue"/>
              </a:rPr>
              <a:t>表示当前颜色循环值中的第</a:t>
            </a:r>
            <a:r>
              <a:rPr lang="en-US" altLang="zh-CN" b="1" dirty="0">
                <a:solidFill>
                  <a:srgbClr val="333333"/>
                </a:solidFill>
                <a:latin typeface="Arial" panose="020B0604020202020204" pitchFamily="34" charset="0"/>
                <a:ea typeface="helvetica neue"/>
              </a:rPr>
              <a:t>1,2,…</a:t>
            </a:r>
            <a:r>
              <a:rPr lang="zh-CN" altLang="en-US" b="1" dirty="0">
                <a:solidFill>
                  <a:srgbClr val="333333"/>
                </a:solidFill>
                <a:latin typeface="Arial" panose="020B0604020202020204" pitchFamily="34" charset="0"/>
                <a:ea typeface="helvetica neue"/>
              </a:rPr>
              <a:t>个颜色</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xmlns="" id="{B5CACB6F-6A47-4773-A67B-74D291D6D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906" y="869885"/>
            <a:ext cx="9045787" cy="5653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05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E4F9F79B-A093-478E-96B5-EE02BC93A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xmlns="" id="{BD1E5FF2-8C87-4E3C-8C96-6E94B27B75EF}"/>
              </a:ext>
            </a:extLst>
          </p:cNvPr>
          <p:cNvSpPr>
            <a:spLocks noGrp="1"/>
          </p:cNvSpPr>
          <p:nvPr>
            <p:ph type="title"/>
          </p:nvPr>
        </p:nvSpPr>
        <p:spPr>
          <a:xfrm>
            <a:off x="640079" y="4526280"/>
            <a:ext cx="7410681" cy="1737360"/>
          </a:xfrm>
        </p:spPr>
        <p:txBody>
          <a:bodyPr>
            <a:normAutofit/>
          </a:bodyPr>
          <a:lstStyle/>
          <a:p>
            <a:r>
              <a:rPr lang="zh-CN" altLang="en-US" sz="4800" dirty="0">
                <a:latin typeface="微软雅黑" panose="020B0503020204020204" pitchFamily="34" charset="-122"/>
                <a:ea typeface="微软雅黑" panose="020B0503020204020204" pitchFamily="34" charset="-122"/>
              </a:rPr>
              <a:t>线型列表</a:t>
            </a:r>
          </a:p>
        </p:txBody>
      </p:sp>
      <p:sp>
        <p:nvSpPr>
          <p:cNvPr id="22" name="Freeform: Shape 9">
            <a:extLst>
              <a:ext uri="{FF2B5EF4-FFF2-40B4-BE49-F238E27FC236}">
                <a16:creationId xmlns:a16="http://schemas.microsoft.com/office/drawing/2014/main" xmlns="" id="{11394CD8-BD30-4B74-86F4-51FDF33834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xmlns="" id="{D4C22394-EBC2-4FAF-A555-6C02D589EE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xmlns="" id="{F7194F93-1F71-4A70-9DF1-28F183771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xmlns="" id="{9BBC0C84-DC2A-43AE-9576-0A44295E8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日期占位符 14">
            <a:extLst>
              <a:ext uri="{FF2B5EF4-FFF2-40B4-BE49-F238E27FC236}">
                <a16:creationId xmlns:a16="http://schemas.microsoft.com/office/drawing/2014/main" xmlns="" id="{8499D7A5-191F-4DF4-A9AC-D7018974BEEC}"/>
              </a:ext>
            </a:extLst>
          </p:cNvPr>
          <p:cNvSpPr>
            <a:spLocks noGrp="1"/>
          </p:cNvSpPr>
          <p:nvPr>
            <p:ph type="dt" sz="half" idx="10"/>
          </p:nvPr>
        </p:nvSpPr>
        <p:spPr/>
        <p:txBody>
          <a:bodyPr/>
          <a:lstStyle/>
          <a:p>
            <a:fld id="{D6A7DE17-FF75-4DF0-BAC0-95B8FC33BFE0}" type="datetime1">
              <a:rPr lang="zh-CN" altLang="en-US" smtClean="0"/>
              <a:t>2019/11/28</a:t>
            </a:fld>
            <a:endParaRPr lang="zh-CN" altLang="en-US"/>
          </a:p>
        </p:txBody>
      </p:sp>
      <p:sp>
        <p:nvSpPr>
          <p:cNvPr id="17" name="页脚占位符 16">
            <a:extLst>
              <a:ext uri="{FF2B5EF4-FFF2-40B4-BE49-F238E27FC236}">
                <a16:creationId xmlns:a16="http://schemas.microsoft.com/office/drawing/2014/main" xmlns="" id="{897A864C-35BD-463F-993A-41E48595FB01}"/>
              </a:ext>
            </a:extLst>
          </p:cNvPr>
          <p:cNvSpPr>
            <a:spLocks noGrp="1"/>
          </p:cNvSpPr>
          <p:nvPr>
            <p:ph type="ftr" sz="quarter" idx="11"/>
          </p:nvPr>
        </p:nvSpPr>
        <p:spPr/>
        <p:txBody>
          <a:bodyPr/>
          <a:lstStyle/>
          <a:p>
            <a:r>
              <a:rPr lang="zh-CN" altLang="en-US"/>
              <a:t>高级算法语言和程序设计</a:t>
            </a:r>
          </a:p>
        </p:txBody>
      </p:sp>
      <p:sp>
        <p:nvSpPr>
          <p:cNvPr id="27" name="灯片编号占位符 26">
            <a:extLst>
              <a:ext uri="{FF2B5EF4-FFF2-40B4-BE49-F238E27FC236}">
                <a16:creationId xmlns:a16="http://schemas.microsoft.com/office/drawing/2014/main" xmlns="" id="{891D256C-903C-4FB9-B17D-9CFFF6C7C510}"/>
              </a:ext>
            </a:extLst>
          </p:cNvPr>
          <p:cNvSpPr>
            <a:spLocks noGrp="1"/>
          </p:cNvSpPr>
          <p:nvPr>
            <p:ph type="sldNum" sz="quarter" idx="12"/>
          </p:nvPr>
        </p:nvSpPr>
        <p:spPr/>
        <p:txBody>
          <a:bodyPr/>
          <a:lstStyle/>
          <a:p>
            <a:fld id="{E65C1432-8EDE-43EF-BC04-200B22B83EF3}" type="slidenum">
              <a:rPr lang="zh-CN" altLang="en-US" smtClean="0"/>
              <a:t>9</a:t>
            </a:fld>
            <a:endParaRPr lang="zh-CN" altLang="en-US"/>
          </a:p>
        </p:txBody>
      </p:sp>
      <p:graphicFrame>
        <p:nvGraphicFramePr>
          <p:cNvPr id="6" name="表格 5">
            <a:extLst>
              <a:ext uri="{FF2B5EF4-FFF2-40B4-BE49-F238E27FC236}">
                <a16:creationId xmlns:a16="http://schemas.microsoft.com/office/drawing/2014/main" xmlns="" id="{169E910E-67B1-4A7F-B6A3-839C75AAC4A7}"/>
              </a:ext>
            </a:extLst>
          </p:cNvPr>
          <p:cNvGraphicFramePr>
            <a:graphicFrameLocks noGrp="1"/>
          </p:cNvGraphicFramePr>
          <p:nvPr>
            <p:extLst>
              <p:ext uri="{D42A27DB-BD31-4B8C-83A1-F6EECF244321}">
                <p14:modId xmlns:p14="http://schemas.microsoft.com/office/powerpoint/2010/main" val="1271273934"/>
              </p:ext>
            </p:extLst>
          </p:nvPr>
        </p:nvGraphicFramePr>
        <p:xfrm>
          <a:off x="114120" y="565891"/>
          <a:ext cx="3210560" cy="1828800"/>
        </p:xfrm>
        <a:graphic>
          <a:graphicData uri="http://schemas.openxmlformats.org/drawingml/2006/table">
            <a:tbl>
              <a:tblPr/>
              <a:tblGrid>
                <a:gridCol w="731519">
                  <a:extLst>
                    <a:ext uri="{9D8B030D-6E8A-4147-A177-3AD203B41FA5}">
                      <a16:colId xmlns:a16="http://schemas.microsoft.com/office/drawing/2014/main" xmlns="" val="1358444497"/>
                    </a:ext>
                  </a:extLst>
                </a:gridCol>
                <a:gridCol w="2479041">
                  <a:extLst>
                    <a:ext uri="{9D8B030D-6E8A-4147-A177-3AD203B41FA5}">
                      <a16:colId xmlns:a16="http://schemas.microsoft.com/office/drawing/2014/main" xmlns="" val="3061926326"/>
                    </a:ext>
                  </a:extLst>
                </a:gridCol>
              </a:tblGrid>
              <a:tr h="0">
                <a:tc>
                  <a:txBody>
                    <a:bodyPr/>
                    <a:lstStyle/>
                    <a:p>
                      <a:endParaRPr lang="en-US" dirty="0">
                        <a:effectLst/>
                      </a:endParaRPr>
                    </a:p>
                  </a:txBody>
                  <a:tcPr anchor="ctr">
                    <a:lnL>
                      <a:noFill/>
                    </a:lnL>
                    <a:lnR>
                      <a:noFill/>
                    </a:lnR>
                    <a:lnT>
                      <a:noFill/>
                    </a:lnT>
                    <a:lnB>
                      <a:noFill/>
                    </a:lnB>
                    <a:solidFill>
                      <a:srgbClr val="F0F0F0"/>
                    </a:solidFill>
                  </a:tcPr>
                </a:tc>
                <a:tc>
                  <a:txBody>
                    <a:bodyPr/>
                    <a:lstStyle/>
                    <a:p>
                      <a:r>
                        <a:rPr lang="en-US">
                          <a:effectLst/>
                        </a:rPr>
                        <a:t>description</a:t>
                      </a:r>
                    </a:p>
                  </a:txBody>
                  <a:tcPr anchor="ctr">
                    <a:lnL>
                      <a:noFill/>
                    </a:lnL>
                    <a:lnR>
                      <a:noFill/>
                    </a:lnR>
                    <a:lnT>
                      <a:noFill/>
                    </a:lnT>
                    <a:lnB>
                      <a:noFill/>
                    </a:lnB>
                    <a:solidFill>
                      <a:srgbClr val="F0F0F0"/>
                    </a:solidFill>
                  </a:tcPr>
                </a:tc>
                <a:extLst>
                  <a:ext uri="{0D108BD9-81ED-4DB2-BD59-A6C34878D82A}">
                    <a16:rowId xmlns:a16="http://schemas.microsoft.com/office/drawing/2014/main" xmlns="" val="2310593393"/>
                  </a:ext>
                </a:extLst>
              </a:tr>
              <a:tr h="0">
                <a:tc>
                  <a:txBody>
                    <a:bodyPr/>
                    <a:lstStyle/>
                    <a:p>
                      <a:r>
                        <a:rPr lang="en-US" altLang="zh-CN">
                          <a:effectLst/>
                        </a:rPr>
                        <a:t>'-'</a:t>
                      </a:r>
                    </a:p>
                  </a:txBody>
                  <a:tcPr anchor="ctr">
                    <a:lnL>
                      <a:noFill/>
                    </a:lnL>
                    <a:lnR>
                      <a:noFill/>
                    </a:lnR>
                    <a:lnT>
                      <a:noFill/>
                    </a:lnT>
                    <a:lnB>
                      <a:noFill/>
                    </a:lnB>
                    <a:solidFill>
                      <a:srgbClr val="FFFFFF"/>
                    </a:solidFill>
                  </a:tcPr>
                </a:tc>
                <a:tc>
                  <a:txBody>
                    <a:bodyPr/>
                    <a:lstStyle/>
                    <a:p>
                      <a:r>
                        <a:rPr lang="en-US">
                          <a:effectLst/>
                        </a:rPr>
                        <a:t>solid line style</a:t>
                      </a:r>
                    </a:p>
                  </a:txBody>
                  <a:tcPr anchor="ctr">
                    <a:lnL>
                      <a:noFill/>
                    </a:lnL>
                    <a:lnR>
                      <a:noFill/>
                    </a:lnR>
                    <a:lnT>
                      <a:noFill/>
                    </a:lnT>
                    <a:lnB>
                      <a:noFill/>
                    </a:lnB>
                    <a:solidFill>
                      <a:srgbClr val="FFFFFF"/>
                    </a:solidFill>
                  </a:tcPr>
                </a:tc>
                <a:extLst>
                  <a:ext uri="{0D108BD9-81ED-4DB2-BD59-A6C34878D82A}">
                    <a16:rowId xmlns:a16="http://schemas.microsoft.com/office/drawing/2014/main" xmlns="" val="1041928893"/>
                  </a:ext>
                </a:extLst>
              </a:tr>
              <a:tr h="0">
                <a:tc>
                  <a:txBody>
                    <a:bodyPr/>
                    <a:lstStyle/>
                    <a:p>
                      <a:r>
                        <a:rPr lang="en-US" altLang="zh-CN">
                          <a:effectLst/>
                        </a:rPr>
                        <a:t>'--'</a:t>
                      </a:r>
                    </a:p>
                  </a:txBody>
                  <a:tcPr anchor="ctr">
                    <a:lnL>
                      <a:noFill/>
                    </a:lnL>
                    <a:lnR>
                      <a:noFill/>
                    </a:lnR>
                    <a:lnT>
                      <a:noFill/>
                    </a:lnT>
                    <a:lnB>
                      <a:noFill/>
                    </a:lnB>
                    <a:solidFill>
                      <a:srgbClr val="FFFFFF"/>
                    </a:solidFill>
                  </a:tcPr>
                </a:tc>
                <a:tc>
                  <a:txBody>
                    <a:bodyPr/>
                    <a:lstStyle/>
                    <a:p>
                      <a:r>
                        <a:rPr lang="en-US">
                          <a:effectLst/>
                        </a:rPr>
                        <a:t>dashed line style</a:t>
                      </a:r>
                    </a:p>
                  </a:txBody>
                  <a:tcPr anchor="ctr">
                    <a:lnL>
                      <a:noFill/>
                    </a:lnL>
                    <a:lnR>
                      <a:noFill/>
                    </a:lnR>
                    <a:lnT>
                      <a:noFill/>
                    </a:lnT>
                    <a:lnB>
                      <a:noFill/>
                    </a:lnB>
                    <a:solidFill>
                      <a:srgbClr val="FFFFFF"/>
                    </a:solidFill>
                  </a:tcPr>
                </a:tc>
                <a:extLst>
                  <a:ext uri="{0D108BD9-81ED-4DB2-BD59-A6C34878D82A}">
                    <a16:rowId xmlns:a16="http://schemas.microsoft.com/office/drawing/2014/main" xmlns="" val="104833060"/>
                  </a:ext>
                </a:extLst>
              </a:tr>
              <a:tr h="0">
                <a:tc>
                  <a:txBody>
                    <a:bodyPr/>
                    <a:lstStyle/>
                    <a:p>
                      <a:r>
                        <a:rPr lang="en-US" altLang="zh-CN">
                          <a:effectLst/>
                        </a:rPr>
                        <a:t>'-.'</a:t>
                      </a:r>
                    </a:p>
                  </a:txBody>
                  <a:tcPr anchor="ctr">
                    <a:lnL>
                      <a:noFill/>
                    </a:lnL>
                    <a:lnR>
                      <a:noFill/>
                    </a:lnR>
                    <a:lnT>
                      <a:noFill/>
                    </a:lnT>
                    <a:lnB>
                      <a:noFill/>
                    </a:lnB>
                    <a:solidFill>
                      <a:srgbClr val="FFFFFF"/>
                    </a:solidFill>
                  </a:tcPr>
                </a:tc>
                <a:tc>
                  <a:txBody>
                    <a:bodyPr/>
                    <a:lstStyle/>
                    <a:p>
                      <a:r>
                        <a:rPr lang="en-US">
                          <a:effectLst/>
                        </a:rPr>
                        <a:t>dash-dot line style</a:t>
                      </a:r>
                    </a:p>
                  </a:txBody>
                  <a:tcPr anchor="ctr">
                    <a:lnL>
                      <a:noFill/>
                    </a:lnL>
                    <a:lnR>
                      <a:noFill/>
                    </a:lnR>
                    <a:lnT>
                      <a:noFill/>
                    </a:lnT>
                    <a:lnB>
                      <a:noFill/>
                    </a:lnB>
                    <a:solidFill>
                      <a:srgbClr val="FFFFFF"/>
                    </a:solidFill>
                  </a:tcPr>
                </a:tc>
                <a:extLst>
                  <a:ext uri="{0D108BD9-81ED-4DB2-BD59-A6C34878D82A}">
                    <a16:rowId xmlns:a16="http://schemas.microsoft.com/office/drawing/2014/main" xmlns="" val="46597154"/>
                  </a:ext>
                </a:extLst>
              </a:tr>
              <a:tr h="0">
                <a:tc>
                  <a:txBody>
                    <a:bodyPr/>
                    <a:lstStyle/>
                    <a:p>
                      <a:r>
                        <a:rPr lang="en-US" altLang="zh-CN" dirty="0">
                          <a:effectLst/>
                        </a:rPr>
                        <a:t>':'</a:t>
                      </a:r>
                    </a:p>
                  </a:txBody>
                  <a:tcPr anchor="ctr">
                    <a:lnL>
                      <a:noFill/>
                    </a:lnL>
                    <a:lnR>
                      <a:noFill/>
                    </a:lnR>
                    <a:lnT>
                      <a:noFill/>
                    </a:lnT>
                    <a:lnB>
                      <a:noFill/>
                    </a:lnB>
                    <a:solidFill>
                      <a:srgbClr val="FFFFFF"/>
                    </a:solidFill>
                  </a:tcPr>
                </a:tc>
                <a:tc>
                  <a:txBody>
                    <a:bodyPr/>
                    <a:lstStyle/>
                    <a:p>
                      <a:r>
                        <a:rPr lang="en-US" dirty="0">
                          <a:effectLst/>
                        </a:rPr>
                        <a:t>dotted line style</a:t>
                      </a:r>
                    </a:p>
                  </a:txBody>
                  <a:tcPr anchor="ctr">
                    <a:lnL>
                      <a:noFill/>
                    </a:lnL>
                    <a:lnR>
                      <a:noFill/>
                    </a:lnR>
                    <a:lnT>
                      <a:noFill/>
                    </a:lnT>
                    <a:lnB>
                      <a:noFill/>
                    </a:lnB>
                    <a:solidFill>
                      <a:srgbClr val="FFFFFF"/>
                    </a:solidFill>
                  </a:tcPr>
                </a:tc>
                <a:extLst>
                  <a:ext uri="{0D108BD9-81ED-4DB2-BD59-A6C34878D82A}">
                    <a16:rowId xmlns:a16="http://schemas.microsoft.com/office/drawing/2014/main" xmlns="" val="1034013441"/>
                  </a:ext>
                </a:extLst>
              </a:tr>
            </a:tbl>
          </a:graphicData>
        </a:graphic>
      </p:graphicFrame>
      <p:sp>
        <p:nvSpPr>
          <p:cNvPr id="8" name="Rectangle 2">
            <a:extLst>
              <a:ext uri="{FF2B5EF4-FFF2-40B4-BE49-F238E27FC236}">
                <a16:creationId xmlns:a16="http://schemas.microsoft.com/office/drawing/2014/main" xmlns="" id="{832F080F-61A4-440D-9D33-1349045B3EC0}"/>
              </a:ext>
            </a:extLst>
          </p:cNvPr>
          <p:cNvSpPr>
            <a:spLocks noChangeArrowheads="1"/>
          </p:cNvSpPr>
          <p:nvPr/>
        </p:nvSpPr>
        <p:spPr bwMode="auto">
          <a:xfrm>
            <a:off x="113748" y="60034"/>
            <a:ext cx="17379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err="1">
                <a:ln>
                  <a:noFill/>
                </a:ln>
                <a:solidFill>
                  <a:srgbClr val="333333"/>
                </a:solidFill>
                <a:effectLst/>
                <a:latin typeface="Arial" panose="020B0604020202020204" pitchFamily="34" charset="0"/>
                <a:ea typeface="helvetica neue"/>
              </a:rPr>
              <a:t>linestype</a:t>
            </a:r>
            <a:r>
              <a:rPr kumimoji="0" lang="en-US" altLang="zh-CN" b="1" i="0" u="none" strike="noStrike" cap="none" normalizeH="0" baseline="0" dirty="0">
                <a:ln>
                  <a:noFill/>
                </a:ln>
                <a:solidFill>
                  <a:srgbClr val="333333"/>
                </a:solidFill>
                <a:effectLst/>
                <a:latin typeface="Arial" panose="020B0604020202020204" pitchFamily="34" charset="0"/>
                <a:ea typeface="helvetica neue"/>
              </a:rPr>
              <a:t> </a:t>
            </a:r>
            <a:r>
              <a:rPr kumimoji="0" lang="zh-CN" altLang="en-US" b="1" i="0" u="none" strike="noStrike" cap="none" normalizeH="0" baseline="0" dirty="0">
                <a:ln>
                  <a:noFill/>
                </a:ln>
                <a:solidFill>
                  <a:srgbClr val="333333"/>
                </a:solidFill>
                <a:effectLst/>
                <a:latin typeface="Arial" panose="020B0604020202020204" pitchFamily="34" charset="0"/>
                <a:ea typeface="helvetica neue"/>
              </a:rPr>
              <a:t>或 </a:t>
            </a:r>
            <a:r>
              <a:rPr kumimoji="0" lang="en-US" altLang="zh-CN" b="1" i="0" u="none" strike="noStrike" cap="none" normalizeH="0" baseline="0" dirty="0">
                <a:ln>
                  <a:noFill/>
                </a:ln>
                <a:solidFill>
                  <a:srgbClr val="333333"/>
                </a:solidFill>
                <a:effectLst/>
                <a:latin typeface="Arial" panose="020B0604020202020204" pitchFamily="34" charset="0"/>
                <a:ea typeface="helvetica neue"/>
              </a:rPr>
              <a:t>ls</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graphicFrame>
        <p:nvGraphicFramePr>
          <p:cNvPr id="9" name="表格 8">
            <a:extLst>
              <a:ext uri="{FF2B5EF4-FFF2-40B4-BE49-F238E27FC236}">
                <a16:creationId xmlns:a16="http://schemas.microsoft.com/office/drawing/2014/main" xmlns="" id="{B28A53F0-B42A-450C-A56D-2BAB4B583684}"/>
              </a:ext>
            </a:extLst>
          </p:cNvPr>
          <p:cNvGraphicFramePr>
            <a:graphicFrameLocks noGrp="1"/>
          </p:cNvGraphicFramePr>
          <p:nvPr>
            <p:extLst>
              <p:ext uri="{D42A27DB-BD31-4B8C-83A1-F6EECF244321}">
                <p14:modId xmlns:p14="http://schemas.microsoft.com/office/powerpoint/2010/main" val="1628226666"/>
              </p:ext>
            </p:extLst>
          </p:nvPr>
        </p:nvGraphicFramePr>
        <p:xfrm>
          <a:off x="3426457" y="565768"/>
          <a:ext cx="3210560" cy="5995134"/>
        </p:xfrm>
        <a:graphic>
          <a:graphicData uri="http://schemas.openxmlformats.org/drawingml/2006/table">
            <a:tbl>
              <a:tblPr/>
              <a:tblGrid>
                <a:gridCol w="1030396">
                  <a:extLst>
                    <a:ext uri="{9D8B030D-6E8A-4147-A177-3AD203B41FA5}">
                      <a16:colId xmlns:a16="http://schemas.microsoft.com/office/drawing/2014/main" xmlns="" val="639981707"/>
                    </a:ext>
                  </a:extLst>
                </a:gridCol>
                <a:gridCol w="2180164">
                  <a:extLst>
                    <a:ext uri="{9D8B030D-6E8A-4147-A177-3AD203B41FA5}">
                      <a16:colId xmlns:a16="http://schemas.microsoft.com/office/drawing/2014/main" xmlns="" val="3141690656"/>
                    </a:ext>
                  </a:extLst>
                </a:gridCol>
              </a:tblGrid>
              <a:tr h="189189">
                <a:tc>
                  <a:txBody>
                    <a:bodyPr/>
                    <a:lstStyle/>
                    <a:p>
                      <a:r>
                        <a:rPr lang="en-US" sz="1400" dirty="0">
                          <a:effectLst/>
                        </a:rPr>
                        <a:t>character</a:t>
                      </a:r>
                    </a:p>
                  </a:txBody>
                  <a:tcPr marL="47297" marR="47297" marT="23649" marB="23649" anchor="ctr">
                    <a:lnL>
                      <a:noFill/>
                    </a:lnL>
                    <a:lnR>
                      <a:noFill/>
                    </a:lnR>
                    <a:lnT>
                      <a:noFill/>
                    </a:lnT>
                    <a:lnB>
                      <a:noFill/>
                    </a:lnB>
                    <a:solidFill>
                      <a:srgbClr val="F0F0F0"/>
                    </a:solidFill>
                  </a:tcPr>
                </a:tc>
                <a:tc>
                  <a:txBody>
                    <a:bodyPr/>
                    <a:lstStyle/>
                    <a:p>
                      <a:r>
                        <a:rPr lang="en-US" sz="1400">
                          <a:effectLst/>
                        </a:rPr>
                        <a:t>description</a:t>
                      </a:r>
                    </a:p>
                  </a:txBody>
                  <a:tcPr marL="47297" marR="47297" marT="23649" marB="23649" anchor="ctr">
                    <a:lnL>
                      <a:noFill/>
                    </a:lnL>
                    <a:lnR>
                      <a:noFill/>
                    </a:lnR>
                    <a:lnT>
                      <a:noFill/>
                    </a:lnT>
                    <a:lnB>
                      <a:noFill/>
                    </a:lnB>
                    <a:solidFill>
                      <a:srgbClr val="F0F0F0"/>
                    </a:solidFill>
                  </a:tcPr>
                </a:tc>
                <a:extLst>
                  <a:ext uri="{0D108BD9-81ED-4DB2-BD59-A6C34878D82A}">
                    <a16:rowId xmlns:a16="http://schemas.microsoft.com/office/drawing/2014/main" xmlns="" val="3585095000"/>
                  </a:ext>
                </a:extLst>
              </a:tr>
              <a:tr h="189189">
                <a:tc>
                  <a:txBody>
                    <a:bodyPr/>
                    <a:lstStyle/>
                    <a:p>
                      <a:r>
                        <a:rPr lang="en-US" altLang="zh-CN" sz="1400">
                          <a:effectLst/>
                        </a:rPr>
                        <a:t>'.'</a:t>
                      </a:r>
                    </a:p>
                  </a:txBody>
                  <a:tcPr marL="47297" marR="47297" marT="23649" marB="23649" anchor="ctr">
                    <a:lnL>
                      <a:noFill/>
                    </a:lnL>
                    <a:lnR>
                      <a:noFill/>
                    </a:lnR>
                    <a:lnT>
                      <a:noFill/>
                    </a:lnT>
                    <a:lnB>
                      <a:noFill/>
                    </a:lnB>
                    <a:solidFill>
                      <a:srgbClr val="FFFFFF"/>
                    </a:solidFill>
                  </a:tcPr>
                </a:tc>
                <a:tc>
                  <a:txBody>
                    <a:bodyPr/>
                    <a:lstStyle/>
                    <a:p>
                      <a:r>
                        <a:rPr lang="en-US" sz="1400">
                          <a:effectLst/>
                        </a:rPr>
                        <a:t>point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2247561941"/>
                  </a:ext>
                </a:extLst>
              </a:tr>
              <a:tr h="189189">
                <a:tc>
                  <a:txBody>
                    <a:bodyPr/>
                    <a:lstStyle/>
                    <a:p>
                      <a:r>
                        <a:rPr lang="en-US" altLang="zh-CN" sz="1400">
                          <a:effectLst/>
                        </a:rPr>
                        <a:t>','</a:t>
                      </a:r>
                    </a:p>
                  </a:txBody>
                  <a:tcPr marL="47297" marR="47297" marT="23649" marB="23649" anchor="ctr">
                    <a:lnL>
                      <a:noFill/>
                    </a:lnL>
                    <a:lnR>
                      <a:noFill/>
                    </a:lnR>
                    <a:lnT>
                      <a:noFill/>
                    </a:lnT>
                    <a:lnB>
                      <a:noFill/>
                    </a:lnB>
                    <a:solidFill>
                      <a:srgbClr val="FFFFFF"/>
                    </a:solidFill>
                  </a:tcPr>
                </a:tc>
                <a:tc>
                  <a:txBody>
                    <a:bodyPr/>
                    <a:lstStyle/>
                    <a:p>
                      <a:r>
                        <a:rPr lang="en-US" sz="1400">
                          <a:effectLst/>
                        </a:rPr>
                        <a:t>pixel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2289062821"/>
                  </a:ext>
                </a:extLst>
              </a:tr>
              <a:tr h="189189">
                <a:tc>
                  <a:txBody>
                    <a:bodyPr/>
                    <a:lstStyle/>
                    <a:p>
                      <a:r>
                        <a:rPr lang="en-US" sz="1400">
                          <a:effectLst/>
                        </a:rPr>
                        <a:t>'o'</a:t>
                      </a:r>
                    </a:p>
                  </a:txBody>
                  <a:tcPr marL="47297" marR="47297" marT="23649" marB="23649" anchor="ctr">
                    <a:lnL>
                      <a:noFill/>
                    </a:lnL>
                    <a:lnR>
                      <a:noFill/>
                    </a:lnR>
                    <a:lnT>
                      <a:noFill/>
                    </a:lnT>
                    <a:lnB>
                      <a:noFill/>
                    </a:lnB>
                    <a:solidFill>
                      <a:srgbClr val="FFFFFF"/>
                    </a:solidFill>
                  </a:tcPr>
                </a:tc>
                <a:tc>
                  <a:txBody>
                    <a:bodyPr/>
                    <a:lstStyle/>
                    <a:p>
                      <a:r>
                        <a:rPr lang="en-US" sz="1400">
                          <a:effectLst/>
                        </a:rPr>
                        <a:t>circle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560390022"/>
                  </a:ext>
                </a:extLst>
              </a:tr>
              <a:tr h="189189">
                <a:tc>
                  <a:txBody>
                    <a:bodyPr/>
                    <a:lstStyle/>
                    <a:p>
                      <a:r>
                        <a:rPr lang="en-US" sz="1400">
                          <a:effectLst/>
                        </a:rPr>
                        <a:t>'v'</a:t>
                      </a:r>
                    </a:p>
                  </a:txBody>
                  <a:tcPr marL="47297" marR="47297" marT="23649" marB="23649" anchor="ctr">
                    <a:lnL>
                      <a:noFill/>
                    </a:lnL>
                    <a:lnR>
                      <a:noFill/>
                    </a:lnR>
                    <a:lnT>
                      <a:noFill/>
                    </a:lnT>
                    <a:lnB>
                      <a:noFill/>
                    </a:lnB>
                    <a:solidFill>
                      <a:srgbClr val="FFFFFF"/>
                    </a:solidFill>
                  </a:tcPr>
                </a:tc>
                <a:tc>
                  <a:txBody>
                    <a:bodyPr/>
                    <a:lstStyle/>
                    <a:p>
                      <a:r>
                        <a:rPr lang="en-US" sz="1400" dirty="0" err="1">
                          <a:effectLst/>
                        </a:rPr>
                        <a:t>triangle_down</a:t>
                      </a:r>
                      <a:r>
                        <a:rPr lang="en-US" sz="1400" dirty="0">
                          <a:effectLst/>
                        </a:rPr>
                        <a:t>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196314135"/>
                  </a:ext>
                </a:extLst>
              </a:tr>
              <a:tr h="189189">
                <a:tc>
                  <a:txBody>
                    <a:bodyPr/>
                    <a:lstStyle/>
                    <a:p>
                      <a:r>
                        <a:rPr lang="en-US" altLang="zh-CN" sz="1400">
                          <a:effectLst/>
                        </a:rPr>
                        <a:t>'^'</a:t>
                      </a:r>
                    </a:p>
                  </a:txBody>
                  <a:tcPr marL="47297" marR="47297" marT="23649" marB="23649" anchor="ctr">
                    <a:lnL>
                      <a:noFill/>
                    </a:lnL>
                    <a:lnR>
                      <a:noFill/>
                    </a:lnR>
                    <a:lnT>
                      <a:noFill/>
                    </a:lnT>
                    <a:lnB>
                      <a:noFill/>
                    </a:lnB>
                    <a:solidFill>
                      <a:srgbClr val="FFFFFF"/>
                    </a:solidFill>
                  </a:tcPr>
                </a:tc>
                <a:tc>
                  <a:txBody>
                    <a:bodyPr/>
                    <a:lstStyle/>
                    <a:p>
                      <a:r>
                        <a:rPr lang="en-US" sz="1400">
                          <a:effectLst/>
                        </a:rPr>
                        <a:t>triangle_up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1904488655"/>
                  </a:ext>
                </a:extLst>
              </a:tr>
              <a:tr h="189189">
                <a:tc>
                  <a:txBody>
                    <a:bodyPr/>
                    <a:lstStyle/>
                    <a:p>
                      <a:r>
                        <a:rPr lang="en-US" altLang="zh-CN" sz="1400">
                          <a:effectLst/>
                        </a:rPr>
                        <a:t>'&lt;'</a:t>
                      </a:r>
                    </a:p>
                  </a:txBody>
                  <a:tcPr marL="47297" marR="47297" marT="23649" marB="23649" anchor="ctr">
                    <a:lnL>
                      <a:noFill/>
                    </a:lnL>
                    <a:lnR>
                      <a:noFill/>
                    </a:lnR>
                    <a:lnT>
                      <a:noFill/>
                    </a:lnT>
                    <a:lnB>
                      <a:noFill/>
                    </a:lnB>
                    <a:solidFill>
                      <a:srgbClr val="FFFFFF"/>
                    </a:solidFill>
                  </a:tcPr>
                </a:tc>
                <a:tc>
                  <a:txBody>
                    <a:bodyPr/>
                    <a:lstStyle/>
                    <a:p>
                      <a:r>
                        <a:rPr lang="en-US" sz="1400">
                          <a:effectLst/>
                        </a:rPr>
                        <a:t>triangle_left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1965800846"/>
                  </a:ext>
                </a:extLst>
              </a:tr>
              <a:tr h="189189">
                <a:tc>
                  <a:txBody>
                    <a:bodyPr/>
                    <a:lstStyle/>
                    <a:p>
                      <a:r>
                        <a:rPr lang="en-US" altLang="zh-CN" sz="1400">
                          <a:effectLst/>
                        </a:rPr>
                        <a:t>'&gt;'</a:t>
                      </a:r>
                    </a:p>
                  </a:txBody>
                  <a:tcPr marL="47297" marR="47297" marT="23649" marB="23649" anchor="ctr">
                    <a:lnL>
                      <a:noFill/>
                    </a:lnL>
                    <a:lnR>
                      <a:noFill/>
                    </a:lnR>
                    <a:lnT>
                      <a:noFill/>
                    </a:lnT>
                    <a:lnB>
                      <a:noFill/>
                    </a:lnB>
                    <a:solidFill>
                      <a:srgbClr val="FFFFFF"/>
                    </a:solidFill>
                  </a:tcPr>
                </a:tc>
                <a:tc>
                  <a:txBody>
                    <a:bodyPr/>
                    <a:lstStyle/>
                    <a:p>
                      <a:r>
                        <a:rPr lang="en-US" sz="1400">
                          <a:effectLst/>
                        </a:rPr>
                        <a:t>triangle_right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3145549541"/>
                  </a:ext>
                </a:extLst>
              </a:tr>
              <a:tr h="189189">
                <a:tc>
                  <a:txBody>
                    <a:bodyPr/>
                    <a:lstStyle/>
                    <a:p>
                      <a:r>
                        <a:rPr lang="en-US" altLang="zh-CN" sz="1400">
                          <a:effectLst/>
                        </a:rPr>
                        <a:t>'1'</a:t>
                      </a:r>
                    </a:p>
                  </a:txBody>
                  <a:tcPr marL="47297" marR="47297" marT="23649" marB="23649" anchor="ctr">
                    <a:lnL>
                      <a:noFill/>
                    </a:lnL>
                    <a:lnR>
                      <a:noFill/>
                    </a:lnR>
                    <a:lnT>
                      <a:noFill/>
                    </a:lnT>
                    <a:lnB>
                      <a:noFill/>
                    </a:lnB>
                    <a:solidFill>
                      <a:srgbClr val="FFFFFF"/>
                    </a:solidFill>
                  </a:tcPr>
                </a:tc>
                <a:tc>
                  <a:txBody>
                    <a:bodyPr/>
                    <a:lstStyle/>
                    <a:p>
                      <a:r>
                        <a:rPr lang="en-US" sz="1400">
                          <a:effectLst/>
                        </a:rPr>
                        <a:t>tri_down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3951986733"/>
                  </a:ext>
                </a:extLst>
              </a:tr>
              <a:tr h="189189">
                <a:tc>
                  <a:txBody>
                    <a:bodyPr/>
                    <a:lstStyle/>
                    <a:p>
                      <a:r>
                        <a:rPr lang="en-US" altLang="zh-CN" sz="1400">
                          <a:effectLst/>
                        </a:rPr>
                        <a:t>'2'</a:t>
                      </a:r>
                    </a:p>
                  </a:txBody>
                  <a:tcPr marL="47297" marR="47297" marT="23649" marB="23649" anchor="ctr">
                    <a:lnL>
                      <a:noFill/>
                    </a:lnL>
                    <a:lnR>
                      <a:noFill/>
                    </a:lnR>
                    <a:lnT>
                      <a:noFill/>
                    </a:lnT>
                    <a:lnB>
                      <a:noFill/>
                    </a:lnB>
                    <a:solidFill>
                      <a:srgbClr val="FFFFFF"/>
                    </a:solidFill>
                  </a:tcPr>
                </a:tc>
                <a:tc>
                  <a:txBody>
                    <a:bodyPr/>
                    <a:lstStyle/>
                    <a:p>
                      <a:r>
                        <a:rPr lang="en-US" sz="1400" dirty="0" err="1">
                          <a:effectLst/>
                        </a:rPr>
                        <a:t>tri_up</a:t>
                      </a:r>
                      <a:r>
                        <a:rPr lang="en-US" sz="1400" dirty="0">
                          <a:effectLst/>
                        </a:rPr>
                        <a:t>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3185161641"/>
                  </a:ext>
                </a:extLst>
              </a:tr>
              <a:tr h="189189">
                <a:tc>
                  <a:txBody>
                    <a:bodyPr/>
                    <a:lstStyle/>
                    <a:p>
                      <a:r>
                        <a:rPr lang="en-US" altLang="zh-CN" sz="1400">
                          <a:effectLst/>
                        </a:rPr>
                        <a:t>'3'</a:t>
                      </a:r>
                    </a:p>
                  </a:txBody>
                  <a:tcPr marL="47297" marR="47297" marT="23649" marB="23649" anchor="ctr">
                    <a:lnL>
                      <a:noFill/>
                    </a:lnL>
                    <a:lnR>
                      <a:noFill/>
                    </a:lnR>
                    <a:lnT>
                      <a:noFill/>
                    </a:lnT>
                    <a:lnB>
                      <a:noFill/>
                    </a:lnB>
                    <a:solidFill>
                      <a:srgbClr val="FFFFFF"/>
                    </a:solidFill>
                  </a:tcPr>
                </a:tc>
                <a:tc>
                  <a:txBody>
                    <a:bodyPr/>
                    <a:lstStyle/>
                    <a:p>
                      <a:r>
                        <a:rPr lang="en-US" sz="1400">
                          <a:effectLst/>
                        </a:rPr>
                        <a:t>tri_left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2552754318"/>
                  </a:ext>
                </a:extLst>
              </a:tr>
              <a:tr h="189189">
                <a:tc>
                  <a:txBody>
                    <a:bodyPr/>
                    <a:lstStyle/>
                    <a:p>
                      <a:r>
                        <a:rPr lang="en-US" altLang="zh-CN" sz="1400">
                          <a:effectLst/>
                        </a:rPr>
                        <a:t>'4'</a:t>
                      </a:r>
                    </a:p>
                  </a:txBody>
                  <a:tcPr marL="47297" marR="47297" marT="23649" marB="23649" anchor="ctr">
                    <a:lnL>
                      <a:noFill/>
                    </a:lnL>
                    <a:lnR>
                      <a:noFill/>
                    </a:lnR>
                    <a:lnT>
                      <a:noFill/>
                    </a:lnT>
                    <a:lnB>
                      <a:noFill/>
                    </a:lnB>
                    <a:solidFill>
                      <a:srgbClr val="FFFFFF"/>
                    </a:solidFill>
                  </a:tcPr>
                </a:tc>
                <a:tc>
                  <a:txBody>
                    <a:bodyPr/>
                    <a:lstStyle/>
                    <a:p>
                      <a:r>
                        <a:rPr lang="en-US" sz="1400">
                          <a:effectLst/>
                        </a:rPr>
                        <a:t>tri_right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2716775458"/>
                  </a:ext>
                </a:extLst>
              </a:tr>
              <a:tr h="189189">
                <a:tc>
                  <a:txBody>
                    <a:bodyPr/>
                    <a:lstStyle/>
                    <a:p>
                      <a:r>
                        <a:rPr lang="en-US" sz="1400">
                          <a:effectLst/>
                        </a:rPr>
                        <a:t>'s'</a:t>
                      </a:r>
                    </a:p>
                  </a:txBody>
                  <a:tcPr marL="47297" marR="47297" marT="23649" marB="23649" anchor="ctr">
                    <a:lnL>
                      <a:noFill/>
                    </a:lnL>
                    <a:lnR>
                      <a:noFill/>
                    </a:lnR>
                    <a:lnT>
                      <a:noFill/>
                    </a:lnT>
                    <a:lnB>
                      <a:noFill/>
                    </a:lnB>
                    <a:solidFill>
                      <a:srgbClr val="FFFFFF"/>
                    </a:solidFill>
                  </a:tcPr>
                </a:tc>
                <a:tc>
                  <a:txBody>
                    <a:bodyPr/>
                    <a:lstStyle/>
                    <a:p>
                      <a:r>
                        <a:rPr lang="en-US" sz="1400">
                          <a:effectLst/>
                        </a:rPr>
                        <a:t>square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325740858"/>
                  </a:ext>
                </a:extLst>
              </a:tr>
              <a:tr h="189189">
                <a:tc>
                  <a:txBody>
                    <a:bodyPr/>
                    <a:lstStyle/>
                    <a:p>
                      <a:r>
                        <a:rPr lang="en-US" sz="1400">
                          <a:effectLst/>
                        </a:rPr>
                        <a:t>'p'</a:t>
                      </a:r>
                    </a:p>
                  </a:txBody>
                  <a:tcPr marL="47297" marR="47297" marT="23649" marB="23649" anchor="ctr">
                    <a:lnL>
                      <a:noFill/>
                    </a:lnL>
                    <a:lnR>
                      <a:noFill/>
                    </a:lnR>
                    <a:lnT>
                      <a:noFill/>
                    </a:lnT>
                    <a:lnB>
                      <a:noFill/>
                    </a:lnB>
                    <a:solidFill>
                      <a:srgbClr val="FFFFFF"/>
                    </a:solidFill>
                  </a:tcPr>
                </a:tc>
                <a:tc>
                  <a:txBody>
                    <a:bodyPr/>
                    <a:lstStyle/>
                    <a:p>
                      <a:r>
                        <a:rPr lang="en-US" sz="1400">
                          <a:effectLst/>
                        </a:rPr>
                        <a:t>pentagon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3379894013"/>
                  </a:ext>
                </a:extLst>
              </a:tr>
              <a:tr h="189189">
                <a:tc>
                  <a:txBody>
                    <a:bodyPr/>
                    <a:lstStyle/>
                    <a:p>
                      <a:r>
                        <a:rPr lang="en-US" altLang="zh-CN" sz="1400">
                          <a:effectLst/>
                        </a:rPr>
                        <a:t>'*'</a:t>
                      </a:r>
                    </a:p>
                  </a:txBody>
                  <a:tcPr marL="47297" marR="47297" marT="23649" marB="23649" anchor="ctr">
                    <a:lnL>
                      <a:noFill/>
                    </a:lnL>
                    <a:lnR>
                      <a:noFill/>
                    </a:lnR>
                    <a:lnT>
                      <a:noFill/>
                    </a:lnT>
                    <a:lnB>
                      <a:noFill/>
                    </a:lnB>
                    <a:solidFill>
                      <a:srgbClr val="FFFFFF"/>
                    </a:solidFill>
                  </a:tcPr>
                </a:tc>
                <a:tc>
                  <a:txBody>
                    <a:bodyPr/>
                    <a:lstStyle/>
                    <a:p>
                      <a:r>
                        <a:rPr lang="en-US" sz="1400">
                          <a:effectLst/>
                        </a:rPr>
                        <a:t>star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3469574058"/>
                  </a:ext>
                </a:extLst>
              </a:tr>
              <a:tr h="189189">
                <a:tc>
                  <a:txBody>
                    <a:bodyPr/>
                    <a:lstStyle/>
                    <a:p>
                      <a:r>
                        <a:rPr lang="en-US" sz="1400">
                          <a:effectLst/>
                        </a:rPr>
                        <a:t>'h'</a:t>
                      </a:r>
                    </a:p>
                  </a:txBody>
                  <a:tcPr marL="47297" marR="47297" marT="23649" marB="23649" anchor="ctr">
                    <a:lnL>
                      <a:noFill/>
                    </a:lnL>
                    <a:lnR>
                      <a:noFill/>
                    </a:lnR>
                    <a:lnT>
                      <a:noFill/>
                    </a:lnT>
                    <a:lnB>
                      <a:noFill/>
                    </a:lnB>
                    <a:solidFill>
                      <a:srgbClr val="FFFFFF"/>
                    </a:solidFill>
                  </a:tcPr>
                </a:tc>
                <a:tc>
                  <a:txBody>
                    <a:bodyPr/>
                    <a:lstStyle/>
                    <a:p>
                      <a:r>
                        <a:rPr lang="en-US" sz="1400">
                          <a:effectLst/>
                        </a:rPr>
                        <a:t>hexagon1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2804742780"/>
                  </a:ext>
                </a:extLst>
              </a:tr>
              <a:tr h="189189">
                <a:tc>
                  <a:txBody>
                    <a:bodyPr/>
                    <a:lstStyle/>
                    <a:p>
                      <a:r>
                        <a:rPr lang="en-US" sz="1400">
                          <a:effectLst/>
                        </a:rPr>
                        <a:t>'H'</a:t>
                      </a:r>
                    </a:p>
                  </a:txBody>
                  <a:tcPr marL="47297" marR="47297" marT="23649" marB="23649" anchor="ctr">
                    <a:lnL>
                      <a:noFill/>
                    </a:lnL>
                    <a:lnR>
                      <a:noFill/>
                    </a:lnR>
                    <a:lnT>
                      <a:noFill/>
                    </a:lnT>
                    <a:lnB>
                      <a:noFill/>
                    </a:lnB>
                    <a:solidFill>
                      <a:srgbClr val="FFFFFF"/>
                    </a:solidFill>
                  </a:tcPr>
                </a:tc>
                <a:tc>
                  <a:txBody>
                    <a:bodyPr/>
                    <a:lstStyle/>
                    <a:p>
                      <a:r>
                        <a:rPr lang="en-US" sz="1400">
                          <a:effectLst/>
                        </a:rPr>
                        <a:t>hexagon2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1964905098"/>
                  </a:ext>
                </a:extLst>
              </a:tr>
              <a:tr h="189189">
                <a:tc>
                  <a:txBody>
                    <a:bodyPr/>
                    <a:lstStyle/>
                    <a:p>
                      <a:r>
                        <a:rPr lang="en-US" altLang="zh-CN" sz="1400">
                          <a:effectLst/>
                        </a:rPr>
                        <a:t>'+'</a:t>
                      </a:r>
                    </a:p>
                  </a:txBody>
                  <a:tcPr marL="47297" marR="47297" marT="23649" marB="23649" anchor="ctr">
                    <a:lnL>
                      <a:noFill/>
                    </a:lnL>
                    <a:lnR>
                      <a:noFill/>
                    </a:lnR>
                    <a:lnT>
                      <a:noFill/>
                    </a:lnT>
                    <a:lnB>
                      <a:noFill/>
                    </a:lnB>
                    <a:solidFill>
                      <a:srgbClr val="FFFFFF"/>
                    </a:solidFill>
                  </a:tcPr>
                </a:tc>
                <a:tc>
                  <a:txBody>
                    <a:bodyPr/>
                    <a:lstStyle/>
                    <a:p>
                      <a:r>
                        <a:rPr lang="en-US" sz="1400">
                          <a:effectLst/>
                        </a:rPr>
                        <a:t>plus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1944333822"/>
                  </a:ext>
                </a:extLst>
              </a:tr>
              <a:tr h="189189">
                <a:tc>
                  <a:txBody>
                    <a:bodyPr/>
                    <a:lstStyle/>
                    <a:p>
                      <a:r>
                        <a:rPr lang="en-US" sz="1400">
                          <a:effectLst/>
                        </a:rPr>
                        <a:t>'x'</a:t>
                      </a:r>
                    </a:p>
                  </a:txBody>
                  <a:tcPr marL="47297" marR="47297" marT="23649" marB="23649" anchor="ctr">
                    <a:lnL>
                      <a:noFill/>
                    </a:lnL>
                    <a:lnR>
                      <a:noFill/>
                    </a:lnR>
                    <a:lnT>
                      <a:noFill/>
                    </a:lnT>
                    <a:lnB>
                      <a:noFill/>
                    </a:lnB>
                    <a:solidFill>
                      <a:srgbClr val="FFFFFF"/>
                    </a:solidFill>
                  </a:tcPr>
                </a:tc>
                <a:tc>
                  <a:txBody>
                    <a:bodyPr/>
                    <a:lstStyle/>
                    <a:p>
                      <a:r>
                        <a:rPr lang="en-US" sz="1400">
                          <a:effectLst/>
                        </a:rPr>
                        <a:t>x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1405122371"/>
                  </a:ext>
                </a:extLst>
              </a:tr>
              <a:tr h="189189">
                <a:tc>
                  <a:txBody>
                    <a:bodyPr/>
                    <a:lstStyle/>
                    <a:p>
                      <a:r>
                        <a:rPr lang="en-US" sz="1400">
                          <a:effectLst/>
                        </a:rPr>
                        <a:t>'D'</a:t>
                      </a:r>
                    </a:p>
                  </a:txBody>
                  <a:tcPr marL="47297" marR="47297" marT="23649" marB="23649" anchor="ctr">
                    <a:lnL>
                      <a:noFill/>
                    </a:lnL>
                    <a:lnR>
                      <a:noFill/>
                    </a:lnR>
                    <a:lnT>
                      <a:noFill/>
                    </a:lnT>
                    <a:lnB>
                      <a:noFill/>
                    </a:lnB>
                    <a:solidFill>
                      <a:srgbClr val="FFFFFF"/>
                    </a:solidFill>
                  </a:tcPr>
                </a:tc>
                <a:tc>
                  <a:txBody>
                    <a:bodyPr/>
                    <a:lstStyle/>
                    <a:p>
                      <a:r>
                        <a:rPr lang="en-US" sz="1400">
                          <a:effectLst/>
                        </a:rPr>
                        <a:t>diamond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3116804905"/>
                  </a:ext>
                </a:extLst>
              </a:tr>
              <a:tr h="189189">
                <a:tc>
                  <a:txBody>
                    <a:bodyPr/>
                    <a:lstStyle/>
                    <a:p>
                      <a:r>
                        <a:rPr lang="en-US" sz="1400">
                          <a:effectLst/>
                        </a:rPr>
                        <a:t>'d'</a:t>
                      </a:r>
                    </a:p>
                  </a:txBody>
                  <a:tcPr marL="47297" marR="47297" marT="23649" marB="23649" anchor="ctr">
                    <a:lnL>
                      <a:noFill/>
                    </a:lnL>
                    <a:lnR>
                      <a:noFill/>
                    </a:lnR>
                    <a:lnT>
                      <a:noFill/>
                    </a:lnT>
                    <a:lnB>
                      <a:noFill/>
                    </a:lnB>
                    <a:solidFill>
                      <a:srgbClr val="FFFFFF"/>
                    </a:solidFill>
                  </a:tcPr>
                </a:tc>
                <a:tc>
                  <a:txBody>
                    <a:bodyPr/>
                    <a:lstStyle/>
                    <a:p>
                      <a:r>
                        <a:rPr lang="en-US" sz="1400">
                          <a:effectLst/>
                        </a:rPr>
                        <a:t>thin_diamond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3774087400"/>
                  </a:ext>
                </a:extLst>
              </a:tr>
              <a:tr h="189189">
                <a:tc>
                  <a:txBody>
                    <a:bodyPr/>
                    <a:lstStyle/>
                    <a:p>
                      <a:r>
                        <a:rPr lang="en-US" altLang="zh-CN" sz="1400">
                          <a:effectLst/>
                        </a:rPr>
                        <a:t>'|'</a:t>
                      </a:r>
                    </a:p>
                  </a:txBody>
                  <a:tcPr marL="47297" marR="47297" marT="23649" marB="23649" anchor="ctr">
                    <a:lnL>
                      <a:noFill/>
                    </a:lnL>
                    <a:lnR>
                      <a:noFill/>
                    </a:lnR>
                    <a:lnT>
                      <a:noFill/>
                    </a:lnT>
                    <a:lnB>
                      <a:noFill/>
                    </a:lnB>
                    <a:solidFill>
                      <a:srgbClr val="FFFFFF"/>
                    </a:solidFill>
                  </a:tcPr>
                </a:tc>
                <a:tc>
                  <a:txBody>
                    <a:bodyPr/>
                    <a:lstStyle/>
                    <a:p>
                      <a:r>
                        <a:rPr lang="en-US" sz="1400">
                          <a:effectLst/>
                        </a:rPr>
                        <a:t>vline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4116502197"/>
                  </a:ext>
                </a:extLst>
              </a:tr>
              <a:tr h="189189">
                <a:tc>
                  <a:txBody>
                    <a:bodyPr/>
                    <a:lstStyle/>
                    <a:p>
                      <a:r>
                        <a:rPr lang="en-US" altLang="zh-CN" sz="1400">
                          <a:effectLst/>
                        </a:rPr>
                        <a:t>'_'</a:t>
                      </a:r>
                    </a:p>
                  </a:txBody>
                  <a:tcPr marL="47297" marR="47297" marT="23649" marB="23649" anchor="ctr">
                    <a:lnL>
                      <a:noFill/>
                    </a:lnL>
                    <a:lnR>
                      <a:noFill/>
                    </a:lnR>
                    <a:lnT>
                      <a:noFill/>
                    </a:lnT>
                    <a:lnB>
                      <a:noFill/>
                    </a:lnB>
                    <a:solidFill>
                      <a:srgbClr val="FFFFFF"/>
                    </a:solidFill>
                  </a:tcPr>
                </a:tc>
                <a:tc>
                  <a:txBody>
                    <a:bodyPr/>
                    <a:lstStyle/>
                    <a:p>
                      <a:r>
                        <a:rPr lang="en-US" sz="1400" dirty="0" err="1">
                          <a:effectLst/>
                        </a:rPr>
                        <a:t>hline</a:t>
                      </a:r>
                      <a:r>
                        <a:rPr lang="en-US" sz="1400" dirty="0">
                          <a:effectLst/>
                        </a:rPr>
                        <a:t> marker</a:t>
                      </a:r>
                    </a:p>
                  </a:txBody>
                  <a:tcPr marL="47297" marR="47297" marT="23649" marB="23649" anchor="ctr">
                    <a:lnL>
                      <a:noFill/>
                    </a:lnL>
                    <a:lnR>
                      <a:noFill/>
                    </a:lnR>
                    <a:lnT>
                      <a:noFill/>
                    </a:lnT>
                    <a:lnB>
                      <a:noFill/>
                    </a:lnB>
                    <a:solidFill>
                      <a:srgbClr val="FFFFFF"/>
                    </a:solidFill>
                  </a:tcPr>
                </a:tc>
                <a:extLst>
                  <a:ext uri="{0D108BD9-81ED-4DB2-BD59-A6C34878D82A}">
                    <a16:rowId xmlns:a16="http://schemas.microsoft.com/office/drawing/2014/main" xmlns="" val="4213274163"/>
                  </a:ext>
                </a:extLst>
              </a:tr>
            </a:tbl>
          </a:graphicData>
        </a:graphic>
      </p:graphicFrame>
      <p:sp>
        <p:nvSpPr>
          <p:cNvPr id="11" name="Rectangle 3">
            <a:extLst>
              <a:ext uri="{FF2B5EF4-FFF2-40B4-BE49-F238E27FC236}">
                <a16:creationId xmlns:a16="http://schemas.microsoft.com/office/drawing/2014/main" xmlns="" id="{DD0E17D0-835E-40ED-827E-56C05156DFDE}"/>
              </a:ext>
            </a:extLst>
          </p:cNvPr>
          <p:cNvSpPr>
            <a:spLocks noChangeArrowheads="1"/>
          </p:cNvSpPr>
          <p:nvPr/>
        </p:nvSpPr>
        <p:spPr bwMode="auto">
          <a:xfrm>
            <a:off x="3388364" y="60034"/>
            <a:ext cx="9541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b="1" dirty="0" smtClean="0">
                <a:solidFill>
                  <a:srgbClr val="333333"/>
                </a:solidFill>
                <a:latin typeface="Arial" panose="020B0604020202020204" pitchFamily="34" charset="0"/>
                <a:ea typeface="helvetica neue"/>
              </a:rPr>
              <a:t>m</a:t>
            </a:r>
            <a:r>
              <a:rPr kumimoji="0" lang="zh-CN" altLang="zh-CN" b="1" i="0" u="none" strike="noStrike" cap="none" normalizeH="0" baseline="0" dirty="0" smtClean="0">
                <a:ln>
                  <a:noFill/>
                </a:ln>
                <a:solidFill>
                  <a:srgbClr val="333333"/>
                </a:solidFill>
                <a:effectLst/>
                <a:latin typeface="Arial" panose="020B0604020202020204" pitchFamily="34" charset="0"/>
                <a:ea typeface="helvetica neue"/>
              </a:rPr>
              <a:t>arker</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3" name="矩形 12">
            <a:extLst>
              <a:ext uri="{FF2B5EF4-FFF2-40B4-BE49-F238E27FC236}">
                <a16:creationId xmlns:a16="http://schemas.microsoft.com/office/drawing/2014/main" xmlns="" id="{9C11424B-C365-469A-BF84-49CA518FC719}"/>
              </a:ext>
            </a:extLst>
          </p:cNvPr>
          <p:cNvSpPr/>
          <p:nvPr/>
        </p:nvSpPr>
        <p:spPr>
          <a:xfrm>
            <a:off x="7856831" y="544178"/>
            <a:ext cx="4354726" cy="2308324"/>
          </a:xfrm>
          <a:prstGeom prst="rect">
            <a:avLst/>
          </a:prstGeom>
        </p:spPr>
        <p:txBody>
          <a:bodyPr wrap="square">
            <a:spAutoFit/>
          </a:bodyPr>
          <a:lstStyle/>
          <a:p>
            <a:r>
              <a:rPr lang="en-US" altLang="zh-CN" dirty="0">
                <a:solidFill>
                  <a:schemeClr val="bg1"/>
                </a:solidFill>
              </a:rPr>
              <a:t>'b'    # blue markers with default shape</a:t>
            </a:r>
          </a:p>
          <a:p>
            <a:r>
              <a:rPr lang="en-US" altLang="zh-CN" dirty="0">
                <a:solidFill>
                  <a:schemeClr val="bg1"/>
                </a:solidFill>
              </a:rPr>
              <a:t>'or'   # red circles</a:t>
            </a:r>
          </a:p>
          <a:p>
            <a:r>
              <a:rPr lang="en-US" altLang="zh-CN" dirty="0">
                <a:solidFill>
                  <a:schemeClr val="bg1"/>
                </a:solidFill>
              </a:rPr>
              <a:t>'-g'   # green solid line</a:t>
            </a:r>
          </a:p>
          <a:p>
            <a:r>
              <a:rPr lang="en-US" altLang="zh-CN" dirty="0">
                <a:solidFill>
                  <a:schemeClr val="bg1"/>
                </a:solidFill>
              </a:rPr>
              <a:t>'--'   # dashed line with default color</a:t>
            </a:r>
          </a:p>
          <a:p>
            <a:r>
              <a:rPr lang="en-US" altLang="zh-CN" dirty="0">
                <a:solidFill>
                  <a:schemeClr val="bg1"/>
                </a:solidFill>
              </a:rPr>
              <a:t>'^k:'  # black </a:t>
            </a:r>
            <a:r>
              <a:rPr lang="en-US" altLang="zh-CN" dirty="0" err="1">
                <a:solidFill>
                  <a:schemeClr val="bg1"/>
                </a:solidFill>
              </a:rPr>
              <a:t>triangle_up</a:t>
            </a:r>
            <a:r>
              <a:rPr lang="en-US" altLang="zh-CN" dirty="0">
                <a:solidFill>
                  <a:schemeClr val="bg1"/>
                </a:solidFill>
              </a:rPr>
              <a:t> markers connected by a dotted line</a:t>
            </a:r>
            <a:endParaRPr lang="zh-CN" altLang="en-US" dirty="0">
              <a:solidFill>
                <a:schemeClr val="bg1"/>
              </a:solidFill>
            </a:endParaRPr>
          </a:p>
        </p:txBody>
      </p:sp>
      <p:sp>
        <p:nvSpPr>
          <p:cNvPr id="28" name="Rectangle 3">
            <a:extLst>
              <a:ext uri="{FF2B5EF4-FFF2-40B4-BE49-F238E27FC236}">
                <a16:creationId xmlns:a16="http://schemas.microsoft.com/office/drawing/2014/main" xmlns="" id="{549C3EA3-D0AE-441D-946E-121754D0D729}"/>
              </a:ext>
            </a:extLst>
          </p:cNvPr>
          <p:cNvSpPr>
            <a:spLocks noChangeArrowheads="1"/>
          </p:cNvSpPr>
          <p:nvPr/>
        </p:nvSpPr>
        <p:spPr bwMode="auto">
          <a:xfrm>
            <a:off x="10034194" y="136525"/>
            <a:ext cx="1343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chemeClr val="bg1"/>
                </a:solidFill>
                <a:effectLst/>
                <a:latin typeface="Arial" panose="020B0604020202020204" pitchFamily="34" charset="0"/>
                <a:ea typeface="helvetica neue"/>
              </a:rPr>
              <a:t>组合字符串</a:t>
            </a:r>
            <a:endParaRPr kumimoji="0" lang="zh-CN" altLang="zh-CN" sz="4000" b="1" i="0" u="none" strike="noStrike" cap="none" normalizeH="0" baseline="0" dirty="0">
              <a:ln>
                <a:noFill/>
              </a:ln>
              <a:solidFill>
                <a:schemeClr val="bg1"/>
              </a:solidFill>
              <a:effectLst/>
              <a:latin typeface="Arial" panose="020B0604020202020204" pitchFamily="34" charset="0"/>
            </a:endParaRPr>
          </a:p>
        </p:txBody>
      </p:sp>
      <p:sp>
        <p:nvSpPr>
          <p:cNvPr id="29" name="Rectangle 3">
            <a:extLst>
              <a:ext uri="{FF2B5EF4-FFF2-40B4-BE49-F238E27FC236}">
                <a16:creationId xmlns:a16="http://schemas.microsoft.com/office/drawing/2014/main" xmlns="" id="{F36D92BF-743A-4F61-9022-F92B48F6EDE1}"/>
              </a:ext>
            </a:extLst>
          </p:cNvPr>
          <p:cNvSpPr>
            <a:spLocks noChangeArrowheads="1"/>
          </p:cNvSpPr>
          <p:nvPr/>
        </p:nvSpPr>
        <p:spPr bwMode="auto">
          <a:xfrm>
            <a:off x="4566259" y="83415"/>
            <a:ext cx="3155031" cy="369332"/>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b="1" dirty="0">
                <a:solidFill>
                  <a:srgbClr val="333333"/>
                </a:solidFill>
                <a:latin typeface="Arial" panose="020B0604020202020204" pitchFamily="34" charset="0"/>
                <a:ea typeface="helvetica neue"/>
              </a:rPr>
              <a:t>m</a:t>
            </a:r>
            <a:r>
              <a:rPr kumimoji="0" lang="zh-CN" altLang="zh-CN" b="1" i="0" u="none" strike="noStrike" cap="none" normalizeH="0" baseline="0" dirty="0">
                <a:ln>
                  <a:noFill/>
                </a:ln>
                <a:solidFill>
                  <a:srgbClr val="333333"/>
                </a:solidFill>
                <a:effectLst/>
                <a:latin typeface="Arial" panose="020B0604020202020204" pitchFamily="34" charset="0"/>
                <a:ea typeface="helvetica neue"/>
              </a:rPr>
              <a:t>arkers</a:t>
            </a:r>
            <a:r>
              <a:rPr kumimoji="0" lang="en-US" altLang="zh-CN" b="1" i="0" u="none" strike="noStrike" cap="none" normalizeH="0" baseline="0" dirty="0" err="1">
                <a:ln>
                  <a:noFill/>
                </a:ln>
                <a:solidFill>
                  <a:srgbClr val="333333"/>
                </a:solidFill>
                <a:effectLst/>
                <a:latin typeface="Arial" panose="020B0604020202020204" pitchFamily="34" charset="0"/>
                <a:ea typeface="helvetica neue"/>
              </a:rPr>
              <a:t>ize</a:t>
            </a:r>
            <a:r>
              <a:rPr kumimoji="0" lang="en-US" altLang="zh-CN" b="1" i="0" u="none" strike="noStrike" cap="none" normalizeH="0" baseline="0" dirty="0">
                <a:ln>
                  <a:noFill/>
                </a:ln>
                <a:solidFill>
                  <a:srgbClr val="333333"/>
                </a:solidFill>
                <a:effectLst/>
                <a:latin typeface="Arial" panose="020B0604020202020204" pitchFamily="34" charset="0"/>
                <a:ea typeface="helvetica neue"/>
              </a:rPr>
              <a:t> </a:t>
            </a:r>
            <a:r>
              <a:rPr kumimoji="0" lang="zh-CN" altLang="en-US" b="1" i="0" u="none" strike="noStrike" cap="none" normalizeH="0" baseline="0" dirty="0">
                <a:ln>
                  <a:noFill/>
                </a:ln>
                <a:solidFill>
                  <a:srgbClr val="333333"/>
                </a:solidFill>
                <a:effectLst/>
                <a:latin typeface="Arial" panose="020B0604020202020204" pitchFamily="34" charset="0"/>
                <a:ea typeface="helvetica neue"/>
              </a:rPr>
              <a:t>或 </a:t>
            </a:r>
            <a:r>
              <a:rPr kumimoji="0" lang="en-US" altLang="zh-CN" b="1" i="0" u="none" strike="noStrike" cap="none" normalizeH="0" baseline="0" dirty="0" err="1">
                <a:ln>
                  <a:noFill/>
                </a:ln>
                <a:solidFill>
                  <a:srgbClr val="333333"/>
                </a:solidFill>
                <a:effectLst/>
                <a:latin typeface="Arial" panose="020B0604020202020204" pitchFamily="34" charset="0"/>
                <a:ea typeface="helvetica neue"/>
              </a:rPr>
              <a:t>ms</a:t>
            </a:r>
            <a:r>
              <a:rPr kumimoji="0" lang="en-US" altLang="zh-CN" b="1" i="0" u="none" strike="noStrike" cap="none" normalizeH="0" baseline="0" dirty="0">
                <a:ln>
                  <a:noFill/>
                </a:ln>
                <a:solidFill>
                  <a:srgbClr val="333333"/>
                </a:solidFill>
                <a:effectLst/>
                <a:latin typeface="Arial" panose="020B0604020202020204" pitchFamily="34" charset="0"/>
                <a:ea typeface="helvetica neue"/>
              </a:rPr>
              <a:t>: </a:t>
            </a:r>
            <a:r>
              <a:rPr kumimoji="0" lang="zh-CN" altLang="en-US" b="1" i="0" u="none" strike="noStrike" cap="none" normalizeH="0" baseline="0" dirty="0">
                <a:ln>
                  <a:noFill/>
                </a:ln>
                <a:solidFill>
                  <a:srgbClr val="333333"/>
                </a:solidFill>
                <a:effectLst/>
                <a:latin typeface="Arial" panose="020B0604020202020204" pitchFamily="34" charset="0"/>
                <a:ea typeface="helvetica neue"/>
              </a:rPr>
              <a:t>点的大小</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xmlns="" id="{F6BDEF39-A5AB-456A-AE4C-255456D43856}"/>
              </a:ext>
            </a:extLst>
          </p:cNvPr>
          <p:cNvSpPr/>
          <p:nvPr/>
        </p:nvSpPr>
        <p:spPr>
          <a:xfrm>
            <a:off x="9499851" y="3140504"/>
            <a:ext cx="2221442" cy="369332"/>
          </a:xfrm>
          <a:prstGeom prst="rect">
            <a:avLst/>
          </a:prstGeom>
        </p:spPr>
        <p:txBody>
          <a:bodyPr wrap="none">
            <a:spAutoFit/>
          </a:bodyPr>
          <a:lstStyle/>
          <a:p>
            <a:r>
              <a:rPr lang="en-US" altLang="zh-CN" dirty="0" err="1">
                <a:solidFill>
                  <a:schemeClr val="accent4"/>
                </a:solidFill>
              </a:rPr>
              <a:t>plt.plot</a:t>
            </a:r>
            <a:r>
              <a:rPr lang="en-US" altLang="zh-CN" dirty="0">
                <a:solidFill>
                  <a:schemeClr val="accent4"/>
                </a:solidFill>
              </a:rPr>
              <a:t>(X,Y,'--or')</a:t>
            </a:r>
          </a:p>
        </p:txBody>
      </p:sp>
    </p:spTree>
    <p:extLst>
      <p:ext uri="{BB962C8B-B14F-4D97-AF65-F5344CB8AC3E}">
        <p14:creationId xmlns:p14="http://schemas.microsoft.com/office/powerpoint/2010/main" val="172754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p:bldP spid="13" grpId="0"/>
      <p:bldP spid="28" grpId="0"/>
      <p:bldP spid="2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雅黑">
      <a:majorFont>
        <a:latin typeface="Consolas"/>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11.08.结构体" id="{FC5DB1F1-F59F-46EF-8BA0-CCBDB3BABFC6}" vid="{00A0E24C-5B9A-4A0A-A41C-D36247B2A1F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5709</TotalTime>
  <Words>3245</Words>
  <Application>Microsoft Office PowerPoint</Application>
  <PresentationFormat>自定义</PresentationFormat>
  <Paragraphs>815</Paragraphs>
  <Slides>35</Slides>
  <Notes>34</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PYTHON:Matplotlib</vt:lpstr>
      <vt:lpstr>Matplotlib</vt:lpstr>
      <vt:lpstr>快速开始</vt:lpstr>
      <vt:lpstr>脚本运行</vt:lpstr>
      <vt:lpstr>互动模式</vt:lpstr>
      <vt:lpstr>改变图片尺寸</vt:lpstr>
      <vt:lpstr>改变线型</vt:lpstr>
      <vt:lpstr>颜色</vt:lpstr>
      <vt:lpstr>线型列表</vt:lpstr>
      <vt:lpstr>改变边界</vt:lpstr>
      <vt:lpstr>改变刻度</vt:lpstr>
      <vt:lpstr>改变轴线(spine)位置</vt:lpstr>
      <vt:lpstr>加上图例</vt:lpstr>
      <vt:lpstr>加上注释</vt:lpstr>
      <vt:lpstr>坐标轴标签</vt:lpstr>
      <vt:lpstr>调整刻度外观</vt:lpstr>
      <vt:lpstr>matplotlib对象</vt:lpstr>
      <vt:lpstr>对象、容器</vt:lpstr>
      <vt:lpstr>显式控制作图流程</vt:lpstr>
      <vt:lpstr>Figure容器</vt:lpstr>
      <vt:lpstr>Axes容器</vt:lpstr>
      <vt:lpstr>add_axes(left, bottom, width, height)</vt:lpstr>
      <vt:lpstr>add_subplot(nrows, ncols, index)</vt:lpstr>
      <vt:lpstr>Axes方法（画图函数）</vt:lpstr>
      <vt:lpstr>全局默认参数</vt:lpstr>
      <vt:lpstr>参数控制：刻度样式</vt:lpstr>
      <vt:lpstr>参数控制：线段对象</vt:lpstr>
      <vt:lpstr>散点图</vt:lpstr>
      <vt:lpstr>scatter.legend_elements</vt:lpstr>
      <vt:lpstr>cmap</vt:lpstr>
      <vt:lpstr>直方图</vt:lpstr>
      <vt:lpstr>等高线图</vt:lpstr>
      <vt:lpstr>contour方法的其他参数</vt:lpstr>
      <vt:lpstr>色彩混合图（color mesh)</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结构体</dc:title>
  <dc:creator>Wang Yang</dc:creator>
  <cp:lastModifiedBy>Student</cp:lastModifiedBy>
  <cp:revision>194</cp:revision>
  <dcterms:created xsi:type="dcterms:W3CDTF">2018-10-25T08:13:32Z</dcterms:created>
  <dcterms:modified xsi:type="dcterms:W3CDTF">2019-11-28T09:15:01Z</dcterms:modified>
</cp:coreProperties>
</file>