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Teko"/>
      <p:regular r:id="rId53"/>
      <p:bold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Bebas Neue"/>
      <p:regular r:id="rId59"/>
    </p:embeddedFont>
    <p:embeddedFont>
      <p:font typeface="Electrolize"/>
      <p:regular r:id="rId60"/>
    </p:embeddedFont>
    <p:embeddedFont>
      <p:font typeface="Teko Medium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1E0BB4-B1C7-4ED9-9797-E736479BEE37}">
  <a:tblStyle styleId="{131E0BB4-B1C7-4ED9-9797-E736479B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ekoMedium-bold.fntdata"/><Relationship Id="rId61" Type="http://schemas.openxmlformats.org/officeDocument/2006/relationships/font" Target="fonts/Teko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Electroliz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ek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font" Target="fonts/Teko-bold.fntdata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schemas.openxmlformats.org/officeDocument/2006/relationships/font" Target="fonts/BebasNeue-regular.fnt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29e165ef0c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29e165ef0c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g29e165ef0cf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1" name="Google Shape;2801;g29e165ef0c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manhattan,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29e165ef0cf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29e165ef0cf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manhattan,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29e165ef0cf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29e165ef0cf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29e165ef0cf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29e165ef0cf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" name="Google Shape;3070;g29e165ef0cf_0_1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1" name="Google Shape;3071;g29e165ef0cf_0_1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29e165ef0cf_0_1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29e165ef0cf_0_1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29e165ef0cf_0_1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29e165ef0cf_0_1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29e165ef0cf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29e165ef0cf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29e165ef0cf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29e165ef0cf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485a77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485a77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1" name="Shape 3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Google Shape;3122;g29e165ef0cf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3" name="Google Shape;3123;g29e165ef0cf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eb7f2c786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eb7f2c786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modelo que utiliza las matemáticas para encontrar las relaciones entre dos variables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8" name="Shape 3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g1eb8a75ab7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0" name="Google Shape;3140;g1eb8a75ab7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se hace es poner un treshold o limite que nos permite decir desde que punto es posible separar un dato en una clase u otra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1eb8a75ab74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1eb8a75ab74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1eb8a75ab74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1eb8a75ab74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8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1eb8a75ab74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1eb8a75ab74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1eb8a75ab74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1eb8a75ab74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g1eb8a75ab7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3" name="Google Shape;3193;g1eb8a75ab7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Binaria: solo puede tener dos valores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Multinomial: puede tener varios outcomes, como por ejemplo si una persona es vegetariana, vegana o sin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Ordinal: cuando las categorias tienen un 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Regresion lineal puede tomar cualquier valor continuo mientras que la regresion logistica tiene valores netamente entre 0 y 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1eb7f2c7865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1eb7f2c7865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learning instances, not on an underlying probabilistic/statistical model → which is why it performed better than logistic regression or naive bayes when our dataset was imbalanced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metric: la distancia con la cual de un dato me acerco a sus vecinos, </a:t>
            </a:r>
            <a:r>
              <a:rPr lang="en"/>
              <a:t>manhattan</a:t>
            </a:r>
            <a:r>
              <a:rPr lang="en"/>
              <a:t>, euclidean, minkowski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Cuál es la cantidad de vecinos más cercanos que se tendrán en cuenta para establecer la clase o valor de una nueva instancia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1eb8cc624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4" name="Google Shape;3224;g1eb8cc624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485a77ac1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485a77ac1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0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g1eb8cc624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2" name="Google Shape;3252;g1eb8cc624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g1eb98e3e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0" name="Google Shape;3280;g1eb98e3e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1eb98e3e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1eb98e3e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eb98e3ef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eb98e3ef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1eb98e3ef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1eb98e3ef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4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1eb98e3eff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1eb98e3eff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eb98e3ef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eb98e3ef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g1e964f2289c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0" name="Google Shape;3330;g1e964f2289c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4" name="Shape 3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Google Shape;3665;g1eb7f2c7865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6" name="Google Shape;3666;g1eb7f2c7865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g1eb7f2c7865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2" name="Google Shape;3672;g1eb7f2c7865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e967b1b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e967b1b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1eb7f2c7865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1eb7f2c7865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2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eb7f2c7865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eb7f2c7865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8" name="Shape 3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Google Shape;3689;g1eb7f2c7865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0" name="Google Shape;3690;g1eb7f2c7865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4" name="Shape 3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5" name="Google Shape;3695;g1eb8cc62427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6" name="Google Shape;3696;g1eb8cc6242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2" name="Shape 3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Google Shape;3733;g1e964f2289c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4" name="Google Shape;3734;g1e964f2289c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1e967b1ba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1e967b1ba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g1eb8cc624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Google Shape;4102;g1eb8cc624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5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Google Shape;4106;g11e151b4c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7" name="Google Shape;4107;g11e151b4c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eb8a75ab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eb8a75ab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we use the first 5 components, we are going to be able to explain 87% of the variance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eb8a75ab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eb8a75ab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e964f2289c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e964f2289c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eb7f2c7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eb7f2c7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29e165ef0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29e165ef0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with random forest, after 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es la exactitud de predicciones correctas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es intuitivamente la capacidad del clasificador de no etiquetar como positiva una muestra que es negativa.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es el porcentaje, o proporción, de verdaderos positivos de todas las muestras que tienen la condición (verdaderos positivos y falsos negativos). Se puede ver como "qué tan seguro estás de no perder ningún positivo" (encontrar todas las muestras positivas).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es el promedio ponderado de la precisión y el recall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hasCustomPrompt="1"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pic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2" type="body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5" type="subTitle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2" type="subTitle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4" type="subTitle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6" type="subTitle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8" type="subTitle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3" type="subTitle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subTitle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5" type="subTitle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6" type="subTitle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8" type="subTitle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9" type="subTitle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3" type="subTitle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14" type="subTitle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15" type="subTitle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hasCustomPrompt="1" type="title"/>
          </p:nvPr>
        </p:nvSpPr>
        <p:spPr>
          <a:xfrm>
            <a:off x="715100" y="3022152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idx="1" type="subTitle"/>
          </p:nvPr>
        </p:nvSpPr>
        <p:spPr>
          <a:xfrm>
            <a:off x="715100" y="3809753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hasCustomPrompt="1" idx="2" type="title"/>
          </p:nvPr>
        </p:nvSpPr>
        <p:spPr>
          <a:xfrm>
            <a:off x="3529200" y="3022156"/>
            <a:ext cx="2085600" cy="710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3" type="subTitle"/>
          </p:nvPr>
        </p:nvSpPr>
        <p:spPr>
          <a:xfrm>
            <a:off x="3529200" y="380976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4" type="title"/>
          </p:nvPr>
        </p:nvSpPr>
        <p:spPr>
          <a:xfrm>
            <a:off x="6343300" y="3022149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5" type="subTitle"/>
          </p:nvPr>
        </p:nvSpPr>
        <p:spPr>
          <a:xfrm>
            <a:off x="6343300" y="380975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 flipH="1" rot="10800000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drive.google.com/file/d/1vRsAQ_6yVQ8LbiUEvXhaxujdn9orwJpM/view" TargetMode="External"/><Relationship Id="rId4" Type="http://schemas.openxmlformats.org/officeDocument/2006/relationships/image" Target="../media/image39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type="ctrTitle"/>
          </p:nvPr>
        </p:nvSpPr>
        <p:spPr>
          <a:xfrm>
            <a:off x="4727400" y="1547400"/>
            <a:ext cx="38316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02F2F"/>
                </a:solidFill>
              </a:rPr>
              <a:t>AI HARMONY: CLASSIFYING SONGS AS ROCK OR HIP-HOP WITH ARTIFICIAL INTELLIGENCE</a:t>
            </a:r>
            <a:endParaRPr sz="3200">
              <a:solidFill>
                <a:srgbClr val="302F2F"/>
              </a:solidFill>
            </a:endParaRPr>
          </a:p>
        </p:txBody>
      </p: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4857750" y="3169500"/>
            <a:ext cx="35709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César Canales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Cumbalaza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Alejandra Díaz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67" name="Google Shape;367;p30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03" name="Google Shape;703;p3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0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14" name="Google Shape;714;p30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15" name="Google Shape;715;p30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0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18" name="Google Shape;718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0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39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9" name="Google Shape;2439;p39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2440" name="Google Shape;2440;p39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9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9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9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9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9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9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9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9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9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5" name="Google Shape;2775;p39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776" name="Google Shape;2776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6" name="Google Shape;2786;p39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2787" name="Google Shape;2787;p3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2788" name="Google Shape;2788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0" name="Google Shape;2790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791" name="Google Shape;2791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3" name="Google Shape;2793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794" name="Google Shape;2794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6" name="Google Shape;2796;p39"/>
          <p:cNvSpPr txBox="1"/>
          <p:nvPr/>
        </p:nvSpPr>
        <p:spPr>
          <a:xfrm>
            <a:off x="4791475" y="469375"/>
            <a:ext cx="37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How it works?</a:t>
            </a:r>
            <a:endParaRPr b="1" sz="18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797" name="Google Shape;2797;p39"/>
          <p:cNvSpPr txBox="1"/>
          <p:nvPr/>
        </p:nvSpPr>
        <p:spPr>
          <a:xfrm>
            <a:off x="5092225" y="1730825"/>
            <a:ext cx="400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Random Forest creates a series of decision trees (forest), each trained with a random subset of features and training data.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The final decision is obtained by averaging the predictions from all the trees.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798" name="Google Shape;2798;p39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40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804" name="Google Shape;2804;p40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Splitting: It starts with a root node representing the entire dataset. The most relevant feature is chosen to split the data into smaller subsets.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Splitting Criterion: The division is done by selecting the feature that best separates the data into more homogeneous classes, aiming to maximize purity in each subset.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05" name="Google Shape;2805;p40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806" name="Google Shape;2806;p4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9" name="Google Shape;2809;p40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810" name="Google Shape;2810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20" name="Google Shape;28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589000"/>
            <a:ext cx="4400425" cy="396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1" name="Google Shape;2821;p40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41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827" name="Google Shape;2827;p41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Internal Nodes: The process is repeated at each internal node, dividing the data until reaching leaf nodes (the final divisions) representing the final classes or predictions.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Branch Decisions: Each branch represents a sequence of decisions based on the features that lead to a prediction or final classification at the leaf nodes.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28" name="Google Shape;2828;p41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829" name="Google Shape;2829;p4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2" name="Google Shape;2832;p41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833" name="Google Shape;2833;p4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3" name="Google Shape;2843;p41"/>
          <p:cNvGrpSpPr/>
          <p:nvPr/>
        </p:nvGrpSpPr>
        <p:grpSpPr>
          <a:xfrm>
            <a:off x="298822" y="603261"/>
            <a:ext cx="3962817" cy="4073563"/>
            <a:chOff x="3740000" y="2150825"/>
            <a:chExt cx="943775" cy="970150"/>
          </a:xfrm>
        </p:grpSpPr>
        <p:grpSp>
          <p:nvGrpSpPr>
            <p:cNvPr id="2844" name="Google Shape;2844;p41"/>
            <p:cNvGrpSpPr/>
            <p:nvPr/>
          </p:nvGrpSpPr>
          <p:grpSpPr>
            <a:xfrm>
              <a:off x="4425525" y="2639375"/>
              <a:ext cx="229575" cy="481600"/>
              <a:chOff x="4425525" y="2639375"/>
              <a:chExt cx="229575" cy="481600"/>
            </a:xfrm>
          </p:grpSpPr>
          <p:sp>
            <p:nvSpPr>
              <p:cNvPr id="2845" name="Google Shape;2845;p41"/>
              <p:cNvSpPr/>
              <p:nvPr/>
            </p:nvSpPr>
            <p:spPr>
              <a:xfrm>
                <a:off x="4452675" y="2725850"/>
                <a:ext cx="78725" cy="394750"/>
              </a:xfrm>
              <a:custGeom>
                <a:rect b="b" l="l" r="r" t="t"/>
                <a:pathLst>
                  <a:path extrusionOk="0" h="15790" w="3149">
                    <a:moveTo>
                      <a:pt x="0" y="0"/>
                    </a:moveTo>
                    <a:lnTo>
                      <a:pt x="0" y="3707"/>
                    </a:lnTo>
                    <a:lnTo>
                      <a:pt x="3056" y="7895"/>
                    </a:lnTo>
                    <a:lnTo>
                      <a:pt x="3056" y="15789"/>
                    </a:lnTo>
                    <a:lnTo>
                      <a:pt x="3149" y="15789"/>
                    </a:lnTo>
                    <a:lnTo>
                      <a:pt x="3149" y="7848"/>
                    </a:lnTo>
                    <a:lnTo>
                      <a:pt x="78" y="367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41"/>
              <p:cNvSpPr/>
              <p:nvPr/>
            </p:nvSpPr>
            <p:spPr>
              <a:xfrm>
                <a:off x="4445300" y="2711500"/>
                <a:ext cx="16300" cy="15925"/>
              </a:xfrm>
              <a:custGeom>
                <a:rect b="b" l="l" r="r" t="t"/>
                <a:pathLst>
                  <a:path extrusionOk="0" h="637" w="652">
                    <a:moveTo>
                      <a:pt x="352" y="92"/>
                    </a:moveTo>
                    <a:cubicBezTo>
                      <a:pt x="477" y="92"/>
                      <a:pt x="559" y="196"/>
                      <a:pt x="559" y="326"/>
                    </a:cubicBezTo>
                    <a:cubicBezTo>
                      <a:pt x="559" y="466"/>
                      <a:pt x="450" y="559"/>
                      <a:pt x="326" y="559"/>
                    </a:cubicBezTo>
                    <a:cubicBezTo>
                      <a:pt x="187" y="559"/>
                      <a:pt x="94" y="450"/>
                      <a:pt x="94" y="326"/>
                    </a:cubicBezTo>
                    <a:cubicBezTo>
                      <a:pt x="94" y="187"/>
                      <a:pt x="218" y="94"/>
                      <a:pt x="326" y="94"/>
                    </a:cubicBezTo>
                    <a:cubicBezTo>
                      <a:pt x="335" y="93"/>
                      <a:pt x="344" y="92"/>
                      <a:pt x="352" y="92"/>
                    </a:cubicBezTo>
                    <a:close/>
                    <a:moveTo>
                      <a:pt x="311" y="1"/>
                    </a:moveTo>
                    <a:cubicBezTo>
                      <a:pt x="140" y="1"/>
                      <a:pt x="0" y="156"/>
                      <a:pt x="0" y="326"/>
                    </a:cubicBezTo>
                    <a:cubicBezTo>
                      <a:pt x="0" y="497"/>
                      <a:pt x="156" y="637"/>
                      <a:pt x="326" y="637"/>
                    </a:cubicBezTo>
                    <a:cubicBezTo>
                      <a:pt x="497" y="637"/>
                      <a:pt x="652" y="481"/>
                      <a:pt x="636" y="311"/>
                    </a:cubicBezTo>
                    <a:cubicBezTo>
                      <a:pt x="636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41"/>
              <p:cNvSpPr/>
              <p:nvPr/>
            </p:nvSpPr>
            <p:spPr>
              <a:xfrm>
                <a:off x="4432500" y="2779750"/>
                <a:ext cx="79125" cy="340850"/>
              </a:xfrm>
              <a:custGeom>
                <a:rect b="b" l="l" r="r" t="t"/>
                <a:pathLst>
                  <a:path extrusionOk="0" h="13634" w="3165">
                    <a:moveTo>
                      <a:pt x="1" y="0"/>
                    </a:moveTo>
                    <a:lnTo>
                      <a:pt x="1" y="2063"/>
                    </a:lnTo>
                    <a:lnTo>
                      <a:pt x="3072" y="6251"/>
                    </a:lnTo>
                    <a:lnTo>
                      <a:pt x="3072" y="13633"/>
                    </a:lnTo>
                    <a:lnTo>
                      <a:pt x="3165" y="13633"/>
                    </a:lnTo>
                    <a:lnTo>
                      <a:pt x="3165" y="6220"/>
                    </a:lnTo>
                    <a:lnTo>
                      <a:pt x="109" y="201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41"/>
              <p:cNvSpPr/>
              <p:nvPr/>
            </p:nvSpPr>
            <p:spPr>
              <a:xfrm>
                <a:off x="4425525" y="2765400"/>
                <a:ext cx="16300" cy="15925"/>
              </a:xfrm>
              <a:custGeom>
                <a:rect b="b" l="l" r="r" t="t"/>
                <a:pathLst>
                  <a:path extrusionOk="0" h="637" w="652">
                    <a:moveTo>
                      <a:pt x="326" y="63"/>
                    </a:moveTo>
                    <a:cubicBezTo>
                      <a:pt x="466" y="63"/>
                      <a:pt x="559" y="187"/>
                      <a:pt x="559" y="311"/>
                    </a:cubicBezTo>
                    <a:cubicBezTo>
                      <a:pt x="559" y="435"/>
                      <a:pt x="435" y="543"/>
                      <a:pt x="326" y="543"/>
                    </a:cubicBezTo>
                    <a:cubicBezTo>
                      <a:pt x="187" y="543"/>
                      <a:pt x="94" y="419"/>
                      <a:pt x="94" y="311"/>
                    </a:cubicBezTo>
                    <a:cubicBezTo>
                      <a:pt x="94" y="171"/>
                      <a:pt x="202" y="63"/>
                      <a:pt x="326" y="63"/>
                    </a:cubicBezTo>
                    <a:close/>
                    <a:moveTo>
                      <a:pt x="311" y="0"/>
                    </a:moveTo>
                    <a:cubicBezTo>
                      <a:pt x="125" y="0"/>
                      <a:pt x="0" y="156"/>
                      <a:pt x="0" y="326"/>
                    </a:cubicBezTo>
                    <a:cubicBezTo>
                      <a:pt x="0" y="497"/>
                      <a:pt x="156" y="636"/>
                      <a:pt x="326" y="636"/>
                    </a:cubicBezTo>
                    <a:cubicBezTo>
                      <a:pt x="497" y="636"/>
                      <a:pt x="652" y="481"/>
                      <a:pt x="636" y="311"/>
                    </a:cubicBezTo>
                    <a:cubicBezTo>
                      <a:pt x="636" y="125"/>
                      <a:pt x="481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41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41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41"/>
              <p:cNvSpPr/>
              <p:nvPr/>
            </p:nvSpPr>
            <p:spPr>
              <a:xfrm>
                <a:off x="4566275" y="2654125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41"/>
              <p:cNvSpPr/>
              <p:nvPr/>
            </p:nvSpPr>
            <p:spPr>
              <a:xfrm>
                <a:off x="4611650" y="2639375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41"/>
              <p:cNvSpPr/>
              <p:nvPr/>
            </p:nvSpPr>
            <p:spPr>
              <a:xfrm>
                <a:off x="4584875" y="2740575"/>
                <a:ext cx="63625" cy="378850"/>
              </a:xfrm>
              <a:custGeom>
                <a:rect b="b" l="l" r="r" t="t"/>
                <a:pathLst>
                  <a:path extrusionOk="0" h="15154" w="2545">
                    <a:moveTo>
                      <a:pt x="2467" y="1"/>
                    </a:moveTo>
                    <a:lnTo>
                      <a:pt x="2467" y="4638"/>
                    </a:lnTo>
                    <a:lnTo>
                      <a:pt x="1" y="8950"/>
                    </a:lnTo>
                    <a:lnTo>
                      <a:pt x="1" y="8981"/>
                    </a:lnTo>
                    <a:lnTo>
                      <a:pt x="1" y="15154"/>
                    </a:lnTo>
                    <a:lnTo>
                      <a:pt x="94" y="15154"/>
                    </a:lnTo>
                    <a:lnTo>
                      <a:pt x="94" y="8996"/>
                    </a:lnTo>
                    <a:lnTo>
                      <a:pt x="2544" y="4669"/>
                    </a:lnTo>
                    <a:lnTo>
                      <a:pt x="2544" y="4654"/>
                    </a:lnTo>
                    <a:lnTo>
                      <a:pt x="2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41"/>
              <p:cNvSpPr/>
              <p:nvPr/>
            </p:nvSpPr>
            <p:spPr>
              <a:xfrm>
                <a:off x="4639550" y="2725850"/>
                <a:ext cx="15550" cy="15525"/>
              </a:xfrm>
              <a:custGeom>
                <a:rect b="b" l="l" r="r" t="t"/>
                <a:pathLst>
                  <a:path extrusionOk="0" h="621" w="622">
                    <a:moveTo>
                      <a:pt x="311" y="78"/>
                    </a:moveTo>
                    <a:cubicBezTo>
                      <a:pt x="435" y="78"/>
                      <a:pt x="544" y="187"/>
                      <a:pt x="544" y="311"/>
                    </a:cubicBezTo>
                    <a:cubicBezTo>
                      <a:pt x="544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87"/>
                      <a:pt x="202" y="78"/>
                      <a:pt x="311" y="78"/>
                    </a:cubicBezTo>
                    <a:close/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cubicBezTo>
                      <a:pt x="482" y="621"/>
                      <a:pt x="621" y="481"/>
                      <a:pt x="621" y="311"/>
                    </a:cubicBezTo>
                    <a:cubicBezTo>
                      <a:pt x="621" y="140"/>
                      <a:pt x="482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5" name="Google Shape;2855;p41"/>
            <p:cNvSpPr/>
            <p:nvPr/>
          </p:nvSpPr>
          <p:spPr>
            <a:xfrm>
              <a:off x="3892375" y="2521125"/>
              <a:ext cx="78750" cy="599475"/>
            </a:xfrm>
            <a:custGeom>
              <a:rect b="b" l="l" r="r" t="t"/>
              <a:pathLst>
                <a:path extrusionOk="0" h="23979" w="3150">
                  <a:moveTo>
                    <a:pt x="3056" y="0"/>
                  </a:moveTo>
                  <a:lnTo>
                    <a:pt x="3056" y="3661"/>
                  </a:lnTo>
                  <a:lnTo>
                    <a:pt x="1" y="7848"/>
                  </a:lnTo>
                  <a:lnTo>
                    <a:pt x="1" y="23978"/>
                  </a:lnTo>
                  <a:lnTo>
                    <a:pt x="63" y="23978"/>
                  </a:lnTo>
                  <a:lnTo>
                    <a:pt x="63" y="7879"/>
                  </a:lnTo>
                  <a:lnTo>
                    <a:pt x="3149" y="3692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3961800" y="2506000"/>
              <a:ext cx="16300" cy="15925"/>
            </a:xfrm>
            <a:custGeom>
              <a:rect b="b" l="l" r="r" t="t"/>
              <a:pathLst>
                <a:path extrusionOk="0" h="637" w="652">
                  <a:moveTo>
                    <a:pt x="341" y="94"/>
                  </a:moveTo>
                  <a:cubicBezTo>
                    <a:pt x="450" y="94"/>
                    <a:pt x="558" y="187"/>
                    <a:pt x="574" y="326"/>
                  </a:cubicBezTo>
                  <a:cubicBezTo>
                    <a:pt x="574" y="466"/>
                    <a:pt x="450" y="559"/>
                    <a:pt x="341" y="559"/>
                  </a:cubicBezTo>
                  <a:cubicBezTo>
                    <a:pt x="202" y="559"/>
                    <a:pt x="109" y="450"/>
                    <a:pt x="109" y="326"/>
                  </a:cubicBezTo>
                  <a:cubicBezTo>
                    <a:pt x="109" y="187"/>
                    <a:pt x="217" y="94"/>
                    <a:pt x="341" y="94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71" y="636"/>
                    <a:pt x="341" y="636"/>
                  </a:cubicBezTo>
                  <a:cubicBezTo>
                    <a:pt x="512" y="636"/>
                    <a:pt x="651" y="497"/>
                    <a:pt x="651" y="311"/>
                  </a:cubicBezTo>
                  <a:cubicBezTo>
                    <a:pt x="651" y="140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3912150" y="2574625"/>
              <a:ext cx="78750" cy="545975"/>
            </a:xfrm>
            <a:custGeom>
              <a:rect b="b" l="l" r="r" t="t"/>
              <a:pathLst>
                <a:path extrusionOk="0" h="21839" w="3150">
                  <a:moveTo>
                    <a:pt x="3056" y="1"/>
                  </a:moveTo>
                  <a:lnTo>
                    <a:pt x="3056" y="2017"/>
                  </a:lnTo>
                  <a:lnTo>
                    <a:pt x="1" y="6205"/>
                  </a:lnTo>
                  <a:lnTo>
                    <a:pt x="1" y="21838"/>
                  </a:lnTo>
                  <a:lnTo>
                    <a:pt x="78" y="21838"/>
                  </a:lnTo>
                  <a:lnTo>
                    <a:pt x="78" y="6251"/>
                  </a:lnTo>
                  <a:lnTo>
                    <a:pt x="3149" y="2064"/>
                  </a:lnTo>
                  <a:lnTo>
                    <a:pt x="31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3981175" y="2559900"/>
              <a:ext cx="16700" cy="15925"/>
            </a:xfrm>
            <a:custGeom>
              <a:rect b="b" l="l" r="r" t="t"/>
              <a:pathLst>
                <a:path extrusionOk="0" h="637" w="668">
                  <a:moveTo>
                    <a:pt x="342" y="93"/>
                  </a:moveTo>
                  <a:cubicBezTo>
                    <a:pt x="481" y="93"/>
                    <a:pt x="574" y="187"/>
                    <a:pt x="574" y="326"/>
                  </a:cubicBezTo>
                  <a:cubicBezTo>
                    <a:pt x="574" y="466"/>
                    <a:pt x="450" y="559"/>
                    <a:pt x="342" y="559"/>
                  </a:cubicBezTo>
                  <a:cubicBezTo>
                    <a:pt x="202" y="559"/>
                    <a:pt x="109" y="435"/>
                    <a:pt x="109" y="326"/>
                  </a:cubicBezTo>
                  <a:cubicBezTo>
                    <a:pt x="109" y="187"/>
                    <a:pt x="218" y="93"/>
                    <a:pt x="342" y="93"/>
                  </a:cubicBezTo>
                  <a:close/>
                  <a:moveTo>
                    <a:pt x="326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497"/>
                    <a:pt x="171" y="636"/>
                    <a:pt x="342" y="636"/>
                  </a:cubicBezTo>
                  <a:cubicBezTo>
                    <a:pt x="512" y="636"/>
                    <a:pt x="667" y="497"/>
                    <a:pt x="652" y="311"/>
                  </a:cubicBezTo>
                  <a:cubicBezTo>
                    <a:pt x="652" y="124"/>
                    <a:pt x="497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3873000" y="2498250"/>
              <a:ext cx="2350" cy="622725"/>
            </a:xfrm>
            <a:custGeom>
              <a:rect b="b" l="l" r="r" t="t"/>
              <a:pathLst>
                <a:path extrusionOk="0" h="24909" w="94">
                  <a:moveTo>
                    <a:pt x="0" y="0"/>
                  </a:moveTo>
                  <a:lnTo>
                    <a:pt x="0" y="24909"/>
                  </a:lnTo>
                  <a:lnTo>
                    <a:pt x="93" y="2490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3866025" y="2482725"/>
              <a:ext cx="16700" cy="16325"/>
            </a:xfrm>
            <a:custGeom>
              <a:rect b="b" l="l" r="r" t="t"/>
              <a:pathLst>
                <a:path extrusionOk="0" h="653" w="668">
                  <a:moveTo>
                    <a:pt x="326" y="110"/>
                  </a:moveTo>
                  <a:cubicBezTo>
                    <a:pt x="450" y="110"/>
                    <a:pt x="558" y="218"/>
                    <a:pt x="558" y="342"/>
                  </a:cubicBezTo>
                  <a:cubicBezTo>
                    <a:pt x="558" y="482"/>
                    <a:pt x="450" y="575"/>
                    <a:pt x="326" y="575"/>
                  </a:cubicBezTo>
                  <a:cubicBezTo>
                    <a:pt x="202" y="575"/>
                    <a:pt x="93" y="466"/>
                    <a:pt x="93" y="342"/>
                  </a:cubicBezTo>
                  <a:cubicBezTo>
                    <a:pt x="93" y="218"/>
                    <a:pt x="217" y="110"/>
                    <a:pt x="326" y="110"/>
                  </a:cubicBezTo>
                  <a:close/>
                  <a:moveTo>
                    <a:pt x="326" y="1"/>
                  </a:moveTo>
                  <a:cubicBezTo>
                    <a:pt x="140" y="1"/>
                    <a:pt x="0" y="156"/>
                    <a:pt x="0" y="327"/>
                  </a:cubicBezTo>
                  <a:cubicBezTo>
                    <a:pt x="0" y="528"/>
                    <a:pt x="155" y="652"/>
                    <a:pt x="326" y="652"/>
                  </a:cubicBezTo>
                  <a:cubicBezTo>
                    <a:pt x="512" y="652"/>
                    <a:pt x="636" y="528"/>
                    <a:pt x="667" y="327"/>
                  </a:cubicBezTo>
                  <a:cubicBezTo>
                    <a:pt x="667" y="141"/>
                    <a:pt x="512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3802425" y="2423425"/>
              <a:ext cx="54300" cy="695625"/>
            </a:xfrm>
            <a:custGeom>
              <a:rect b="b" l="l" r="r" t="t"/>
              <a:pathLst>
                <a:path extrusionOk="0" h="27825" w="2172">
                  <a:moveTo>
                    <a:pt x="1" y="0"/>
                  </a:moveTo>
                  <a:lnTo>
                    <a:pt x="1" y="9120"/>
                  </a:lnTo>
                  <a:lnTo>
                    <a:pt x="2094" y="13059"/>
                  </a:lnTo>
                  <a:lnTo>
                    <a:pt x="2094" y="27824"/>
                  </a:lnTo>
                  <a:lnTo>
                    <a:pt x="2172" y="27824"/>
                  </a:lnTo>
                  <a:lnTo>
                    <a:pt x="2172" y="13028"/>
                  </a:lnTo>
                  <a:lnTo>
                    <a:pt x="109" y="910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795825" y="2409075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311" y="93"/>
                  </a:moveTo>
                  <a:cubicBezTo>
                    <a:pt x="435" y="93"/>
                    <a:pt x="544" y="186"/>
                    <a:pt x="544" y="326"/>
                  </a:cubicBezTo>
                  <a:cubicBezTo>
                    <a:pt x="544" y="465"/>
                    <a:pt x="420" y="559"/>
                    <a:pt x="311" y="559"/>
                  </a:cubicBezTo>
                  <a:cubicBezTo>
                    <a:pt x="172" y="559"/>
                    <a:pt x="78" y="450"/>
                    <a:pt x="78" y="326"/>
                  </a:cubicBezTo>
                  <a:cubicBezTo>
                    <a:pt x="78" y="186"/>
                    <a:pt x="187" y="93"/>
                    <a:pt x="311" y="93"/>
                  </a:cubicBezTo>
                  <a:close/>
                  <a:moveTo>
                    <a:pt x="327" y="0"/>
                  </a:moveTo>
                  <a:cubicBezTo>
                    <a:pt x="140" y="0"/>
                    <a:pt x="1" y="109"/>
                    <a:pt x="1" y="310"/>
                  </a:cubicBezTo>
                  <a:cubicBezTo>
                    <a:pt x="1" y="496"/>
                    <a:pt x="140" y="636"/>
                    <a:pt x="311" y="636"/>
                  </a:cubicBezTo>
                  <a:cubicBezTo>
                    <a:pt x="497" y="636"/>
                    <a:pt x="637" y="481"/>
                    <a:pt x="637" y="326"/>
                  </a:cubicBezTo>
                  <a:cubicBezTo>
                    <a:pt x="637" y="140"/>
                    <a:pt x="497" y="0"/>
                    <a:pt x="32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3774900" y="2509875"/>
              <a:ext cx="64000" cy="609550"/>
            </a:xfrm>
            <a:custGeom>
              <a:rect b="b" l="l" r="r" t="t"/>
              <a:pathLst>
                <a:path extrusionOk="0" h="24382" w="2560">
                  <a:moveTo>
                    <a:pt x="0" y="1"/>
                  </a:moveTo>
                  <a:lnTo>
                    <a:pt x="0" y="5677"/>
                  </a:lnTo>
                  <a:lnTo>
                    <a:pt x="2466" y="10020"/>
                  </a:lnTo>
                  <a:lnTo>
                    <a:pt x="2466" y="24382"/>
                  </a:lnTo>
                  <a:lnTo>
                    <a:pt x="2559" y="24382"/>
                  </a:lnTo>
                  <a:lnTo>
                    <a:pt x="2559" y="10004"/>
                  </a:lnTo>
                  <a:lnTo>
                    <a:pt x="93" y="564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3767925" y="2494375"/>
              <a:ext cx="16700" cy="16300"/>
            </a:xfrm>
            <a:custGeom>
              <a:rect b="b" l="l" r="r" t="t"/>
              <a:pathLst>
                <a:path extrusionOk="0" h="652" w="668">
                  <a:moveTo>
                    <a:pt x="341" y="109"/>
                  </a:moveTo>
                  <a:cubicBezTo>
                    <a:pt x="450" y="109"/>
                    <a:pt x="559" y="217"/>
                    <a:pt x="574" y="341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02" y="574"/>
                    <a:pt x="109" y="466"/>
                    <a:pt x="109" y="341"/>
                  </a:cubicBezTo>
                  <a:cubicBezTo>
                    <a:pt x="109" y="217"/>
                    <a:pt x="217" y="109"/>
                    <a:pt x="341" y="109"/>
                  </a:cubicBezTo>
                  <a:close/>
                  <a:moveTo>
                    <a:pt x="341" y="0"/>
                  </a:moveTo>
                  <a:cubicBezTo>
                    <a:pt x="140" y="0"/>
                    <a:pt x="0" y="155"/>
                    <a:pt x="0" y="326"/>
                  </a:cubicBezTo>
                  <a:cubicBezTo>
                    <a:pt x="0" y="528"/>
                    <a:pt x="171" y="652"/>
                    <a:pt x="341" y="652"/>
                  </a:cubicBezTo>
                  <a:cubicBezTo>
                    <a:pt x="512" y="652"/>
                    <a:pt x="652" y="528"/>
                    <a:pt x="667" y="326"/>
                  </a:cubicBezTo>
                  <a:cubicBezTo>
                    <a:pt x="667" y="140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767150" y="2266375"/>
              <a:ext cx="203975" cy="204375"/>
            </a:xfrm>
            <a:custGeom>
              <a:rect b="b" l="l" r="r" t="t"/>
              <a:pathLst>
                <a:path extrusionOk="0" h="8175" w="8159">
                  <a:moveTo>
                    <a:pt x="4095" y="2172"/>
                  </a:moveTo>
                  <a:cubicBezTo>
                    <a:pt x="5134" y="2172"/>
                    <a:pt x="5987" y="3025"/>
                    <a:pt x="5987" y="4080"/>
                  </a:cubicBezTo>
                  <a:cubicBezTo>
                    <a:pt x="5987" y="5119"/>
                    <a:pt x="5134" y="5972"/>
                    <a:pt x="4095" y="5972"/>
                  </a:cubicBezTo>
                  <a:cubicBezTo>
                    <a:pt x="3040" y="5972"/>
                    <a:pt x="2187" y="5119"/>
                    <a:pt x="2187" y="4080"/>
                  </a:cubicBezTo>
                  <a:cubicBezTo>
                    <a:pt x="2187" y="3025"/>
                    <a:pt x="3040" y="2172"/>
                    <a:pt x="4095" y="2172"/>
                  </a:cubicBezTo>
                  <a:close/>
                  <a:moveTo>
                    <a:pt x="4095" y="1660"/>
                  </a:moveTo>
                  <a:cubicBezTo>
                    <a:pt x="2761" y="1660"/>
                    <a:pt x="1675" y="2746"/>
                    <a:pt x="1675" y="4080"/>
                  </a:cubicBezTo>
                  <a:cubicBezTo>
                    <a:pt x="1675" y="5413"/>
                    <a:pt x="2761" y="6499"/>
                    <a:pt x="4095" y="6499"/>
                  </a:cubicBezTo>
                  <a:cubicBezTo>
                    <a:pt x="5429" y="6499"/>
                    <a:pt x="6514" y="5413"/>
                    <a:pt x="6514" y="4080"/>
                  </a:cubicBezTo>
                  <a:cubicBezTo>
                    <a:pt x="6499" y="2746"/>
                    <a:pt x="5429" y="1660"/>
                    <a:pt x="4095" y="1660"/>
                  </a:cubicBezTo>
                  <a:close/>
                  <a:moveTo>
                    <a:pt x="4095" y="1428"/>
                  </a:moveTo>
                  <a:cubicBezTo>
                    <a:pt x="5568" y="1428"/>
                    <a:pt x="6747" y="2606"/>
                    <a:pt x="6747" y="4080"/>
                  </a:cubicBezTo>
                  <a:cubicBezTo>
                    <a:pt x="6731" y="5538"/>
                    <a:pt x="5553" y="6732"/>
                    <a:pt x="4095" y="6732"/>
                  </a:cubicBezTo>
                  <a:cubicBezTo>
                    <a:pt x="2621" y="6732"/>
                    <a:pt x="1443" y="5553"/>
                    <a:pt x="1443" y="4080"/>
                  </a:cubicBezTo>
                  <a:cubicBezTo>
                    <a:pt x="1443" y="2606"/>
                    <a:pt x="2621" y="1428"/>
                    <a:pt x="4095" y="1428"/>
                  </a:cubicBezTo>
                  <a:close/>
                  <a:moveTo>
                    <a:pt x="4095" y="1"/>
                  </a:moveTo>
                  <a:cubicBezTo>
                    <a:pt x="1846" y="1"/>
                    <a:pt x="0" y="1831"/>
                    <a:pt x="0" y="4080"/>
                  </a:cubicBezTo>
                  <a:cubicBezTo>
                    <a:pt x="0" y="6329"/>
                    <a:pt x="1830" y="8174"/>
                    <a:pt x="4079" y="8174"/>
                  </a:cubicBezTo>
                  <a:cubicBezTo>
                    <a:pt x="6328" y="8174"/>
                    <a:pt x="8158" y="6344"/>
                    <a:pt x="8158" y="4095"/>
                  </a:cubicBezTo>
                  <a:cubicBezTo>
                    <a:pt x="8158" y="1831"/>
                    <a:pt x="6344" y="1"/>
                    <a:pt x="4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3857875" y="2244675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93" y="0"/>
                  </a:moveTo>
                  <a:lnTo>
                    <a:pt x="0" y="931"/>
                  </a:lnTo>
                  <a:lnTo>
                    <a:pt x="931" y="931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3799725" y="2256300"/>
              <a:ext cx="29875" cy="31050"/>
            </a:xfrm>
            <a:custGeom>
              <a:rect b="b" l="l" r="r" t="t"/>
              <a:pathLst>
                <a:path extrusionOk="0" h="1242" w="1195">
                  <a:moveTo>
                    <a:pt x="651" y="0"/>
                  </a:moveTo>
                  <a:lnTo>
                    <a:pt x="0" y="388"/>
                  </a:lnTo>
                  <a:lnTo>
                    <a:pt x="388" y="1241"/>
                  </a:lnTo>
                  <a:lnTo>
                    <a:pt x="1194" y="776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3757825" y="2298175"/>
              <a:ext cx="30675" cy="29875"/>
            </a:xfrm>
            <a:custGeom>
              <a:rect b="b" l="l" r="r" t="t"/>
              <a:pathLst>
                <a:path extrusionOk="0" h="1195" w="1227">
                  <a:moveTo>
                    <a:pt x="373" y="0"/>
                  </a:moveTo>
                  <a:lnTo>
                    <a:pt x="1" y="652"/>
                  </a:lnTo>
                  <a:lnTo>
                    <a:pt x="761" y="1195"/>
                  </a:lnTo>
                  <a:lnTo>
                    <a:pt x="1226" y="388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3745825" y="2356325"/>
              <a:ext cx="23275" cy="23300"/>
            </a:xfrm>
            <a:custGeom>
              <a:rect b="b" l="l" r="r" t="t"/>
              <a:pathLst>
                <a:path extrusionOk="0" h="932" w="931">
                  <a:moveTo>
                    <a:pt x="931" y="1"/>
                  </a:moveTo>
                  <a:lnTo>
                    <a:pt x="0" y="94"/>
                  </a:lnTo>
                  <a:lnTo>
                    <a:pt x="0" y="854"/>
                  </a:lnTo>
                  <a:lnTo>
                    <a:pt x="931" y="9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3757450" y="2407900"/>
              <a:ext cx="31050" cy="29875"/>
            </a:xfrm>
            <a:custGeom>
              <a:rect b="b" l="l" r="r" t="t"/>
              <a:pathLst>
                <a:path extrusionOk="0" h="1195" w="1242">
                  <a:moveTo>
                    <a:pt x="760" y="1"/>
                  </a:moveTo>
                  <a:lnTo>
                    <a:pt x="0" y="543"/>
                  </a:lnTo>
                  <a:lnTo>
                    <a:pt x="373" y="1195"/>
                  </a:lnTo>
                  <a:lnTo>
                    <a:pt x="1241" y="823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3799325" y="2449400"/>
              <a:ext cx="29875" cy="30250"/>
            </a:xfrm>
            <a:custGeom>
              <a:rect b="b" l="l" r="r" t="t"/>
              <a:pathLst>
                <a:path extrusionOk="0" h="1210" w="1195">
                  <a:moveTo>
                    <a:pt x="388" y="0"/>
                  </a:moveTo>
                  <a:lnTo>
                    <a:pt x="0" y="853"/>
                  </a:lnTo>
                  <a:lnTo>
                    <a:pt x="652" y="1210"/>
                  </a:lnTo>
                  <a:lnTo>
                    <a:pt x="1195" y="4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3857475" y="2468775"/>
              <a:ext cx="23300" cy="23300"/>
            </a:xfrm>
            <a:custGeom>
              <a:rect b="b" l="l" r="r" t="t"/>
              <a:pathLst>
                <a:path extrusionOk="0" h="932" w="932">
                  <a:moveTo>
                    <a:pt x="1" y="1"/>
                  </a:moveTo>
                  <a:lnTo>
                    <a:pt x="94" y="931"/>
                  </a:lnTo>
                  <a:lnTo>
                    <a:pt x="823" y="93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3909050" y="2449400"/>
              <a:ext cx="29875" cy="31025"/>
            </a:xfrm>
            <a:custGeom>
              <a:rect b="b" l="l" r="r" t="t"/>
              <a:pathLst>
                <a:path extrusionOk="0" h="1241" w="1195">
                  <a:moveTo>
                    <a:pt x="807" y="0"/>
                  </a:moveTo>
                  <a:lnTo>
                    <a:pt x="1" y="465"/>
                  </a:lnTo>
                  <a:lnTo>
                    <a:pt x="544" y="1241"/>
                  </a:lnTo>
                  <a:lnTo>
                    <a:pt x="1195" y="85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3949775" y="2408675"/>
              <a:ext cx="31025" cy="29875"/>
            </a:xfrm>
            <a:custGeom>
              <a:rect b="b" l="l" r="r" t="t"/>
              <a:pathLst>
                <a:path extrusionOk="0" h="1195" w="1241">
                  <a:moveTo>
                    <a:pt x="466" y="1"/>
                  </a:moveTo>
                  <a:lnTo>
                    <a:pt x="0" y="807"/>
                  </a:lnTo>
                  <a:lnTo>
                    <a:pt x="853" y="1195"/>
                  </a:lnTo>
                  <a:lnTo>
                    <a:pt x="1241" y="543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3969150" y="2356725"/>
              <a:ext cx="24075" cy="23675"/>
            </a:xfrm>
            <a:custGeom>
              <a:rect b="b" l="l" r="r" t="t"/>
              <a:pathLst>
                <a:path extrusionOk="0" h="947" w="963">
                  <a:moveTo>
                    <a:pt x="1" y="0"/>
                  </a:moveTo>
                  <a:lnTo>
                    <a:pt x="1" y="946"/>
                  </a:lnTo>
                  <a:lnTo>
                    <a:pt x="962" y="853"/>
                  </a:lnTo>
                  <a:lnTo>
                    <a:pt x="962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3950550" y="2298550"/>
              <a:ext cx="30250" cy="29900"/>
            </a:xfrm>
            <a:custGeom>
              <a:rect b="b" l="l" r="r" t="t"/>
              <a:pathLst>
                <a:path extrusionOk="0" h="1196" w="1210">
                  <a:moveTo>
                    <a:pt x="838" y="1"/>
                  </a:moveTo>
                  <a:lnTo>
                    <a:pt x="0" y="389"/>
                  </a:lnTo>
                  <a:lnTo>
                    <a:pt x="450" y="1195"/>
                  </a:lnTo>
                  <a:lnTo>
                    <a:pt x="1210" y="652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1"/>
            <p:cNvSpPr/>
            <p:nvPr/>
          </p:nvSpPr>
          <p:spPr>
            <a:xfrm>
              <a:off x="3909825" y="2256675"/>
              <a:ext cx="29500" cy="30675"/>
            </a:xfrm>
            <a:custGeom>
              <a:rect b="b" l="l" r="r" t="t"/>
              <a:pathLst>
                <a:path extrusionOk="0" h="1227" w="1180">
                  <a:moveTo>
                    <a:pt x="528" y="1"/>
                  </a:moveTo>
                  <a:lnTo>
                    <a:pt x="1" y="761"/>
                  </a:lnTo>
                  <a:lnTo>
                    <a:pt x="792" y="1226"/>
                  </a:lnTo>
                  <a:lnTo>
                    <a:pt x="1179" y="37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3836550" y="2335000"/>
              <a:ext cx="65950" cy="66725"/>
            </a:xfrm>
            <a:custGeom>
              <a:rect b="b" l="l" r="r" t="t"/>
              <a:pathLst>
                <a:path extrusionOk="0" h="2669" w="2638">
                  <a:moveTo>
                    <a:pt x="1303" y="900"/>
                  </a:moveTo>
                  <a:cubicBezTo>
                    <a:pt x="1536" y="900"/>
                    <a:pt x="1737" y="1087"/>
                    <a:pt x="1737" y="1335"/>
                  </a:cubicBezTo>
                  <a:cubicBezTo>
                    <a:pt x="1737" y="1567"/>
                    <a:pt x="1567" y="1784"/>
                    <a:pt x="1319" y="1784"/>
                  </a:cubicBezTo>
                  <a:cubicBezTo>
                    <a:pt x="1086" y="1784"/>
                    <a:pt x="884" y="1583"/>
                    <a:pt x="869" y="1350"/>
                  </a:cubicBezTo>
                  <a:cubicBezTo>
                    <a:pt x="869" y="1118"/>
                    <a:pt x="1040" y="900"/>
                    <a:pt x="1303" y="900"/>
                  </a:cubicBezTo>
                  <a:close/>
                  <a:moveTo>
                    <a:pt x="1644" y="1"/>
                  </a:moveTo>
                  <a:lnTo>
                    <a:pt x="326" y="389"/>
                  </a:lnTo>
                  <a:lnTo>
                    <a:pt x="0" y="1722"/>
                  </a:lnTo>
                  <a:lnTo>
                    <a:pt x="993" y="2668"/>
                  </a:lnTo>
                  <a:lnTo>
                    <a:pt x="2296" y="2281"/>
                  </a:lnTo>
                  <a:lnTo>
                    <a:pt x="2637" y="9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4545725" y="2528075"/>
              <a:ext cx="120225" cy="118350"/>
            </a:xfrm>
            <a:custGeom>
              <a:rect b="b" l="l" r="r" t="t"/>
              <a:pathLst>
                <a:path extrusionOk="0" h="4734" w="4809">
                  <a:moveTo>
                    <a:pt x="2386" y="839"/>
                  </a:moveTo>
                  <a:cubicBezTo>
                    <a:pt x="3226" y="839"/>
                    <a:pt x="3909" y="1515"/>
                    <a:pt x="3955" y="2328"/>
                  </a:cubicBezTo>
                  <a:cubicBezTo>
                    <a:pt x="3986" y="3181"/>
                    <a:pt x="3304" y="3879"/>
                    <a:pt x="2451" y="3926"/>
                  </a:cubicBezTo>
                  <a:cubicBezTo>
                    <a:pt x="2441" y="3926"/>
                    <a:pt x="2432" y="3926"/>
                    <a:pt x="2422" y="3926"/>
                  </a:cubicBezTo>
                  <a:cubicBezTo>
                    <a:pt x="1582" y="3926"/>
                    <a:pt x="900" y="3249"/>
                    <a:pt x="869" y="2437"/>
                  </a:cubicBezTo>
                  <a:cubicBezTo>
                    <a:pt x="838" y="1584"/>
                    <a:pt x="1520" y="886"/>
                    <a:pt x="2358" y="839"/>
                  </a:cubicBezTo>
                  <a:cubicBezTo>
                    <a:pt x="2367" y="839"/>
                    <a:pt x="2377" y="839"/>
                    <a:pt x="2386" y="839"/>
                  </a:cubicBezTo>
                  <a:close/>
                  <a:moveTo>
                    <a:pt x="2401" y="1"/>
                  </a:moveTo>
                  <a:cubicBezTo>
                    <a:pt x="2381" y="1"/>
                    <a:pt x="2362" y="1"/>
                    <a:pt x="2342" y="2"/>
                  </a:cubicBezTo>
                  <a:cubicBezTo>
                    <a:pt x="1024" y="48"/>
                    <a:pt x="0" y="1134"/>
                    <a:pt x="31" y="2437"/>
                  </a:cubicBezTo>
                  <a:cubicBezTo>
                    <a:pt x="77" y="3696"/>
                    <a:pt x="1118" y="4734"/>
                    <a:pt x="2369" y="4734"/>
                  </a:cubicBezTo>
                  <a:cubicBezTo>
                    <a:pt x="2396" y="4734"/>
                    <a:pt x="2424" y="4733"/>
                    <a:pt x="2451" y="4732"/>
                  </a:cubicBezTo>
                  <a:cubicBezTo>
                    <a:pt x="3754" y="4701"/>
                    <a:pt x="4808" y="3615"/>
                    <a:pt x="4762" y="2313"/>
                  </a:cubicBezTo>
                  <a:cubicBezTo>
                    <a:pt x="4747" y="1014"/>
                    <a:pt x="3693" y="1"/>
                    <a:pt x="2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4593025" y="2514150"/>
              <a:ext cx="22900" cy="16700"/>
            </a:xfrm>
            <a:custGeom>
              <a:rect b="b" l="l" r="r" t="t"/>
              <a:pathLst>
                <a:path extrusionOk="0" h="668" w="916">
                  <a:moveTo>
                    <a:pt x="854" y="0"/>
                  </a:moveTo>
                  <a:lnTo>
                    <a:pt x="47" y="16"/>
                  </a:lnTo>
                  <a:lnTo>
                    <a:pt x="1" y="667"/>
                  </a:lnTo>
                  <a:lnTo>
                    <a:pt x="1" y="667"/>
                  </a:lnTo>
                  <a:lnTo>
                    <a:pt x="916" y="636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4546100" y="2528875"/>
              <a:ext cx="26800" cy="26400"/>
            </a:xfrm>
            <a:custGeom>
              <a:rect b="b" l="l" r="r" t="t"/>
              <a:pathLst>
                <a:path extrusionOk="0" h="1056" w="1072">
                  <a:moveTo>
                    <a:pt x="559" y="1"/>
                  </a:moveTo>
                  <a:lnTo>
                    <a:pt x="1" y="590"/>
                  </a:lnTo>
                  <a:lnTo>
                    <a:pt x="420" y="1055"/>
                  </a:lnTo>
                  <a:lnTo>
                    <a:pt x="1071" y="404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4532150" y="2575800"/>
              <a:ext cx="16700" cy="22900"/>
            </a:xfrm>
            <a:custGeom>
              <a:rect b="b" l="l" r="r" t="t"/>
              <a:pathLst>
                <a:path extrusionOk="0" h="916" w="668">
                  <a:moveTo>
                    <a:pt x="652" y="0"/>
                  </a:moveTo>
                  <a:lnTo>
                    <a:pt x="1" y="78"/>
                  </a:lnTo>
                  <a:lnTo>
                    <a:pt x="32" y="884"/>
                  </a:lnTo>
                  <a:lnTo>
                    <a:pt x="668" y="915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4546875" y="2618825"/>
              <a:ext cx="26800" cy="26800"/>
            </a:xfrm>
            <a:custGeom>
              <a:rect b="b" l="l" r="r" t="t"/>
              <a:pathLst>
                <a:path extrusionOk="0" h="1072" w="1072">
                  <a:moveTo>
                    <a:pt x="420" y="1"/>
                  </a:moveTo>
                  <a:lnTo>
                    <a:pt x="1" y="513"/>
                  </a:lnTo>
                  <a:lnTo>
                    <a:pt x="590" y="1071"/>
                  </a:lnTo>
                  <a:lnTo>
                    <a:pt x="1071" y="637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4594200" y="2642475"/>
              <a:ext cx="22500" cy="17100"/>
            </a:xfrm>
            <a:custGeom>
              <a:rect b="b" l="l" r="r" t="t"/>
              <a:pathLst>
                <a:path extrusionOk="0" h="684" w="900">
                  <a:moveTo>
                    <a:pt x="900" y="1"/>
                  </a:moveTo>
                  <a:lnTo>
                    <a:pt x="0" y="47"/>
                  </a:lnTo>
                  <a:lnTo>
                    <a:pt x="47" y="683"/>
                  </a:lnTo>
                  <a:lnTo>
                    <a:pt x="869" y="668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4637225" y="2618050"/>
              <a:ext cx="26775" cy="26400"/>
            </a:xfrm>
            <a:custGeom>
              <a:rect b="b" l="l" r="r" t="t"/>
              <a:pathLst>
                <a:path extrusionOk="0" h="1056" w="1071">
                  <a:moveTo>
                    <a:pt x="621" y="1"/>
                  </a:moveTo>
                  <a:lnTo>
                    <a:pt x="1" y="652"/>
                  </a:lnTo>
                  <a:lnTo>
                    <a:pt x="497" y="1055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4660875" y="2574625"/>
              <a:ext cx="17100" cy="22900"/>
            </a:xfrm>
            <a:custGeom>
              <a:rect b="b" l="l" r="r" t="t"/>
              <a:pathLst>
                <a:path extrusionOk="0" h="916" w="684">
                  <a:moveTo>
                    <a:pt x="1" y="1"/>
                  </a:moveTo>
                  <a:lnTo>
                    <a:pt x="16" y="916"/>
                  </a:lnTo>
                  <a:lnTo>
                    <a:pt x="683" y="854"/>
                  </a:lnTo>
                  <a:lnTo>
                    <a:pt x="637" y="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4636075" y="25277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496" y="0"/>
                  </a:moveTo>
                  <a:lnTo>
                    <a:pt x="0" y="450"/>
                  </a:lnTo>
                  <a:lnTo>
                    <a:pt x="667" y="1070"/>
                  </a:lnTo>
                  <a:lnTo>
                    <a:pt x="1070" y="55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3951325" y="2164750"/>
              <a:ext cx="120600" cy="118750"/>
            </a:xfrm>
            <a:custGeom>
              <a:rect b="b" l="l" r="r" t="t"/>
              <a:pathLst>
                <a:path extrusionOk="0" h="4750" w="4824">
                  <a:moveTo>
                    <a:pt x="2441" y="837"/>
                  </a:moveTo>
                  <a:cubicBezTo>
                    <a:pt x="3270" y="837"/>
                    <a:pt x="3910" y="1503"/>
                    <a:pt x="3955" y="2329"/>
                  </a:cubicBezTo>
                  <a:cubicBezTo>
                    <a:pt x="3971" y="3182"/>
                    <a:pt x="3319" y="3880"/>
                    <a:pt x="2466" y="3911"/>
                  </a:cubicBezTo>
                  <a:cubicBezTo>
                    <a:pt x="2447" y="3911"/>
                    <a:pt x="2428" y="3912"/>
                    <a:pt x="2409" y="3912"/>
                  </a:cubicBezTo>
                  <a:cubicBezTo>
                    <a:pt x="1582" y="3912"/>
                    <a:pt x="914" y="3256"/>
                    <a:pt x="869" y="2422"/>
                  </a:cubicBezTo>
                  <a:cubicBezTo>
                    <a:pt x="853" y="1569"/>
                    <a:pt x="1505" y="871"/>
                    <a:pt x="2358" y="840"/>
                  </a:cubicBezTo>
                  <a:cubicBezTo>
                    <a:pt x="2386" y="838"/>
                    <a:pt x="2414" y="837"/>
                    <a:pt x="2441" y="837"/>
                  </a:cubicBezTo>
                  <a:close/>
                  <a:moveTo>
                    <a:pt x="2427" y="1"/>
                  </a:moveTo>
                  <a:cubicBezTo>
                    <a:pt x="2399" y="1"/>
                    <a:pt x="2371" y="1"/>
                    <a:pt x="2342" y="2"/>
                  </a:cubicBezTo>
                  <a:cubicBezTo>
                    <a:pt x="1024" y="33"/>
                    <a:pt x="0" y="1119"/>
                    <a:pt x="47" y="2437"/>
                  </a:cubicBezTo>
                  <a:cubicBezTo>
                    <a:pt x="77" y="3727"/>
                    <a:pt x="1117" y="4750"/>
                    <a:pt x="2397" y="4750"/>
                  </a:cubicBezTo>
                  <a:cubicBezTo>
                    <a:pt x="2425" y="4750"/>
                    <a:pt x="2453" y="4749"/>
                    <a:pt x="2482" y="4748"/>
                  </a:cubicBezTo>
                  <a:cubicBezTo>
                    <a:pt x="3800" y="4717"/>
                    <a:pt x="4824" y="3631"/>
                    <a:pt x="4793" y="2313"/>
                  </a:cubicBezTo>
                  <a:cubicBezTo>
                    <a:pt x="4747" y="1023"/>
                    <a:pt x="3707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3999000" y="2150825"/>
              <a:ext cx="22525" cy="16325"/>
            </a:xfrm>
            <a:custGeom>
              <a:rect b="b" l="l" r="r" t="t"/>
              <a:pathLst>
                <a:path extrusionOk="0" h="653" w="901">
                  <a:moveTo>
                    <a:pt x="823" y="1"/>
                  </a:moveTo>
                  <a:lnTo>
                    <a:pt x="32" y="16"/>
                  </a:lnTo>
                  <a:lnTo>
                    <a:pt x="1" y="652"/>
                  </a:lnTo>
                  <a:lnTo>
                    <a:pt x="900" y="637"/>
                  </a:lnTo>
                  <a:lnTo>
                    <a:pt x="8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3951700" y="2165175"/>
              <a:ext cx="26775" cy="27175"/>
            </a:xfrm>
            <a:custGeom>
              <a:rect b="b" l="l" r="r" t="t"/>
              <a:pathLst>
                <a:path extrusionOk="0" h="1087" w="1071">
                  <a:moveTo>
                    <a:pt x="575" y="1"/>
                  </a:moveTo>
                  <a:lnTo>
                    <a:pt x="1" y="606"/>
                  </a:lnTo>
                  <a:lnTo>
                    <a:pt x="435" y="1086"/>
                  </a:lnTo>
                  <a:lnTo>
                    <a:pt x="1071" y="404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3937750" y="2212100"/>
              <a:ext cx="17075" cy="22900"/>
            </a:xfrm>
            <a:custGeom>
              <a:rect b="b" l="l" r="r" t="t"/>
              <a:pathLst>
                <a:path extrusionOk="0" h="916" w="683">
                  <a:moveTo>
                    <a:pt x="667" y="0"/>
                  </a:moveTo>
                  <a:lnTo>
                    <a:pt x="0" y="78"/>
                  </a:lnTo>
                  <a:lnTo>
                    <a:pt x="16" y="900"/>
                  </a:lnTo>
                  <a:lnTo>
                    <a:pt x="683" y="9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3952875" y="2255900"/>
              <a:ext cx="26775" cy="26025"/>
            </a:xfrm>
            <a:custGeom>
              <a:rect b="b" l="l" r="r" t="t"/>
              <a:pathLst>
                <a:path extrusionOk="0" h="1041" w="1071">
                  <a:moveTo>
                    <a:pt x="404" y="1"/>
                  </a:moveTo>
                  <a:lnTo>
                    <a:pt x="0" y="497"/>
                  </a:lnTo>
                  <a:lnTo>
                    <a:pt x="574" y="1040"/>
                  </a:lnTo>
                  <a:lnTo>
                    <a:pt x="1070" y="6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3999775" y="2279175"/>
              <a:ext cx="22900" cy="17075"/>
            </a:xfrm>
            <a:custGeom>
              <a:rect b="b" l="l" r="r" t="t"/>
              <a:pathLst>
                <a:path extrusionOk="0" h="683" w="916">
                  <a:moveTo>
                    <a:pt x="916" y="0"/>
                  </a:moveTo>
                  <a:lnTo>
                    <a:pt x="1" y="31"/>
                  </a:lnTo>
                  <a:lnTo>
                    <a:pt x="63" y="683"/>
                  </a:lnTo>
                  <a:lnTo>
                    <a:pt x="869" y="65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4042825" y="2254350"/>
              <a:ext cx="26775" cy="27175"/>
            </a:xfrm>
            <a:custGeom>
              <a:rect b="b" l="l" r="r" t="t"/>
              <a:pathLst>
                <a:path extrusionOk="0" h="1087" w="1071">
                  <a:moveTo>
                    <a:pt x="621" y="1"/>
                  </a:moveTo>
                  <a:lnTo>
                    <a:pt x="1" y="668"/>
                  </a:lnTo>
                  <a:lnTo>
                    <a:pt x="512" y="1087"/>
                  </a:lnTo>
                  <a:lnTo>
                    <a:pt x="1071" y="482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4066875" y="2211325"/>
              <a:ext cx="16300" cy="23275"/>
            </a:xfrm>
            <a:custGeom>
              <a:rect b="b" l="l" r="r" t="t"/>
              <a:pathLst>
                <a:path extrusionOk="0" h="931" w="652">
                  <a:moveTo>
                    <a:pt x="0" y="0"/>
                  </a:moveTo>
                  <a:lnTo>
                    <a:pt x="16" y="931"/>
                  </a:lnTo>
                  <a:lnTo>
                    <a:pt x="652" y="853"/>
                  </a:lnTo>
                  <a:lnTo>
                    <a:pt x="63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4042050" y="2164400"/>
              <a:ext cx="26400" cy="26400"/>
            </a:xfrm>
            <a:custGeom>
              <a:rect b="b" l="l" r="r" t="t"/>
              <a:pathLst>
                <a:path extrusionOk="0" h="1056" w="1056">
                  <a:moveTo>
                    <a:pt x="481" y="1"/>
                  </a:moveTo>
                  <a:lnTo>
                    <a:pt x="0" y="435"/>
                  </a:lnTo>
                  <a:lnTo>
                    <a:pt x="652" y="1055"/>
                  </a:lnTo>
                  <a:lnTo>
                    <a:pt x="1055" y="5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3740000" y="3118625"/>
              <a:ext cx="943775" cy="2350"/>
            </a:xfrm>
            <a:custGeom>
              <a:rect b="b" l="l" r="r" t="t"/>
              <a:pathLst>
                <a:path extrusionOk="0" h="94" w="37751">
                  <a:moveTo>
                    <a:pt x="18860" y="1"/>
                  </a:moveTo>
                  <a:lnTo>
                    <a:pt x="9446" y="16"/>
                  </a:lnTo>
                  <a:lnTo>
                    <a:pt x="4715" y="16"/>
                  </a:lnTo>
                  <a:lnTo>
                    <a:pt x="1" y="32"/>
                  </a:lnTo>
                  <a:lnTo>
                    <a:pt x="4715" y="63"/>
                  </a:lnTo>
                  <a:lnTo>
                    <a:pt x="9446" y="78"/>
                  </a:lnTo>
                  <a:lnTo>
                    <a:pt x="18860" y="94"/>
                  </a:lnTo>
                  <a:lnTo>
                    <a:pt x="28306" y="78"/>
                  </a:lnTo>
                  <a:lnTo>
                    <a:pt x="33020" y="63"/>
                  </a:lnTo>
                  <a:lnTo>
                    <a:pt x="37751" y="32"/>
                  </a:lnTo>
                  <a:lnTo>
                    <a:pt x="33020" y="16"/>
                  </a:lnTo>
                  <a:lnTo>
                    <a:pt x="28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4061425" y="2410225"/>
              <a:ext cx="208250" cy="451350"/>
            </a:xfrm>
            <a:custGeom>
              <a:rect b="b" l="l" r="r" t="t"/>
              <a:pathLst>
                <a:path extrusionOk="0" h="18054" w="8330">
                  <a:moveTo>
                    <a:pt x="1909" y="1"/>
                  </a:moveTo>
                  <a:cubicBezTo>
                    <a:pt x="1195" y="218"/>
                    <a:pt x="637" y="745"/>
                    <a:pt x="389" y="1443"/>
                  </a:cubicBezTo>
                  <a:cubicBezTo>
                    <a:pt x="1" y="2405"/>
                    <a:pt x="156" y="3645"/>
                    <a:pt x="792" y="4654"/>
                  </a:cubicBezTo>
                  <a:cubicBezTo>
                    <a:pt x="1412" y="5631"/>
                    <a:pt x="2420" y="6546"/>
                    <a:pt x="3506" y="7507"/>
                  </a:cubicBezTo>
                  <a:cubicBezTo>
                    <a:pt x="4359" y="8267"/>
                    <a:pt x="5228" y="9058"/>
                    <a:pt x="5895" y="9880"/>
                  </a:cubicBezTo>
                  <a:cubicBezTo>
                    <a:pt x="8221" y="12765"/>
                    <a:pt x="7725" y="16860"/>
                    <a:pt x="7290" y="18023"/>
                  </a:cubicBezTo>
                  <a:lnTo>
                    <a:pt x="7384" y="18054"/>
                  </a:lnTo>
                  <a:cubicBezTo>
                    <a:pt x="7833" y="16875"/>
                    <a:pt x="8330" y="12750"/>
                    <a:pt x="5972" y="9818"/>
                  </a:cubicBezTo>
                  <a:cubicBezTo>
                    <a:pt x="5290" y="9012"/>
                    <a:pt x="4421" y="8205"/>
                    <a:pt x="3568" y="7461"/>
                  </a:cubicBezTo>
                  <a:cubicBezTo>
                    <a:pt x="2483" y="6484"/>
                    <a:pt x="1474" y="5584"/>
                    <a:pt x="870" y="4623"/>
                  </a:cubicBezTo>
                  <a:cubicBezTo>
                    <a:pt x="249" y="3630"/>
                    <a:pt x="94" y="2436"/>
                    <a:pt x="466" y="1474"/>
                  </a:cubicBezTo>
                  <a:cubicBezTo>
                    <a:pt x="714" y="807"/>
                    <a:pt x="1257" y="295"/>
                    <a:pt x="1940" y="109"/>
                  </a:cubicBezTo>
                  <a:lnTo>
                    <a:pt x="1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4071900" y="2419150"/>
              <a:ext cx="182275" cy="417225"/>
            </a:xfrm>
            <a:custGeom>
              <a:rect b="b" l="l" r="r" t="t"/>
              <a:pathLst>
                <a:path extrusionOk="0" h="16689" w="7291">
                  <a:moveTo>
                    <a:pt x="1505" y="0"/>
                  </a:moveTo>
                  <a:cubicBezTo>
                    <a:pt x="1505" y="0"/>
                    <a:pt x="1" y="915"/>
                    <a:pt x="388" y="3257"/>
                  </a:cubicBezTo>
                  <a:cubicBezTo>
                    <a:pt x="699" y="5212"/>
                    <a:pt x="2792" y="7274"/>
                    <a:pt x="4328" y="8763"/>
                  </a:cubicBezTo>
                  <a:lnTo>
                    <a:pt x="5150" y="9585"/>
                  </a:lnTo>
                  <a:cubicBezTo>
                    <a:pt x="7011" y="11493"/>
                    <a:pt x="7182" y="14859"/>
                    <a:pt x="7120" y="16689"/>
                  </a:cubicBezTo>
                  <a:lnTo>
                    <a:pt x="7213" y="16689"/>
                  </a:lnTo>
                  <a:cubicBezTo>
                    <a:pt x="7290" y="14859"/>
                    <a:pt x="7120" y="11462"/>
                    <a:pt x="5196" y="9523"/>
                  </a:cubicBezTo>
                  <a:cubicBezTo>
                    <a:pt x="4964" y="9275"/>
                    <a:pt x="4685" y="8996"/>
                    <a:pt x="4390" y="8701"/>
                  </a:cubicBezTo>
                  <a:cubicBezTo>
                    <a:pt x="2870" y="7212"/>
                    <a:pt x="807" y="5181"/>
                    <a:pt x="466" y="3242"/>
                  </a:cubicBezTo>
                  <a:cubicBezTo>
                    <a:pt x="109" y="978"/>
                    <a:pt x="1521" y="78"/>
                    <a:pt x="1536" y="78"/>
                  </a:cubicBez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3930375" y="2778575"/>
              <a:ext cx="123325" cy="264075"/>
            </a:xfrm>
            <a:custGeom>
              <a:rect b="b" l="l" r="r" t="t"/>
              <a:pathLst>
                <a:path extrusionOk="0" h="10563" w="4933">
                  <a:moveTo>
                    <a:pt x="4917" y="1"/>
                  </a:moveTo>
                  <a:cubicBezTo>
                    <a:pt x="3258" y="171"/>
                    <a:pt x="1986" y="699"/>
                    <a:pt x="1133" y="1598"/>
                  </a:cubicBezTo>
                  <a:cubicBezTo>
                    <a:pt x="419" y="2374"/>
                    <a:pt x="1" y="3382"/>
                    <a:pt x="32" y="4452"/>
                  </a:cubicBezTo>
                  <a:cubicBezTo>
                    <a:pt x="32" y="6406"/>
                    <a:pt x="1443" y="10377"/>
                    <a:pt x="1505" y="10563"/>
                  </a:cubicBezTo>
                  <a:lnTo>
                    <a:pt x="1676" y="10516"/>
                  </a:lnTo>
                  <a:cubicBezTo>
                    <a:pt x="1676" y="10470"/>
                    <a:pt x="218" y="6391"/>
                    <a:pt x="218" y="4468"/>
                  </a:cubicBezTo>
                  <a:cubicBezTo>
                    <a:pt x="218" y="3568"/>
                    <a:pt x="544" y="637"/>
                    <a:pt x="4933" y="202"/>
                  </a:cubicBezTo>
                  <a:lnTo>
                    <a:pt x="4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1"/>
            <p:cNvSpPr/>
            <p:nvPr/>
          </p:nvSpPr>
          <p:spPr>
            <a:xfrm>
              <a:off x="3935800" y="2791000"/>
              <a:ext cx="118300" cy="256700"/>
            </a:xfrm>
            <a:custGeom>
              <a:rect b="b" l="l" r="r" t="t"/>
              <a:pathLst>
                <a:path extrusionOk="0" h="10268" w="4732">
                  <a:moveTo>
                    <a:pt x="4700" y="0"/>
                  </a:moveTo>
                  <a:cubicBezTo>
                    <a:pt x="1924" y="496"/>
                    <a:pt x="544" y="1722"/>
                    <a:pt x="249" y="3986"/>
                  </a:cubicBezTo>
                  <a:cubicBezTo>
                    <a:pt x="1" y="5925"/>
                    <a:pt x="652" y="10097"/>
                    <a:pt x="699" y="10267"/>
                  </a:cubicBezTo>
                  <a:lnTo>
                    <a:pt x="900" y="10236"/>
                  </a:lnTo>
                  <a:cubicBezTo>
                    <a:pt x="900" y="10190"/>
                    <a:pt x="202" y="5925"/>
                    <a:pt x="451" y="4017"/>
                  </a:cubicBezTo>
                  <a:cubicBezTo>
                    <a:pt x="714" y="1815"/>
                    <a:pt x="2017" y="683"/>
                    <a:pt x="4731" y="186"/>
                  </a:cubicBezTo>
                  <a:lnTo>
                    <a:pt x="47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1"/>
            <p:cNvSpPr/>
            <p:nvPr/>
          </p:nvSpPr>
          <p:spPr>
            <a:xfrm>
              <a:off x="4379775" y="2848225"/>
              <a:ext cx="140775" cy="195200"/>
            </a:xfrm>
            <a:custGeom>
              <a:rect b="b" l="l" r="r" t="t"/>
              <a:pathLst>
                <a:path extrusionOk="0" h="7808" w="5631">
                  <a:moveTo>
                    <a:pt x="373" y="1"/>
                  </a:moveTo>
                  <a:cubicBezTo>
                    <a:pt x="252" y="1"/>
                    <a:pt x="128" y="3"/>
                    <a:pt x="0" y="7"/>
                  </a:cubicBezTo>
                  <a:lnTo>
                    <a:pt x="0" y="208"/>
                  </a:lnTo>
                  <a:cubicBezTo>
                    <a:pt x="116" y="205"/>
                    <a:pt x="229" y="203"/>
                    <a:pt x="340" y="203"/>
                  </a:cubicBezTo>
                  <a:cubicBezTo>
                    <a:pt x="3979" y="203"/>
                    <a:pt x="4860" y="1900"/>
                    <a:pt x="5041" y="2953"/>
                  </a:cubicBezTo>
                  <a:cubicBezTo>
                    <a:pt x="5444" y="5140"/>
                    <a:pt x="4110" y="7684"/>
                    <a:pt x="4095" y="7715"/>
                  </a:cubicBezTo>
                  <a:lnTo>
                    <a:pt x="4250" y="7808"/>
                  </a:lnTo>
                  <a:cubicBezTo>
                    <a:pt x="4312" y="7715"/>
                    <a:pt x="5630" y="5171"/>
                    <a:pt x="5212" y="2922"/>
                  </a:cubicBezTo>
                  <a:cubicBezTo>
                    <a:pt x="5016" y="1811"/>
                    <a:pt x="4108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4380150" y="2858850"/>
              <a:ext cx="129550" cy="194675"/>
            </a:xfrm>
            <a:custGeom>
              <a:rect b="b" l="l" r="r" t="t"/>
              <a:pathLst>
                <a:path extrusionOk="0" h="7787" w="5182">
                  <a:moveTo>
                    <a:pt x="1" y="0"/>
                  </a:moveTo>
                  <a:lnTo>
                    <a:pt x="1" y="186"/>
                  </a:lnTo>
                  <a:cubicBezTo>
                    <a:pt x="2762" y="264"/>
                    <a:pt x="4111" y="1008"/>
                    <a:pt x="4576" y="2652"/>
                  </a:cubicBezTo>
                  <a:cubicBezTo>
                    <a:pt x="4964" y="4079"/>
                    <a:pt x="4468" y="7724"/>
                    <a:pt x="4468" y="7771"/>
                  </a:cubicBezTo>
                  <a:lnTo>
                    <a:pt x="4654" y="7786"/>
                  </a:lnTo>
                  <a:cubicBezTo>
                    <a:pt x="4685" y="7631"/>
                    <a:pt x="5181" y="4064"/>
                    <a:pt x="4762" y="2590"/>
                  </a:cubicBezTo>
                  <a:cubicBezTo>
                    <a:pt x="4266" y="869"/>
                    <a:pt x="2839" y="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4071125" y="2331125"/>
              <a:ext cx="190800" cy="126175"/>
            </a:xfrm>
            <a:custGeom>
              <a:rect b="b" l="l" r="r" t="t"/>
              <a:pathLst>
                <a:path extrusionOk="0" h="5047" w="7632">
                  <a:moveTo>
                    <a:pt x="6623" y="1"/>
                  </a:moveTo>
                  <a:lnTo>
                    <a:pt x="1086" y="2296"/>
                  </a:lnTo>
                  <a:cubicBezTo>
                    <a:pt x="342" y="2591"/>
                    <a:pt x="1" y="3428"/>
                    <a:pt x="280" y="4157"/>
                  </a:cubicBezTo>
                  <a:cubicBezTo>
                    <a:pt x="280" y="4188"/>
                    <a:pt x="311" y="4204"/>
                    <a:pt x="311" y="4219"/>
                  </a:cubicBezTo>
                  <a:cubicBezTo>
                    <a:pt x="549" y="4741"/>
                    <a:pt x="1068" y="5047"/>
                    <a:pt x="1603" y="5047"/>
                  </a:cubicBezTo>
                  <a:cubicBezTo>
                    <a:pt x="1800" y="5047"/>
                    <a:pt x="2000" y="5005"/>
                    <a:pt x="2188" y="4917"/>
                  </a:cubicBezTo>
                  <a:cubicBezTo>
                    <a:pt x="2203" y="4902"/>
                    <a:pt x="2234" y="4902"/>
                    <a:pt x="2250" y="4886"/>
                  </a:cubicBezTo>
                  <a:lnTo>
                    <a:pt x="7631" y="2188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1"/>
            <p:cNvSpPr/>
            <p:nvPr/>
          </p:nvSpPr>
          <p:spPr>
            <a:xfrm>
              <a:off x="4448025" y="2349350"/>
              <a:ext cx="41500" cy="25625"/>
            </a:xfrm>
            <a:custGeom>
              <a:rect b="b" l="l" r="r" t="t"/>
              <a:pathLst>
                <a:path extrusionOk="0" h="1025" w="1660">
                  <a:moveTo>
                    <a:pt x="1380" y="1"/>
                  </a:moveTo>
                  <a:lnTo>
                    <a:pt x="140" y="16"/>
                  </a:lnTo>
                  <a:lnTo>
                    <a:pt x="0" y="1024"/>
                  </a:lnTo>
                  <a:lnTo>
                    <a:pt x="0" y="1024"/>
                  </a:lnTo>
                  <a:lnTo>
                    <a:pt x="1660" y="900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1"/>
            <p:cNvSpPr/>
            <p:nvPr/>
          </p:nvSpPr>
          <p:spPr>
            <a:xfrm>
              <a:off x="4362700" y="2342000"/>
              <a:ext cx="88825" cy="32200"/>
            </a:xfrm>
            <a:custGeom>
              <a:rect b="b" l="l" r="r" t="t"/>
              <a:pathLst>
                <a:path extrusionOk="0" h="1288" w="3553">
                  <a:moveTo>
                    <a:pt x="2451" y="0"/>
                  </a:moveTo>
                  <a:lnTo>
                    <a:pt x="1" y="760"/>
                  </a:lnTo>
                  <a:lnTo>
                    <a:pt x="3149" y="1287"/>
                  </a:lnTo>
                  <a:lnTo>
                    <a:pt x="3553" y="31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1"/>
            <p:cNvSpPr/>
            <p:nvPr/>
          </p:nvSpPr>
          <p:spPr>
            <a:xfrm>
              <a:off x="4482525" y="2340825"/>
              <a:ext cx="39175" cy="29500"/>
            </a:xfrm>
            <a:custGeom>
              <a:rect b="b" l="l" r="r" t="t"/>
              <a:pathLst>
                <a:path extrusionOk="0" h="1180" w="1567">
                  <a:moveTo>
                    <a:pt x="1288" y="0"/>
                  </a:moveTo>
                  <a:lnTo>
                    <a:pt x="0" y="342"/>
                  </a:lnTo>
                  <a:lnTo>
                    <a:pt x="466" y="1179"/>
                  </a:lnTo>
                  <a:lnTo>
                    <a:pt x="1567" y="419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1"/>
            <p:cNvSpPr/>
            <p:nvPr/>
          </p:nvSpPr>
          <p:spPr>
            <a:xfrm>
              <a:off x="4441800" y="2349750"/>
              <a:ext cx="9725" cy="24050"/>
            </a:xfrm>
            <a:custGeom>
              <a:rect b="b" l="l" r="r" t="t"/>
              <a:pathLst>
                <a:path extrusionOk="0" h="962" w="389">
                  <a:moveTo>
                    <a:pt x="389" y="0"/>
                  </a:moveTo>
                  <a:lnTo>
                    <a:pt x="1" y="931"/>
                  </a:lnTo>
                  <a:lnTo>
                    <a:pt x="249" y="962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1"/>
            <p:cNvSpPr/>
            <p:nvPr/>
          </p:nvSpPr>
          <p:spPr>
            <a:xfrm>
              <a:off x="4482525" y="2349350"/>
              <a:ext cx="11275" cy="20975"/>
            </a:xfrm>
            <a:custGeom>
              <a:rect b="b" l="l" r="r" t="t"/>
              <a:pathLst>
                <a:path extrusionOk="0" h="839" w="451">
                  <a:moveTo>
                    <a:pt x="0" y="1"/>
                  </a:moveTo>
                  <a:lnTo>
                    <a:pt x="249" y="838"/>
                  </a:lnTo>
                  <a:lnTo>
                    <a:pt x="450" y="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1"/>
            <p:cNvSpPr/>
            <p:nvPr/>
          </p:nvSpPr>
          <p:spPr>
            <a:xfrm>
              <a:off x="4427850" y="2357500"/>
              <a:ext cx="13200" cy="11575"/>
            </a:xfrm>
            <a:custGeom>
              <a:rect b="b" l="l" r="r" t="t"/>
              <a:pathLst>
                <a:path extrusionOk="0" h="463" w="528">
                  <a:moveTo>
                    <a:pt x="287" y="51"/>
                  </a:moveTo>
                  <a:cubicBezTo>
                    <a:pt x="354" y="51"/>
                    <a:pt x="415" y="86"/>
                    <a:pt x="450" y="155"/>
                  </a:cubicBezTo>
                  <a:cubicBezTo>
                    <a:pt x="481" y="233"/>
                    <a:pt x="450" y="342"/>
                    <a:pt x="373" y="373"/>
                  </a:cubicBezTo>
                  <a:cubicBezTo>
                    <a:pt x="351" y="385"/>
                    <a:pt x="327" y="391"/>
                    <a:pt x="301" y="391"/>
                  </a:cubicBezTo>
                  <a:cubicBezTo>
                    <a:pt x="234" y="391"/>
                    <a:pt x="163" y="351"/>
                    <a:pt x="140" y="295"/>
                  </a:cubicBezTo>
                  <a:cubicBezTo>
                    <a:pt x="94" y="218"/>
                    <a:pt x="140" y="109"/>
                    <a:pt x="218" y="62"/>
                  </a:cubicBezTo>
                  <a:cubicBezTo>
                    <a:pt x="241" y="55"/>
                    <a:pt x="264" y="51"/>
                    <a:pt x="287" y="51"/>
                  </a:cubicBezTo>
                  <a:close/>
                  <a:moveTo>
                    <a:pt x="271" y="0"/>
                  </a:moveTo>
                  <a:cubicBezTo>
                    <a:pt x="231" y="0"/>
                    <a:pt x="192" y="11"/>
                    <a:pt x="156" y="31"/>
                  </a:cubicBezTo>
                  <a:cubicBezTo>
                    <a:pt x="32" y="78"/>
                    <a:pt x="1" y="218"/>
                    <a:pt x="63" y="342"/>
                  </a:cubicBezTo>
                  <a:cubicBezTo>
                    <a:pt x="95" y="417"/>
                    <a:pt x="172" y="462"/>
                    <a:pt x="258" y="462"/>
                  </a:cubicBezTo>
                  <a:cubicBezTo>
                    <a:pt x="295" y="462"/>
                    <a:pt x="335" y="454"/>
                    <a:pt x="373" y="435"/>
                  </a:cubicBezTo>
                  <a:cubicBezTo>
                    <a:pt x="466" y="388"/>
                    <a:pt x="528" y="264"/>
                    <a:pt x="481" y="140"/>
                  </a:cubicBezTo>
                  <a:cubicBezTo>
                    <a:pt x="466" y="140"/>
                    <a:pt x="466" y="124"/>
                    <a:pt x="466" y="124"/>
                  </a:cubicBezTo>
                  <a:cubicBezTo>
                    <a:pt x="424" y="42"/>
                    <a:pt x="349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1"/>
            <p:cNvSpPr/>
            <p:nvPr/>
          </p:nvSpPr>
          <p:spPr>
            <a:xfrm>
              <a:off x="4470500" y="2360000"/>
              <a:ext cx="13125" cy="11775"/>
            </a:xfrm>
            <a:custGeom>
              <a:rect b="b" l="l" r="r" t="t"/>
              <a:pathLst>
                <a:path extrusionOk="0" h="471" w="525">
                  <a:moveTo>
                    <a:pt x="379" y="33"/>
                  </a:moveTo>
                  <a:cubicBezTo>
                    <a:pt x="413" y="51"/>
                    <a:pt x="443" y="74"/>
                    <a:pt x="466" y="102"/>
                  </a:cubicBezTo>
                  <a:lnTo>
                    <a:pt x="481" y="118"/>
                  </a:lnTo>
                  <a:cubicBezTo>
                    <a:pt x="504" y="163"/>
                    <a:pt x="512" y="208"/>
                    <a:pt x="509" y="250"/>
                  </a:cubicBezTo>
                  <a:lnTo>
                    <a:pt x="509" y="250"/>
                  </a:lnTo>
                  <a:cubicBezTo>
                    <a:pt x="525" y="207"/>
                    <a:pt x="522" y="160"/>
                    <a:pt x="497" y="118"/>
                  </a:cubicBezTo>
                  <a:cubicBezTo>
                    <a:pt x="479" y="73"/>
                    <a:pt x="431" y="44"/>
                    <a:pt x="379" y="33"/>
                  </a:cubicBezTo>
                  <a:close/>
                  <a:moveTo>
                    <a:pt x="251" y="1"/>
                  </a:moveTo>
                  <a:cubicBezTo>
                    <a:pt x="207" y="1"/>
                    <a:pt x="163" y="13"/>
                    <a:pt x="125" y="40"/>
                  </a:cubicBezTo>
                  <a:cubicBezTo>
                    <a:pt x="32" y="118"/>
                    <a:pt x="1" y="273"/>
                    <a:pt x="78" y="366"/>
                  </a:cubicBezTo>
                  <a:cubicBezTo>
                    <a:pt x="126" y="433"/>
                    <a:pt x="205" y="471"/>
                    <a:pt x="279" y="471"/>
                  </a:cubicBezTo>
                  <a:cubicBezTo>
                    <a:pt x="325" y="471"/>
                    <a:pt x="369" y="457"/>
                    <a:pt x="404" y="428"/>
                  </a:cubicBezTo>
                  <a:cubicBezTo>
                    <a:pt x="463" y="388"/>
                    <a:pt x="503" y="324"/>
                    <a:pt x="509" y="250"/>
                  </a:cubicBezTo>
                  <a:lnTo>
                    <a:pt x="509" y="250"/>
                  </a:lnTo>
                  <a:cubicBezTo>
                    <a:pt x="496" y="287"/>
                    <a:pt x="470" y="322"/>
                    <a:pt x="435" y="350"/>
                  </a:cubicBezTo>
                  <a:cubicBezTo>
                    <a:pt x="402" y="376"/>
                    <a:pt x="365" y="388"/>
                    <a:pt x="327" y="388"/>
                  </a:cubicBezTo>
                  <a:cubicBezTo>
                    <a:pt x="275" y="388"/>
                    <a:pt x="223" y="364"/>
                    <a:pt x="187" y="319"/>
                  </a:cubicBezTo>
                  <a:cubicBezTo>
                    <a:pt x="140" y="242"/>
                    <a:pt x="156" y="118"/>
                    <a:pt x="233" y="55"/>
                  </a:cubicBezTo>
                  <a:lnTo>
                    <a:pt x="264" y="40"/>
                  </a:lnTo>
                  <a:cubicBezTo>
                    <a:pt x="284" y="32"/>
                    <a:pt x="307" y="28"/>
                    <a:pt x="331" y="28"/>
                  </a:cubicBezTo>
                  <a:cubicBezTo>
                    <a:pt x="347" y="28"/>
                    <a:pt x="363" y="30"/>
                    <a:pt x="379" y="33"/>
                  </a:cubicBezTo>
                  <a:lnTo>
                    <a:pt x="379" y="33"/>
                  </a:lnTo>
                  <a:cubicBezTo>
                    <a:pt x="339" y="13"/>
                    <a:pt x="295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1"/>
            <p:cNvSpPr/>
            <p:nvPr/>
          </p:nvSpPr>
          <p:spPr>
            <a:xfrm>
              <a:off x="4428250" y="2203575"/>
              <a:ext cx="48100" cy="32575"/>
            </a:xfrm>
            <a:custGeom>
              <a:rect b="b" l="l" r="r" t="t"/>
              <a:pathLst>
                <a:path extrusionOk="0" h="1303" w="1924">
                  <a:moveTo>
                    <a:pt x="1830" y="0"/>
                  </a:moveTo>
                  <a:lnTo>
                    <a:pt x="0" y="372"/>
                  </a:lnTo>
                  <a:lnTo>
                    <a:pt x="465" y="1303"/>
                  </a:lnTo>
                  <a:lnTo>
                    <a:pt x="1923" y="884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1"/>
            <p:cNvSpPr/>
            <p:nvPr/>
          </p:nvSpPr>
          <p:spPr>
            <a:xfrm>
              <a:off x="4361550" y="2215975"/>
              <a:ext cx="78350" cy="63600"/>
            </a:xfrm>
            <a:custGeom>
              <a:rect b="b" l="l" r="r" t="t"/>
              <a:pathLst>
                <a:path extrusionOk="0" h="2544" w="3134">
                  <a:moveTo>
                    <a:pt x="2435" y="0"/>
                  </a:moveTo>
                  <a:lnTo>
                    <a:pt x="0" y="1613"/>
                  </a:lnTo>
                  <a:lnTo>
                    <a:pt x="1102" y="2544"/>
                  </a:lnTo>
                  <a:lnTo>
                    <a:pt x="3133" y="80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1"/>
            <p:cNvSpPr/>
            <p:nvPr/>
          </p:nvSpPr>
          <p:spPr>
            <a:xfrm>
              <a:off x="4476325" y="2202400"/>
              <a:ext cx="41500" cy="23300"/>
            </a:xfrm>
            <a:custGeom>
              <a:rect b="b" l="l" r="r" t="t"/>
              <a:pathLst>
                <a:path extrusionOk="0" h="932" w="1660">
                  <a:moveTo>
                    <a:pt x="93" y="1"/>
                  </a:moveTo>
                  <a:lnTo>
                    <a:pt x="0" y="931"/>
                  </a:lnTo>
                  <a:lnTo>
                    <a:pt x="1505" y="916"/>
                  </a:lnTo>
                  <a:lnTo>
                    <a:pt x="1660" y="3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1"/>
            <p:cNvSpPr/>
            <p:nvPr/>
          </p:nvSpPr>
          <p:spPr>
            <a:xfrm>
              <a:off x="4423975" y="2214800"/>
              <a:ext cx="15925" cy="21350"/>
            </a:xfrm>
            <a:custGeom>
              <a:rect b="b" l="l" r="r" t="t"/>
              <a:pathLst>
                <a:path extrusionOk="0" h="854" w="637">
                  <a:moveTo>
                    <a:pt x="218" y="1"/>
                  </a:moveTo>
                  <a:lnTo>
                    <a:pt x="0" y="109"/>
                  </a:lnTo>
                  <a:lnTo>
                    <a:pt x="636" y="854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1"/>
            <p:cNvSpPr/>
            <p:nvPr/>
          </p:nvSpPr>
          <p:spPr>
            <a:xfrm>
              <a:off x="4474000" y="2204350"/>
              <a:ext cx="4675" cy="21350"/>
            </a:xfrm>
            <a:custGeom>
              <a:rect b="b" l="l" r="r" t="t"/>
              <a:pathLst>
                <a:path extrusionOk="0" h="854" w="187">
                  <a:moveTo>
                    <a:pt x="186" y="0"/>
                  </a:moveTo>
                  <a:lnTo>
                    <a:pt x="0" y="31"/>
                  </a:lnTo>
                  <a:lnTo>
                    <a:pt x="93" y="85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1"/>
            <p:cNvSpPr/>
            <p:nvPr/>
          </p:nvSpPr>
          <p:spPr>
            <a:xfrm>
              <a:off x="4412725" y="2223300"/>
              <a:ext cx="13025" cy="11250"/>
            </a:xfrm>
            <a:custGeom>
              <a:rect b="b" l="l" r="r" t="t"/>
              <a:pathLst>
                <a:path extrusionOk="0" h="450" w="521">
                  <a:moveTo>
                    <a:pt x="467" y="332"/>
                  </a:moveTo>
                  <a:lnTo>
                    <a:pt x="467" y="332"/>
                  </a:lnTo>
                  <a:cubicBezTo>
                    <a:pt x="462" y="341"/>
                    <a:pt x="457" y="350"/>
                    <a:pt x="450" y="359"/>
                  </a:cubicBezTo>
                  <a:cubicBezTo>
                    <a:pt x="457" y="350"/>
                    <a:pt x="462" y="342"/>
                    <a:pt x="467" y="332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6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7" y="436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2" y="433"/>
                    <a:pt x="330" y="435"/>
                    <a:pt x="319" y="435"/>
                  </a:cubicBezTo>
                  <a:cubicBezTo>
                    <a:pt x="279" y="435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40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8" y="154"/>
                    <a:pt x="502" y="256"/>
                    <a:pt x="467" y="332"/>
                  </a:cubicBezTo>
                  <a:lnTo>
                    <a:pt x="467" y="332"/>
                  </a:lnTo>
                  <a:cubicBezTo>
                    <a:pt x="520" y="231"/>
                    <a:pt x="475" y="121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41"/>
            <p:cNvSpPr/>
            <p:nvPr/>
          </p:nvSpPr>
          <p:spPr>
            <a:xfrm>
              <a:off x="4458875" y="2207250"/>
              <a:ext cx="12200" cy="11375"/>
            </a:xfrm>
            <a:custGeom>
              <a:rect b="b" l="l" r="r" t="t"/>
              <a:pathLst>
                <a:path extrusionOk="0" h="455" w="488">
                  <a:moveTo>
                    <a:pt x="471" y="288"/>
                  </a:moveTo>
                  <a:cubicBezTo>
                    <a:pt x="466" y="309"/>
                    <a:pt x="460" y="330"/>
                    <a:pt x="450" y="349"/>
                  </a:cubicBezTo>
                  <a:cubicBezTo>
                    <a:pt x="462" y="330"/>
                    <a:pt x="468" y="309"/>
                    <a:pt x="471" y="288"/>
                  </a:cubicBezTo>
                  <a:close/>
                  <a:moveTo>
                    <a:pt x="450" y="349"/>
                  </a:moveTo>
                  <a:cubicBezTo>
                    <a:pt x="425" y="349"/>
                    <a:pt x="420" y="349"/>
                    <a:pt x="437" y="367"/>
                  </a:cubicBezTo>
                  <a:lnTo>
                    <a:pt x="437" y="367"/>
                  </a:lnTo>
                  <a:cubicBezTo>
                    <a:pt x="441" y="361"/>
                    <a:pt x="446" y="355"/>
                    <a:pt x="450" y="349"/>
                  </a:cubicBezTo>
                  <a:close/>
                  <a:moveTo>
                    <a:pt x="437" y="367"/>
                  </a:moveTo>
                  <a:lnTo>
                    <a:pt x="437" y="367"/>
                  </a:lnTo>
                  <a:cubicBezTo>
                    <a:pt x="409" y="400"/>
                    <a:pt x="375" y="424"/>
                    <a:pt x="339" y="438"/>
                  </a:cubicBezTo>
                  <a:lnTo>
                    <a:pt x="339" y="438"/>
                  </a:lnTo>
                  <a:cubicBezTo>
                    <a:pt x="379" y="432"/>
                    <a:pt x="417" y="413"/>
                    <a:pt x="450" y="380"/>
                  </a:cubicBezTo>
                  <a:cubicBezTo>
                    <a:pt x="445" y="375"/>
                    <a:pt x="440" y="370"/>
                    <a:pt x="437" y="367"/>
                  </a:cubicBez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31" y="334"/>
                    <a:pt x="140" y="411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6" y="455"/>
                    <a:pt x="313" y="449"/>
                    <a:pt x="339" y="438"/>
                  </a:cubicBezTo>
                  <a:lnTo>
                    <a:pt x="339" y="438"/>
                  </a:lnTo>
                  <a:cubicBezTo>
                    <a:pt x="330" y="440"/>
                    <a:pt x="320" y="441"/>
                    <a:pt x="310" y="441"/>
                  </a:cubicBezTo>
                  <a:cubicBezTo>
                    <a:pt x="267" y="441"/>
                    <a:pt x="223" y="425"/>
                    <a:pt x="186" y="396"/>
                  </a:cubicBezTo>
                  <a:cubicBezTo>
                    <a:pt x="109" y="334"/>
                    <a:pt x="109" y="256"/>
                    <a:pt x="155" y="179"/>
                  </a:cubicBezTo>
                  <a:cubicBezTo>
                    <a:pt x="176" y="126"/>
                    <a:pt x="241" y="95"/>
                    <a:pt x="304" y="95"/>
                  </a:cubicBezTo>
                  <a:cubicBezTo>
                    <a:pt x="334" y="95"/>
                    <a:pt x="363" y="102"/>
                    <a:pt x="388" y="117"/>
                  </a:cubicBezTo>
                  <a:cubicBezTo>
                    <a:pt x="446" y="152"/>
                    <a:pt x="478" y="222"/>
                    <a:pt x="471" y="288"/>
                  </a:cubicBezTo>
                  <a:lnTo>
                    <a:pt x="471" y="288"/>
                  </a:lnTo>
                  <a:cubicBezTo>
                    <a:pt x="488" y="203"/>
                    <a:pt x="465" y="107"/>
                    <a:pt x="404" y="70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1"/>
            <p:cNvSpPr/>
            <p:nvPr/>
          </p:nvSpPr>
          <p:spPr>
            <a:xfrm>
              <a:off x="4362700" y="2219850"/>
              <a:ext cx="152425" cy="59350"/>
            </a:xfrm>
            <a:custGeom>
              <a:rect b="b" l="l" r="r" t="t"/>
              <a:pathLst>
                <a:path extrusionOk="0" h="2374" w="6097">
                  <a:moveTo>
                    <a:pt x="4530" y="0"/>
                  </a:moveTo>
                  <a:lnTo>
                    <a:pt x="3382" y="32"/>
                  </a:lnTo>
                  <a:lnTo>
                    <a:pt x="2901" y="218"/>
                  </a:lnTo>
                  <a:lnTo>
                    <a:pt x="2777" y="264"/>
                  </a:lnTo>
                  <a:lnTo>
                    <a:pt x="2467" y="388"/>
                  </a:lnTo>
                  <a:lnTo>
                    <a:pt x="2203" y="512"/>
                  </a:lnTo>
                  <a:lnTo>
                    <a:pt x="2141" y="528"/>
                  </a:lnTo>
                  <a:lnTo>
                    <a:pt x="187" y="1350"/>
                  </a:lnTo>
                  <a:lnTo>
                    <a:pt x="1" y="1474"/>
                  </a:lnTo>
                  <a:lnTo>
                    <a:pt x="1040" y="2373"/>
                  </a:lnTo>
                  <a:lnTo>
                    <a:pt x="3072" y="621"/>
                  </a:lnTo>
                  <a:lnTo>
                    <a:pt x="4530" y="218"/>
                  </a:lnTo>
                  <a:lnTo>
                    <a:pt x="6034" y="202"/>
                  </a:lnTo>
                  <a:lnTo>
                    <a:pt x="6096" y="47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1"/>
            <p:cNvSpPr/>
            <p:nvPr/>
          </p:nvSpPr>
          <p:spPr>
            <a:xfrm>
              <a:off x="4479025" y="2257450"/>
              <a:ext cx="49675" cy="25625"/>
            </a:xfrm>
            <a:custGeom>
              <a:rect b="b" l="l" r="r" t="t"/>
              <a:pathLst>
                <a:path extrusionOk="0" h="1025" w="1987">
                  <a:moveTo>
                    <a:pt x="1" y="1"/>
                  </a:moveTo>
                  <a:lnTo>
                    <a:pt x="202" y="1025"/>
                  </a:lnTo>
                  <a:lnTo>
                    <a:pt x="1831" y="947"/>
                  </a:lnTo>
                  <a:lnTo>
                    <a:pt x="19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1"/>
            <p:cNvSpPr/>
            <p:nvPr/>
          </p:nvSpPr>
          <p:spPr>
            <a:xfrm>
              <a:off x="4403025" y="2259400"/>
              <a:ext cx="81075" cy="51200"/>
            </a:xfrm>
            <a:custGeom>
              <a:rect b="b" l="l" r="r" t="t"/>
              <a:pathLst>
                <a:path extrusionOk="0" h="2048" w="3243">
                  <a:moveTo>
                    <a:pt x="2777" y="0"/>
                  </a:moveTo>
                  <a:lnTo>
                    <a:pt x="1" y="853"/>
                  </a:lnTo>
                  <a:lnTo>
                    <a:pt x="792" y="2048"/>
                  </a:lnTo>
                  <a:lnTo>
                    <a:pt x="3242" y="947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1"/>
            <p:cNvSpPr/>
            <p:nvPr/>
          </p:nvSpPr>
          <p:spPr>
            <a:xfrm>
              <a:off x="4524775" y="2259775"/>
              <a:ext cx="46575" cy="24075"/>
            </a:xfrm>
            <a:custGeom>
              <a:rect b="b" l="l" r="r" t="t"/>
              <a:pathLst>
                <a:path extrusionOk="0" h="963" w="1863">
                  <a:moveTo>
                    <a:pt x="342" y="1"/>
                  </a:moveTo>
                  <a:lnTo>
                    <a:pt x="1" y="854"/>
                  </a:lnTo>
                  <a:lnTo>
                    <a:pt x="1552" y="963"/>
                  </a:lnTo>
                  <a:lnTo>
                    <a:pt x="1862" y="52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1"/>
            <p:cNvSpPr/>
            <p:nvPr/>
          </p:nvSpPr>
          <p:spPr>
            <a:xfrm>
              <a:off x="4473225" y="2259400"/>
              <a:ext cx="10875" cy="23675"/>
            </a:xfrm>
            <a:custGeom>
              <a:rect b="b" l="l" r="r" t="t"/>
              <a:pathLst>
                <a:path extrusionOk="0" h="947" w="435">
                  <a:moveTo>
                    <a:pt x="233" y="0"/>
                  </a:moveTo>
                  <a:lnTo>
                    <a:pt x="0" y="78"/>
                  </a:lnTo>
                  <a:lnTo>
                    <a:pt x="434" y="9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1"/>
            <p:cNvSpPr/>
            <p:nvPr/>
          </p:nvSpPr>
          <p:spPr>
            <a:xfrm>
              <a:off x="4524775" y="2260550"/>
              <a:ext cx="8175" cy="20575"/>
            </a:xfrm>
            <a:custGeom>
              <a:rect b="b" l="l" r="r" t="t"/>
              <a:pathLst>
                <a:path extrusionOk="0" h="823" w="327">
                  <a:moveTo>
                    <a:pt x="141" y="1"/>
                  </a:moveTo>
                  <a:lnTo>
                    <a:pt x="1" y="823"/>
                  </a:lnTo>
                  <a:lnTo>
                    <a:pt x="327" y="3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1"/>
            <p:cNvSpPr/>
            <p:nvPr/>
          </p:nvSpPr>
          <p:spPr>
            <a:xfrm>
              <a:off x="4459250" y="2264525"/>
              <a:ext cx="12450" cy="11375"/>
            </a:xfrm>
            <a:custGeom>
              <a:rect b="b" l="l" r="r" t="t"/>
              <a:pathLst>
                <a:path extrusionOk="0" h="455" w="498">
                  <a:moveTo>
                    <a:pt x="478" y="290"/>
                  </a:moveTo>
                  <a:cubicBezTo>
                    <a:pt x="473" y="312"/>
                    <a:pt x="464" y="334"/>
                    <a:pt x="451" y="354"/>
                  </a:cubicBezTo>
                  <a:cubicBezTo>
                    <a:pt x="466" y="335"/>
                    <a:pt x="475" y="313"/>
                    <a:pt x="478" y="290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1" y="455"/>
                    <a:pt x="251" y="455"/>
                  </a:cubicBezTo>
                  <a:cubicBezTo>
                    <a:pt x="324" y="455"/>
                    <a:pt x="400" y="414"/>
                    <a:pt x="450" y="354"/>
                  </a:cubicBezTo>
                  <a:lnTo>
                    <a:pt x="450" y="354"/>
                  </a:lnTo>
                  <a:cubicBezTo>
                    <a:pt x="408" y="405"/>
                    <a:pt x="351" y="428"/>
                    <a:pt x="301" y="428"/>
                  </a:cubicBezTo>
                  <a:cubicBezTo>
                    <a:pt x="260" y="428"/>
                    <a:pt x="223" y="413"/>
                    <a:pt x="202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2"/>
                    <a:pt x="307" y="92"/>
                  </a:cubicBezTo>
                  <a:cubicBezTo>
                    <a:pt x="335" y="92"/>
                    <a:pt x="364" y="101"/>
                    <a:pt x="389" y="121"/>
                  </a:cubicBezTo>
                  <a:cubicBezTo>
                    <a:pt x="447" y="145"/>
                    <a:pt x="488" y="221"/>
                    <a:pt x="478" y="290"/>
                  </a:cubicBezTo>
                  <a:lnTo>
                    <a:pt x="478" y="290"/>
                  </a:lnTo>
                  <a:cubicBezTo>
                    <a:pt x="497" y="205"/>
                    <a:pt x="465" y="108"/>
                    <a:pt x="404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1"/>
            <p:cNvSpPr/>
            <p:nvPr/>
          </p:nvSpPr>
          <p:spPr>
            <a:xfrm>
              <a:off x="4511225" y="2261025"/>
              <a:ext cx="12200" cy="11125"/>
            </a:xfrm>
            <a:custGeom>
              <a:rect b="b" l="l" r="r" t="t"/>
              <a:pathLst>
                <a:path extrusionOk="0" h="445" w="488">
                  <a:moveTo>
                    <a:pt x="470" y="283"/>
                  </a:moveTo>
                  <a:cubicBezTo>
                    <a:pt x="465" y="302"/>
                    <a:pt x="459" y="321"/>
                    <a:pt x="450" y="339"/>
                  </a:cubicBezTo>
                  <a:cubicBezTo>
                    <a:pt x="460" y="322"/>
                    <a:pt x="466" y="303"/>
                    <a:pt x="470" y="283"/>
                  </a:cubicBezTo>
                  <a:close/>
                  <a:moveTo>
                    <a:pt x="450" y="339"/>
                  </a:moveTo>
                  <a:cubicBezTo>
                    <a:pt x="447" y="343"/>
                    <a:pt x="444" y="347"/>
                    <a:pt x="441" y="351"/>
                  </a:cubicBezTo>
                  <a:lnTo>
                    <a:pt x="441" y="351"/>
                  </a:lnTo>
                  <a:cubicBezTo>
                    <a:pt x="445" y="349"/>
                    <a:pt x="450" y="345"/>
                    <a:pt x="450" y="339"/>
                  </a:cubicBezTo>
                  <a:close/>
                  <a:moveTo>
                    <a:pt x="441" y="351"/>
                  </a:moveTo>
                  <a:cubicBezTo>
                    <a:pt x="437" y="353"/>
                    <a:pt x="434" y="354"/>
                    <a:pt x="438" y="354"/>
                  </a:cubicBezTo>
                  <a:lnTo>
                    <a:pt x="438" y="354"/>
                  </a:lnTo>
                  <a:cubicBezTo>
                    <a:pt x="439" y="353"/>
                    <a:pt x="440" y="352"/>
                    <a:pt x="441" y="351"/>
                  </a:cubicBezTo>
                  <a:close/>
                  <a:moveTo>
                    <a:pt x="438" y="354"/>
                  </a:moveTo>
                  <a:cubicBezTo>
                    <a:pt x="426" y="369"/>
                    <a:pt x="411" y="383"/>
                    <a:pt x="395" y="394"/>
                  </a:cubicBezTo>
                  <a:lnTo>
                    <a:pt x="395" y="394"/>
                  </a:lnTo>
                  <a:cubicBezTo>
                    <a:pt x="414" y="385"/>
                    <a:pt x="433" y="371"/>
                    <a:pt x="450" y="354"/>
                  </a:cubicBezTo>
                  <a:cubicBezTo>
                    <a:pt x="444" y="354"/>
                    <a:pt x="440" y="354"/>
                    <a:pt x="438" y="354"/>
                  </a:cubicBezTo>
                  <a:close/>
                  <a:moveTo>
                    <a:pt x="261" y="0"/>
                  </a:moveTo>
                  <a:cubicBezTo>
                    <a:pt x="177" y="0"/>
                    <a:pt x="94" y="42"/>
                    <a:pt x="62" y="106"/>
                  </a:cubicBezTo>
                  <a:cubicBezTo>
                    <a:pt x="0" y="199"/>
                    <a:pt x="31" y="354"/>
                    <a:pt x="140" y="416"/>
                  </a:cubicBezTo>
                  <a:cubicBezTo>
                    <a:pt x="169" y="436"/>
                    <a:pt x="204" y="445"/>
                    <a:pt x="241" y="445"/>
                  </a:cubicBezTo>
                  <a:cubicBezTo>
                    <a:pt x="294" y="445"/>
                    <a:pt x="351" y="426"/>
                    <a:pt x="395" y="394"/>
                  </a:cubicBezTo>
                  <a:lnTo>
                    <a:pt x="395" y="394"/>
                  </a:lnTo>
                  <a:cubicBezTo>
                    <a:pt x="368" y="408"/>
                    <a:pt x="339" y="414"/>
                    <a:pt x="310" y="414"/>
                  </a:cubicBezTo>
                  <a:cubicBezTo>
                    <a:pt x="266" y="414"/>
                    <a:pt x="223" y="399"/>
                    <a:pt x="186" y="370"/>
                  </a:cubicBezTo>
                  <a:cubicBezTo>
                    <a:pt x="109" y="323"/>
                    <a:pt x="109" y="246"/>
                    <a:pt x="155" y="168"/>
                  </a:cubicBezTo>
                  <a:cubicBezTo>
                    <a:pt x="176" y="116"/>
                    <a:pt x="240" y="77"/>
                    <a:pt x="303" y="77"/>
                  </a:cubicBezTo>
                  <a:cubicBezTo>
                    <a:pt x="333" y="77"/>
                    <a:pt x="363" y="86"/>
                    <a:pt x="388" y="106"/>
                  </a:cubicBezTo>
                  <a:cubicBezTo>
                    <a:pt x="449" y="130"/>
                    <a:pt x="481" y="212"/>
                    <a:pt x="470" y="283"/>
                  </a:cubicBezTo>
                  <a:lnTo>
                    <a:pt x="470" y="283"/>
                  </a:lnTo>
                  <a:cubicBezTo>
                    <a:pt x="488" y="200"/>
                    <a:pt x="463" y="107"/>
                    <a:pt x="388" y="44"/>
                  </a:cubicBezTo>
                  <a:lnTo>
                    <a:pt x="372" y="29"/>
                  </a:lnTo>
                  <a:cubicBezTo>
                    <a:pt x="338" y="9"/>
                    <a:pt x="300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1"/>
            <p:cNvSpPr/>
            <p:nvPr/>
          </p:nvSpPr>
          <p:spPr>
            <a:xfrm>
              <a:off x="4416600" y="2290800"/>
              <a:ext cx="50050" cy="19800"/>
            </a:xfrm>
            <a:custGeom>
              <a:rect b="b" l="l" r="r" t="t"/>
              <a:pathLst>
                <a:path extrusionOk="0" h="792" w="2002">
                  <a:moveTo>
                    <a:pt x="2001" y="1"/>
                  </a:moveTo>
                  <a:lnTo>
                    <a:pt x="1" y="420"/>
                  </a:lnTo>
                  <a:lnTo>
                    <a:pt x="249" y="792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1"/>
            <p:cNvSpPr/>
            <p:nvPr/>
          </p:nvSpPr>
          <p:spPr>
            <a:xfrm>
              <a:off x="4491450" y="2297000"/>
              <a:ext cx="48475" cy="33000"/>
            </a:xfrm>
            <a:custGeom>
              <a:rect b="b" l="l" r="r" t="t"/>
              <a:pathLst>
                <a:path extrusionOk="0" h="1320" w="1939">
                  <a:moveTo>
                    <a:pt x="16" y="1"/>
                  </a:moveTo>
                  <a:lnTo>
                    <a:pt x="0" y="1025"/>
                  </a:lnTo>
                  <a:lnTo>
                    <a:pt x="1598" y="1319"/>
                  </a:lnTo>
                  <a:lnTo>
                    <a:pt x="1939" y="48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1"/>
            <p:cNvSpPr/>
            <p:nvPr/>
          </p:nvSpPr>
          <p:spPr>
            <a:xfrm>
              <a:off x="4418150" y="2297400"/>
              <a:ext cx="73325" cy="40350"/>
            </a:xfrm>
            <a:custGeom>
              <a:rect b="b" l="l" r="r" t="t"/>
              <a:pathLst>
                <a:path extrusionOk="0" h="1614" w="2933">
                  <a:moveTo>
                    <a:pt x="2699" y="0"/>
                  </a:moveTo>
                  <a:lnTo>
                    <a:pt x="1" y="264"/>
                  </a:lnTo>
                  <a:lnTo>
                    <a:pt x="528" y="1613"/>
                  </a:lnTo>
                  <a:lnTo>
                    <a:pt x="2932" y="1009"/>
                  </a:lnTo>
                  <a:lnTo>
                    <a:pt x="2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1"/>
            <p:cNvSpPr/>
            <p:nvPr/>
          </p:nvSpPr>
          <p:spPr>
            <a:xfrm>
              <a:off x="4531375" y="2310575"/>
              <a:ext cx="44625" cy="30275"/>
            </a:xfrm>
            <a:custGeom>
              <a:rect b="b" l="l" r="r" t="t"/>
              <a:pathLst>
                <a:path extrusionOk="0" h="1211" w="1785">
                  <a:moveTo>
                    <a:pt x="528" y="1"/>
                  </a:moveTo>
                  <a:lnTo>
                    <a:pt x="1" y="776"/>
                  </a:lnTo>
                  <a:lnTo>
                    <a:pt x="1521" y="1210"/>
                  </a:lnTo>
                  <a:lnTo>
                    <a:pt x="1784" y="776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1"/>
            <p:cNvSpPr/>
            <p:nvPr/>
          </p:nvSpPr>
          <p:spPr>
            <a:xfrm>
              <a:off x="4486000" y="2298950"/>
              <a:ext cx="5850" cy="23675"/>
            </a:xfrm>
            <a:custGeom>
              <a:rect b="b" l="l" r="r" t="t"/>
              <a:pathLst>
                <a:path extrusionOk="0" h="947" w="234">
                  <a:moveTo>
                    <a:pt x="234" y="0"/>
                  </a:moveTo>
                  <a:lnTo>
                    <a:pt x="1" y="16"/>
                  </a:lnTo>
                  <a:lnTo>
                    <a:pt x="218" y="94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1"/>
            <p:cNvSpPr/>
            <p:nvPr/>
          </p:nvSpPr>
          <p:spPr>
            <a:xfrm>
              <a:off x="4531375" y="2310200"/>
              <a:ext cx="12425" cy="19800"/>
            </a:xfrm>
            <a:custGeom>
              <a:rect b="b" l="l" r="r" t="t"/>
              <a:pathLst>
                <a:path extrusionOk="0" h="792" w="497">
                  <a:moveTo>
                    <a:pt x="311" y="0"/>
                  </a:moveTo>
                  <a:lnTo>
                    <a:pt x="1" y="791"/>
                  </a:lnTo>
                  <a:lnTo>
                    <a:pt x="497" y="7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4468950" y="2300850"/>
              <a:ext cx="13150" cy="11250"/>
            </a:xfrm>
            <a:custGeom>
              <a:rect b="b" l="l" r="r" t="t"/>
              <a:pathLst>
                <a:path extrusionOk="0" h="450" w="526">
                  <a:moveTo>
                    <a:pt x="464" y="339"/>
                  </a:moveTo>
                  <a:cubicBezTo>
                    <a:pt x="459" y="345"/>
                    <a:pt x="455" y="352"/>
                    <a:pt x="450" y="359"/>
                  </a:cubicBezTo>
                  <a:cubicBezTo>
                    <a:pt x="455" y="352"/>
                    <a:pt x="460" y="346"/>
                    <a:pt x="464" y="339"/>
                  </a:cubicBezTo>
                  <a:close/>
                  <a:moveTo>
                    <a:pt x="450" y="359"/>
                  </a:moveTo>
                  <a:cubicBezTo>
                    <a:pt x="424" y="391"/>
                    <a:pt x="390" y="415"/>
                    <a:pt x="353" y="431"/>
                  </a:cubicBezTo>
                  <a:lnTo>
                    <a:pt x="353" y="431"/>
                  </a:lnTo>
                  <a:cubicBezTo>
                    <a:pt x="386" y="424"/>
                    <a:pt x="420" y="405"/>
                    <a:pt x="450" y="374"/>
                  </a:cubicBezTo>
                  <a:lnTo>
                    <a:pt x="450" y="359"/>
                  </a:lnTo>
                  <a:close/>
                  <a:moveTo>
                    <a:pt x="277" y="1"/>
                  </a:moveTo>
                  <a:cubicBezTo>
                    <a:pt x="204" y="1"/>
                    <a:pt x="128" y="35"/>
                    <a:pt x="78" y="95"/>
                  </a:cubicBezTo>
                  <a:cubicBezTo>
                    <a:pt x="1" y="204"/>
                    <a:pt x="47" y="328"/>
                    <a:pt x="140" y="405"/>
                  </a:cubicBezTo>
                  <a:cubicBezTo>
                    <a:pt x="176" y="435"/>
                    <a:pt x="220" y="449"/>
                    <a:pt x="264" y="449"/>
                  </a:cubicBezTo>
                  <a:cubicBezTo>
                    <a:pt x="294" y="449"/>
                    <a:pt x="324" y="443"/>
                    <a:pt x="353" y="431"/>
                  </a:cubicBezTo>
                  <a:lnTo>
                    <a:pt x="353" y="431"/>
                  </a:lnTo>
                  <a:cubicBezTo>
                    <a:pt x="341" y="433"/>
                    <a:pt x="330" y="434"/>
                    <a:pt x="319" y="434"/>
                  </a:cubicBezTo>
                  <a:cubicBezTo>
                    <a:pt x="279" y="434"/>
                    <a:pt x="239" y="419"/>
                    <a:pt x="202" y="390"/>
                  </a:cubicBezTo>
                  <a:cubicBezTo>
                    <a:pt x="125" y="328"/>
                    <a:pt x="125" y="250"/>
                    <a:pt x="156" y="173"/>
                  </a:cubicBezTo>
                  <a:cubicBezTo>
                    <a:pt x="185" y="124"/>
                    <a:pt x="239" y="93"/>
                    <a:pt x="295" y="93"/>
                  </a:cubicBezTo>
                  <a:cubicBezTo>
                    <a:pt x="327" y="93"/>
                    <a:pt x="360" y="103"/>
                    <a:pt x="388" y="126"/>
                  </a:cubicBezTo>
                  <a:cubicBezTo>
                    <a:pt x="459" y="155"/>
                    <a:pt x="504" y="261"/>
                    <a:pt x="464" y="339"/>
                  </a:cubicBezTo>
                  <a:lnTo>
                    <a:pt x="464" y="339"/>
                  </a:lnTo>
                  <a:cubicBezTo>
                    <a:pt x="526" y="235"/>
                    <a:pt x="506" y="122"/>
                    <a:pt x="404" y="64"/>
                  </a:cubicBezTo>
                  <a:lnTo>
                    <a:pt x="388" y="33"/>
                  </a:lnTo>
                  <a:cubicBezTo>
                    <a:pt x="355" y="11"/>
                    <a:pt x="317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4521300" y="2307675"/>
              <a:ext cx="13200" cy="11275"/>
            </a:xfrm>
            <a:custGeom>
              <a:rect b="b" l="l" r="r" t="t"/>
              <a:pathLst>
                <a:path extrusionOk="0" h="451" w="528">
                  <a:moveTo>
                    <a:pt x="450" y="349"/>
                  </a:moveTo>
                  <a:cubicBezTo>
                    <a:pt x="427" y="377"/>
                    <a:pt x="398" y="401"/>
                    <a:pt x="367" y="418"/>
                  </a:cubicBezTo>
                  <a:lnTo>
                    <a:pt x="367" y="418"/>
                  </a:lnTo>
                  <a:cubicBezTo>
                    <a:pt x="395" y="409"/>
                    <a:pt x="424" y="391"/>
                    <a:pt x="450" y="365"/>
                  </a:cubicBezTo>
                  <a:lnTo>
                    <a:pt x="450" y="349"/>
                  </a:lnTo>
                  <a:close/>
                  <a:moveTo>
                    <a:pt x="278" y="0"/>
                  </a:moveTo>
                  <a:cubicBezTo>
                    <a:pt x="205" y="0"/>
                    <a:pt x="128" y="41"/>
                    <a:pt x="78" y="101"/>
                  </a:cubicBezTo>
                  <a:cubicBezTo>
                    <a:pt x="0" y="194"/>
                    <a:pt x="47" y="334"/>
                    <a:pt x="140" y="411"/>
                  </a:cubicBezTo>
                  <a:cubicBezTo>
                    <a:pt x="173" y="439"/>
                    <a:pt x="211" y="451"/>
                    <a:pt x="250" y="451"/>
                  </a:cubicBezTo>
                  <a:cubicBezTo>
                    <a:pt x="290" y="451"/>
                    <a:pt x="330" y="439"/>
                    <a:pt x="367" y="418"/>
                  </a:cubicBezTo>
                  <a:lnTo>
                    <a:pt x="367" y="418"/>
                  </a:lnTo>
                  <a:cubicBezTo>
                    <a:pt x="348" y="425"/>
                    <a:pt x="329" y="428"/>
                    <a:pt x="310" y="428"/>
                  </a:cubicBezTo>
                  <a:cubicBezTo>
                    <a:pt x="273" y="428"/>
                    <a:pt x="236" y="416"/>
                    <a:pt x="202" y="396"/>
                  </a:cubicBezTo>
                  <a:cubicBezTo>
                    <a:pt x="124" y="334"/>
                    <a:pt x="124" y="256"/>
                    <a:pt x="155" y="179"/>
                  </a:cubicBezTo>
                  <a:cubicBezTo>
                    <a:pt x="187" y="126"/>
                    <a:pt x="247" y="88"/>
                    <a:pt x="306" y="88"/>
                  </a:cubicBezTo>
                  <a:cubicBezTo>
                    <a:pt x="335" y="88"/>
                    <a:pt x="363" y="97"/>
                    <a:pt x="388" y="117"/>
                  </a:cubicBezTo>
                  <a:cubicBezTo>
                    <a:pt x="466" y="163"/>
                    <a:pt x="512" y="272"/>
                    <a:pt x="450" y="349"/>
                  </a:cubicBezTo>
                  <a:cubicBezTo>
                    <a:pt x="528" y="256"/>
                    <a:pt x="512" y="132"/>
                    <a:pt x="404" y="55"/>
                  </a:cubicBezTo>
                  <a:lnTo>
                    <a:pt x="388" y="39"/>
                  </a:lnTo>
                  <a:cubicBezTo>
                    <a:pt x="355" y="12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4468950" y="2226450"/>
              <a:ext cx="46175" cy="26000"/>
            </a:xfrm>
            <a:custGeom>
              <a:rect b="b" l="l" r="r" t="t"/>
              <a:pathLst>
                <a:path extrusionOk="0" h="1040" w="1847">
                  <a:moveTo>
                    <a:pt x="1846" y="0"/>
                  </a:moveTo>
                  <a:lnTo>
                    <a:pt x="1" y="31"/>
                  </a:lnTo>
                  <a:lnTo>
                    <a:pt x="233" y="1039"/>
                  </a:lnTo>
                  <a:lnTo>
                    <a:pt x="1722" y="884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1"/>
            <p:cNvSpPr/>
            <p:nvPr/>
          </p:nvSpPr>
          <p:spPr>
            <a:xfrm>
              <a:off x="4393350" y="2229150"/>
              <a:ext cx="81450" cy="52775"/>
            </a:xfrm>
            <a:custGeom>
              <a:rect b="b" l="l" r="r" t="t"/>
              <a:pathLst>
                <a:path extrusionOk="0" h="2111" w="3258">
                  <a:moveTo>
                    <a:pt x="2776" y="1"/>
                  </a:moveTo>
                  <a:lnTo>
                    <a:pt x="0" y="931"/>
                  </a:lnTo>
                  <a:lnTo>
                    <a:pt x="838" y="2110"/>
                  </a:lnTo>
                  <a:lnTo>
                    <a:pt x="3257" y="931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1"/>
            <p:cNvSpPr/>
            <p:nvPr/>
          </p:nvSpPr>
          <p:spPr>
            <a:xfrm>
              <a:off x="4512000" y="2226825"/>
              <a:ext cx="45775" cy="26000"/>
            </a:xfrm>
            <a:custGeom>
              <a:rect b="b" l="l" r="r" t="t"/>
              <a:pathLst>
                <a:path extrusionOk="0" h="1040" w="1831">
                  <a:moveTo>
                    <a:pt x="341" y="1"/>
                  </a:moveTo>
                  <a:lnTo>
                    <a:pt x="0" y="869"/>
                  </a:lnTo>
                  <a:lnTo>
                    <a:pt x="1536" y="1040"/>
                  </a:lnTo>
                  <a:lnTo>
                    <a:pt x="1830" y="575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4463525" y="2228775"/>
              <a:ext cx="11275" cy="23675"/>
            </a:xfrm>
            <a:custGeom>
              <a:rect b="b" l="l" r="r" t="t"/>
              <a:pathLst>
                <a:path extrusionOk="0" h="947" w="451">
                  <a:moveTo>
                    <a:pt x="233" y="0"/>
                  </a:moveTo>
                  <a:lnTo>
                    <a:pt x="0" y="78"/>
                  </a:lnTo>
                  <a:lnTo>
                    <a:pt x="450" y="9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4512000" y="2227600"/>
              <a:ext cx="7775" cy="20975"/>
            </a:xfrm>
            <a:custGeom>
              <a:rect b="b" l="l" r="r" t="t"/>
              <a:pathLst>
                <a:path extrusionOk="0" h="839" w="311">
                  <a:moveTo>
                    <a:pt x="124" y="1"/>
                  </a:moveTo>
                  <a:lnTo>
                    <a:pt x="0" y="838"/>
                  </a:lnTo>
                  <a:lnTo>
                    <a:pt x="310" y="3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4450350" y="2233500"/>
              <a:ext cx="12725" cy="11400"/>
            </a:xfrm>
            <a:custGeom>
              <a:rect b="b" l="l" r="r" t="t"/>
              <a:pathLst>
                <a:path extrusionOk="0" h="456" w="509">
                  <a:moveTo>
                    <a:pt x="477" y="300"/>
                  </a:moveTo>
                  <a:lnTo>
                    <a:pt x="477" y="300"/>
                  </a:lnTo>
                  <a:cubicBezTo>
                    <a:pt x="470" y="319"/>
                    <a:pt x="461" y="337"/>
                    <a:pt x="450" y="354"/>
                  </a:cubicBezTo>
                  <a:cubicBezTo>
                    <a:pt x="463" y="338"/>
                    <a:pt x="472" y="319"/>
                    <a:pt x="477" y="300"/>
                  </a:cubicBezTo>
                  <a:close/>
                  <a:moveTo>
                    <a:pt x="450" y="354"/>
                  </a:moveTo>
                  <a:cubicBezTo>
                    <a:pt x="428" y="380"/>
                    <a:pt x="403" y="402"/>
                    <a:pt x="376" y="419"/>
                  </a:cubicBezTo>
                  <a:lnTo>
                    <a:pt x="376" y="419"/>
                  </a:lnTo>
                  <a:cubicBezTo>
                    <a:pt x="401" y="410"/>
                    <a:pt x="426" y="393"/>
                    <a:pt x="450" y="370"/>
                  </a:cubicBezTo>
                  <a:lnTo>
                    <a:pt x="450" y="354"/>
                  </a:lnTo>
                  <a:close/>
                  <a:moveTo>
                    <a:pt x="277" y="1"/>
                  </a:moveTo>
                  <a:cubicBezTo>
                    <a:pt x="208" y="1"/>
                    <a:pt x="141" y="38"/>
                    <a:pt x="93" y="106"/>
                  </a:cubicBezTo>
                  <a:cubicBezTo>
                    <a:pt x="0" y="199"/>
                    <a:pt x="47" y="339"/>
                    <a:pt x="140" y="416"/>
                  </a:cubicBezTo>
                  <a:cubicBezTo>
                    <a:pt x="178" y="443"/>
                    <a:pt x="218" y="455"/>
                    <a:pt x="257" y="455"/>
                  </a:cubicBezTo>
                  <a:cubicBezTo>
                    <a:pt x="299" y="455"/>
                    <a:pt x="339" y="442"/>
                    <a:pt x="376" y="419"/>
                  </a:cubicBezTo>
                  <a:lnTo>
                    <a:pt x="376" y="419"/>
                  </a:lnTo>
                  <a:cubicBezTo>
                    <a:pt x="357" y="426"/>
                    <a:pt x="338" y="430"/>
                    <a:pt x="319" y="430"/>
                  </a:cubicBezTo>
                  <a:cubicBezTo>
                    <a:pt x="278" y="430"/>
                    <a:pt x="238" y="414"/>
                    <a:pt x="202" y="385"/>
                  </a:cubicBezTo>
                  <a:cubicBezTo>
                    <a:pt x="124" y="339"/>
                    <a:pt x="124" y="261"/>
                    <a:pt x="171" y="183"/>
                  </a:cubicBezTo>
                  <a:cubicBezTo>
                    <a:pt x="192" y="131"/>
                    <a:pt x="255" y="93"/>
                    <a:pt x="318" y="93"/>
                  </a:cubicBezTo>
                  <a:cubicBezTo>
                    <a:pt x="348" y="93"/>
                    <a:pt x="378" y="101"/>
                    <a:pt x="403" y="121"/>
                  </a:cubicBezTo>
                  <a:cubicBezTo>
                    <a:pt x="464" y="146"/>
                    <a:pt x="497" y="228"/>
                    <a:pt x="477" y="300"/>
                  </a:cubicBezTo>
                  <a:lnTo>
                    <a:pt x="477" y="300"/>
                  </a:lnTo>
                  <a:cubicBezTo>
                    <a:pt x="509" y="213"/>
                    <a:pt x="495" y="110"/>
                    <a:pt x="419" y="59"/>
                  </a:cubicBezTo>
                  <a:lnTo>
                    <a:pt x="403" y="44"/>
                  </a:lnTo>
                  <a:cubicBezTo>
                    <a:pt x="362" y="15"/>
                    <a:pt x="31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1"/>
            <p:cNvSpPr/>
            <p:nvPr/>
          </p:nvSpPr>
          <p:spPr>
            <a:xfrm>
              <a:off x="4498800" y="2228175"/>
              <a:ext cx="12325" cy="11300"/>
            </a:xfrm>
            <a:custGeom>
              <a:rect b="b" l="l" r="r" t="t"/>
              <a:pathLst>
                <a:path extrusionOk="0" h="452" w="493">
                  <a:moveTo>
                    <a:pt x="488" y="237"/>
                  </a:moveTo>
                  <a:cubicBezTo>
                    <a:pt x="486" y="276"/>
                    <a:pt x="474" y="315"/>
                    <a:pt x="451" y="350"/>
                  </a:cubicBezTo>
                  <a:cubicBezTo>
                    <a:pt x="479" y="314"/>
                    <a:pt x="491" y="275"/>
                    <a:pt x="488" y="237"/>
                  </a:cubicBezTo>
                  <a:close/>
                  <a:moveTo>
                    <a:pt x="287" y="1"/>
                  </a:moveTo>
                  <a:cubicBezTo>
                    <a:pt x="214" y="1"/>
                    <a:pt x="144" y="41"/>
                    <a:pt x="94" y="102"/>
                  </a:cubicBezTo>
                  <a:cubicBezTo>
                    <a:pt x="1" y="195"/>
                    <a:pt x="47" y="334"/>
                    <a:pt x="140" y="412"/>
                  </a:cubicBezTo>
                  <a:cubicBezTo>
                    <a:pt x="178" y="439"/>
                    <a:pt x="218" y="451"/>
                    <a:pt x="258" y="451"/>
                  </a:cubicBezTo>
                  <a:cubicBezTo>
                    <a:pt x="330" y="451"/>
                    <a:pt x="400" y="410"/>
                    <a:pt x="451" y="350"/>
                  </a:cubicBezTo>
                  <a:lnTo>
                    <a:pt x="451" y="350"/>
                  </a:lnTo>
                  <a:lnTo>
                    <a:pt x="435" y="365"/>
                  </a:lnTo>
                  <a:cubicBezTo>
                    <a:pt x="391" y="409"/>
                    <a:pt x="343" y="428"/>
                    <a:pt x="295" y="428"/>
                  </a:cubicBezTo>
                  <a:cubicBezTo>
                    <a:pt x="258" y="428"/>
                    <a:pt x="221" y="417"/>
                    <a:pt x="187" y="396"/>
                  </a:cubicBezTo>
                  <a:cubicBezTo>
                    <a:pt x="125" y="334"/>
                    <a:pt x="125" y="257"/>
                    <a:pt x="156" y="179"/>
                  </a:cubicBezTo>
                  <a:cubicBezTo>
                    <a:pt x="187" y="179"/>
                    <a:pt x="187" y="164"/>
                    <a:pt x="187" y="164"/>
                  </a:cubicBezTo>
                  <a:cubicBezTo>
                    <a:pt x="226" y="115"/>
                    <a:pt x="278" y="84"/>
                    <a:pt x="330" y="84"/>
                  </a:cubicBezTo>
                  <a:cubicBezTo>
                    <a:pt x="361" y="84"/>
                    <a:pt x="391" y="95"/>
                    <a:pt x="420" y="117"/>
                  </a:cubicBezTo>
                  <a:cubicBezTo>
                    <a:pt x="461" y="151"/>
                    <a:pt x="485" y="193"/>
                    <a:pt x="488" y="237"/>
                  </a:cubicBezTo>
                  <a:lnTo>
                    <a:pt x="488" y="237"/>
                  </a:lnTo>
                  <a:cubicBezTo>
                    <a:pt x="492" y="171"/>
                    <a:pt x="468" y="104"/>
                    <a:pt x="420" y="55"/>
                  </a:cubicBezTo>
                  <a:lnTo>
                    <a:pt x="404" y="40"/>
                  </a:lnTo>
                  <a:cubicBezTo>
                    <a:pt x="366" y="13"/>
                    <a:pt x="326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1"/>
            <p:cNvSpPr/>
            <p:nvPr/>
          </p:nvSpPr>
          <p:spPr>
            <a:xfrm>
              <a:off x="4408075" y="2257850"/>
              <a:ext cx="56250" cy="24075"/>
            </a:xfrm>
            <a:custGeom>
              <a:rect b="b" l="l" r="r" t="t"/>
              <a:pathLst>
                <a:path extrusionOk="0" h="963" w="2250">
                  <a:moveTo>
                    <a:pt x="2249" y="0"/>
                  </a:moveTo>
                  <a:lnTo>
                    <a:pt x="1" y="605"/>
                  </a:lnTo>
                  <a:lnTo>
                    <a:pt x="249" y="96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4315400" y="2229150"/>
              <a:ext cx="128375" cy="130300"/>
            </a:xfrm>
            <a:custGeom>
              <a:rect b="b" l="l" r="r" t="t"/>
              <a:pathLst>
                <a:path extrusionOk="0" h="5212" w="5135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4315400" y="2229150"/>
              <a:ext cx="128375" cy="130300"/>
            </a:xfrm>
            <a:custGeom>
              <a:rect b="b" l="l" r="r" t="t"/>
              <a:pathLst>
                <a:path extrusionOk="0" h="5212" w="5135">
                  <a:moveTo>
                    <a:pt x="3180" y="1"/>
                  </a:moveTo>
                  <a:lnTo>
                    <a:pt x="1" y="2095"/>
                  </a:lnTo>
                  <a:lnTo>
                    <a:pt x="1459" y="5212"/>
                  </a:lnTo>
                  <a:lnTo>
                    <a:pt x="5134" y="4266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4309600" y="2238075"/>
              <a:ext cx="114400" cy="127200"/>
            </a:xfrm>
            <a:custGeom>
              <a:rect b="b" l="l" r="r" t="t"/>
              <a:pathLst>
                <a:path extrusionOk="0" h="5088" w="4576">
                  <a:moveTo>
                    <a:pt x="2559" y="0"/>
                  </a:moveTo>
                  <a:lnTo>
                    <a:pt x="0" y="1800"/>
                  </a:lnTo>
                  <a:lnTo>
                    <a:pt x="1551" y="5088"/>
                  </a:lnTo>
                  <a:lnTo>
                    <a:pt x="4575" y="4157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4362325" y="2251825"/>
              <a:ext cx="12450" cy="11400"/>
            </a:xfrm>
            <a:custGeom>
              <a:rect b="b" l="l" r="r" t="t"/>
              <a:pathLst>
                <a:path extrusionOk="0" h="456" w="498">
                  <a:moveTo>
                    <a:pt x="477" y="292"/>
                  </a:moveTo>
                  <a:cubicBezTo>
                    <a:pt x="472" y="311"/>
                    <a:pt x="463" y="331"/>
                    <a:pt x="450" y="350"/>
                  </a:cubicBezTo>
                  <a:cubicBezTo>
                    <a:pt x="465" y="332"/>
                    <a:pt x="473" y="312"/>
                    <a:pt x="477" y="292"/>
                  </a:cubicBezTo>
                  <a:close/>
                  <a:moveTo>
                    <a:pt x="450" y="350"/>
                  </a:moveTo>
                  <a:lnTo>
                    <a:pt x="450" y="350"/>
                  </a:lnTo>
                  <a:cubicBezTo>
                    <a:pt x="420" y="393"/>
                    <a:pt x="379" y="424"/>
                    <a:pt x="336" y="440"/>
                  </a:cubicBezTo>
                  <a:lnTo>
                    <a:pt x="336" y="440"/>
                  </a:lnTo>
                  <a:cubicBezTo>
                    <a:pt x="375" y="436"/>
                    <a:pt x="414" y="417"/>
                    <a:pt x="450" y="381"/>
                  </a:cubicBezTo>
                  <a:cubicBezTo>
                    <a:pt x="435" y="381"/>
                    <a:pt x="450" y="381"/>
                    <a:pt x="450" y="350"/>
                  </a:cubicBezTo>
                  <a:close/>
                  <a:moveTo>
                    <a:pt x="278" y="1"/>
                  </a:moveTo>
                  <a:cubicBezTo>
                    <a:pt x="205" y="1"/>
                    <a:pt x="128" y="41"/>
                    <a:pt x="78" y="102"/>
                  </a:cubicBezTo>
                  <a:cubicBezTo>
                    <a:pt x="0" y="195"/>
                    <a:pt x="47" y="334"/>
                    <a:pt x="140" y="412"/>
                  </a:cubicBezTo>
                  <a:cubicBezTo>
                    <a:pt x="175" y="441"/>
                    <a:pt x="217" y="455"/>
                    <a:pt x="259" y="455"/>
                  </a:cubicBezTo>
                  <a:cubicBezTo>
                    <a:pt x="285" y="455"/>
                    <a:pt x="311" y="450"/>
                    <a:pt x="336" y="440"/>
                  </a:cubicBezTo>
                  <a:lnTo>
                    <a:pt x="336" y="440"/>
                  </a:lnTo>
                  <a:cubicBezTo>
                    <a:pt x="330" y="441"/>
                    <a:pt x="325" y="441"/>
                    <a:pt x="319" y="441"/>
                  </a:cubicBezTo>
                  <a:cubicBezTo>
                    <a:pt x="279" y="441"/>
                    <a:pt x="239" y="426"/>
                    <a:pt x="202" y="397"/>
                  </a:cubicBezTo>
                  <a:cubicBezTo>
                    <a:pt x="124" y="334"/>
                    <a:pt x="124" y="257"/>
                    <a:pt x="156" y="179"/>
                  </a:cubicBezTo>
                  <a:cubicBezTo>
                    <a:pt x="187" y="127"/>
                    <a:pt x="247" y="95"/>
                    <a:pt x="307" y="95"/>
                  </a:cubicBezTo>
                  <a:cubicBezTo>
                    <a:pt x="335" y="95"/>
                    <a:pt x="363" y="102"/>
                    <a:pt x="388" y="117"/>
                  </a:cubicBezTo>
                  <a:cubicBezTo>
                    <a:pt x="448" y="153"/>
                    <a:pt x="489" y="225"/>
                    <a:pt x="477" y="292"/>
                  </a:cubicBezTo>
                  <a:lnTo>
                    <a:pt x="477" y="292"/>
                  </a:lnTo>
                  <a:cubicBezTo>
                    <a:pt x="498" y="214"/>
                    <a:pt x="465" y="133"/>
                    <a:pt x="404" y="71"/>
                  </a:cubicBezTo>
                  <a:cubicBezTo>
                    <a:pt x="404" y="40"/>
                    <a:pt x="388" y="40"/>
                    <a:pt x="388" y="40"/>
                  </a:cubicBezTo>
                  <a:cubicBezTo>
                    <a:pt x="355" y="13"/>
                    <a:pt x="317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4375500" y="2277675"/>
              <a:ext cx="12200" cy="11150"/>
            </a:xfrm>
            <a:custGeom>
              <a:rect b="b" l="l" r="r" t="t"/>
              <a:pathLst>
                <a:path extrusionOk="0" h="446" w="488">
                  <a:moveTo>
                    <a:pt x="472" y="284"/>
                  </a:moveTo>
                  <a:lnTo>
                    <a:pt x="472" y="284"/>
                  </a:lnTo>
                  <a:cubicBezTo>
                    <a:pt x="468" y="308"/>
                    <a:pt x="461" y="332"/>
                    <a:pt x="451" y="355"/>
                  </a:cubicBezTo>
                  <a:cubicBezTo>
                    <a:pt x="463" y="334"/>
                    <a:pt x="470" y="309"/>
                    <a:pt x="472" y="284"/>
                  </a:cubicBezTo>
                  <a:close/>
                  <a:moveTo>
                    <a:pt x="451" y="355"/>
                  </a:moveTo>
                  <a:cubicBezTo>
                    <a:pt x="450" y="355"/>
                    <a:pt x="431" y="365"/>
                    <a:pt x="438" y="369"/>
                  </a:cubicBezTo>
                  <a:lnTo>
                    <a:pt x="438" y="369"/>
                  </a:lnTo>
                  <a:cubicBezTo>
                    <a:pt x="442" y="364"/>
                    <a:pt x="447" y="360"/>
                    <a:pt x="451" y="355"/>
                  </a:cubicBezTo>
                  <a:close/>
                  <a:moveTo>
                    <a:pt x="438" y="369"/>
                  </a:moveTo>
                  <a:lnTo>
                    <a:pt x="438" y="369"/>
                  </a:lnTo>
                  <a:cubicBezTo>
                    <a:pt x="415" y="393"/>
                    <a:pt x="388" y="411"/>
                    <a:pt x="359" y="425"/>
                  </a:cubicBezTo>
                  <a:lnTo>
                    <a:pt x="359" y="425"/>
                  </a:lnTo>
                  <a:cubicBezTo>
                    <a:pt x="392" y="416"/>
                    <a:pt x="423" y="398"/>
                    <a:pt x="451" y="371"/>
                  </a:cubicBezTo>
                  <a:cubicBezTo>
                    <a:pt x="444" y="371"/>
                    <a:pt x="440" y="370"/>
                    <a:pt x="438" y="369"/>
                  </a:cubicBezTo>
                  <a:close/>
                  <a:moveTo>
                    <a:pt x="265" y="1"/>
                  </a:moveTo>
                  <a:cubicBezTo>
                    <a:pt x="196" y="1"/>
                    <a:pt x="126" y="35"/>
                    <a:pt x="78" y="91"/>
                  </a:cubicBezTo>
                  <a:cubicBezTo>
                    <a:pt x="1" y="200"/>
                    <a:pt x="32" y="324"/>
                    <a:pt x="140" y="402"/>
                  </a:cubicBezTo>
                  <a:cubicBezTo>
                    <a:pt x="177" y="432"/>
                    <a:pt x="220" y="446"/>
                    <a:pt x="264" y="446"/>
                  </a:cubicBezTo>
                  <a:cubicBezTo>
                    <a:pt x="296" y="446"/>
                    <a:pt x="329" y="438"/>
                    <a:pt x="359" y="425"/>
                  </a:cubicBezTo>
                  <a:lnTo>
                    <a:pt x="359" y="425"/>
                  </a:lnTo>
                  <a:cubicBezTo>
                    <a:pt x="343" y="429"/>
                    <a:pt x="327" y="431"/>
                    <a:pt x="311" y="431"/>
                  </a:cubicBezTo>
                  <a:cubicBezTo>
                    <a:pt x="267" y="431"/>
                    <a:pt x="223" y="415"/>
                    <a:pt x="187" y="386"/>
                  </a:cubicBezTo>
                  <a:cubicBezTo>
                    <a:pt x="109" y="324"/>
                    <a:pt x="109" y="247"/>
                    <a:pt x="156" y="169"/>
                  </a:cubicBezTo>
                  <a:cubicBezTo>
                    <a:pt x="175" y="121"/>
                    <a:pt x="231" y="96"/>
                    <a:pt x="289" y="96"/>
                  </a:cubicBezTo>
                  <a:cubicBezTo>
                    <a:pt x="324" y="96"/>
                    <a:pt x="359" y="105"/>
                    <a:pt x="388" y="122"/>
                  </a:cubicBezTo>
                  <a:cubicBezTo>
                    <a:pt x="445" y="145"/>
                    <a:pt x="476" y="216"/>
                    <a:pt x="472" y="284"/>
                  </a:cubicBezTo>
                  <a:lnTo>
                    <a:pt x="472" y="284"/>
                  </a:lnTo>
                  <a:cubicBezTo>
                    <a:pt x="487" y="196"/>
                    <a:pt x="465" y="109"/>
                    <a:pt x="404" y="60"/>
                  </a:cubicBezTo>
                  <a:cubicBezTo>
                    <a:pt x="404" y="45"/>
                    <a:pt x="388" y="45"/>
                    <a:pt x="388" y="45"/>
                  </a:cubicBezTo>
                  <a:cubicBezTo>
                    <a:pt x="352" y="15"/>
                    <a:pt x="309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4388700" y="2303300"/>
              <a:ext cx="12150" cy="11375"/>
            </a:xfrm>
            <a:custGeom>
              <a:rect b="b" l="l" r="r" t="t"/>
              <a:pathLst>
                <a:path extrusionOk="0" h="455" w="486">
                  <a:moveTo>
                    <a:pt x="465" y="283"/>
                  </a:moveTo>
                  <a:cubicBezTo>
                    <a:pt x="459" y="308"/>
                    <a:pt x="449" y="332"/>
                    <a:pt x="434" y="354"/>
                  </a:cubicBezTo>
                  <a:cubicBezTo>
                    <a:pt x="451" y="333"/>
                    <a:pt x="461" y="308"/>
                    <a:pt x="465" y="283"/>
                  </a:cubicBezTo>
                  <a:close/>
                  <a:moveTo>
                    <a:pt x="434" y="354"/>
                  </a:moveTo>
                  <a:cubicBezTo>
                    <a:pt x="434" y="354"/>
                    <a:pt x="425" y="354"/>
                    <a:pt x="428" y="361"/>
                  </a:cubicBezTo>
                  <a:lnTo>
                    <a:pt x="428" y="361"/>
                  </a:lnTo>
                  <a:cubicBezTo>
                    <a:pt x="430" y="359"/>
                    <a:pt x="432" y="356"/>
                    <a:pt x="434" y="354"/>
                  </a:cubicBezTo>
                  <a:close/>
                  <a:moveTo>
                    <a:pt x="428" y="361"/>
                  </a:moveTo>
                  <a:cubicBezTo>
                    <a:pt x="408" y="384"/>
                    <a:pt x="385" y="404"/>
                    <a:pt x="360" y="419"/>
                  </a:cubicBezTo>
                  <a:lnTo>
                    <a:pt x="360" y="419"/>
                  </a:lnTo>
                  <a:cubicBezTo>
                    <a:pt x="386" y="409"/>
                    <a:pt x="411" y="393"/>
                    <a:pt x="434" y="369"/>
                  </a:cubicBezTo>
                  <a:cubicBezTo>
                    <a:pt x="431" y="366"/>
                    <a:pt x="429" y="363"/>
                    <a:pt x="428" y="361"/>
                  </a:cubicBezTo>
                  <a:close/>
                  <a:moveTo>
                    <a:pt x="262" y="1"/>
                  </a:moveTo>
                  <a:cubicBezTo>
                    <a:pt x="192" y="1"/>
                    <a:pt x="126" y="38"/>
                    <a:pt x="78" y="106"/>
                  </a:cubicBezTo>
                  <a:cubicBezTo>
                    <a:pt x="0" y="199"/>
                    <a:pt x="31" y="338"/>
                    <a:pt x="124" y="416"/>
                  </a:cubicBezTo>
                  <a:cubicBezTo>
                    <a:pt x="162" y="443"/>
                    <a:pt x="202" y="455"/>
                    <a:pt x="242" y="455"/>
                  </a:cubicBezTo>
                  <a:cubicBezTo>
                    <a:pt x="283" y="455"/>
                    <a:pt x="324" y="442"/>
                    <a:pt x="360" y="419"/>
                  </a:cubicBezTo>
                  <a:lnTo>
                    <a:pt x="360" y="419"/>
                  </a:lnTo>
                  <a:cubicBezTo>
                    <a:pt x="341" y="426"/>
                    <a:pt x="322" y="430"/>
                    <a:pt x="303" y="430"/>
                  </a:cubicBezTo>
                  <a:cubicBezTo>
                    <a:pt x="263" y="430"/>
                    <a:pt x="223" y="414"/>
                    <a:pt x="186" y="385"/>
                  </a:cubicBezTo>
                  <a:cubicBezTo>
                    <a:pt x="109" y="338"/>
                    <a:pt x="109" y="261"/>
                    <a:pt x="155" y="183"/>
                  </a:cubicBezTo>
                  <a:cubicBezTo>
                    <a:pt x="176" y="131"/>
                    <a:pt x="240" y="92"/>
                    <a:pt x="303" y="92"/>
                  </a:cubicBezTo>
                  <a:cubicBezTo>
                    <a:pt x="333" y="92"/>
                    <a:pt x="363" y="101"/>
                    <a:pt x="388" y="121"/>
                  </a:cubicBezTo>
                  <a:cubicBezTo>
                    <a:pt x="444" y="144"/>
                    <a:pt x="476" y="215"/>
                    <a:pt x="465" y="283"/>
                  </a:cubicBezTo>
                  <a:lnTo>
                    <a:pt x="465" y="283"/>
                  </a:lnTo>
                  <a:cubicBezTo>
                    <a:pt x="486" y="200"/>
                    <a:pt x="463" y="107"/>
                    <a:pt x="403" y="59"/>
                  </a:cubicBezTo>
                  <a:lnTo>
                    <a:pt x="388" y="44"/>
                  </a:lnTo>
                  <a:cubicBezTo>
                    <a:pt x="347" y="14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4401475" y="2328500"/>
              <a:ext cx="12675" cy="11400"/>
            </a:xfrm>
            <a:custGeom>
              <a:rect b="b" l="l" r="r" t="t"/>
              <a:pathLst>
                <a:path extrusionOk="0" h="456" w="507">
                  <a:moveTo>
                    <a:pt x="474" y="309"/>
                  </a:moveTo>
                  <a:lnTo>
                    <a:pt x="474" y="309"/>
                  </a:lnTo>
                  <a:cubicBezTo>
                    <a:pt x="468" y="324"/>
                    <a:pt x="460" y="340"/>
                    <a:pt x="451" y="354"/>
                  </a:cubicBezTo>
                  <a:cubicBezTo>
                    <a:pt x="462" y="340"/>
                    <a:pt x="469" y="325"/>
                    <a:pt x="474" y="309"/>
                  </a:cubicBezTo>
                  <a:close/>
                  <a:moveTo>
                    <a:pt x="269" y="1"/>
                  </a:moveTo>
                  <a:cubicBezTo>
                    <a:pt x="199" y="1"/>
                    <a:pt x="127" y="38"/>
                    <a:pt x="78" y="106"/>
                  </a:cubicBezTo>
                  <a:cubicBezTo>
                    <a:pt x="1" y="199"/>
                    <a:pt x="47" y="338"/>
                    <a:pt x="140" y="416"/>
                  </a:cubicBezTo>
                  <a:cubicBezTo>
                    <a:pt x="173" y="443"/>
                    <a:pt x="212" y="455"/>
                    <a:pt x="251" y="455"/>
                  </a:cubicBezTo>
                  <a:cubicBezTo>
                    <a:pt x="322" y="455"/>
                    <a:pt x="395" y="417"/>
                    <a:pt x="446" y="360"/>
                  </a:cubicBezTo>
                  <a:lnTo>
                    <a:pt x="446" y="360"/>
                  </a:lnTo>
                  <a:cubicBezTo>
                    <a:pt x="443" y="364"/>
                    <a:pt x="443" y="366"/>
                    <a:pt x="445" y="366"/>
                  </a:cubicBezTo>
                  <a:cubicBezTo>
                    <a:pt x="447" y="366"/>
                    <a:pt x="451" y="362"/>
                    <a:pt x="451" y="354"/>
                  </a:cubicBezTo>
                  <a:lnTo>
                    <a:pt x="451" y="354"/>
                  </a:lnTo>
                  <a:cubicBezTo>
                    <a:pt x="451" y="354"/>
                    <a:pt x="451" y="354"/>
                    <a:pt x="451" y="354"/>
                  </a:cubicBezTo>
                  <a:lnTo>
                    <a:pt x="451" y="354"/>
                  </a:lnTo>
                  <a:cubicBezTo>
                    <a:pt x="448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7" y="358"/>
                    <a:pt x="449" y="356"/>
                    <a:pt x="450" y="354"/>
                  </a:cubicBezTo>
                  <a:lnTo>
                    <a:pt x="450" y="354"/>
                  </a:lnTo>
                  <a:cubicBezTo>
                    <a:pt x="449" y="356"/>
                    <a:pt x="447" y="358"/>
                    <a:pt x="446" y="360"/>
                  </a:cubicBezTo>
                  <a:lnTo>
                    <a:pt x="446" y="360"/>
                  </a:lnTo>
                  <a:cubicBezTo>
                    <a:pt x="446" y="360"/>
                    <a:pt x="446" y="360"/>
                    <a:pt x="446" y="360"/>
                  </a:cubicBezTo>
                  <a:lnTo>
                    <a:pt x="446" y="360"/>
                  </a:lnTo>
                  <a:cubicBezTo>
                    <a:pt x="404" y="407"/>
                    <a:pt x="354" y="428"/>
                    <a:pt x="307" y="428"/>
                  </a:cubicBezTo>
                  <a:cubicBezTo>
                    <a:pt x="268" y="428"/>
                    <a:pt x="230" y="413"/>
                    <a:pt x="203" y="385"/>
                  </a:cubicBezTo>
                  <a:cubicBezTo>
                    <a:pt x="125" y="338"/>
                    <a:pt x="125" y="261"/>
                    <a:pt x="156" y="183"/>
                  </a:cubicBezTo>
                  <a:cubicBezTo>
                    <a:pt x="187" y="131"/>
                    <a:pt x="247" y="93"/>
                    <a:pt x="307" y="93"/>
                  </a:cubicBezTo>
                  <a:cubicBezTo>
                    <a:pt x="335" y="93"/>
                    <a:pt x="364" y="101"/>
                    <a:pt x="389" y="121"/>
                  </a:cubicBezTo>
                  <a:cubicBezTo>
                    <a:pt x="452" y="147"/>
                    <a:pt x="495" y="235"/>
                    <a:pt x="474" y="309"/>
                  </a:cubicBezTo>
                  <a:lnTo>
                    <a:pt x="474" y="309"/>
                  </a:lnTo>
                  <a:cubicBezTo>
                    <a:pt x="506" y="224"/>
                    <a:pt x="485" y="125"/>
                    <a:pt x="420" y="59"/>
                  </a:cubicBezTo>
                  <a:lnTo>
                    <a:pt x="389" y="44"/>
                  </a:lnTo>
                  <a:cubicBezTo>
                    <a:pt x="353" y="14"/>
                    <a:pt x="312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1"/>
            <p:cNvSpPr/>
            <p:nvPr/>
          </p:nvSpPr>
          <p:spPr>
            <a:xfrm>
              <a:off x="4232050" y="2312125"/>
              <a:ext cx="53525" cy="83400"/>
            </a:xfrm>
            <a:custGeom>
              <a:rect b="b" l="l" r="r" t="t"/>
              <a:pathLst>
                <a:path extrusionOk="0" h="3336" w="2141">
                  <a:moveTo>
                    <a:pt x="776" y="1"/>
                  </a:moveTo>
                  <a:lnTo>
                    <a:pt x="0" y="357"/>
                  </a:lnTo>
                  <a:lnTo>
                    <a:pt x="1365" y="3335"/>
                  </a:lnTo>
                  <a:lnTo>
                    <a:pt x="2141" y="2979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1"/>
            <p:cNvSpPr/>
            <p:nvPr/>
          </p:nvSpPr>
          <p:spPr>
            <a:xfrm>
              <a:off x="4256075" y="2305925"/>
              <a:ext cx="60125" cy="70200"/>
            </a:xfrm>
            <a:custGeom>
              <a:rect b="b" l="l" r="r" t="t"/>
              <a:pathLst>
                <a:path extrusionOk="0" h="2808" w="2405">
                  <a:moveTo>
                    <a:pt x="1428" y="1"/>
                  </a:moveTo>
                  <a:lnTo>
                    <a:pt x="1" y="668"/>
                  </a:lnTo>
                  <a:lnTo>
                    <a:pt x="978" y="2808"/>
                  </a:lnTo>
                  <a:lnTo>
                    <a:pt x="2405" y="215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1"/>
            <p:cNvSpPr/>
            <p:nvPr/>
          </p:nvSpPr>
          <p:spPr>
            <a:xfrm>
              <a:off x="4278950" y="2261350"/>
              <a:ext cx="87675" cy="125650"/>
            </a:xfrm>
            <a:custGeom>
              <a:rect b="b" l="l" r="r" t="t"/>
              <a:pathLst>
                <a:path extrusionOk="0" h="5026" w="3507">
                  <a:moveTo>
                    <a:pt x="1521" y="0"/>
                  </a:moveTo>
                  <a:lnTo>
                    <a:pt x="1" y="698"/>
                  </a:lnTo>
                  <a:lnTo>
                    <a:pt x="2002" y="5025"/>
                  </a:lnTo>
                  <a:lnTo>
                    <a:pt x="3506" y="4327"/>
                  </a:lnTo>
                  <a:lnTo>
                    <a:pt x="1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4296025" y="2280925"/>
              <a:ext cx="23275" cy="20500"/>
            </a:xfrm>
            <a:custGeom>
              <a:rect b="b" l="l" r="r" t="t"/>
              <a:pathLst>
                <a:path extrusionOk="0" h="820" w="931">
                  <a:moveTo>
                    <a:pt x="468" y="0"/>
                  </a:moveTo>
                  <a:cubicBezTo>
                    <a:pt x="410" y="0"/>
                    <a:pt x="351" y="13"/>
                    <a:pt x="295" y="39"/>
                  </a:cubicBezTo>
                  <a:cubicBezTo>
                    <a:pt x="78" y="148"/>
                    <a:pt x="0" y="380"/>
                    <a:pt x="93" y="582"/>
                  </a:cubicBezTo>
                  <a:cubicBezTo>
                    <a:pt x="162" y="730"/>
                    <a:pt x="322" y="820"/>
                    <a:pt x="477" y="820"/>
                  </a:cubicBezTo>
                  <a:cubicBezTo>
                    <a:pt x="532" y="820"/>
                    <a:pt x="587" y="808"/>
                    <a:pt x="636" y="783"/>
                  </a:cubicBezTo>
                  <a:cubicBezTo>
                    <a:pt x="853" y="690"/>
                    <a:pt x="931" y="458"/>
                    <a:pt x="838" y="241"/>
                  </a:cubicBezTo>
                  <a:cubicBezTo>
                    <a:pt x="760" y="84"/>
                    <a:pt x="61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4326650" y="2347350"/>
              <a:ext cx="22900" cy="20400"/>
            </a:xfrm>
            <a:custGeom>
              <a:rect b="b" l="l" r="r" t="t"/>
              <a:pathLst>
                <a:path extrusionOk="0" h="816" w="916">
                  <a:moveTo>
                    <a:pt x="477" y="1"/>
                  </a:moveTo>
                  <a:cubicBezTo>
                    <a:pt x="413" y="1"/>
                    <a:pt x="346" y="17"/>
                    <a:pt x="280" y="50"/>
                  </a:cubicBezTo>
                  <a:cubicBezTo>
                    <a:pt x="78" y="143"/>
                    <a:pt x="1" y="375"/>
                    <a:pt x="94" y="593"/>
                  </a:cubicBezTo>
                  <a:cubicBezTo>
                    <a:pt x="162" y="729"/>
                    <a:pt x="313" y="815"/>
                    <a:pt x="468" y="815"/>
                  </a:cubicBezTo>
                  <a:cubicBezTo>
                    <a:pt x="525" y="815"/>
                    <a:pt x="582" y="804"/>
                    <a:pt x="636" y="779"/>
                  </a:cubicBezTo>
                  <a:cubicBezTo>
                    <a:pt x="854" y="686"/>
                    <a:pt x="916" y="453"/>
                    <a:pt x="823" y="236"/>
                  </a:cubicBezTo>
                  <a:cubicBezTo>
                    <a:pt x="758" y="84"/>
                    <a:pt x="625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4063000" y="2378725"/>
              <a:ext cx="195050" cy="327700"/>
            </a:xfrm>
            <a:custGeom>
              <a:rect b="b" l="l" r="r" t="t"/>
              <a:pathLst>
                <a:path extrusionOk="0" h="13108" w="7802">
                  <a:moveTo>
                    <a:pt x="1891" y="1"/>
                  </a:moveTo>
                  <a:cubicBezTo>
                    <a:pt x="1679" y="1"/>
                    <a:pt x="1464" y="42"/>
                    <a:pt x="1256" y="128"/>
                  </a:cubicBezTo>
                  <a:cubicBezTo>
                    <a:pt x="403" y="470"/>
                    <a:pt x="0" y="1462"/>
                    <a:pt x="341" y="2315"/>
                  </a:cubicBezTo>
                  <a:lnTo>
                    <a:pt x="4358" y="12071"/>
                  </a:lnTo>
                  <a:cubicBezTo>
                    <a:pt x="4617" y="12719"/>
                    <a:pt x="5252" y="13107"/>
                    <a:pt x="5916" y="13107"/>
                  </a:cubicBezTo>
                  <a:cubicBezTo>
                    <a:pt x="6126" y="13107"/>
                    <a:pt x="6340" y="13068"/>
                    <a:pt x="6545" y="12986"/>
                  </a:cubicBezTo>
                  <a:cubicBezTo>
                    <a:pt x="7398" y="12629"/>
                    <a:pt x="7801" y="11637"/>
                    <a:pt x="7460" y="10784"/>
                  </a:cubicBezTo>
                  <a:lnTo>
                    <a:pt x="3443" y="1044"/>
                  </a:lnTo>
                  <a:cubicBezTo>
                    <a:pt x="3185" y="398"/>
                    <a:pt x="2553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4192100" y="2647450"/>
              <a:ext cx="35700" cy="31600"/>
            </a:xfrm>
            <a:custGeom>
              <a:rect b="b" l="l" r="r" t="t"/>
              <a:pathLst>
                <a:path extrusionOk="0" h="1264" w="1428">
                  <a:moveTo>
                    <a:pt x="719" y="0"/>
                  </a:moveTo>
                  <a:cubicBezTo>
                    <a:pt x="458" y="0"/>
                    <a:pt x="210" y="151"/>
                    <a:pt x="125" y="407"/>
                  </a:cubicBezTo>
                  <a:cubicBezTo>
                    <a:pt x="1" y="733"/>
                    <a:pt x="156" y="1089"/>
                    <a:pt x="482" y="1229"/>
                  </a:cubicBezTo>
                  <a:cubicBezTo>
                    <a:pt x="555" y="1252"/>
                    <a:pt x="629" y="1263"/>
                    <a:pt x="702" y="1263"/>
                  </a:cubicBezTo>
                  <a:cubicBezTo>
                    <a:pt x="970" y="1263"/>
                    <a:pt x="1218" y="1113"/>
                    <a:pt x="1304" y="857"/>
                  </a:cubicBezTo>
                  <a:cubicBezTo>
                    <a:pt x="1428" y="531"/>
                    <a:pt x="1272" y="159"/>
                    <a:pt x="931" y="35"/>
                  </a:cubicBezTo>
                  <a:cubicBezTo>
                    <a:pt x="862" y="11"/>
                    <a:pt x="790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4092075" y="2404125"/>
              <a:ext cx="35700" cy="31625"/>
            </a:xfrm>
            <a:custGeom>
              <a:rect b="b" l="l" r="r" t="t"/>
              <a:pathLst>
                <a:path extrusionOk="0" h="1265" w="1428">
                  <a:moveTo>
                    <a:pt x="710" y="1"/>
                  </a:moveTo>
                  <a:cubicBezTo>
                    <a:pt x="453" y="1"/>
                    <a:pt x="220" y="153"/>
                    <a:pt x="124" y="415"/>
                  </a:cubicBezTo>
                  <a:cubicBezTo>
                    <a:pt x="0" y="725"/>
                    <a:pt x="171" y="1082"/>
                    <a:pt x="497" y="1222"/>
                  </a:cubicBezTo>
                  <a:cubicBezTo>
                    <a:pt x="572" y="1250"/>
                    <a:pt x="650" y="1264"/>
                    <a:pt x="726" y="1264"/>
                  </a:cubicBezTo>
                  <a:cubicBezTo>
                    <a:pt x="981" y="1264"/>
                    <a:pt x="1223" y="1112"/>
                    <a:pt x="1319" y="850"/>
                  </a:cubicBezTo>
                  <a:cubicBezTo>
                    <a:pt x="1427" y="524"/>
                    <a:pt x="1272" y="152"/>
                    <a:pt x="946" y="43"/>
                  </a:cubicBezTo>
                  <a:cubicBezTo>
                    <a:pt x="867" y="14"/>
                    <a:pt x="788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3911000" y="3047275"/>
              <a:ext cx="625450" cy="72925"/>
            </a:xfrm>
            <a:custGeom>
              <a:rect b="b" l="l" r="r" t="t"/>
              <a:pathLst>
                <a:path extrusionOk="0" h="2917" w="25018">
                  <a:moveTo>
                    <a:pt x="1396" y="1"/>
                  </a:moveTo>
                  <a:cubicBezTo>
                    <a:pt x="621" y="1"/>
                    <a:pt x="0" y="621"/>
                    <a:pt x="0" y="1397"/>
                  </a:cubicBezTo>
                  <a:lnTo>
                    <a:pt x="0" y="1521"/>
                  </a:lnTo>
                  <a:cubicBezTo>
                    <a:pt x="0" y="2296"/>
                    <a:pt x="621" y="2917"/>
                    <a:pt x="1396" y="2917"/>
                  </a:cubicBezTo>
                  <a:lnTo>
                    <a:pt x="23621" y="2917"/>
                  </a:lnTo>
                  <a:cubicBezTo>
                    <a:pt x="24397" y="2917"/>
                    <a:pt x="25017" y="2296"/>
                    <a:pt x="25017" y="1521"/>
                  </a:cubicBezTo>
                  <a:lnTo>
                    <a:pt x="25017" y="1397"/>
                  </a:lnTo>
                  <a:cubicBezTo>
                    <a:pt x="25017" y="621"/>
                    <a:pt x="24397" y="1"/>
                    <a:pt x="2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4082775" y="2828225"/>
              <a:ext cx="352850" cy="213275"/>
            </a:xfrm>
            <a:custGeom>
              <a:rect b="b" l="l" r="r" t="t"/>
              <a:pathLst>
                <a:path extrusionOk="0" h="8531" w="14114">
                  <a:moveTo>
                    <a:pt x="0" y="0"/>
                  </a:moveTo>
                  <a:lnTo>
                    <a:pt x="0" y="8530"/>
                  </a:lnTo>
                  <a:lnTo>
                    <a:pt x="14114" y="8530"/>
                  </a:lnTo>
                  <a:lnTo>
                    <a:pt x="14114" y="1551"/>
                  </a:lnTo>
                  <a:cubicBezTo>
                    <a:pt x="14114" y="698"/>
                    <a:pt x="13416" y="0"/>
                    <a:pt x="1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3955575" y="2818900"/>
              <a:ext cx="536275" cy="228400"/>
            </a:xfrm>
            <a:custGeom>
              <a:rect b="b" l="l" r="r" t="t"/>
              <a:pathLst>
                <a:path extrusionOk="0" h="9136" w="21451">
                  <a:moveTo>
                    <a:pt x="1769" y="1"/>
                  </a:move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3955575" y="2818900"/>
              <a:ext cx="536275" cy="228400"/>
            </a:xfrm>
            <a:custGeom>
              <a:rect b="b" l="l" r="r" t="t"/>
              <a:pathLst>
                <a:path extrusionOk="0" h="9136" w="21451">
                  <a:moveTo>
                    <a:pt x="1769" y="1"/>
                  </a:moveTo>
                  <a:lnTo>
                    <a:pt x="668" y="1071"/>
                  </a:lnTo>
                  <a:lnTo>
                    <a:pt x="1" y="1707"/>
                  </a:lnTo>
                  <a:lnTo>
                    <a:pt x="1" y="9136"/>
                  </a:lnTo>
                  <a:lnTo>
                    <a:pt x="21451" y="9136"/>
                  </a:lnTo>
                  <a:lnTo>
                    <a:pt x="21451" y="4297"/>
                  </a:lnTo>
                  <a:lnTo>
                    <a:pt x="19683" y="2575"/>
                  </a:lnTo>
                  <a:lnTo>
                    <a:pt x="14099" y="2575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3955575" y="3019750"/>
              <a:ext cx="536275" cy="27550"/>
            </a:xfrm>
            <a:custGeom>
              <a:rect b="b" l="l" r="r" t="t"/>
              <a:pathLst>
                <a:path extrusionOk="0" h="1102" w="21451">
                  <a:moveTo>
                    <a:pt x="1" y="1"/>
                  </a:moveTo>
                  <a:lnTo>
                    <a:pt x="1" y="1102"/>
                  </a:lnTo>
                  <a:lnTo>
                    <a:pt x="21451" y="1102"/>
                  </a:lnTo>
                  <a:lnTo>
                    <a:pt x="2145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3978850" y="2989525"/>
              <a:ext cx="74850" cy="7775"/>
            </a:xfrm>
            <a:custGeom>
              <a:rect b="b" l="l" r="r" t="t"/>
              <a:pathLst>
                <a:path extrusionOk="0" h="311" w="2994">
                  <a:moveTo>
                    <a:pt x="0" y="0"/>
                  </a:moveTo>
                  <a:lnTo>
                    <a:pt x="0" y="310"/>
                  </a:lnTo>
                  <a:lnTo>
                    <a:pt x="2994" y="310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3978850" y="3006575"/>
              <a:ext cx="74850" cy="7775"/>
            </a:xfrm>
            <a:custGeom>
              <a:rect b="b" l="l" r="r" t="t"/>
              <a:pathLst>
                <a:path extrusionOk="0" h="311" w="2994">
                  <a:moveTo>
                    <a:pt x="0" y="0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3978850" y="3022850"/>
              <a:ext cx="74850" cy="7800"/>
            </a:xfrm>
            <a:custGeom>
              <a:rect b="b" l="l" r="r" t="t"/>
              <a:pathLst>
                <a:path extrusionOk="0" h="312" w="2994">
                  <a:moveTo>
                    <a:pt x="0" y="1"/>
                  </a:moveTo>
                  <a:lnTo>
                    <a:pt x="0" y="311"/>
                  </a:lnTo>
                  <a:lnTo>
                    <a:pt x="2994" y="311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4344875" y="2903825"/>
              <a:ext cx="122950" cy="123325"/>
            </a:xfrm>
            <a:custGeom>
              <a:rect b="b" l="l" r="r" t="t"/>
              <a:pathLst>
                <a:path extrusionOk="0" h="4933" w="4918">
                  <a:moveTo>
                    <a:pt x="2467" y="0"/>
                  </a:moveTo>
                  <a:cubicBezTo>
                    <a:pt x="1102" y="0"/>
                    <a:pt x="0" y="1102"/>
                    <a:pt x="0" y="2466"/>
                  </a:cubicBezTo>
                  <a:cubicBezTo>
                    <a:pt x="0" y="3816"/>
                    <a:pt x="1102" y="4932"/>
                    <a:pt x="2467" y="4932"/>
                  </a:cubicBezTo>
                  <a:cubicBezTo>
                    <a:pt x="3816" y="4932"/>
                    <a:pt x="4917" y="3816"/>
                    <a:pt x="4917" y="2466"/>
                  </a:cubicBezTo>
                  <a:cubicBezTo>
                    <a:pt x="4917" y="1102"/>
                    <a:pt x="3816" y="0"/>
                    <a:pt x="2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4349150" y="2908850"/>
              <a:ext cx="113625" cy="112475"/>
            </a:xfrm>
            <a:custGeom>
              <a:rect b="b" l="l" r="r" t="t"/>
              <a:pathLst>
                <a:path extrusionOk="0" h="4499" w="4545">
                  <a:moveTo>
                    <a:pt x="2249" y="265"/>
                  </a:moveTo>
                  <a:cubicBezTo>
                    <a:pt x="3381" y="265"/>
                    <a:pt x="4296" y="1133"/>
                    <a:pt x="4296" y="2265"/>
                  </a:cubicBezTo>
                  <a:cubicBezTo>
                    <a:pt x="4296" y="3382"/>
                    <a:pt x="3397" y="4297"/>
                    <a:pt x="2296" y="4297"/>
                  </a:cubicBezTo>
                  <a:lnTo>
                    <a:pt x="2249" y="4297"/>
                  </a:lnTo>
                  <a:cubicBezTo>
                    <a:pt x="1163" y="4297"/>
                    <a:pt x="279" y="3413"/>
                    <a:pt x="264" y="2296"/>
                  </a:cubicBezTo>
                  <a:cubicBezTo>
                    <a:pt x="264" y="1180"/>
                    <a:pt x="1148" y="265"/>
                    <a:pt x="2249" y="265"/>
                  </a:cubicBezTo>
                  <a:close/>
                  <a:moveTo>
                    <a:pt x="2240" y="0"/>
                  </a:moveTo>
                  <a:cubicBezTo>
                    <a:pt x="1025" y="0"/>
                    <a:pt x="46" y="997"/>
                    <a:pt x="16" y="2219"/>
                  </a:cubicBezTo>
                  <a:cubicBezTo>
                    <a:pt x="0" y="3460"/>
                    <a:pt x="1008" y="4468"/>
                    <a:pt x="2249" y="4499"/>
                  </a:cubicBezTo>
                  <a:lnTo>
                    <a:pt x="2296" y="4499"/>
                  </a:lnTo>
                  <a:cubicBezTo>
                    <a:pt x="3521" y="4468"/>
                    <a:pt x="4529" y="3491"/>
                    <a:pt x="4529" y="2265"/>
                  </a:cubicBezTo>
                  <a:cubicBezTo>
                    <a:pt x="4544" y="1025"/>
                    <a:pt x="3536" y="17"/>
                    <a:pt x="2296" y="1"/>
                  </a:cubicBezTo>
                  <a:cubicBezTo>
                    <a:pt x="2277" y="1"/>
                    <a:pt x="2258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4354575" y="2915850"/>
              <a:ext cx="103150" cy="102000"/>
            </a:xfrm>
            <a:custGeom>
              <a:rect b="b" l="l" r="r" t="t"/>
              <a:pathLst>
                <a:path extrusionOk="0" h="4080" w="4126">
                  <a:moveTo>
                    <a:pt x="2094" y="1241"/>
                  </a:moveTo>
                  <a:cubicBezTo>
                    <a:pt x="2497" y="1241"/>
                    <a:pt x="2838" y="1598"/>
                    <a:pt x="2838" y="2001"/>
                  </a:cubicBezTo>
                  <a:cubicBezTo>
                    <a:pt x="2838" y="2404"/>
                    <a:pt x="2482" y="2745"/>
                    <a:pt x="2079" y="2745"/>
                  </a:cubicBezTo>
                  <a:cubicBezTo>
                    <a:pt x="1644" y="2714"/>
                    <a:pt x="1319" y="2389"/>
                    <a:pt x="1334" y="1985"/>
                  </a:cubicBezTo>
                  <a:cubicBezTo>
                    <a:pt x="1334" y="1582"/>
                    <a:pt x="1691" y="1241"/>
                    <a:pt x="2094" y="1241"/>
                  </a:cubicBezTo>
                  <a:close/>
                  <a:moveTo>
                    <a:pt x="1520" y="0"/>
                  </a:moveTo>
                  <a:lnTo>
                    <a:pt x="1520" y="357"/>
                  </a:lnTo>
                  <a:cubicBezTo>
                    <a:pt x="1520" y="450"/>
                    <a:pt x="1458" y="543"/>
                    <a:pt x="1365" y="590"/>
                  </a:cubicBezTo>
                  <a:cubicBezTo>
                    <a:pt x="1303" y="605"/>
                    <a:pt x="1256" y="652"/>
                    <a:pt x="1210" y="667"/>
                  </a:cubicBezTo>
                  <a:cubicBezTo>
                    <a:pt x="1171" y="698"/>
                    <a:pt x="1121" y="714"/>
                    <a:pt x="1068" y="714"/>
                  </a:cubicBezTo>
                  <a:cubicBezTo>
                    <a:pt x="1016" y="714"/>
                    <a:pt x="962" y="698"/>
                    <a:pt x="915" y="667"/>
                  </a:cubicBezTo>
                  <a:lnTo>
                    <a:pt x="605" y="497"/>
                  </a:lnTo>
                  <a:lnTo>
                    <a:pt x="0" y="1474"/>
                  </a:lnTo>
                  <a:lnTo>
                    <a:pt x="310" y="1675"/>
                  </a:lnTo>
                  <a:cubicBezTo>
                    <a:pt x="388" y="1737"/>
                    <a:pt x="450" y="1830"/>
                    <a:pt x="450" y="1923"/>
                  </a:cubicBezTo>
                  <a:lnTo>
                    <a:pt x="450" y="2001"/>
                  </a:lnTo>
                  <a:lnTo>
                    <a:pt x="450" y="2078"/>
                  </a:lnTo>
                  <a:cubicBezTo>
                    <a:pt x="450" y="2172"/>
                    <a:pt x="388" y="2280"/>
                    <a:pt x="310" y="2327"/>
                  </a:cubicBezTo>
                  <a:lnTo>
                    <a:pt x="0" y="2513"/>
                  </a:lnTo>
                  <a:lnTo>
                    <a:pt x="559" y="3521"/>
                  </a:lnTo>
                  <a:lnTo>
                    <a:pt x="869" y="3335"/>
                  </a:lnTo>
                  <a:cubicBezTo>
                    <a:pt x="912" y="3316"/>
                    <a:pt x="952" y="3308"/>
                    <a:pt x="991" y="3308"/>
                  </a:cubicBezTo>
                  <a:cubicBezTo>
                    <a:pt x="1051" y="3308"/>
                    <a:pt x="1107" y="3328"/>
                    <a:pt x="1163" y="3366"/>
                  </a:cubicBezTo>
                  <a:cubicBezTo>
                    <a:pt x="1210" y="3397"/>
                    <a:pt x="1256" y="3412"/>
                    <a:pt x="1319" y="3459"/>
                  </a:cubicBezTo>
                  <a:cubicBezTo>
                    <a:pt x="1412" y="3490"/>
                    <a:pt x="1474" y="3598"/>
                    <a:pt x="1474" y="3707"/>
                  </a:cubicBezTo>
                  <a:lnTo>
                    <a:pt x="1474" y="4064"/>
                  </a:lnTo>
                  <a:lnTo>
                    <a:pt x="2621" y="4079"/>
                  </a:lnTo>
                  <a:lnTo>
                    <a:pt x="2621" y="3691"/>
                  </a:lnTo>
                  <a:cubicBezTo>
                    <a:pt x="2621" y="3598"/>
                    <a:pt x="2668" y="3490"/>
                    <a:pt x="2776" y="3459"/>
                  </a:cubicBezTo>
                  <a:cubicBezTo>
                    <a:pt x="2823" y="3428"/>
                    <a:pt x="2869" y="3397"/>
                    <a:pt x="2932" y="3381"/>
                  </a:cubicBezTo>
                  <a:cubicBezTo>
                    <a:pt x="2970" y="3350"/>
                    <a:pt x="3017" y="3335"/>
                    <a:pt x="3065" y="3335"/>
                  </a:cubicBezTo>
                  <a:cubicBezTo>
                    <a:pt x="3114" y="3335"/>
                    <a:pt x="3164" y="3350"/>
                    <a:pt x="3211" y="3381"/>
                  </a:cubicBezTo>
                  <a:lnTo>
                    <a:pt x="3521" y="3567"/>
                  </a:lnTo>
                  <a:lnTo>
                    <a:pt x="4126" y="2575"/>
                  </a:lnTo>
                  <a:lnTo>
                    <a:pt x="3816" y="2404"/>
                  </a:lnTo>
                  <a:cubicBezTo>
                    <a:pt x="3723" y="2358"/>
                    <a:pt x="3676" y="2249"/>
                    <a:pt x="3676" y="2156"/>
                  </a:cubicBezTo>
                  <a:lnTo>
                    <a:pt x="3676" y="2078"/>
                  </a:lnTo>
                  <a:lnTo>
                    <a:pt x="3676" y="2001"/>
                  </a:lnTo>
                  <a:cubicBezTo>
                    <a:pt x="3676" y="1908"/>
                    <a:pt x="3738" y="1815"/>
                    <a:pt x="3816" y="1753"/>
                  </a:cubicBezTo>
                  <a:lnTo>
                    <a:pt x="4126" y="1582"/>
                  </a:lnTo>
                  <a:lnTo>
                    <a:pt x="3567" y="574"/>
                  </a:lnTo>
                  <a:lnTo>
                    <a:pt x="3257" y="745"/>
                  </a:lnTo>
                  <a:cubicBezTo>
                    <a:pt x="3215" y="759"/>
                    <a:pt x="3170" y="766"/>
                    <a:pt x="3125" y="766"/>
                  </a:cubicBezTo>
                  <a:cubicBezTo>
                    <a:pt x="3070" y="766"/>
                    <a:pt x="3014" y="755"/>
                    <a:pt x="2963" y="729"/>
                  </a:cubicBezTo>
                  <a:cubicBezTo>
                    <a:pt x="2932" y="683"/>
                    <a:pt x="2869" y="667"/>
                    <a:pt x="2807" y="621"/>
                  </a:cubicBezTo>
                  <a:cubicBezTo>
                    <a:pt x="2714" y="574"/>
                    <a:pt x="2652" y="497"/>
                    <a:pt x="2652" y="372"/>
                  </a:cubicBezTo>
                  <a:lnTo>
                    <a:pt x="2652" y="3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4370475" y="292942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443" y="341"/>
                  </a:moveTo>
                  <a:cubicBezTo>
                    <a:pt x="2063" y="341"/>
                    <a:pt x="2544" y="838"/>
                    <a:pt x="2544" y="1458"/>
                  </a:cubicBezTo>
                  <a:cubicBezTo>
                    <a:pt x="2544" y="2078"/>
                    <a:pt x="2047" y="2559"/>
                    <a:pt x="1427" y="2559"/>
                  </a:cubicBezTo>
                  <a:cubicBezTo>
                    <a:pt x="807" y="2559"/>
                    <a:pt x="310" y="2063"/>
                    <a:pt x="310" y="1442"/>
                  </a:cubicBezTo>
                  <a:cubicBezTo>
                    <a:pt x="310" y="822"/>
                    <a:pt x="822" y="341"/>
                    <a:pt x="1443" y="341"/>
                  </a:cubicBezTo>
                  <a:close/>
                  <a:moveTo>
                    <a:pt x="1443" y="0"/>
                  </a:moveTo>
                  <a:cubicBezTo>
                    <a:pt x="652" y="0"/>
                    <a:pt x="0" y="651"/>
                    <a:pt x="0" y="1427"/>
                  </a:cubicBezTo>
                  <a:cubicBezTo>
                    <a:pt x="0" y="2218"/>
                    <a:pt x="652" y="2854"/>
                    <a:pt x="1427" y="2854"/>
                  </a:cubicBezTo>
                  <a:lnTo>
                    <a:pt x="1443" y="2854"/>
                  </a:lnTo>
                  <a:cubicBezTo>
                    <a:pt x="2218" y="2838"/>
                    <a:pt x="2838" y="2218"/>
                    <a:pt x="2854" y="1442"/>
                  </a:cubicBezTo>
                  <a:cubicBezTo>
                    <a:pt x="2854" y="651"/>
                    <a:pt x="2233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3955575" y="2818900"/>
              <a:ext cx="222600" cy="165075"/>
            </a:xfrm>
            <a:custGeom>
              <a:rect b="b" l="l" r="r" t="t"/>
              <a:pathLst>
                <a:path extrusionOk="0" h="6603" w="8904">
                  <a:moveTo>
                    <a:pt x="1769" y="1"/>
                  </a:moveTo>
                  <a:lnTo>
                    <a:pt x="668" y="1071"/>
                  </a:lnTo>
                  <a:cubicBezTo>
                    <a:pt x="1" y="2855"/>
                    <a:pt x="637" y="4871"/>
                    <a:pt x="2234" y="5925"/>
                  </a:cubicBezTo>
                  <a:cubicBezTo>
                    <a:pt x="2927" y="6383"/>
                    <a:pt x="3710" y="6603"/>
                    <a:pt x="4486" y="6603"/>
                  </a:cubicBezTo>
                  <a:cubicBezTo>
                    <a:pt x="5813" y="6603"/>
                    <a:pt x="7118" y="5962"/>
                    <a:pt x="7911" y="4778"/>
                  </a:cubicBezTo>
                  <a:cubicBezTo>
                    <a:pt x="8903" y="3320"/>
                    <a:pt x="8826" y="1397"/>
                    <a:pt x="7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4290200" y="2875125"/>
              <a:ext cx="8175" cy="8175"/>
            </a:xfrm>
            <a:custGeom>
              <a:rect b="b" l="l" r="r" t="t"/>
              <a:pathLst>
                <a:path extrusionOk="0" h="327" w="327">
                  <a:moveTo>
                    <a:pt x="1" y="1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4290200" y="2859625"/>
              <a:ext cx="8175" cy="8550"/>
            </a:xfrm>
            <a:custGeom>
              <a:rect b="b" l="l" r="r" t="t"/>
              <a:pathLst>
                <a:path extrusionOk="0" h="342" w="327">
                  <a:moveTo>
                    <a:pt x="1" y="0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4290200" y="2844100"/>
              <a:ext cx="8175" cy="8575"/>
            </a:xfrm>
            <a:custGeom>
              <a:rect b="b" l="l" r="r" t="t"/>
              <a:pathLst>
                <a:path extrusionOk="0" h="343" w="327">
                  <a:moveTo>
                    <a:pt x="1" y="1"/>
                  </a:moveTo>
                  <a:lnTo>
                    <a:pt x="1" y="342"/>
                  </a:lnTo>
                  <a:lnTo>
                    <a:pt x="326" y="3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4290200" y="2828225"/>
              <a:ext cx="8175" cy="8150"/>
            </a:xfrm>
            <a:custGeom>
              <a:rect b="b" l="l" r="r" t="t"/>
              <a:pathLst>
                <a:path extrusionOk="0" h="326" w="327">
                  <a:moveTo>
                    <a:pt x="1" y="0"/>
                  </a:moveTo>
                  <a:lnTo>
                    <a:pt x="1" y="326"/>
                  </a:lnTo>
                  <a:lnTo>
                    <a:pt x="326" y="326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3976125" y="2607125"/>
              <a:ext cx="301300" cy="356125"/>
            </a:xfrm>
            <a:custGeom>
              <a:rect b="b" l="l" r="r" t="t"/>
              <a:pathLst>
                <a:path extrusionOk="0" h="14245" w="12052">
                  <a:moveTo>
                    <a:pt x="9460" y="0"/>
                  </a:moveTo>
                  <a:cubicBezTo>
                    <a:pt x="8762" y="0"/>
                    <a:pt x="8073" y="320"/>
                    <a:pt x="7616" y="919"/>
                  </a:cubicBezTo>
                  <a:lnTo>
                    <a:pt x="1102" y="8968"/>
                  </a:lnTo>
                  <a:cubicBezTo>
                    <a:pt x="1" y="10395"/>
                    <a:pt x="265" y="12458"/>
                    <a:pt x="1691" y="13559"/>
                  </a:cubicBezTo>
                  <a:cubicBezTo>
                    <a:pt x="1738" y="13590"/>
                    <a:pt x="1800" y="13652"/>
                    <a:pt x="1878" y="13699"/>
                  </a:cubicBezTo>
                  <a:cubicBezTo>
                    <a:pt x="2431" y="14069"/>
                    <a:pt x="3057" y="14245"/>
                    <a:pt x="3677" y="14245"/>
                  </a:cubicBezTo>
                  <a:cubicBezTo>
                    <a:pt x="4743" y="14245"/>
                    <a:pt x="5788" y="13725"/>
                    <a:pt x="6406" y="12783"/>
                  </a:cubicBezTo>
                  <a:cubicBezTo>
                    <a:pt x="6453" y="12721"/>
                    <a:pt x="6484" y="12644"/>
                    <a:pt x="6530" y="12582"/>
                  </a:cubicBezTo>
                  <a:lnTo>
                    <a:pt x="11447" y="3478"/>
                  </a:lnTo>
                  <a:cubicBezTo>
                    <a:pt x="12052" y="2408"/>
                    <a:pt x="11742" y="1074"/>
                    <a:pt x="10733" y="391"/>
                  </a:cubicBezTo>
                  <a:cubicBezTo>
                    <a:pt x="10344" y="127"/>
                    <a:pt x="9900" y="0"/>
                    <a:pt x="9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3972250" y="2595850"/>
              <a:ext cx="319925" cy="379175"/>
            </a:xfrm>
            <a:custGeom>
              <a:rect b="b" l="l" r="r" t="t"/>
              <a:pathLst>
                <a:path extrusionOk="0" h="15167" w="12797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3972250" y="2595850"/>
              <a:ext cx="319925" cy="379175"/>
            </a:xfrm>
            <a:custGeom>
              <a:rect b="b" l="l" r="r" t="t"/>
              <a:pathLst>
                <a:path extrusionOk="0" h="15167" w="12797">
                  <a:moveTo>
                    <a:pt x="9570" y="920"/>
                  </a:moveTo>
                  <a:cubicBezTo>
                    <a:pt x="9710" y="920"/>
                    <a:pt x="9818" y="920"/>
                    <a:pt x="9958" y="951"/>
                  </a:cubicBezTo>
                  <a:cubicBezTo>
                    <a:pt x="10020" y="951"/>
                    <a:pt x="10051" y="982"/>
                    <a:pt x="10113" y="997"/>
                  </a:cubicBezTo>
                  <a:lnTo>
                    <a:pt x="10284" y="1059"/>
                  </a:lnTo>
                  <a:cubicBezTo>
                    <a:pt x="10284" y="1059"/>
                    <a:pt x="10315" y="1059"/>
                    <a:pt x="10330" y="1075"/>
                  </a:cubicBezTo>
                  <a:cubicBezTo>
                    <a:pt x="10377" y="1090"/>
                    <a:pt x="10423" y="1106"/>
                    <a:pt x="10470" y="1137"/>
                  </a:cubicBezTo>
                  <a:cubicBezTo>
                    <a:pt x="10516" y="1152"/>
                    <a:pt x="10578" y="1199"/>
                    <a:pt x="10625" y="1230"/>
                  </a:cubicBezTo>
                  <a:cubicBezTo>
                    <a:pt x="10656" y="1261"/>
                    <a:pt x="10718" y="1292"/>
                    <a:pt x="10764" y="1323"/>
                  </a:cubicBezTo>
                  <a:lnTo>
                    <a:pt x="10811" y="1385"/>
                  </a:lnTo>
                  <a:cubicBezTo>
                    <a:pt x="10857" y="1401"/>
                    <a:pt x="10873" y="1447"/>
                    <a:pt x="10888" y="1463"/>
                  </a:cubicBezTo>
                  <a:lnTo>
                    <a:pt x="10935" y="1494"/>
                  </a:lnTo>
                  <a:lnTo>
                    <a:pt x="11028" y="1602"/>
                  </a:lnTo>
                  <a:cubicBezTo>
                    <a:pt x="11075" y="1633"/>
                    <a:pt x="11090" y="1680"/>
                    <a:pt x="11106" y="1711"/>
                  </a:cubicBezTo>
                  <a:cubicBezTo>
                    <a:pt x="11121" y="1742"/>
                    <a:pt x="11121" y="1757"/>
                    <a:pt x="11152" y="1773"/>
                  </a:cubicBezTo>
                  <a:cubicBezTo>
                    <a:pt x="11168" y="1788"/>
                    <a:pt x="11183" y="1835"/>
                    <a:pt x="11183" y="1850"/>
                  </a:cubicBezTo>
                  <a:cubicBezTo>
                    <a:pt x="11199" y="1866"/>
                    <a:pt x="11230" y="1912"/>
                    <a:pt x="11230" y="1928"/>
                  </a:cubicBezTo>
                  <a:lnTo>
                    <a:pt x="11276" y="2037"/>
                  </a:lnTo>
                  <a:lnTo>
                    <a:pt x="11338" y="2223"/>
                  </a:lnTo>
                  <a:cubicBezTo>
                    <a:pt x="11354" y="2269"/>
                    <a:pt x="11385" y="2331"/>
                    <a:pt x="11385" y="2393"/>
                  </a:cubicBezTo>
                  <a:cubicBezTo>
                    <a:pt x="11400" y="2455"/>
                    <a:pt x="11400" y="2502"/>
                    <a:pt x="11400" y="2564"/>
                  </a:cubicBezTo>
                  <a:cubicBezTo>
                    <a:pt x="11431" y="2952"/>
                    <a:pt x="11354" y="3339"/>
                    <a:pt x="11168" y="3696"/>
                  </a:cubicBezTo>
                  <a:lnTo>
                    <a:pt x="10098" y="5650"/>
                  </a:lnTo>
                  <a:lnTo>
                    <a:pt x="6422" y="12568"/>
                  </a:lnTo>
                  <a:lnTo>
                    <a:pt x="6282" y="12816"/>
                  </a:lnTo>
                  <a:lnTo>
                    <a:pt x="6251" y="12862"/>
                  </a:lnTo>
                  <a:cubicBezTo>
                    <a:pt x="6236" y="12909"/>
                    <a:pt x="6205" y="12955"/>
                    <a:pt x="6174" y="13002"/>
                  </a:cubicBezTo>
                  <a:cubicBezTo>
                    <a:pt x="6112" y="13095"/>
                    <a:pt x="6034" y="13219"/>
                    <a:pt x="5941" y="13312"/>
                  </a:cubicBezTo>
                  <a:lnTo>
                    <a:pt x="5863" y="13390"/>
                  </a:lnTo>
                  <a:cubicBezTo>
                    <a:pt x="5832" y="13436"/>
                    <a:pt x="5770" y="13483"/>
                    <a:pt x="5724" y="13529"/>
                  </a:cubicBezTo>
                  <a:lnTo>
                    <a:pt x="5693" y="13545"/>
                  </a:lnTo>
                  <a:cubicBezTo>
                    <a:pt x="5159" y="14015"/>
                    <a:pt x="4497" y="14246"/>
                    <a:pt x="3838" y="14246"/>
                  </a:cubicBezTo>
                  <a:cubicBezTo>
                    <a:pt x="3063" y="14246"/>
                    <a:pt x="2291" y="13925"/>
                    <a:pt x="1738" y="13297"/>
                  </a:cubicBezTo>
                  <a:cubicBezTo>
                    <a:pt x="931" y="12366"/>
                    <a:pt x="807" y="11017"/>
                    <a:pt x="1459" y="9977"/>
                  </a:cubicBezTo>
                  <a:cubicBezTo>
                    <a:pt x="1459" y="9977"/>
                    <a:pt x="1459" y="9962"/>
                    <a:pt x="1474" y="9962"/>
                  </a:cubicBezTo>
                  <a:lnTo>
                    <a:pt x="1474" y="9931"/>
                  </a:lnTo>
                  <a:cubicBezTo>
                    <a:pt x="1505" y="9853"/>
                    <a:pt x="1567" y="9776"/>
                    <a:pt x="1629" y="9698"/>
                  </a:cubicBezTo>
                  <a:cubicBezTo>
                    <a:pt x="1645" y="9667"/>
                    <a:pt x="1676" y="9621"/>
                    <a:pt x="1707" y="9605"/>
                  </a:cubicBezTo>
                  <a:lnTo>
                    <a:pt x="1784" y="9512"/>
                  </a:lnTo>
                  <a:lnTo>
                    <a:pt x="8097" y="1680"/>
                  </a:lnTo>
                  <a:cubicBezTo>
                    <a:pt x="8329" y="1370"/>
                    <a:pt x="8686" y="1137"/>
                    <a:pt x="9043" y="1044"/>
                  </a:cubicBezTo>
                  <a:cubicBezTo>
                    <a:pt x="9136" y="982"/>
                    <a:pt x="9182" y="982"/>
                    <a:pt x="9244" y="966"/>
                  </a:cubicBezTo>
                  <a:cubicBezTo>
                    <a:pt x="9307" y="935"/>
                    <a:pt x="9369" y="935"/>
                    <a:pt x="9415" y="935"/>
                  </a:cubicBezTo>
                  <a:cubicBezTo>
                    <a:pt x="9477" y="935"/>
                    <a:pt x="9524" y="920"/>
                    <a:pt x="9570" y="920"/>
                  </a:cubicBezTo>
                  <a:close/>
                  <a:moveTo>
                    <a:pt x="9605" y="0"/>
                  </a:moveTo>
                  <a:cubicBezTo>
                    <a:pt x="8770" y="0"/>
                    <a:pt x="7947" y="378"/>
                    <a:pt x="7399" y="1075"/>
                  </a:cubicBezTo>
                  <a:lnTo>
                    <a:pt x="1040" y="8969"/>
                  </a:lnTo>
                  <a:lnTo>
                    <a:pt x="931" y="9124"/>
                  </a:lnTo>
                  <a:cubicBezTo>
                    <a:pt x="264" y="9931"/>
                    <a:pt x="1" y="11001"/>
                    <a:pt x="156" y="12025"/>
                  </a:cubicBezTo>
                  <a:cubicBezTo>
                    <a:pt x="447" y="13857"/>
                    <a:pt x="2018" y="15167"/>
                    <a:pt x="3811" y="15167"/>
                  </a:cubicBezTo>
                  <a:cubicBezTo>
                    <a:pt x="4022" y="15167"/>
                    <a:pt x="4237" y="15149"/>
                    <a:pt x="4452" y="15111"/>
                  </a:cubicBezTo>
                  <a:cubicBezTo>
                    <a:pt x="5584" y="14941"/>
                    <a:pt x="6546" y="14258"/>
                    <a:pt x="7120" y="13265"/>
                  </a:cubicBezTo>
                  <a:lnTo>
                    <a:pt x="7213" y="13095"/>
                  </a:lnTo>
                  <a:lnTo>
                    <a:pt x="10764" y="6519"/>
                  </a:lnTo>
                  <a:lnTo>
                    <a:pt x="12036" y="4161"/>
                  </a:lnTo>
                  <a:cubicBezTo>
                    <a:pt x="12796" y="2828"/>
                    <a:pt x="12315" y="1121"/>
                    <a:pt x="10966" y="362"/>
                  </a:cubicBezTo>
                  <a:cubicBezTo>
                    <a:pt x="10539" y="117"/>
                    <a:pt x="10070" y="0"/>
                    <a:pt x="9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3988550" y="2811150"/>
              <a:ext cx="159375" cy="140650"/>
            </a:xfrm>
            <a:custGeom>
              <a:rect b="b" l="l" r="r" t="t"/>
              <a:pathLst>
                <a:path extrusionOk="0" h="5626" w="6375">
                  <a:moveTo>
                    <a:pt x="3199" y="1"/>
                  </a:moveTo>
                  <a:cubicBezTo>
                    <a:pt x="2287" y="1"/>
                    <a:pt x="1391" y="439"/>
                    <a:pt x="853" y="1241"/>
                  </a:cubicBezTo>
                  <a:cubicBezTo>
                    <a:pt x="0" y="2544"/>
                    <a:pt x="357" y="4297"/>
                    <a:pt x="1629" y="5150"/>
                  </a:cubicBezTo>
                  <a:cubicBezTo>
                    <a:pt x="2112" y="5472"/>
                    <a:pt x="2657" y="5626"/>
                    <a:pt x="3195" y="5626"/>
                  </a:cubicBezTo>
                  <a:cubicBezTo>
                    <a:pt x="4106" y="5626"/>
                    <a:pt x="4995" y="5184"/>
                    <a:pt x="5522" y="4374"/>
                  </a:cubicBezTo>
                  <a:cubicBezTo>
                    <a:pt x="6375" y="3072"/>
                    <a:pt x="6033" y="1319"/>
                    <a:pt x="4746" y="466"/>
                  </a:cubicBezTo>
                  <a:cubicBezTo>
                    <a:pt x="4271" y="151"/>
                    <a:pt x="3732" y="1"/>
                    <a:pt x="3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4002900" y="2816200"/>
              <a:ext cx="136875" cy="130675"/>
            </a:xfrm>
            <a:custGeom>
              <a:rect b="b" l="l" r="r" t="t"/>
              <a:pathLst>
                <a:path extrusionOk="0" h="5227" w="5475">
                  <a:moveTo>
                    <a:pt x="2606" y="93"/>
                  </a:moveTo>
                  <a:cubicBezTo>
                    <a:pt x="3117" y="93"/>
                    <a:pt x="3598" y="248"/>
                    <a:pt x="4001" y="528"/>
                  </a:cubicBezTo>
                  <a:cubicBezTo>
                    <a:pt x="5165" y="1303"/>
                    <a:pt x="5475" y="2870"/>
                    <a:pt x="4699" y="4033"/>
                  </a:cubicBezTo>
                  <a:cubicBezTo>
                    <a:pt x="4234" y="4731"/>
                    <a:pt x="3443" y="5149"/>
                    <a:pt x="2590" y="5149"/>
                  </a:cubicBezTo>
                  <a:cubicBezTo>
                    <a:pt x="1194" y="5134"/>
                    <a:pt x="78" y="4017"/>
                    <a:pt x="78" y="2621"/>
                  </a:cubicBezTo>
                  <a:cubicBezTo>
                    <a:pt x="93" y="1210"/>
                    <a:pt x="1210" y="93"/>
                    <a:pt x="2606" y="93"/>
                  </a:cubicBezTo>
                  <a:close/>
                  <a:moveTo>
                    <a:pt x="2606" y="0"/>
                  </a:moveTo>
                  <a:cubicBezTo>
                    <a:pt x="1179" y="0"/>
                    <a:pt x="0" y="1163"/>
                    <a:pt x="0" y="2621"/>
                  </a:cubicBezTo>
                  <a:cubicBezTo>
                    <a:pt x="0" y="4048"/>
                    <a:pt x="1163" y="5227"/>
                    <a:pt x="2606" y="5227"/>
                  </a:cubicBezTo>
                  <a:cubicBezTo>
                    <a:pt x="2792" y="5227"/>
                    <a:pt x="2962" y="5211"/>
                    <a:pt x="3117" y="5196"/>
                  </a:cubicBezTo>
                  <a:cubicBezTo>
                    <a:pt x="3800" y="5056"/>
                    <a:pt x="4389" y="4653"/>
                    <a:pt x="4777" y="4064"/>
                  </a:cubicBezTo>
                  <a:cubicBezTo>
                    <a:pt x="5072" y="3645"/>
                    <a:pt x="5227" y="3133"/>
                    <a:pt x="5227" y="2621"/>
                  </a:cubicBezTo>
                  <a:cubicBezTo>
                    <a:pt x="5227" y="1179"/>
                    <a:pt x="4048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4011025" y="2824325"/>
              <a:ext cx="115200" cy="114425"/>
            </a:xfrm>
            <a:custGeom>
              <a:rect b="b" l="l" r="r" t="t"/>
              <a:pathLst>
                <a:path extrusionOk="0" h="4577" w="4608">
                  <a:moveTo>
                    <a:pt x="2284" y="1476"/>
                  </a:moveTo>
                  <a:cubicBezTo>
                    <a:pt x="2441" y="1476"/>
                    <a:pt x="2601" y="1521"/>
                    <a:pt x="2746" y="1614"/>
                  </a:cubicBezTo>
                  <a:cubicBezTo>
                    <a:pt x="3134" y="1862"/>
                    <a:pt x="3227" y="2358"/>
                    <a:pt x="2979" y="2746"/>
                  </a:cubicBezTo>
                  <a:cubicBezTo>
                    <a:pt x="2818" y="2986"/>
                    <a:pt x="2542" y="3123"/>
                    <a:pt x="2270" y="3123"/>
                  </a:cubicBezTo>
                  <a:cubicBezTo>
                    <a:pt x="2121" y="3123"/>
                    <a:pt x="1973" y="3082"/>
                    <a:pt x="1846" y="2994"/>
                  </a:cubicBezTo>
                  <a:cubicBezTo>
                    <a:pt x="1459" y="2731"/>
                    <a:pt x="1350" y="2234"/>
                    <a:pt x="1598" y="1847"/>
                  </a:cubicBezTo>
                  <a:cubicBezTo>
                    <a:pt x="1763" y="1604"/>
                    <a:pt x="2020" y="1476"/>
                    <a:pt x="2284" y="1476"/>
                  </a:cubicBezTo>
                  <a:close/>
                  <a:moveTo>
                    <a:pt x="1815" y="1"/>
                  </a:moveTo>
                  <a:lnTo>
                    <a:pt x="1800" y="389"/>
                  </a:lnTo>
                  <a:cubicBezTo>
                    <a:pt x="1800" y="513"/>
                    <a:pt x="1722" y="606"/>
                    <a:pt x="1614" y="637"/>
                  </a:cubicBezTo>
                  <a:cubicBezTo>
                    <a:pt x="1552" y="668"/>
                    <a:pt x="1490" y="699"/>
                    <a:pt x="1428" y="714"/>
                  </a:cubicBezTo>
                  <a:cubicBezTo>
                    <a:pt x="1381" y="745"/>
                    <a:pt x="1331" y="761"/>
                    <a:pt x="1278" y="761"/>
                  </a:cubicBezTo>
                  <a:cubicBezTo>
                    <a:pt x="1226" y="761"/>
                    <a:pt x="1172" y="745"/>
                    <a:pt x="1117" y="714"/>
                  </a:cubicBezTo>
                  <a:lnTo>
                    <a:pt x="792" y="513"/>
                  </a:lnTo>
                  <a:lnTo>
                    <a:pt x="78" y="1567"/>
                  </a:lnTo>
                  <a:lnTo>
                    <a:pt x="404" y="1785"/>
                  </a:lnTo>
                  <a:cubicBezTo>
                    <a:pt x="497" y="1847"/>
                    <a:pt x="559" y="1955"/>
                    <a:pt x="544" y="2079"/>
                  </a:cubicBezTo>
                  <a:cubicBezTo>
                    <a:pt x="544" y="2141"/>
                    <a:pt x="528" y="2219"/>
                    <a:pt x="528" y="2265"/>
                  </a:cubicBezTo>
                  <a:cubicBezTo>
                    <a:pt x="528" y="2389"/>
                    <a:pt x="466" y="2482"/>
                    <a:pt x="342" y="2545"/>
                  </a:cubicBezTo>
                  <a:lnTo>
                    <a:pt x="1" y="2715"/>
                  </a:lnTo>
                  <a:lnTo>
                    <a:pt x="559" y="3863"/>
                  </a:lnTo>
                  <a:lnTo>
                    <a:pt x="916" y="3692"/>
                  </a:lnTo>
                  <a:cubicBezTo>
                    <a:pt x="955" y="3666"/>
                    <a:pt x="1002" y="3654"/>
                    <a:pt x="1049" y="3654"/>
                  </a:cubicBezTo>
                  <a:cubicBezTo>
                    <a:pt x="1115" y="3654"/>
                    <a:pt x="1181" y="3678"/>
                    <a:pt x="1226" y="3723"/>
                  </a:cubicBezTo>
                  <a:cubicBezTo>
                    <a:pt x="1241" y="3739"/>
                    <a:pt x="1273" y="3770"/>
                    <a:pt x="1304" y="3785"/>
                  </a:cubicBezTo>
                  <a:cubicBezTo>
                    <a:pt x="1319" y="3801"/>
                    <a:pt x="1350" y="3816"/>
                    <a:pt x="1381" y="3847"/>
                  </a:cubicBezTo>
                  <a:cubicBezTo>
                    <a:pt x="1474" y="3894"/>
                    <a:pt x="1521" y="4018"/>
                    <a:pt x="1521" y="4111"/>
                  </a:cubicBezTo>
                  <a:lnTo>
                    <a:pt x="1505" y="4499"/>
                  </a:lnTo>
                  <a:lnTo>
                    <a:pt x="2792" y="4576"/>
                  </a:lnTo>
                  <a:lnTo>
                    <a:pt x="2808" y="4189"/>
                  </a:lnTo>
                  <a:cubicBezTo>
                    <a:pt x="2808" y="4064"/>
                    <a:pt x="2886" y="3971"/>
                    <a:pt x="3010" y="3940"/>
                  </a:cubicBezTo>
                  <a:cubicBezTo>
                    <a:pt x="3056" y="3909"/>
                    <a:pt x="3118" y="3878"/>
                    <a:pt x="3180" y="3863"/>
                  </a:cubicBezTo>
                  <a:cubicBezTo>
                    <a:pt x="3224" y="3834"/>
                    <a:pt x="3278" y="3818"/>
                    <a:pt x="3332" y="3818"/>
                  </a:cubicBezTo>
                  <a:cubicBezTo>
                    <a:pt x="3391" y="3818"/>
                    <a:pt x="3449" y="3837"/>
                    <a:pt x="3490" y="3878"/>
                  </a:cubicBezTo>
                  <a:lnTo>
                    <a:pt x="3816" y="4095"/>
                  </a:lnTo>
                  <a:lnTo>
                    <a:pt x="4530" y="3025"/>
                  </a:lnTo>
                  <a:lnTo>
                    <a:pt x="4204" y="2793"/>
                  </a:lnTo>
                  <a:cubicBezTo>
                    <a:pt x="4111" y="2731"/>
                    <a:pt x="4049" y="2622"/>
                    <a:pt x="4064" y="2498"/>
                  </a:cubicBezTo>
                  <a:cubicBezTo>
                    <a:pt x="4064" y="2451"/>
                    <a:pt x="4095" y="2358"/>
                    <a:pt x="4095" y="2312"/>
                  </a:cubicBezTo>
                  <a:cubicBezTo>
                    <a:pt x="4095" y="2188"/>
                    <a:pt x="4142" y="2095"/>
                    <a:pt x="4266" y="2033"/>
                  </a:cubicBezTo>
                  <a:lnTo>
                    <a:pt x="4607" y="1862"/>
                  </a:lnTo>
                  <a:lnTo>
                    <a:pt x="4049" y="714"/>
                  </a:lnTo>
                  <a:lnTo>
                    <a:pt x="3708" y="900"/>
                  </a:lnTo>
                  <a:cubicBezTo>
                    <a:pt x="3667" y="918"/>
                    <a:pt x="3622" y="927"/>
                    <a:pt x="3578" y="927"/>
                  </a:cubicBezTo>
                  <a:cubicBezTo>
                    <a:pt x="3505" y="927"/>
                    <a:pt x="3436" y="902"/>
                    <a:pt x="3397" y="854"/>
                  </a:cubicBezTo>
                  <a:lnTo>
                    <a:pt x="3320" y="792"/>
                  </a:lnTo>
                  <a:lnTo>
                    <a:pt x="3242" y="745"/>
                  </a:lnTo>
                  <a:cubicBezTo>
                    <a:pt x="3134" y="683"/>
                    <a:pt x="3087" y="590"/>
                    <a:pt x="3087" y="466"/>
                  </a:cubicBezTo>
                  <a:lnTo>
                    <a:pt x="3103" y="78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4160700" y="2619375"/>
              <a:ext cx="104325" cy="91625"/>
            </a:xfrm>
            <a:custGeom>
              <a:rect b="b" l="l" r="r" t="t"/>
              <a:pathLst>
                <a:path extrusionOk="0" h="3665" w="4173">
                  <a:moveTo>
                    <a:pt x="2087" y="0"/>
                  </a:moveTo>
                  <a:cubicBezTo>
                    <a:pt x="1492" y="0"/>
                    <a:pt x="911" y="288"/>
                    <a:pt x="559" y="816"/>
                  </a:cubicBezTo>
                  <a:cubicBezTo>
                    <a:pt x="0" y="1669"/>
                    <a:pt x="233" y="2786"/>
                    <a:pt x="1071" y="3360"/>
                  </a:cubicBezTo>
                  <a:cubicBezTo>
                    <a:pt x="1380" y="3566"/>
                    <a:pt x="1729" y="3664"/>
                    <a:pt x="2075" y="3664"/>
                  </a:cubicBezTo>
                  <a:cubicBezTo>
                    <a:pt x="2668" y="3664"/>
                    <a:pt x="3252" y="3377"/>
                    <a:pt x="3614" y="2848"/>
                  </a:cubicBezTo>
                  <a:cubicBezTo>
                    <a:pt x="4173" y="1995"/>
                    <a:pt x="3940" y="878"/>
                    <a:pt x="3102" y="305"/>
                  </a:cubicBezTo>
                  <a:cubicBezTo>
                    <a:pt x="2788" y="99"/>
                    <a:pt x="2435" y="0"/>
                    <a:pt x="2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4168075" y="2621925"/>
              <a:ext cx="88425" cy="86125"/>
            </a:xfrm>
            <a:custGeom>
              <a:rect b="b" l="l" r="r" t="t"/>
              <a:pathLst>
                <a:path extrusionOk="0" h="3445" w="3537">
                  <a:moveTo>
                    <a:pt x="1784" y="78"/>
                  </a:moveTo>
                  <a:cubicBezTo>
                    <a:pt x="2559" y="94"/>
                    <a:pt x="3211" y="637"/>
                    <a:pt x="3366" y="1397"/>
                  </a:cubicBezTo>
                  <a:cubicBezTo>
                    <a:pt x="3536" y="2265"/>
                    <a:pt x="2962" y="3134"/>
                    <a:pt x="2094" y="3304"/>
                  </a:cubicBezTo>
                  <a:cubicBezTo>
                    <a:pt x="1989" y="3325"/>
                    <a:pt x="1884" y="3335"/>
                    <a:pt x="1780" y="3335"/>
                  </a:cubicBezTo>
                  <a:cubicBezTo>
                    <a:pt x="1013" y="3335"/>
                    <a:pt x="321" y="2798"/>
                    <a:pt x="171" y="2033"/>
                  </a:cubicBezTo>
                  <a:cubicBezTo>
                    <a:pt x="0" y="1149"/>
                    <a:pt x="574" y="280"/>
                    <a:pt x="1443" y="109"/>
                  </a:cubicBezTo>
                  <a:cubicBezTo>
                    <a:pt x="1567" y="94"/>
                    <a:pt x="1660" y="78"/>
                    <a:pt x="1784" y="78"/>
                  </a:cubicBezTo>
                  <a:close/>
                  <a:moveTo>
                    <a:pt x="1784" y="1"/>
                  </a:moveTo>
                  <a:cubicBezTo>
                    <a:pt x="838" y="1"/>
                    <a:pt x="62" y="776"/>
                    <a:pt x="62" y="1722"/>
                  </a:cubicBezTo>
                  <a:cubicBezTo>
                    <a:pt x="62" y="2669"/>
                    <a:pt x="838" y="3444"/>
                    <a:pt x="1784" y="3444"/>
                  </a:cubicBezTo>
                  <a:cubicBezTo>
                    <a:pt x="2358" y="3444"/>
                    <a:pt x="2900" y="3149"/>
                    <a:pt x="3211" y="2669"/>
                  </a:cubicBezTo>
                  <a:cubicBezTo>
                    <a:pt x="3412" y="2405"/>
                    <a:pt x="3505" y="2064"/>
                    <a:pt x="3505" y="1722"/>
                  </a:cubicBezTo>
                  <a:cubicBezTo>
                    <a:pt x="3505" y="776"/>
                    <a:pt x="2730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4174275" y="2627375"/>
              <a:ext cx="76025" cy="75225"/>
            </a:xfrm>
            <a:custGeom>
              <a:rect b="b" l="l" r="r" t="t"/>
              <a:pathLst>
                <a:path extrusionOk="0" h="3009" w="3041">
                  <a:moveTo>
                    <a:pt x="1548" y="974"/>
                  </a:moveTo>
                  <a:cubicBezTo>
                    <a:pt x="1653" y="974"/>
                    <a:pt x="1757" y="1005"/>
                    <a:pt x="1846" y="1070"/>
                  </a:cubicBezTo>
                  <a:cubicBezTo>
                    <a:pt x="2094" y="1225"/>
                    <a:pt x="2156" y="1582"/>
                    <a:pt x="2001" y="1815"/>
                  </a:cubicBezTo>
                  <a:cubicBezTo>
                    <a:pt x="1874" y="1961"/>
                    <a:pt x="1697" y="2046"/>
                    <a:pt x="1526" y="2046"/>
                  </a:cubicBezTo>
                  <a:cubicBezTo>
                    <a:pt x="1426" y="2046"/>
                    <a:pt x="1327" y="2017"/>
                    <a:pt x="1241" y="1954"/>
                  </a:cubicBezTo>
                  <a:cubicBezTo>
                    <a:pt x="993" y="1768"/>
                    <a:pt x="931" y="1442"/>
                    <a:pt x="1101" y="1210"/>
                  </a:cubicBezTo>
                  <a:cubicBezTo>
                    <a:pt x="1207" y="1056"/>
                    <a:pt x="1378" y="974"/>
                    <a:pt x="1548" y="974"/>
                  </a:cubicBezTo>
                  <a:close/>
                  <a:moveTo>
                    <a:pt x="1210" y="0"/>
                  </a:moveTo>
                  <a:lnTo>
                    <a:pt x="1179" y="264"/>
                  </a:lnTo>
                  <a:cubicBezTo>
                    <a:pt x="1179" y="341"/>
                    <a:pt x="1132" y="388"/>
                    <a:pt x="1070" y="434"/>
                  </a:cubicBezTo>
                  <a:lnTo>
                    <a:pt x="946" y="496"/>
                  </a:lnTo>
                  <a:cubicBezTo>
                    <a:pt x="923" y="512"/>
                    <a:pt x="884" y="520"/>
                    <a:pt x="846" y="520"/>
                  </a:cubicBezTo>
                  <a:cubicBezTo>
                    <a:pt x="807" y="520"/>
                    <a:pt x="768" y="512"/>
                    <a:pt x="745" y="496"/>
                  </a:cubicBezTo>
                  <a:lnTo>
                    <a:pt x="528" y="357"/>
                  </a:lnTo>
                  <a:lnTo>
                    <a:pt x="62" y="1055"/>
                  </a:lnTo>
                  <a:lnTo>
                    <a:pt x="279" y="1194"/>
                  </a:lnTo>
                  <a:cubicBezTo>
                    <a:pt x="326" y="1225"/>
                    <a:pt x="372" y="1303"/>
                    <a:pt x="357" y="1380"/>
                  </a:cubicBezTo>
                  <a:lnTo>
                    <a:pt x="357" y="1504"/>
                  </a:lnTo>
                  <a:cubicBezTo>
                    <a:pt x="357" y="1582"/>
                    <a:pt x="310" y="1644"/>
                    <a:pt x="233" y="1675"/>
                  </a:cubicBezTo>
                  <a:lnTo>
                    <a:pt x="0" y="1799"/>
                  </a:lnTo>
                  <a:lnTo>
                    <a:pt x="372" y="2528"/>
                  </a:lnTo>
                  <a:lnTo>
                    <a:pt x="605" y="2420"/>
                  </a:lnTo>
                  <a:cubicBezTo>
                    <a:pt x="631" y="2400"/>
                    <a:pt x="663" y="2391"/>
                    <a:pt x="695" y="2391"/>
                  </a:cubicBezTo>
                  <a:cubicBezTo>
                    <a:pt x="740" y="2391"/>
                    <a:pt x="786" y="2408"/>
                    <a:pt x="822" y="2435"/>
                  </a:cubicBezTo>
                  <a:cubicBezTo>
                    <a:pt x="838" y="2451"/>
                    <a:pt x="853" y="2451"/>
                    <a:pt x="869" y="2466"/>
                  </a:cubicBezTo>
                  <a:cubicBezTo>
                    <a:pt x="900" y="2497"/>
                    <a:pt x="915" y="2497"/>
                    <a:pt x="931" y="2513"/>
                  </a:cubicBezTo>
                  <a:cubicBezTo>
                    <a:pt x="993" y="2544"/>
                    <a:pt x="1024" y="2621"/>
                    <a:pt x="1024" y="2699"/>
                  </a:cubicBezTo>
                  <a:lnTo>
                    <a:pt x="1008" y="2962"/>
                  </a:lnTo>
                  <a:lnTo>
                    <a:pt x="1846" y="3009"/>
                  </a:lnTo>
                  <a:lnTo>
                    <a:pt x="1861" y="2761"/>
                  </a:lnTo>
                  <a:cubicBezTo>
                    <a:pt x="1861" y="2683"/>
                    <a:pt x="1923" y="2621"/>
                    <a:pt x="1970" y="2590"/>
                  </a:cubicBezTo>
                  <a:lnTo>
                    <a:pt x="2094" y="2528"/>
                  </a:lnTo>
                  <a:cubicBezTo>
                    <a:pt x="2125" y="2513"/>
                    <a:pt x="2160" y="2505"/>
                    <a:pt x="2197" y="2505"/>
                  </a:cubicBezTo>
                  <a:cubicBezTo>
                    <a:pt x="2234" y="2505"/>
                    <a:pt x="2272" y="2513"/>
                    <a:pt x="2311" y="2528"/>
                  </a:cubicBezTo>
                  <a:lnTo>
                    <a:pt x="2528" y="2668"/>
                  </a:lnTo>
                  <a:lnTo>
                    <a:pt x="2994" y="1970"/>
                  </a:lnTo>
                  <a:lnTo>
                    <a:pt x="2776" y="1830"/>
                  </a:lnTo>
                  <a:cubicBezTo>
                    <a:pt x="2714" y="1799"/>
                    <a:pt x="2683" y="1706"/>
                    <a:pt x="2699" y="1644"/>
                  </a:cubicBezTo>
                  <a:lnTo>
                    <a:pt x="2699" y="1520"/>
                  </a:lnTo>
                  <a:cubicBezTo>
                    <a:pt x="2699" y="1442"/>
                    <a:pt x="2730" y="1380"/>
                    <a:pt x="2807" y="1349"/>
                  </a:cubicBezTo>
                  <a:lnTo>
                    <a:pt x="3040" y="1225"/>
                  </a:lnTo>
                  <a:lnTo>
                    <a:pt x="2683" y="496"/>
                  </a:lnTo>
                  <a:lnTo>
                    <a:pt x="2451" y="605"/>
                  </a:lnTo>
                  <a:cubicBezTo>
                    <a:pt x="2425" y="624"/>
                    <a:pt x="2393" y="633"/>
                    <a:pt x="2361" y="633"/>
                  </a:cubicBezTo>
                  <a:cubicBezTo>
                    <a:pt x="2316" y="633"/>
                    <a:pt x="2270" y="616"/>
                    <a:pt x="2234" y="589"/>
                  </a:cubicBezTo>
                  <a:lnTo>
                    <a:pt x="2172" y="543"/>
                  </a:lnTo>
                  <a:lnTo>
                    <a:pt x="2110" y="512"/>
                  </a:lnTo>
                  <a:cubicBezTo>
                    <a:pt x="2063" y="481"/>
                    <a:pt x="2017" y="388"/>
                    <a:pt x="2017" y="326"/>
                  </a:cubicBezTo>
                  <a:lnTo>
                    <a:pt x="2032" y="6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4211500" y="2658000"/>
              <a:ext cx="3125" cy="2725"/>
            </a:xfrm>
            <a:custGeom>
              <a:rect b="b" l="l" r="r" t="t"/>
              <a:pathLst>
                <a:path extrusionOk="0" h="109" w="125">
                  <a:moveTo>
                    <a:pt x="78" y="0"/>
                  </a:moveTo>
                  <a:lnTo>
                    <a:pt x="0" y="62"/>
                  </a:lnTo>
                  <a:lnTo>
                    <a:pt x="47" y="109"/>
                  </a:lnTo>
                  <a:lnTo>
                    <a:pt x="124" y="4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4216925" y="2620000"/>
              <a:ext cx="132250" cy="35700"/>
            </a:xfrm>
            <a:custGeom>
              <a:rect b="b" l="l" r="r" t="t"/>
              <a:pathLst>
                <a:path extrusionOk="0" h="1428" w="5290">
                  <a:moveTo>
                    <a:pt x="1753" y="16"/>
                  </a:moveTo>
                  <a:lnTo>
                    <a:pt x="1753" y="47"/>
                  </a:lnTo>
                  <a:lnTo>
                    <a:pt x="1939" y="47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47"/>
                  </a:lnTo>
                  <a:lnTo>
                    <a:pt x="2311" y="47"/>
                  </a:lnTo>
                  <a:lnTo>
                    <a:pt x="2311" y="16"/>
                  </a:lnTo>
                  <a:close/>
                  <a:moveTo>
                    <a:pt x="2482" y="16"/>
                  </a:moveTo>
                  <a:lnTo>
                    <a:pt x="2482" y="47"/>
                  </a:lnTo>
                  <a:lnTo>
                    <a:pt x="2683" y="47"/>
                  </a:lnTo>
                  <a:lnTo>
                    <a:pt x="2683" y="16"/>
                  </a:lnTo>
                  <a:close/>
                  <a:moveTo>
                    <a:pt x="2854" y="16"/>
                  </a:moveTo>
                  <a:lnTo>
                    <a:pt x="2854" y="47"/>
                  </a:lnTo>
                  <a:lnTo>
                    <a:pt x="3040" y="47"/>
                  </a:lnTo>
                  <a:lnTo>
                    <a:pt x="3040" y="16"/>
                  </a:lnTo>
                  <a:close/>
                  <a:moveTo>
                    <a:pt x="3242" y="16"/>
                  </a:moveTo>
                  <a:lnTo>
                    <a:pt x="3242" y="47"/>
                  </a:lnTo>
                  <a:lnTo>
                    <a:pt x="3428" y="47"/>
                  </a:lnTo>
                  <a:lnTo>
                    <a:pt x="3428" y="16"/>
                  </a:lnTo>
                  <a:close/>
                  <a:moveTo>
                    <a:pt x="3614" y="16"/>
                  </a:moveTo>
                  <a:lnTo>
                    <a:pt x="3614" y="47"/>
                  </a:lnTo>
                  <a:lnTo>
                    <a:pt x="3800" y="47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47"/>
                  </a:lnTo>
                  <a:lnTo>
                    <a:pt x="4172" y="47"/>
                  </a:lnTo>
                  <a:lnTo>
                    <a:pt x="4172" y="16"/>
                  </a:lnTo>
                  <a:close/>
                  <a:moveTo>
                    <a:pt x="4343" y="16"/>
                  </a:moveTo>
                  <a:lnTo>
                    <a:pt x="4343" y="47"/>
                  </a:lnTo>
                  <a:lnTo>
                    <a:pt x="4529" y="47"/>
                  </a:lnTo>
                  <a:lnTo>
                    <a:pt x="4529" y="16"/>
                  </a:lnTo>
                  <a:close/>
                  <a:moveTo>
                    <a:pt x="4715" y="16"/>
                  </a:moveTo>
                  <a:lnTo>
                    <a:pt x="4715" y="47"/>
                  </a:lnTo>
                  <a:lnTo>
                    <a:pt x="4901" y="47"/>
                  </a:lnTo>
                  <a:lnTo>
                    <a:pt x="4901" y="16"/>
                  </a:lnTo>
                  <a:close/>
                  <a:moveTo>
                    <a:pt x="5103" y="16"/>
                  </a:moveTo>
                  <a:lnTo>
                    <a:pt x="5103" y="47"/>
                  </a:lnTo>
                  <a:lnTo>
                    <a:pt x="5289" y="47"/>
                  </a:lnTo>
                  <a:lnTo>
                    <a:pt x="5289" y="16"/>
                  </a:lnTo>
                  <a:close/>
                  <a:moveTo>
                    <a:pt x="1536" y="0"/>
                  </a:moveTo>
                  <a:lnTo>
                    <a:pt x="1396" y="124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36" y="0"/>
                  </a:lnTo>
                  <a:close/>
                  <a:moveTo>
                    <a:pt x="1241" y="249"/>
                  </a:moveTo>
                  <a:lnTo>
                    <a:pt x="1101" y="388"/>
                  </a:lnTo>
                  <a:lnTo>
                    <a:pt x="1148" y="419"/>
                  </a:lnTo>
                  <a:lnTo>
                    <a:pt x="1288" y="280"/>
                  </a:lnTo>
                  <a:lnTo>
                    <a:pt x="1241" y="249"/>
                  </a:lnTo>
                  <a:close/>
                  <a:moveTo>
                    <a:pt x="977" y="512"/>
                  </a:moveTo>
                  <a:lnTo>
                    <a:pt x="838" y="636"/>
                  </a:lnTo>
                  <a:lnTo>
                    <a:pt x="869" y="667"/>
                  </a:lnTo>
                  <a:lnTo>
                    <a:pt x="1008" y="559"/>
                  </a:lnTo>
                  <a:lnTo>
                    <a:pt x="977" y="512"/>
                  </a:lnTo>
                  <a:close/>
                  <a:moveTo>
                    <a:pt x="683" y="745"/>
                  </a:moveTo>
                  <a:lnTo>
                    <a:pt x="543" y="884"/>
                  </a:lnTo>
                  <a:lnTo>
                    <a:pt x="590" y="931"/>
                  </a:lnTo>
                  <a:lnTo>
                    <a:pt x="714" y="791"/>
                  </a:lnTo>
                  <a:lnTo>
                    <a:pt x="683" y="745"/>
                  </a:lnTo>
                  <a:close/>
                  <a:moveTo>
                    <a:pt x="404" y="1009"/>
                  </a:moveTo>
                  <a:lnTo>
                    <a:pt x="264" y="1133"/>
                  </a:lnTo>
                  <a:lnTo>
                    <a:pt x="311" y="1179"/>
                  </a:lnTo>
                  <a:lnTo>
                    <a:pt x="450" y="1040"/>
                  </a:lnTo>
                  <a:lnTo>
                    <a:pt x="404" y="1009"/>
                  </a:lnTo>
                  <a:close/>
                  <a:moveTo>
                    <a:pt x="140" y="1257"/>
                  </a:moveTo>
                  <a:lnTo>
                    <a:pt x="0" y="1396"/>
                  </a:lnTo>
                  <a:lnTo>
                    <a:pt x="47" y="1427"/>
                  </a:lnTo>
                  <a:lnTo>
                    <a:pt x="171" y="1288"/>
                  </a:lnTo>
                  <a:lnTo>
                    <a:pt x="140" y="1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4353025" y="2619600"/>
              <a:ext cx="2725" cy="1200"/>
            </a:xfrm>
            <a:custGeom>
              <a:rect b="b" l="l" r="r" t="t"/>
              <a:pathLst>
                <a:path extrusionOk="0" h="48" w="109">
                  <a:moveTo>
                    <a:pt x="0" y="1"/>
                  </a:moveTo>
                  <a:lnTo>
                    <a:pt x="0" y="47"/>
                  </a:lnTo>
                  <a:lnTo>
                    <a:pt x="109" y="4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4352250" y="2617275"/>
              <a:ext cx="6600" cy="7000"/>
            </a:xfrm>
            <a:custGeom>
              <a:rect b="b" l="l" r="r" t="t"/>
              <a:pathLst>
                <a:path extrusionOk="0" h="280" w="264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80"/>
                    <a:pt x="140" y="280"/>
                  </a:cubicBezTo>
                  <a:cubicBezTo>
                    <a:pt x="202" y="280"/>
                    <a:pt x="264" y="218"/>
                    <a:pt x="264" y="140"/>
                  </a:cubicBezTo>
                  <a:cubicBezTo>
                    <a:pt x="264" y="63"/>
                    <a:pt x="202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4373950" y="26161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1" y="0"/>
                  </a:moveTo>
                  <a:lnTo>
                    <a:pt x="1" y="310"/>
                  </a:lnTo>
                  <a:lnTo>
                    <a:pt x="699" y="31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4391800" y="2640925"/>
              <a:ext cx="17475" cy="7800"/>
            </a:xfrm>
            <a:custGeom>
              <a:rect b="b" l="l" r="r" t="t"/>
              <a:pathLst>
                <a:path extrusionOk="0" h="312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4397600" y="2616125"/>
              <a:ext cx="33000" cy="7775"/>
            </a:xfrm>
            <a:custGeom>
              <a:rect b="b" l="l" r="r" t="t"/>
              <a:pathLst>
                <a:path extrusionOk="0" h="311" w="1320">
                  <a:moveTo>
                    <a:pt x="1" y="0"/>
                  </a:moveTo>
                  <a:lnTo>
                    <a:pt x="1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4436775" y="26161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4445675" y="26161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4455000" y="26161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4373950" y="26285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4413125" y="26285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4422025" y="26285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4430575" y="26285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4373950" y="26409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4382475" y="26409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4391400" y="2960050"/>
              <a:ext cx="2750" cy="2350"/>
            </a:xfrm>
            <a:custGeom>
              <a:rect b="b" l="l" r="r" t="t"/>
              <a:pathLst>
                <a:path extrusionOk="0" h="94" w="110">
                  <a:moveTo>
                    <a:pt x="78" y="0"/>
                  </a:moveTo>
                  <a:lnTo>
                    <a:pt x="1" y="62"/>
                  </a:lnTo>
                  <a:lnTo>
                    <a:pt x="32" y="93"/>
                  </a:lnTo>
                  <a:lnTo>
                    <a:pt x="109" y="3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4396450" y="2921275"/>
              <a:ext cx="132250" cy="36475"/>
            </a:xfrm>
            <a:custGeom>
              <a:rect b="b" l="l" r="r" t="t"/>
              <a:pathLst>
                <a:path extrusionOk="0" h="1459" w="5290">
                  <a:moveTo>
                    <a:pt x="1737" y="16"/>
                  </a:moveTo>
                  <a:lnTo>
                    <a:pt x="1737" y="62"/>
                  </a:lnTo>
                  <a:lnTo>
                    <a:pt x="1939" y="62"/>
                  </a:lnTo>
                  <a:lnTo>
                    <a:pt x="1939" y="16"/>
                  </a:lnTo>
                  <a:close/>
                  <a:moveTo>
                    <a:pt x="2110" y="16"/>
                  </a:moveTo>
                  <a:lnTo>
                    <a:pt x="2110" y="62"/>
                  </a:lnTo>
                  <a:lnTo>
                    <a:pt x="2296" y="62"/>
                  </a:lnTo>
                  <a:lnTo>
                    <a:pt x="2296" y="16"/>
                  </a:lnTo>
                  <a:close/>
                  <a:moveTo>
                    <a:pt x="2497" y="16"/>
                  </a:moveTo>
                  <a:lnTo>
                    <a:pt x="2497" y="62"/>
                  </a:lnTo>
                  <a:lnTo>
                    <a:pt x="2683" y="62"/>
                  </a:lnTo>
                  <a:lnTo>
                    <a:pt x="2683" y="16"/>
                  </a:lnTo>
                  <a:close/>
                  <a:moveTo>
                    <a:pt x="2870" y="16"/>
                  </a:moveTo>
                  <a:lnTo>
                    <a:pt x="2870" y="62"/>
                  </a:lnTo>
                  <a:lnTo>
                    <a:pt x="3056" y="62"/>
                  </a:lnTo>
                  <a:lnTo>
                    <a:pt x="3056" y="16"/>
                  </a:lnTo>
                  <a:close/>
                  <a:moveTo>
                    <a:pt x="3226" y="16"/>
                  </a:moveTo>
                  <a:lnTo>
                    <a:pt x="3226" y="62"/>
                  </a:lnTo>
                  <a:lnTo>
                    <a:pt x="3428" y="62"/>
                  </a:lnTo>
                  <a:lnTo>
                    <a:pt x="3428" y="16"/>
                  </a:lnTo>
                  <a:close/>
                  <a:moveTo>
                    <a:pt x="3598" y="16"/>
                  </a:moveTo>
                  <a:lnTo>
                    <a:pt x="3598" y="62"/>
                  </a:lnTo>
                  <a:lnTo>
                    <a:pt x="3800" y="62"/>
                  </a:lnTo>
                  <a:lnTo>
                    <a:pt x="3800" y="16"/>
                  </a:lnTo>
                  <a:close/>
                  <a:moveTo>
                    <a:pt x="3971" y="16"/>
                  </a:moveTo>
                  <a:lnTo>
                    <a:pt x="3971" y="62"/>
                  </a:lnTo>
                  <a:lnTo>
                    <a:pt x="4157" y="62"/>
                  </a:lnTo>
                  <a:lnTo>
                    <a:pt x="4157" y="16"/>
                  </a:lnTo>
                  <a:close/>
                  <a:moveTo>
                    <a:pt x="4343" y="16"/>
                  </a:moveTo>
                  <a:lnTo>
                    <a:pt x="4343" y="62"/>
                  </a:lnTo>
                  <a:lnTo>
                    <a:pt x="4529" y="62"/>
                  </a:lnTo>
                  <a:lnTo>
                    <a:pt x="4529" y="16"/>
                  </a:lnTo>
                  <a:close/>
                  <a:moveTo>
                    <a:pt x="4731" y="16"/>
                  </a:moveTo>
                  <a:lnTo>
                    <a:pt x="4731" y="62"/>
                  </a:lnTo>
                  <a:lnTo>
                    <a:pt x="4917" y="62"/>
                  </a:lnTo>
                  <a:lnTo>
                    <a:pt x="4917" y="16"/>
                  </a:lnTo>
                  <a:close/>
                  <a:moveTo>
                    <a:pt x="5087" y="16"/>
                  </a:moveTo>
                  <a:lnTo>
                    <a:pt x="5087" y="62"/>
                  </a:lnTo>
                  <a:lnTo>
                    <a:pt x="5289" y="62"/>
                  </a:lnTo>
                  <a:lnTo>
                    <a:pt x="5289" y="16"/>
                  </a:lnTo>
                  <a:close/>
                  <a:moveTo>
                    <a:pt x="1520" y="0"/>
                  </a:moveTo>
                  <a:lnTo>
                    <a:pt x="1381" y="140"/>
                  </a:lnTo>
                  <a:lnTo>
                    <a:pt x="1427" y="171"/>
                  </a:lnTo>
                  <a:lnTo>
                    <a:pt x="1567" y="31"/>
                  </a:lnTo>
                  <a:lnTo>
                    <a:pt x="1520" y="0"/>
                  </a:lnTo>
                  <a:close/>
                  <a:moveTo>
                    <a:pt x="1241" y="264"/>
                  </a:moveTo>
                  <a:lnTo>
                    <a:pt x="1101" y="404"/>
                  </a:lnTo>
                  <a:lnTo>
                    <a:pt x="1132" y="450"/>
                  </a:lnTo>
                  <a:lnTo>
                    <a:pt x="1272" y="311"/>
                  </a:lnTo>
                  <a:lnTo>
                    <a:pt x="1241" y="264"/>
                  </a:lnTo>
                  <a:close/>
                  <a:moveTo>
                    <a:pt x="962" y="543"/>
                  </a:moveTo>
                  <a:lnTo>
                    <a:pt x="822" y="667"/>
                  </a:lnTo>
                  <a:lnTo>
                    <a:pt x="869" y="698"/>
                  </a:lnTo>
                  <a:lnTo>
                    <a:pt x="1008" y="590"/>
                  </a:lnTo>
                  <a:lnTo>
                    <a:pt x="962" y="543"/>
                  </a:lnTo>
                  <a:close/>
                  <a:moveTo>
                    <a:pt x="698" y="776"/>
                  </a:moveTo>
                  <a:lnTo>
                    <a:pt x="559" y="915"/>
                  </a:lnTo>
                  <a:lnTo>
                    <a:pt x="590" y="946"/>
                  </a:lnTo>
                  <a:lnTo>
                    <a:pt x="729" y="807"/>
                  </a:lnTo>
                  <a:lnTo>
                    <a:pt x="698" y="776"/>
                  </a:lnTo>
                  <a:close/>
                  <a:moveTo>
                    <a:pt x="419" y="1024"/>
                  </a:moveTo>
                  <a:lnTo>
                    <a:pt x="279" y="1164"/>
                  </a:lnTo>
                  <a:lnTo>
                    <a:pt x="326" y="1195"/>
                  </a:lnTo>
                  <a:lnTo>
                    <a:pt x="466" y="1070"/>
                  </a:lnTo>
                  <a:lnTo>
                    <a:pt x="419" y="1024"/>
                  </a:lnTo>
                  <a:close/>
                  <a:moveTo>
                    <a:pt x="124" y="1272"/>
                  </a:moveTo>
                  <a:lnTo>
                    <a:pt x="0" y="1412"/>
                  </a:lnTo>
                  <a:lnTo>
                    <a:pt x="31" y="1458"/>
                  </a:lnTo>
                  <a:lnTo>
                    <a:pt x="171" y="1319"/>
                  </a:lnTo>
                  <a:lnTo>
                    <a:pt x="124" y="12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4532925" y="2921650"/>
              <a:ext cx="2350" cy="1200"/>
            </a:xfrm>
            <a:custGeom>
              <a:rect b="b" l="l" r="r" t="t"/>
              <a:pathLst>
                <a:path extrusionOk="0" h="48" w="94">
                  <a:moveTo>
                    <a:pt x="1" y="1"/>
                  </a:moveTo>
                  <a:lnTo>
                    <a:pt x="1" y="47"/>
                  </a:lnTo>
                  <a:lnTo>
                    <a:pt x="94" y="4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4531375" y="2918950"/>
              <a:ext cx="7000" cy="6600"/>
            </a:xfrm>
            <a:custGeom>
              <a:rect b="b" l="l" r="r" t="t"/>
              <a:pathLst>
                <a:path extrusionOk="0" h="264" w="280">
                  <a:moveTo>
                    <a:pt x="140" y="0"/>
                  </a:moveTo>
                  <a:cubicBezTo>
                    <a:pt x="63" y="0"/>
                    <a:pt x="1" y="62"/>
                    <a:pt x="1" y="124"/>
                  </a:cubicBezTo>
                  <a:cubicBezTo>
                    <a:pt x="1" y="202"/>
                    <a:pt x="63" y="264"/>
                    <a:pt x="140" y="264"/>
                  </a:cubicBezTo>
                  <a:cubicBezTo>
                    <a:pt x="218" y="264"/>
                    <a:pt x="280" y="202"/>
                    <a:pt x="280" y="124"/>
                  </a:cubicBezTo>
                  <a:cubicBezTo>
                    <a:pt x="280" y="62"/>
                    <a:pt x="218" y="0"/>
                    <a:pt x="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4553100" y="291777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4571700" y="2942600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1" y="0"/>
                  </a:moveTo>
                  <a:lnTo>
                    <a:pt x="1" y="311"/>
                  </a:lnTo>
                  <a:lnTo>
                    <a:pt x="699" y="311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4577125" y="2917775"/>
              <a:ext cx="33000" cy="7775"/>
            </a:xfrm>
            <a:custGeom>
              <a:rect b="b" l="l" r="r" t="t"/>
              <a:pathLst>
                <a:path extrusionOk="0" h="311" w="1320">
                  <a:moveTo>
                    <a:pt x="1" y="1"/>
                  </a:moveTo>
                  <a:lnTo>
                    <a:pt x="1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4616300" y="291777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4625600" y="291777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4634125" y="291777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4553100" y="29302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0"/>
                  </a:lnTo>
                  <a:lnTo>
                    <a:pt x="1318" y="310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4592650" y="29302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4601175" y="29302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4610475" y="29302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4553100" y="29426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4562000" y="29426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4057175" y="2880550"/>
              <a:ext cx="2725" cy="2350"/>
            </a:xfrm>
            <a:custGeom>
              <a:rect b="b" l="l" r="r" t="t"/>
              <a:pathLst>
                <a:path extrusionOk="0" h="94" w="109">
                  <a:moveTo>
                    <a:pt x="78" y="1"/>
                  </a:moveTo>
                  <a:lnTo>
                    <a:pt x="0" y="63"/>
                  </a:lnTo>
                  <a:lnTo>
                    <a:pt x="31" y="94"/>
                  </a:lnTo>
                  <a:lnTo>
                    <a:pt x="109" y="3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3896250" y="2884825"/>
              <a:ext cx="157850" cy="46550"/>
            </a:xfrm>
            <a:custGeom>
              <a:rect b="b" l="l" r="r" t="t"/>
              <a:pathLst>
                <a:path extrusionOk="0" h="1862" w="6314">
                  <a:moveTo>
                    <a:pt x="6298" y="0"/>
                  </a:moveTo>
                  <a:lnTo>
                    <a:pt x="6143" y="125"/>
                  </a:lnTo>
                  <a:lnTo>
                    <a:pt x="6158" y="156"/>
                  </a:lnTo>
                  <a:lnTo>
                    <a:pt x="6313" y="47"/>
                  </a:lnTo>
                  <a:lnTo>
                    <a:pt x="6298" y="0"/>
                  </a:lnTo>
                  <a:close/>
                  <a:moveTo>
                    <a:pt x="5988" y="218"/>
                  </a:moveTo>
                  <a:lnTo>
                    <a:pt x="5832" y="326"/>
                  </a:lnTo>
                  <a:lnTo>
                    <a:pt x="5848" y="373"/>
                  </a:lnTo>
                  <a:lnTo>
                    <a:pt x="6003" y="264"/>
                  </a:lnTo>
                  <a:lnTo>
                    <a:pt x="5988" y="218"/>
                  </a:lnTo>
                  <a:close/>
                  <a:moveTo>
                    <a:pt x="5693" y="435"/>
                  </a:moveTo>
                  <a:lnTo>
                    <a:pt x="5538" y="543"/>
                  </a:lnTo>
                  <a:lnTo>
                    <a:pt x="5553" y="590"/>
                  </a:lnTo>
                  <a:lnTo>
                    <a:pt x="5708" y="466"/>
                  </a:lnTo>
                  <a:lnTo>
                    <a:pt x="5693" y="435"/>
                  </a:lnTo>
                  <a:close/>
                  <a:moveTo>
                    <a:pt x="5383" y="652"/>
                  </a:moveTo>
                  <a:lnTo>
                    <a:pt x="5228" y="760"/>
                  </a:lnTo>
                  <a:lnTo>
                    <a:pt x="5243" y="807"/>
                  </a:lnTo>
                  <a:lnTo>
                    <a:pt x="5398" y="683"/>
                  </a:lnTo>
                  <a:lnTo>
                    <a:pt x="5383" y="652"/>
                  </a:lnTo>
                  <a:close/>
                  <a:moveTo>
                    <a:pt x="5073" y="853"/>
                  </a:moveTo>
                  <a:lnTo>
                    <a:pt x="4917" y="978"/>
                  </a:lnTo>
                  <a:lnTo>
                    <a:pt x="4933" y="1009"/>
                  </a:lnTo>
                  <a:lnTo>
                    <a:pt x="5088" y="900"/>
                  </a:lnTo>
                  <a:lnTo>
                    <a:pt x="5073" y="853"/>
                  </a:lnTo>
                  <a:close/>
                  <a:moveTo>
                    <a:pt x="4778" y="1071"/>
                  </a:moveTo>
                  <a:lnTo>
                    <a:pt x="4623" y="1179"/>
                  </a:lnTo>
                  <a:lnTo>
                    <a:pt x="4654" y="1226"/>
                  </a:lnTo>
                  <a:lnTo>
                    <a:pt x="4809" y="1102"/>
                  </a:lnTo>
                  <a:lnTo>
                    <a:pt x="4778" y="1071"/>
                  </a:lnTo>
                  <a:close/>
                  <a:moveTo>
                    <a:pt x="4468" y="1288"/>
                  </a:moveTo>
                  <a:lnTo>
                    <a:pt x="4313" y="1396"/>
                  </a:lnTo>
                  <a:lnTo>
                    <a:pt x="4344" y="1443"/>
                  </a:lnTo>
                  <a:lnTo>
                    <a:pt x="4499" y="1319"/>
                  </a:lnTo>
                  <a:lnTo>
                    <a:pt x="4468" y="1288"/>
                  </a:lnTo>
                  <a:close/>
                  <a:moveTo>
                    <a:pt x="4173" y="1489"/>
                  </a:moveTo>
                  <a:lnTo>
                    <a:pt x="4033" y="1613"/>
                  </a:lnTo>
                  <a:lnTo>
                    <a:pt x="4049" y="1660"/>
                  </a:lnTo>
                  <a:lnTo>
                    <a:pt x="4204" y="1536"/>
                  </a:lnTo>
                  <a:lnTo>
                    <a:pt x="4173" y="1489"/>
                  </a:lnTo>
                  <a:close/>
                  <a:moveTo>
                    <a:pt x="1" y="1831"/>
                  </a:moveTo>
                  <a:lnTo>
                    <a:pt x="1" y="1862"/>
                  </a:lnTo>
                  <a:lnTo>
                    <a:pt x="187" y="1862"/>
                  </a:lnTo>
                  <a:lnTo>
                    <a:pt x="187" y="1831"/>
                  </a:lnTo>
                  <a:close/>
                  <a:moveTo>
                    <a:pt x="358" y="1831"/>
                  </a:moveTo>
                  <a:lnTo>
                    <a:pt x="358" y="1862"/>
                  </a:lnTo>
                  <a:lnTo>
                    <a:pt x="559" y="1862"/>
                  </a:lnTo>
                  <a:lnTo>
                    <a:pt x="559" y="1831"/>
                  </a:lnTo>
                  <a:close/>
                  <a:moveTo>
                    <a:pt x="730" y="1831"/>
                  </a:moveTo>
                  <a:lnTo>
                    <a:pt x="730" y="1862"/>
                  </a:lnTo>
                  <a:lnTo>
                    <a:pt x="931" y="1862"/>
                  </a:lnTo>
                  <a:lnTo>
                    <a:pt x="931" y="1831"/>
                  </a:lnTo>
                  <a:close/>
                  <a:moveTo>
                    <a:pt x="1118" y="1831"/>
                  </a:moveTo>
                  <a:lnTo>
                    <a:pt x="1118" y="1862"/>
                  </a:lnTo>
                  <a:lnTo>
                    <a:pt x="1319" y="1862"/>
                  </a:lnTo>
                  <a:lnTo>
                    <a:pt x="1319" y="1831"/>
                  </a:lnTo>
                  <a:close/>
                  <a:moveTo>
                    <a:pt x="1490" y="1831"/>
                  </a:moveTo>
                  <a:lnTo>
                    <a:pt x="1490" y="1862"/>
                  </a:lnTo>
                  <a:lnTo>
                    <a:pt x="1676" y="1862"/>
                  </a:lnTo>
                  <a:lnTo>
                    <a:pt x="1676" y="1831"/>
                  </a:lnTo>
                  <a:close/>
                  <a:moveTo>
                    <a:pt x="1847" y="1831"/>
                  </a:moveTo>
                  <a:lnTo>
                    <a:pt x="1847" y="1862"/>
                  </a:lnTo>
                  <a:lnTo>
                    <a:pt x="2048" y="1862"/>
                  </a:lnTo>
                  <a:lnTo>
                    <a:pt x="2048" y="1831"/>
                  </a:lnTo>
                  <a:close/>
                  <a:moveTo>
                    <a:pt x="2219" y="1831"/>
                  </a:moveTo>
                  <a:lnTo>
                    <a:pt x="2219" y="1862"/>
                  </a:lnTo>
                  <a:lnTo>
                    <a:pt x="2420" y="1862"/>
                  </a:lnTo>
                  <a:lnTo>
                    <a:pt x="2420" y="1831"/>
                  </a:lnTo>
                  <a:close/>
                  <a:moveTo>
                    <a:pt x="2591" y="1831"/>
                  </a:moveTo>
                  <a:lnTo>
                    <a:pt x="2591" y="1862"/>
                  </a:lnTo>
                  <a:lnTo>
                    <a:pt x="2793" y="1862"/>
                  </a:lnTo>
                  <a:lnTo>
                    <a:pt x="2793" y="1831"/>
                  </a:lnTo>
                  <a:close/>
                  <a:moveTo>
                    <a:pt x="2963" y="1831"/>
                  </a:moveTo>
                  <a:lnTo>
                    <a:pt x="2963" y="1862"/>
                  </a:lnTo>
                  <a:lnTo>
                    <a:pt x="3149" y="1862"/>
                  </a:lnTo>
                  <a:lnTo>
                    <a:pt x="3149" y="1831"/>
                  </a:lnTo>
                  <a:close/>
                  <a:moveTo>
                    <a:pt x="3351" y="1831"/>
                  </a:moveTo>
                  <a:lnTo>
                    <a:pt x="3351" y="1862"/>
                  </a:lnTo>
                  <a:lnTo>
                    <a:pt x="3537" y="1862"/>
                  </a:lnTo>
                  <a:lnTo>
                    <a:pt x="3537" y="1831"/>
                  </a:lnTo>
                  <a:close/>
                  <a:moveTo>
                    <a:pt x="3894" y="1738"/>
                  </a:moveTo>
                  <a:lnTo>
                    <a:pt x="3754" y="1831"/>
                  </a:lnTo>
                  <a:lnTo>
                    <a:pt x="3739" y="1831"/>
                  </a:lnTo>
                  <a:lnTo>
                    <a:pt x="3739" y="1862"/>
                  </a:lnTo>
                  <a:lnTo>
                    <a:pt x="3754" y="1862"/>
                  </a:lnTo>
                  <a:lnTo>
                    <a:pt x="3909" y="1769"/>
                  </a:lnTo>
                  <a:lnTo>
                    <a:pt x="3894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3889275" y="2930200"/>
              <a:ext cx="2350" cy="800"/>
            </a:xfrm>
            <a:custGeom>
              <a:rect b="b" l="l" r="r" t="t"/>
              <a:pathLst>
                <a:path extrusionOk="0" h="32" w="94">
                  <a:moveTo>
                    <a:pt x="1" y="0"/>
                  </a:moveTo>
                  <a:lnTo>
                    <a:pt x="1" y="31"/>
                  </a:lnTo>
                  <a:lnTo>
                    <a:pt x="94" y="31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3886175" y="2927075"/>
              <a:ext cx="7000" cy="7025"/>
            </a:xfrm>
            <a:custGeom>
              <a:rect b="b" l="l" r="r" t="t"/>
              <a:pathLst>
                <a:path extrusionOk="0" h="281" w="280">
                  <a:moveTo>
                    <a:pt x="140" y="1"/>
                  </a:moveTo>
                  <a:cubicBezTo>
                    <a:pt x="63" y="1"/>
                    <a:pt x="1" y="63"/>
                    <a:pt x="1" y="141"/>
                  </a:cubicBezTo>
                  <a:cubicBezTo>
                    <a:pt x="1" y="218"/>
                    <a:pt x="63" y="280"/>
                    <a:pt x="140" y="280"/>
                  </a:cubicBezTo>
                  <a:cubicBezTo>
                    <a:pt x="218" y="280"/>
                    <a:pt x="280" y="218"/>
                    <a:pt x="280" y="141"/>
                  </a:cubicBezTo>
                  <a:cubicBezTo>
                    <a:pt x="280" y="79"/>
                    <a:pt x="218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3783825" y="2926700"/>
              <a:ext cx="17075" cy="7775"/>
            </a:xfrm>
            <a:custGeom>
              <a:rect b="b" l="l" r="r" t="t"/>
              <a:pathLst>
                <a:path extrusionOk="0" h="311" w="683">
                  <a:moveTo>
                    <a:pt x="0" y="0"/>
                  </a:moveTo>
                  <a:lnTo>
                    <a:pt x="0" y="311"/>
                  </a:lnTo>
                  <a:lnTo>
                    <a:pt x="683" y="311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3802050" y="2951900"/>
              <a:ext cx="17450" cy="7775"/>
            </a:xfrm>
            <a:custGeom>
              <a:rect b="b" l="l" r="r" t="t"/>
              <a:pathLst>
                <a:path extrusionOk="0" h="311" w="698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3807475" y="29267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3846625" y="29267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3855925" y="29267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1"/>
                  </a:lnTo>
                  <a:lnTo>
                    <a:pt x="234" y="31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3864475" y="29267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0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3783825" y="2939100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1"/>
                  </a:moveTo>
                  <a:lnTo>
                    <a:pt x="0" y="311"/>
                  </a:lnTo>
                  <a:lnTo>
                    <a:pt x="1318" y="311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1"/>
            <p:cNvSpPr/>
            <p:nvPr/>
          </p:nvSpPr>
          <p:spPr>
            <a:xfrm>
              <a:off x="3822975" y="29391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1"/>
            <p:cNvSpPr/>
            <p:nvPr/>
          </p:nvSpPr>
          <p:spPr>
            <a:xfrm>
              <a:off x="3831500" y="2939100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1"/>
            <p:cNvSpPr/>
            <p:nvPr/>
          </p:nvSpPr>
          <p:spPr>
            <a:xfrm>
              <a:off x="3840825" y="29391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1"/>
            <p:cNvSpPr/>
            <p:nvPr/>
          </p:nvSpPr>
          <p:spPr>
            <a:xfrm>
              <a:off x="3783825" y="29519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3792350" y="2951900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4348375" y="2273350"/>
              <a:ext cx="2350" cy="2350"/>
            </a:xfrm>
            <a:custGeom>
              <a:rect b="b" l="l" r="r" t="t"/>
              <a:pathLst>
                <a:path extrusionOk="0" h="94" w="94">
                  <a:moveTo>
                    <a:pt x="31" y="1"/>
                  </a:moveTo>
                  <a:lnTo>
                    <a:pt x="0" y="32"/>
                  </a:lnTo>
                  <a:lnTo>
                    <a:pt x="62" y="94"/>
                  </a:lnTo>
                  <a:lnTo>
                    <a:pt x="93" y="7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4186300" y="2210925"/>
              <a:ext cx="158975" cy="60525"/>
            </a:xfrm>
            <a:custGeom>
              <a:rect b="b" l="l" r="r" t="t"/>
              <a:pathLst>
                <a:path extrusionOk="0" h="2421" w="6359">
                  <a:moveTo>
                    <a:pt x="0" y="1"/>
                  </a:moveTo>
                  <a:lnTo>
                    <a:pt x="0" y="47"/>
                  </a:lnTo>
                  <a:lnTo>
                    <a:pt x="202" y="47"/>
                  </a:lnTo>
                  <a:lnTo>
                    <a:pt x="202" y="1"/>
                  </a:lnTo>
                  <a:close/>
                  <a:moveTo>
                    <a:pt x="388" y="1"/>
                  </a:moveTo>
                  <a:lnTo>
                    <a:pt x="388" y="47"/>
                  </a:lnTo>
                  <a:lnTo>
                    <a:pt x="589" y="47"/>
                  </a:lnTo>
                  <a:lnTo>
                    <a:pt x="589" y="1"/>
                  </a:lnTo>
                  <a:close/>
                  <a:moveTo>
                    <a:pt x="760" y="1"/>
                  </a:moveTo>
                  <a:lnTo>
                    <a:pt x="760" y="47"/>
                  </a:lnTo>
                  <a:lnTo>
                    <a:pt x="962" y="47"/>
                  </a:lnTo>
                  <a:lnTo>
                    <a:pt x="962" y="1"/>
                  </a:lnTo>
                  <a:close/>
                  <a:moveTo>
                    <a:pt x="1132" y="1"/>
                  </a:moveTo>
                  <a:lnTo>
                    <a:pt x="1132" y="47"/>
                  </a:lnTo>
                  <a:lnTo>
                    <a:pt x="1318" y="47"/>
                  </a:lnTo>
                  <a:lnTo>
                    <a:pt x="1318" y="1"/>
                  </a:lnTo>
                  <a:close/>
                  <a:moveTo>
                    <a:pt x="1489" y="1"/>
                  </a:moveTo>
                  <a:lnTo>
                    <a:pt x="1489" y="47"/>
                  </a:lnTo>
                  <a:lnTo>
                    <a:pt x="1691" y="47"/>
                  </a:lnTo>
                  <a:lnTo>
                    <a:pt x="1691" y="1"/>
                  </a:lnTo>
                  <a:close/>
                  <a:moveTo>
                    <a:pt x="1861" y="1"/>
                  </a:moveTo>
                  <a:lnTo>
                    <a:pt x="1861" y="47"/>
                  </a:lnTo>
                  <a:lnTo>
                    <a:pt x="2063" y="47"/>
                  </a:lnTo>
                  <a:lnTo>
                    <a:pt x="2063" y="1"/>
                  </a:lnTo>
                  <a:close/>
                  <a:moveTo>
                    <a:pt x="2233" y="1"/>
                  </a:moveTo>
                  <a:lnTo>
                    <a:pt x="2233" y="47"/>
                  </a:lnTo>
                  <a:lnTo>
                    <a:pt x="2435" y="47"/>
                  </a:lnTo>
                  <a:lnTo>
                    <a:pt x="2435" y="1"/>
                  </a:lnTo>
                  <a:close/>
                  <a:moveTo>
                    <a:pt x="2621" y="1"/>
                  </a:moveTo>
                  <a:lnTo>
                    <a:pt x="2621" y="47"/>
                  </a:lnTo>
                  <a:lnTo>
                    <a:pt x="2823" y="47"/>
                  </a:lnTo>
                  <a:lnTo>
                    <a:pt x="2823" y="1"/>
                  </a:lnTo>
                  <a:close/>
                  <a:moveTo>
                    <a:pt x="2993" y="1"/>
                  </a:moveTo>
                  <a:lnTo>
                    <a:pt x="2993" y="47"/>
                  </a:lnTo>
                  <a:lnTo>
                    <a:pt x="3180" y="47"/>
                  </a:lnTo>
                  <a:lnTo>
                    <a:pt x="3180" y="1"/>
                  </a:lnTo>
                  <a:close/>
                  <a:moveTo>
                    <a:pt x="3366" y="1"/>
                  </a:moveTo>
                  <a:lnTo>
                    <a:pt x="3366" y="47"/>
                  </a:lnTo>
                  <a:lnTo>
                    <a:pt x="3552" y="47"/>
                  </a:lnTo>
                  <a:lnTo>
                    <a:pt x="3552" y="1"/>
                  </a:lnTo>
                  <a:close/>
                  <a:moveTo>
                    <a:pt x="3722" y="1"/>
                  </a:moveTo>
                  <a:lnTo>
                    <a:pt x="3722" y="47"/>
                  </a:lnTo>
                  <a:lnTo>
                    <a:pt x="3753" y="47"/>
                  </a:lnTo>
                  <a:lnTo>
                    <a:pt x="3862" y="156"/>
                  </a:lnTo>
                  <a:lnTo>
                    <a:pt x="3908" y="109"/>
                  </a:lnTo>
                  <a:lnTo>
                    <a:pt x="3769" y="1"/>
                  </a:lnTo>
                  <a:close/>
                  <a:moveTo>
                    <a:pt x="4033" y="249"/>
                  </a:moveTo>
                  <a:lnTo>
                    <a:pt x="4002" y="280"/>
                  </a:lnTo>
                  <a:lnTo>
                    <a:pt x="4141" y="404"/>
                  </a:lnTo>
                  <a:lnTo>
                    <a:pt x="4172" y="357"/>
                  </a:lnTo>
                  <a:lnTo>
                    <a:pt x="4033" y="249"/>
                  </a:lnTo>
                  <a:close/>
                  <a:moveTo>
                    <a:pt x="4312" y="482"/>
                  </a:moveTo>
                  <a:lnTo>
                    <a:pt x="4265" y="513"/>
                  </a:lnTo>
                  <a:lnTo>
                    <a:pt x="4405" y="652"/>
                  </a:lnTo>
                  <a:lnTo>
                    <a:pt x="4451" y="590"/>
                  </a:lnTo>
                  <a:lnTo>
                    <a:pt x="4312" y="482"/>
                  </a:lnTo>
                  <a:close/>
                  <a:moveTo>
                    <a:pt x="4591" y="745"/>
                  </a:moveTo>
                  <a:lnTo>
                    <a:pt x="4560" y="792"/>
                  </a:lnTo>
                  <a:lnTo>
                    <a:pt x="4699" y="900"/>
                  </a:lnTo>
                  <a:lnTo>
                    <a:pt x="4730" y="869"/>
                  </a:lnTo>
                  <a:lnTo>
                    <a:pt x="4591" y="745"/>
                  </a:lnTo>
                  <a:close/>
                  <a:moveTo>
                    <a:pt x="4870" y="978"/>
                  </a:moveTo>
                  <a:lnTo>
                    <a:pt x="4839" y="1024"/>
                  </a:lnTo>
                  <a:lnTo>
                    <a:pt x="4963" y="1164"/>
                  </a:lnTo>
                  <a:lnTo>
                    <a:pt x="5010" y="1117"/>
                  </a:lnTo>
                  <a:lnTo>
                    <a:pt x="4870" y="978"/>
                  </a:lnTo>
                  <a:close/>
                  <a:moveTo>
                    <a:pt x="5149" y="1257"/>
                  </a:moveTo>
                  <a:lnTo>
                    <a:pt x="5103" y="1288"/>
                  </a:lnTo>
                  <a:lnTo>
                    <a:pt x="5242" y="1412"/>
                  </a:lnTo>
                  <a:lnTo>
                    <a:pt x="5273" y="1366"/>
                  </a:lnTo>
                  <a:lnTo>
                    <a:pt x="5149" y="1257"/>
                  </a:lnTo>
                  <a:close/>
                  <a:moveTo>
                    <a:pt x="5413" y="1490"/>
                  </a:moveTo>
                  <a:lnTo>
                    <a:pt x="5366" y="1521"/>
                  </a:lnTo>
                  <a:lnTo>
                    <a:pt x="5506" y="1660"/>
                  </a:lnTo>
                  <a:lnTo>
                    <a:pt x="5552" y="1598"/>
                  </a:lnTo>
                  <a:lnTo>
                    <a:pt x="5413" y="1490"/>
                  </a:lnTo>
                  <a:close/>
                  <a:moveTo>
                    <a:pt x="5692" y="1753"/>
                  </a:moveTo>
                  <a:lnTo>
                    <a:pt x="5646" y="1800"/>
                  </a:lnTo>
                  <a:lnTo>
                    <a:pt x="5785" y="1908"/>
                  </a:lnTo>
                  <a:lnTo>
                    <a:pt x="5816" y="1877"/>
                  </a:lnTo>
                  <a:lnTo>
                    <a:pt x="5692" y="1753"/>
                  </a:lnTo>
                  <a:close/>
                  <a:moveTo>
                    <a:pt x="5956" y="2017"/>
                  </a:moveTo>
                  <a:lnTo>
                    <a:pt x="5909" y="2048"/>
                  </a:lnTo>
                  <a:lnTo>
                    <a:pt x="6049" y="2172"/>
                  </a:lnTo>
                  <a:lnTo>
                    <a:pt x="6095" y="2126"/>
                  </a:lnTo>
                  <a:lnTo>
                    <a:pt x="5956" y="2017"/>
                  </a:lnTo>
                  <a:close/>
                  <a:moveTo>
                    <a:pt x="6235" y="2265"/>
                  </a:moveTo>
                  <a:lnTo>
                    <a:pt x="6188" y="2296"/>
                  </a:lnTo>
                  <a:lnTo>
                    <a:pt x="6328" y="2420"/>
                  </a:lnTo>
                  <a:lnTo>
                    <a:pt x="6359" y="2374"/>
                  </a:lnTo>
                  <a:lnTo>
                    <a:pt x="6235" y="22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4180075" y="2210925"/>
              <a:ext cx="2350" cy="800"/>
            </a:xfrm>
            <a:custGeom>
              <a:rect b="b" l="l" r="r" t="t"/>
              <a:pathLst>
                <a:path extrusionOk="0" h="32" w="94">
                  <a:moveTo>
                    <a:pt x="1" y="1"/>
                  </a:moveTo>
                  <a:lnTo>
                    <a:pt x="1" y="32"/>
                  </a:lnTo>
                  <a:lnTo>
                    <a:pt x="9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4176600" y="2207825"/>
              <a:ext cx="7000" cy="6625"/>
            </a:xfrm>
            <a:custGeom>
              <a:rect b="b" l="l" r="r" t="t"/>
              <a:pathLst>
                <a:path extrusionOk="0" h="265" w="280">
                  <a:moveTo>
                    <a:pt x="140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8"/>
                    <a:pt x="62" y="264"/>
                    <a:pt x="140" y="264"/>
                  </a:cubicBezTo>
                  <a:cubicBezTo>
                    <a:pt x="217" y="264"/>
                    <a:pt x="279" y="218"/>
                    <a:pt x="279" y="140"/>
                  </a:cubicBezTo>
                  <a:cubicBezTo>
                    <a:pt x="279" y="63"/>
                    <a:pt x="21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4135500" y="22082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0"/>
                  </a:moveTo>
                  <a:lnTo>
                    <a:pt x="0" y="310"/>
                  </a:lnTo>
                  <a:lnTo>
                    <a:pt x="698" y="31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4076950" y="2220625"/>
              <a:ext cx="17475" cy="7775"/>
            </a:xfrm>
            <a:custGeom>
              <a:rect b="b" l="l" r="r" t="t"/>
              <a:pathLst>
                <a:path extrusionOk="0" h="311" w="699">
                  <a:moveTo>
                    <a:pt x="0" y="1"/>
                  </a:moveTo>
                  <a:lnTo>
                    <a:pt x="0" y="311"/>
                  </a:lnTo>
                  <a:lnTo>
                    <a:pt x="698" y="311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4076950" y="22082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0"/>
                  </a:moveTo>
                  <a:lnTo>
                    <a:pt x="0" y="310"/>
                  </a:lnTo>
                  <a:lnTo>
                    <a:pt x="1319" y="31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4116100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4125025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3" y="31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4157975" y="2208225"/>
              <a:ext cx="5850" cy="7775"/>
            </a:xfrm>
            <a:custGeom>
              <a:rect b="b" l="l" r="r" t="t"/>
              <a:pathLst>
                <a:path extrusionOk="0" h="311" w="234">
                  <a:moveTo>
                    <a:pt x="1" y="0"/>
                  </a:moveTo>
                  <a:lnTo>
                    <a:pt x="1" y="310"/>
                  </a:lnTo>
                  <a:lnTo>
                    <a:pt x="234" y="31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4098275" y="2220625"/>
              <a:ext cx="32975" cy="7775"/>
            </a:xfrm>
            <a:custGeom>
              <a:rect b="b" l="l" r="r" t="t"/>
              <a:pathLst>
                <a:path extrusionOk="0" h="311" w="1319">
                  <a:moveTo>
                    <a:pt x="0" y="1"/>
                  </a:moveTo>
                  <a:lnTo>
                    <a:pt x="0" y="311"/>
                  </a:lnTo>
                  <a:lnTo>
                    <a:pt x="1319" y="311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4135500" y="2220625"/>
              <a:ext cx="5825" cy="7775"/>
            </a:xfrm>
            <a:custGeom>
              <a:rect b="b" l="l" r="r" t="t"/>
              <a:pathLst>
                <a:path extrusionOk="0" h="311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4076950" y="2233025"/>
              <a:ext cx="5825" cy="7800"/>
            </a:xfrm>
            <a:custGeom>
              <a:rect b="b" l="l" r="r" t="t"/>
              <a:pathLst>
                <a:path extrusionOk="0" h="312" w="233">
                  <a:moveTo>
                    <a:pt x="0" y="1"/>
                  </a:moveTo>
                  <a:lnTo>
                    <a:pt x="0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4085475" y="2233025"/>
              <a:ext cx="5850" cy="7800"/>
            </a:xfrm>
            <a:custGeom>
              <a:rect b="b" l="l" r="r" t="t"/>
              <a:pathLst>
                <a:path extrusionOk="0" h="312" w="234">
                  <a:moveTo>
                    <a:pt x="1" y="1"/>
                  </a:moveTo>
                  <a:lnTo>
                    <a:pt x="1" y="311"/>
                  </a:lnTo>
                  <a:lnTo>
                    <a:pt x="233" y="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41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42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</p:txBody>
      </p:sp>
      <p:sp>
        <p:nvSpPr>
          <p:cNvPr id="3052" name="Google Shape;3052;p42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53" name="Google Shape;3053;p42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54" name="Google Shape;3054;p42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55" name="Google Shape;30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525" y="1110663"/>
            <a:ext cx="3257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6" name="Google Shape;30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4875"/>
            <a:ext cx="4423950" cy="36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7" name="Google Shape;3057;p42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43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43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64" name="Google Shape;3064;p43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65" name="Google Shape;3065;p43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66" name="Google Shape;30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80"/>
            <a:ext cx="4493875" cy="3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7" name="Google Shape;30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00" y="1325825"/>
            <a:ext cx="31146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8" name="Google Shape;3068;p43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p44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44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5" name="Google Shape;3075;p44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6" name="Google Shape;3076;p44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77" name="Google Shape;3077;p44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78" name="Google Shape;30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943363"/>
            <a:ext cx="4094749" cy="327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234825"/>
            <a:ext cx="44291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45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45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6" name="Google Shape;3086;p45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7" name="Google Shape;3087;p45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88" name="Google Shape;3088;p45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89" name="Google Shape;30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75"/>
            <a:ext cx="4169700" cy="3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113" y="1125613"/>
            <a:ext cx="42195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46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NO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46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97" name="Google Shape;3097;p46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98" name="Google Shape;3098;p46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99" name="Google Shape;30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0" y="886000"/>
            <a:ext cx="4795925" cy="34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0" name="Google Shape;31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25" y="986350"/>
            <a:ext cx="4201100" cy="3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47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47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07" name="Google Shape;3107;p47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08" name="Google Shape;3108;p47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09" name="Google Shape;31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25" y="1649113"/>
            <a:ext cx="44481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0" name="Google Shape;31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300" y="1664138"/>
            <a:ext cx="4209300" cy="239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4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116" name="Google Shape;3116;p48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17" name="Google Shape;3117;p4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18" name="Google Shape;3118;p48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19" name="Google Shape;311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875"/>
            <a:ext cx="5874450" cy="41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0" name="Google Shape;3120;p48"/>
          <p:cNvSpPr txBox="1"/>
          <p:nvPr/>
        </p:nvSpPr>
        <p:spPr>
          <a:xfrm>
            <a:off x="5875775" y="15264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2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1"/>
          <p:cNvSpPr txBox="1"/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8" name="Google Shape;728;p31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methodology used to apply dimensionality reduction</a:t>
            </a:r>
            <a:endParaRPr/>
          </a:p>
        </p:txBody>
      </p:sp>
      <p:sp>
        <p:nvSpPr>
          <p:cNvPr id="729" name="Google Shape;729;p31"/>
          <p:cNvSpPr txBox="1"/>
          <p:nvPr>
            <p:ph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0" name="Google Shape;730;p31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Deep dive into the models used in this project</a:t>
            </a:r>
            <a:endParaRPr/>
          </a:p>
        </p:txBody>
      </p:sp>
      <p:sp>
        <p:nvSpPr>
          <p:cNvPr id="731" name="Google Shape;731;p31"/>
          <p:cNvSpPr txBox="1"/>
          <p:nvPr>
            <p:ph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2" name="Google Shape;732;p31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of the results obtained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3" name="Google Shape;733;p31"/>
          <p:cNvSpPr txBox="1"/>
          <p:nvPr>
            <p:ph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34" name="Google Shape;734;p31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web app to visualize the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6" name="Google Shape;736;p31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37" name="Google Shape;737;p31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38" name="Google Shape;738;p31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results</a:t>
            </a:r>
            <a:endParaRPr/>
          </a:p>
        </p:txBody>
      </p:sp>
      <p:sp>
        <p:nvSpPr>
          <p:cNvPr id="739" name="Google Shape;739;p31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740" name="Google Shape;740;p31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41" name="Google Shape;741;p3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7" name="Google Shape;747;p31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" name="Google Shape;748;p31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749" name="Google Shape;749;p31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1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759" name="Google Shape;759;p3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1"/>
          <p:cNvGrpSpPr/>
          <p:nvPr/>
        </p:nvGrpSpPr>
        <p:grpSpPr>
          <a:xfrm rot="-899960">
            <a:off x="3620507" y="656452"/>
            <a:ext cx="454765" cy="457446"/>
            <a:chOff x="3137370" y="-570001"/>
            <a:chExt cx="454778" cy="457459"/>
          </a:xfrm>
        </p:grpSpPr>
        <p:sp>
          <p:nvSpPr>
            <p:cNvPr id="770" name="Google Shape;770;p31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49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3126" name="Google Shape;3126;p49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27" name="Google Shape;3127;p49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28" name="Google Shape;3128;p49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29" name="Google Shape;31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0" y="1163650"/>
            <a:ext cx="5437976" cy="3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0" name="Google Shape;3130;p49"/>
          <p:cNvSpPr txBox="1"/>
          <p:nvPr/>
        </p:nvSpPr>
        <p:spPr>
          <a:xfrm>
            <a:off x="5660650" y="15264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2</a:t>
            </a: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50"/>
          <p:cNvSpPr txBox="1"/>
          <p:nvPr>
            <p:ph idx="4294967295"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136" name="Google Shape;3136;p50"/>
          <p:cNvSpPr txBox="1"/>
          <p:nvPr>
            <p:ph idx="4294967295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/>
              <a:t>Sim</a:t>
            </a:r>
            <a:r>
              <a:rPr b="1" lang="en"/>
              <a:t>plicity:</a:t>
            </a:r>
            <a:r>
              <a:rPr b="1" lang="en"/>
              <a:t> </a:t>
            </a:r>
            <a:r>
              <a:rPr lang="en" sz="1200"/>
              <a:t>Logistic regression models are mathematically less complex than other ML methods.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Speed:</a:t>
            </a:r>
            <a:r>
              <a:rPr lang="en" sz="1200"/>
              <a:t> Logistic regression models can process large volumes of data at high speed because they require less computational capacity.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Flexibility:</a:t>
            </a:r>
            <a:r>
              <a:rPr lang="en" sz="1200"/>
              <a:t> You can use logistic regression to find answers to questions that have two or more finite outcomes.</a:t>
            </a:r>
            <a:endParaRPr sz="1200"/>
          </a:p>
        </p:txBody>
      </p:sp>
      <p:pic>
        <p:nvPicPr>
          <p:cNvPr id="3137" name="Google Shape;3137;p50"/>
          <p:cNvPicPr preferRelativeResize="0"/>
          <p:nvPr/>
        </p:nvPicPr>
        <p:blipFill rotWithShape="1">
          <a:blip r:embed="rId3">
            <a:alphaModFix/>
          </a:blip>
          <a:srcRect b="1370" l="0" r="0" t="0"/>
          <a:stretch/>
        </p:blipFill>
        <p:spPr>
          <a:xfrm>
            <a:off x="0" y="391950"/>
            <a:ext cx="4343875" cy="41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5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51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In general, logistic regression explores how independent variables affect one dependent variable by looking at historical data values of both variables.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44" name="Google Shape;31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4" y="3158062"/>
            <a:ext cx="14346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743" y="2340913"/>
            <a:ext cx="4796260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5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52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There are various types of logistic regression: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Binary logistic regression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Multinomial logistic regression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Ordinal logistic regression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52" name="Google Shape;31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193" y="2420150"/>
            <a:ext cx="5149608" cy="22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5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8" name="Google Shape;31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050" y="2274013"/>
            <a:ext cx="3690100" cy="1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9" name="Google Shape;3159;p53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0" name="Google Shape;3160;p53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61" name="Google Shape;31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292450"/>
            <a:ext cx="4014551" cy="32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2" name="Google Shape;3162;p53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3" name="Google Shape;3163;p53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4" name="Google Shape;3164;p53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5" name="Google Shape;3165;p53"/>
          <p:cNvSpPr txBox="1"/>
          <p:nvPr/>
        </p:nvSpPr>
        <p:spPr>
          <a:xfrm>
            <a:off x="1141825" y="37332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6" name="Google Shape;3166;p53"/>
          <p:cNvSpPr txBox="1"/>
          <p:nvPr/>
        </p:nvSpPr>
        <p:spPr>
          <a:xfrm>
            <a:off x="849225" y="1107700"/>
            <a:ext cx="45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Training</a:t>
            </a: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data</a:t>
            </a:r>
            <a:endParaRPr sz="9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67" name="Google Shape;3167;p53"/>
          <p:cNvSpPr txBox="1"/>
          <p:nvPr/>
        </p:nvSpPr>
        <p:spPr>
          <a:xfrm>
            <a:off x="1141825" y="45023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2" name="Google Shape;31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75" y="1275888"/>
            <a:ext cx="3940425" cy="3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3" name="Google Shape;3173;p5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4" name="Google Shape;31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125" y="2274025"/>
            <a:ext cx="3690100" cy="13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5" name="Google Shape;3175;p54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6" name="Google Shape;3176;p54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7" name="Google Shape;3177;p54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8" name="Google Shape;3178;p54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79" name="Google Shape;3179;p54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80" name="Google Shape;3180;p54"/>
          <p:cNvSpPr txBox="1"/>
          <p:nvPr/>
        </p:nvSpPr>
        <p:spPr>
          <a:xfrm>
            <a:off x="849225" y="1107700"/>
            <a:ext cx="455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Testing </a:t>
            </a:r>
            <a:r>
              <a:rPr lang="en" sz="1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 sz="9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81" name="Google Shape;3181;p54"/>
          <p:cNvSpPr txBox="1"/>
          <p:nvPr/>
        </p:nvSpPr>
        <p:spPr>
          <a:xfrm>
            <a:off x="1141825" y="4502375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55"/>
          <p:cNvSpPr txBox="1"/>
          <p:nvPr/>
        </p:nvSpPr>
        <p:spPr>
          <a:xfrm>
            <a:off x="720000" y="27218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88" name="Google Shape;31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22" y="3122075"/>
            <a:ext cx="5666177" cy="16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9" name="Google Shape;3189;p55"/>
          <p:cNvSpPr txBox="1"/>
          <p:nvPr/>
        </p:nvSpPr>
        <p:spPr>
          <a:xfrm>
            <a:off x="720000" y="12104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Without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90" name="Google Shape;31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250" y="1210475"/>
            <a:ext cx="5751149" cy="16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p5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PRECISION-RECALL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56"/>
          <p:cNvSpPr txBox="1"/>
          <p:nvPr/>
        </p:nvSpPr>
        <p:spPr>
          <a:xfrm>
            <a:off x="720000" y="27218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97" name="Google Shape;3197;p56"/>
          <p:cNvSpPr txBox="1"/>
          <p:nvPr/>
        </p:nvSpPr>
        <p:spPr>
          <a:xfrm>
            <a:off x="720000" y="1210475"/>
            <a:ext cx="4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Without PCA:</a:t>
            </a:r>
            <a:endParaRPr b="1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98" name="Google Shape;31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225" y="1266100"/>
            <a:ext cx="5602375" cy="15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9" name="Google Shape;31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225" y="3052925"/>
            <a:ext cx="5602375" cy="162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57"/>
          <p:cNvSpPr txBox="1"/>
          <p:nvPr>
            <p:ph type="title"/>
          </p:nvPr>
        </p:nvSpPr>
        <p:spPr>
          <a:xfrm>
            <a:off x="4709314" y="7932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3205" name="Google Shape;3205;p57"/>
          <p:cNvSpPr txBox="1"/>
          <p:nvPr>
            <p:ph idx="1" type="body"/>
          </p:nvPr>
        </p:nvSpPr>
        <p:spPr>
          <a:xfrm>
            <a:off x="4494063" y="1628425"/>
            <a:ext cx="39978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Assigns the class of the known instances that are closest to the instance to be predicted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Based on learning instances, not on an underlying probabilistic/statistical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Uses labeled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Can be used for classification problems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It’s easy to use since it uses few hyperparameters (distance metric, 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 has high accuracy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Sensitive to outliers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06" name="Google Shape;3206;p57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07" name="Google Shape;3207;p5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0" name="Google Shape;3210;p57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11" name="Google Shape;3211;p5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1" name="Google Shape;32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5" y="589000"/>
            <a:ext cx="4400425" cy="39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5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No PCA</a:t>
            </a:r>
            <a:endParaRPr/>
          </a:p>
        </p:txBody>
      </p:sp>
      <p:grpSp>
        <p:nvGrpSpPr>
          <p:cNvPr id="3227" name="Google Shape;3227;p58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28" name="Google Shape;3228;p5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1" name="Google Shape;3231;p58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32" name="Google Shape;3232;p5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42" name="Google Shape;32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5" y="1022607"/>
            <a:ext cx="4048800" cy="3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58"/>
          <p:cNvPicPr preferRelativeResize="0"/>
          <p:nvPr/>
        </p:nvPicPr>
        <p:blipFill rotWithShape="1">
          <a:blip r:embed="rId4">
            <a:alphaModFix/>
          </a:blip>
          <a:srcRect b="49336" l="0" r="0" t="0"/>
          <a:stretch/>
        </p:blipFill>
        <p:spPr>
          <a:xfrm>
            <a:off x="4943525" y="1590680"/>
            <a:ext cx="3267075" cy="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4" name="Google Shape;3244;p58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5" name="Google Shape;3245;p58"/>
          <p:cNvSpPr txBox="1"/>
          <p:nvPr/>
        </p:nvSpPr>
        <p:spPr>
          <a:xfrm>
            <a:off x="3583800" y="36778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6" name="Google Shape;3246;p58"/>
          <p:cNvSpPr txBox="1"/>
          <p:nvPr/>
        </p:nvSpPr>
        <p:spPr>
          <a:xfrm>
            <a:off x="1235550" y="12403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7" name="Google Shape;3247;p58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8" name="Google Shape;3248;p5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49" name="Google Shape;3249;p58"/>
          <p:cNvSpPr txBox="1"/>
          <p:nvPr/>
        </p:nvSpPr>
        <p:spPr>
          <a:xfrm>
            <a:off x="5006000" y="2754400"/>
            <a:ext cx="39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accuracy = (TP+TN)/(TP+FN+FP+TN) = 95.3%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precision = TP/(TP+FP) = 3236/(3236+272) = 92.2%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recall = TP/(TP+FN) = 3236/(3236+82) = 97.5%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F1  = 2 * (precision*recall) / (precision+recall) = 94.8%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2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2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785" name="Google Shape;785;p32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6" name="Google Shape;786;p32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applied it to our problem</a:t>
            </a:r>
            <a:endParaRPr/>
          </a:p>
        </p:txBody>
      </p:sp>
      <p:grpSp>
        <p:nvGrpSpPr>
          <p:cNvPr id="787" name="Google Shape;787;p32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788" name="Google Shape;788;p32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32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076" name="Google Shape;1076;p32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2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2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2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2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2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2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2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6" name="Google Shape;1106;p32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107" name="Google Shape;1107;p32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32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111" name="Google Shape;1111;p32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3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p59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No PCA</a:t>
            </a:r>
            <a:endParaRPr/>
          </a:p>
        </p:txBody>
      </p:sp>
      <p:grpSp>
        <p:nvGrpSpPr>
          <p:cNvPr id="3255" name="Google Shape;3255;p59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3256" name="Google Shape;3256;p5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9" name="Google Shape;3259;p59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3260" name="Google Shape;3260;p5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70" name="Google Shape;3270;p59"/>
          <p:cNvPicPr preferRelativeResize="0"/>
          <p:nvPr/>
        </p:nvPicPr>
        <p:blipFill rotWithShape="1">
          <a:blip r:embed="rId3">
            <a:alphaModFix/>
          </a:blip>
          <a:srcRect b="0" l="0" r="0" t="49528"/>
          <a:stretch/>
        </p:blipFill>
        <p:spPr>
          <a:xfrm>
            <a:off x="5026850" y="1630217"/>
            <a:ext cx="3267075" cy="9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1" name="Google Shape;327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5" y="1029225"/>
            <a:ext cx="4291425" cy="35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2" name="Google Shape;3272;p59"/>
          <p:cNvSpPr txBox="1"/>
          <p:nvPr/>
        </p:nvSpPr>
        <p:spPr>
          <a:xfrm>
            <a:off x="5137700" y="2764800"/>
            <a:ext cx="39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accuracy = (TP+TN)/(TP+FN+FP+TN) = 93.4%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precision = TP/(TP+FP) = 1375/(1375+158) = 89.7%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recall = TP/(TP+FN) = 1375/(1375+56) = 96.1%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F1  = 2 * (precision*recall) / (precision+recall) = 92.8%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3" name="Google Shape;3273;p59"/>
          <p:cNvSpPr txBox="1"/>
          <p:nvPr/>
        </p:nvSpPr>
        <p:spPr>
          <a:xfrm>
            <a:off x="1141825" y="13236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1141825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5" name="Google Shape;3275;p59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1074525" y="4391600"/>
            <a:ext cx="507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 = rock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 = hip-hop</a:t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2" name="Google Shape;32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00" y="1095637"/>
            <a:ext cx="4323500" cy="35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3" name="Google Shape;3283;p60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PCA</a:t>
            </a:r>
            <a:endParaRPr/>
          </a:p>
        </p:txBody>
      </p:sp>
      <p:pic>
        <p:nvPicPr>
          <p:cNvPr id="3284" name="Google Shape;32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263" y="1849850"/>
            <a:ext cx="43910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5" name="Google Shape;3285;p60"/>
          <p:cNvSpPr txBox="1"/>
          <p:nvPr/>
        </p:nvSpPr>
        <p:spPr>
          <a:xfrm>
            <a:off x="3583800" y="12924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6" name="Google Shape;3286;p60"/>
          <p:cNvSpPr txBox="1"/>
          <p:nvPr/>
        </p:nvSpPr>
        <p:spPr>
          <a:xfrm>
            <a:off x="1141825" y="1323675"/>
            <a:ext cx="16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7" name="Google Shape;3287;p60"/>
          <p:cNvSpPr txBox="1"/>
          <p:nvPr/>
        </p:nvSpPr>
        <p:spPr>
          <a:xfrm>
            <a:off x="1141825" y="3798700"/>
            <a:ext cx="13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88" name="Google Shape;3288;p60"/>
          <p:cNvSpPr txBox="1"/>
          <p:nvPr/>
        </p:nvSpPr>
        <p:spPr>
          <a:xfrm>
            <a:off x="3583800" y="379870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61"/>
          <p:cNvSpPr txBox="1"/>
          <p:nvPr>
            <p:ph idx="4294967295"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PCA</a:t>
            </a:r>
            <a:endParaRPr/>
          </a:p>
        </p:txBody>
      </p:sp>
      <p:pic>
        <p:nvPicPr>
          <p:cNvPr id="3294" name="Google Shape;32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5" y="1118350"/>
            <a:ext cx="4378000" cy="36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150" y="1964525"/>
            <a:ext cx="4099674" cy="1607715"/>
          </a:xfrm>
          <a:prstGeom prst="rect">
            <a:avLst/>
          </a:prstGeom>
          <a:noFill/>
          <a:ln>
            <a:noFill/>
          </a:ln>
        </p:spPr>
      </p:pic>
      <p:sp>
        <p:nvSpPr>
          <p:cNvPr id="3296" name="Google Shape;3296;p61"/>
          <p:cNvSpPr txBox="1"/>
          <p:nvPr/>
        </p:nvSpPr>
        <p:spPr>
          <a:xfrm>
            <a:off x="1089775" y="137572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TN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7" name="Google Shape;3297;p61"/>
          <p:cNvSpPr txBox="1"/>
          <p:nvPr/>
        </p:nvSpPr>
        <p:spPr>
          <a:xfrm>
            <a:off x="3583800" y="137572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FP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8" name="Google Shape;3298;p61"/>
          <p:cNvSpPr txBox="1"/>
          <p:nvPr/>
        </p:nvSpPr>
        <p:spPr>
          <a:xfrm>
            <a:off x="1089775" y="3871575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9" name="Google Shape;3299;p61"/>
          <p:cNvSpPr txBox="1"/>
          <p:nvPr/>
        </p:nvSpPr>
        <p:spPr>
          <a:xfrm>
            <a:off x="3583800" y="3923650"/>
            <a:ext cx="55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TP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62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 - No PCA</a:t>
            </a:r>
            <a:endParaRPr/>
          </a:p>
        </p:txBody>
      </p:sp>
      <p:pic>
        <p:nvPicPr>
          <p:cNvPr id="3305" name="Google Shape;3305;p62"/>
          <p:cNvPicPr preferRelativeResize="0"/>
          <p:nvPr/>
        </p:nvPicPr>
        <p:blipFill rotWithShape="1">
          <a:blip r:embed="rId3">
            <a:alphaModFix/>
          </a:blip>
          <a:srcRect b="0" l="0" r="0" t="52054"/>
          <a:stretch/>
        </p:blipFill>
        <p:spPr>
          <a:xfrm>
            <a:off x="4355975" y="1406350"/>
            <a:ext cx="4279200" cy="233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6" name="Google Shape;3306;p62"/>
          <p:cNvPicPr preferRelativeResize="0"/>
          <p:nvPr/>
        </p:nvPicPr>
        <p:blipFill rotWithShape="1">
          <a:blip r:embed="rId3">
            <a:alphaModFix/>
          </a:blip>
          <a:srcRect b="48437" l="0" r="0" t="0"/>
          <a:stretch/>
        </p:blipFill>
        <p:spPr>
          <a:xfrm>
            <a:off x="408550" y="1409775"/>
            <a:ext cx="4094975" cy="23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1" name="Google Shape;331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0" y="1296163"/>
            <a:ext cx="3936349" cy="2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2" name="Google Shape;331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325" y="1225200"/>
            <a:ext cx="4031525" cy="30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3" name="Google Shape;3313;p63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 - No PCA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8" name="Google Shape;33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25" y="1333500"/>
            <a:ext cx="44005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9" name="Google Shape;3319;p64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Training- PCA</a:t>
            </a:r>
            <a:endParaRPr/>
          </a:p>
        </p:txBody>
      </p:sp>
      <p:pic>
        <p:nvPicPr>
          <p:cNvPr id="3320" name="Google Shape;33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175" y="1318125"/>
            <a:ext cx="4057175" cy="250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p65"/>
          <p:cNvSpPr txBox="1"/>
          <p:nvPr>
            <p:ph idx="4294967295" type="title"/>
          </p:nvPr>
        </p:nvSpPr>
        <p:spPr>
          <a:xfrm>
            <a:off x="224325" y="233225"/>
            <a:ext cx="42792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- Testing- PCA</a:t>
            </a:r>
            <a:endParaRPr/>
          </a:p>
        </p:txBody>
      </p:sp>
      <p:pic>
        <p:nvPicPr>
          <p:cNvPr id="3326" name="Google Shape;33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25" y="1502188"/>
            <a:ext cx="42767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00" y="1503038"/>
            <a:ext cx="4233075" cy="240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66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66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RESULTS</a:t>
            </a:r>
            <a:endParaRPr/>
          </a:p>
        </p:txBody>
      </p:sp>
      <p:sp>
        <p:nvSpPr>
          <p:cNvPr id="3334" name="Google Shape;3334;p66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35" name="Google Shape;3335;p66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 from experimentation with various models</a:t>
            </a:r>
            <a:endParaRPr/>
          </a:p>
        </p:txBody>
      </p:sp>
      <p:grpSp>
        <p:nvGrpSpPr>
          <p:cNvPr id="3336" name="Google Shape;3336;p66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3337" name="Google Shape;3337;p66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6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6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6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6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6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6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6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6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6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6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6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6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6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6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6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6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6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6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6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6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6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6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6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6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6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6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6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6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6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6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6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6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6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6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6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6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6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6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6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6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6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6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6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6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6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6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6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6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6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6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6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6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6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6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6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6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6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6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6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6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6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6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6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6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6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6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6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6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6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6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6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6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6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6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6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6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6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6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6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6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6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6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6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6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6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6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6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6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6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6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6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6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6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6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6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6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6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6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6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6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6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6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6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6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6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6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6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6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6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6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6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6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6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6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6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6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6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6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6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6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6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6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6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6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6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6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6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6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6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6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6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6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6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6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6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6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6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6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6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6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6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6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6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6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6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6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6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6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6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6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6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6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6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6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6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6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6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6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6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6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6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6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6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6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6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6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6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6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6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6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6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6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6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6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6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6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6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6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6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6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6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6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6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6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6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6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6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6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6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6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6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6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6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6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6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6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6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6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6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6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6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6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6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6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6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6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6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6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6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6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6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6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6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6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6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6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6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6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6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6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6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6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6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6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6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6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6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6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6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6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6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6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6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6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6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6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6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6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6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6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6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6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6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6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6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6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6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6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6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6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6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6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6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6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6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6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6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6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6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6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6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6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6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6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6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6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6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6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6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6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6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6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6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6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6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6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6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6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6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6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6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6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6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6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6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6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4" name="Google Shape;3624;p66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3625" name="Google Shape;3625;p66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66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66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66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66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66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66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66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66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66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66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66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66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66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66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66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66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66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66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66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66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66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66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66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66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66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66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66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66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66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5" name="Google Shape;3655;p66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3656" name="Google Shape;3656;p6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9" name="Google Shape;3659;p66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3660" name="Google Shape;3660;p6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8" name="Google Shape;3668;p67"/>
          <p:cNvGraphicFramePr/>
          <p:nvPr/>
        </p:nvGraphicFramePr>
        <p:xfrm>
          <a:off x="1105357" y="9260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{131E0BB4-B1C7-4ED9-9797-E736479BEE37}</a:tableStyleId>
              </a:tblPr>
              <a:tblGrid>
                <a:gridCol w="1733325"/>
                <a:gridCol w="1951100"/>
                <a:gridCol w="1515550"/>
                <a:gridCol w="1733325"/>
              </a:tblGrid>
              <a:tr h="7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1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Random Forest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bootstrap: False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‘gini’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max_depth: 4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max_features: ‘auto’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min_samples_leaf: 2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min_samples_split: 2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n_estimators: 25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5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Random Forest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(PCA)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bootstrap: False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'gini’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max_depth: 4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max_features: 'sqrt'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 min_samples_leaf: 2 min_samples_split: 5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n_estimators: 48</a:t>
                      </a:r>
                      <a:endParaRPr sz="1300">
                        <a:solidFill>
                          <a:schemeClr val="dk1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69" name="Google Shape;3669;p67"/>
          <p:cNvSpPr txBox="1"/>
          <p:nvPr>
            <p:ph type="title"/>
          </p:nvPr>
        </p:nvSpPr>
        <p:spPr>
          <a:xfrm>
            <a:off x="427464" y="177663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RANDOM FOREST</a:t>
            </a:r>
            <a:endParaRPr sz="39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4" name="Google Shape;3674;p68"/>
          <p:cNvGraphicFramePr/>
          <p:nvPr/>
        </p:nvGraphicFramePr>
        <p:xfrm>
          <a:off x="1105357" y="1459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{131E0BB4-B1C7-4ED9-9797-E736479BEE37}</a:tableStyleId>
              </a:tblPr>
              <a:tblGrid>
                <a:gridCol w="1733325"/>
                <a:gridCol w="2109350"/>
                <a:gridCol w="1357300"/>
                <a:gridCol w="1733325"/>
              </a:tblGrid>
              <a:tr h="84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30"/>
                      </a:srgbClr>
                    </a:solidFill>
                  </a:tcPr>
                </a:tc>
              </a:tr>
              <a:tr h="5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Naive Bayes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var_smoothing: 0.572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87</a:t>
                      </a: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</a:t>
                      </a: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4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Naive Bayes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var_smoothing: 0.00215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87%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75" name="Google Shape;3675;p68"/>
          <p:cNvSpPr txBox="1"/>
          <p:nvPr>
            <p:ph type="title"/>
          </p:nvPr>
        </p:nvSpPr>
        <p:spPr>
          <a:xfrm>
            <a:off x="400964" y="3234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NAIVE BAYES</a:t>
            </a:r>
            <a:endParaRPr sz="3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  <p:grpSp>
        <p:nvGrpSpPr>
          <p:cNvPr id="1120" name="Google Shape;1120;p33"/>
          <p:cNvGrpSpPr/>
          <p:nvPr/>
        </p:nvGrpSpPr>
        <p:grpSpPr>
          <a:xfrm>
            <a:off x="4949390" y="4361531"/>
            <a:ext cx="5253816" cy="1622108"/>
            <a:chOff x="5092229" y="-180802"/>
            <a:chExt cx="5253816" cy="1622108"/>
          </a:xfrm>
        </p:grpSpPr>
        <p:sp>
          <p:nvSpPr>
            <p:cNvPr id="1121" name="Google Shape;1121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3"/>
          <p:cNvGrpSpPr/>
          <p:nvPr/>
        </p:nvGrpSpPr>
        <p:grpSpPr>
          <a:xfrm>
            <a:off x="5835904" y="411907"/>
            <a:ext cx="5053091" cy="435777"/>
            <a:chOff x="5896679" y="4472082"/>
            <a:chExt cx="5053091" cy="435777"/>
          </a:xfrm>
        </p:grpSpPr>
        <p:grpSp>
          <p:nvGrpSpPr>
            <p:cNvPr id="1132" name="Google Shape;1132;p3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133" name="Google Shape;1133;p3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3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136" name="Google Shape;1136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3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139" name="Google Shape;1139;p3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1" name="Google Shape;1141;p33"/>
          <p:cNvSpPr/>
          <p:nvPr/>
        </p:nvSpPr>
        <p:spPr>
          <a:xfrm>
            <a:off x="1346381" y="43922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p33"/>
          <p:cNvGrpSpPr/>
          <p:nvPr/>
        </p:nvGrpSpPr>
        <p:grpSpPr>
          <a:xfrm>
            <a:off x="336273" y="4106355"/>
            <a:ext cx="888556" cy="888556"/>
            <a:chOff x="3601710" y="-660170"/>
            <a:chExt cx="888556" cy="888556"/>
          </a:xfrm>
        </p:grpSpPr>
        <p:sp>
          <p:nvSpPr>
            <p:cNvPr id="1143" name="Google Shape;1143;p33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3" name="Google Shape;1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25" y="2737463"/>
            <a:ext cx="59436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33"/>
          <p:cNvSpPr txBox="1"/>
          <p:nvPr>
            <p:ph idx="6" type="subTitle"/>
          </p:nvPr>
        </p:nvSpPr>
        <p:spPr>
          <a:xfrm>
            <a:off x="5175050" y="1285450"/>
            <a:ext cx="3720900" cy="1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must first </a:t>
            </a:r>
            <a:r>
              <a:rPr lang="en" sz="105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normalize our features. There are a few methods to do this, but a common way is through standardization, such that all features have a mean = 0 and standard deviation = 1</a:t>
            </a:r>
            <a:endParaRPr sz="1700"/>
          </a:p>
        </p:txBody>
      </p:sp>
      <p:sp>
        <p:nvSpPr>
          <p:cNvPr id="1155" name="Google Shape;1155;p33"/>
          <p:cNvSpPr txBox="1"/>
          <p:nvPr>
            <p:ph idx="6" type="subTitle"/>
          </p:nvPr>
        </p:nvSpPr>
        <p:spPr>
          <a:xfrm>
            <a:off x="793275" y="1285450"/>
            <a:ext cx="3720900" cy="12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Genre_top   - Duration  - Loudness  - Spechiness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Acousticness  - Danceability  - Energy  - Intrumentalness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Liveness  - Tempo  - Valence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0" name="Google Shape;3680;p69"/>
          <p:cNvGraphicFramePr/>
          <p:nvPr/>
        </p:nvGraphicFramePr>
        <p:xfrm>
          <a:off x="1105357" y="127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{131E0BB4-B1C7-4ED9-9797-E736479BEE37}</a:tableStyleId>
              </a:tblPr>
              <a:tblGrid>
                <a:gridCol w="1733325"/>
                <a:gridCol w="2481275"/>
                <a:gridCol w="1349375"/>
                <a:gridCol w="1369325"/>
              </a:tblGrid>
              <a:tr h="82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8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Logistic Regression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c: 0.0127427498570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max_iter: 1000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penalty: ‘l2’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89%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8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Logistic Regression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c: 0.004832930238571752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max_iter: 1000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penalty: 'l2'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88%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89%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81" name="Google Shape;3681;p69"/>
          <p:cNvSpPr txBox="1"/>
          <p:nvPr>
            <p:ph type="title"/>
          </p:nvPr>
        </p:nvSpPr>
        <p:spPr>
          <a:xfrm>
            <a:off x="427464" y="2969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LOGISTIC REGRESSION</a:t>
            </a:r>
            <a:endParaRPr sz="3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5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" name="Google Shape;3686;p70"/>
          <p:cNvGraphicFramePr/>
          <p:nvPr/>
        </p:nvGraphicFramePr>
        <p:xfrm>
          <a:off x="1105357" y="1419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{131E0BB4-B1C7-4ED9-9797-E736479BEE37}</a:tableStyleId>
              </a:tblPr>
              <a:tblGrid>
                <a:gridCol w="1945425"/>
                <a:gridCol w="1858300"/>
                <a:gridCol w="1595100"/>
                <a:gridCol w="1534475"/>
              </a:tblGrid>
              <a:tr h="75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33">
                        <a:alpha val="38480"/>
                      </a:srgbClr>
                    </a:solidFill>
                  </a:tcPr>
                </a:tc>
              </a:tr>
              <a:tr h="9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K-Nearest Neighbors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algorithm: 'auto'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metric: 'manhattan'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n_neighbors: 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p: 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94%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K-Nearest Neighbors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algorithm': 'auto'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metric: 'manhattan'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n_neighbors: 11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'p': 2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94%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87" name="Google Shape;3687;p70"/>
          <p:cNvSpPr txBox="1"/>
          <p:nvPr>
            <p:ph type="title"/>
          </p:nvPr>
        </p:nvSpPr>
        <p:spPr>
          <a:xfrm>
            <a:off x="546764" y="4162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KNN</a:t>
            </a:r>
            <a:endParaRPr sz="3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1" name="Shape 3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2" name="Google Shape;3692;p71"/>
          <p:cNvGraphicFramePr/>
          <p:nvPr/>
        </p:nvGraphicFramePr>
        <p:xfrm>
          <a:off x="1105357" y="142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{131E0BB4-B1C7-4ED9-9797-E736479BEE37}</a:tableStyleId>
              </a:tblPr>
              <a:tblGrid>
                <a:gridCol w="1733325"/>
                <a:gridCol w="1951100"/>
                <a:gridCol w="1515550"/>
                <a:gridCol w="1733325"/>
              </a:tblGrid>
              <a:tr h="8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MODEL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OPTIMAL HYPERPARAMETERS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TRAIN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TEST ACCURACY</a:t>
                      </a:r>
                      <a:endParaRPr sz="1800">
                        <a:solidFill>
                          <a:schemeClr val="dk1"/>
                        </a:solidFill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9BF"/>
                    </a:solidFill>
                  </a:tcPr>
                </a:tc>
              </a:tr>
              <a:tr h="70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Decision Tree (No PCA)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'entropy', max_depth: 10,  splitter: 'best'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0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Decision Tree (PCA)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criterion: 'gini'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max_depth: 5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splitter: 'best'</a:t>
                      </a:r>
                      <a:endParaRPr sz="1300"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93%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92%</a:t>
                      </a:r>
                      <a:endParaRPr>
                        <a:solidFill>
                          <a:schemeClr val="hlink"/>
                        </a:solid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88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693" name="Google Shape;3693;p71"/>
          <p:cNvSpPr txBox="1"/>
          <p:nvPr>
            <p:ph type="title"/>
          </p:nvPr>
        </p:nvSpPr>
        <p:spPr>
          <a:xfrm>
            <a:off x="546764" y="416288"/>
            <a:ext cx="37197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DECISION TREE</a:t>
            </a:r>
            <a:endParaRPr sz="3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72"/>
          <p:cNvSpPr txBox="1"/>
          <p:nvPr>
            <p:ph type="title"/>
          </p:nvPr>
        </p:nvSpPr>
        <p:spPr>
          <a:xfrm>
            <a:off x="905575" y="468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Results</a:t>
            </a:r>
            <a:endParaRPr sz="3900"/>
          </a:p>
        </p:txBody>
      </p:sp>
      <p:sp>
        <p:nvSpPr>
          <p:cNvPr id="3699" name="Google Shape;3699;p72"/>
          <p:cNvSpPr txBox="1"/>
          <p:nvPr>
            <p:ph idx="7" type="subTitle"/>
          </p:nvPr>
        </p:nvSpPr>
        <p:spPr>
          <a:xfrm>
            <a:off x="802875" y="2615450"/>
            <a:ext cx="2336400" cy="11010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94% of the Rock songs classified correctly (ROC Curve)</a:t>
            </a:r>
            <a:endParaRPr/>
          </a:p>
        </p:txBody>
      </p:sp>
      <p:grpSp>
        <p:nvGrpSpPr>
          <p:cNvPr id="3700" name="Google Shape;3700;p72"/>
          <p:cNvGrpSpPr/>
          <p:nvPr/>
        </p:nvGrpSpPr>
        <p:grpSpPr>
          <a:xfrm>
            <a:off x="1809919" y="1817959"/>
            <a:ext cx="322309" cy="551259"/>
            <a:chOff x="6407271" y="3306545"/>
            <a:chExt cx="309645" cy="375568"/>
          </a:xfrm>
        </p:grpSpPr>
        <p:sp>
          <p:nvSpPr>
            <p:cNvPr id="3701" name="Google Shape;3701;p72"/>
            <p:cNvSpPr/>
            <p:nvPr/>
          </p:nvSpPr>
          <p:spPr>
            <a:xfrm>
              <a:off x="6429291" y="3306545"/>
              <a:ext cx="265632" cy="133540"/>
            </a:xfrm>
            <a:custGeom>
              <a:rect b="b" l="l" r="r" t="t"/>
              <a:pathLst>
                <a:path extrusionOk="0" h="4888" w="9723">
                  <a:moveTo>
                    <a:pt x="6499" y="1611"/>
                  </a:moveTo>
                  <a:lnTo>
                    <a:pt x="6499" y="2417"/>
                  </a:lnTo>
                  <a:lnTo>
                    <a:pt x="5693" y="2417"/>
                  </a:lnTo>
                  <a:lnTo>
                    <a:pt x="5693" y="1611"/>
                  </a:lnTo>
                  <a:close/>
                  <a:moveTo>
                    <a:pt x="4028" y="1612"/>
                  </a:moveTo>
                  <a:lnTo>
                    <a:pt x="4028" y="2418"/>
                  </a:lnTo>
                  <a:lnTo>
                    <a:pt x="3223" y="2418"/>
                  </a:lnTo>
                  <a:lnTo>
                    <a:pt x="3223" y="1612"/>
                  </a:lnTo>
                  <a:close/>
                  <a:moveTo>
                    <a:pt x="6499" y="3223"/>
                  </a:moveTo>
                  <a:lnTo>
                    <a:pt x="6499" y="4028"/>
                  </a:lnTo>
                  <a:lnTo>
                    <a:pt x="3223" y="4028"/>
                  </a:lnTo>
                  <a:lnTo>
                    <a:pt x="3223" y="3223"/>
                  </a:lnTo>
                  <a:close/>
                  <a:moveTo>
                    <a:pt x="1612" y="1"/>
                  </a:moveTo>
                  <a:lnTo>
                    <a:pt x="1612" y="2443"/>
                  </a:lnTo>
                  <a:lnTo>
                    <a:pt x="806" y="2443"/>
                  </a:lnTo>
                  <a:lnTo>
                    <a:pt x="806" y="1637"/>
                  </a:lnTo>
                  <a:lnTo>
                    <a:pt x="1" y="1637"/>
                  </a:lnTo>
                  <a:lnTo>
                    <a:pt x="1" y="4055"/>
                  </a:lnTo>
                  <a:lnTo>
                    <a:pt x="806" y="4055"/>
                  </a:lnTo>
                  <a:lnTo>
                    <a:pt x="806" y="3249"/>
                  </a:lnTo>
                  <a:lnTo>
                    <a:pt x="1612" y="3249"/>
                  </a:lnTo>
                  <a:lnTo>
                    <a:pt x="1612" y="4887"/>
                  </a:lnTo>
                  <a:lnTo>
                    <a:pt x="8110" y="4887"/>
                  </a:lnTo>
                  <a:lnTo>
                    <a:pt x="8110" y="3249"/>
                  </a:lnTo>
                  <a:lnTo>
                    <a:pt x="8916" y="3249"/>
                  </a:lnTo>
                  <a:lnTo>
                    <a:pt x="8916" y="4055"/>
                  </a:lnTo>
                  <a:lnTo>
                    <a:pt x="9722" y="4055"/>
                  </a:lnTo>
                  <a:lnTo>
                    <a:pt x="9722" y="1637"/>
                  </a:lnTo>
                  <a:lnTo>
                    <a:pt x="8916" y="1637"/>
                  </a:lnTo>
                  <a:lnTo>
                    <a:pt x="8916" y="2443"/>
                  </a:lnTo>
                  <a:lnTo>
                    <a:pt x="8110" y="2443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72"/>
            <p:cNvSpPr/>
            <p:nvPr/>
          </p:nvSpPr>
          <p:spPr>
            <a:xfrm>
              <a:off x="6517316" y="3506090"/>
              <a:ext cx="89528" cy="22047"/>
            </a:xfrm>
            <a:custGeom>
              <a:rect b="b" l="l" r="r" t="t"/>
              <a:pathLst>
                <a:path extrusionOk="0" h="807" w="3277">
                  <a:moveTo>
                    <a:pt x="1" y="1"/>
                  </a:moveTo>
                  <a:lnTo>
                    <a:pt x="1" y="806"/>
                  </a:lnTo>
                  <a:lnTo>
                    <a:pt x="3277" y="806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72"/>
            <p:cNvSpPr/>
            <p:nvPr/>
          </p:nvSpPr>
          <p:spPr>
            <a:xfrm>
              <a:off x="6407271" y="3462132"/>
              <a:ext cx="309645" cy="110045"/>
            </a:xfrm>
            <a:custGeom>
              <a:rect b="b" l="l" r="r" t="t"/>
              <a:pathLst>
                <a:path extrusionOk="0" h="4028" w="11334">
                  <a:moveTo>
                    <a:pt x="8112" y="804"/>
                  </a:moveTo>
                  <a:lnTo>
                    <a:pt x="8112" y="3221"/>
                  </a:lnTo>
                  <a:lnTo>
                    <a:pt x="3224" y="3221"/>
                  </a:lnTo>
                  <a:lnTo>
                    <a:pt x="3224" y="804"/>
                  </a:lnTo>
                  <a:close/>
                  <a:moveTo>
                    <a:pt x="1" y="1"/>
                  </a:moveTo>
                  <a:lnTo>
                    <a:pt x="1" y="3223"/>
                  </a:lnTo>
                  <a:lnTo>
                    <a:pt x="807" y="3223"/>
                  </a:lnTo>
                  <a:lnTo>
                    <a:pt x="807" y="805"/>
                  </a:lnTo>
                  <a:lnTo>
                    <a:pt x="1612" y="805"/>
                  </a:lnTo>
                  <a:lnTo>
                    <a:pt x="1612" y="4027"/>
                  </a:lnTo>
                  <a:lnTo>
                    <a:pt x="9722" y="4027"/>
                  </a:lnTo>
                  <a:lnTo>
                    <a:pt x="9722" y="805"/>
                  </a:lnTo>
                  <a:lnTo>
                    <a:pt x="10528" y="805"/>
                  </a:lnTo>
                  <a:lnTo>
                    <a:pt x="10528" y="3223"/>
                  </a:lnTo>
                  <a:lnTo>
                    <a:pt x="11334" y="3223"/>
                  </a:lnTo>
                  <a:lnTo>
                    <a:pt x="1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72"/>
            <p:cNvSpPr/>
            <p:nvPr/>
          </p:nvSpPr>
          <p:spPr>
            <a:xfrm>
              <a:off x="6429263" y="3594115"/>
              <a:ext cx="265660" cy="87998"/>
            </a:xfrm>
            <a:custGeom>
              <a:rect b="b" l="l" r="r" t="t"/>
              <a:pathLst>
                <a:path extrusionOk="0" h="3221" w="9724">
                  <a:moveTo>
                    <a:pt x="0" y="0"/>
                  </a:moveTo>
                  <a:lnTo>
                    <a:pt x="0" y="3221"/>
                  </a:lnTo>
                  <a:lnTo>
                    <a:pt x="2821" y="3221"/>
                  </a:lnTo>
                  <a:lnTo>
                    <a:pt x="2821" y="1609"/>
                  </a:lnTo>
                  <a:lnTo>
                    <a:pt x="6903" y="1609"/>
                  </a:lnTo>
                  <a:lnTo>
                    <a:pt x="6903" y="3221"/>
                  </a:lnTo>
                  <a:lnTo>
                    <a:pt x="9723" y="3221"/>
                  </a:lnTo>
                  <a:lnTo>
                    <a:pt x="9723" y="0"/>
                  </a:lnTo>
                  <a:lnTo>
                    <a:pt x="6903" y="0"/>
                  </a:lnTo>
                  <a:lnTo>
                    <a:pt x="6903" y="806"/>
                  </a:lnTo>
                  <a:lnTo>
                    <a:pt x="2821" y="80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5" name="Google Shape;3705;p72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3706" name="Google Shape;3706;p72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707" name="Google Shape;3707;p72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72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9" name="Google Shape;3709;p72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710" name="Google Shape;3710;p72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72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2" name="Google Shape;3712;p72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713" name="Google Shape;3713;p72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72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5" name="Google Shape;3715;p72"/>
          <p:cNvSpPr txBox="1"/>
          <p:nvPr>
            <p:ph idx="7" type="subTitle"/>
          </p:nvPr>
        </p:nvSpPr>
        <p:spPr>
          <a:xfrm>
            <a:off x="3476225" y="2615450"/>
            <a:ext cx="25164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At least 87</a:t>
            </a:r>
            <a:r>
              <a:rPr lang="en"/>
              <a:t>% of the Hip-Hop songs classified correctly (PR Curve)</a:t>
            </a:r>
            <a:endParaRPr/>
          </a:p>
        </p:txBody>
      </p:sp>
      <p:sp>
        <p:nvSpPr>
          <p:cNvPr id="3716" name="Google Shape;3716;p72"/>
          <p:cNvSpPr txBox="1"/>
          <p:nvPr>
            <p:ph idx="4" type="subTitle"/>
          </p:nvPr>
        </p:nvSpPr>
        <p:spPr>
          <a:xfrm>
            <a:off x="3531775" y="3716450"/>
            <a:ext cx="25164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This one is not affected as much by the imbalance</a:t>
            </a:r>
            <a:endParaRPr/>
          </a:p>
        </p:txBody>
      </p:sp>
      <p:sp>
        <p:nvSpPr>
          <p:cNvPr id="3717" name="Google Shape;3717;p72"/>
          <p:cNvSpPr txBox="1"/>
          <p:nvPr>
            <p:ph idx="5" type="subTitle"/>
          </p:nvPr>
        </p:nvSpPr>
        <p:spPr>
          <a:xfrm>
            <a:off x="6273175" y="37164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the reduced number of features (only 5)</a:t>
            </a:r>
            <a:endParaRPr/>
          </a:p>
        </p:txBody>
      </p:sp>
      <p:sp>
        <p:nvSpPr>
          <p:cNvPr id="3718" name="Google Shape;3718;p72"/>
          <p:cNvSpPr txBox="1"/>
          <p:nvPr>
            <p:ph idx="8" type="subTitle"/>
          </p:nvPr>
        </p:nvSpPr>
        <p:spPr>
          <a:xfrm>
            <a:off x="6273175" y="2615450"/>
            <a:ext cx="2336400" cy="11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execution when using PCA is 30% less on average</a:t>
            </a:r>
            <a:endParaRPr/>
          </a:p>
        </p:txBody>
      </p:sp>
      <p:grpSp>
        <p:nvGrpSpPr>
          <p:cNvPr id="3719" name="Google Shape;3719;p72"/>
          <p:cNvGrpSpPr/>
          <p:nvPr/>
        </p:nvGrpSpPr>
        <p:grpSpPr>
          <a:xfrm>
            <a:off x="7148537" y="1878503"/>
            <a:ext cx="585676" cy="430163"/>
            <a:chOff x="2352792" y="2710532"/>
            <a:chExt cx="375650" cy="275905"/>
          </a:xfrm>
        </p:grpSpPr>
        <p:sp>
          <p:nvSpPr>
            <p:cNvPr id="3720" name="Google Shape;3720;p72"/>
            <p:cNvSpPr/>
            <p:nvPr/>
          </p:nvSpPr>
          <p:spPr>
            <a:xfrm>
              <a:off x="255157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5479" y="1"/>
                  </a:moveTo>
                  <a:lnTo>
                    <a:pt x="5479" y="8191"/>
                  </a:lnTo>
                  <a:lnTo>
                    <a:pt x="0" y="8191"/>
                  </a:lnTo>
                  <a:lnTo>
                    <a:pt x="0" y="9184"/>
                  </a:lnTo>
                  <a:lnTo>
                    <a:pt x="6473" y="9184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72"/>
            <p:cNvSpPr/>
            <p:nvPr/>
          </p:nvSpPr>
          <p:spPr>
            <a:xfrm>
              <a:off x="235279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0" y="1"/>
                  </a:moveTo>
                  <a:lnTo>
                    <a:pt x="0" y="9184"/>
                  </a:lnTo>
                  <a:lnTo>
                    <a:pt x="6473" y="9184"/>
                  </a:lnTo>
                  <a:lnTo>
                    <a:pt x="6473" y="8191"/>
                  </a:lnTo>
                  <a:lnTo>
                    <a:pt x="995" y="8191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72"/>
            <p:cNvSpPr/>
            <p:nvPr/>
          </p:nvSpPr>
          <p:spPr>
            <a:xfrm>
              <a:off x="2401940" y="2710532"/>
              <a:ext cx="127721" cy="225991"/>
            </a:xfrm>
            <a:custGeom>
              <a:rect b="b" l="l" r="r" t="t"/>
              <a:pathLst>
                <a:path extrusionOk="0" h="8272" w="4675">
                  <a:moveTo>
                    <a:pt x="1" y="0"/>
                  </a:moveTo>
                  <a:lnTo>
                    <a:pt x="1" y="8271"/>
                  </a:lnTo>
                  <a:lnTo>
                    <a:pt x="4671" y="8271"/>
                  </a:lnTo>
                  <a:lnTo>
                    <a:pt x="4671" y="7230"/>
                  </a:lnTo>
                  <a:lnTo>
                    <a:pt x="4674" y="7230"/>
                  </a:lnTo>
                  <a:cubicBezTo>
                    <a:pt x="3688" y="7121"/>
                    <a:pt x="2780" y="6617"/>
                    <a:pt x="2022" y="5757"/>
                  </a:cubicBezTo>
                  <a:cubicBezTo>
                    <a:pt x="1388" y="5036"/>
                    <a:pt x="1085" y="4321"/>
                    <a:pt x="1072" y="4289"/>
                  </a:cubicBezTo>
                  <a:lnTo>
                    <a:pt x="1006" y="4134"/>
                  </a:lnTo>
                  <a:lnTo>
                    <a:pt x="1072" y="3978"/>
                  </a:lnTo>
                  <a:cubicBezTo>
                    <a:pt x="1085" y="3949"/>
                    <a:pt x="1389" y="3231"/>
                    <a:pt x="2022" y="2510"/>
                  </a:cubicBezTo>
                  <a:cubicBezTo>
                    <a:pt x="2778" y="1650"/>
                    <a:pt x="3688" y="1146"/>
                    <a:pt x="4674" y="1039"/>
                  </a:cubicBezTo>
                  <a:lnTo>
                    <a:pt x="4674" y="504"/>
                  </a:lnTo>
                  <a:cubicBezTo>
                    <a:pt x="4674" y="226"/>
                    <a:pt x="4449" y="0"/>
                    <a:pt x="4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72"/>
            <p:cNvSpPr/>
            <p:nvPr/>
          </p:nvSpPr>
          <p:spPr>
            <a:xfrm>
              <a:off x="2453766" y="2760391"/>
              <a:ext cx="173673" cy="126519"/>
            </a:xfrm>
            <a:custGeom>
              <a:rect b="b" l="l" r="r" t="t"/>
              <a:pathLst>
                <a:path extrusionOk="0" h="4631" w="6357">
                  <a:moveTo>
                    <a:pt x="3177" y="1009"/>
                  </a:moveTo>
                  <a:cubicBezTo>
                    <a:pt x="3900" y="1009"/>
                    <a:pt x="4487" y="1597"/>
                    <a:pt x="4487" y="2317"/>
                  </a:cubicBezTo>
                  <a:cubicBezTo>
                    <a:pt x="4487" y="3040"/>
                    <a:pt x="3900" y="3627"/>
                    <a:pt x="3177" y="3627"/>
                  </a:cubicBezTo>
                  <a:cubicBezTo>
                    <a:pt x="2457" y="3627"/>
                    <a:pt x="1869" y="3040"/>
                    <a:pt x="1869" y="2317"/>
                  </a:cubicBezTo>
                  <a:cubicBezTo>
                    <a:pt x="1870" y="1597"/>
                    <a:pt x="2457" y="1009"/>
                    <a:pt x="3177" y="1009"/>
                  </a:cubicBezTo>
                  <a:close/>
                  <a:moveTo>
                    <a:pt x="3177" y="1"/>
                  </a:moveTo>
                  <a:cubicBezTo>
                    <a:pt x="2275" y="1"/>
                    <a:pt x="1460" y="407"/>
                    <a:pt x="753" y="1207"/>
                  </a:cubicBezTo>
                  <a:cubicBezTo>
                    <a:pt x="367" y="1643"/>
                    <a:pt x="115" y="2089"/>
                    <a:pt x="1" y="2316"/>
                  </a:cubicBezTo>
                  <a:cubicBezTo>
                    <a:pt x="115" y="2543"/>
                    <a:pt x="364" y="2988"/>
                    <a:pt x="753" y="3427"/>
                  </a:cubicBezTo>
                  <a:cubicBezTo>
                    <a:pt x="1460" y="4225"/>
                    <a:pt x="2276" y="4631"/>
                    <a:pt x="3180" y="4631"/>
                  </a:cubicBezTo>
                  <a:cubicBezTo>
                    <a:pt x="5046" y="4631"/>
                    <a:pt x="6084" y="2858"/>
                    <a:pt x="6357" y="2316"/>
                  </a:cubicBezTo>
                  <a:cubicBezTo>
                    <a:pt x="6243" y="2087"/>
                    <a:pt x="5993" y="1643"/>
                    <a:pt x="5605" y="1207"/>
                  </a:cubicBezTo>
                  <a:cubicBezTo>
                    <a:pt x="4898" y="408"/>
                    <a:pt x="4081" y="1"/>
                    <a:pt x="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72"/>
            <p:cNvSpPr/>
            <p:nvPr/>
          </p:nvSpPr>
          <p:spPr>
            <a:xfrm>
              <a:off x="2551572" y="2710614"/>
              <a:ext cx="127666" cy="225991"/>
            </a:xfrm>
            <a:custGeom>
              <a:rect b="b" l="l" r="r" t="t"/>
              <a:pathLst>
                <a:path extrusionOk="0" h="8272" w="4673">
                  <a:moveTo>
                    <a:pt x="498" y="0"/>
                  </a:moveTo>
                  <a:cubicBezTo>
                    <a:pt x="223" y="0"/>
                    <a:pt x="0" y="225"/>
                    <a:pt x="0" y="501"/>
                  </a:cubicBezTo>
                  <a:lnTo>
                    <a:pt x="0" y="1039"/>
                  </a:lnTo>
                  <a:cubicBezTo>
                    <a:pt x="986" y="1148"/>
                    <a:pt x="1895" y="1650"/>
                    <a:pt x="2652" y="2512"/>
                  </a:cubicBezTo>
                  <a:cubicBezTo>
                    <a:pt x="3287" y="3231"/>
                    <a:pt x="3590" y="3947"/>
                    <a:pt x="3603" y="3978"/>
                  </a:cubicBezTo>
                  <a:lnTo>
                    <a:pt x="3669" y="4134"/>
                  </a:lnTo>
                  <a:lnTo>
                    <a:pt x="3603" y="4290"/>
                  </a:lnTo>
                  <a:cubicBezTo>
                    <a:pt x="3590" y="4320"/>
                    <a:pt x="3285" y="5038"/>
                    <a:pt x="2652" y="5757"/>
                  </a:cubicBezTo>
                  <a:cubicBezTo>
                    <a:pt x="1896" y="6618"/>
                    <a:pt x="986" y="7121"/>
                    <a:pt x="0" y="7229"/>
                  </a:cubicBezTo>
                  <a:lnTo>
                    <a:pt x="0" y="8271"/>
                  </a:lnTo>
                  <a:lnTo>
                    <a:pt x="4673" y="8271"/>
                  </a:lnTo>
                  <a:lnTo>
                    <a:pt x="4673" y="0"/>
                  </a:lnTo>
                  <a:lnTo>
                    <a:pt x="503" y="0"/>
                  </a:lnTo>
                  <a:cubicBezTo>
                    <a:pt x="501" y="0"/>
                    <a:pt x="499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72"/>
            <p:cNvSpPr/>
            <p:nvPr/>
          </p:nvSpPr>
          <p:spPr>
            <a:xfrm>
              <a:off x="2525864" y="2809976"/>
              <a:ext cx="29615" cy="27539"/>
            </a:xfrm>
            <a:custGeom>
              <a:rect b="b" l="l" r="r" t="t"/>
              <a:pathLst>
                <a:path extrusionOk="0" h="1008" w="1084">
                  <a:moveTo>
                    <a:pt x="540" y="0"/>
                  </a:moveTo>
                  <a:cubicBezTo>
                    <a:pt x="298" y="0"/>
                    <a:pt x="85" y="176"/>
                    <a:pt x="45" y="423"/>
                  </a:cubicBezTo>
                  <a:cubicBezTo>
                    <a:pt x="1" y="697"/>
                    <a:pt x="187" y="957"/>
                    <a:pt x="461" y="1001"/>
                  </a:cubicBezTo>
                  <a:cubicBezTo>
                    <a:pt x="488" y="1005"/>
                    <a:pt x="516" y="1007"/>
                    <a:pt x="543" y="1007"/>
                  </a:cubicBezTo>
                  <a:cubicBezTo>
                    <a:pt x="786" y="1007"/>
                    <a:pt x="999" y="831"/>
                    <a:pt x="1039" y="584"/>
                  </a:cubicBezTo>
                  <a:cubicBezTo>
                    <a:pt x="1083" y="310"/>
                    <a:pt x="897" y="51"/>
                    <a:pt x="623" y="7"/>
                  </a:cubicBezTo>
                  <a:cubicBezTo>
                    <a:pt x="596" y="3"/>
                    <a:pt x="568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6" name="Google Shape;3726;p72"/>
          <p:cNvGrpSpPr/>
          <p:nvPr/>
        </p:nvGrpSpPr>
        <p:grpSpPr>
          <a:xfrm>
            <a:off x="4306529" y="1800789"/>
            <a:ext cx="530942" cy="585591"/>
            <a:chOff x="3982156" y="2710559"/>
            <a:chExt cx="340544" cy="375595"/>
          </a:xfrm>
        </p:grpSpPr>
        <p:sp>
          <p:nvSpPr>
            <p:cNvPr id="3727" name="Google Shape;3727;p72"/>
            <p:cNvSpPr/>
            <p:nvPr/>
          </p:nvSpPr>
          <p:spPr>
            <a:xfrm>
              <a:off x="4163425" y="2782383"/>
              <a:ext cx="159276" cy="231838"/>
            </a:xfrm>
            <a:custGeom>
              <a:rect b="b" l="l" r="r" t="t"/>
              <a:pathLst>
                <a:path extrusionOk="0" h="8486" w="5830">
                  <a:moveTo>
                    <a:pt x="4152" y="1"/>
                  </a:moveTo>
                  <a:cubicBezTo>
                    <a:pt x="3874" y="1"/>
                    <a:pt x="3599" y="75"/>
                    <a:pt x="3350" y="219"/>
                  </a:cubicBezTo>
                  <a:cubicBezTo>
                    <a:pt x="2977" y="433"/>
                    <a:pt x="2712" y="780"/>
                    <a:pt x="2599" y="1196"/>
                  </a:cubicBezTo>
                  <a:cubicBezTo>
                    <a:pt x="2524" y="1477"/>
                    <a:pt x="2525" y="1769"/>
                    <a:pt x="2603" y="2044"/>
                  </a:cubicBezTo>
                  <a:lnTo>
                    <a:pt x="1686" y="2573"/>
                  </a:lnTo>
                  <a:cubicBezTo>
                    <a:pt x="1323" y="1978"/>
                    <a:pt x="713" y="1549"/>
                    <a:pt x="1" y="1430"/>
                  </a:cubicBezTo>
                  <a:lnTo>
                    <a:pt x="1" y="7057"/>
                  </a:lnTo>
                  <a:cubicBezTo>
                    <a:pt x="713" y="6938"/>
                    <a:pt x="1323" y="6509"/>
                    <a:pt x="1686" y="5914"/>
                  </a:cubicBezTo>
                  <a:lnTo>
                    <a:pt x="2603" y="6443"/>
                  </a:lnTo>
                  <a:cubicBezTo>
                    <a:pt x="2525" y="6718"/>
                    <a:pt x="2524" y="7008"/>
                    <a:pt x="2599" y="7291"/>
                  </a:cubicBezTo>
                  <a:cubicBezTo>
                    <a:pt x="2712" y="7707"/>
                    <a:pt x="2977" y="8054"/>
                    <a:pt x="3350" y="8268"/>
                  </a:cubicBezTo>
                  <a:cubicBezTo>
                    <a:pt x="3599" y="8412"/>
                    <a:pt x="3875" y="8485"/>
                    <a:pt x="4152" y="8485"/>
                  </a:cubicBezTo>
                  <a:cubicBezTo>
                    <a:pt x="4292" y="8485"/>
                    <a:pt x="4433" y="8466"/>
                    <a:pt x="4572" y="8429"/>
                  </a:cubicBezTo>
                  <a:cubicBezTo>
                    <a:pt x="4987" y="8318"/>
                    <a:pt x="5336" y="8053"/>
                    <a:pt x="5550" y="7679"/>
                  </a:cubicBezTo>
                  <a:cubicBezTo>
                    <a:pt x="5766" y="7306"/>
                    <a:pt x="5822" y="6872"/>
                    <a:pt x="5711" y="6456"/>
                  </a:cubicBezTo>
                  <a:cubicBezTo>
                    <a:pt x="5599" y="6040"/>
                    <a:pt x="5334" y="5695"/>
                    <a:pt x="4962" y="5482"/>
                  </a:cubicBezTo>
                  <a:cubicBezTo>
                    <a:pt x="4713" y="5339"/>
                    <a:pt x="4436" y="5265"/>
                    <a:pt x="4156" y="5265"/>
                  </a:cubicBezTo>
                  <a:cubicBezTo>
                    <a:pt x="4017" y="5265"/>
                    <a:pt x="3877" y="5283"/>
                    <a:pt x="3739" y="5320"/>
                  </a:cubicBezTo>
                  <a:cubicBezTo>
                    <a:pt x="3457" y="5395"/>
                    <a:pt x="3205" y="5543"/>
                    <a:pt x="3006" y="5747"/>
                  </a:cubicBezTo>
                  <a:lnTo>
                    <a:pt x="1988" y="5159"/>
                  </a:lnTo>
                  <a:cubicBezTo>
                    <a:pt x="2023" y="4994"/>
                    <a:pt x="2043" y="4824"/>
                    <a:pt x="2043" y="4648"/>
                  </a:cubicBezTo>
                  <a:lnTo>
                    <a:pt x="2043" y="3842"/>
                  </a:lnTo>
                  <a:cubicBezTo>
                    <a:pt x="2043" y="3666"/>
                    <a:pt x="2024" y="3496"/>
                    <a:pt x="1988" y="3332"/>
                  </a:cubicBezTo>
                  <a:lnTo>
                    <a:pt x="3006" y="2743"/>
                  </a:lnTo>
                  <a:cubicBezTo>
                    <a:pt x="3205" y="2947"/>
                    <a:pt x="3457" y="3095"/>
                    <a:pt x="3739" y="3171"/>
                  </a:cubicBezTo>
                  <a:cubicBezTo>
                    <a:pt x="3878" y="3208"/>
                    <a:pt x="4018" y="3225"/>
                    <a:pt x="4158" y="3225"/>
                  </a:cubicBezTo>
                  <a:cubicBezTo>
                    <a:pt x="4465" y="3225"/>
                    <a:pt x="4769" y="3137"/>
                    <a:pt x="5035" y="2963"/>
                  </a:cubicBezTo>
                  <a:cubicBezTo>
                    <a:pt x="5344" y="2762"/>
                    <a:pt x="5576" y="2459"/>
                    <a:pt x="5689" y="2109"/>
                  </a:cubicBezTo>
                  <a:cubicBezTo>
                    <a:pt x="5829" y="1669"/>
                    <a:pt x="5778" y="1203"/>
                    <a:pt x="5551" y="808"/>
                  </a:cubicBezTo>
                  <a:cubicBezTo>
                    <a:pt x="5337" y="434"/>
                    <a:pt x="4990" y="169"/>
                    <a:pt x="4574" y="58"/>
                  </a:cubicBezTo>
                  <a:cubicBezTo>
                    <a:pt x="4434" y="20"/>
                    <a:pt x="4293" y="1"/>
                    <a:pt x="4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72"/>
            <p:cNvSpPr/>
            <p:nvPr/>
          </p:nvSpPr>
          <p:spPr>
            <a:xfrm>
              <a:off x="4107473" y="2975153"/>
              <a:ext cx="89009" cy="111001"/>
            </a:xfrm>
            <a:custGeom>
              <a:rect b="b" l="l" r="r" t="t"/>
              <a:pathLst>
                <a:path extrusionOk="0" h="4063" w="3258">
                  <a:moveTo>
                    <a:pt x="2049" y="1"/>
                  </a:moveTo>
                  <a:cubicBezTo>
                    <a:pt x="1917" y="23"/>
                    <a:pt x="1784" y="34"/>
                    <a:pt x="1646" y="34"/>
                  </a:cubicBezTo>
                  <a:cubicBezTo>
                    <a:pt x="1638" y="34"/>
                    <a:pt x="1631" y="34"/>
                    <a:pt x="1623" y="34"/>
                  </a:cubicBezTo>
                  <a:cubicBezTo>
                    <a:pt x="1493" y="34"/>
                    <a:pt x="1368" y="23"/>
                    <a:pt x="1243" y="2"/>
                  </a:cubicBezTo>
                  <a:lnTo>
                    <a:pt x="1243" y="893"/>
                  </a:lnTo>
                  <a:cubicBezTo>
                    <a:pt x="525" y="1077"/>
                    <a:pt x="1" y="1746"/>
                    <a:pt x="36" y="2528"/>
                  </a:cubicBezTo>
                  <a:cubicBezTo>
                    <a:pt x="74" y="3354"/>
                    <a:pt x="744" y="4022"/>
                    <a:pt x="1568" y="4061"/>
                  </a:cubicBezTo>
                  <a:cubicBezTo>
                    <a:pt x="1595" y="4062"/>
                    <a:pt x="1621" y="4062"/>
                    <a:pt x="1647" y="4062"/>
                  </a:cubicBezTo>
                  <a:cubicBezTo>
                    <a:pt x="2534" y="4062"/>
                    <a:pt x="3258" y="3339"/>
                    <a:pt x="3258" y="2452"/>
                  </a:cubicBezTo>
                  <a:cubicBezTo>
                    <a:pt x="3258" y="1702"/>
                    <a:pt x="2743" y="1070"/>
                    <a:pt x="2049" y="891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72"/>
            <p:cNvSpPr/>
            <p:nvPr/>
          </p:nvSpPr>
          <p:spPr>
            <a:xfrm>
              <a:off x="4108402" y="2710559"/>
              <a:ext cx="88954" cy="111001"/>
            </a:xfrm>
            <a:custGeom>
              <a:rect b="b" l="l" r="r" t="t"/>
              <a:pathLst>
                <a:path extrusionOk="0" h="4063" w="3256">
                  <a:moveTo>
                    <a:pt x="1610" y="0"/>
                  </a:moveTo>
                  <a:cubicBezTo>
                    <a:pt x="722" y="0"/>
                    <a:pt x="0" y="724"/>
                    <a:pt x="0" y="1613"/>
                  </a:cubicBezTo>
                  <a:cubicBezTo>
                    <a:pt x="0" y="2361"/>
                    <a:pt x="515" y="2993"/>
                    <a:pt x="1209" y="3173"/>
                  </a:cubicBezTo>
                  <a:lnTo>
                    <a:pt x="1209" y="4062"/>
                  </a:lnTo>
                  <a:cubicBezTo>
                    <a:pt x="1341" y="4042"/>
                    <a:pt x="1474" y="4030"/>
                    <a:pt x="1612" y="4030"/>
                  </a:cubicBezTo>
                  <a:cubicBezTo>
                    <a:pt x="1621" y="4030"/>
                    <a:pt x="1629" y="4030"/>
                    <a:pt x="1638" y="4030"/>
                  </a:cubicBezTo>
                  <a:cubicBezTo>
                    <a:pt x="1766" y="4030"/>
                    <a:pt x="1891" y="4040"/>
                    <a:pt x="2015" y="4061"/>
                  </a:cubicBezTo>
                  <a:lnTo>
                    <a:pt x="2015" y="3171"/>
                  </a:lnTo>
                  <a:cubicBezTo>
                    <a:pt x="2733" y="2985"/>
                    <a:pt x="3256" y="2317"/>
                    <a:pt x="3222" y="1535"/>
                  </a:cubicBezTo>
                  <a:cubicBezTo>
                    <a:pt x="3183" y="710"/>
                    <a:pt x="2515" y="40"/>
                    <a:pt x="1688" y="2"/>
                  </a:cubicBezTo>
                  <a:cubicBezTo>
                    <a:pt x="1662" y="1"/>
                    <a:pt x="1636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72"/>
            <p:cNvSpPr/>
            <p:nvPr/>
          </p:nvSpPr>
          <p:spPr>
            <a:xfrm>
              <a:off x="3982156" y="2782465"/>
              <a:ext cx="159248" cy="231892"/>
            </a:xfrm>
            <a:custGeom>
              <a:rect b="b" l="l" r="r" t="t"/>
              <a:pathLst>
                <a:path extrusionOk="0" h="8488" w="5829">
                  <a:moveTo>
                    <a:pt x="1675" y="1"/>
                  </a:moveTo>
                  <a:cubicBezTo>
                    <a:pt x="1535" y="1"/>
                    <a:pt x="1395" y="19"/>
                    <a:pt x="1257" y="56"/>
                  </a:cubicBezTo>
                  <a:cubicBezTo>
                    <a:pt x="841" y="167"/>
                    <a:pt x="492" y="433"/>
                    <a:pt x="279" y="806"/>
                  </a:cubicBezTo>
                  <a:cubicBezTo>
                    <a:pt x="50" y="1205"/>
                    <a:pt x="0" y="1669"/>
                    <a:pt x="141" y="2110"/>
                  </a:cubicBezTo>
                  <a:cubicBezTo>
                    <a:pt x="255" y="2460"/>
                    <a:pt x="488" y="2765"/>
                    <a:pt x="797" y="2964"/>
                  </a:cubicBezTo>
                  <a:cubicBezTo>
                    <a:pt x="1062" y="3136"/>
                    <a:pt x="1364" y="3224"/>
                    <a:pt x="1672" y="3224"/>
                  </a:cubicBezTo>
                  <a:cubicBezTo>
                    <a:pt x="1811" y="3224"/>
                    <a:pt x="1953" y="3206"/>
                    <a:pt x="2092" y="3169"/>
                  </a:cubicBezTo>
                  <a:cubicBezTo>
                    <a:pt x="2374" y="3095"/>
                    <a:pt x="2624" y="2945"/>
                    <a:pt x="2825" y="2743"/>
                  </a:cubicBezTo>
                  <a:lnTo>
                    <a:pt x="3843" y="3331"/>
                  </a:lnTo>
                  <a:cubicBezTo>
                    <a:pt x="3808" y="3495"/>
                    <a:pt x="3788" y="3666"/>
                    <a:pt x="3788" y="3842"/>
                  </a:cubicBezTo>
                  <a:lnTo>
                    <a:pt x="3788" y="4648"/>
                  </a:lnTo>
                  <a:cubicBezTo>
                    <a:pt x="3788" y="4824"/>
                    <a:pt x="3807" y="4994"/>
                    <a:pt x="3843" y="5158"/>
                  </a:cubicBezTo>
                  <a:lnTo>
                    <a:pt x="2825" y="5747"/>
                  </a:lnTo>
                  <a:cubicBezTo>
                    <a:pt x="2624" y="5543"/>
                    <a:pt x="2374" y="5395"/>
                    <a:pt x="2092" y="5319"/>
                  </a:cubicBezTo>
                  <a:cubicBezTo>
                    <a:pt x="1954" y="5282"/>
                    <a:pt x="1813" y="5263"/>
                    <a:pt x="1673" y="5263"/>
                  </a:cubicBezTo>
                  <a:cubicBezTo>
                    <a:pt x="1366" y="5263"/>
                    <a:pt x="1064" y="5352"/>
                    <a:pt x="799" y="5524"/>
                  </a:cubicBezTo>
                  <a:cubicBezTo>
                    <a:pt x="488" y="5726"/>
                    <a:pt x="255" y="6029"/>
                    <a:pt x="141" y="6381"/>
                  </a:cubicBezTo>
                  <a:cubicBezTo>
                    <a:pt x="0" y="6821"/>
                    <a:pt x="50" y="7287"/>
                    <a:pt x="279" y="7682"/>
                  </a:cubicBezTo>
                  <a:cubicBezTo>
                    <a:pt x="492" y="8056"/>
                    <a:pt x="841" y="8321"/>
                    <a:pt x="1257" y="8432"/>
                  </a:cubicBezTo>
                  <a:cubicBezTo>
                    <a:pt x="1397" y="8469"/>
                    <a:pt x="1537" y="8488"/>
                    <a:pt x="1676" y="8488"/>
                  </a:cubicBezTo>
                  <a:cubicBezTo>
                    <a:pt x="1955" y="8488"/>
                    <a:pt x="2232" y="8415"/>
                    <a:pt x="2478" y="8271"/>
                  </a:cubicBezTo>
                  <a:cubicBezTo>
                    <a:pt x="2851" y="8057"/>
                    <a:pt x="3117" y="7710"/>
                    <a:pt x="3229" y="7294"/>
                  </a:cubicBezTo>
                  <a:cubicBezTo>
                    <a:pt x="3304" y="7011"/>
                    <a:pt x="3303" y="6721"/>
                    <a:pt x="3225" y="6446"/>
                  </a:cubicBezTo>
                  <a:lnTo>
                    <a:pt x="4144" y="5917"/>
                  </a:lnTo>
                  <a:cubicBezTo>
                    <a:pt x="4506" y="6511"/>
                    <a:pt x="5115" y="6941"/>
                    <a:pt x="5829" y="7059"/>
                  </a:cubicBezTo>
                  <a:lnTo>
                    <a:pt x="5829" y="1433"/>
                  </a:lnTo>
                  <a:cubicBezTo>
                    <a:pt x="5118" y="1549"/>
                    <a:pt x="4507" y="1977"/>
                    <a:pt x="4145" y="2572"/>
                  </a:cubicBezTo>
                  <a:lnTo>
                    <a:pt x="3228" y="2043"/>
                  </a:lnTo>
                  <a:cubicBezTo>
                    <a:pt x="3304" y="1769"/>
                    <a:pt x="3306" y="1477"/>
                    <a:pt x="3231" y="1194"/>
                  </a:cubicBezTo>
                  <a:cubicBezTo>
                    <a:pt x="3120" y="780"/>
                    <a:pt x="2854" y="431"/>
                    <a:pt x="2481" y="217"/>
                  </a:cubicBezTo>
                  <a:cubicBezTo>
                    <a:pt x="2232" y="74"/>
                    <a:pt x="1955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1" name="Google Shape;3731;p72"/>
          <p:cNvSpPr txBox="1"/>
          <p:nvPr>
            <p:ph idx="4" type="subTitle"/>
          </p:nvPr>
        </p:nvSpPr>
        <p:spPr>
          <a:xfrm>
            <a:off x="802875" y="3890525"/>
            <a:ext cx="23364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</a:t>
            </a:r>
            <a:r>
              <a:rPr lang="en"/>
              <a:t> we had an imbalance of 27% less Rock songs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5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p73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7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738" name="Google Shape;3738;p73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9" name="Google Shape;3739;p7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deployment plan for the project</a:t>
            </a:r>
            <a:endParaRPr/>
          </a:p>
        </p:txBody>
      </p:sp>
      <p:grpSp>
        <p:nvGrpSpPr>
          <p:cNvPr id="3740" name="Google Shape;3740;p73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3741" name="Google Shape;3741;p73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73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73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73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73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73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73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73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73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73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73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73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73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73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73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73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73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73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73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73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73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73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73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73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73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73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73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73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73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73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73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73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73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73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73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73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73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73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73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73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73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73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73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73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73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73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73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73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73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73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73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73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73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73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73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73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73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73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73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73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73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73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73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73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73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73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73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73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73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73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73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73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73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73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73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73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73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73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73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73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73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73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73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73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73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73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73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73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73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73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73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73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73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73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73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73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73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73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73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73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73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73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73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73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73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73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73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73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73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73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73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73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73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73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73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73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73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73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73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73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73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73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73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73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73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73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73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73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73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73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73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73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73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73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73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73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73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73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73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73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73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73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73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73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73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73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73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73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73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73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73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73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73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73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73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73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73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73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73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73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73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73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73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73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73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73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73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73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73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73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73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73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73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73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73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73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73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73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73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73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73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73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73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73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73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73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73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73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73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73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73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73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73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73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73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73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73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73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73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73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73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73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73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73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73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73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73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73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73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73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73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73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73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73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73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73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73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73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73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73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73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73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73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73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73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73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73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73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73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73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73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73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73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73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73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73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73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73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73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73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73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73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73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73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73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73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73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73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73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73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73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73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73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73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73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73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73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73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73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73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73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73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73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73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73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73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73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73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73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73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73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73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73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73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73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73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73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73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73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73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73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73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73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73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73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73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73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8" name="Google Shape;4028;p73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4029" name="Google Shape;4029;p73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73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73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73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3" name="Google Shape;4033;p73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4" name="Google Shape;4034;p73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5" name="Google Shape;4035;p73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73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73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73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73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0" name="Google Shape;4040;p73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1" name="Google Shape;4041;p73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73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73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73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73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6" name="Google Shape;4046;p73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7" name="Google Shape;4047;p73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73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73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73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73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73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73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73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73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73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73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8" name="Google Shape;4058;p73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59" name="Google Shape;4059;p73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4060" name="Google Shape;4060;p7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7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7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3" name="Google Shape;4063;p73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4064" name="Google Shape;4064;p7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7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7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7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74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probability of a new song entered by the user to be a rock or hip hop song</a:t>
            </a:r>
            <a:endParaRPr/>
          </a:p>
        </p:txBody>
      </p:sp>
      <p:sp>
        <p:nvSpPr>
          <p:cNvPr id="4073" name="Google Shape;4073;p74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DEPLOYED WEBSITE</a:t>
            </a:r>
            <a:endParaRPr/>
          </a:p>
        </p:txBody>
      </p:sp>
      <p:pic>
        <p:nvPicPr>
          <p:cNvPr id="4074" name="Google Shape;4074;p7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835" r="21829" t="0"/>
          <a:stretch/>
        </p:blipFill>
        <p:spPr>
          <a:xfrm>
            <a:off x="4787225" y="750900"/>
            <a:ext cx="3641700" cy="3641700"/>
          </a:xfrm>
          <a:prstGeom prst="ellipse">
            <a:avLst/>
          </a:prstGeom>
        </p:spPr>
      </p:pic>
      <p:grpSp>
        <p:nvGrpSpPr>
          <p:cNvPr id="4075" name="Google Shape;4075;p74"/>
          <p:cNvGrpSpPr/>
          <p:nvPr/>
        </p:nvGrpSpPr>
        <p:grpSpPr>
          <a:xfrm>
            <a:off x="2385560" y="3663617"/>
            <a:ext cx="300770" cy="54726"/>
            <a:chOff x="4770650" y="685575"/>
            <a:chExt cx="158250" cy="28800"/>
          </a:xfrm>
        </p:grpSpPr>
        <p:sp>
          <p:nvSpPr>
            <p:cNvPr id="4076" name="Google Shape;4076;p7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7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7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9" name="Google Shape;4079;p74"/>
          <p:cNvGrpSpPr/>
          <p:nvPr/>
        </p:nvGrpSpPr>
        <p:grpSpPr>
          <a:xfrm flipH="1">
            <a:off x="-1364772" y="4185412"/>
            <a:ext cx="4563990" cy="1409125"/>
            <a:chOff x="5092229" y="-180802"/>
            <a:chExt cx="5253816" cy="1622108"/>
          </a:xfrm>
        </p:grpSpPr>
        <p:sp>
          <p:nvSpPr>
            <p:cNvPr id="4080" name="Google Shape;4080;p74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74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74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74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74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74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74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74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74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74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0" name="Google Shape;4090;p74"/>
          <p:cNvGrpSpPr/>
          <p:nvPr/>
        </p:nvGrpSpPr>
        <p:grpSpPr>
          <a:xfrm flipH="1">
            <a:off x="-1713671" y="287757"/>
            <a:ext cx="5053091" cy="435777"/>
            <a:chOff x="5896679" y="4472082"/>
            <a:chExt cx="5053091" cy="435777"/>
          </a:xfrm>
        </p:grpSpPr>
        <p:grpSp>
          <p:nvGrpSpPr>
            <p:cNvPr id="4091" name="Google Shape;4091;p74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092" name="Google Shape;4092;p74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74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4" name="Google Shape;4094;p74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4095" name="Google Shape;4095;p7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7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7" name="Google Shape;4097;p74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098" name="Google Shape;4098;p74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74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Google Shape;4104;p75" title="2023,_12_08_16_am_(copy) (720p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8" name="Shape 4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Google Shape;4109;p76"/>
          <p:cNvSpPr/>
          <p:nvPr/>
        </p:nvSpPr>
        <p:spPr>
          <a:xfrm flipH="1">
            <a:off x="143388" y="592750"/>
            <a:ext cx="4428662" cy="4015761"/>
          </a:xfrm>
          <a:custGeom>
            <a:rect b="b" l="l" r="r" t="t"/>
            <a:pathLst>
              <a:path extrusionOk="0" h="10047" w="14292">
                <a:moveTo>
                  <a:pt x="6944" y="1"/>
                </a:moveTo>
                <a:cubicBezTo>
                  <a:pt x="6697" y="1"/>
                  <a:pt x="6448" y="49"/>
                  <a:pt x="6208" y="114"/>
                </a:cubicBezTo>
                <a:cubicBezTo>
                  <a:pt x="4439" y="592"/>
                  <a:pt x="3012" y="1930"/>
                  <a:pt x="1772" y="3327"/>
                </a:cubicBezTo>
                <a:cubicBezTo>
                  <a:pt x="1376" y="3774"/>
                  <a:pt x="983" y="4248"/>
                  <a:pt x="791" y="4821"/>
                </a:cubicBezTo>
                <a:cubicBezTo>
                  <a:pt x="244" y="6446"/>
                  <a:pt x="86" y="8329"/>
                  <a:pt x="0" y="10047"/>
                </a:cubicBezTo>
                <a:lnTo>
                  <a:pt x="13246" y="10047"/>
                </a:lnTo>
                <a:cubicBezTo>
                  <a:pt x="13369" y="10031"/>
                  <a:pt x="13491" y="10017"/>
                  <a:pt x="13612" y="10000"/>
                </a:cubicBezTo>
                <a:cubicBezTo>
                  <a:pt x="13855" y="9569"/>
                  <a:pt x="14100" y="9126"/>
                  <a:pt x="14196" y="8636"/>
                </a:cubicBezTo>
                <a:cubicBezTo>
                  <a:pt x="14292" y="8145"/>
                  <a:pt x="14209" y="7588"/>
                  <a:pt x="13867" y="7238"/>
                </a:cubicBezTo>
                <a:cubicBezTo>
                  <a:pt x="13703" y="7066"/>
                  <a:pt x="13491" y="6955"/>
                  <a:pt x="13320" y="6792"/>
                </a:cubicBezTo>
                <a:cubicBezTo>
                  <a:pt x="12892" y="6379"/>
                  <a:pt x="12803" y="5713"/>
                  <a:pt x="12815" y="5106"/>
                </a:cubicBezTo>
                <a:cubicBezTo>
                  <a:pt x="12830" y="4499"/>
                  <a:pt x="12919" y="3878"/>
                  <a:pt x="12748" y="3297"/>
                </a:cubicBezTo>
                <a:cubicBezTo>
                  <a:pt x="12548" y="2611"/>
                  <a:pt x="11994" y="2073"/>
                  <a:pt x="11356" y="1803"/>
                </a:cubicBezTo>
                <a:cubicBezTo>
                  <a:pt x="10937" y="1626"/>
                  <a:pt x="10485" y="1554"/>
                  <a:pt x="10032" y="1554"/>
                </a:cubicBezTo>
                <a:cubicBezTo>
                  <a:pt x="9795" y="1554"/>
                  <a:pt x="9557" y="1574"/>
                  <a:pt x="9322" y="1609"/>
                </a:cubicBezTo>
                <a:cubicBezTo>
                  <a:pt x="9193" y="1629"/>
                  <a:pt x="9056" y="1651"/>
                  <a:pt x="8924" y="1651"/>
                </a:cubicBezTo>
                <a:cubicBezTo>
                  <a:pt x="8781" y="1651"/>
                  <a:pt x="8643" y="1625"/>
                  <a:pt x="8527" y="1539"/>
                </a:cubicBezTo>
                <a:cubicBezTo>
                  <a:pt x="8250" y="1337"/>
                  <a:pt x="8243" y="920"/>
                  <a:pt x="8085" y="609"/>
                </a:cubicBezTo>
                <a:cubicBezTo>
                  <a:pt x="7921" y="288"/>
                  <a:pt x="7587" y="89"/>
                  <a:pt x="7244" y="27"/>
                </a:cubicBezTo>
                <a:cubicBezTo>
                  <a:pt x="7144" y="9"/>
                  <a:pt x="7044" y="1"/>
                  <a:pt x="6944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76"/>
          <p:cNvSpPr txBox="1"/>
          <p:nvPr>
            <p:ph type="ctrTitle"/>
          </p:nvPr>
        </p:nvSpPr>
        <p:spPr>
          <a:xfrm>
            <a:off x="4891159" y="15027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111" name="Google Shape;4111;p76"/>
          <p:cNvGrpSpPr/>
          <p:nvPr/>
        </p:nvGrpSpPr>
        <p:grpSpPr>
          <a:xfrm>
            <a:off x="5503786" y="2674478"/>
            <a:ext cx="387681" cy="272572"/>
            <a:chOff x="3386036" y="1746339"/>
            <a:chExt cx="397907" cy="279762"/>
          </a:xfrm>
        </p:grpSpPr>
        <p:sp>
          <p:nvSpPr>
            <p:cNvPr id="4112" name="Google Shape;4112;p76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76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4" name="Google Shape;4114;p76"/>
          <p:cNvGrpSpPr/>
          <p:nvPr/>
        </p:nvGrpSpPr>
        <p:grpSpPr>
          <a:xfrm>
            <a:off x="7486231" y="2616934"/>
            <a:ext cx="387681" cy="387661"/>
            <a:chOff x="266768" y="1721375"/>
            <a:chExt cx="397907" cy="397887"/>
          </a:xfrm>
        </p:grpSpPr>
        <p:sp>
          <p:nvSpPr>
            <p:cNvPr id="4115" name="Google Shape;4115;p76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76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7" name="Google Shape;4117;p76"/>
          <p:cNvGrpSpPr/>
          <p:nvPr/>
        </p:nvGrpSpPr>
        <p:grpSpPr>
          <a:xfrm>
            <a:off x="6825872" y="2616934"/>
            <a:ext cx="387641" cy="387661"/>
            <a:chOff x="864491" y="1723250"/>
            <a:chExt cx="397866" cy="397887"/>
          </a:xfrm>
        </p:grpSpPr>
        <p:sp>
          <p:nvSpPr>
            <p:cNvPr id="4118" name="Google Shape;4118;p7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7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76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1" name="Google Shape;4121;p76"/>
          <p:cNvGrpSpPr/>
          <p:nvPr/>
        </p:nvGrpSpPr>
        <p:grpSpPr>
          <a:xfrm>
            <a:off x="6164186" y="2616281"/>
            <a:ext cx="388966" cy="388966"/>
            <a:chOff x="1190625" y="238125"/>
            <a:chExt cx="5235075" cy="5235075"/>
          </a:xfrm>
        </p:grpSpPr>
        <p:sp>
          <p:nvSpPr>
            <p:cNvPr id="4122" name="Google Shape;4122;p76"/>
            <p:cNvSpPr/>
            <p:nvPr/>
          </p:nvSpPr>
          <p:spPr>
            <a:xfrm>
              <a:off x="2315100" y="1168900"/>
              <a:ext cx="2952100" cy="3373700"/>
            </a:xfrm>
            <a:custGeom>
              <a:rect b="b" l="l" r="r" t="t"/>
              <a:pathLst>
                <a:path extrusionOk="0" h="134948" w="118084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76"/>
            <p:cNvSpPr/>
            <p:nvPr/>
          </p:nvSpPr>
          <p:spPr>
            <a:xfrm>
              <a:off x="1190625" y="238125"/>
              <a:ext cx="5235075" cy="5235075"/>
            </a:xfrm>
            <a:custGeom>
              <a:rect b="b" l="l" r="r" t="t"/>
              <a:pathLst>
                <a:path extrusionOk="0" h="209403" w="209403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4" name="Google Shape;4124;p76"/>
          <p:cNvGrpSpPr/>
          <p:nvPr/>
        </p:nvGrpSpPr>
        <p:grpSpPr>
          <a:xfrm>
            <a:off x="562775" y="639791"/>
            <a:ext cx="4127588" cy="4073535"/>
            <a:chOff x="1562850" y="2079500"/>
            <a:chExt cx="923625" cy="911550"/>
          </a:xfrm>
        </p:grpSpPr>
        <p:sp>
          <p:nvSpPr>
            <p:cNvPr id="4125" name="Google Shape;4125;p76"/>
            <p:cNvSpPr/>
            <p:nvPr/>
          </p:nvSpPr>
          <p:spPr>
            <a:xfrm>
              <a:off x="1602000" y="274097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59"/>
                  </a:moveTo>
                  <a:lnTo>
                    <a:pt x="2467" y="1070"/>
                  </a:lnTo>
                  <a:lnTo>
                    <a:pt x="2467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68" y="1133"/>
                  </a:lnTo>
                  <a:lnTo>
                    <a:pt x="1288" y="1102"/>
                  </a:lnTo>
                  <a:lnTo>
                    <a:pt x="2467" y="1086"/>
                  </a:lnTo>
                  <a:lnTo>
                    <a:pt x="2467" y="1070"/>
                  </a:lnTo>
                  <a:lnTo>
                    <a:pt x="2467" y="1070"/>
                  </a:lnTo>
                  <a:lnTo>
                    <a:pt x="1241" y="1040"/>
                  </a:lnTo>
                  <a:lnTo>
                    <a:pt x="78" y="1040"/>
                  </a:lnTo>
                  <a:lnTo>
                    <a:pt x="78" y="78"/>
                  </a:lnTo>
                  <a:lnTo>
                    <a:pt x="1272" y="78"/>
                  </a:lnTo>
                  <a:cubicBezTo>
                    <a:pt x="1671" y="78"/>
                    <a:pt x="2069" y="63"/>
                    <a:pt x="2467" y="62"/>
                  </a:cubicBezTo>
                  <a:lnTo>
                    <a:pt x="2467" y="62"/>
                  </a:lnTo>
                  <a:cubicBezTo>
                    <a:pt x="2468" y="237"/>
                    <a:pt x="2482" y="398"/>
                    <a:pt x="2482" y="559"/>
                  </a:cubicBez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76"/>
            <p:cNvSpPr/>
            <p:nvPr/>
          </p:nvSpPr>
          <p:spPr>
            <a:xfrm>
              <a:off x="1567875" y="277392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59"/>
                  </a:moveTo>
                  <a:lnTo>
                    <a:pt x="2452" y="1070"/>
                  </a:lnTo>
                  <a:lnTo>
                    <a:pt x="2452" y="1070"/>
                  </a:lnTo>
                  <a:lnTo>
                    <a:pt x="2482" y="1071"/>
                  </a:lnTo>
                  <a:lnTo>
                    <a:pt x="2482" y="559"/>
                  </a:ln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3"/>
                  </a:lnTo>
                  <a:lnTo>
                    <a:pt x="652" y="1133"/>
                  </a:lnTo>
                  <a:lnTo>
                    <a:pt x="1273" y="1102"/>
                  </a:lnTo>
                  <a:lnTo>
                    <a:pt x="2451" y="1086"/>
                  </a:lnTo>
                  <a:lnTo>
                    <a:pt x="2452" y="1070"/>
                  </a:lnTo>
                  <a:lnTo>
                    <a:pt x="2452" y="1070"/>
                  </a:lnTo>
                  <a:lnTo>
                    <a:pt x="1226" y="1040"/>
                  </a:lnTo>
                  <a:lnTo>
                    <a:pt x="637" y="1024"/>
                  </a:lnTo>
                  <a:lnTo>
                    <a:pt x="78" y="1024"/>
                  </a:lnTo>
                  <a:lnTo>
                    <a:pt x="78" y="63"/>
                  </a:lnTo>
                  <a:lnTo>
                    <a:pt x="1257" y="63"/>
                  </a:lnTo>
                  <a:cubicBezTo>
                    <a:pt x="1650" y="63"/>
                    <a:pt x="2044" y="48"/>
                    <a:pt x="2452" y="47"/>
                  </a:cubicBezTo>
                  <a:lnTo>
                    <a:pt x="2452" y="47"/>
                  </a:lnTo>
                  <a:cubicBezTo>
                    <a:pt x="2455" y="221"/>
                    <a:pt x="2482" y="382"/>
                    <a:pt x="2482" y="544"/>
                  </a:cubicBezTo>
                  <a:lnTo>
                    <a:pt x="2482" y="559"/>
                  </a:lnTo>
                  <a:cubicBezTo>
                    <a:pt x="2498" y="388"/>
                    <a:pt x="2498" y="218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76"/>
            <p:cNvSpPr/>
            <p:nvPr/>
          </p:nvSpPr>
          <p:spPr>
            <a:xfrm>
              <a:off x="1636125" y="2773550"/>
              <a:ext cx="62450" cy="27925"/>
            </a:xfrm>
            <a:custGeom>
              <a:rect b="b" l="l" r="r" t="t"/>
              <a:pathLst>
                <a:path extrusionOk="0" h="1117" w="2498">
                  <a:moveTo>
                    <a:pt x="2482" y="559"/>
                  </a:moveTo>
                  <a:lnTo>
                    <a:pt x="2467" y="1085"/>
                  </a:lnTo>
                  <a:lnTo>
                    <a:pt x="2467" y="1085"/>
                  </a:lnTo>
                  <a:lnTo>
                    <a:pt x="2498" y="1086"/>
                  </a:lnTo>
                  <a:lnTo>
                    <a:pt x="2498" y="1086"/>
                  </a:lnTo>
                  <a:lnTo>
                    <a:pt x="2482" y="559"/>
                  </a:ln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86"/>
                  </a:lnTo>
                  <a:lnTo>
                    <a:pt x="1" y="1117"/>
                  </a:lnTo>
                  <a:lnTo>
                    <a:pt x="652" y="1117"/>
                  </a:lnTo>
                  <a:lnTo>
                    <a:pt x="1272" y="1101"/>
                  </a:lnTo>
                  <a:lnTo>
                    <a:pt x="2467" y="1086"/>
                  </a:lnTo>
                  <a:lnTo>
                    <a:pt x="2467" y="1085"/>
                  </a:lnTo>
                  <a:lnTo>
                    <a:pt x="2467" y="1085"/>
                  </a:lnTo>
                  <a:lnTo>
                    <a:pt x="1257" y="1055"/>
                  </a:lnTo>
                  <a:lnTo>
                    <a:pt x="636" y="1039"/>
                  </a:lnTo>
                  <a:lnTo>
                    <a:pt x="78" y="1039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5" y="78"/>
                    <a:pt x="2068" y="63"/>
                    <a:pt x="2467" y="62"/>
                  </a:cubicBezTo>
                  <a:lnTo>
                    <a:pt x="2467" y="62"/>
                  </a:lnTo>
                  <a:cubicBezTo>
                    <a:pt x="2468" y="236"/>
                    <a:pt x="2482" y="397"/>
                    <a:pt x="2482" y="559"/>
                  </a:cubicBezTo>
                  <a:cubicBezTo>
                    <a:pt x="2498" y="388"/>
                    <a:pt x="2498" y="202"/>
                    <a:pt x="2498" y="31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79" y="16"/>
                    <a:pt x="1660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76"/>
            <p:cNvSpPr/>
            <p:nvPr/>
          </p:nvSpPr>
          <p:spPr>
            <a:xfrm>
              <a:off x="2382125" y="2773925"/>
              <a:ext cx="62850" cy="27550"/>
            </a:xfrm>
            <a:custGeom>
              <a:rect b="b" l="l" r="r" t="t"/>
              <a:pathLst>
                <a:path extrusionOk="0" h="1102" w="2514">
                  <a:moveTo>
                    <a:pt x="2493" y="407"/>
                  </a:moveTo>
                  <a:cubicBezTo>
                    <a:pt x="2490" y="458"/>
                    <a:pt x="2487" y="508"/>
                    <a:pt x="2482" y="559"/>
                  </a:cubicBezTo>
                  <a:lnTo>
                    <a:pt x="2452" y="1069"/>
                  </a:lnTo>
                  <a:lnTo>
                    <a:pt x="2452" y="1069"/>
                  </a:lnTo>
                  <a:lnTo>
                    <a:pt x="2514" y="1071"/>
                  </a:lnTo>
                  <a:lnTo>
                    <a:pt x="2514" y="1071"/>
                  </a:lnTo>
                  <a:lnTo>
                    <a:pt x="2498" y="544"/>
                  </a:lnTo>
                  <a:cubicBezTo>
                    <a:pt x="2498" y="498"/>
                    <a:pt x="2496" y="453"/>
                    <a:pt x="2493" y="407"/>
                  </a:cubicBezTo>
                  <a:close/>
                  <a:moveTo>
                    <a:pt x="1" y="1"/>
                  </a:moveTo>
                  <a:lnTo>
                    <a:pt x="1" y="47"/>
                  </a:lnTo>
                  <a:lnTo>
                    <a:pt x="1" y="1071"/>
                  </a:lnTo>
                  <a:lnTo>
                    <a:pt x="1" y="1102"/>
                  </a:lnTo>
                  <a:lnTo>
                    <a:pt x="652" y="1102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2" y="1069"/>
                  </a:lnTo>
                  <a:lnTo>
                    <a:pt x="2452" y="1069"/>
                  </a:lnTo>
                  <a:lnTo>
                    <a:pt x="1273" y="1040"/>
                  </a:lnTo>
                  <a:lnTo>
                    <a:pt x="652" y="1024"/>
                  </a:lnTo>
                  <a:lnTo>
                    <a:pt x="94" y="1024"/>
                  </a:lnTo>
                  <a:lnTo>
                    <a:pt x="94" y="63"/>
                  </a:lnTo>
                  <a:lnTo>
                    <a:pt x="1273" y="63"/>
                  </a:lnTo>
                  <a:cubicBezTo>
                    <a:pt x="1666" y="63"/>
                    <a:pt x="2059" y="48"/>
                    <a:pt x="2467" y="47"/>
                  </a:cubicBezTo>
                  <a:lnTo>
                    <a:pt x="2467" y="47"/>
                  </a:lnTo>
                  <a:cubicBezTo>
                    <a:pt x="2469" y="172"/>
                    <a:pt x="2484" y="291"/>
                    <a:pt x="2493" y="407"/>
                  </a:cubicBezTo>
                  <a:lnTo>
                    <a:pt x="2493" y="407"/>
                  </a:lnTo>
                  <a:cubicBezTo>
                    <a:pt x="2498" y="287"/>
                    <a:pt x="2498" y="167"/>
                    <a:pt x="2498" y="47"/>
                  </a:cubicBezTo>
                  <a:lnTo>
                    <a:pt x="2498" y="16"/>
                  </a:lnTo>
                  <a:lnTo>
                    <a:pt x="2482" y="16"/>
                  </a:lnTo>
                  <a:cubicBezTo>
                    <a:pt x="2064" y="16"/>
                    <a:pt x="1660" y="1"/>
                    <a:pt x="12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76"/>
            <p:cNvSpPr/>
            <p:nvPr/>
          </p:nvSpPr>
          <p:spPr>
            <a:xfrm>
              <a:off x="2382125" y="2088800"/>
              <a:ext cx="62450" cy="27550"/>
            </a:xfrm>
            <a:custGeom>
              <a:rect b="b" l="l" r="r" t="t"/>
              <a:pathLst>
                <a:path extrusionOk="0" h="1102" w="2498">
                  <a:moveTo>
                    <a:pt x="2493" y="386"/>
                  </a:moveTo>
                  <a:cubicBezTo>
                    <a:pt x="2491" y="445"/>
                    <a:pt x="2488" y="503"/>
                    <a:pt x="2482" y="559"/>
                  </a:cubicBezTo>
                  <a:lnTo>
                    <a:pt x="2454" y="1039"/>
                  </a:lnTo>
                  <a:lnTo>
                    <a:pt x="2454" y="1039"/>
                  </a:lnTo>
                  <a:lnTo>
                    <a:pt x="2498" y="1039"/>
                  </a:lnTo>
                  <a:lnTo>
                    <a:pt x="2498" y="512"/>
                  </a:lnTo>
                  <a:cubicBezTo>
                    <a:pt x="2498" y="470"/>
                    <a:pt x="2496" y="428"/>
                    <a:pt x="2493" y="386"/>
                  </a:cubicBezTo>
                  <a:close/>
                  <a:moveTo>
                    <a:pt x="1" y="0"/>
                  </a:moveTo>
                  <a:lnTo>
                    <a:pt x="1" y="31"/>
                  </a:lnTo>
                  <a:lnTo>
                    <a:pt x="1" y="1055"/>
                  </a:lnTo>
                  <a:lnTo>
                    <a:pt x="1" y="1101"/>
                  </a:lnTo>
                  <a:lnTo>
                    <a:pt x="652" y="1101"/>
                  </a:lnTo>
                  <a:lnTo>
                    <a:pt x="1273" y="1086"/>
                  </a:lnTo>
                  <a:lnTo>
                    <a:pt x="2451" y="1086"/>
                  </a:lnTo>
                  <a:lnTo>
                    <a:pt x="2454" y="1039"/>
                  </a:lnTo>
                  <a:lnTo>
                    <a:pt x="2454" y="1039"/>
                  </a:lnTo>
                  <a:lnTo>
                    <a:pt x="1257" y="1024"/>
                  </a:lnTo>
                  <a:lnTo>
                    <a:pt x="637" y="1008"/>
                  </a:lnTo>
                  <a:lnTo>
                    <a:pt x="94" y="1008"/>
                  </a:lnTo>
                  <a:lnTo>
                    <a:pt x="94" y="31"/>
                  </a:lnTo>
                  <a:lnTo>
                    <a:pt x="1273" y="31"/>
                  </a:lnTo>
                  <a:cubicBezTo>
                    <a:pt x="1666" y="31"/>
                    <a:pt x="2059" y="17"/>
                    <a:pt x="2467" y="16"/>
                  </a:cubicBezTo>
                  <a:lnTo>
                    <a:pt x="2467" y="16"/>
                  </a:lnTo>
                  <a:cubicBezTo>
                    <a:pt x="2468" y="139"/>
                    <a:pt x="2485" y="263"/>
                    <a:pt x="2493" y="386"/>
                  </a:cubicBezTo>
                  <a:lnTo>
                    <a:pt x="2493" y="386"/>
                  </a:lnTo>
                  <a:cubicBezTo>
                    <a:pt x="2498" y="267"/>
                    <a:pt x="2498" y="146"/>
                    <a:pt x="2498" y="31"/>
                  </a:cubicBezTo>
                  <a:lnTo>
                    <a:pt x="2498" y="16"/>
                  </a:lnTo>
                  <a:lnTo>
                    <a:pt x="2467" y="0"/>
                  </a:lnTo>
                  <a:lnTo>
                    <a:pt x="2467" y="0"/>
                  </a:lnTo>
                  <a:cubicBezTo>
                    <a:pt x="2467" y="5"/>
                    <a:pt x="2467" y="11"/>
                    <a:pt x="2467" y="16"/>
                  </a:cubicBezTo>
                  <a:lnTo>
                    <a:pt x="2467" y="16"/>
                  </a:lnTo>
                  <a:cubicBezTo>
                    <a:pt x="2054" y="15"/>
                    <a:pt x="1656" y="0"/>
                    <a:pt x="1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76"/>
            <p:cNvSpPr/>
            <p:nvPr/>
          </p:nvSpPr>
          <p:spPr>
            <a:xfrm>
              <a:off x="2416250" y="2120600"/>
              <a:ext cx="62850" cy="28700"/>
            </a:xfrm>
            <a:custGeom>
              <a:rect b="b" l="l" r="r" t="t"/>
              <a:pathLst>
                <a:path extrusionOk="0" h="1148" w="2514">
                  <a:moveTo>
                    <a:pt x="2482" y="558"/>
                  </a:moveTo>
                  <a:lnTo>
                    <a:pt x="2467" y="1086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2482" y="1101"/>
                  </a:lnTo>
                  <a:lnTo>
                    <a:pt x="2482" y="558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48"/>
                  </a:lnTo>
                  <a:lnTo>
                    <a:pt x="668" y="1148"/>
                  </a:lnTo>
                  <a:lnTo>
                    <a:pt x="1288" y="1132"/>
                  </a:lnTo>
                  <a:lnTo>
                    <a:pt x="2172" y="1097"/>
                  </a:lnTo>
                  <a:lnTo>
                    <a:pt x="2172" y="1097"/>
                  </a:lnTo>
                  <a:lnTo>
                    <a:pt x="1242" y="1086"/>
                  </a:lnTo>
                  <a:lnTo>
                    <a:pt x="652" y="1070"/>
                  </a:lnTo>
                  <a:lnTo>
                    <a:pt x="78" y="1070"/>
                  </a:lnTo>
                  <a:lnTo>
                    <a:pt x="78" y="93"/>
                  </a:lnTo>
                  <a:lnTo>
                    <a:pt x="1257" y="93"/>
                  </a:lnTo>
                  <a:cubicBezTo>
                    <a:pt x="1670" y="93"/>
                    <a:pt x="2069" y="78"/>
                    <a:pt x="2467" y="78"/>
                  </a:cubicBezTo>
                  <a:lnTo>
                    <a:pt x="2467" y="78"/>
                  </a:lnTo>
                  <a:cubicBezTo>
                    <a:pt x="2468" y="229"/>
                    <a:pt x="2482" y="393"/>
                    <a:pt x="2482" y="558"/>
                  </a:cubicBezTo>
                  <a:cubicBezTo>
                    <a:pt x="2513" y="388"/>
                    <a:pt x="2513" y="217"/>
                    <a:pt x="2513" y="47"/>
                  </a:cubicBezTo>
                  <a:lnTo>
                    <a:pt x="2513" y="16"/>
                  </a:lnTo>
                  <a:lnTo>
                    <a:pt x="2482" y="16"/>
                  </a:lnTo>
                  <a:cubicBezTo>
                    <a:pt x="2079" y="16"/>
                    <a:pt x="1676" y="0"/>
                    <a:pt x="127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76"/>
            <p:cNvSpPr/>
            <p:nvPr/>
          </p:nvSpPr>
          <p:spPr>
            <a:xfrm>
              <a:off x="1567875" y="2088025"/>
              <a:ext cx="62450" cy="28325"/>
            </a:xfrm>
            <a:custGeom>
              <a:rect b="b" l="l" r="r" t="t"/>
              <a:pathLst>
                <a:path extrusionOk="0" h="1133" w="2498">
                  <a:moveTo>
                    <a:pt x="2482" y="574"/>
                  </a:moveTo>
                  <a:lnTo>
                    <a:pt x="2451" y="1086"/>
                  </a:lnTo>
                  <a:lnTo>
                    <a:pt x="2451" y="1086"/>
                  </a:lnTo>
                  <a:lnTo>
                    <a:pt x="2482" y="1086"/>
                  </a:lnTo>
                  <a:lnTo>
                    <a:pt x="2482" y="574"/>
                  </a:lnTo>
                  <a:close/>
                  <a:moveTo>
                    <a:pt x="1" y="0"/>
                  </a:moveTo>
                  <a:lnTo>
                    <a:pt x="1" y="47"/>
                  </a:lnTo>
                  <a:lnTo>
                    <a:pt x="1" y="1086"/>
                  </a:lnTo>
                  <a:lnTo>
                    <a:pt x="1" y="1132"/>
                  </a:lnTo>
                  <a:lnTo>
                    <a:pt x="652" y="1132"/>
                  </a:lnTo>
                  <a:lnTo>
                    <a:pt x="1273" y="1117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2451" y="1086"/>
                  </a:lnTo>
                  <a:lnTo>
                    <a:pt x="1226" y="1070"/>
                  </a:lnTo>
                  <a:lnTo>
                    <a:pt x="637" y="1055"/>
                  </a:lnTo>
                  <a:lnTo>
                    <a:pt x="78" y="1055"/>
                  </a:lnTo>
                  <a:lnTo>
                    <a:pt x="78" y="78"/>
                  </a:lnTo>
                  <a:lnTo>
                    <a:pt x="1257" y="78"/>
                  </a:lnTo>
                  <a:cubicBezTo>
                    <a:pt x="1650" y="78"/>
                    <a:pt x="2044" y="63"/>
                    <a:pt x="2451" y="62"/>
                  </a:cubicBezTo>
                  <a:lnTo>
                    <a:pt x="2451" y="62"/>
                  </a:lnTo>
                  <a:cubicBezTo>
                    <a:pt x="2453" y="228"/>
                    <a:pt x="2482" y="394"/>
                    <a:pt x="2482" y="574"/>
                  </a:cubicBezTo>
                  <a:cubicBezTo>
                    <a:pt x="2498" y="388"/>
                    <a:pt x="2498" y="217"/>
                    <a:pt x="2498" y="47"/>
                  </a:cubicBezTo>
                  <a:lnTo>
                    <a:pt x="2498" y="31"/>
                  </a:lnTo>
                  <a:lnTo>
                    <a:pt x="2482" y="31"/>
                  </a:lnTo>
                  <a:cubicBezTo>
                    <a:pt x="2064" y="31"/>
                    <a:pt x="1660" y="0"/>
                    <a:pt x="12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76"/>
            <p:cNvSpPr/>
            <p:nvPr/>
          </p:nvSpPr>
          <p:spPr>
            <a:xfrm>
              <a:off x="1983550" y="2644025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0" y="16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0" y="16"/>
                  </a:lnTo>
                  <a:close/>
                  <a:moveTo>
                    <a:pt x="1846" y="1"/>
                  </a:moveTo>
                  <a:lnTo>
                    <a:pt x="1225" y="16"/>
                  </a:lnTo>
                  <a:lnTo>
                    <a:pt x="419" y="27"/>
                  </a:lnTo>
                  <a:lnTo>
                    <a:pt x="419" y="27"/>
                  </a:lnTo>
                  <a:lnTo>
                    <a:pt x="1241" y="48"/>
                  </a:lnTo>
                  <a:lnTo>
                    <a:pt x="1861" y="63"/>
                  </a:lnTo>
                  <a:lnTo>
                    <a:pt x="2420" y="63"/>
                  </a:lnTo>
                  <a:lnTo>
                    <a:pt x="2420" y="1025"/>
                  </a:lnTo>
                  <a:lnTo>
                    <a:pt x="1241" y="1025"/>
                  </a:lnTo>
                  <a:cubicBezTo>
                    <a:pt x="843" y="1025"/>
                    <a:pt x="444" y="1055"/>
                    <a:pt x="31" y="1056"/>
                  </a:cubicBezTo>
                  <a:lnTo>
                    <a:pt x="31" y="1056"/>
                  </a:lnTo>
                  <a:cubicBezTo>
                    <a:pt x="30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7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34" y="1102"/>
                    <a:pt x="838" y="1118"/>
                    <a:pt x="1241" y="1118"/>
                  </a:cubicBezTo>
                  <a:lnTo>
                    <a:pt x="2497" y="1118"/>
                  </a:lnTo>
                  <a:lnTo>
                    <a:pt x="2497" y="1087"/>
                  </a:lnTo>
                  <a:lnTo>
                    <a:pt x="2497" y="48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76"/>
            <p:cNvSpPr/>
            <p:nvPr/>
          </p:nvSpPr>
          <p:spPr>
            <a:xfrm>
              <a:off x="2018050" y="2611075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16" y="32"/>
                  </a:moveTo>
                  <a:lnTo>
                    <a:pt x="16" y="559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6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31" y="32"/>
                  </a:lnTo>
                  <a:lnTo>
                    <a:pt x="1257" y="63"/>
                  </a:lnTo>
                  <a:lnTo>
                    <a:pt x="1862" y="78"/>
                  </a:lnTo>
                  <a:lnTo>
                    <a:pt x="2420" y="78"/>
                  </a:lnTo>
                  <a:lnTo>
                    <a:pt x="2420" y="1040"/>
                  </a:lnTo>
                  <a:lnTo>
                    <a:pt x="1241" y="1040"/>
                  </a:lnTo>
                  <a:cubicBezTo>
                    <a:pt x="843" y="1040"/>
                    <a:pt x="430" y="1070"/>
                    <a:pt x="31" y="1071"/>
                  </a:cubicBezTo>
                  <a:lnTo>
                    <a:pt x="31" y="1071"/>
                  </a:lnTo>
                  <a:cubicBezTo>
                    <a:pt x="31" y="905"/>
                    <a:pt x="16" y="739"/>
                    <a:pt x="16" y="559"/>
                  </a:cubicBezTo>
                  <a:cubicBezTo>
                    <a:pt x="0" y="730"/>
                    <a:pt x="0" y="916"/>
                    <a:pt x="0" y="1086"/>
                  </a:cubicBezTo>
                  <a:lnTo>
                    <a:pt x="0" y="1102"/>
                  </a:lnTo>
                  <a:lnTo>
                    <a:pt x="16" y="1102"/>
                  </a:lnTo>
                  <a:cubicBezTo>
                    <a:pt x="419" y="1102"/>
                    <a:pt x="822" y="1117"/>
                    <a:pt x="1241" y="1117"/>
                  </a:cubicBezTo>
                  <a:lnTo>
                    <a:pt x="2498" y="1117"/>
                  </a:lnTo>
                  <a:lnTo>
                    <a:pt x="2498" y="1086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76"/>
            <p:cNvSpPr/>
            <p:nvPr/>
          </p:nvSpPr>
          <p:spPr>
            <a:xfrm>
              <a:off x="1669075" y="2377650"/>
              <a:ext cx="62450" cy="27950"/>
            </a:xfrm>
            <a:custGeom>
              <a:rect b="b" l="l" r="r" t="t"/>
              <a:pathLst>
                <a:path extrusionOk="0" h="1118" w="2498">
                  <a:moveTo>
                    <a:pt x="1" y="32"/>
                  </a:moveTo>
                  <a:lnTo>
                    <a:pt x="16" y="559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" y="32"/>
                  </a:lnTo>
                  <a:close/>
                  <a:moveTo>
                    <a:pt x="1846" y="1"/>
                  </a:moveTo>
                  <a:lnTo>
                    <a:pt x="1226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1242" y="47"/>
                  </a:lnTo>
                  <a:lnTo>
                    <a:pt x="1862" y="63"/>
                  </a:lnTo>
                  <a:lnTo>
                    <a:pt x="2420" y="63"/>
                  </a:lnTo>
                  <a:lnTo>
                    <a:pt x="2420" y="1040"/>
                  </a:lnTo>
                  <a:lnTo>
                    <a:pt x="1242" y="1040"/>
                  </a:lnTo>
                  <a:cubicBezTo>
                    <a:pt x="843" y="1040"/>
                    <a:pt x="430" y="1055"/>
                    <a:pt x="32" y="1056"/>
                  </a:cubicBezTo>
                  <a:lnTo>
                    <a:pt x="32" y="1056"/>
                  </a:lnTo>
                  <a:cubicBezTo>
                    <a:pt x="30" y="881"/>
                    <a:pt x="16" y="720"/>
                    <a:pt x="16" y="559"/>
                  </a:cubicBezTo>
                  <a:cubicBezTo>
                    <a:pt x="1" y="730"/>
                    <a:pt x="1" y="900"/>
                    <a:pt x="1" y="1087"/>
                  </a:cubicBezTo>
                  <a:lnTo>
                    <a:pt x="1" y="1102"/>
                  </a:lnTo>
                  <a:lnTo>
                    <a:pt x="16" y="1102"/>
                  </a:lnTo>
                  <a:cubicBezTo>
                    <a:pt x="420" y="1102"/>
                    <a:pt x="838" y="1118"/>
                    <a:pt x="1242" y="1118"/>
                  </a:cubicBezTo>
                  <a:lnTo>
                    <a:pt x="2498" y="1118"/>
                  </a:lnTo>
                  <a:lnTo>
                    <a:pt x="2498" y="1071"/>
                  </a:lnTo>
                  <a:lnTo>
                    <a:pt x="2498" y="32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76"/>
            <p:cNvSpPr/>
            <p:nvPr/>
          </p:nvSpPr>
          <p:spPr>
            <a:xfrm>
              <a:off x="1606650" y="2217525"/>
              <a:ext cx="126825" cy="126425"/>
            </a:xfrm>
            <a:custGeom>
              <a:rect b="b" l="l" r="r" t="t"/>
              <a:pathLst>
                <a:path extrusionOk="0" h="5057" w="5073">
                  <a:moveTo>
                    <a:pt x="2534" y="1381"/>
                  </a:moveTo>
                  <a:cubicBezTo>
                    <a:pt x="2671" y="1381"/>
                    <a:pt x="2811" y="1406"/>
                    <a:pt x="2948" y="1458"/>
                  </a:cubicBezTo>
                  <a:cubicBezTo>
                    <a:pt x="3537" y="1691"/>
                    <a:pt x="3847" y="2342"/>
                    <a:pt x="3615" y="2947"/>
                  </a:cubicBezTo>
                  <a:cubicBezTo>
                    <a:pt x="3434" y="3415"/>
                    <a:pt x="3003" y="3707"/>
                    <a:pt x="2537" y="3707"/>
                  </a:cubicBezTo>
                  <a:cubicBezTo>
                    <a:pt x="2401" y="3707"/>
                    <a:pt x="2262" y="3682"/>
                    <a:pt x="2126" y="3630"/>
                  </a:cubicBezTo>
                  <a:cubicBezTo>
                    <a:pt x="2033" y="3583"/>
                    <a:pt x="1939" y="3552"/>
                    <a:pt x="1862" y="3490"/>
                  </a:cubicBezTo>
                  <a:cubicBezTo>
                    <a:pt x="1443" y="3180"/>
                    <a:pt x="1273" y="2637"/>
                    <a:pt x="1443" y="2141"/>
                  </a:cubicBezTo>
                  <a:cubicBezTo>
                    <a:pt x="1623" y="1673"/>
                    <a:pt x="2064" y="1381"/>
                    <a:pt x="2534" y="1381"/>
                  </a:cubicBezTo>
                  <a:close/>
                  <a:moveTo>
                    <a:pt x="3149" y="0"/>
                  </a:moveTo>
                  <a:lnTo>
                    <a:pt x="1738" y="31"/>
                  </a:lnTo>
                  <a:lnTo>
                    <a:pt x="1784" y="512"/>
                  </a:lnTo>
                  <a:cubicBezTo>
                    <a:pt x="1784" y="621"/>
                    <a:pt x="1722" y="760"/>
                    <a:pt x="1598" y="822"/>
                  </a:cubicBezTo>
                  <a:cubicBezTo>
                    <a:pt x="1552" y="853"/>
                    <a:pt x="1474" y="900"/>
                    <a:pt x="1412" y="931"/>
                  </a:cubicBezTo>
                  <a:cubicBezTo>
                    <a:pt x="1363" y="972"/>
                    <a:pt x="1301" y="991"/>
                    <a:pt x="1235" y="991"/>
                  </a:cubicBezTo>
                  <a:cubicBezTo>
                    <a:pt x="1176" y="991"/>
                    <a:pt x="1114" y="976"/>
                    <a:pt x="1055" y="947"/>
                  </a:cubicBezTo>
                  <a:lnTo>
                    <a:pt x="668" y="745"/>
                  </a:lnTo>
                  <a:lnTo>
                    <a:pt x="1" y="2001"/>
                  </a:lnTo>
                  <a:lnTo>
                    <a:pt x="389" y="2218"/>
                  </a:lnTo>
                  <a:cubicBezTo>
                    <a:pt x="497" y="2265"/>
                    <a:pt x="559" y="2389"/>
                    <a:pt x="559" y="2528"/>
                  </a:cubicBezTo>
                  <a:lnTo>
                    <a:pt x="559" y="2730"/>
                  </a:lnTo>
                  <a:cubicBezTo>
                    <a:pt x="575" y="2870"/>
                    <a:pt x="513" y="2994"/>
                    <a:pt x="404" y="3040"/>
                  </a:cubicBezTo>
                  <a:lnTo>
                    <a:pt x="32" y="3273"/>
                  </a:lnTo>
                  <a:lnTo>
                    <a:pt x="776" y="4483"/>
                  </a:lnTo>
                  <a:lnTo>
                    <a:pt x="1164" y="4250"/>
                  </a:lnTo>
                  <a:cubicBezTo>
                    <a:pt x="1218" y="4219"/>
                    <a:pt x="1280" y="4204"/>
                    <a:pt x="1340" y="4204"/>
                  </a:cubicBezTo>
                  <a:cubicBezTo>
                    <a:pt x="1401" y="4204"/>
                    <a:pt x="1459" y="4219"/>
                    <a:pt x="1505" y="4250"/>
                  </a:cubicBezTo>
                  <a:cubicBezTo>
                    <a:pt x="1552" y="4266"/>
                    <a:pt x="1567" y="4281"/>
                    <a:pt x="1598" y="4312"/>
                  </a:cubicBezTo>
                  <a:cubicBezTo>
                    <a:pt x="1645" y="4328"/>
                    <a:pt x="1660" y="4343"/>
                    <a:pt x="1707" y="4343"/>
                  </a:cubicBezTo>
                  <a:cubicBezTo>
                    <a:pt x="1815" y="4405"/>
                    <a:pt x="1893" y="4514"/>
                    <a:pt x="1893" y="4638"/>
                  </a:cubicBezTo>
                  <a:lnTo>
                    <a:pt x="1908" y="5057"/>
                  </a:lnTo>
                  <a:lnTo>
                    <a:pt x="3320" y="5026"/>
                  </a:lnTo>
                  <a:lnTo>
                    <a:pt x="3304" y="4576"/>
                  </a:lnTo>
                  <a:cubicBezTo>
                    <a:pt x="3304" y="4436"/>
                    <a:pt x="3382" y="4328"/>
                    <a:pt x="3490" y="4266"/>
                  </a:cubicBezTo>
                  <a:lnTo>
                    <a:pt x="3661" y="4141"/>
                  </a:lnTo>
                  <a:cubicBezTo>
                    <a:pt x="3711" y="4108"/>
                    <a:pt x="3774" y="4093"/>
                    <a:pt x="3839" y="4093"/>
                  </a:cubicBezTo>
                  <a:cubicBezTo>
                    <a:pt x="3895" y="4093"/>
                    <a:pt x="3952" y="4104"/>
                    <a:pt x="4002" y="4126"/>
                  </a:cubicBezTo>
                  <a:lnTo>
                    <a:pt x="4390" y="4343"/>
                  </a:lnTo>
                  <a:lnTo>
                    <a:pt x="5072" y="3087"/>
                  </a:lnTo>
                  <a:lnTo>
                    <a:pt x="4685" y="2870"/>
                  </a:lnTo>
                  <a:cubicBezTo>
                    <a:pt x="4576" y="2808"/>
                    <a:pt x="4514" y="2699"/>
                    <a:pt x="4514" y="2560"/>
                  </a:cubicBezTo>
                  <a:lnTo>
                    <a:pt x="4514" y="2342"/>
                  </a:lnTo>
                  <a:cubicBezTo>
                    <a:pt x="4499" y="2203"/>
                    <a:pt x="4545" y="2094"/>
                    <a:pt x="4669" y="2032"/>
                  </a:cubicBezTo>
                  <a:lnTo>
                    <a:pt x="5041" y="1800"/>
                  </a:lnTo>
                  <a:lnTo>
                    <a:pt x="4281" y="605"/>
                  </a:lnTo>
                  <a:lnTo>
                    <a:pt x="3909" y="838"/>
                  </a:lnTo>
                  <a:cubicBezTo>
                    <a:pt x="3863" y="861"/>
                    <a:pt x="3805" y="873"/>
                    <a:pt x="3742" y="873"/>
                  </a:cubicBezTo>
                  <a:cubicBezTo>
                    <a:pt x="3680" y="873"/>
                    <a:pt x="3615" y="861"/>
                    <a:pt x="3552" y="838"/>
                  </a:cubicBezTo>
                  <a:cubicBezTo>
                    <a:pt x="3521" y="807"/>
                    <a:pt x="3506" y="791"/>
                    <a:pt x="3459" y="776"/>
                  </a:cubicBezTo>
                  <a:cubicBezTo>
                    <a:pt x="3428" y="760"/>
                    <a:pt x="3413" y="729"/>
                    <a:pt x="3366" y="714"/>
                  </a:cubicBezTo>
                  <a:cubicBezTo>
                    <a:pt x="3258" y="652"/>
                    <a:pt x="3165" y="543"/>
                    <a:pt x="3165" y="419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76"/>
            <p:cNvSpPr/>
            <p:nvPr/>
          </p:nvSpPr>
          <p:spPr>
            <a:xfrm>
              <a:off x="2140175" y="2689025"/>
              <a:ext cx="89600" cy="87250"/>
            </a:xfrm>
            <a:custGeom>
              <a:rect b="b" l="l" r="r" t="t"/>
              <a:pathLst>
                <a:path extrusionOk="0" h="3490" w="3584">
                  <a:moveTo>
                    <a:pt x="1816" y="931"/>
                  </a:moveTo>
                  <a:cubicBezTo>
                    <a:pt x="2265" y="931"/>
                    <a:pt x="2638" y="1287"/>
                    <a:pt x="2638" y="1753"/>
                  </a:cubicBezTo>
                  <a:cubicBezTo>
                    <a:pt x="2638" y="2202"/>
                    <a:pt x="2265" y="2559"/>
                    <a:pt x="1816" y="2559"/>
                  </a:cubicBezTo>
                  <a:cubicBezTo>
                    <a:pt x="1381" y="2559"/>
                    <a:pt x="1009" y="2202"/>
                    <a:pt x="1009" y="1753"/>
                  </a:cubicBezTo>
                  <a:cubicBezTo>
                    <a:pt x="1009" y="1303"/>
                    <a:pt x="1381" y="931"/>
                    <a:pt x="1816" y="931"/>
                  </a:cubicBezTo>
                  <a:close/>
                  <a:moveTo>
                    <a:pt x="1304" y="0"/>
                  </a:moveTo>
                  <a:lnTo>
                    <a:pt x="1304" y="310"/>
                  </a:lnTo>
                  <a:cubicBezTo>
                    <a:pt x="1304" y="419"/>
                    <a:pt x="1242" y="496"/>
                    <a:pt x="1164" y="527"/>
                  </a:cubicBezTo>
                  <a:cubicBezTo>
                    <a:pt x="1118" y="543"/>
                    <a:pt x="1071" y="574"/>
                    <a:pt x="1025" y="605"/>
                  </a:cubicBezTo>
                  <a:cubicBezTo>
                    <a:pt x="986" y="636"/>
                    <a:pt x="943" y="651"/>
                    <a:pt x="901" y="651"/>
                  </a:cubicBezTo>
                  <a:cubicBezTo>
                    <a:pt x="858" y="651"/>
                    <a:pt x="815" y="636"/>
                    <a:pt x="776" y="605"/>
                  </a:cubicBezTo>
                  <a:lnTo>
                    <a:pt x="497" y="450"/>
                  </a:lnTo>
                  <a:lnTo>
                    <a:pt x="1" y="1303"/>
                  </a:lnTo>
                  <a:lnTo>
                    <a:pt x="265" y="1458"/>
                  </a:lnTo>
                  <a:cubicBezTo>
                    <a:pt x="342" y="1505"/>
                    <a:pt x="389" y="1598"/>
                    <a:pt x="389" y="1675"/>
                  </a:cubicBezTo>
                  <a:lnTo>
                    <a:pt x="389" y="1753"/>
                  </a:lnTo>
                  <a:lnTo>
                    <a:pt x="389" y="1830"/>
                  </a:lnTo>
                  <a:cubicBezTo>
                    <a:pt x="389" y="1923"/>
                    <a:pt x="342" y="2001"/>
                    <a:pt x="265" y="2032"/>
                  </a:cubicBezTo>
                  <a:lnTo>
                    <a:pt x="1" y="2187"/>
                  </a:lnTo>
                  <a:lnTo>
                    <a:pt x="497" y="3040"/>
                  </a:lnTo>
                  <a:lnTo>
                    <a:pt x="776" y="2885"/>
                  </a:lnTo>
                  <a:cubicBezTo>
                    <a:pt x="815" y="2869"/>
                    <a:pt x="858" y="2862"/>
                    <a:pt x="901" y="2862"/>
                  </a:cubicBezTo>
                  <a:cubicBezTo>
                    <a:pt x="943" y="2862"/>
                    <a:pt x="986" y="2869"/>
                    <a:pt x="1025" y="2885"/>
                  </a:cubicBezTo>
                  <a:cubicBezTo>
                    <a:pt x="1071" y="2916"/>
                    <a:pt x="1102" y="2947"/>
                    <a:pt x="1164" y="2962"/>
                  </a:cubicBezTo>
                  <a:cubicBezTo>
                    <a:pt x="1242" y="3009"/>
                    <a:pt x="1304" y="3086"/>
                    <a:pt x="1304" y="3180"/>
                  </a:cubicBezTo>
                  <a:lnTo>
                    <a:pt x="1304" y="3490"/>
                  </a:lnTo>
                  <a:lnTo>
                    <a:pt x="2281" y="3490"/>
                  </a:lnTo>
                  <a:lnTo>
                    <a:pt x="2281" y="3180"/>
                  </a:lnTo>
                  <a:cubicBezTo>
                    <a:pt x="2281" y="3086"/>
                    <a:pt x="2343" y="3009"/>
                    <a:pt x="2420" y="2962"/>
                  </a:cubicBezTo>
                  <a:cubicBezTo>
                    <a:pt x="2467" y="2947"/>
                    <a:pt x="2514" y="2931"/>
                    <a:pt x="2560" y="2885"/>
                  </a:cubicBezTo>
                  <a:cubicBezTo>
                    <a:pt x="2599" y="2862"/>
                    <a:pt x="2641" y="2850"/>
                    <a:pt x="2684" y="2850"/>
                  </a:cubicBezTo>
                  <a:cubicBezTo>
                    <a:pt x="2727" y="2850"/>
                    <a:pt x="2769" y="2862"/>
                    <a:pt x="2808" y="2885"/>
                  </a:cubicBezTo>
                  <a:lnTo>
                    <a:pt x="3087" y="3040"/>
                  </a:lnTo>
                  <a:lnTo>
                    <a:pt x="3584" y="2187"/>
                  </a:lnTo>
                  <a:lnTo>
                    <a:pt x="3320" y="2032"/>
                  </a:lnTo>
                  <a:cubicBezTo>
                    <a:pt x="3242" y="2001"/>
                    <a:pt x="3196" y="1908"/>
                    <a:pt x="3196" y="1830"/>
                  </a:cubicBezTo>
                  <a:lnTo>
                    <a:pt x="3196" y="1753"/>
                  </a:lnTo>
                  <a:lnTo>
                    <a:pt x="3196" y="1675"/>
                  </a:lnTo>
                  <a:cubicBezTo>
                    <a:pt x="3196" y="1567"/>
                    <a:pt x="3242" y="1505"/>
                    <a:pt x="3320" y="1458"/>
                  </a:cubicBezTo>
                  <a:lnTo>
                    <a:pt x="3584" y="1303"/>
                  </a:lnTo>
                  <a:lnTo>
                    <a:pt x="3087" y="450"/>
                  </a:lnTo>
                  <a:lnTo>
                    <a:pt x="2808" y="605"/>
                  </a:lnTo>
                  <a:cubicBezTo>
                    <a:pt x="2769" y="628"/>
                    <a:pt x="2727" y="640"/>
                    <a:pt x="2684" y="640"/>
                  </a:cubicBezTo>
                  <a:cubicBezTo>
                    <a:pt x="2641" y="640"/>
                    <a:pt x="2599" y="628"/>
                    <a:pt x="2560" y="605"/>
                  </a:cubicBezTo>
                  <a:cubicBezTo>
                    <a:pt x="2514" y="589"/>
                    <a:pt x="2483" y="543"/>
                    <a:pt x="2420" y="527"/>
                  </a:cubicBezTo>
                  <a:cubicBezTo>
                    <a:pt x="2343" y="496"/>
                    <a:pt x="2281" y="419"/>
                    <a:pt x="2281" y="310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76"/>
            <p:cNvSpPr/>
            <p:nvPr/>
          </p:nvSpPr>
          <p:spPr>
            <a:xfrm>
              <a:off x="1736550" y="2108950"/>
              <a:ext cx="89600" cy="87275"/>
            </a:xfrm>
            <a:custGeom>
              <a:rect b="b" l="l" r="r" t="t"/>
              <a:pathLst>
                <a:path extrusionOk="0" h="3491" w="3584">
                  <a:moveTo>
                    <a:pt x="1815" y="931"/>
                  </a:moveTo>
                  <a:cubicBezTo>
                    <a:pt x="2280" y="931"/>
                    <a:pt x="2637" y="1304"/>
                    <a:pt x="2637" y="1753"/>
                  </a:cubicBezTo>
                  <a:cubicBezTo>
                    <a:pt x="2637" y="2188"/>
                    <a:pt x="2265" y="2560"/>
                    <a:pt x="1815" y="2560"/>
                  </a:cubicBezTo>
                  <a:cubicBezTo>
                    <a:pt x="1365" y="2560"/>
                    <a:pt x="1009" y="2188"/>
                    <a:pt x="1009" y="1753"/>
                  </a:cubicBezTo>
                  <a:cubicBezTo>
                    <a:pt x="1009" y="1304"/>
                    <a:pt x="1365" y="931"/>
                    <a:pt x="1815" y="931"/>
                  </a:cubicBezTo>
                  <a:close/>
                  <a:moveTo>
                    <a:pt x="1288" y="1"/>
                  </a:moveTo>
                  <a:lnTo>
                    <a:pt x="1288" y="311"/>
                  </a:lnTo>
                  <a:cubicBezTo>
                    <a:pt x="1288" y="404"/>
                    <a:pt x="1241" y="482"/>
                    <a:pt x="1164" y="528"/>
                  </a:cubicBezTo>
                  <a:cubicBezTo>
                    <a:pt x="1117" y="544"/>
                    <a:pt x="1055" y="559"/>
                    <a:pt x="1024" y="606"/>
                  </a:cubicBezTo>
                  <a:cubicBezTo>
                    <a:pt x="985" y="637"/>
                    <a:pt x="939" y="652"/>
                    <a:pt x="894" y="652"/>
                  </a:cubicBezTo>
                  <a:cubicBezTo>
                    <a:pt x="850" y="652"/>
                    <a:pt x="807" y="637"/>
                    <a:pt x="776" y="606"/>
                  </a:cubicBezTo>
                  <a:lnTo>
                    <a:pt x="497" y="451"/>
                  </a:lnTo>
                  <a:lnTo>
                    <a:pt x="0" y="1304"/>
                  </a:lnTo>
                  <a:lnTo>
                    <a:pt x="264" y="1459"/>
                  </a:lnTo>
                  <a:cubicBezTo>
                    <a:pt x="342" y="1490"/>
                    <a:pt x="388" y="1598"/>
                    <a:pt x="388" y="1676"/>
                  </a:cubicBezTo>
                  <a:lnTo>
                    <a:pt x="388" y="1753"/>
                  </a:lnTo>
                  <a:lnTo>
                    <a:pt x="388" y="1831"/>
                  </a:lnTo>
                  <a:cubicBezTo>
                    <a:pt x="388" y="1924"/>
                    <a:pt x="342" y="2001"/>
                    <a:pt x="264" y="2033"/>
                  </a:cubicBezTo>
                  <a:lnTo>
                    <a:pt x="0" y="2188"/>
                  </a:lnTo>
                  <a:lnTo>
                    <a:pt x="497" y="3041"/>
                  </a:lnTo>
                  <a:lnTo>
                    <a:pt x="776" y="2886"/>
                  </a:lnTo>
                  <a:cubicBezTo>
                    <a:pt x="815" y="2870"/>
                    <a:pt x="857" y="2862"/>
                    <a:pt x="900" y="2862"/>
                  </a:cubicBezTo>
                  <a:cubicBezTo>
                    <a:pt x="943" y="2862"/>
                    <a:pt x="985" y="2870"/>
                    <a:pt x="1024" y="2886"/>
                  </a:cubicBezTo>
                  <a:cubicBezTo>
                    <a:pt x="1055" y="2917"/>
                    <a:pt x="1102" y="2948"/>
                    <a:pt x="1164" y="2963"/>
                  </a:cubicBezTo>
                  <a:cubicBezTo>
                    <a:pt x="1241" y="3010"/>
                    <a:pt x="1288" y="3087"/>
                    <a:pt x="1288" y="3180"/>
                  </a:cubicBezTo>
                  <a:lnTo>
                    <a:pt x="1288" y="3490"/>
                  </a:lnTo>
                  <a:lnTo>
                    <a:pt x="2280" y="3490"/>
                  </a:lnTo>
                  <a:lnTo>
                    <a:pt x="2280" y="3180"/>
                  </a:lnTo>
                  <a:cubicBezTo>
                    <a:pt x="2280" y="3087"/>
                    <a:pt x="2342" y="3010"/>
                    <a:pt x="2420" y="2963"/>
                  </a:cubicBezTo>
                  <a:cubicBezTo>
                    <a:pt x="2451" y="2948"/>
                    <a:pt x="2498" y="2932"/>
                    <a:pt x="2560" y="2886"/>
                  </a:cubicBezTo>
                  <a:cubicBezTo>
                    <a:pt x="2598" y="2862"/>
                    <a:pt x="2641" y="2851"/>
                    <a:pt x="2684" y="2851"/>
                  </a:cubicBezTo>
                  <a:cubicBezTo>
                    <a:pt x="2726" y="2851"/>
                    <a:pt x="2769" y="2862"/>
                    <a:pt x="2808" y="2886"/>
                  </a:cubicBezTo>
                  <a:lnTo>
                    <a:pt x="3071" y="3041"/>
                  </a:lnTo>
                  <a:lnTo>
                    <a:pt x="3583" y="2188"/>
                  </a:lnTo>
                  <a:lnTo>
                    <a:pt x="3304" y="2033"/>
                  </a:lnTo>
                  <a:cubicBezTo>
                    <a:pt x="3226" y="2001"/>
                    <a:pt x="3195" y="1908"/>
                    <a:pt x="3195" y="1831"/>
                  </a:cubicBezTo>
                  <a:lnTo>
                    <a:pt x="3195" y="1753"/>
                  </a:lnTo>
                  <a:lnTo>
                    <a:pt x="3195" y="1676"/>
                  </a:lnTo>
                  <a:cubicBezTo>
                    <a:pt x="3195" y="1567"/>
                    <a:pt x="3226" y="1490"/>
                    <a:pt x="3304" y="1459"/>
                  </a:cubicBezTo>
                  <a:lnTo>
                    <a:pt x="3583" y="1304"/>
                  </a:lnTo>
                  <a:lnTo>
                    <a:pt x="3071" y="451"/>
                  </a:lnTo>
                  <a:lnTo>
                    <a:pt x="2808" y="606"/>
                  </a:lnTo>
                  <a:cubicBezTo>
                    <a:pt x="2769" y="621"/>
                    <a:pt x="2722" y="629"/>
                    <a:pt x="2678" y="629"/>
                  </a:cubicBezTo>
                  <a:cubicBezTo>
                    <a:pt x="2633" y="629"/>
                    <a:pt x="2591" y="621"/>
                    <a:pt x="2560" y="606"/>
                  </a:cubicBezTo>
                  <a:cubicBezTo>
                    <a:pt x="2513" y="590"/>
                    <a:pt x="2482" y="544"/>
                    <a:pt x="2420" y="528"/>
                  </a:cubicBezTo>
                  <a:cubicBezTo>
                    <a:pt x="2342" y="482"/>
                    <a:pt x="2280" y="404"/>
                    <a:pt x="2280" y="311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76"/>
            <p:cNvSpPr/>
            <p:nvPr/>
          </p:nvSpPr>
          <p:spPr>
            <a:xfrm>
              <a:off x="2277450" y="2667300"/>
              <a:ext cx="69825" cy="302075"/>
            </a:xfrm>
            <a:custGeom>
              <a:rect b="b" l="l" r="r" t="t"/>
              <a:pathLst>
                <a:path extrusionOk="0" h="12083" w="2793">
                  <a:moveTo>
                    <a:pt x="0" y="1"/>
                  </a:moveTo>
                  <a:lnTo>
                    <a:pt x="0" y="3258"/>
                  </a:lnTo>
                  <a:lnTo>
                    <a:pt x="2684" y="6949"/>
                  </a:lnTo>
                  <a:lnTo>
                    <a:pt x="2684" y="12083"/>
                  </a:lnTo>
                  <a:lnTo>
                    <a:pt x="2792" y="12083"/>
                  </a:lnTo>
                  <a:lnTo>
                    <a:pt x="2792" y="6902"/>
                  </a:lnTo>
                  <a:lnTo>
                    <a:pt x="93" y="321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76"/>
            <p:cNvSpPr/>
            <p:nvPr/>
          </p:nvSpPr>
          <p:spPr>
            <a:xfrm>
              <a:off x="2270850" y="2653725"/>
              <a:ext cx="14775" cy="14775"/>
            </a:xfrm>
            <a:custGeom>
              <a:rect b="b" l="l" r="r" t="t"/>
              <a:pathLst>
                <a:path extrusionOk="0" h="591" w="591">
                  <a:moveTo>
                    <a:pt x="295" y="94"/>
                  </a:moveTo>
                  <a:cubicBezTo>
                    <a:pt x="419" y="94"/>
                    <a:pt x="497" y="202"/>
                    <a:pt x="497" y="295"/>
                  </a:cubicBezTo>
                  <a:cubicBezTo>
                    <a:pt x="497" y="404"/>
                    <a:pt x="419" y="482"/>
                    <a:pt x="295" y="482"/>
                  </a:cubicBezTo>
                  <a:cubicBezTo>
                    <a:pt x="187" y="482"/>
                    <a:pt x="109" y="404"/>
                    <a:pt x="109" y="295"/>
                  </a:cubicBezTo>
                  <a:cubicBezTo>
                    <a:pt x="109" y="171"/>
                    <a:pt x="187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0"/>
                    <a:pt x="140" y="590"/>
                    <a:pt x="295" y="590"/>
                  </a:cubicBezTo>
                  <a:cubicBezTo>
                    <a:pt x="450" y="590"/>
                    <a:pt x="590" y="466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76"/>
            <p:cNvSpPr/>
            <p:nvPr/>
          </p:nvSpPr>
          <p:spPr>
            <a:xfrm>
              <a:off x="2260000" y="2714225"/>
              <a:ext cx="69825" cy="255150"/>
            </a:xfrm>
            <a:custGeom>
              <a:rect b="b" l="l" r="r" t="t"/>
              <a:pathLst>
                <a:path extrusionOk="0" h="10206" w="2793">
                  <a:moveTo>
                    <a:pt x="0" y="0"/>
                  </a:moveTo>
                  <a:lnTo>
                    <a:pt x="0" y="1830"/>
                  </a:lnTo>
                  <a:lnTo>
                    <a:pt x="2684" y="5506"/>
                  </a:lnTo>
                  <a:lnTo>
                    <a:pt x="2684" y="10206"/>
                  </a:lnTo>
                  <a:lnTo>
                    <a:pt x="2792" y="10206"/>
                  </a:lnTo>
                  <a:lnTo>
                    <a:pt x="2792" y="5475"/>
                  </a:lnTo>
                  <a:lnTo>
                    <a:pt x="93" y="178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76"/>
            <p:cNvSpPr/>
            <p:nvPr/>
          </p:nvSpPr>
          <p:spPr>
            <a:xfrm>
              <a:off x="2253400" y="2701425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5" y="93"/>
                  </a:moveTo>
                  <a:cubicBezTo>
                    <a:pt x="420" y="93"/>
                    <a:pt x="497" y="187"/>
                    <a:pt x="497" y="280"/>
                  </a:cubicBezTo>
                  <a:cubicBezTo>
                    <a:pt x="497" y="404"/>
                    <a:pt x="420" y="481"/>
                    <a:pt x="295" y="481"/>
                  </a:cubicBezTo>
                  <a:cubicBezTo>
                    <a:pt x="187" y="481"/>
                    <a:pt x="109" y="404"/>
                    <a:pt x="109" y="280"/>
                  </a:cubicBezTo>
                  <a:cubicBezTo>
                    <a:pt x="109" y="171"/>
                    <a:pt x="187" y="93"/>
                    <a:pt x="295" y="93"/>
                  </a:cubicBezTo>
                  <a:close/>
                  <a:moveTo>
                    <a:pt x="295" y="0"/>
                  </a:moveTo>
                  <a:cubicBezTo>
                    <a:pt x="140" y="0"/>
                    <a:pt x="1" y="124"/>
                    <a:pt x="1" y="280"/>
                  </a:cubicBezTo>
                  <a:cubicBezTo>
                    <a:pt x="1" y="435"/>
                    <a:pt x="140" y="574"/>
                    <a:pt x="295" y="574"/>
                  </a:cubicBezTo>
                  <a:cubicBezTo>
                    <a:pt x="451" y="574"/>
                    <a:pt x="590" y="435"/>
                    <a:pt x="590" y="280"/>
                  </a:cubicBezTo>
                  <a:cubicBezTo>
                    <a:pt x="590" y="124"/>
                    <a:pt x="451" y="0"/>
                    <a:pt x="2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76"/>
            <p:cNvSpPr/>
            <p:nvPr/>
          </p:nvSpPr>
          <p:spPr>
            <a:xfrm>
              <a:off x="2361575" y="2737475"/>
              <a:ext cx="2350" cy="231900"/>
            </a:xfrm>
            <a:custGeom>
              <a:rect b="b" l="l" r="r" t="t"/>
              <a:pathLst>
                <a:path extrusionOk="0" h="9276" w="94">
                  <a:moveTo>
                    <a:pt x="1" y="1"/>
                  </a:moveTo>
                  <a:lnTo>
                    <a:pt x="1" y="9276"/>
                  </a:lnTo>
                  <a:lnTo>
                    <a:pt x="94" y="927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76"/>
            <p:cNvSpPr/>
            <p:nvPr/>
          </p:nvSpPr>
          <p:spPr>
            <a:xfrm>
              <a:off x="2355375" y="2723900"/>
              <a:ext cx="14375" cy="14775"/>
            </a:xfrm>
            <a:custGeom>
              <a:rect b="b" l="l" r="r" t="t"/>
              <a:pathLst>
                <a:path extrusionOk="0" h="591" w="575">
                  <a:moveTo>
                    <a:pt x="295" y="110"/>
                  </a:moveTo>
                  <a:cubicBezTo>
                    <a:pt x="404" y="110"/>
                    <a:pt x="482" y="203"/>
                    <a:pt x="482" y="296"/>
                  </a:cubicBezTo>
                  <a:cubicBezTo>
                    <a:pt x="482" y="420"/>
                    <a:pt x="404" y="497"/>
                    <a:pt x="295" y="497"/>
                  </a:cubicBezTo>
                  <a:cubicBezTo>
                    <a:pt x="171" y="497"/>
                    <a:pt x="94" y="420"/>
                    <a:pt x="94" y="296"/>
                  </a:cubicBezTo>
                  <a:cubicBezTo>
                    <a:pt x="94" y="172"/>
                    <a:pt x="171" y="110"/>
                    <a:pt x="295" y="110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1"/>
                    <a:pt x="1" y="296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51" y="590"/>
                    <a:pt x="575" y="451"/>
                    <a:pt x="575" y="296"/>
                  </a:cubicBezTo>
                  <a:cubicBezTo>
                    <a:pt x="575" y="14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76"/>
            <p:cNvSpPr/>
            <p:nvPr/>
          </p:nvSpPr>
          <p:spPr>
            <a:xfrm>
              <a:off x="2377475" y="2604475"/>
              <a:ext cx="48125" cy="363350"/>
            </a:xfrm>
            <a:custGeom>
              <a:rect b="b" l="l" r="r" t="t"/>
              <a:pathLst>
                <a:path extrusionOk="0" h="14534" w="1925">
                  <a:moveTo>
                    <a:pt x="1846" y="1"/>
                  </a:moveTo>
                  <a:lnTo>
                    <a:pt x="1846" y="7089"/>
                  </a:lnTo>
                  <a:lnTo>
                    <a:pt x="1" y="10548"/>
                  </a:lnTo>
                  <a:lnTo>
                    <a:pt x="1" y="14533"/>
                  </a:lnTo>
                  <a:lnTo>
                    <a:pt x="109" y="14533"/>
                  </a:lnTo>
                  <a:lnTo>
                    <a:pt x="109" y="10563"/>
                  </a:lnTo>
                  <a:lnTo>
                    <a:pt x="1924" y="7104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76"/>
            <p:cNvSpPr/>
            <p:nvPr/>
          </p:nvSpPr>
          <p:spPr>
            <a:xfrm>
              <a:off x="2417425" y="2590925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95" y="109"/>
                  </a:moveTo>
                  <a:cubicBezTo>
                    <a:pt x="388" y="109"/>
                    <a:pt x="481" y="186"/>
                    <a:pt x="481" y="310"/>
                  </a:cubicBezTo>
                  <a:cubicBezTo>
                    <a:pt x="481" y="419"/>
                    <a:pt x="404" y="496"/>
                    <a:pt x="295" y="496"/>
                  </a:cubicBezTo>
                  <a:cubicBezTo>
                    <a:pt x="171" y="496"/>
                    <a:pt x="93" y="419"/>
                    <a:pt x="93" y="310"/>
                  </a:cubicBezTo>
                  <a:cubicBezTo>
                    <a:pt x="93" y="186"/>
                    <a:pt x="171" y="109"/>
                    <a:pt x="295" y="109"/>
                  </a:cubicBezTo>
                  <a:close/>
                  <a:moveTo>
                    <a:pt x="295" y="0"/>
                  </a:moveTo>
                  <a:cubicBezTo>
                    <a:pt x="140" y="0"/>
                    <a:pt x="0" y="124"/>
                    <a:pt x="0" y="279"/>
                  </a:cubicBezTo>
                  <a:cubicBezTo>
                    <a:pt x="0" y="434"/>
                    <a:pt x="140" y="574"/>
                    <a:pt x="295" y="574"/>
                  </a:cubicBezTo>
                  <a:cubicBezTo>
                    <a:pt x="450" y="574"/>
                    <a:pt x="574" y="434"/>
                    <a:pt x="574" y="279"/>
                  </a:cubicBezTo>
                  <a:cubicBezTo>
                    <a:pt x="574" y="124"/>
                    <a:pt x="450" y="0"/>
                    <a:pt x="2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76"/>
            <p:cNvSpPr/>
            <p:nvPr/>
          </p:nvSpPr>
          <p:spPr>
            <a:xfrm>
              <a:off x="2393775" y="2680100"/>
              <a:ext cx="56250" cy="287725"/>
            </a:xfrm>
            <a:custGeom>
              <a:rect b="b" l="l" r="r" t="t"/>
              <a:pathLst>
                <a:path extrusionOk="0" h="11509" w="2250">
                  <a:moveTo>
                    <a:pt x="2156" y="0"/>
                  </a:moveTo>
                  <a:lnTo>
                    <a:pt x="2156" y="4064"/>
                  </a:lnTo>
                  <a:lnTo>
                    <a:pt x="0" y="7879"/>
                  </a:lnTo>
                  <a:lnTo>
                    <a:pt x="0" y="11508"/>
                  </a:lnTo>
                  <a:lnTo>
                    <a:pt x="93" y="11508"/>
                  </a:lnTo>
                  <a:lnTo>
                    <a:pt x="93" y="7926"/>
                  </a:lnTo>
                  <a:lnTo>
                    <a:pt x="2249" y="4079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76"/>
            <p:cNvSpPr/>
            <p:nvPr/>
          </p:nvSpPr>
          <p:spPr>
            <a:xfrm>
              <a:off x="2441450" y="2666525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6" y="109"/>
                  </a:moveTo>
                  <a:cubicBezTo>
                    <a:pt x="420" y="109"/>
                    <a:pt x="497" y="187"/>
                    <a:pt x="497" y="311"/>
                  </a:cubicBezTo>
                  <a:cubicBezTo>
                    <a:pt x="497" y="419"/>
                    <a:pt x="420" y="497"/>
                    <a:pt x="296" y="497"/>
                  </a:cubicBezTo>
                  <a:cubicBezTo>
                    <a:pt x="187" y="497"/>
                    <a:pt x="109" y="419"/>
                    <a:pt x="109" y="311"/>
                  </a:cubicBezTo>
                  <a:cubicBezTo>
                    <a:pt x="109" y="187"/>
                    <a:pt x="187" y="109"/>
                    <a:pt x="296" y="109"/>
                  </a:cubicBezTo>
                  <a:close/>
                  <a:moveTo>
                    <a:pt x="296" y="1"/>
                  </a:moveTo>
                  <a:cubicBezTo>
                    <a:pt x="141" y="1"/>
                    <a:pt x="1" y="125"/>
                    <a:pt x="1" y="280"/>
                  </a:cubicBezTo>
                  <a:cubicBezTo>
                    <a:pt x="1" y="435"/>
                    <a:pt x="141" y="574"/>
                    <a:pt x="296" y="574"/>
                  </a:cubicBezTo>
                  <a:cubicBezTo>
                    <a:pt x="451" y="574"/>
                    <a:pt x="590" y="466"/>
                    <a:pt x="590" y="280"/>
                  </a:cubicBezTo>
                  <a:cubicBezTo>
                    <a:pt x="590" y="125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76"/>
            <p:cNvSpPr/>
            <p:nvPr/>
          </p:nvSpPr>
          <p:spPr>
            <a:xfrm>
              <a:off x="1700100" y="2441625"/>
              <a:ext cx="69825" cy="527750"/>
            </a:xfrm>
            <a:custGeom>
              <a:rect b="b" l="l" r="r" t="t"/>
              <a:pathLst>
                <a:path extrusionOk="0" h="21110" w="2793">
                  <a:moveTo>
                    <a:pt x="2699" y="1"/>
                  </a:moveTo>
                  <a:lnTo>
                    <a:pt x="2699" y="3227"/>
                  </a:lnTo>
                  <a:lnTo>
                    <a:pt x="1" y="6918"/>
                  </a:lnTo>
                  <a:lnTo>
                    <a:pt x="1" y="21110"/>
                  </a:lnTo>
                  <a:lnTo>
                    <a:pt x="94" y="21110"/>
                  </a:lnTo>
                  <a:lnTo>
                    <a:pt x="94" y="6949"/>
                  </a:lnTo>
                  <a:lnTo>
                    <a:pt x="2792" y="3258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76"/>
            <p:cNvSpPr/>
            <p:nvPr/>
          </p:nvSpPr>
          <p:spPr>
            <a:xfrm>
              <a:off x="1761750" y="2428450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80" y="94"/>
                  </a:moveTo>
                  <a:cubicBezTo>
                    <a:pt x="388" y="94"/>
                    <a:pt x="481" y="187"/>
                    <a:pt x="481" y="295"/>
                  </a:cubicBezTo>
                  <a:cubicBezTo>
                    <a:pt x="481" y="404"/>
                    <a:pt x="404" y="481"/>
                    <a:pt x="280" y="481"/>
                  </a:cubicBezTo>
                  <a:cubicBezTo>
                    <a:pt x="171" y="481"/>
                    <a:pt x="94" y="404"/>
                    <a:pt x="94" y="295"/>
                  </a:cubicBezTo>
                  <a:cubicBezTo>
                    <a:pt x="94" y="171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5" y="1"/>
                    <a:pt x="1" y="140"/>
                    <a:pt x="1" y="295"/>
                  </a:cubicBezTo>
                  <a:cubicBezTo>
                    <a:pt x="1" y="450"/>
                    <a:pt x="125" y="575"/>
                    <a:pt x="280" y="575"/>
                  </a:cubicBezTo>
                  <a:cubicBezTo>
                    <a:pt x="435" y="575"/>
                    <a:pt x="559" y="450"/>
                    <a:pt x="574" y="295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76"/>
            <p:cNvSpPr/>
            <p:nvPr/>
          </p:nvSpPr>
          <p:spPr>
            <a:xfrm>
              <a:off x="1717550" y="2488950"/>
              <a:ext cx="69825" cy="480425"/>
            </a:xfrm>
            <a:custGeom>
              <a:rect b="b" l="l" r="r" t="t"/>
              <a:pathLst>
                <a:path extrusionOk="0" h="19217" w="2793">
                  <a:moveTo>
                    <a:pt x="2699" y="0"/>
                  </a:moveTo>
                  <a:lnTo>
                    <a:pt x="2699" y="1784"/>
                  </a:lnTo>
                  <a:lnTo>
                    <a:pt x="1" y="5475"/>
                  </a:lnTo>
                  <a:lnTo>
                    <a:pt x="1" y="19217"/>
                  </a:lnTo>
                  <a:lnTo>
                    <a:pt x="78" y="19217"/>
                  </a:lnTo>
                  <a:lnTo>
                    <a:pt x="78" y="5506"/>
                  </a:lnTo>
                  <a:lnTo>
                    <a:pt x="2792" y="1799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76"/>
            <p:cNvSpPr/>
            <p:nvPr/>
          </p:nvSpPr>
          <p:spPr>
            <a:xfrm>
              <a:off x="1778425" y="2475750"/>
              <a:ext cx="14750" cy="14775"/>
            </a:xfrm>
            <a:custGeom>
              <a:rect b="b" l="l" r="r" t="t"/>
              <a:pathLst>
                <a:path extrusionOk="0" h="591" w="590">
                  <a:moveTo>
                    <a:pt x="295" y="109"/>
                  </a:moveTo>
                  <a:cubicBezTo>
                    <a:pt x="419" y="109"/>
                    <a:pt x="497" y="187"/>
                    <a:pt x="497" y="295"/>
                  </a:cubicBezTo>
                  <a:cubicBezTo>
                    <a:pt x="497" y="420"/>
                    <a:pt x="419" y="497"/>
                    <a:pt x="295" y="497"/>
                  </a:cubicBezTo>
                  <a:cubicBezTo>
                    <a:pt x="187" y="497"/>
                    <a:pt x="109" y="420"/>
                    <a:pt x="109" y="295"/>
                  </a:cubicBezTo>
                  <a:cubicBezTo>
                    <a:pt x="109" y="187"/>
                    <a:pt x="187" y="109"/>
                    <a:pt x="295" y="109"/>
                  </a:cubicBezTo>
                  <a:close/>
                  <a:moveTo>
                    <a:pt x="295" y="1"/>
                  </a:moveTo>
                  <a:cubicBezTo>
                    <a:pt x="140" y="1"/>
                    <a:pt x="1" y="140"/>
                    <a:pt x="1" y="295"/>
                  </a:cubicBezTo>
                  <a:cubicBezTo>
                    <a:pt x="1" y="451"/>
                    <a:pt x="140" y="590"/>
                    <a:pt x="295" y="590"/>
                  </a:cubicBezTo>
                  <a:cubicBezTo>
                    <a:pt x="466" y="590"/>
                    <a:pt x="590" y="451"/>
                    <a:pt x="590" y="295"/>
                  </a:cubicBezTo>
                  <a:cubicBezTo>
                    <a:pt x="590" y="140"/>
                    <a:pt x="450" y="1"/>
                    <a:pt x="29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76"/>
            <p:cNvSpPr/>
            <p:nvPr/>
          </p:nvSpPr>
          <p:spPr>
            <a:xfrm>
              <a:off x="1683050" y="2421475"/>
              <a:ext cx="2350" cy="547900"/>
            </a:xfrm>
            <a:custGeom>
              <a:rect b="b" l="l" r="r" t="t"/>
              <a:pathLst>
                <a:path extrusionOk="0" h="21916" w="94">
                  <a:moveTo>
                    <a:pt x="0" y="0"/>
                  </a:moveTo>
                  <a:lnTo>
                    <a:pt x="0" y="21916"/>
                  </a:lnTo>
                  <a:lnTo>
                    <a:pt x="93" y="219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76"/>
            <p:cNvSpPr/>
            <p:nvPr/>
          </p:nvSpPr>
          <p:spPr>
            <a:xfrm>
              <a:off x="1677225" y="2408675"/>
              <a:ext cx="14750" cy="14375"/>
            </a:xfrm>
            <a:custGeom>
              <a:rect b="b" l="l" r="r" t="t"/>
              <a:pathLst>
                <a:path extrusionOk="0" h="575" w="590">
                  <a:moveTo>
                    <a:pt x="295" y="94"/>
                  </a:moveTo>
                  <a:cubicBezTo>
                    <a:pt x="388" y="94"/>
                    <a:pt x="481" y="171"/>
                    <a:pt x="481" y="280"/>
                  </a:cubicBezTo>
                  <a:cubicBezTo>
                    <a:pt x="481" y="404"/>
                    <a:pt x="404" y="481"/>
                    <a:pt x="295" y="481"/>
                  </a:cubicBezTo>
                  <a:cubicBezTo>
                    <a:pt x="171" y="481"/>
                    <a:pt x="94" y="404"/>
                    <a:pt x="94" y="280"/>
                  </a:cubicBezTo>
                  <a:cubicBezTo>
                    <a:pt x="94" y="171"/>
                    <a:pt x="171" y="94"/>
                    <a:pt x="295" y="94"/>
                  </a:cubicBezTo>
                  <a:close/>
                  <a:moveTo>
                    <a:pt x="295" y="1"/>
                  </a:moveTo>
                  <a:cubicBezTo>
                    <a:pt x="140" y="1"/>
                    <a:pt x="1" y="125"/>
                    <a:pt x="1" y="280"/>
                  </a:cubicBezTo>
                  <a:cubicBezTo>
                    <a:pt x="1" y="435"/>
                    <a:pt x="140" y="575"/>
                    <a:pt x="295" y="575"/>
                  </a:cubicBezTo>
                  <a:cubicBezTo>
                    <a:pt x="450" y="575"/>
                    <a:pt x="559" y="435"/>
                    <a:pt x="590" y="280"/>
                  </a:cubicBezTo>
                  <a:cubicBezTo>
                    <a:pt x="590" y="125"/>
                    <a:pt x="45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76"/>
            <p:cNvSpPr/>
            <p:nvPr/>
          </p:nvSpPr>
          <p:spPr>
            <a:xfrm>
              <a:off x="1621000" y="2356325"/>
              <a:ext cx="48500" cy="611500"/>
            </a:xfrm>
            <a:custGeom>
              <a:rect b="b" l="l" r="r" t="t"/>
              <a:pathLst>
                <a:path extrusionOk="0" h="24460" w="1940">
                  <a:moveTo>
                    <a:pt x="1" y="1"/>
                  </a:moveTo>
                  <a:lnTo>
                    <a:pt x="1" y="8019"/>
                  </a:lnTo>
                  <a:lnTo>
                    <a:pt x="1846" y="11478"/>
                  </a:lnTo>
                  <a:lnTo>
                    <a:pt x="1846" y="24459"/>
                  </a:lnTo>
                  <a:lnTo>
                    <a:pt x="1939" y="24459"/>
                  </a:lnTo>
                  <a:lnTo>
                    <a:pt x="1939" y="11447"/>
                  </a:lnTo>
                  <a:lnTo>
                    <a:pt x="94" y="8004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76"/>
            <p:cNvSpPr/>
            <p:nvPr/>
          </p:nvSpPr>
          <p:spPr>
            <a:xfrm>
              <a:off x="1615175" y="2343150"/>
              <a:ext cx="14775" cy="14375"/>
            </a:xfrm>
            <a:custGeom>
              <a:rect b="b" l="l" r="r" t="t"/>
              <a:pathLst>
                <a:path extrusionOk="0" h="575" w="591">
                  <a:moveTo>
                    <a:pt x="296" y="94"/>
                  </a:moveTo>
                  <a:cubicBezTo>
                    <a:pt x="389" y="94"/>
                    <a:pt x="482" y="171"/>
                    <a:pt x="482" y="295"/>
                  </a:cubicBezTo>
                  <a:cubicBezTo>
                    <a:pt x="482" y="404"/>
                    <a:pt x="404" y="481"/>
                    <a:pt x="296" y="481"/>
                  </a:cubicBezTo>
                  <a:cubicBezTo>
                    <a:pt x="172" y="481"/>
                    <a:pt x="94" y="404"/>
                    <a:pt x="94" y="295"/>
                  </a:cubicBezTo>
                  <a:cubicBezTo>
                    <a:pt x="94" y="171"/>
                    <a:pt x="172" y="94"/>
                    <a:pt x="296" y="94"/>
                  </a:cubicBezTo>
                  <a:close/>
                  <a:moveTo>
                    <a:pt x="296" y="1"/>
                  </a:moveTo>
                  <a:cubicBezTo>
                    <a:pt x="141" y="1"/>
                    <a:pt x="1" y="140"/>
                    <a:pt x="1" y="295"/>
                  </a:cubicBezTo>
                  <a:cubicBezTo>
                    <a:pt x="1" y="450"/>
                    <a:pt x="141" y="574"/>
                    <a:pt x="296" y="574"/>
                  </a:cubicBezTo>
                  <a:cubicBezTo>
                    <a:pt x="451" y="574"/>
                    <a:pt x="559" y="450"/>
                    <a:pt x="590" y="295"/>
                  </a:cubicBezTo>
                  <a:cubicBezTo>
                    <a:pt x="590" y="140"/>
                    <a:pt x="451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76"/>
            <p:cNvSpPr/>
            <p:nvPr/>
          </p:nvSpPr>
          <p:spPr>
            <a:xfrm>
              <a:off x="1596975" y="2431950"/>
              <a:ext cx="56625" cy="535875"/>
            </a:xfrm>
            <a:custGeom>
              <a:rect b="b" l="l" r="r" t="t"/>
              <a:pathLst>
                <a:path extrusionOk="0" h="21435" w="2265">
                  <a:moveTo>
                    <a:pt x="0" y="0"/>
                  </a:moveTo>
                  <a:lnTo>
                    <a:pt x="0" y="4994"/>
                  </a:lnTo>
                  <a:lnTo>
                    <a:pt x="2171" y="8810"/>
                  </a:lnTo>
                  <a:lnTo>
                    <a:pt x="2171" y="21434"/>
                  </a:lnTo>
                  <a:lnTo>
                    <a:pt x="2264" y="21434"/>
                  </a:lnTo>
                  <a:lnTo>
                    <a:pt x="2264" y="8794"/>
                  </a:lnTo>
                  <a:lnTo>
                    <a:pt x="93" y="497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76"/>
            <p:cNvSpPr/>
            <p:nvPr/>
          </p:nvSpPr>
          <p:spPr>
            <a:xfrm>
              <a:off x="1591150" y="2418750"/>
              <a:ext cx="14375" cy="14375"/>
            </a:xfrm>
            <a:custGeom>
              <a:rect b="b" l="l" r="r" t="t"/>
              <a:pathLst>
                <a:path extrusionOk="0" h="575" w="575">
                  <a:moveTo>
                    <a:pt x="280" y="94"/>
                  </a:moveTo>
                  <a:cubicBezTo>
                    <a:pt x="388" y="94"/>
                    <a:pt x="481" y="172"/>
                    <a:pt x="481" y="296"/>
                  </a:cubicBezTo>
                  <a:cubicBezTo>
                    <a:pt x="481" y="404"/>
                    <a:pt x="404" y="482"/>
                    <a:pt x="280" y="482"/>
                  </a:cubicBezTo>
                  <a:cubicBezTo>
                    <a:pt x="171" y="482"/>
                    <a:pt x="93" y="404"/>
                    <a:pt x="93" y="296"/>
                  </a:cubicBezTo>
                  <a:cubicBezTo>
                    <a:pt x="93" y="172"/>
                    <a:pt x="171" y="94"/>
                    <a:pt x="280" y="94"/>
                  </a:cubicBezTo>
                  <a:close/>
                  <a:moveTo>
                    <a:pt x="280" y="1"/>
                  </a:moveTo>
                  <a:cubicBezTo>
                    <a:pt x="124" y="1"/>
                    <a:pt x="0" y="140"/>
                    <a:pt x="0" y="296"/>
                  </a:cubicBezTo>
                  <a:cubicBezTo>
                    <a:pt x="0" y="451"/>
                    <a:pt x="124" y="575"/>
                    <a:pt x="280" y="575"/>
                  </a:cubicBezTo>
                  <a:cubicBezTo>
                    <a:pt x="435" y="575"/>
                    <a:pt x="574" y="451"/>
                    <a:pt x="574" y="296"/>
                  </a:cubicBezTo>
                  <a:cubicBezTo>
                    <a:pt x="574" y="140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76"/>
            <p:cNvSpPr/>
            <p:nvPr/>
          </p:nvSpPr>
          <p:spPr>
            <a:xfrm>
              <a:off x="1562850" y="2967025"/>
              <a:ext cx="921275" cy="2350"/>
            </a:xfrm>
            <a:custGeom>
              <a:rect b="b" l="l" r="r" t="t"/>
              <a:pathLst>
                <a:path extrusionOk="0" h="94" w="36851">
                  <a:moveTo>
                    <a:pt x="18426" y="0"/>
                  </a:moveTo>
                  <a:lnTo>
                    <a:pt x="9213" y="16"/>
                  </a:lnTo>
                  <a:lnTo>
                    <a:pt x="4622" y="16"/>
                  </a:lnTo>
                  <a:lnTo>
                    <a:pt x="0" y="31"/>
                  </a:lnTo>
                  <a:lnTo>
                    <a:pt x="4622" y="78"/>
                  </a:lnTo>
                  <a:lnTo>
                    <a:pt x="9213" y="78"/>
                  </a:lnTo>
                  <a:lnTo>
                    <a:pt x="18426" y="94"/>
                  </a:lnTo>
                  <a:lnTo>
                    <a:pt x="27654" y="78"/>
                  </a:lnTo>
                  <a:lnTo>
                    <a:pt x="32245" y="78"/>
                  </a:lnTo>
                  <a:lnTo>
                    <a:pt x="36851" y="31"/>
                  </a:lnTo>
                  <a:lnTo>
                    <a:pt x="32245" y="16"/>
                  </a:lnTo>
                  <a:lnTo>
                    <a:pt x="27654" y="16"/>
                  </a:lnTo>
                  <a:lnTo>
                    <a:pt x="18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76"/>
            <p:cNvSpPr/>
            <p:nvPr/>
          </p:nvSpPr>
          <p:spPr>
            <a:xfrm>
              <a:off x="2362350" y="2754450"/>
              <a:ext cx="45025" cy="135625"/>
            </a:xfrm>
            <a:custGeom>
              <a:rect b="b" l="l" r="r" t="t"/>
              <a:pathLst>
                <a:path extrusionOk="0" h="5425" w="1801">
                  <a:moveTo>
                    <a:pt x="131" y="0"/>
                  </a:moveTo>
                  <a:cubicBezTo>
                    <a:pt x="116" y="0"/>
                    <a:pt x="100" y="28"/>
                    <a:pt x="125" y="66"/>
                  </a:cubicBezTo>
                  <a:cubicBezTo>
                    <a:pt x="745" y="718"/>
                    <a:pt x="1102" y="1571"/>
                    <a:pt x="1288" y="2424"/>
                  </a:cubicBezTo>
                  <a:cubicBezTo>
                    <a:pt x="1381" y="2889"/>
                    <a:pt x="1443" y="3354"/>
                    <a:pt x="1443" y="3851"/>
                  </a:cubicBezTo>
                  <a:cubicBezTo>
                    <a:pt x="1195" y="2936"/>
                    <a:pt x="916" y="2253"/>
                    <a:pt x="63" y="1617"/>
                  </a:cubicBezTo>
                  <a:cubicBezTo>
                    <a:pt x="55" y="1594"/>
                    <a:pt x="36" y="1582"/>
                    <a:pt x="22" y="1582"/>
                  </a:cubicBezTo>
                  <a:cubicBezTo>
                    <a:pt x="9" y="1582"/>
                    <a:pt x="1" y="1594"/>
                    <a:pt x="16" y="1617"/>
                  </a:cubicBezTo>
                  <a:cubicBezTo>
                    <a:pt x="187" y="2098"/>
                    <a:pt x="280" y="2625"/>
                    <a:pt x="513" y="3091"/>
                  </a:cubicBezTo>
                  <a:cubicBezTo>
                    <a:pt x="730" y="3509"/>
                    <a:pt x="1056" y="3804"/>
                    <a:pt x="1428" y="4083"/>
                  </a:cubicBezTo>
                  <a:cubicBezTo>
                    <a:pt x="1428" y="4099"/>
                    <a:pt x="1443" y="4114"/>
                    <a:pt x="1443" y="4130"/>
                  </a:cubicBezTo>
                  <a:cubicBezTo>
                    <a:pt x="1443" y="4549"/>
                    <a:pt x="1428" y="4967"/>
                    <a:pt x="1428" y="5402"/>
                  </a:cubicBezTo>
                  <a:cubicBezTo>
                    <a:pt x="1428" y="5417"/>
                    <a:pt x="1447" y="5425"/>
                    <a:pt x="1467" y="5425"/>
                  </a:cubicBezTo>
                  <a:cubicBezTo>
                    <a:pt x="1486" y="5425"/>
                    <a:pt x="1505" y="5417"/>
                    <a:pt x="1505" y="5402"/>
                  </a:cubicBezTo>
                  <a:cubicBezTo>
                    <a:pt x="1800" y="3509"/>
                    <a:pt x="1567" y="1385"/>
                    <a:pt x="141" y="4"/>
                  </a:cubicBezTo>
                  <a:cubicBezTo>
                    <a:pt x="138" y="1"/>
                    <a:pt x="135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76"/>
            <p:cNvSpPr/>
            <p:nvPr/>
          </p:nvSpPr>
          <p:spPr>
            <a:xfrm>
              <a:off x="2325925" y="2727075"/>
              <a:ext cx="45775" cy="45675"/>
            </a:xfrm>
            <a:custGeom>
              <a:rect b="b" l="l" r="r" t="t"/>
              <a:pathLst>
                <a:path extrusionOk="0" h="1827" w="1831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76"/>
            <p:cNvSpPr/>
            <p:nvPr/>
          </p:nvSpPr>
          <p:spPr>
            <a:xfrm>
              <a:off x="2325925" y="2727075"/>
              <a:ext cx="45775" cy="45675"/>
            </a:xfrm>
            <a:custGeom>
              <a:rect b="b" l="l" r="r" t="t"/>
              <a:pathLst>
                <a:path extrusionOk="0" h="1827" w="1831">
                  <a:moveTo>
                    <a:pt x="515" y="1"/>
                  </a:moveTo>
                  <a:cubicBezTo>
                    <a:pt x="474" y="1"/>
                    <a:pt x="436" y="9"/>
                    <a:pt x="403" y="29"/>
                  </a:cubicBezTo>
                  <a:cubicBezTo>
                    <a:pt x="171" y="169"/>
                    <a:pt x="589" y="463"/>
                    <a:pt x="745" y="556"/>
                  </a:cubicBezTo>
                  <a:cubicBezTo>
                    <a:pt x="434" y="556"/>
                    <a:pt x="0" y="727"/>
                    <a:pt x="78" y="1084"/>
                  </a:cubicBezTo>
                  <a:lnTo>
                    <a:pt x="78" y="1099"/>
                  </a:lnTo>
                  <a:cubicBezTo>
                    <a:pt x="90" y="1176"/>
                    <a:pt x="156" y="1231"/>
                    <a:pt x="230" y="1231"/>
                  </a:cubicBezTo>
                  <a:cubicBezTo>
                    <a:pt x="246" y="1231"/>
                    <a:pt x="263" y="1229"/>
                    <a:pt x="279" y="1223"/>
                  </a:cubicBezTo>
                  <a:cubicBezTo>
                    <a:pt x="481" y="1177"/>
                    <a:pt x="605" y="1068"/>
                    <a:pt x="791" y="991"/>
                  </a:cubicBezTo>
                  <a:lnTo>
                    <a:pt x="791" y="991"/>
                  </a:lnTo>
                  <a:cubicBezTo>
                    <a:pt x="558" y="1161"/>
                    <a:pt x="279" y="1487"/>
                    <a:pt x="481" y="1735"/>
                  </a:cubicBezTo>
                  <a:lnTo>
                    <a:pt x="496" y="1766"/>
                  </a:lnTo>
                  <a:cubicBezTo>
                    <a:pt x="529" y="1807"/>
                    <a:pt x="575" y="1826"/>
                    <a:pt x="622" y="1826"/>
                  </a:cubicBezTo>
                  <a:cubicBezTo>
                    <a:pt x="664" y="1826"/>
                    <a:pt x="708" y="1811"/>
                    <a:pt x="745" y="1782"/>
                  </a:cubicBezTo>
                  <a:cubicBezTo>
                    <a:pt x="946" y="1658"/>
                    <a:pt x="1086" y="1270"/>
                    <a:pt x="1334" y="1270"/>
                  </a:cubicBezTo>
                  <a:cubicBezTo>
                    <a:pt x="1443" y="1306"/>
                    <a:pt x="1596" y="1402"/>
                    <a:pt x="1703" y="1402"/>
                  </a:cubicBezTo>
                  <a:cubicBezTo>
                    <a:pt x="1778" y="1402"/>
                    <a:pt x="1830" y="1355"/>
                    <a:pt x="1830" y="1208"/>
                  </a:cubicBezTo>
                  <a:cubicBezTo>
                    <a:pt x="1815" y="898"/>
                    <a:pt x="1520" y="618"/>
                    <a:pt x="1287" y="417"/>
                  </a:cubicBezTo>
                  <a:cubicBezTo>
                    <a:pt x="1154" y="323"/>
                    <a:pt x="769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76"/>
            <p:cNvSpPr/>
            <p:nvPr/>
          </p:nvSpPr>
          <p:spPr>
            <a:xfrm>
              <a:off x="2334825" y="2735500"/>
              <a:ext cx="38425" cy="27250"/>
            </a:xfrm>
            <a:custGeom>
              <a:rect b="b" l="l" r="r" t="t"/>
              <a:pathLst>
                <a:path extrusionOk="0" h="1090" w="1537">
                  <a:moveTo>
                    <a:pt x="249" y="0"/>
                  </a:moveTo>
                  <a:cubicBezTo>
                    <a:pt x="141" y="0"/>
                    <a:pt x="68" y="37"/>
                    <a:pt x="63" y="126"/>
                  </a:cubicBezTo>
                  <a:cubicBezTo>
                    <a:pt x="47" y="343"/>
                    <a:pt x="513" y="452"/>
                    <a:pt x="745" y="514"/>
                  </a:cubicBezTo>
                  <a:cubicBezTo>
                    <a:pt x="466" y="530"/>
                    <a:pt x="1" y="700"/>
                    <a:pt x="109" y="933"/>
                  </a:cubicBezTo>
                  <a:cubicBezTo>
                    <a:pt x="117" y="965"/>
                    <a:pt x="164" y="975"/>
                    <a:pt x="234" y="975"/>
                  </a:cubicBezTo>
                  <a:cubicBezTo>
                    <a:pt x="358" y="975"/>
                    <a:pt x="555" y="943"/>
                    <a:pt x="741" y="943"/>
                  </a:cubicBezTo>
                  <a:cubicBezTo>
                    <a:pt x="857" y="943"/>
                    <a:pt x="968" y="955"/>
                    <a:pt x="1055" y="995"/>
                  </a:cubicBezTo>
                  <a:cubicBezTo>
                    <a:pt x="1105" y="1007"/>
                    <a:pt x="1265" y="1090"/>
                    <a:pt x="1390" y="1090"/>
                  </a:cubicBezTo>
                  <a:cubicBezTo>
                    <a:pt x="1421" y="1090"/>
                    <a:pt x="1450" y="1085"/>
                    <a:pt x="1474" y="1072"/>
                  </a:cubicBezTo>
                  <a:cubicBezTo>
                    <a:pt x="1536" y="1010"/>
                    <a:pt x="1536" y="685"/>
                    <a:pt x="1117" y="359"/>
                  </a:cubicBezTo>
                  <a:cubicBezTo>
                    <a:pt x="875" y="169"/>
                    <a:pt x="48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76"/>
            <p:cNvSpPr/>
            <p:nvPr/>
          </p:nvSpPr>
          <p:spPr>
            <a:xfrm>
              <a:off x="2401525" y="2751050"/>
              <a:ext cx="47175" cy="134275"/>
            </a:xfrm>
            <a:custGeom>
              <a:rect b="b" l="l" r="r" t="t"/>
              <a:pathLst>
                <a:path extrusionOk="0" h="5371" w="1887">
                  <a:moveTo>
                    <a:pt x="1784" y="1"/>
                  </a:moveTo>
                  <a:cubicBezTo>
                    <a:pt x="326" y="1319"/>
                    <a:pt x="0" y="3459"/>
                    <a:pt x="233" y="5336"/>
                  </a:cubicBezTo>
                  <a:cubicBezTo>
                    <a:pt x="233" y="5359"/>
                    <a:pt x="252" y="5371"/>
                    <a:pt x="272" y="5371"/>
                  </a:cubicBezTo>
                  <a:cubicBezTo>
                    <a:pt x="291" y="5371"/>
                    <a:pt x="311" y="5359"/>
                    <a:pt x="311" y="5336"/>
                  </a:cubicBezTo>
                  <a:cubicBezTo>
                    <a:pt x="326" y="4902"/>
                    <a:pt x="326" y="4483"/>
                    <a:pt x="342" y="4080"/>
                  </a:cubicBezTo>
                  <a:lnTo>
                    <a:pt x="357" y="4018"/>
                  </a:lnTo>
                  <a:cubicBezTo>
                    <a:pt x="729" y="3769"/>
                    <a:pt x="1102" y="3475"/>
                    <a:pt x="1303" y="3072"/>
                  </a:cubicBezTo>
                  <a:cubicBezTo>
                    <a:pt x="1567" y="2622"/>
                    <a:pt x="1675" y="2094"/>
                    <a:pt x="1877" y="1614"/>
                  </a:cubicBezTo>
                  <a:cubicBezTo>
                    <a:pt x="1886" y="1595"/>
                    <a:pt x="1869" y="1588"/>
                    <a:pt x="1849" y="1588"/>
                  </a:cubicBezTo>
                  <a:cubicBezTo>
                    <a:pt x="1836" y="1588"/>
                    <a:pt x="1821" y="1592"/>
                    <a:pt x="1815" y="1598"/>
                  </a:cubicBezTo>
                  <a:cubicBezTo>
                    <a:pt x="947" y="2203"/>
                    <a:pt x="636" y="2854"/>
                    <a:pt x="357" y="3769"/>
                  </a:cubicBezTo>
                  <a:cubicBezTo>
                    <a:pt x="373" y="3304"/>
                    <a:pt x="450" y="2823"/>
                    <a:pt x="559" y="2358"/>
                  </a:cubicBezTo>
                  <a:cubicBezTo>
                    <a:pt x="760" y="1505"/>
                    <a:pt x="1179" y="668"/>
                    <a:pt x="1815" y="47"/>
                  </a:cubicBezTo>
                  <a:cubicBezTo>
                    <a:pt x="1831" y="32"/>
                    <a:pt x="1831" y="32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76"/>
            <p:cNvSpPr/>
            <p:nvPr/>
          </p:nvSpPr>
          <p:spPr>
            <a:xfrm>
              <a:off x="2440300" y="2724700"/>
              <a:ext cx="46175" cy="44950"/>
            </a:xfrm>
            <a:custGeom>
              <a:rect b="b" l="l" r="r" t="t"/>
              <a:pathLst>
                <a:path extrusionOk="0" h="1798" w="1847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76"/>
            <p:cNvSpPr/>
            <p:nvPr/>
          </p:nvSpPr>
          <p:spPr>
            <a:xfrm>
              <a:off x="2440300" y="2724700"/>
              <a:ext cx="46175" cy="44950"/>
            </a:xfrm>
            <a:custGeom>
              <a:rect b="b" l="l" r="r" t="t"/>
              <a:pathLst>
                <a:path extrusionOk="0" h="1798" w="1847">
                  <a:moveTo>
                    <a:pt x="1345" y="0"/>
                  </a:moveTo>
                  <a:cubicBezTo>
                    <a:pt x="1103" y="0"/>
                    <a:pt x="703" y="285"/>
                    <a:pt x="559" y="403"/>
                  </a:cubicBezTo>
                  <a:cubicBezTo>
                    <a:pt x="295" y="589"/>
                    <a:pt x="16" y="869"/>
                    <a:pt x="0" y="1179"/>
                  </a:cubicBezTo>
                  <a:cubicBezTo>
                    <a:pt x="0" y="1316"/>
                    <a:pt x="53" y="1359"/>
                    <a:pt x="128" y="1359"/>
                  </a:cubicBezTo>
                  <a:cubicBezTo>
                    <a:pt x="232" y="1359"/>
                    <a:pt x="380" y="1277"/>
                    <a:pt x="497" y="1241"/>
                  </a:cubicBezTo>
                  <a:cubicBezTo>
                    <a:pt x="729" y="1256"/>
                    <a:pt x="884" y="1644"/>
                    <a:pt x="1055" y="1753"/>
                  </a:cubicBezTo>
                  <a:cubicBezTo>
                    <a:pt x="1092" y="1782"/>
                    <a:pt x="1139" y="1797"/>
                    <a:pt x="1183" y="1797"/>
                  </a:cubicBezTo>
                  <a:cubicBezTo>
                    <a:pt x="1232" y="1797"/>
                    <a:pt x="1279" y="1778"/>
                    <a:pt x="1303" y="1737"/>
                  </a:cubicBezTo>
                  <a:lnTo>
                    <a:pt x="1334" y="1722"/>
                  </a:lnTo>
                  <a:cubicBezTo>
                    <a:pt x="1520" y="1473"/>
                    <a:pt x="1288" y="1132"/>
                    <a:pt x="1040" y="946"/>
                  </a:cubicBezTo>
                  <a:lnTo>
                    <a:pt x="1040" y="946"/>
                  </a:lnTo>
                  <a:cubicBezTo>
                    <a:pt x="1210" y="1024"/>
                    <a:pt x="1350" y="1163"/>
                    <a:pt x="1520" y="1194"/>
                  </a:cubicBezTo>
                  <a:cubicBezTo>
                    <a:pt x="1546" y="1205"/>
                    <a:pt x="1571" y="1210"/>
                    <a:pt x="1595" y="1210"/>
                  </a:cubicBezTo>
                  <a:cubicBezTo>
                    <a:pt x="1670" y="1210"/>
                    <a:pt x="1729" y="1160"/>
                    <a:pt x="1753" y="1101"/>
                  </a:cubicBezTo>
                  <a:lnTo>
                    <a:pt x="1753" y="1070"/>
                  </a:lnTo>
                  <a:cubicBezTo>
                    <a:pt x="1846" y="729"/>
                    <a:pt x="1412" y="558"/>
                    <a:pt x="1102" y="527"/>
                  </a:cubicBezTo>
                  <a:cubicBezTo>
                    <a:pt x="1257" y="434"/>
                    <a:pt x="1675" y="171"/>
                    <a:pt x="1458" y="31"/>
                  </a:cubicBezTo>
                  <a:cubicBezTo>
                    <a:pt x="1427" y="10"/>
                    <a:pt x="1389" y="0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76"/>
            <p:cNvSpPr/>
            <p:nvPr/>
          </p:nvSpPr>
          <p:spPr>
            <a:xfrm>
              <a:off x="2439125" y="2732525"/>
              <a:ext cx="38425" cy="26250"/>
            </a:xfrm>
            <a:custGeom>
              <a:rect b="b" l="l" r="r" t="t"/>
              <a:pathLst>
                <a:path extrusionOk="0" h="1050" w="1537">
                  <a:moveTo>
                    <a:pt x="1304" y="1"/>
                  </a:moveTo>
                  <a:cubicBezTo>
                    <a:pt x="1073" y="1"/>
                    <a:pt x="681" y="150"/>
                    <a:pt x="451" y="307"/>
                  </a:cubicBezTo>
                  <a:cubicBezTo>
                    <a:pt x="1" y="618"/>
                    <a:pt x="1" y="943"/>
                    <a:pt x="63" y="1005"/>
                  </a:cubicBezTo>
                  <a:cubicBezTo>
                    <a:pt x="95" y="1038"/>
                    <a:pt x="139" y="1049"/>
                    <a:pt x="186" y="1049"/>
                  </a:cubicBezTo>
                  <a:cubicBezTo>
                    <a:pt x="295" y="1049"/>
                    <a:pt x="423" y="985"/>
                    <a:pt x="466" y="974"/>
                  </a:cubicBezTo>
                  <a:cubicBezTo>
                    <a:pt x="536" y="946"/>
                    <a:pt x="620" y="937"/>
                    <a:pt x="709" y="937"/>
                  </a:cubicBezTo>
                  <a:cubicBezTo>
                    <a:pt x="929" y="937"/>
                    <a:pt x="1180" y="996"/>
                    <a:pt x="1315" y="996"/>
                  </a:cubicBezTo>
                  <a:cubicBezTo>
                    <a:pt x="1369" y="996"/>
                    <a:pt x="1405" y="987"/>
                    <a:pt x="1412" y="959"/>
                  </a:cubicBezTo>
                  <a:cubicBezTo>
                    <a:pt x="1536" y="726"/>
                    <a:pt x="1056" y="556"/>
                    <a:pt x="792" y="493"/>
                  </a:cubicBezTo>
                  <a:cubicBezTo>
                    <a:pt x="1024" y="431"/>
                    <a:pt x="1490" y="354"/>
                    <a:pt x="1490" y="121"/>
                  </a:cubicBezTo>
                  <a:cubicBezTo>
                    <a:pt x="1490" y="35"/>
                    <a:pt x="1416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76"/>
            <p:cNvSpPr/>
            <p:nvPr/>
          </p:nvSpPr>
          <p:spPr>
            <a:xfrm>
              <a:off x="2380300" y="2714725"/>
              <a:ext cx="61950" cy="177500"/>
            </a:xfrm>
            <a:custGeom>
              <a:rect b="b" l="l" r="r" t="t"/>
              <a:pathLst>
                <a:path extrusionOk="0" h="7100" w="2478">
                  <a:moveTo>
                    <a:pt x="30" y="1"/>
                  </a:moveTo>
                  <a:cubicBezTo>
                    <a:pt x="15" y="1"/>
                    <a:pt x="0" y="30"/>
                    <a:pt x="12" y="42"/>
                  </a:cubicBezTo>
                  <a:cubicBezTo>
                    <a:pt x="710" y="895"/>
                    <a:pt x="1020" y="2058"/>
                    <a:pt x="1082" y="3144"/>
                  </a:cubicBezTo>
                  <a:cubicBezTo>
                    <a:pt x="1098" y="3811"/>
                    <a:pt x="1051" y="4462"/>
                    <a:pt x="958" y="5129"/>
                  </a:cubicBezTo>
                  <a:cubicBezTo>
                    <a:pt x="865" y="5765"/>
                    <a:pt x="694" y="6401"/>
                    <a:pt x="586" y="7037"/>
                  </a:cubicBezTo>
                  <a:cubicBezTo>
                    <a:pt x="586" y="7068"/>
                    <a:pt x="617" y="7099"/>
                    <a:pt x="632" y="7099"/>
                  </a:cubicBezTo>
                  <a:cubicBezTo>
                    <a:pt x="648" y="7099"/>
                    <a:pt x="694" y="7084"/>
                    <a:pt x="694" y="7068"/>
                  </a:cubicBezTo>
                  <a:cubicBezTo>
                    <a:pt x="880" y="6386"/>
                    <a:pt x="1036" y="5688"/>
                    <a:pt x="1129" y="4974"/>
                  </a:cubicBezTo>
                  <a:cubicBezTo>
                    <a:pt x="1175" y="4773"/>
                    <a:pt x="1191" y="4556"/>
                    <a:pt x="1253" y="4369"/>
                  </a:cubicBezTo>
                  <a:cubicBezTo>
                    <a:pt x="1982" y="3687"/>
                    <a:pt x="2338" y="3036"/>
                    <a:pt x="2478" y="1748"/>
                  </a:cubicBezTo>
                  <a:cubicBezTo>
                    <a:pt x="2478" y="1707"/>
                    <a:pt x="2464" y="1686"/>
                    <a:pt x="2446" y="1686"/>
                  </a:cubicBezTo>
                  <a:cubicBezTo>
                    <a:pt x="2437" y="1686"/>
                    <a:pt x="2426" y="1691"/>
                    <a:pt x="2416" y="1702"/>
                  </a:cubicBezTo>
                  <a:cubicBezTo>
                    <a:pt x="1656" y="2415"/>
                    <a:pt x="1439" y="3206"/>
                    <a:pt x="1253" y="3889"/>
                  </a:cubicBezTo>
                  <a:cubicBezTo>
                    <a:pt x="1253" y="3687"/>
                    <a:pt x="1470" y="1655"/>
                    <a:pt x="43" y="11"/>
                  </a:cubicBezTo>
                  <a:cubicBezTo>
                    <a:pt x="39" y="4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76"/>
            <p:cNvSpPr/>
            <p:nvPr/>
          </p:nvSpPr>
          <p:spPr>
            <a:xfrm>
              <a:off x="2348800" y="2676175"/>
              <a:ext cx="48100" cy="52725"/>
            </a:xfrm>
            <a:custGeom>
              <a:rect b="b" l="l" r="r" t="t"/>
              <a:pathLst>
                <a:path extrusionOk="0" h="2109" w="1924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76"/>
            <p:cNvSpPr/>
            <p:nvPr/>
          </p:nvSpPr>
          <p:spPr>
            <a:xfrm>
              <a:off x="2348800" y="2676175"/>
              <a:ext cx="48100" cy="52725"/>
            </a:xfrm>
            <a:custGeom>
              <a:rect b="b" l="l" r="r" t="t"/>
              <a:pathLst>
                <a:path extrusionOk="0" h="2109" w="1924">
                  <a:moveTo>
                    <a:pt x="930" y="0"/>
                  </a:moveTo>
                  <a:cubicBezTo>
                    <a:pt x="920" y="0"/>
                    <a:pt x="910" y="1"/>
                    <a:pt x="900" y="2"/>
                  </a:cubicBezTo>
                  <a:cubicBezTo>
                    <a:pt x="589" y="33"/>
                    <a:pt x="900" y="545"/>
                    <a:pt x="993" y="716"/>
                  </a:cubicBezTo>
                  <a:cubicBezTo>
                    <a:pt x="854" y="656"/>
                    <a:pt x="675" y="611"/>
                    <a:pt x="509" y="611"/>
                  </a:cubicBezTo>
                  <a:cubicBezTo>
                    <a:pt x="286" y="611"/>
                    <a:pt x="85" y="693"/>
                    <a:pt x="31" y="933"/>
                  </a:cubicBezTo>
                  <a:lnTo>
                    <a:pt x="31" y="948"/>
                  </a:lnTo>
                  <a:cubicBezTo>
                    <a:pt x="0" y="1057"/>
                    <a:pt x="78" y="1165"/>
                    <a:pt x="202" y="1181"/>
                  </a:cubicBezTo>
                  <a:cubicBezTo>
                    <a:pt x="278" y="1203"/>
                    <a:pt x="353" y="1209"/>
                    <a:pt x="428" y="1209"/>
                  </a:cubicBezTo>
                  <a:cubicBezTo>
                    <a:pt x="543" y="1209"/>
                    <a:pt x="656" y="1194"/>
                    <a:pt x="766" y="1194"/>
                  </a:cubicBezTo>
                  <a:cubicBezTo>
                    <a:pt x="790" y="1194"/>
                    <a:pt x="814" y="1195"/>
                    <a:pt x="838" y="1197"/>
                  </a:cubicBezTo>
                  <a:cubicBezTo>
                    <a:pt x="512" y="1274"/>
                    <a:pt x="78" y="1476"/>
                    <a:pt x="140" y="1832"/>
                  </a:cubicBezTo>
                  <a:lnTo>
                    <a:pt x="140" y="1863"/>
                  </a:lnTo>
                  <a:cubicBezTo>
                    <a:pt x="168" y="1961"/>
                    <a:pt x="258" y="2021"/>
                    <a:pt x="366" y="2021"/>
                  </a:cubicBezTo>
                  <a:cubicBezTo>
                    <a:pt x="378" y="2021"/>
                    <a:pt x="391" y="2020"/>
                    <a:pt x="403" y="2019"/>
                  </a:cubicBezTo>
                  <a:cubicBezTo>
                    <a:pt x="612" y="1992"/>
                    <a:pt x="887" y="1758"/>
                    <a:pt x="1126" y="1758"/>
                  </a:cubicBezTo>
                  <a:cubicBezTo>
                    <a:pt x="1171" y="1758"/>
                    <a:pt x="1215" y="1766"/>
                    <a:pt x="1256" y="1786"/>
                  </a:cubicBezTo>
                  <a:cubicBezTo>
                    <a:pt x="1363" y="1892"/>
                    <a:pt x="1491" y="2108"/>
                    <a:pt x="1611" y="2108"/>
                  </a:cubicBezTo>
                  <a:cubicBezTo>
                    <a:pt x="1666" y="2108"/>
                    <a:pt x="1720" y="2063"/>
                    <a:pt x="1768" y="1941"/>
                  </a:cubicBezTo>
                  <a:cubicBezTo>
                    <a:pt x="1923" y="1631"/>
                    <a:pt x="1768" y="1181"/>
                    <a:pt x="1613" y="855"/>
                  </a:cubicBezTo>
                  <a:cubicBezTo>
                    <a:pt x="1523" y="645"/>
                    <a:pt x="1230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76"/>
            <p:cNvSpPr/>
            <p:nvPr/>
          </p:nvSpPr>
          <p:spPr>
            <a:xfrm>
              <a:off x="2356925" y="2685400"/>
              <a:ext cx="40750" cy="44100"/>
            </a:xfrm>
            <a:custGeom>
              <a:rect b="b" l="l" r="r" t="t"/>
              <a:pathLst>
                <a:path extrusionOk="0" h="1764" w="1630">
                  <a:moveTo>
                    <a:pt x="475" y="1"/>
                  </a:moveTo>
                  <a:cubicBezTo>
                    <a:pt x="425" y="1"/>
                    <a:pt x="385" y="21"/>
                    <a:pt x="358" y="68"/>
                  </a:cubicBezTo>
                  <a:cubicBezTo>
                    <a:pt x="233" y="300"/>
                    <a:pt x="652" y="641"/>
                    <a:pt x="869" y="828"/>
                  </a:cubicBezTo>
                  <a:cubicBezTo>
                    <a:pt x="737" y="786"/>
                    <a:pt x="553" y="750"/>
                    <a:pt x="387" y="750"/>
                  </a:cubicBezTo>
                  <a:cubicBezTo>
                    <a:pt x="184" y="750"/>
                    <a:pt x="9" y="804"/>
                    <a:pt x="1" y="967"/>
                  </a:cubicBezTo>
                  <a:cubicBezTo>
                    <a:pt x="1" y="1122"/>
                    <a:pt x="714" y="1200"/>
                    <a:pt x="962" y="1510"/>
                  </a:cubicBezTo>
                  <a:cubicBezTo>
                    <a:pt x="1005" y="1538"/>
                    <a:pt x="1166" y="1764"/>
                    <a:pt x="1312" y="1764"/>
                  </a:cubicBezTo>
                  <a:cubicBezTo>
                    <a:pt x="1325" y="1764"/>
                    <a:pt x="1338" y="1762"/>
                    <a:pt x="1350" y="1758"/>
                  </a:cubicBezTo>
                  <a:cubicBezTo>
                    <a:pt x="1443" y="1727"/>
                    <a:pt x="1629" y="1386"/>
                    <a:pt x="1335" y="828"/>
                  </a:cubicBezTo>
                  <a:cubicBezTo>
                    <a:pt x="1143" y="456"/>
                    <a:pt x="708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76"/>
            <p:cNvSpPr/>
            <p:nvPr/>
          </p:nvSpPr>
          <p:spPr>
            <a:xfrm>
              <a:off x="2352275" y="2848775"/>
              <a:ext cx="95425" cy="119425"/>
            </a:xfrm>
            <a:custGeom>
              <a:rect b="b" l="l" r="r" t="t"/>
              <a:pathLst>
                <a:path extrusionOk="0" h="4777" w="3817">
                  <a:moveTo>
                    <a:pt x="807" y="0"/>
                  </a:moveTo>
                  <a:cubicBezTo>
                    <a:pt x="807" y="0"/>
                    <a:pt x="78" y="4358"/>
                    <a:pt x="1" y="4777"/>
                  </a:cubicBezTo>
                  <a:lnTo>
                    <a:pt x="3816" y="4777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76"/>
            <p:cNvSpPr/>
            <p:nvPr/>
          </p:nvSpPr>
          <p:spPr>
            <a:xfrm>
              <a:off x="1930425" y="2079500"/>
              <a:ext cx="554475" cy="554475"/>
            </a:xfrm>
            <a:custGeom>
              <a:rect b="b" l="l" r="r" t="t"/>
              <a:pathLst>
                <a:path extrusionOk="0" h="22179" w="22179">
                  <a:moveTo>
                    <a:pt x="0" y="0"/>
                  </a:moveTo>
                  <a:lnTo>
                    <a:pt x="0" y="22179"/>
                  </a:lnTo>
                  <a:lnTo>
                    <a:pt x="6142" y="22179"/>
                  </a:lnTo>
                  <a:lnTo>
                    <a:pt x="6142" y="20953"/>
                  </a:lnTo>
                  <a:cubicBezTo>
                    <a:pt x="6142" y="20488"/>
                    <a:pt x="6530" y="20100"/>
                    <a:pt x="7011" y="20085"/>
                  </a:cubicBezTo>
                  <a:cubicBezTo>
                    <a:pt x="7030" y="20084"/>
                    <a:pt x="7049" y="20083"/>
                    <a:pt x="7068" y="20083"/>
                  </a:cubicBezTo>
                  <a:cubicBezTo>
                    <a:pt x="7552" y="20083"/>
                    <a:pt x="7926" y="20461"/>
                    <a:pt x="7941" y="20953"/>
                  </a:cubicBezTo>
                  <a:lnTo>
                    <a:pt x="7941" y="22179"/>
                  </a:lnTo>
                  <a:lnTo>
                    <a:pt x="22148" y="22179"/>
                  </a:lnTo>
                  <a:lnTo>
                    <a:pt x="22148" y="9445"/>
                  </a:lnTo>
                  <a:lnTo>
                    <a:pt x="20783" y="9445"/>
                  </a:lnTo>
                  <a:cubicBezTo>
                    <a:pt x="20271" y="9414"/>
                    <a:pt x="19884" y="9011"/>
                    <a:pt x="19884" y="8530"/>
                  </a:cubicBezTo>
                  <a:cubicBezTo>
                    <a:pt x="19884" y="8049"/>
                    <a:pt x="20271" y="7631"/>
                    <a:pt x="20799" y="7615"/>
                  </a:cubicBezTo>
                  <a:lnTo>
                    <a:pt x="22179" y="7615"/>
                  </a:lnTo>
                  <a:lnTo>
                    <a:pt x="22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76"/>
            <p:cNvSpPr/>
            <p:nvPr/>
          </p:nvSpPr>
          <p:spPr>
            <a:xfrm>
              <a:off x="2337925" y="2458300"/>
              <a:ext cx="84175" cy="58200"/>
            </a:xfrm>
            <a:custGeom>
              <a:rect b="b" l="l" r="r" t="t"/>
              <a:pathLst>
                <a:path extrusionOk="0" h="2328" w="3367">
                  <a:moveTo>
                    <a:pt x="528" y="1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9"/>
                  </a:lnTo>
                  <a:lnTo>
                    <a:pt x="528" y="389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6"/>
                  </a:lnTo>
                  <a:lnTo>
                    <a:pt x="1" y="1056"/>
                  </a:lnTo>
                  <a:lnTo>
                    <a:pt x="1" y="1304"/>
                  </a:lnTo>
                  <a:lnTo>
                    <a:pt x="528" y="1304"/>
                  </a:lnTo>
                  <a:lnTo>
                    <a:pt x="528" y="1505"/>
                  </a:lnTo>
                  <a:lnTo>
                    <a:pt x="1" y="1505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40"/>
                  </a:lnTo>
                  <a:lnTo>
                    <a:pt x="1" y="1940"/>
                  </a:lnTo>
                  <a:lnTo>
                    <a:pt x="1" y="2203"/>
                  </a:lnTo>
                  <a:lnTo>
                    <a:pt x="528" y="2203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203"/>
                  </a:lnTo>
                  <a:lnTo>
                    <a:pt x="3366" y="2203"/>
                  </a:lnTo>
                  <a:lnTo>
                    <a:pt x="3366" y="1940"/>
                  </a:lnTo>
                  <a:lnTo>
                    <a:pt x="2855" y="1940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505"/>
                  </a:lnTo>
                  <a:lnTo>
                    <a:pt x="2855" y="1505"/>
                  </a:lnTo>
                  <a:lnTo>
                    <a:pt x="2855" y="1304"/>
                  </a:lnTo>
                  <a:lnTo>
                    <a:pt x="3366" y="1304"/>
                  </a:lnTo>
                  <a:lnTo>
                    <a:pt x="3366" y="1056"/>
                  </a:lnTo>
                  <a:lnTo>
                    <a:pt x="2855" y="1056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9"/>
                  </a:lnTo>
                  <a:lnTo>
                    <a:pt x="3366" y="389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76"/>
            <p:cNvSpPr/>
            <p:nvPr/>
          </p:nvSpPr>
          <p:spPr>
            <a:xfrm>
              <a:off x="2337925" y="2383475"/>
              <a:ext cx="84175" cy="58575"/>
            </a:xfrm>
            <a:custGeom>
              <a:rect b="b" l="l" r="r" t="t"/>
              <a:pathLst>
                <a:path extrusionOk="0" h="2343" w="3367">
                  <a:moveTo>
                    <a:pt x="528" y="1"/>
                  </a:moveTo>
                  <a:lnTo>
                    <a:pt x="528" y="125"/>
                  </a:lnTo>
                  <a:lnTo>
                    <a:pt x="1" y="125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90"/>
                  </a:lnTo>
                  <a:lnTo>
                    <a:pt x="1" y="590"/>
                  </a:lnTo>
                  <a:lnTo>
                    <a:pt x="1" y="854"/>
                  </a:lnTo>
                  <a:lnTo>
                    <a:pt x="528" y="854"/>
                  </a:lnTo>
                  <a:lnTo>
                    <a:pt x="528" y="1040"/>
                  </a:lnTo>
                  <a:lnTo>
                    <a:pt x="1" y="1040"/>
                  </a:lnTo>
                  <a:lnTo>
                    <a:pt x="1" y="1288"/>
                  </a:lnTo>
                  <a:lnTo>
                    <a:pt x="528" y="1288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38"/>
                  </a:lnTo>
                  <a:lnTo>
                    <a:pt x="528" y="1738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42"/>
                  </a:lnTo>
                  <a:lnTo>
                    <a:pt x="2855" y="2342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38"/>
                  </a:lnTo>
                  <a:lnTo>
                    <a:pt x="3366" y="1738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288"/>
                  </a:lnTo>
                  <a:lnTo>
                    <a:pt x="3366" y="1288"/>
                  </a:lnTo>
                  <a:lnTo>
                    <a:pt x="3366" y="1040"/>
                  </a:lnTo>
                  <a:lnTo>
                    <a:pt x="2855" y="1040"/>
                  </a:lnTo>
                  <a:lnTo>
                    <a:pt x="2855" y="854"/>
                  </a:lnTo>
                  <a:lnTo>
                    <a:pt x="3366" y="854"/>
                  </a:lnTo>
                  <a:lnTo>
                    <a:pt x="3366" y="590"/>
                  </a:lnTo>
                  <a:lnTo>
                    <a:pt x="2855" y="590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25"/>
                  </a:lnTo>
                  <a:lnTo>
                    <a:pt x="2855" y="12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76"/>
            <p:cNvSpPr/>
            <p:nvPr/>
          </p:nvSpPr>
          <p:spPr>
            <a:xfrm>
              <a:off x="2010675" y="2455600"/>
              <a:ext cx="78350" cy="105100"/>
            </a:xfrm>
            <a:custGeom>
              <a:rect b="b" l="l" r="r" t="t"/>
              <a:pathLst>
                <a:path extrusionOk="0" h="4204" w="3134">
                  <a:moveTo>
                    <a:pt x="513" y="0"/>
                  </a:moveTo>
                  <a:lnTo>
                    <a:pt x="513" y="186"/>
                  </a:lnTo>
                  <a:lnTo>
                    <a:pt x="1" y="186"/>
                  </a:lnTo>
                  <a:lnTo>
                    <a:pt x="1" y="435"/>
                  </a:lnTo>
                  <a:lnTo>
                    <a:pt x="513" y="435"/>
                  </a:lnTo>
                  <a:lnTo>
                    <a:pt x="513" y="636"/>
                  </a:lnTo>
                  <a:lnTo>
                    <a:pt x="1" y="636"/>
                  </a:lnTo>
                  <a:lnTo>
                    <a:pt x="1" y="884"/>
                  </a:lnTo>
                  <a:lnTo>
                    <a:pt x="513" y="884"/>
                  </a:lnTo>
                  <a:lnTo>
                    <a:pt x="513" y="1086"/>
                  </a:lnTo>
                  <a:lnTo>
                    <a:pt x="1" y="1086"/>
                  </a:lnTo>
                  <a:lnTo>
                    <a:pt x="1" y="1334"/>
                  </a:lnTo>
                  <a:lnTo>
                    <a:pt x="513" y="1334"/>
                  </a:lnTo>
                  <a:lnTo>
                    <a:pt x="513" y="1536"/>
                  </a:lnTo>
                  <a:lnTo>
                    <a:pt x="1" y="1536"/>
                  </a:lnTo>
                  <a:lnTo>
                    <a:pt x="1" y="1784"/>
                  </a:lnTo>
                  <a:lnTo>
                    <a:pt x="513" y="1784"/>
                  </a:lnTo>
                  <a:lnTo>
                    <a:pt x="513" y="1970"/>
                  </a:lnTo>
                  <a:lnTo>
                    <a:pt x="1" y="1970"/>
                  </a:lnTo>
                  <a:lnTo>
                    <a:pt x="1" y="2234"/>
                  </a:lnTo>
                  <a:lnTo>
                    <a:pt x="513" y="2234"/>
                  </a:lnTo>
                  <a:lnTo>
                    <a:pt x="513" y="2420"/>
                  </a:lnTo>
                  <a:lnTo>
                    <a:pt x="1" y="2420"/>
                  </a:lnTo>
                  <a:lnTo>
                    <a:pt x="1" y="2699"/>
                  </a:lnTo>
                  <a:lnTo>
                    <a:pt x="513" y="2699"/>
                  </a:lnTo>
                  <a:lnTo>
                    <a:pt x="513" y="2885"/>
                  </a:lnTo>
                  <a:lnTo>
                    <a:pt x="1" y="2885"/>
                  </a:lnTo>
                  <a:lnTo>
                    <a:pt x="1" y="3133"/>
                  </a:lnTo>
                  <a:lnTo>
                    <a:pt x="513" y="3133"/>
                  </a:lnTo>
                  <a:lnTo>
                    <a:pt x="513" y="3335"/>
                  </a:lnTo>
                  <a:lnTo>
                    <a:pt x="1" y="3335"/>
                  </a:lnTo>
                  <a:lnTo>
                    <a:pt x="1" y="3583"/>
                  </a:lnTo>
                  <a:lnTo>
                    <a:pt x="513" y="3583"/>
                  </a:lnTo>
                  <a:lnTo>
                    <a:pt x="513" y="3785"/>
                  </a:lnTo>
                  <a:lnTo>
                    <a:pt x="1" y="3785"/>
                  </a:lnTo>
                  <a:lnTo>
                    <a:pt x="1" y="4017"/>
                  </a:lnTo>
                  <a:lnTo>
                    <a:pt x="513" y="4017"/>
                  </a:lnTo>
                  <a:lnTo>
                    <a:pt x="513" y="4203"/>
                  </a:lnTo>
                  <a:lnTo>
                    <a:pt x="2622" y="4203"/>
                  </a:lnTo>
                  <a:lnTo>
                    <a:pt x="2622" y="4017"/>
                  </a:lnTo>
                  <a:lnTo>
                    <a:pt x="3118" y="4017"/>
                  </a:lnTo>
                  <a:lnTo>
                    <a:pt x="3118" y="3754"/>
                  </a:lnTo>
                  <a:lnTo>
                    <a:pt x="2622" y="3754"/>
                  </a:lnTo>
                  <a:lnTo>
                    <a:pt x="2622" y="3568"/>
                  </a:lnTo>
                  <a:lnTo>
                    <a:pt x="3118" y="3568"/>
                  </a:lnTo>
                  <a:lnTo>
                    <a:pt x="3118" y="3319"/>
                  </a:lnTo>
                  <a:lnTo>
                    <a:pt x="2622" y="3319"/>
                  </a:lnTo>
                  <a:lnTo>
                    <a:pt x="2622" y="3118"/>
                  </a:lnTo>
                  <a:lnTo>
                    <a:pt x="3118" y="3118"/>
                  </a:lnTo>
                  <a:lnTo>
                    <a:pt x="3118" y="2870"/>
                  </a:lnTo>
                  <a:lnTo>
                    <a:pt x="2622" y="2870"/>
                  </a:lnTo>
                  <a:lnTo>
                    <a:pt x="2622" y="2668"/>
                  </a:lnTo>
                  <a:lnTo>
                    <a:pt x="3118" y="2668"/>
                  </a:lnTo>
                  <a:lnTo>
                    <a:pt x="3118" y="2420"/>
                  </a:lnTo>
                  <a:lnTo>
                    <a:pt x="2622" y="2420"/>
                  </a:lnTo>
                  <a:lnTo>
                    <a:pt x="2622" y="2234"/>
                  </a:lnTo>
                  <a:lnTo>
                    <a:pt x="3118" y="2234"/>
                  </a:lnTo>
                  <a:lnTo>
                    <a:pt x="3118" y="1970"/>
                  </a:lnTo>
                  <a:lnTo>
                    <a:pt x="2622" y="1970"/>
                  </a:lnTo>
                  <a:lnTo>
                    <a:pt x="2622" y="1784"/>
                  </a:lnTo>
                  <a:lnTo>
                    <a:pt x="3118" y="1784"/>
                  </a:lnTo>
                  <a:lnTo>
                    <a:pt x="3118" y="1536"/>
                  </a:lnTo>
                  <a:lnTo>
                    <a:pt x="2622" y="1536"/>
                  </a:lnTo>
                  <a:lnTo>
                    <a:pt x="2622" y="1334"/>
                  </a:lnTo>
                  <a:lnTo>
                    <a:pt x="3118" y="1334"/>
                  </a:lnTo>
                  <a:lnTo>
                    <a:pt x="3118" y="1086"/>
                  </a:lnTo>
                  <a:lnTo>
                    <a:pt x="2622" y="1086"/>
                  </a:lnTo>
                  <a:lnTo>
                    <a:pt x="2622" y="884"/>
                  </a:lnTo>
                  <a:lnTo>
                    <a:pt x="3118" y="884"/>
                  </a:lnTo>
                  <a:lnTo>
                    <a:pt x="3118" y="636"/>
                  </a:lnTo>
                  <a:lnTo>
                    <a:pt x="2622" y="636"/>
                  </a:lnTo>
                  <a:lnTo>
                    <a:pt x="2622" y="450"/>
                  </a:lnTo>
                  <a:lnTo>
                    <a:pt x="2622" y="435"/>
                  </a:lnTo>
                  <a:lnTo>
                    <a:pt x="3134" y="435"/>
                  </a:lnTo>
                  <a:lnTo>
                    <a:pt x="3134" y="186"/>
                  </a:lnTo>
                  <a:lnTo>
                    <a:pt x="2637" y="186"/>
                  </a:lnTo>
                  <a:lnTo>
                    <a:pt x="2637" y="0"/>
                  </a:lnTo>
                  <a:lnTo>
                    <a:pt x="1862" y="0"/>
                  </a:lnTo>
                  <a:cubicBezTo>
                    <a:pt x="1862" y="155"/>
                    <a:pt x="1722" y="279"/>
                    <a:pt x="1567" y="279"/>
                  </a:cubicBezTo>
                  <a:cubicBezTo>
                    <a:pt x="1412" y="279"/>
                    <a:pt x="1288" y="155"/>
                    <a:pt x="1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76"/>
            <p:cNvSpPr/>
            <p:nvPr/>
          </p:nvSpPr>
          <p:spPr>
            <a:xfrm>
              <a:off x="2337925" y="2163250"/>
              <a:ext cx="84175" cy="58175"/>
            </a:xfrm>
            <a:custGeom>
              <a:rect b="b" l="l" r="r" t="t"/>
              <a:pathLst>
                <a:path extrusionOk="0" h="2327" w="3367">
                  <a:moveTo>
                    <a:pt x="528" y="0"/>
                  </a:moveTo>
                  <a:lnTo>
                    <a:pt x="528" y="140"/>
                  </a:lnTo>
                  <a:lnTo>
                    <a:pt x="1" y="140"/>
                  </a:lnTo>
                  <a:lnTo>
                    <a:pt x="1" y="388"/>
                  </a:lnTo>
                  <a:lnTo>
                    <a:pt x="528" y="388"/>
                  </a:lnTo>
                  <a:lnTo>
                    <a:pt x="528" y="589"/>
                  </a:lnTo>
                  <a:lnTo>
                    <a:pt x="1" y="589"/>
                  </a:lnTo>
                  <a:lnTo>
                    <a:pt x="1" y="838"/>
                  </a:lnTo>
                  <a:lnTo>
                    <a:pt x="528" y="838"/>
                  </a:lnTo>
                  <a:lnTo>
                    <a:pt x="528" y="1055"/>
                  </a:lnTo>
                  <a:lnTo>
                    <a:pt x="1" y="1055"/>
                  </a:lnTo>
                  <a:lnTo>
                    <a:pt x="1" y="1303"/>
                  </a:lnTo>
                  <a:lnTo>
                    <a:pt x="528" y="1303"/>
                  </a:lnTo>
                  <a:lnTo>
                    <a:pt x="528" y="1489"/>
                  </a:lnTo>
                  <a:lnTo>
                    <a:pt x="1" y="1489"/>
                  </a:lnTo>
                  <a:lnTo>
                    <a:pt x="1" y="1753"/>
                  </a:lnTo>
                  <a:lnTo>
                    <a:pt x="528" y="1753"/>
                  </a:lnTo>
                  <a:lnTo>
                    <a:pt x="528" y="1939"/>
                  </a:lnTo>
                  <a:lnTo>
                    <a:pt x="1" y="1939"/>
                  </a:lnTo>
                  <a:lnTo>
                    <a:pt x="1" y="2187"/>
                  </a:lnTo>
                  <a:lnTo>
                    <a:pt x="528" y="2187"/>
                  </a:lnTo>
                  <a:lnTo>
                    <a:pt x="528" y="2327"/>
                  </a:lnTo>
                  <a:lnTo>
                    <a:pt x="2855" y="2327"/>
                  </a:lnTo>
                  <a:lnTo>
                    <a:pt x="2855" y="2187"/>
                  </a:lnTo>
                  <a:lnTo>
                    <a:pt x="3366" y="2187"/>
                  </a:lnTo>
                  <a:lnTo>
                    <a:pt x="3366" y="1939"/>
                  </a:lnTo>
                  <a:lnTo>
                    <a:pt x="2855" y="1939"/>
                  </a:lnTo>
                  <a:lnTo>
                    <a:pt x="2855" y="1753"/>
                  </a:lnTo>
                  <a:lnTo>
                    <a:pt x="3366" y="1753"/>
                  </a:lnTo>
                  <a:lnTo>
                    <a:pt x="3366" y="1489"/>
                  </a:lnTo>
                  <a:lnTo>
                    <a:pt x="2855" y="1489"/>
                  </a:lnTo>
                  <a:lnTo>
                    <a:pt x="2855" y="1303"/>
                  </a:lnTo>
                  <a:lnTo>
                    <a:pt x="3366" y="1303"/>
                  </a:lnTo>
                  <a:lnTo>
                    <a:pt x="3366" y="1055"/>
                  </a:lnTo>
                  <a:lnTo>
                    <a:pt x="2855" y="1055"/>
                  </a:lnTo>
                  <a:lnTo>
                    <a:pt x="2855" y="838"/>
                  </a:lnTo>
                  <a:lnTo>
                    <a:pt x="3366" y="838"/>
                  </a:lnTo>
                  <a:lnTo>
                    <a:pt x="3366" y="589"/>
                  </a:lnTo>
                  <a:lnTo>
                    <a:pt x="2855" y="589"/>
                  </a:lnTo>
                  <a:lnTo>
                    <a:pt x="2855" y="388"/>
                  </a:lnTo>
                  <a:lnTo>
                    <a:pt x="3366" y="388"/>
                  </a:lnTo>
                  <a:lnTo>
                    <a:pt x="3366" y="140"/>
                  </a:lnTo>
                  <a:lnTo>
                    <a:pt x="2855" y="140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76"/>
            <p:cNvSpPr/>
            <p:nvPr/>
          </p:nvSpPr>
          <p:spPr>
            <a:xfrm>
              <a:off x="2037425" y="2165575"/>
              <a:ext cx="208250" cy="208625"/>
            </a:xfrm>
            <a:custGeom>
              <a:rect b="b" l="l" r="r" t="t"/>
              <a:pathLst>
                <a:path extrusionOk="0" h="8345" w="8330">
                  <a:moveTo>
                    <a:pt x="652" y="0"/>
                  </a:moveTo>
                  <a:lnTo>
                    <a:pt x="652" y="527"/>
                  </a:lnTo>
                  <a:lnTo>
                    <a:pt x="497" y="527"/>
                  </a:lnTo>
                  <a:lnTo>
                    <a:pt x="497" y="683"/>
                  </a:lnTo>
                  <a:lnTo>
                    <a:pt x="1" y="683"/>
                  </a:lnTo>
                  <a:lnTo>
                    <a:pt x="1" y="931"/>
                  </a:lnTo>
                  <a:lnTo>
                    <a:pt x="497" y="931"/>
                  </a:lnTo>
                  <a:lnTo>
                    <a:pt x="497" y="1132"/>
                  </a:lnTo>
                  <a:lnTo>
                    <a:pt x="1" y="1132"/>
                  </a:lnTo>
                  <a:lnTo>
                    <a:pt x="1" y="1381"/>
                  </a:lnTo>
                  <a:lnTo>
                    <a:pt x="497" y="1381"/>
                  </a:lnTo>
                  <a:lnTo>
                    <a:pt x="497" y="1582"/>
                  </a:lnTo>
                  <a:lnTo>
                    <a:pt x="1" y="1582"/>
                  </a:lnTo>
                  <a:lnTo>
                    <a:pt x="1" y="1830"/>
                  </a:lnTo>
                  <a:lnTo>
                    <a:pt x="497" y="1830"/>
                  </a:lnTo>
                  <a:lnTo>
                    <a:pt x="497" y="2016"/>
                  </a:lnTo>
                  <a:lnTo>
                    <a:pt x="1" y="2016"/>
                  </a:lnTo>
                  <a:lnTo>
                    <a:pt x="1" y="2280"/>
                  </a:lnTo>
                  <a:lnTo>
                    <a:pt x="497" y="2280"/>
                  </a:lnTo>
                  <a:lnTo>
                    <a:pt x="497" y="2466"/>
                  </a:lnTo>
                  <a:lnTo>
                    <a:pt x="1" y="2466"/>
                  </a:lnTo>
                  <a:lnTo>
                    <a:pt x="1" y="2745"/>
                  </a:lnTo>
                  <a:lnTo>
                    <a:pt x="497" y="2745"/>
                  </a:lnTo>
                  <a:lnTo>
                    <a:pt x="497" y="2931"/>
                  </a:lnTo>
                  <a:lnTo>
                    <a:pt x="1" y="2931"/>
                  </a:lnTo>
                  <a:lnTo>
                    <a:pt x="1" y="3180"/>
                  </a:lnTo>
                  <a:lnTo>
                    <a:pt x="497" y="3180"/>
                  </a:lnTo>
                  <a:lnTo>
                    <a:pt x="497" y="3381"/>
                  </a:lnTo>
                  <a:lnTo>
                    <a:pt x="1" y="3381"/>
                  </a:lnTo>
                  <a:lnTo>
                    <a:pt x="1" y="3629"/>
                  </a:lnTo>
                  <a:lnTo>
                    <a:pt x="497" y="3629"/>
                  </a:lnTo>
                  <a:lnTo>
                    <a:pt x="497" y="3831"/>
                  </a:lnTo>
                  <a:lnTo>
                    <a:pt x="1" y="3831"/>
                  </a:lnTo>
                  <a:lnTo>
                    <a:pt x="1" y="4079"/>
                  </a:lnTo>
                  <a:lnTo>
                    <a:pt x="497" y="4079"/>
                  </a:lnTo>
                  <a:lnTo>
                    <a:pt x="497" y="4265"/>
                  </a:lnTo>
                  <a:lnTo>
                    <a:pt x="1" y="4265"/>
                  </a:lnTo>
                  <a:lnTo>
                    <a:pt x="1" y="4529"/>
                  </a:lnTo>
                  <a:lnTo>
                    <a:pt x="497" y="4529"/>
                  </a:lnTo>
                  <a:lnTo>
                    <a:pt x="497" y="4715"/>
                  </a:lnTo>
                  <a:lnTo>
                    <a:pt x="1" y="4715"/>
                  </a:lnTo>
                  <a:lnTo>
                    <a:pt x="1" y="4994"/>
                  </a:lnTo>
                  <a:lnTo>
                    <a:pt x="497" y="4994"/>
                  </a:lnTo>
                  <a:lnTo>
                    <a:pt x="497" y="5180"/>
                  </a:lnTo>
                  <a:lnTo>
                    <a:pt x="1" y="5180"/>
                  </a:lnTo>
                  <a:lnTo>
                    <a:pt x="1" y="5429"/>
                  </a:lnTo>
                  <a:lnTo>
                    <a:pt x="497" y="5429"/>
                  </a:lnTo>
                  <a:lnTo>
                    <a:pt x="497" y="5630"/>
                  </a:lnTo>
                  <a:lnTo>
                    <a:pt x="1" y="5630"/>
                  </a:lnTo>
                  <a:lnTo>
                    <a:pt x="1" y="5878"/>
                  </a:lnTo>
                  <a:lnTo>
                    <a:pt x="497" y="5878"/>
                  </a:lnTo>
                  <a:lnTo>
                    <a:pt x="497" y="6080"/>
                  </a:lnTo>
                  <a:lnTo>
                    <a:pt x="1" y="6080"/>
                  </a:lnTo>
                  <a:lnTo>
                    <a:pt x="1" y="6328"/>
                  </a:lnTo>
                  <a:lnTo>
                    <a:pt x="497" y="6328"/>
                  </a:lnTo>
                  <a:lnTo>
                    <a:pt x="497" y="6514"/>
                  </a:lnTo>
                  <a:lnTo>
                    <a:pt x="1" y="6514"/>
                  </a:lnTo>
                  <a:lnTo>
                    <a:pt x="1" y="6778"/>
                  </a:lnTo>
                  <a:lnTo>
                    <a:pt x="497" y="6778"/>
                  </a:lnTo>
                  <a:lnTo>
                    <a:pt x="497" y="6964"/>
                  </a:lnTo>
                  <a:lnTo>
                    <a:pt x="1" y="6964"/>
                  </a:lnTo>
                  <a:lnTo>
                    <a:pt x="1" y="7243"/>
                  </a:lnTo>
                  <a:lnTo>
                    <a:pt x="497" y="7243"/>
                  </a:lnTo>
                  <a:lnTo>
                    <a:pt x="497" y="7429"/>
                  </a:lnTo>
                  <a:lnTo>
                    <a:pt x="1" y="7429"/>
                  </a:lnTo>
                  <a:lnTo>
                    <a:pt x="1" y="7677"/>
                  </a:lnTo>
                  <a:lnTo>
                    <a:pt x="497" y="7677"/>
                  </a:lnTo>
                  <a:lnTo>
                    <a:pt x="497" y="7832"/>
                  </a:lnTo>
                  <a:lnTo>
                    <a:pt x="652" y="7832"/>
                  </a:lnTo>
                  <a:lnTo>
                    <a:pt x="652" y="8344"/>
                  </a:lnTo>
                  <a:lnTo>
                    <a:pt x="916" y="8344"/>
                  </a:lnTo>
                  <a:lnTo>
                    <a:pt x="916" y="7832"/>
                  </a:lnTo>
                  <a:lnTo>
                    <a:pt x="1102" y="7832"/>
                  </a:lnTo>
                  <a:lnTo>
                    <a:pt x="1102" y="8344"/>
                  </a:lnTo>
                  <a:lnTo>
                    <a:pt x="1350" y="8344"/>
                  </a:lnTo>
                  <a:lnTo>
                    <a:pt x="1350" y="7832"/>
                  </a:lnTo>
                  <a:lnTo>
                    <a:pt x="1552" y="7832"/>
                  </a:lnTo>
                  <a:lnTo>
                    <a:pt x="1552" y="8344"/>
                  </a:lnTo>
                  <a:lnTo>
                    <a:pt x="1816" y="8344"/>
                  </a:lnTo>
                  <a:lnTo>
                    <a:pt x="1816" y="7832"/>
                  </a:lnTo>
                  <a:lnTo>
                    <a:pt x="2017" y="7832"/>
                  </a:lnTo>
                  <a:lnTo>
                    <a:pt x="2017" y="8344"/>
                  </a:lnTo>
                  <a:lnTo>
                    <a:pt x="2265" y="8344"/>
                  </a:lnTo>
                  <a:lnTo>
                    <a:pt x="2265" y="7832"/>
                  </a:lnTo>
                  <a:lnTo>
                    <a:pt x="2467" y="7832"/>
                  </a:lnTo>
                  <a:lnTo>
                    <a:pt x="2467" y="8344"/>
                  </a:lnTo>
                  <a:lnTo>
                    <a:pt x="2715" y="8344"/>
                  </a:lnTo>
                  <a:lnTo>
                    <a:pt x="2715" y="7832"/>
                  </a:lnTo>
                  <a:lnTo>
                    <a:pt x="2901" y="7832"/>
                  </a:lnTo>
                  <a:lnTo>
                    <a:pt x="2901" y="8344"/>
                  </a:lnTo>
                  <a:lnTo>
                    <a:pt x="3165" y="8344"/>
                  </a:lnTo>
                  <a:lnTo>
                    <a:pt x="3165" y="7832"/>
                  </a:lnTo>
                  <a:lnTo>
                    <a:pt x="3351" y="7832"/>
                  </a:lnTo>
                  <a:lnTo>
                    <a:pt x="3351" y="8344"/>
                  </a:lnTo>
                  <a:lnTo>
                    <a:pt x="3599" y="8344"/>
                  </a:lnTo>
                  <a:lnTo>
                    <a:pt x="3599" y="7832"/>
                  </a:lnTo>
                  <a:lnTo>
                    <a:pt x="3816" y="7832"/>
                  </a:lnTo>
                  <a:lnTo>
                    <a:pt x="3816" y="8344"/>
                  </a:lnTo>
                  <a:lnTo>
                    <a:pt x="4064" y="8344"/>
                  </a:lnTo>
                  <a:lnTo>
                    <a:pt x="4064" y="7832"/>
                  </a:lnTo>
                  <a:lnTo>
                    <a:pt x="4266" y="7832"/>
                  </a:lnTo>
                  <a:lnTo>
                    <a:pt x="4266" y="8344"/>
                  </a:lnTo>
                  <a:lnTo>
                    <a:pt x="4514" y="8344"/>
                  </a:lnTo>
                  <a:lnTo>
                    <a:pt x="4514" y="7832"/>
                  </a:lnTo>
                  <a:lnTo>
                    <a:pt x="4716" y="7832"/>
                  </a:lnTo>
                  <a:lnTo>
                    <a:pt x="4716" y="8344"/>
                  </a:lnTo>
                  <a:lnTo>
                    <a:pt x="4964" y="8344"/>
                  </a:lnTo>
                  <a:lnTo>
                    <a:pt x="4964" y="7832"/>
                  </a:lnTo>
                  <a:lnTo>
                    <a:pt x="5150" y="7832"/>
                  </a:lnTo>
                  <a:lnTo>
                    <a:pt x="5150" y="8344"/>
                  </a:lnTo>
                  <a:lnTo>
                    <a:pt x="5414" y="8344"/>
                  </a:lnTo>
                  <a:lnTo>
                    <a:pt x="5414" y="7832"/>
                  </a:lnTo>
                  <a:lnTo>
                    <a:pt x="5600" y="7832"/>
                  </a:lnTo>
                  <a:lnTo>
                    <a:pt x="5600" y="8344"/>
                  </a:lnTo>
                  <a:lnTo>
                    <a:pt x="5879" y="8344"/>
                  </a:lnTo>
                  <a:lnTo>
                    <a:pt x="5879" y="7832"/>
                  </a:lnTo>
                  <a:lnTo>
                    <a:pt x="6065" y="7832"/>
                  </a:lnTo>
                  <a:lnTo>
                    <a:pt x="6065" y="8344"/>
                  </a:lnTo>
                  <a:lnTo>
                    <a:pt x="6313" y="8344"/>
                  </a:lnTo>
                  <a:lnTo>
                    <a:pt x="6313" y="7832"/>
                  </a:lnTo>
                  <a:lnTo>
                    <a:pt x="6515" y="7832"/>
                  </a:lnTo>
                  <a:lnTo>
                    <a:pt x="6515" y="8344"/>
                  </a:lnTo>
                  <a:lnTo>
                    <a:pt x="6763" y="8344"/>
                  </a:lnTo>
                  <a:lnTo>
                    <a:pt x="6763" y="7832"/>
                  </a:lnTo>
                  <a:lnTo>
                    <a:pt x="6965" y="7832"/>
                  </a:lnTo>
                  <a:lnTo>
                    <a:pt x="6965" y="8344"/>
                  </a:lnTo>
                  <a:lnTo>
                    <a:pt x="7213" y="8344"/>
                  </a:lnTo>
                  <a:lnTo>
                    <a:pt x="7213" y="7832"/>
                  </a:lnTo>
                  <a:lnTo>
                    <a:pt x="7399" y="7832"/>
                  </a:lnTo>
                  <a:lnTo>
                    <a:pt x="7399" y="8344"/>
                  </a:lnTo>
                  <a:lnTo>
                    <a:pt x="7663" y="8344"/>
                  </a:lnTo>
                  <a:lnTo>
                    <a:pt x="7663" y="7832"/>
                  </a:lnTo>
                  <a:lnTo>
                    <a:pt x="7818" y="7832"/>
                  </a:lnTo>
                  <a:lnTo>
                    <a:pt x="7818" y="7677"/>
                  </a:lnTo>
                  <a:lnTo>
                    <a:pt x="8330" y="7677"/>
                  </a:lnTo>
                  <a:lnTo>
                    <a:pt x="8330" y="7429"/>
                  </a:lnTo>
                  <a:lnTo>
                    <a:pt x="7818" y="7429"/>
                  </a:lnTo>
                  <a:lnTo>
                    <a:pt x="7818" y="7243"/>
                  </a:lnTo>
                  <a:lnTo>
                    <a:pt x="8330" y="7243"/>
                  </a:lnTo>
                  <a:lnTo>
                    <a:pt x="8330" y="6964"/>
                  </a:lnTo>
                  <a:lnTo>
                    <a:pt x="7818" y="6964"/>
                  </a:lnTo>
                  <a:lnTo>
                    <a:pt x="7818" y="6778"/>
                  </a:lnTo>
                  <a:lnTo>
                    <a:pt x="8330" y="6778"/>
                  </a:lnTo>
                  <a:lnTo>
                    <a:pt x="8330" y="6514"/>
                  </a:lnTo>
                  <a:lnTo>
                    <a:pt x="7818" y="6514"/>
                  </a:lnTo>
                  <a:lnTo>
                    <a:pt x="7818" y="6328"/>
                  </a:lnTo>
                  <a:lnTo>
                    <a:pt x="8330" y="6328"/>
                  </a:lnTo>
                  <a:lnTo>
                    <a:pt x="8330" y="6080"/>
                  </a:lnTo>
                  <a:lnTo>
                    <a:pt x="7818" y="6080"/>
                  </a:lnTo>
                  <a:lnTo>
                    <a:pt x="7818" y="5878"/>
                  </a:lnTo>
                  <a:lnTo>
                    <a:pt x="8330" y="5878"/>
                  </a:lnTo>
                  <a:lnTo>
                    <a:pt x="8330" y="5630"/>
                  </a:lnTo>
                  <a:lnTo>
                    <a:pt x="7818" y="5630"/>
                  </a:lnTo>
                  <a:lnTo>
                    <a:pt x="7818" y="5429"/>
                  </a:lnTo>
                  <a:lnTo>
                    <a:pt x="8330" y="5429"/>
                  </a:lnTo>
                  <a:lnTo>
                    <a:pt x="8330" y="5180"/>
                  </a:lnTo>
                  <a:lnTo>
                    <a:pt x="7818" y="5180"/>
                  </a:lnTo>
                  <a:lnTo>
                    <a:pt x="7818" y="4994"/>
                  </a:lnTo>
                  <a:lnTo>
                    <a:pt x="8330" y="4994"/>
                  </a:lnTo>
                  <a:lnTo>
                    <a:pt x="8330" y="4715"/>
                  </a:lnTo>
                  <a:lnTo>
                    <a:pt x="7818" y="4715"/>
                  </a:lnTo>
                  <a:lnTo>
                    <a:pt x="7818" y="4529"/>
                  </a:lnTo>
                  <a:lnTo>
                    <a:pt x="8330" y="4529"/>
                  </a:lnTo>
                  <a:lnTo>
                    <a:pt x="8330" y="4265"/>
                  </a:lnTo>
                  <a:lnTo>
                    <a:pt x="7818" y="4265"/>
                  </a:lnTo>
                  <a:lnTo>
                    <a:pt x="7818" y="4079"/>
                  </a:lnTo>
                  <a:lnTo>
                    <a:pt x="8330" y="4079"/>
                  </a:lnTo>
                  <a:lnTo>
                    <a:pt x="8330" y="3831"/>
                  </a:lnTo>
                  <a:lnTo>
                    <a:pt x="7818" y="3831"/>
                  </a:lnTo>
                  <a:lnTo>
                    <a:pt x="7818" y="3629"/>
                  </a:lnTo>
                  <a:lnTo>
                    <a:pt x="8330" y="3629"/>
                  </a:lnTo>
                  <a:lnTo>
                    <a:pt x="8330" y="3381"/>
                  </a:lnTo>
                  <a:lnTo>
                    <a:pt x="7818" y="3381"/>
                  </a:lnTo>
                  <a:lnTo>
                    <a:pt x="7818" y="3180"/>
                  </a:lnTo>
                  <a:lnTo>
                    <a:pt x="8330" y="3180"/>
                  </a:lnTo>
                  <a:lnTo>
                    <a:pt x="8330" y="2931"/>
                  </a:lnTo>
                  <a:lnTo>
                    <a:pt x="7818" y="2931"/>
                  </a:lnTo>
                  <a:lnTo>
                    <a:pt x="7818" y="2745"/>
                  </a:lnTo>
                  <a:lnTo>
                    <a:pt x="8330" y="2745"/>
                  </a:lnTo>
                  <a:lnTo>
                    <a:pt x="8330" y="2466"/>
                  </a:lnTo>
                  <a:lnTo>
                    <a:pt x="7818" y="2466"/>
                  </a:lnTo>
                  <a:lnTo>
                    <a:pt x="7818" y="2280"/>
                  </a:lnTo>
                  <a:lnTo>
                    <a:pt x="8330" y="2280"/>
                  </a:lnTo>
                  <a:lnTo>
                    <a:pt x="8330" y="2016"/>
                  </a:lnTo>
                  <a:lnTo>
                    <a:pt x="7818" y="2016"/>
                  </a:lnTo>
                  <a:lnTo>
                    <a:pt x="7818" y="1830"/>
                  </a:lnTo>
                  <a:lnTo>
                    <a:pt x="8330" y="1830"/>
                  </a:lnTo>
                  <a:lnTo>
                    <a:pt x="8330" y="1582"/>
                  </a:lnTo>
                  <a:lnTo>
                    <a:pt x="7818" y="1582"/>
                  </a:lnTo>
                  <a:lnTo>
                    <a:pt x="7818" y="1381"/>
                  </a:lnTo>
                  <a:lnTo>
                    <a:pt x="8330" y="1381"/>
                  </a:lnTo>
                  <a:lnTo>
                    <a:pt x="8330" y="1132"/>
                  </a:lnTo>
                  <a:lnTo>
                    <a:pt x="7818" y="1132"/>
                  </a:lnTo>
                  <a:lnTo>
                    <a:pt x="7818" y="931"/>
                  </a:lnTo>
                  <a:lnTo>
                    <a:pt x="8330" y="931"/>
                  </a:lnTo>
                  <a:lnTo>
                    <a:pt x="8330" y="683"/>
                  </a:lnTo>
                  <a:lnTo>
                    <a:pt x="7818" y="683"/>
                  </a:lnTo>
                  <a:lnTo>
                    <a:pt x="7818" y="527"/>
                  </a:lnTo>
                  <a:lnTo>
                    <a:pt x="7663" y="527"/>
                  </a:lnTo>
                  <a:lnTo>
                    <a:pt x="7663" y="0"/>
                  </a:lnTo>
                  <a:lnTo>
                    <a:pt x="7399" y="0"/>
                  </a:lnTo>
                  <a:lnTo>
                    <a:pt x="7399" y="527"/>
                  </a:lnTo>
                  <a:lnTo>
                    <a:pt x="7213" y="527"/>
                  </a:lnTo>
                  <a:lnTo>
                    <a:pt x="7213" y="0"/>
                  </a:lnTo>
                  <a:lnTo>
                    <a:pt x="6965" y="0"/>
                  </a:lnTo>
                  <a:lnTo>
                    <a:pt x="6965" y="527"/>
                  </a:lnTo>
                  <a:lnTo>
                    <a:pt x="6763" y="527"/>
                  </a:lnTo>
                  <a:lnTo>
                    <a:pt x="6763" y="0"/>
                  </a:lnTo>
                  <a:lnTo>
                    <a:pt x="6515" y="0"/>
                  </a:lnTo>
                  <a:lnTo>
                    <a:pt x="6515" y="527"/>
                  </a:lnTo>
                  <a:lnTo>
                    <a:pt x="6313" y="527"/>
                  </a:lnTo>
                  <a:lnTo>
                    <a:pt x="6313" y="0"/>
                  </a:lnTo>
                  <a:lnTo>
                    <a:pt x="6065" y="0"/>
                  </a:lnTo>
                  <a:lnTo>
                    <a:pt x="6065" y="527"/>
                  </a:lnTo>
                  <a:lnTo>
                    <a:pt x="5879" y="527"/>
                  </a:lnTo>
                  <a:lnTo>
                    <a:pt x="5879" y="0"/>
                  </a:lnTo>
                  <a:lnTo>
                    <a:pt x="5600" y="0"/>
                  </a:lnTo>
                  <a:lnTo>
                    <a:pt x="5600" y="527"/>
                  </a:lnTo>
                  <a:lnTo>
                    <a:pt x="5414" y="527"/>
                  </a:lnTo>
                  <a:lnTo>
                    <a:pt x="5414" y="0"/>
                  </a:lnTo>
                  <a:lnTo>
                    <a:pt x="5150" y="0"/>
                  </a:lnTo>
                  <a:lnTo>
                    <a:pt x="5150" y="527"/>
                  </a:lnTo>
                  <a:lnTo>
                    <a:pt x="4964" y="527"/>
                  </a:lnTo>
                  <a:lnTo>
                    <a:pt x="4964" y="0"/>
                  </a:lnTo>
                  <a:lnTo>
                    <a:pt x="4716" y="0"/>
                  </a:lnTo>
                  <a:lnTo>
                    <a:pt x="4716" y="527"/>
                  </a:lnTo>
                  <a:lnTo>
                    <a:pt x="4514" y="527"/>
                  </a:lnTo>
                  <a:lnTo>
                    <a:pt x="4514" y="0"/>
                  </a:lnTo>
                  <a:lnTo>
                    <a:pt x="4266" y="0"/>
                  </a:lnTo>
                  <a:lnTo>
                    <a:pt x="4266" y="527"/>
                  </a:lnTo>
                  <a:lnTo>
                    <a:pt x="4064" y="527"/>
                  </a:lnTo>
                  <a:lnTo>
                    <a:pt x="4064" y="0"/>
                  </a:lnTo>
                  <a:lnTo>
                    <a:pt x="3816" y="0"/>
                  </a:lnTo>
                  <a:lnTo>
                    <a:pt x="3816" y="527"/>
                  </a:lnTo>
                  <a:lnTo>
                    <a:pt x="3599" y="527"/>
                  </a:lnTo>
                  <a:lnTo>
                    <a:pt x="3599" y="0"/>
                  </a:lnTo>
                  <a:lnTo>
                    <a:pt x="3351" y="0"/>
                  </a:lnTo>
                  <a:lnTo>
                    <a:pt x="3351" y="527"/>
                  </a:lnTo>
                  <a:lnTo>
                    <a:pt x="3165" y="527"/>
                  </a:lnTo>
                  <a:lnTo>
                    <a:pt x="3165" y="0"/>
                  </a:lnTo>
                  <a:lnTo>
                    <a:pt x="2901" y="0"/>
                  </a:lnTo>
                  <a:lnTo>
                    <a:pt x="2901" y="527"/>
                  </a:lnTo>
                  <a:lnTo>
                    <a:pt x="2715" y="527"/>
                  </a:lnTo>
                  <a:lnTo>
                    <a:pt x="2715" y="0"/>
                  </a:lnTo>
                  <a:lnTo>
                    <a:pt x="2467" y="0"/>
                  </a:lnTo>
                  <a:lnTo>
                    <a:pt x="2467" y="527"/>
                  </a:lnTo>
                  <a:lnTo>
                    <a:pt x="2265" y="527"/>
                  </a:lnTo>
                  <a:lnTo>
                    <a:pt x="2265" y="0"/>
                  </a:lnTo>
                  <a:lnTo>
                    <a:pt x="2017" y="0"/>
                  </a:lnTo>
                  <a:lnTo>
                    <a:pt x="2017" y="527"/>
                  </a:lnTo>
                  <a:lnTo>
                    <a:pt x="1816" y="527"/>
                  </a:lnTo>
                  <a:lnTo>
                    <a:pt x="1816" y="0"/>
                  </a:lnTo>
                  <a:lnTo>
                    <a:pt x="1552" y="0"/>
                  </a:lnTo>
                  <a:lnTo>
                    <a:pt x="1552" y="527"/>
                  </a:lnTo>
                  <a:lnTo>
                    <a:pt x="1350" y="527"/>
                  </a:lnTo>
                  <a:lnTo>
                    <a:pt x="1350" y="0"/>
                  </a:lnTo>
                  <a:lnTo>
                    <a:pt x="1102" y="0"/>
                  </a:lnTo>
                  <a:lnTo>
                    <a:pt x="1102" y="527"/>
                  </a:lnTo>
                  <a:lnTo>
                    <a:pt x="916" y="527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76"/>
            <p:cNvSpPr/>
            <p:nvPr/>
          </p:nvSpPr>
          <p:spPr>
            <a:xfrm>
              <a:off x="2047525" y="2176425"/>
              <a:ext cx="182650" cy="182650"/>
            </a:xfrm>
            <a:custGeom>
              <a:rect b="b" l="l" r="r" t="t"/>
              <a:pathLst>
                <a:path extrusionOk="0" h="7306" w="7306">
                  <a:moveTo>
                    <a:pt x="0" y="0"/>
                  </a:moveTo>
                  <a:lnTo>
                    <a:pt x="0" y="7305"/>
                  </a:lnTo>
                  <a:lnTo>
                    <a:pt x="7305" y="7305"/>
                  </a:lnTo>
                  <a:lnTo>
                    <a:pt x="73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76"/>
            <p:cNvSpPr/>
            <p:nvPr/>
          </p:nvSpPr>
          <p:spPr>
            <a:xfrm>
              <a:off x="20514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76"/>
            <p:cNvSpPr/>
            <p:nvPr/>
          </p:nvSpPr>
          <p:spPr>
            <a:xfrm>
              <a:off x="20630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76"/>
            <p:cNvSpPr/>
            <p:nvPr/>
          </p:nvSpPr>
          <p:spPr>
            <a:xfrm>
              <a:off x="20742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76"/>
            <p:cNvSpPr/>
            <p:nvPr/>
          </p:nvSpPr>
          <p:spPr>
            <a:xfrm>
              <a:off x="20855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76"/>
            <p:cNvSpPr/>
            <p:nvPr/>
          </p:nvSpPr>
          <p:spPr>
            <a:xfrm>
              <a:off x="20963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76"/>
            <p:cNvSpPr/>
            <p:nvPr/>
          </p:nvSpPr>
          <p:spPr>
            <a:xfrm>
              <a:off x="21076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76"/>
            <p:cNvSpPr/>
            <p:nvPr/>
          </p:nvSpPr>
          <p:spPr>
            <a:xfrm>
              <a:off x="21192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76"/>
            <p:cNvSpPr/>
            <p:nvPr/>
          </p:nvSpPr>
          <p:spPr>
            <a:xfrm>
              <a:off x="21305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76"/>
            <p:cNvSpPr/>
            <p:nvPr/>
          </p:nvSpPr>
          <p:spPr>
            <a:xfrm>
              <a:off x="2141350" y="2359050"/>
              <a:ext cx="6625" cy="12825"/>
            </a:xfrm>
            <a:custGeom>
              <a:rect b="b" l="l" r="r" t="t"/>
              <a:pathLst>
                <a:path extrusionOk="0" h="513" w="265">
                  <a:moveTo>
                    <a:pt x="1" y="0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76"/>
            <p:cNvSpPr/>
            <p:nvPr/>
          </p:nvSpPr>
          <p:spPr>
            <a:xfrm>
              <a:off x="215260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76"/>
            <p:cNvSpPr/>
            <p:nvPr/>
          </p:nvSpPr>
          <p:spPr>
            <a:xfrm>
              <a:off x="21638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76"/>
            <p:cNvSpPr/>
            <p:nvPr/>
          </p:nvSpPr>
          <p:spPr>
            <a:xfrm>
              <a:off x="217547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76"/>
            <p:cNvSpPr/>
            <p:nvPr/>
          </p:nvSpPr>
          <p:spPr>
            <a:xfrm>
              <a:off x="2186725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76"/>
            <p:cNvSpPr/>
            <p:nvPr/>
          </p:nvSpPr>
          <p:spPr>
            <a:xfrm>
              <a:off x="2197950" y="2359050"/>
              <a:ext cx="6250" cy="12825"/>
            </a:xfrm>
            <a:custGeom>
              <a:rect b="b" l="l" r="r" t="t"/>
              <a:pathLst>
                <a:path extrusionOk="0" h="513" w="250">
                  <a:moveTo>
                    <a:pt x="1" y="0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76"/>
            <p:cNvSpPr/>
            <p:nvPr/>
          </p:nvSpPr>
          <p:spPr>
            <a:xfrm>
              <a:off x="2208825" y="2359050"/>
              <a:ext cx="6600" cy="12825"/>
            </a:xfrm>
            <a:custGeom>
              <a:rect b="b" l="l" r="r" t="t"/>
              <a:pathLst>
                <a:path extrusionOk="0" h="513" w="264">
                  <a:moveTo>
                    <a:pt x="0" y="0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76"/>
            <p:cNvSpPr/>
            <p:nvPr/>
          </p:nvSpPr>
          <p:spPr>
            <a:xfrm>
              <a:off x="2220450" y="2359050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0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76"/>
            <p:cNvSpPr/>
            <p:nvPr/>
          </p:nvSpPr>
          <p:spPr>
            <a:xfrm>
              <a:off x="2034725" y="21803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76"/>
            <p:cNvSpPr/>
            <p:nvPr/>
          </p:nvSpPr>
          <p:spPr>
            <a:xfrm>
              <a:off x="2034725" y="21915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76"/>
            <p:cNvSpPr/>
            <p:nvPr/>
          </p:nvSpPr>
          <p:spPr>
            <a:xfrm>
              <a:off x="2034725" y="22024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76"/>
            <p:cNvSpPr/>
            <p:nvPr/>
          </p:nvSpPr>
          <p:spPr>
            <a:xfrm>
              <a:off x="2034725" y="2214025"/>
              <a:ext cx="12825" cy="6625"/>
            </a:xfrm>
            <a:custGeom>
              <a:rect b="b" l="l" r="r" t="t"/>
              <a:pathLst>
                <a:path extrusionOk="0" h="265" w="513">
                  <a:moveTo>
                    <a:pt x="0" y="1"/>
                  </a:moveTo>
                  <a:lnTo>
                    <a:pt x="0" y="265"/>
                  </a:lnTo>
                  <a:lnTo>
                    <a:pt x="512" y="265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76"/>
            <p:cNvSpPr/>
            <p:nvPr/>
          </p:nvSpPr>
          <p:spPr>
            <a:xfrm>
              <a:off x="2034725" y="22252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76"/>
            <p:cNvSpPr/>
            <p:nvPr/>
          </p:nvSpPr>
          <p:spPr>
            <a:xfrm>
              <a:off x="2034725" y="22365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76"/>
            <p:cNvSpPr/>
            <p:nvPr/>
          </p:nvSpPr>
          <p:spPr>
            <a:xfrm>
              <a:off x="2034725" y="22477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76"/>
            <p:cNvSpPr/>
            <p:nvPr/>
          </p:nvSpPr>
          <p:spPr>
            <a:xfrm>
              <a:off x="2034725" y="22586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76"/>
            <p:cNvSpPr/>
            <p:nvPr/>
          </p:nvSpPr>
          <p:spPr>
            <a:xfrm>
              <a:off x="2034725" y="22702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76"/>
            <p:cNvSpPr/>
            <p:nvPr/>
          </p:nvSpPr>
          <p:spPr>
            <a:xfrm>
              <a:off x="2034725" y="22815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76"/>
            <p:cNvSpPr/>
            <p:nvPr/>
          </p:nvSpPr>
          <p:spPr>
            <a:xfrm>
              <a:off x="2034725" y="22927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76"/>
            <p:cNvSpPr/>
            <p:nvPr/>
          </p:nvSpPr>
          <p:spPr>
            <a:xfrm>
              <a:off x="2034725" y="230400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76"/>
            <p:cNvSpPr/>
            <p:nvPr/>
          </p:nvSpPr>
          <p:spPr>
            <a:xfrm>
              <a:off x="2034725" y="2314850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76"/>
            <p:cNvSpPr/>
            <p:nvPr/>
          </p:nvSpPr>
          <p:spPr>
            <a:xfrm>
              <a:off x="2034725" y="23264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1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76"/>
            <p:cNvSpPr/>
            <p:nvPr/>
          </p:nvSpPr>
          <p:spPr>
            <a:xfrm>
              <a:off x="2034725" y="233772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9"/>
                  </a:lnTo>
                  <a:lnTo>
                    <a:pt x="512" y="24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76"/>
            <p:cNvSpPr/>
            <p:nvPr/>
          </p:nvSpPr>
          <p:spPr>
            <a:xfrm>
              <a:off x="2034725" y="2348975"/>
              <a:ext cx="12825" cy="6225"/>
            </a:xfrm>
            <a:custGeom>
              <a:rect b="b" l="l" r="r" t="t"/>
              <a:pathLst>
                <a:path extrusionOk="0" h="249" w="513">
                  <a:moveTo>
                    <a:pt x="0" y="0"/>
                  </a:moveTo>
                  <a:lnTo>
                    <a:pt x="0" y="248"/>
                  </a:lnTo>
                  <a:lnTo>
                    <a:pt x="512" y="248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76"/>
            <p:cNvSpPr/>
            <p:nvPr/>
          </p:nvSpPr>
          <p:spPr>
            <a:xfrm>
              <a:off x="22204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76"/>
            <p:cNvSpPr/>
            <p:nvPr/>
          </p:nvSpPr>
          <p:spPr>
            <a:xfrm>
              <a:off x="2208825" y="2163625"/>
              <a:ext cx="6600" cy="12825"/>
            </a:xfrm>
            <a:custGeom>
              <a:rect b="b" l="l" r="r" t="t"/>
              <a:pathLst>
                <a:path extrusionOk="0" h="513" w="264">
                  <a:moveTo>
                    <a:pt x="0" y="1"/>
                  </a:moveTo>
                  <a:lnTo>
                    <a:pt x="0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76"/>
            <p:cNvSpPr/>
            <p:nvPr/>
          </p:nvSpPr>
          <p:spPr>
            <a:xfrm>
              <a:off x="2197950" y="2163625"/>
              <a:ext cx="6250" cy="12825"/>
            </a:xfrm>
            <a:custGeom>
              <a:rect b="b" l="l" r="r" t="t"/>
              <a:pathLst>
                <a:path extrusionOk="0" h="513" w="250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76"/>
            <p:cNvSpPr/>
            <p:nvPr/>
          </p:nvSpPr>
          <p:spPr>
            <a:xfrm>
              <a:off x="21867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76"/>
            <p:cNvSpPr/>
            <p:nvPr/>
          </p:nvSpPr>
          <p:spPr>
            <a:xfrm>
              <a:off x="21754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76"/>
            <p:cNvSpPr/>
            <p:nvPr/>
          </p:nvSpPr>
          <p:spPr>
            <a:xfrm>
              <a:off x="21638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76"/>
            <p:cNvSpPr/>
            <p:nvPr/>
          </p:nvSpPr>
          <p:spPr>
            <a:xfrm>
              <a:off x="21526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76"/>
            <p:cNvSpPr/>
            <p:nvPr/>
          </p:nvSpPr>
          <p:spPr>
            <a:xfrm>
              <a:off x="2141350" y="2163625"/>
              <a:ext cx="6625" cy="12825"/>
            </a:xfrm>
            <a:custGeom>
              <a:rect b="b" l="l" r="r" t="t"/>
              <a:pathLst>
                <a:path extrusionOk="0" h="513" w="265">
                  <a:moveTo>
                    <a:pt x="1" y="1"/>
                  </a:moveTo>
                  <a:lnTo>
                    <a:pt x="1" y="512"/>
                  </a:lnTo>
                  <a:lnTo>
                    <a:pt x="264" y="512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76"/>
            <p:cNvSpPr/>
            <p:nvPr/>
          </p:nvSpPr>
          <p:spPr>
            <a:xfrm>
              <a:off x="21305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76"/>
            <p:cNvSpPr/>
            <p:nvPr/>
          </p:nvSpPr>
          <p:spPr>
            <a:xfrm>
              <a:off x="211925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76"/>
            <p:cNvSpPr/>
            <p:nvPr/>
          </p:nvSpPr>
          <p:spPr>
            <a:xfrm>
              <a:off x="21076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76"/>
            <p:cNvSpPr/>
            <p:nvPr/>
          </p:nvSpPr>
          <p:spPr>
            <a:xfrm>
              <a:off x="20963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76"/>
            <p:cNvSpPr/>
            <p:nvPr/>
          </p:nvSpPr>
          <p:spPr>
            <a:xfrm>
              <a:off x="20855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76"/>
            <p:cNvSpPr/>
            <p:nvPr/>
          </p:nvSpPr>
          <p:spPr>
            <a:xfrm>
              <a:off x="207427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76"/>
            <p:cNvSpPr/>
            <p:nvPr/>
          </p:nvSpPr>
          <p:spPr>
            <a:xfrm>
              <a:off x="2063025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1" y="1"/>
                  </a:moveTo>
                  <a:lnTo>
                    <a:pt x="1" y="512"/>
                  </a:lnTo>
                  <a:lnTo>
                    <a:pt x="249" y="512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76"/>
            <p:cNvSpPr/>
            <p:nvPr/>
          </p:nvSpPr>
          <p:spPr>
            <a:xfrm>
              <a:off x="2051400" y="2163625"/>
              <a:ext cx="6225" cy="12825"/>
            </a:xfrm>
            <a:custGeom>
              <a:rect b="b" l="l" r="r" t="t"/>
              <a:pathLst>
                <a:path extrusionOk="0" h="513" w="249">
                  <a:moveTo>
                    <a:pt x="0" y="1"/>
                  </a:moveTo>
                  <a:lnTo>
                    <a:pt x="0" y="512"/>
                  </a:lnTo>
                  <a:lnTo>
                    <a:pt x="248" y="512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76"/>
            <p:cNvSpPr/>
            <p:nvPr/>
          </p:nvSpPr>
          <p:spPr>
            <a:xfrm>
              <a:off x="2230925" y="23489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76"/>
            <p:cNvSpPr/>
            <p:nvPr/>
          </p:nvSpPr>
          <p:spPr>
            <a:xfrm>
              <a:off x="2230925" y="23377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76"/>
            <p:cNvSpPr/>
            <p:nvPr/>
          </p:nvSpPr>
          <p:spPr>
            <a:xfrm>
              <a:off x="2230925" y="2326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76"/>
            <p:cNvSpPr/>
            <p:nvPr/>
          </p:nvSpPr>
          <p:spPr>
            <a:xfrm>
              <a:off x="2230925" y="23148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76"/>
            <p:cNvSpPr/>
            <p:nvPr/>
          </p:nvSpPr>
          <p:spPr>
            <a:xfrm>
              <a:off x="2230925" y="23040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76"/>
            <p:cNvSpPr/>
            <p:nvPr/>
          </p:nvSpPr>
          <p:spPr>
            <a:xfrm>
              <a:off x="2230925" y="22927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76"/>
            <p:cNvSpPr/>
            <p:nvPr/>
          </p:nvSpPr>
          <p:spPr>
            <a:xfrm>
              <a:off x="2230925" y="22815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76"/>
            <p:cNvSpPr/>
            <p:nvPr/>
          </p:nvSpPr>
          <p:spPr>
            <a:xfrm>
              <a:off x="2230925" y="22702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76"/>
            <p:cNvSpPr/>
            <p:nvPr/>
          </p:nvSpPr>
          <p:spPr>
            <a:xfrm>
              <a:off x="2230925" y="22586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76"/>
            <p:cNvSpPr/>
            <p:nvPr/>
          </p:nvSpPr>
          <p:spPr>
            <a:xfrm>
              <a:off x="2230925" y="22477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76"/>
            <p:cNvSpPr/>
            <p:nvPr/>
          </p:nvSpPr>
          <p:spPr>
            <a:xfrm>
              <a:off x="2230925" y="22365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76"/>
            <p:cNvSpPr/>
            <p:nvPr/>
          </p:nvSpPr>
          <p:spPr>
            <a:xfrm>
              <a:off x="2230925" y="22252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76"/>
            <p:cNvSpPr/>
            <p:nvPr/>
          </p:nvSpPr>
          <p:spPr>
            <a:xfrm>
              <a:off x="2230925" y="22140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76"/>
            <p:cNvSpPr/>
            <p:nvPr/>
          </p:nvSpPr>
          <p:spPr>
            <a:xfrm>
              <a:off x="2230925" y="22024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76"/>
            <p:cNvSpPr/>
            <p:nvPr/>
          </p:nvSpPr>
          <p:spPr>
            <a:xfrm>
              <a:off x="2230925" y="21915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76"/>
            <p:cNvSpPr/>
            <p:nvPr/>
          </p:nvSpPr>
          <p:spPr>
            <a:xfrm>
              <a:off x="2230925" y="21803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76"/>
            <p:cNvSpPr/>
            <p:nvPr/>
          </p:nvSpPr>
          <p:spPr>
            <a:xfrm>
              <a:off x="2054875" y="2184950"/>
              <a:ext cx="12450" cy="12825"/>
            </a:xfrm>
            <a:custGeom>
              <a:rect b="b" l="l" r="r" t="t"/>
              <a:pathLst>
                <a:path extrusionOk="0" h="513" w="498"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389" y="512"/>
                    <a:pt x="497" y="388"/>
                    <a:pt x="497" y="264"/>
                  </a:cubicBezTo>
                  <a:cubicBezTo>
                    <a:pt x="497" y="125"/>
                    <a:pt x="389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76"/>
            <p:cNvSpPr/>
            <p:nvPr/>
          </p:nvSpPr>
          <p:spPr>
            <a:xfrm>
              <a:off x="2243325" y="2154700"/>
              <a:ext cx="41125" cy="29900"/>
            </a:xfrm>
            <a:custGeom>
              <a:rect b="b" l="l" r="r" t="t"/>
              <a:pathLst>
                <a:path extrusionOk="0" h="1196" w="1645">
                  <a:moveTo>
                    <a:pt x="1598" y="1"/>
                  </a:moveTo>
                  <a:lnTo>
                    <a:pt x="481" y="1102"/>
                  </a:lnTo>
                  <a:lnTo>
                    <a:pt x="1" y="1102"/>
                  </a:lnTo>
                  <a:lnTo>
                    <a:pt x="1" y="1195"/>
                  </a:lnTo>
                  <a:lnTo>
                    <a:pt x="512" y="1195"/>
                  </a:lnTo>
                  <a:lnTo>
                    <a:pt x="1645" y="47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76"/>
            <p:cNvSpPr/>
            <p:nvPr/>
          </p:nvSpPr>
          <p:spPr>
            <a:xfrm>
              <a:off x="2243325" y="2153925"/>
              <a:ext cx="55475" cy="41900"/>
            </a:xfrm>
            <a:custGeom>
              <a:rect b="b" l="l" r="r" t="t"/>
              <a:pathLst>
                <a:path extrusionOk="0" h="1676" w="2219">
                  <a:moveTo>
                    <a:pt x="2156" y="1"/>
                  </a:moveTo>
                  <a:lnTo>
                    <a:pt x="590" y="1583"/>
                  </a:lnTo>
                  <a:lnTo>
                    <a:pt x="1" y="1583"/>
                  </a:lnTo>
                  <a:lnTo>
                    <a:pt x="1" y="1676"/>
                  </a:lnTo>
                  <a:lnTo>
                    <a:pt x="605" y="1676"/>
                  </a:lnTo>
                  <a:lnTo>
                    <a:pt x="2218" y="6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76"/>
            <p:cNvSpPr/>
            <p:nvPr/>
          </p:nvSpPr>
          <p:spPr>
            <a:xfrm>
              <a:off x="2243325" y="2333850"/>
              <a:ext cx="116350" cy="19400"/>
            </a:xfrm>
            <a:custGeom>
              <a:rect b="b" l="l" r="r" t="t"/>
              <a:pathLst>
                <a:path extrusionOk="0" h="776" w="4654">
                  <a:moveTo>
                    <a:pt x="1474" y="0"/>
                  </a:moveTo>
                  <a:lnTo>
                    <a:pt x="792" y="683"/>
                  </a:lnTo>
                  <a:lnTo>
                    <a:pt x="1" y="683"/>
                  </a:lnTo>
                  <a:lnTo>
                    <a:pt x="1" y="776"/>
                  </a:lnTo>
                  <a:lnTo>
                    <a:pt x="838" y="776"/>
                  </a:lnTo>
                  <a:lnTo>
                    <a:pt x="1520" y="78"/>
                  </a:lnTo>
                  <a:lnTo>
                    <a:pt x="4653" y="78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76"/>
            <p:cNvSpPr/>
            <p:nvPr/>
          </p:nvSpPr>
          <p:spPr>
            <a:xfrm>
              <a:off x="2243325" y="2312900"/>
              <a:ext cx="116350" cy="29125"/>
            </a:xfrm>
            <a:custGeom>
              <a:rect b="b" l="l" r="r" t="t"/>
              <a:pathLst>
                <a:path extrusionOk="0" h="1165" w="4654">
                  <a:moveTo>
                    <a:pt x="1567" y="1"/>
                  </a:moveTo>
                  <a:lnTo>
                    <a:pt x="512" y="1071"/>
                  </a:lnTo>
                  <a:lnTo>
                    <a:pt x="1" y="1071"/>
                  </a:lnTo>
                  <a:lnTo>
                    <a:pt x="1" y="1164"/>
                  </a:lnTo>
                  <a:lnTo>
                    <a:pt x="543" y="1164"/>
                  </a:lnTo>
                  <a:lnTo>
                    <a:pt x="1614" y="109"/>
                  </a:lnTo>
                  <a:lnTo>
                    <a:pt x="4653" y="109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76"/>
            <p:cNvSpPr/>
            <p:nvPr/>
          </p:nvSpPr>
          <p:spPr>
            <a:xfrm>
              <a:off x="2359650" y="232765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76"/>
            <p:cNvSpPr/>
            <p:nvPr/>
          </p:nvSpPr>
          <p:spPr>
            <a:xfrm>
              <a:off x="2359650" y="232765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76"/>
            <p:cNvSpPr/>
            <p:nvPr/>
          </p:nvSpPr>
          <p:spPr>
            <a:xfrm>
              <a:off x="2359650" y="232765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76"/>
            <p:cNvSpPr/>
            <p:nvPr/>
          </p:nvSpPr>
          <p:spPr>
            <a:xfrm>
              <a:off x="2384850" y="232765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76"/>
            <p:cNvSpPr/>
            <p:nvPr/>
          </p:nvSpPr>
          <p:spPr>
            <a:xfrm>
              <a:off x="2359650" y="230710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76"/>
            <p:cNvSpPr/>
            <p:nvPr/>
          </p:nvSpPr>
          <p:spPr>
            <a:xfrm>
              <a:off x="2359650" y="2307100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76"/>
            <p:cNvSpPr/>
            <p:nvPr/>
          </p:nvSpPr>
          <p:spPr>
            <a:xfrm>
              <a:off x="2359650" y="230710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76"/>
            <p:cNvSpPr/>
            <p:nvPr/>
          </p:nvSpPr>
          <p:spPr>
            <a:xfrm>
              <a:off x="2384850" y="2307100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76"/>
            <p:cNvSpPr/>
            <p:nvPr/>
          </p:nvSpPr>
          <p:spPr>
            <a:xfrm>
              <a:off x="1960275" y="2207050"/>
              <a:ext cx="13975" cy="45400"/>
            </a:xfrm>
            <a:custGeom>
              <a:rect b="b" l="l" r="r" t="t"/>
              <a:pathLst>
                <a:path extrusionOk="0" h="1816" w="559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76"/>
            <p:cNvSpPr/>
            <p:nvPr/>
          </p:nvSpPr>
          <p:spPr>
            <a:xfrm>
              <a:off x="1960275" y="2207050"/>
              <a:ext cx="13975" cy="45400"/>
            </a:xfrm>
            <a:custGeom>
              <a:rect b="b" l="l" r="r" t="t"/>
              <a:pathLst>
                <a:path extrusionOk="0" h="1816" w="559">
                  <a:moveTo>
                    <a:pt x="1" y="1"/>
                  </a:moveTo>
                  <a:lnTo>
                    <a:pt x="1" y="1815"/>
                  </a:lnTo>
                  <a:lnTo>
                    <a:pt x="559" y="1815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76"/>
            <p:cNvSpPr/>
            <p:nvPr/>
          </p:nvSpPr>
          <p:spPr>
            <a:xfrm>
              <a:off x="1960675" y="2207050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76"/>
            <p:cNvSpPr/>
            <p:nvPr/>
          </p:nvSpPr>
          <p:spPr>
            <a:xfrm>
              <a:off x="1960675" y="2242725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76"/>
            <p:cNvSpPr/>
            <p:nvPr/>
          </p:nvSpPr>
          <p:spPr>
            <a:xfrm>
              <a:off x="1960275" y="2309425"/>
              <a:ext cx="13975" cy="45775"/>
            </a:xfrm>
            <a:custGeom>
              <a:rect b="b" l="l" r="r" t="t"/>
              <a:pathLst>
                <a:path extrusionOk="0" h="1831" w="559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76"/>
            <p:cNvSpPr/>
            <p:nvPr/>
          </p:nvSpPr>
          <p:spPr>
            <a:xfrm>
              <a:off x="1960275" y="2309425"/>
              <a:ext cx="13975" cy="45775"/>
            </a:xfrm>
            <a:custGeom>
              <a:rect b="b" l="l" r="r" t="t"/>
              <a:pathLst>
                <a:path extrusionOk="0" h="1831" w="559">
                  <a:moveTo>
                    <a:pt x="1" y="0"/>
                  </a:moveTo>
                  <a:lnTo>
                    <a:pt x="1" y="1830"/>
                  </a:lnTo>
                  <a:lnTo>
                    <a:pt x="559" y="183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76"/>
            <p:cNvSpPr/>
            <p:nvPr/>
          </p:nvSpPr>
          <p:spPr>
            <a:xfrm>
              <a:off x="1960675" y="2309425"/>
              <a:ext cx="13975" cy="9700"/>
            </a:xfrm>
            <a:custGeom>
              <a:rect b="b" l="l" r="r" t="t"/>
              <a:pathLst>
                <a:path extrusionOk="0" h="388" w="559">
                  <a:moveTo>
                    <a:pt x="0" y="0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76"/>
            <p:cNvSpPr/>
            <p:nvPr/>
          </p:nvSpPr>
          <p:spPr>
            <a:xfrm>
              <a:off x="1960675" y="2345475"/>
              <a:ext cx="13975" cy="9725"/>
            </a:xfrm>
            <a:custGeom>
              <a:rect b="b" l="l" r="r" t="t"/>
              <a:pathLst>
                <a:path extrusionOk="0" h="389" w="559">
                  <a:moveTo>
                    <a:pt x="0" y="1"/>
                  </a:moveTo>
                  <a:lnTo>
                    <a:pt x="0" y="388"/>
                  </a:lnTo>
                  <a:lnTo>
                    <a:pt x="558" y="388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76"/>
            <p:cNvSpPr/>
            <p:nvPr/>
          </p:nvSpPr>
          <p:spPr>
            <a:xfrm>
              <a:off x="2359650" y="22869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76"/>
            <p:cNvSpPr/>
            <p:nvPr/>
          </p:nvSpPr>
          <p:spPr>
            <a:xfrm>
              <a:off x="2359650" y="22869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1"/>
                  </a:moveTo>
                  <a:lnTo>
                    <a:pt x="0" y="559"/>
                  </a:lnTo>
                  <a:lnTo>
                    <a:pt x="1257" y="55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76"/>
            <p:cNvSpPr/>
            <p:nvPr/>
          </p:nvSpPr>
          <p:spPr>
            <a:xfrm>
              <a:off x="2359650" y="22869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1"/>
                  </a:moveTo>
                  <a:lnTo>
                    <a:pt x="0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76"/>
            <p:cNvSpPr/>
            <p:nvPr/>
          </p:nvSpPr>
          <p:spPr>
            <a:xfrm>
              <a:off x="2384850" y="22869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1"/>
                  </a:moveTo>
                  <a:lnTo>
                    <a:pt x="1" y="559"/>
                  </a:lnTo>
                  <a:lnTo>
                    <a:pt x="264" y="559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76"/>
            <p:cNvSpPr/>
            <p:nvPr/>
          </p:nvSpPr>
          <p:spPr>
            <a:xfrm>
              <a:off x="2359650" y="2266375"/>
              <a:ext cx="31425" cy="14375"/>
            </a:xfrm>
            <a:custGeom>
              <a:rect b="b" l="l" r="r" t="t"/>
              <a:pathLst>
                <a:path extrusionOk="0" h="575" w="1257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76"/>
            <p:cNvSpPr/>
            <p:nvPr/>
          </p:nvSpPr>
          <p:spPr>
            <a:xfrm>
              <a:off x="2359650" y="2266375"/>
              <a:ext cx="31425" cy="14375"/>
            </a:xfrm>
            <a:custGeom>
              <a:rect b="b" l="l" r="r" t="t"/>
              <a:pathLst>
                <a:path extrusionOk="0" h="575" w="1257">
                  <a:moveTo>
                    <a:pt x="0" y="1"/>
                  </a:moveTo>
                  <a:lnTo>
                    <a:pt x="0" y="574"/>
                  </a:lnTo>
                  <a:lnTo>
                    <a:pt x="1257" y="574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76"/>
            <p:cNvSpPr/>
            <p:nvPr/>
          </p:nvSpPr>
          <p:spPr>
            <a:xfrm>
              <a:off x="2359650" y="2266375"/>
              <a:ext cx="6625" cy="14375"/>
            </a:xfrm>
            <a:custGeom>
              <a:rect b="b" l="l" r="r" t="t"/>
              <a:pathLst>
                <a:path extrusionOk="0" h="575" w="265">
                  <a:moveTo>
                    <a:pt x="0" y="1"/>
                  </a:moveTo>
                  <a:lnTo>
                    <a:pt x="0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76"/>
            <p:cNvSpPr/>
            <p:nvPr/>
          </p:nvSpPr>
          <p:spPr>
            <a:xfrm>
              <a:off x="2384850" y="2266375"/>
              <a:ext cx="6625" cy="14375"/>
            </a:xfrm>
            <a:custGeom>
              <a:rect b="b" l="l" r="r" t="t"/>
              <a:pathLst>
                <a:path extrusionOk="0" h="575" w="265">
                  <a:moveTo>
                    <a:pt x="1" y="1"/>
                  </a:moveTo>
                  <a:lnTo>
                    <a:pt x="1" y="574"/>
                  </a:lnTo>
                  <a:lnTo>
                    <a:pt x="264" y="57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76"/>
            <p:cNvSpPr/>
            <p:nvPr/>
          </p:nvSpPr>
          <p:spPr>
            <a:xfrm>
              <a:off x="2359650" y="22462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76"/>
            <p:cNvSpPr/>
            <p:nvPr/>
          </p:nvSpPr>
          <p:spPr>
            <a:xfrm>
              <a:off x="2359650" y="2246225"/>
              <a:ext cx="31425" cy="13975"/>
            </a:xfrm>
            <a:custGeom>
              <a:rect b="b" l="l" r="r" t="t"/>
              <a:pathLst>
                <a:path extrusionOk="0" h="559" w="1257">
                  <a:moveTo>
                    <a:pt x="0" y="0"/>
                  </a:moveTo>
                  <a:lnTo>
                    <a:pt x="0" y="558"/>
                  </a:lnTo>
                  <a:lnTo>
                    <a:pt x="1257" y="55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76"/>
            <p:cNvSpPr/>
            <p:nvPr/>
          </p:nvSpPr>
          <p:spPr>
            <a:xfrm>
              <a:off x="2359650" y="22462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0" y="0"/>
                  </a:moveTo>
                  <a:lnTo>
                    <a:pt x="0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76"/>
            <p:cNvSpPr/>
            <p:nvPr/>
          </p:nvSpPr>
          <p:spPr>
            <a:xfrm>
              <a:off x="2384850" y="2246225"/>
              <a:ext cx="6625" cy="13975"/>
            </a:xfrm>
            <a:custGeom>
              <a:rect b="b" l="l" r="r" t="t"/>
              <a:pathLst>
                <a:path extrusionOk="0" h="559" w="265">
                  <a:moveTo>
                    <a:pt x="1" y="0"/>
                  </a:moveTo>
                  <a:lnTo>
                    <a:pt x="1" y="558"/>
                  </a:lnTo>
                  <a:lnTo>
                    <a:pt x="264" y="55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76"/>
            <p:cNvSpPr/>
            <p:nvPr/>
          </p:nvSpPr>
          <p:spPr>
            <a:xfrm>
              <a:off x="2021550" y="2453275"/>
              <a:ext cx="52750" cy="105875"/>
            </a:xfrm>
            <a:custGeom>
              <a:rect b="b" l="l" r="r" t="t"/>
              <a:pathLst>
                <a:path extrusionOk="0" h="4235" w="2110">
                  <a:moveTo>
                    <a:pt x="0" y="0"/>
                  </a:moveTo>
                  <a:lnTo>
                    <a:pt x="0" y="4234"/>
                  </a:lnTo>
                  <a:lnTo>
                    <a:pt x="2109" y="4234"/>
                  </a:lnTo>
                  <a:lnTo>
                    <a:pt x="2109" y="0"/>
                  </a:lnTo>
                  <a:lnTo>
                    <a:pt x="1349" y="0"/>
                  </a:lnTo>
                  <a:cubicBezTo>
                    <a:pt x="1349" y="155"/>
                    <a:pt x="1210" y="279"/>
                    <a:pt x="1055" y="279"/>
                  </a:cubicBezTo>
                  <a:cubicBezTo>
                    <a:pt x="900" y="279"/>
                    <a:pt x="776" y="155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76"/>
            <p:cNvSpPr/>
            <p:nvPr/>
          </p:nvSpPr>
          <p:spPr>
            <a:xfrm>
              <a:off x="2008350" y="245792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76"/>
            <p:cNvSpPr/>
            <p:nvPr/>
          </p:nvSpPr>
          <p:spPr>
            <a:xfrm>
              <a:off x="2008350" y="246917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76"/>
            <p:cNvSpPr/>
            <p:nvPr/>
          </p:nvSpPr>
          <p:spPr>
            <a:xfrm>
              <a:off x="2008350" y="2480400"/>
              <a:ext cx="12450" cy="6250"/>
            </a:xfrm>
            <a:custGeom>
              <a:rect b="b" l="l" r="r" t="t"/>
              <a:pathLst>
                <a:path extrusionOk="0" h="250" w="498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76"/>
            <p:cNvSpPr/>
            <p:nvPr/>
          </p:nvSpPr>
          <p:spPr>
            <a:xfrm>
              <a:off x="2008350" y="249127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76"/>
            <p:cNvSpPr/>
            <p:nvPr/>
          </p:nvSpPr>
          <p:spPr>
            <a:xfrm>
              <a:off x="2008350" y="25029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76"/>
            <p:cNvSpPr/>
            <p:nvPr/>
          </p:nvSpPr>
          <p:spPr>
            <a:xfrm>
              <a:off x="2008350" y="251415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76"/>
            <p:cNvSpPr/>
            <p:nvPr/>
          </p:nvSpPr>
          <p:spPr>
            <a:xfrm>
              <a:off x="2008350" y="25254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76"/>
            <p:cNvSpPr/>
            <p:nvPr/>
          </p:nvSpPr>
          <p:spPr>
            <a:xfrm>
              <a:off x="2008350" y="2536625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1"/>
                  </a:moveTo>
                  <a:lnTo>
                    <a:pt x="1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76"/>
            <p:cNvSpPr/>
            <p:nvPr/>
          </p:nvSpPr>
          <p:spPr>
            <a:xfrm>
              <a:off x="2008350" y="2547500"/>
              <a:ext cx="12450" cy="6225"/>
            </a:xfrm>
            <a:custGeom>
              <a:rect b="b" l="l" r="r" t="t"/>
              <a:pathLst>
                <a:path extrusionOk="0" h="249" w="498">
                  <a:moveTo>
                    <a:pt x="1" y="0"/>
                  </a:moveTo>
                  <a:lnTo>
                    <a:pt x="1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76"/>
            <p:cNvSpPr/>
            <p:nvPr/>
          </p:nvSpPr>
          <p:spPr>
            <a:xfrm>
              <a:off x="2074275" y="24579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76"/>
            <p:cNvSpPr/>
            <p:nvPr/>
          </p:nvSpPr>
          <p:spPr>
            <a:xfrm>
              <a:off x="2074275" y="24691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76"/>
            <p:cNvSpPr/>
            <p:nvPr/>
          </p:nvSpPr>
          <p:spPr>
            <a:xfrm>
              <a:off x="2074275" y="2480400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76"/>
            <p:cNvSpPr/>
            <p:nvPr/>
          </p:nvSpPr>
          <p:spPr>
            <a:xfrm>
              <a:off x="2074275" y="24912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76"/>
            <p:cNvSpPr/>
            <p:nvPr/>
          </p:nvSpPr>
          <p:spPr>
            <a:xfrm>
              <a:off x="2074275" y="25029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76"/>
            <p:cNvSpPr/>
            <p:nvPr/>
          </p:nvSpPr>
          <p:spPr>
            <a:xfrm>
              <a:off x="2074275" y="25141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76"/>
            <p:cNvSpPr/>
            <p:nvPr/>
          </p:nvSpPr>
          <p:spPr>
            <a:xfrm>
              <a:off x="2074275" y="25254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76"/>
            <p:cNvSpPr/>
            <p:nvPr/>
          </p:nvSpPr>
          <p:spPr>
            <a:xfrm>
              <a:off x="2074275" y="25366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76"/>
            <p:cNvSpPr/>
            <p:nvPr/>
          </p:nvSpPr>
          <p:spPr>
            <a:xfrm>
              <a:off x="2074275" y="25475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76"/>
            <p:cNvSpPr/>
            <p:nvPr/>
          </p:nvSpPr>
          <p:spPr>
            <a:xfrm>
              <a:off x="2348400" y="2380750"/>
              <a:ext cx="58575" cy="58975"/>
            </a:xfrm>
            <a:custGeom>
              <a:rect b="b" l="l" r="r" t="t"/>
              <a:pathLst>
                <a:path extrusionOk="0" h="2359" w="2343">
                  <a:moveTo>
                    <a:pt x="1" y="1"/>
                  </a:moveTo>
                  <a:lnTo>
                    <a:pt x="1" y="2358"/>
                  </a:lnTo>
                  <a:lnTo>
                    <a:pt x="2343" y="235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76"/>
            <p:cNvSpPr/>
            <p:nvPr/>
          </p:nvSpPr>
          <p:spPr>
            <a:xfrm>
              <a:off x="2407350" y="24292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76"/>
            <p:cNvSpPr/>
            <p:nvPr/>
          </p:nvSpPr>
          <p:spPr>
            <a:xfrm>
              <a:off x="2407350" y="241797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6" y="265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76"/>
            <p:cNvSpPr/>
            <p:nvPr/>
          </p:nvSpPr>
          <p:spPr>
            <a:xfrm>
              <a:off x="2407350" y="24071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76"/>
            <p:cNvSpPr/>
            <p:nvPr/>
          </p:nvSpPr>
          <p:spPr>
            <a:xfrm>
              <a:off x="2407350" y="23958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76"/>
            <p:cNvSpPr/>
            <p:nvPr/>
          </p:nvSpPr>
          <p:spPr>
            <a:xfrm>
              <a:off x="2407350" y="23846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6" y="248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76"/>
            <p:cNvSpPr/>
            <p:nvPr/>
          </p:nvSpPr>
          <p:spPr>
            <a:xfrm>
              <a:off x="2336000" y="242922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76"/>
            <p:cNvSpPr/>
            <p:nvPr/>
          </p:nvSpPr>
          <p:spPr>
            <a:xfrm>
              <a:off x="2336000" y="2417975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1"/>
                  </a:moveTo>
                  <a:lnTo>
                    <a:pt x="0" y="265"/>
                  </a:lnTo>
                  <a:lnTo>
                    <a:pt x="497" y="26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76"/>
            <p:cNvSpPr/>
            <p:nvPr/>
          </p:nvSpPr>
          <p:spPr>
            <a:xfrm>
              <a:off x="2336000" y="240712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76"/>
            <p:cNvSpPr/>
            <p:nvPr/>
          </p:nvSpPr>
          <p:spPr>
            <a:xfrm>
              <a:off x="2336000" y="23958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76"/>
            <p:cNvSpPr/>
            <p:nvPr/>
          </p:nvSpPr>
          <p:spPr>
            <a:xfrm>
              <a:off x="2336000" y="23846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8"/>
                  </a:lnTo>
                  <a:lnTo>
                    <a:pt x="497" y="248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76"/>
            <p:cNvSpPr/>
            <p:nvPr/>
          </p:nvSpPr>
          <p:spPr>
            <a:xfrm>
              <a:off x="2348400" y="2160925"/>
              <a:ext cx="58575" cy="58550"/>
            </a:xfrm>
            <a:custGeom>
              <a:rect b="b" l="l" r="r" t="t"/>
              <a:pathLst>
                <a:path extrusionOk="0" h="2342" w="2343">
                  <a:moveTo>
                    <a:pt x="1" y="0"/>
                  </a:moveTo>
                  <a:lnTo>
                    <a:pt x="1" y="2342"/>
                  </a:lnTo>
                  <a:lnTo>
                    <a:pt x="2343" y="2342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76"/>
            <p:cNvSpPr/>
            <p:nvPr/>
          </p:nvSpPr>
          <p:spPr>
            <a:xfrm>
              <a:off x="2407350" y="22093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76"/>
            <p:cNvSpPr/>
            <p:nvPr/>
          </p:nvSpPr>
          <p:spPr>
            <a:xfrm>
              <a:off x="2407350" y="2198125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76"/>
            <p:cNvSpPr/>
            <p:nvPr/>
          </p:nvSpPr>
          <p:spPr>
            <a:xfrm>
              <a:off x="2407350" y="2186900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76"/>
            <p:cNvSpPr/>
            <p:nvPr/>
          </p:nvSpPr>
          <p:spPr>
            <a:xfrm>
              <a:off x="2407350" y="2175650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76"/>
            <p:cNvSpPr/>
            <p:nvPr/>
          </p:nvSpPr>
          <p:spPr>
            <a:xfrm>
              <a:off x="2407350" y="2164025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6" y="264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76"/>
            <p:cNvSpPr/>
            <p:nvPr/>
          </p:nvSpPr>
          <p:spPr>
            <a:xfrm>
              <a:off x="2336000" y="22093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76"/>
            <p:cNvSpPr/>
            <p:nvPr/>
          </p:nvSpPr>
          <p:spPr>
            <a:xfrm>
              <a:off x="2336000" y="2198125"/>
              <a:ext cx="12425" cy="6250"/>
            </a:xfrm>
            <a:custGeom>
              <a:rect b="b" l="l" r="r" t="t"/>
              <a:pathLst>
                <a:path extrusionOk="0" h="250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76"/>
            <p:cNvSpPr/>
            <p:nvPr/>
          </p:nvSpPr>
          <p:spPr>
            <a:xfrm>
              <a:off x="2336000" y="2186900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76"/>
            <p:cNvSpPr/>
            <p:nvPr/>
          </p:nvSpPr>
          <p:spPr>
            <a:xfrm>
              <a:off x="2336000" y="2175650"/>
              <a:ext cx="12425" cy="6625"/>
            </a:xfrm>
            <a:custGeom>
              <a:rect b="b" l="l" r="r" t="t"/>
              <a:pathLst>
                <a:path extrusionOk="0" h="265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76"/>
            <p:cNvSpPr/>
            <p:nvPr/>
          </p:nvSpPr>
          <p:spPr>
            <a:xfrm>
              <a:off x="2336000" y="2164025"/>
              <a:ext cx="12425" cy="6600"/>
            </a:xfrm>
            <a:custGeom>
              <a:rect b="b" l="l" r="r" t="t"/>
              <a:pathLst>
                <a:path extrusionOk="0" h="264" w="497">
                  <a:moveTo>
                    <a:pt x="0" y="0"/>
                  </a:moveTo>
                  <a:lnTo>
                    <a:pt x="0" y="264"/>
                  </a:lnTo>
                  <a:lnTo>
                    <a:pt x="497" y="264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76"/>
            <p:cNvSpPr/>
            <p:nvPr/>
          </p:nvSpPr>
          <p:spPr>
            <a:xfrm>
              <a:off x="2348400" y="2455975"/>
              <a:ext cx="58575" cy="58575"/>
            </a:xfrm>
            <a:custGeom>
              <a:rect b="b" l="l" r="r" t="t"/>
              <a:pathLst>
                <a:path extrusionOk="0" h="2343" w="2343">
                  <a:moveTo>
                    <a:pt x="1" y="1"/>
                  </a:moveTo>
                  <a:lnTo>
                    <a:pt x="1" y="2343"/>
                  </a:lnTo>
                  <a:lnTo>
                    <a:pt x="2343" y="2343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76"/>
            <p:cNvSpPr/>
            <p:nvPr/>
          </p:nvSpPr>
          <p:spPr>
            <a:xfrm>
              <a:off x="2407350" y="25044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76"/>
            <p:cNvSpPr/>
            <p:nvPr/>
          </p:nvSpPr>
          <p:spPr>
            <a:xfrm>
              <a:off x="2407350" y="24932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76"/>
            <p:cNvSpPr/>
            <p:nvPr/>
          </p:nvSpPr>
          <p:spPr>
            <a:xfrm>
              <a:off x="2407350" y="24823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76"/>
            <p:cNvSpPr/>
            <p:nvPr/>
          </p:nvSpPr>
          <p:spPr>
            <a:xfrm>
              <a:off x="2407350" y="24711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76"/>
            <p:cNvSpPr/>
            <p:nvPr/>
          </p:nvSpPr>
          <p:spPr>
            <a:xfrm>
              <a:off x="2407350" y="2459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6" y="249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76"/>
            <p:cNvSpPr/>
            <p:nvPr/>
          </p:nvSpPr>
          <p:spPr>
            <a:xfrm>
              <a:off x="2336000" y="25044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76"/>
            <p:cNvSpPr/>
            <p:nvPr/>
          </p:nvSpPr>
          <p:spPr>
            <a:xfrm>
              <a:off x="2336000" y="24932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76"/>
            <p:cNvSpPr/>
            <p:nvPr/>
          </p:nvSpPr>
          <p:spPr>
            <a:xfrm>
              <a:off x="2336000" y="248235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76"/>
            <p:cNvSpPr/>
            <p:nvPr/>
          </p:nvSpPr>
          <p:spPr>
            <a:xfrm>
              <a:off x="2336000" y="2471100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1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76"/>
            <p:cNvSpPr/>
            <p:nvPr/>
          </p:nvSpPr>
          <p:spPr>
            <a:xfrm>
              <a:off x="2336000" y="2459475"/>
              <a:ext cx="12425" cy="6225"/>
            </a:xfrm>
            <a:custGeom>
              <a:rect b="b" l="l" r="r" t="t"/>
              <a:pathLst>
                <a:path extrusionOk="0" h="249" w="497">
                  <a:moveTo>
                    <a:pt x="0" y="0"/>
                  </a:moveTo>
                  <a:lnTo>
                    <a:pt x="0" y="249"/>
                  </a:lnTo>
                  <a:lnTo>
                    <a:pt x="497" y="249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76"/>
            <p:cNvSpPr/>
            <p:nvPr/>
          </p:nvSpPr>
          <p:spPr>
            <a:xfrm>
              <a:off x="2243325" y="2292750"/>
              <a:ext cx="116350" cy="37625"/>
            </a:xfrm>
            <a:custGeom>
              <a:rect b="b" l="l" r="r" t="t"/>
              <a:pathLst>
                <a:path extrusionOk="0" h="1505" w="4654">
                  <a:moveTo>
                    <a:pt x="1629" y="0"/>
                  </a:moveTo>
                  <a:lnTo>
                    <a:pt x="218" y="1412"/>
                  </a:lnTo>
                  <a:lnTo>
                    <a:pt x="1" y="1412"/>
                  </a:lnTo>
                  <a:lnTo>
                    <a:pt x="1" y="1505"/>
                  </a:lnTo>
                  <a:lnTo>
                    <a:pt x="249" y="1505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76"/>
            <p:cNvSpPr/>
            <p:nvPr/>
          </p:nvSpPr>
          <p:spPr>
            <a:xfrm>
              <a:off x="2243325" y="2252025"/>
              <a:ext cx="116350" cy="23300"/>
            </a:xfrm>
            <a:custGeom>
              <a:rect b="b" l="l" r="r" t="t"/>
              <a:pathLst>
                <a:path extrusionOk="0" h="932" w="4654">
                  <a:moveTo>
                    <a:pt x="1474" y="1"/>
                  </a:moveTo>
                  <a:lnTo>
                    <a:pt x="636" y="838"/>
                  </a:lnTo>
                  <a:lnTo>
                    <a:pt x="1" y="838"/>
                  </a:lnTo>
                  <a:lnTo>
                    <a:pt x="1" y="931"/>
                  </a:lnTo>
                  <a:lnTo>
                    <a:pt x="683" y="931"/>
                  </a:lnTo>
                  <a:lnTo>
                    <a:pt x="1520" y="94"/>
                  </a:lnTo>
                  <a:lnTo>
                    <a:pt x="4653" y="94"/>
                  </a:lnTo>
                  <a:lnTo>
                    <a:pt x="4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76"/>
            <p:cNvSpPr/>
            <p:nvPr/>
          </p:nvSpPr>
          <p:spPr>
            <a:xfrm>
              <a:off x="2243325" y="2272975"/>
              <a:ext cx="116350" cy="24450"/>
            </a:xfrm>
            <a:custGeom>
              <a:rect b="b" l="l" r="r" t="t"/>
              <a:pathLst>
                <a:path extrusionOk="0" h="978" w="4654">
                  <a:moveTo>
                    <a:pt x="1629" y="0"/>
                  </a:moveTo>
                  <a:lnTo>
                    <a:pt x="745" y="900"/>
                  </a:lnTo>
                  <a:lnTo>
                    <a:pt x="1" y="900"/>
                  </a:lnTo>
                  <a:lnTo>
                    <a:pt x="1" y="977"/>
                  </a:lnTo>
                  <a:lnTo>
                    <a:pt x="776" y="977"/>
                  </a:lnTo>
                  <a:lnTo>
                    <a:pt x="1676" y="93"/>
                  </a:lnTo>
                  <a:lnTo>
                    <a:pt x="4653" y="93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76"/>
            <p:cNvSpPr/>
            <p:nvPr/>
          </p:nvSpPr>
          <p:spPr>
            <a:xfrm>
              <a:off x="2281700" y="21481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2" y="109"/>
                  </a:moveTo>
                  <a:cubicBezTo>
                    <a:pt x="218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2" y="264"/>
                  </a:cubicBezTo>
                  <a:cubicBezTo>
                    <a:pt x="141" y="264"/>
                    <a:pt x="94" y="217"/>
                    <a:pt x="94" y="186"/>
                  </a:cubicBezTo>
                  <a:cubicBezTo>
                    <a:pt x="94" y="140"/>
                    <a:pt x="141" y="109"/>
                    <a:pt x="172" y="109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86"/>
                  </a:cubicBezTo>
                  <a:cubicBezTo>
                    <a:pt x="1" y="279"/>
                    <a:pt x="79" y="357"/>
                    <a:pt x="172" y="357"/>
                  </a:cubicBezTo>
                  <a:cubicBezTo>
                    <a:pt x="249" y="357"/>
                    <a:pt x="327" y="279"/>
                    <a:pt x="342" y="186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76"/>
            <p:cNvSpPr/>
            <p:nvPr/>
          </p:nvSpPr>
          <p:spPr>
            <a:xfrm>
              <a:off x="2295275" y="21481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8" y="264"/>
                    <a:pt x="171" y="264"/>
                  </a:cubicBezTo>
                  <a:cubicBezTo>
                    <a:pt x="140" y="264"/>
                    <a:pt x="94" y="217"/>
                    <a:pt x="94" y="186"/>
                  </a:cubicBezTo>
                  <a:cubicBezTo>
                    <a:pt x="94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76"/>
            <p:cNvSpPr/>
            <p:nvPr/>
          </p:nvSpPr>
          <p:spPr>
            <a:xfrm>
              <a:off x="2444950" y="2197350"/>
              <a:ext cx="8950" cy="8575"/>
            </a:xfrm>
            <a:custGeom>
              <a:rect b="b" l="l" r="r" t="t"/>
              <a:pathLst>
                <a:path extrusionOk="0" h="343" w="358">
                  <a:moveTo>
                    <a:pt x="171" y="94"/>
                  </a:moveTo>
                  <a:cubicBezTo>
                    <a:pt x="218" y="94"/>
                    <a:pt x="249" y="125"/>
                    <a:pt x="249" y="172"/>
                  </a:cubicBezTo>
                  <a:cubicBezTo>
                    <a:pt x="249" y="203"/>
                    <a:pt x="218" y="249"/>
                    <a:pt x="171" y="249"/>
                  </a:cubicBezTo>
                  <a:cubicBezTo>
                    <a:pt x="140" y="249"/>
                    <a:pt x="94" y="203"/>
                    <a:pt x="94" y="172"/>
                  </a:cubicBezTo>
                  <a:cubicBezTo>
                    <a:pt x="94" y="125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2"/>
                  </a:cubicBezTo>
                  <a:cubicBezTo>
                    <a:pt x="1" y="265"/>
                    <a:pt x="78" y="342"/>
                    <a:pt x="171" y="342"/>
                  </a:cubicBezTo>
                  <a:cubicBezTo>
                    <a:pt x="280" y="342"/>
                    <a:pt x="357" y="265"/>
                    <a:pt x="342" y="172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76"/>
            <p:cNvSpPr/>
            <p:nvPr/>
          </p:nvSpPr>
          <p:spPr>
            <a:xfrm>
              <a:off x="2444950" y="2165175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71" y="94"/>
                  </a:moveTo>
                  <a:cubicBezTo>
                    <a:pt x="218" y="94"/>
                    <a:pt x="249" y="140"/>
                    <a:pt x="249" y="171"/>
                  </a:cubicBezTo>
                  <a:cubicBezTo>
                    <a:pt x="249" y="218"/>
                    <a:pt x="218" y="249"/>
                    <a:pt x="171" y="249"/>
                  </a:cubicBezTo>
                  <a:cubicBezTo>
                    <a:pt x="140" y="249"/>
                    <a:pt x="94" y="218"/>
                    <a:pt x="94" y="171"/>
                  </a:cubicBezTo>
                  <a:cubicBezTo>
                    <a:pt x="94" y="140"/>
                    <a:pt x="140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1" y="78"/>
                    <a:pt x="1" y="171"/>
                  </a:cubicBezTo>
                  <a:cubicBezTo>
                    <a:pt x="1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42" y="171"/>
                  </a:cubicBezTo>
                  <a:cubicBezTo>
                    <a:pt x="342" y="78"/>
                    <a:pt x="280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76"/>
            <p:cNvSpPr/>
            <p:nvPr/>
          </p:nvSpPr>
          <p:spPr>
            <a:xfrm>
              <a:off x="2468225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7" y="93"/>
                    <a:pt x="248" y="140"/>
                    <a:pt x="248" y="171"/>
                  </a:cubicBezTo>
                  <a:cubicBezTo>
                    <a:pt x="248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79" y="357"/>
                    <a:pt x="341" y="279"/>
                    <a:pt x="341" y="171"/>
                  </a:cubicBezTo>
                  <a:cubicBezTo>
                    <a:pt x="341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76"/>
            <p:cNvSpPr/>
            <p:nvPr/>
          </p:nvSpPr>
          <p:spPr>
            <a:xfrm>
              <a:off x="2000225" y="2336175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02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76"/>
            <p:cNvSpPr/>
            <p:nvPr/>
          </p:nvSpPr>
          <p:spPr>
            <a:xfrm>
              <a:off x="2000225" y="2360200"/>
              <a:ext cx="8550" cy="8575"/>
            </a:xfrm>
            <a:custGeom>
              <a:rect b="b" l="l" r="r" t="t"/>
              <a:pathLst>
                <a:path extrusionOk="0" h="343" w="342">
                  <a:moveTo>
                    <a:pt x="171" y="94"/>
                  </a:moveTo>
                  <a:cubicBezTo>
                    <a:pt x="202" y="94"/>
                    <a:pt x="248" y="125"/>
                    <a:pt x="248" y="172"/>
                  </a:cubicBezTo>
                  <a:cubicBezTo>
                    <a:pt x="248" y="203"/>
                    <a:pt x="202" y="249"/>
                    <a:pt x="171" y="249"/>
                  </a:cubicBezTo>
                  <a:cubicBezTo>
                    <a:pt x="124" y="249"/>
                    <a:pt x="93" y="203"/>
                    <a:pt x="93" y="172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9"/>
                    <a:pt x="0" y="172"/>
                  </a:cubicBezTo>
                  <a:cubicBezTo>
                    <a:pt x="0" y="265"/>
                    <a:pt x="78" y="342"/>
                    <a:pt x="171" y="342"/>
                  </a:cubicBezTo>
                  <a:cubicBezTo>
                    <a:pt x="264" y="342"/>
                    <a:pt x="341" y="265"/>
                    <a:pt x="341" y="172"/>
                  </a:cubicBezTo>
                  <a:cubicBezTo>
                    <a:pt x="341" y="79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76"/>
            <p:cNvSpPr/>
            <p:nvPr/>
          </p:nvSpPr>
          <p:spPr>
            <a:xfrm>
              <a:off x="2070000" y="24234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109"/>
                  </a:moveTo>
                  <a:cubicBezTo>
                    <a:pt x="202" y="109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86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76"/>
            <p:cNvSpPr/>
            <p:nvPr/>
          </p:nvSpPr>
          <p:spPr>
            <a:xfrm>
              <a:off x="2090550" y="24234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7"/>
                    <a:pt x="218" y="248"/>
                    <a:pt x="187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6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76"/>
            <p:cNvSpPr/>
            <p:nvPr/>
          </p:nvSpPr>
          <p:spPr>
            <a:xfrm>
              <a:off x="2122750" y="244280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33" y="109"/>
                    <a:pt x="248" y="140"/>
                    <a:pt x="248" y="171"/>
                  </a:cubicBezTo>
                  <a:cubicBezTo>
                    <a:pt x="248" y="218"/>
                    <a:pt x="202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1" y="280"/>
                    <a:pt x="341" y="187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76"/>
            <p:cNvSpPr/>
            <p:nvPr/>
          </p:nvSpPr>
          <p:spPr>
            <a:xfrm>
              <a:off x="2139025" y="2442800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87" y="109"/>
                  </a:moveTo>
                  <a:cubicBezTo>
                    <a:pt x="218" y="109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109"/>
                    <a:pt x="187" y="109"/>
                  </a:cubicBezTo>
                  <a:close/>
                  <a:moveTo>
                    <a:pt x="187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76"/>
            <p:cNvSpPr/>
            <p:nvPr/>
          </p:nvSpPr>
          <p:spPr>
            <a:xfrm>
              <a:off x="2155700" y="244280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17" y="109"/>
                    <a:pt x="249" y="140"/>
                    <a:pt x="249" y="171"/>
                  </a:cubicBezTo>
                  <a:cubicBezTo>
                    <a:pt x="249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87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64" y="357"/>
                    <a:pt x="342" y="280"/>
                    <a:pt x="342" y="187"/>
                  </a:cubicBezTo>
                  <a:cubicBezTo>
                    <a:pt x="342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76"/>
            <p:cNvSpPr/>
            <p:nvPr/>
          </p:nvSpPr>
          <p:spPr>
            <a:xfrm>
              <a:off x="2287150" y="2495150"/>
              <a:ext cx="8550" cy="8950"/>
            </a:xfrm>
            <a:custGeom>
              <a:rect b="b" l="l" r="r" t="t"/>
              <a:pathLst>
                <a:path extrusionOk="0" h="358" w="342">
                  <a:moveTo>
                    <a:pt x="171" y="109"/>
                  </a:moveTo>
                  <a:cubicBezTo>
                    <a:pt x="202" y="109"/>
                    <a:pt x="248" y="140"/>
                    <a:pt x="248" y="186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86"/>
                  </a:cubicBezTo>
                  <a:cubicBezTo>
                    <a:pt x="93" y="140"/>
                    <a:pt x="124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1" y="279"/>
                    <a:pt x="341" y="186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76"/>
            <p:cNvSpPr/>
            <p:nvPr/>
          </p:nvSpPr>
          <p:spPr>
            <a:xfrm>
              <a:off x="2273575" y="2507550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02" y="94"/>
                    <a:pt x="248" y="125"/>
                    <a:pt x="248" y="171"/>
                  </a:cubicBezTo>
                  <a:cubicBezTo>
                    <a:pt x="248" y="202"/>
                    <a:pt x="202" y="249"/>
                    <a:pt x="171" y="249"/>
                  </a:cubicBezTo>
                  <a:cubicBezTo>
                    <a:pt x="124" y="249"/>
                    <a:pt x="93" y="202"/>
                    <a:pt x="93" y="171"/>
                  </a:cubicBezTo>
                  <a:cubicBezTo>
                    <a:pt x="93" y="125"/>
                    <a:pt x="124" y="94"/>
                    <a:pt x="171" y="94"/>
                  </a:cubicBezTo>
                  <a:close/>
                  <a:moveTo>
                    <a:pt x="171" y="1"/>
                  </a:moveTo>
                  <a:cubicBezTo>
                    <a:pt x="78" y="1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76"/>
            <p:cNvSpPr/>
            <p:nvPr/>
          </p:nvSpPr>
          <p:spPr>
            <a:xfrm>
              <a:off x="1973850" y="2456375"/>
              <a:ext cx="8950" cy="8950"/>
            </a:xfrm>
            <a:custGeom>
              <a:rect b="b" l="l" r="r" t="t"/>
              <a:pathLst>
                <a:path extrusionOk="0" h="358" w="358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48"/>
                    <a:pt x="171" y="248"/>
                  </a:cubicBezTo>
                  <a:cubicBezTo>
                    <a:pt x="140" y="248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80" y="357"/>
                    <a:pt x="357" y="280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76"/>
            <p:cNvSpPr/>
            <p:nvPr/>
          </p:nvSpPr>
          <p:spPr>
            <a:xfrm>
              <a:off x="1973850" y="2512600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109"/>
                  </a:moveTo>
                  <a:cubicBezTo>
                    <a:pt x="233" y="109"/>
                    <a:pt x="249" y="140"/>
                    <a:pt x="249" y="186"/>
                  </a:cubicBezTo>
                  <a:cubicBezTo>
                    <a:pt x="249" y="217"/>
                    <a:pt x="217" y="264"/>
                    <a:pt x="171" y="264"/>
                  </a:cubicBezTo>
                  <a:cubicBezTo>
                    <a:pt x="140" y="264"/>
                    <a:pt x="93" y="217"/>
                    <a:pt x="93" y="186"/>
                  </a:cubicBezTo>
                  <a:cubicBezTo>
                    <a:pt x="93" y="140"/>
                    <a:pt x="140" y="109"/>
                    <a:pt x="171" y="109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86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86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76"/>
            <p:cNvSpPr/>
            <p:nvPr/>
          </p:nvSpPr>
          <p:spPr>
            <a:xfrm>
              <a:off x="1962225" y="2560675"/>
              <a:ext cx="8925" cy="8950"/>
            </a:xfrm>
            <a:custGeom>
              <a:rect b="b" l="l" r="r" t="t"/>
              <a:pathLst>
                <a:path extrusionOk="0" h="358" w="357">
                  <a:moveTo>
                    <a:pt x="171" y="124"/>
                  </a:moveTo>
                  <a:cubicBezTo>
                    <a:pt x="233" y="124"/>
                    <a:pt x="248" y="156"/>
                    <a:pt x="248" y="202"/>
                  </a:cubicBezTo>
                  <a:cubicBezTo>
                    <a:pt x="248" y="233"/>
                    <a:pt x="217" y="280"/>
                    <a:pt x="171" y="280"/>
                  </a:cubicBezTo>
                  <a:cubicBezTo>
                    <a:pt x="140" y="280"/>
                    <a:pt x="93" y="233"/>
                    <a:pt x="93" y="202"/>
                  </a:cubicBezTo>
                  <a:cubicBezTo>
                    <a:pt x="93" y="156"/>
                    <a:pt x="140" y="124"/>
                    <a:pt x="171" y="12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80"/>
                    <a:pt x="78" y="357"/>
                    <a:pt x="171" y="357"/>
                  </a:cubicBezTo>
                  <a:cubicBezTo>
                    <a:pt x="279" y="357"/>
                    <a:pt x="357" y="295"/>
                    <a:pt x="357" y="171"/>
                  </a:cubicBezTo>
                  <a:cubicBezTo>
                    <a:pt x="357" y="78"/>
                    <a:pt x="279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76"/>
            <p:cNvSpPr/>
            <p:nvPr/>
          </p:nvSpPr>
          <p:spPr>
            <a:xfrm>
              <a:off x="1978875" y="2560675"/>
              <a:ext cx="8575" cy="8950"/>
            </a:xfrm>
            <a:custGeom>
              <a:rect b="b" l="l" r="r" t="t"/>
              <a:pathLst>
                <a:path extrusionOk="0" h="358" w="343">
                  <a:moveTo>
                    <a:pt x="172" y="124"/>
                  </a:moveTo>
                  <a:cubicBezTo>
                    <a:pt x="234" y="124"/>
                    <a:pt x="249" y="156"/>
                    <a:pt x="249" y="202"/>
                  </a:cubicBezTo>
                  <a:cubicBezTo>
                    <a:pt x="249" y="233"/>
                    <a:pt x="203" y="280"/>
                    <a:pt x="172" y="280"/>
                  </a:cubicBezTo>
                  <a:cubicBezTo>
                    <a:pt x="125" y="280"/>
                    <a:pt x="94" y="233"/>
                    <a:pt x="94" y="202"/>
                  </a:cubicBezTo>
                  <a:cubicBezTo>
                    <a:pt x="94" y="156"/>
                    <a:pt x="125" y="124"/>
                    <a:pt x="172" y="124"/>
                  </a:cubicBezTo>
                  <a:close/>
                  <a:moveTo>
                    <a:pt x="172" y="0"/>
                  </a:moveTo>
                  <a:cubicBezTo>
                    <a:pt x="79" y="0"/>
                    <a:pt x="1" y="78"/>
                    <a:pt x="1" y="171"/>
                  </a:cubicBezTo>
                  <a:cubicBezTo>
                    <a:pt x="1" y="280"/>
                    <a:pt x="79" y="357"/>
                    <a:pt x="172" y="357"/>
                  </a:cubicBezTo>
                  <a:cubicBezTo>
                    <a:pt x="265" y="357"/>
                    <a:pt x="342" y="295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76"/>
            <p:cNvSpPr/>
            <p:nvPr/>
          </p:nvSpPr>
          <p:spPr>
            <a:xfrm>
              <a:off x="2447275" y="245017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87" y="124"/>
                  </a:moveTo>
                  <a:cubicBezTo>
                    <a:pt x="233" y="124"/>
                    <a:pt x="264" y="155"/>
                    <a:pt x="249" y="202"/>
                  </a:cubicBezTo>
                  <a:cubicBezTo>
                    <a:pt x="249" y="233"/>
                    <a:pt x="218" y="264"/>
                    <a:pt x="187" y="264"/>
                  </a:cubicBezTo>
                  <a:cubicBezTo>
                    <a:pt x="140" y="264"/>
                    <a:pt x="109" y="233"/>
                    <a:pt x="109" y="202"/>
                  </a:cubicBezTo>
                  <a:cubicBezTo>
                    <a:pt x="109" y="155"/>
                    <a:pt x="140" y="124"/>
                    <a:pt x="187" y="12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87" y="357"/>
                  </a:cubicBezTo>
                  <a:cubicBezTo>
                    <a:pt x="280" y="357"/>
                    <a:pt x="357" y="295"/>
                    <a:pt x="357" y="171"/>
                  </a:cubicBezTo>
                  <a:cubicBezTo>
                    <a:pt x="357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76"/>
            <p:cNvSpPr/>
            <p:nvPr/>
          </p:nvSpPr>
          <p:spPr>
            <a:xfrm>
              <a:off x="2086675" y="2550200"/>
              <a:ext cx="170625" cy="57425"/>
            </a:xfrm>
            <a:custGeom>
              <a:rect b="b" l="l" r="r" t="t"/>
              <a:pathLst>
                <a:path extrusionOk="0" h="2297" w="6825">
                  <a:moveTo>
                    <a:pt x="1" y="1"/>
                  </a:moveTo>
                  <a:lnTo>
                    <a:pt x="1" y="78"/>
                  </a:lnTo>
                  <a:lnTo>
                    <a:pt x="1009" y="78"/>
                  </a:lnTo>
                  <a:lnTo>
                    <a:pt x="3242" y="2296"/>
                  </a:lnTo>
                  <a:lnTo>
                    <a:pt x="6825" y="2296"/>
                  </a:lnTo>
                  <a:lnTo>
                    <a:pt x="6825" y="2203"/>
                  </a:lnTo>
                  <a:lnTo>
                    <a:pt x="3289" y="2203"/>
                  </a:lnTo>
                  <a:lnTo>
                    <a:pt x="1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76"/>
            <p:cNvSpPr/>
            <p:nvPr/>
          </p:nvSpPr>
          <p:spPr>
            <a:xfrm>
              <a:off x="2256125" y="25975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202"/>
                  </a:moveTo>
                  <a:cubicBezTo>
                    <a:pt x="435" y="202"/>
                    <a:pt x="512" y="280"/>
                    <a:pt x="512" y="373"/>
                  </a:cubicBezTo>
                  <a:cubicBezTo>
                    <a:pt x="512" y="466"/>
                    <a:pt x="435" y="544"/>
                    <a:pt x="342" y="544"/>
                  </a:cubicBezTo>
                  <a:cubicBezTo>
                    <a:pt x="248" y="544"/>
                    <a:pt x="171" y="466"/>
                    <a:pt x="171" y="373"/>
                  </a:cubicBezTo>
                  <a:cubicBezTo>
                    <a:pt x="171" y="280"/>
                    <a:pt x="248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76"/>
            <p:cNvSpPr/>
            <p:nvPr/>
          </p:nvSpPr>
          <p:spPr>
            <a:xfrm>
              <a:off x="2256125" y="257657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76"/>
            <p:cNvSpPr/>
            <p:nvPr/>
          </p:nvSpPr>
          <p:spPr>
            <a:xfrm>
              <a:off x="2256125" y="255525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2" y="264"/>
                    <a:pt x="512" y="357"/>
                  </a:cubicBezTo>
                  <a:cubicBezTo>
                    <a:pt x="512" y="450"/>
                    <a:pt x="435" y="528"/>
                    <a:pt x="342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76"/>
            <p:cNvSpPr/>
            <p:nvPr/>
          </p:nvSpPr>
          <p:spPr>
            <a:xfrm>
              <a:off x="2276675" y="2597500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6" y="466"/>
                    <a:pt x="186" y="373"/>
                  </a:cubicBezTo>
                  <a:cubicBezTo>
                    <a:pt x="186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57" y="699"/>
                  </a:cubicBezTo>
                  <a:cubicBezTo>
                    <a:pt x="543" y="699"/>
                    <a:pt x="729" y="544"/>
                    <a:pt x="698" y="358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76"/>
            <p:cNvSpPr/>
            <p:nvPr/>
          </p:nvSpPr>
          <p:spPr>
            <a:xfrm>
              <a:off x="2276675" y="2576575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76"/>
            <p:cNvSpPr/>
            <p:nvPr/>
          </p:nvSpPr>
          <p:spPr>
            <a:xfrm>
              <a:off x="2276675" y="2555250"/>
              <a:ext cx="18250" cy="17475"/>
            </a:xfrm>
            <a:custGeom>
              <a:rect b="b" l="l" r="r" t="t"/>
              <a:pathLst>
                <a:path extrusionOk="0" h="699" w="730">
                  <a:moveTo>
                    <a:pt x="357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729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76"/>
            <p:cNvSpPr/>
            <p:nvPr/>
          </p:nvSpPr>
          <p:spPr>
            <a:xfrm>
              <a:off x="2297600" y="2597500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202"/>
                  </a:moveTo>
                  <a:cubicBezTo>
                    <a:pt x="451" y="202"/>
                    <a:pt x="528" y="280"/>
                    <a:pt x="528" y="373"/>
                  </a:cubicBezTo>
                  <a:cubicBezTo>
                    <a:pt x="528" y="466"/>
                    <a:pt x="451" y="544"/>
                    <a:pt x="358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58" y="202"/>
                  </a:cubicBezTo>
                  <a:close/>
                  <a:moveTo>
                    <a:pt x="358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58" y="699"/>
                  </a:cubicBezTo>
                  <a:cubicBezTo>
                    <a:pt x="544" y="699"/>
                    <a:pt x="714" y="544"/>
                    <a:pt x="699" y="358"/>
                  </a:cubicBezTo>
                  <a:cubicBezTo>
                    <a:pt x="699" y="156"/>
                    <a:pt x="544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76"/>
            <p:cNvSpPr/>
            <p:nvPr/>
          </p:nvSpPr>
          <p:spPr>
            <a:xfrm>
              <a:off x="2297600" y="2576575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76"/>
            <p:cNvSpPr/>
            <p:nvPr/>
          </p:nvSpPr>
          <p:spPr>
            <a:xfrm>
              <a:off x="2297600" y="2555250"/>
              <a:ext cx="17875" cy="17475"/>
            </a:xfrm>
            <a:custGeom>
              <a:rect b="b" l="l" r="r" t="t"/>
              <a:pathLst>
                <a:path extrusionOk="0" h="699" w="715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714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76"/>
            <p:cNvSpPr/>
            <p:nvPr/>
          </p:nvSpPr>
          <p:spPr>
            <a:xfrm>
              <a:off x="2318550" y="259750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202"/>
                  </a:moveTo>
                  <a:cubicBezTo>
                    <a:pt x="450" y="202"/>
                    <a:pt x="528" y="280"/>
                    <a:pt x="528" y="373"/>
                  </a:cubicBezTo>
                  <a:cubicBezTo>
                    <a:pt x="528" y="466"/>
                    <a:pt x="450" y="544"/>
                    <a:pt x="342" y="544"/>
                  </a:cubicBezTo>
                  <a:cubicBezTo>
                    <a:pt x="249" y="544"/>
                    <a:pt x="171" y="466"/>
                    <a:pt x="171" y="373"/>
                  </a:cubicBezTo>
                  <a:cubicBezTo>
                    <a:pt x="171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2" y="699"/>
                  </a:cubicBezTo>
                  <a:cubicBezTo>
                    <a:pt x="559" y="699"/>
                    <a:pt x="714" y="544"/>
                    <a:pt x="698" y="358"/>
                  </a:cubicBezTo>
                  <a:cubicBezTo>
                    <a:pt x="698" y="156"/>
                    <a:pt x="543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76"/>
            <p:cNvSpPr/>
            <p:nvPr/>
          </p:nvSpPr>
          <p:spPr>
            <a:xfrm>
              <a:off x="2318550" y="2576575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43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76"/>
            <p:cNvSpPr/>
            <p:nvPr/>
          </p:nvSpPr>
          <p:spPr>
            <a:xfrm>
              <a:off x="2318550" y="255525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2" y="698"/>
                  </a:cubicBezTo>
                  <a:cubicBezTo>
                    <a:pt x="559" y="698"/>
                    <a:pt x="714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76"/>
            <p:cNvSpPr/>
            <p:nvPr/>
          </p:nvSpPr>
          <p:spPr>
            <a:xfrm>
              <a:off x="2339475" y="25975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202"/>
                  </a:moveTo>
                  <a:cubicBezTo>
                    <a:pt x="435" y="202"/>
                    <a:pt x="513" y="280"/>
                    <a:pt x="513" y="373"/>
                  </a:cubicBezTo>
                  <a:cubicBezTo>
                    <a:pt x="513" y="466"/>
                    <a:pt x="435" y="544"/>
                    <a:pt x="342" y="544"/>
                  </a:cubicBezTo>
                  <a:cubicBezTo>
                    <a:pt x="249" y="544"/>
                    <a:pt x="172" y="466"/>
                    <a:pt x="172" y="373"/>
                  </a:cubicBezTo>
                  <a:cubicBezTo>
                    <a:pt x="172" y="280"/>
                    <a:pt x="249" y="202"/>
                    <a:pt x="342" y="202"/>
                  </a:cubicBezTo>
                  <a:close/>
                  <a:moveTo>
                    <a:pt x="342" y="1"/>
                  </a:moveTo>
                  <a:cubicBezTo>
                    <a:pt x="156" y="1"/>
                    <a:pt x="1" y="156"/>
                    <a:pt x="1" y="358"/>
                  </a:cubicBezTo>
                  <a:cubicBezTo>
                    <a:pt x="1" y="544"/>
                    <a:pt x="156" y="699"/>
                    <a:pt x="342" y="699"/>
                  </a:cubicBezTo>
                  <a:cubicBezTo>
                    <a:pt x="544" y="699"/>
                    <a:pt x="699" y="544"/>
                    <a:pt x="699" y="358"/>
                  </a:cubicBezTo>
                  <a:cubicBezTo>
                    <a:pt x="699" y="156"/>
                    <a:pt x="544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76"/>
            <p:cNvSpPr/>
            <p:nvPr/>
          </p:nvSpPr>
          <p:spPr>
            <a:xfrm>
              <a:off x="2339475" y="257657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76"/>
            <p:cNvSpPr/>
            <p:nvPr/>
          </p:nvSpPr>
          <p:spPr>
            <a:xfrm>
              <a:off x="2339475" y="255525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35" y="186"/>
                    <a:pt x="513" y="264"/>
                    <a:pt x="513" y="357"/>
                  </a:cubicBezTo>
                  <a:cubicBezTo>
                    <a:pt x="513" y="450"/>
                    <a:pt x="435" y="528"/>
                    <a:pt x="342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76"/>
            <p:cNvSpPr/>
            <p:nvPr/>
          </p:nvSpPr>
          <p:spPr>
            <a:xfrm>
              <a:off x="2360425" y="259750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202"/>
                  </a:moveTo>
                  <a:cubicBezTo>
                    <a:pt x="435" y="202"/>
                    <a:pt x="512" y="280"/>
                    <a:pt x="528" y="373"/>
                  </a:cubicBezTo>
                  <a:cubicBezTo>
                    <a:pt x="528" y="466"/>
                    <a:pt x="450" y="544"/>
                    <a:pt x="357" y="544"/>
                  </a:cubicBezTo>
                  <a:cubicBezTo>
                    <a:pt x="264" y="544"/>
                    <a:pt x="187" y="466"/>
                    <a:pt x="187" y="373"/>
                  </a:cubicBezTo>
                  <a:cubicBezTo>
                    <a:pt x="187" y="280"/>
                    <a:pt x="264" y="202"/>
                    <a:pt x="357" y="202"/>
                  </a:cubicBezTo>
                  <a:close/>
                  <a:moveTo>
                    <a:pt x="357" y="1"/>
                  </a:moveTo>
                  <a:cubicBezTo>
                    <a:pt x="171" y="1"/>
                    <a:pt x="0" y="156"/>
                    <a:pt x="0" y="358"/>
                  </a:cubicBezTo>
                  <a:cubicBezTo>
                    <a:pt x="0" y="544"/>
                    <a:pt x="171" y="699"/>
                    <a:pt x="357" y="699"/>
                  </a:cubicBezTo>
                  <a:cubicBezTo>
                    <a:pt x="559" y="699"/>
                    <a:pt x="714" y="544"/>
                    <a:pt x="714" y="358"/>
                  </a:cubicBezTo>
                  <a:cubicBezTo>
                    <a:pt x="714" y="156"/>
                    <a:pt x="559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76"/>
            <p:cNvSpPr/>
            <p:nvPr/>
          </p:nvSpPr>
          <p:spPr>
            <a:xfrm>
              <a:off x="2360425" y="2576575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76"/>
            <p:cNvSpPr/>
            <p:nvPr/>
          </p:nvSpPr>
          <p:spPr>
            <a:xfrm>
              <a:off x="2181275" y="211322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64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76"/>
            <p:cNvSpPr/>
            <p:nvPr/>
          </p:nvSpPr>
          <p:spPr>
            <a:xfrm>
              <a:off x="2181275" y="20919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58" y="186"/>
                  </a:moveTo>
                  <a:cubicBezTo>
                    <a:pt x="451" y="186"/>
                    <a:pt x="528" y="264"/>
                    <a:pt x="528" y="357"/>
                  </a:cubicBezTo>
                  <a:cubicBezTo>
                    <a:pt x="528" y="450"/>
                    <a:pt x="451" y="528"/>
                    <a:pt x="358" y="528"/>
                  </a:cubicBezTo>
                  <a:cubicBezTo>
                    <a:pt x="249" y="528"/>
                    <a:pt x="172" y="450"/>
                    <a:pt x="172" y="357"/>
                  </a:cubicBezTo>
                  <a:cubicBezTo>
                    <a:pt x="172" y="248"/>
                    <a:pt x="249" y="186"/>
                    <a:pt x="358" y="186"/>
                  </a:cubicBezTo>
                  <a:close/>
                  <a:moveTo>
                    <a:pt x="358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8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76"/>
            <p:cNvSpPr/>
            <p:nvPr/>
          </p:nvSpPr>
          <p:spPr>
            <a:xfrm>
              <a:off x="2202225" y="2113225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50" y="186"/>
                    <a:pt x="528" y="264"/>
                    <a:pt x="528" y="357"/>
                  </a:cubicBezTo>
                  <a:cubicBezTo>
                    <a:pt x="528" y="450"/>
                    <a:pt x="450" y="528"/>
                    <a:pt x="342" y="528"/>
                  </a:cubicBezTo>
                  <a:cubicBezTo>
                    <a:pt x="249" y="528"/>
                    <a:pt x="171" y="450"/>
                    <a:pt x="171" y="357"/>
                  </a:cubicBezTo>
                  <a:cubicBezTo>
                    <a:pt x="171" y="264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76"/>
            <p:cNvSpPr/>
            <p:nvPr/>
          </p:nvSpPr>
          <p:spPr>
            <a:xfrm>
              <a:off x="2202225" y="2091900"/>
              <a:ext cx="17475" cy="17475"/>
            </a:xfrm>
            <a:custGeom>
              <a:rect b="b" l="l" r="r" t="t"/>
              <a:pathLst>
                <a:path extrusionOk="0" h="699" w="699">
                  <a:moveTo>
                    <a:pt x="342" y="186"/>
                  </a:moveTo>
                  <a:cubicBezTo>
                    <a:pt x="450" y="186"/>
                    <a:pt x="528" y="264"/>
                    <a:pt x="528" y="342"/>
                  </a:cubicBezTo>
                  <a:cubicBezTo>
                    <a:pt x="528" y="435"/>
                    <a:pt x="466" y="512"/>
                    <a:pt x="373" y="512"/>
                  </a:cubicBezTo>
                  <a:cubicBezTo>
                    <a:pt x="363" y="513"/>
                    <a:pt x="354" y="514"/>
                    <a:pt x="345" y="514"/>
                  </a:cubicBezTo>
                  <a:cubicBezTo>
                    <a:pt x="251" y="514"/>
                    <a:pt x="187" y="442"/>
                    <a:pt x="187" y="357"/>
                  </a:cubicBezTo>
                  <a:cubicBezTo>
                    <a:pt x="171" y="248"/>
                    <a:pt x="249" y="186"/>
                    <a:pt x="342" y="186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76"/>
            <p:cNvSpPr/>
            <p:nvPr/>
          </p:nvSpPr>
          <p:spPr>
            <a:xfrm>
              <a:off x="2223175" y="2113225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64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76"/>
            <p:cNvSpPr/>
            <p:nvPr/>
          </p:nvSpPr>
          <p:spPr>
            <a:xfrm>
              <a:off x="2223175" y="2091900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41" y="186"/>
                  </a:moveTo>
                  <a:cubicBezTo>
                    <a:pt x="434" y="186"/>
                    <a:pt x="512" y="264"/>
                    <a:pt x="512" y="357"/>
                  </a:cubicBezTo>
                  <a:cubicBezTo>
                    <a:pt x="512" y="450"/>
                    <a:pt x="434" y="528"/>
                    <a:pt x="341" y="528"/>
                  </a:cubicBezTo>
                  <a:cubicBezTo>
                    <a:pt x="248" y="528"/>
                    <a:pt x="171" y="450"/>
                    <a:pt x="171" y="357"/>
                  </a:cubicBezTo>
                  <a:cubicBezTo>
                    <a:pt x="171" y="248"/>
                    <a:pt x="248" y="186"/>
                    <a:pt x="341" y="186"/>
                  </a:cubicBezTo>
                  <a:close/>
                  <a:moveTo>
                    <a:pt x="341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76"/>
            <p:cNvSpPr/>
            <p:nvPr/>
          </p:nvSpPr>
          <p:spPr>
            <a:xfrm>
              <a:off x="2243725" y="2113225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76"/>
            <p:cNvSpPr/>
            <p:nvPr/>
          </p:nvSpPr>
          <p:spPr>
            <a:xfrm>
              <a:off x="2243725" y="2091900"/>
              <a:ext cx="17450" cy="17475"/>
            </a:xfrm>
            <a:custGeom>
              <a:rect b="b" l="l" r="r" t="t"/>
              <a:pathLst>
                <a:path extrusionOk="0" h="699" w="698">
                  <a:moveTo>
                    <a:pt x="357" y="186"/>
                  </a:moveTo>
                  <a:cubicBezTo>
                    <a:pt x="450" y="186"/>
                    <a:pt x="527" y="264"/>
                    <a:pt x="527" y="357"/>
                  </a:cubicBezTo>
                  <a:cubicBezTo>
                    <a:pt x="527" y="450"/>
                    <a:pt x="450" y="528"/>
                    <a:pt x="357" y="528"/>
                  </a:cubicBezTo>
                  <a:cubicBezTo>
                    <a:pt x="264" y="528"/>
                    <a:pt x="186" y="450"/>
                    <a:pt x="186" y="357"/>
                  </a:cubicBezTo>
                  <a:cubicBezTo>
                    <a:pt x="186" y="248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cubicBezTo>
                    <a:pt x="0" y="543"/>
                    <a:pt x="155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76"/>
            <p:cNvSpPr/>
            <p:nvPr/>
          </p:nvSpPr>
          <p:spPr>
            <a:xfrm>
              <a:off x="2360425" y="2555250"/>
              <a:ext cx="17850" cy="17475"/>
            </a:xfrm>
            <a:custGeom>
              <a:rect b="b" l="l" r="r" t="t"/>
              <a:pathLst>
                <a:path extrusionOk="0" h="699" w="714">
                  <a:moveTo>
                    <a:pt x="357" y="186"/>
                  </a:moveTo>
                  <a:cubicBezTo>
                    <a:pt x="435" y="186"/>
                    <a:pt x="512" y="264"/>
                    <a:pt x="528" y="357"/>
                  </a:cubicBezTo>
                  <a:cubicBezTo>
                    <a:pt x="528" y="450"/>
                    <a:pt x="450" y="528"/>
                    <a:pt x="357" y="528"/>
                  </a:cubicBezTo>
                  <a:cubicBezTo>
                    <a:pt x="264" y="528"/>
                    <a:pt x="187" y="450"/>
                    <a:pt x="187" y="357"/>
                  </a:cubicBezTo>
                  <a:cubicBezTo>
                    <a:pt x="187" y="264"/>
                    <a:pt x="264" y="186"/>
                    <a:pt x="357" y="186"/>
                  </a:cubicBezTo>
                  <a:close/>
                  <a:moveTo>
                    <a:pt x="357" y="0"/>
                  </a:moveTo>
                  <a:cubicBezTo>
                    <a:pt x="171" y="0"/>
                    <a:pt x="0" y="155"/>
                    <a:pt x="0" y="357"/>
                  </a:cubicBezTo>
                  <a:cubicBezTo>
                    <a:pt x="0" y="543"/>
                    <a:pt x="171" y="698"/>
                    <a:pt x="357" y="698"/>
                  </a:cubicBezTo>
                  <a:cubicBezTo>
                    <a:pt x="559" y="698"/>
                    <a:pt x="714" y="543"/>
                    <a:pt x="714" y="357"/>
                  </a:cubicBezTo>
                  <a:cubicBezTo>
                    <a:pt x="714" y="155"/>
                    <a:pt x="55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76"/>
            <p:cNvSpPr/>
            <p:nvPr/>
          </p:nvSpPr>
          <p:spPr>
            <a:xfrm>
              <a:off x="2086675" y="2538950"/>
              <a:ext cx="171800" cy="46950"/>
            </a:xfrm>
            <a:custGeom>
              <a:rect b="b" l="l" r="r" t="t"/>
              <a:pathLst>
                <a:path extrusionOk="0" h="1878" w="6872">
                  <a:moveTo>
                    <a:pt x="1" y="1"/>
                  </a:moveTo>
                  <a:lnTo>
                    <a:pt x="1" y="78"/>
                  </a:lnTo>
                  <a:lnTo>
                    <a:pt x="1536" y="78"/>
                  </a:lnTo>
                  <a:lnTo>
                    <a:pt x="3335" y="1878"/>
                  </a:lnTo>
                  <a:lnTo>
                    <a:pt x="6871" y="1878"/>
                  </a:lnTo>
                  <a:lnTo>
                    <a:pt x="6871" y="1800"/>
                  </a:lnTo>
                  <a:lnTo>
                    <a:pt x="3382" y="1800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76"/>
            <p:cNvSpPr/>
            <p:nvPr/>
          </p:nvSpPr>
          <p:spPr>
            <a:xfrm>
              <a:off x="2086675" y="2504850"/>
              <a:ext cx="171800" cy="60125"/>
            </a:xfrm>
            <a:custGeom>
              <a:rect b="b" l="l" r="r" t="t"/>
              <a:pathLst>
                <a:path extrusionOk="0" h="2405" w="6872">
                  <a:moveTo>
                    <a:pt x="1" y="0"/>
                  </a:moveTo>
                  <a:lnTo>
                    <a:pt x="1" y="109"/>
                  </a:lnTo>
                  <a:lnTo>
                    <a:pt x="3087" y="109"/>
                  </a:lnTo>
                  <a:lnTo>
                    <a:pt x="5398" y="2404"/>
                  </a:lnTo>
                  <a:lnTo>
                    <a:pt x="6871" y="2404"/>
                  </a:lnTo>
                  <a:lnTo>
                    <a:pt x="6871" y="2311"/>
                  </a:lnTo>
                  <a:lnTo>
                    <a:pt x="5429" y="2311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76"/>
            <p:cNvSpPr/>
            <p:nvPr/>
          </p:nvSpPr>
          <p:spPr>
            <a:xfrm>
              <a:off x="2086675" y="2447850"/>
              <a:ext cx="39575" cy="14350"/>
            </a:xfrm>
            <a:custGeom>
              <a:rect b="b" l="l" r="r" t="t"/>
              <a:pathLst>
                <a:path extrusionOk="0" h="574" w="1583">
                  <a:moveTo>
                    <a:pt x="1505" y="0"/>
                  </a:moveTo>
                  <a:lnTo>
                    <a:pt x="1040" y="481"/>
                  </a:lnTo>
                  <a:lnTo>
                    <a:pt x="1" y="481"/>
                  </a:lnTo>
                  <a:lnTo>
                    <a:pt x="1" y="574"/>
                  </a:lnTo>
                  <a:lnTo>
                    <a:pt x="1071" y="574"/>
                  </a:lnTo>
                  <a:lnTo>
                    <a:pt x="1583" y="78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76"/>
            <p:cNvSpPr/>
            <p:nvPr/>
          </p:nvSpPr>
          <p:spPr>
            <a:xfrm>
              <a:off x="2086675" y="2448625"/>
              <a:ext cx="55875" cy="24825"/>
            </a:xfrm>
            <a:custGeom>
              <a:rect b="b" l="l" r="r" t="t"/>
              <a:pathLst>
                <a:path extrusionOk="0" h="993" w="2235">
                  <a:moveTo>
                    <a:pt x="2172" y="0"/>
                  </a:moveTo>
                  <a:lnTo>
                    <a:pt x="1288" y="900"/>
                  </a:lnTo>
                  <a:lnTo>
                    <a:pt x="1" y="900"/>
                  </a:lnTo>
                  <a:lnTo>
                    <a:pt x="1" y="993"/>
                  </a:lnTo>
                  <a:lnTo>
                    <a:pt x="1319" y="993"/>
                  </a:lnTo>
                  <a:lnTo>
                    <a:pt x="2234" y="62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76"/>
            <p:cNvSpPr/>
            <p:nvPr/>
          </p:nvSpPr>
          <p:spPr>
            <a:xfrm>
              <a:off x="2166175" y="2371850"/>
              <a:ext cx="169850" cy="92300"/>
            </a:xfrm>
            <a:custGeom>
              <a:rect b="b" l="l" r="r" t="t"/>
              <a:pathLst>
                <a:path extrusionOk="0" h="3692" w="6794">
                  <a:moveTo>
                    <a:pt x="0" y="0"/>
                  </a:moveTo>
                  <a:lnTo>
                    <a:pt x="0" y="1877"/>
                  </a:lnTo>
                  <a:lnTo>
                    <a:pt x="1830" y="3692"/>
                  </a:lnTo>
                  <a:lnTo>
                    <a:pt x="6793" y="3692"/>
                  </a:lnTo>
                  <a:lnTo>
                    <a:pt x="6793" y="3598"/>
                  </a:lnTo>
                  <a:lnTo>
                    <a:pt x="1861" y="3598"/>
                  </a:lnTo>
                  <a:lnTo>
                    <a:pt x="109" y="183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76"/>
            <p:cNvSpPr/>
            <p:nvPr/>
          </p:nvSpPr>
          <p:spPr>
            <a:xfrm>
              <a:off x="2199900" y="2371850"/>
              <a:ext cx="136125" cy="62050"/>
            </a:xfrm>
            <a:custGeom>
              <a:rect b="b" l="l" r="r" t="t"/>
              <a:pathLst>
                <a:path extrusionOk="0" h="2482" w="5445">
                  <a:moveTo>
                    <a:pt x="0" y="0"/>
                  </a:moveTo>
                  <a:lnTo>
                    <a:pt x="0" y="1319"/>
                  </a:lnTo>
                  <a:lnTo>
                    <a:pt x="1164" y="2482"/>
                  </a:lnTo>
                  <a:lnTo>
                    <a:pt x="5444" y="2482"/>
                  </a:lnTo>
                  <a:lnTo>
                    <a:pt x="5444" y="2404"/>
                  </a:lnTo>
                  <a:lnTo>
                    <a:pt x="1195" y="2404"/>
                  </a:lnTo>
                  <a:lnTo>
                    <a:pt x="94" y="127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76"/>
            <p:cNvSpPr/>
            <p:nvPr/>
          </p:nvSpPr>
          <p:spPr>
            <a:xfrm>
              <a:off x="2211525" y="2371850"/>
              <a:ext cx="124500" cy="50800"/>
            </a:xfrm>
            <a:custGeom>
              <a:rect b="b" l="l" r="r" t="t"/>
              <a:pathLst>
                <a:path extrusionOk="0" h="2032" w="4980">
                  <a:moveTo>
                    <a:pt x="1" y="0"/>
                  </a:moveTo>
                  <a:lnTo>
                    <a:pt x="1" y="1024"/>
                  </a:lnTo>
                  <a:lnTo>
                    <a:pt x="1009" y="2032"/>
                  </a:lnTo>
                  <a:lnTo>
                    <a:pt x="4979" y="2032"/>
                  </a:lnTo>
                  <a:lnTo>
                    <a:pt x="4979" y="1954"/>
                  </a:lnTo>
                  <a:lnTo>
                    <a:pt x="1040" y="1954"/>
                  </a:lnTo>
                  <a:lnTo>
                    <a:pt x="78" y="97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76"/>
            <p:cNvSpPr/>
            <p:nvPr/>
          </p:nvSpPr>
          <p:spPr>
            <a:xfrm>
              <a:off x="2311575" y="2495150"/>
              <a:ext cx="24450" cy="62050"/>
            </a:xfrm>
            <a:custGeom>
              <a:rect b="b" l="l" r="r" t="t"/>
              <a:pathLst>
                <a:path extrusionOk="0" h="2482" w="978">
                  <a:moveTo>
                    <a:pt x="528" y="0"/>
                  </a:moveTo>
                  <a:lnTo>
                    <a:pt x="0" y="528"/>
                  </a:lnTo>
                  <a:lnTo>
                    <a:pt x="0" y="1443"/>
                  </a:lnTo>
                  <a:lnTo>
                    <a:pt x="590" y="2017"/>
                  </a:lnTo>
                  <a:lnTo>
                    <a:pt x="590" y="2482"/>
                  </a:lnTo>
                  <a:lnTo>
                    <a:pt x="683" y="2482"/>
                  </a:lnTo>
                  <a:lnTo>
                    <a:pt x="683" y="1986"/>
                  </a:lnTo>
                  <a:lnTo>
                    <a:pt x="109" y="1396"/>
                  </a:lnTo>
                  <a:lnTo>
                    <a:pt x="109" y="574"/>
                  </a:lnTo>
                  <a:lnTo>
                    <a:pt x="574" y="109"/>
                  </a:lnTo>
                  <a:lnTo>
                    <a:pt x="977" y="10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76"/>
            <p:cNvSpPr/>
            <p:nvPr/>
          </p:nvSpPr>
          <p:spPr>
            <a:xfrm>
              <a:off x="2419750" y="2456375"/>
              <a:ext cx="31425" cy="19025"/>
            </a:xfrm>
            <a:custGeom>
              <a:rect b="b" l="l" r="r" t="t"/>
              <a:pathLst>
                <a:path extrusionOk="0" h="761" w="1257">
                  <a:moveTo>
                    <a:pt x="1179" y="0"/>
                  </a:moveTo>
                  <a:lnTo>
                    <a:pt x="528" y="667"/>
                  </a:lnTo>
                  <a:lnTo>
                    <a:pt x="0" y="667"/>
                  </a:lnTo>
                  <a:lnTo>
                    <a:pt x="0" y="760"/>
                  </a:lnTo>
                  <a:lnTo>
                    <a:pt x="559" y="760"/>
                  </a:lnTo>
                  <a:lnTo>
                    <a:pt x="1257" y="6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76"/>
            <p:cNvSpPr/>
            <p:nvPr/>
          </p:nvSpPr>
          <p:spPr>
            <a:xfrm>
              <a:off x="1980825" y="2459850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76"/>
            <p:cNvSpPr/>
            <p:nvPr/>
          </p:nvSpPr>
          <p:spPr>
            <a:xfrm>
              <a:off x="1968025" y="2538950"/>
              <a:ext cx="40350" cy="25625"/>
            </a:xfrm>
            <a:custGeom>
              <a:rect b="b" l="l" r="r" t="t"/>
              <a:pathLst>
                <a:path extrusionOk="0" h="1025" w="1614">
                  <a:moveTo>
                    <a:pt x="947" y="1"/>
                  </a:moveTo>
                  <a:lnTo>
                    <a:pt x="1" y="947"/>
                  </a:lnTo>
                  <a:lnTo>
                    <a:pt x="63" y="1025"/>
                  </a:lnTo>
                  <a:lnTo>
                    <a:pt x="993" y="78"/>
                  </a:lnTo>
                  <a:lnTo>
                    <a:pt x="1614" y="78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76"/>
            <p:cNvSpPr/>
            <p:nvPr/>
          </p:nvSpPr>
          <p:spPr>
            <a:xfrm>
              <a:off x="1983925" y="2550600"/>
              <a:ext cx="24450" cy="13575"/>
            </a:xfrm>
            <a:custGeom>
              <a:rect b="b" l="l" r="r" t="t"/>
              <a:pathLst>
                <a:path extrusionOk="0" h="543" w="978">
                  <a:moveTo>
                    <a:pt x="497" y="0"/>
                  </a:moveTo>
                  <a:lnTo>
                    <a:pt x="1" y="481"/>
                  </a:lnTo>
                  <a:lnTo>
                    <a:pt x="78" y="543"/>
                  </a:lnTo>
                  <a:lnTo>
                    <a:pt x="528" y="93"/>
                  </a:lnTo>
                  <a:lnTo>
                    <a:pt x="978" y="9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76"/>
            <p:cNvSpPr/>
            <p:nvPr/>
          </p:nvSpPr>
          <p:spPr>
            <a:xfrm>
              <a:off x="1980825" y="2516075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1" y="1"/>
                  </a:moveTo>
                  <a:lnTo>
                    <a:pt x="1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76"/>
            <p:cNvSpPr/>
            <p:nvPr/>
          </p:nvSpPr>
          <p:spPr>
            <a:xfrm>
              <a:off x="2086675" y="2449400"/>
              <a:ext cx="71750" cy="35300"/>
            </a:xfrm>
            <a:custGeom>
              <a:rect b="b" l="l" r="r" t="t"/>
              <a:pathLst>
                <a:path extrusionOk="0" h="1412" w="2870">
                  <a:moveTo>
                    <a:pt x="2792" y="0"/>
                  </a:moveTo>
                  <a:lnTo>
                    <a:pt x="1474" y="1334"/>
                  </a:lnTo>
                  <a:lnTo>
                    <a:pt x="1" y="1334"/>
                  </a:lnTo>
                  <a:lnTo>
                    <a:pt x="1" y="1412"/>
                  </a:lnTo>
                  <a:lnTo>
                    <a:pt x="1521" y="1412"/>
                  </a:lnTo>
                  <a:lnTo>
                    <a:pt x="2870" y="78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76"/>
            <p:cNvSpPr/>
            <p:nvPr/>
          </p:nvSpPr>
          <p:spPr>
            <a:xfrm>
              <a:off x="1966475" y="2283450"/>
              <a:ext cx="68650" cy="26375"/>
            </a:xfrm>
            <a:custGeom>
              <a:rect b="b" l="l" r="r" t="t"/>
              <a:pathLst>
                <a:path extrusionOk="0" h="1055" w="2746">
                  <a:moveTo>
                    <a:pt x="528" y="0"/>
                  </a:moveTo>
                  <a:lnTo>
                    <a:pt x="1" y="527"/>
                  </a:lnTo>
                  <a:lnTo>
                    <a:pt x="1" y="1055"/>
                  </a:lnTo>
                  <a:lnTo>
                    <a:pt x="78" y="1055"/>
                  </a:lnTo>
                  <a:lnTo>
                    <a:pt x="78" y="558"/>
                  </a:lnTo>
                  <a:lnTo>
                    <a:pt x="575" y="78"/>
                  </a:lnTo>
                  <a:lnTo>
                    <a:pt x="2746" y="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76"/>
            <p:cNvSpPr/>
            <p:nvPr/>
          </p:nvSpPr>
          <p:spPr>
            <a:xfrm>
              <a:off x="1966475" y="2355175"/>
              <a:ext cx="100450" cy="60125"/>
            </a:xfrm>
            <a:custGeom>
              <a:rect b="b" l="l" r="r" t="t"/>
              <a:pathLst>
                <a:path extrusionOk="0" h="2405" w="4018">
                  <a:moveTo>
                    <a:pt x="1" y="0"/>
                  </a:moveTo>
                  <a:lnTo>
                    <a:pt x="1" y="512"/>
                  </a:lnTo>
                  <a:lnTo>
                    <a:pt x="1924" y="2404"/>
                  </a:lnTo>
                  <a:lnTo>
                    <a:pt x="3490" y="2404"/>
                  </a:lnTo>
                  <a:lnTo>
                    <a:pt x="4018" y="1877"/>
                  </a:lnTo>
                  <a:lnTo>
                    <a:pt x="4018" y="667"/>
                  </a:lnTo>
                  <a:lnTo>
                    <a:pt x="3940" y="667"/>
                  </a:lnTo>
                  <a:lnTo>
                    <a:pt x="3940" y="1846"/>
                  </a:lnTo>
                  <a:lnTo>
                    <a:pt x="3459" y="2327"/>
                  </a:lnTo>
                  <a:lnTo>
                    <a:pt x="1970" y="2327"/>
                  </a:lnTo>
                  <a:lnTo>
                    <a:pt x="78" y="46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76"/>
            <p:cNvSpPr/>
            <p:nvPr/>
          </p:nvSpPr>
          <p:spPr>
            <a:xfrm>
              <a:off x="1966475" y="2182250"/>
              <a:ext cx="68650" cy="24825"/>
            </a:xfrm>
            <a:custGeom>
              <a:rect b="b" l="l" r="r" t="t"/>
              <a:pathLst>
                <a:path extrusionOk="0" h="993" w="2746">
                  <a:moveTo>
                    <a:pt x="512" y="0"/>
                  </a:moveTo>
                  <a:lnTo>
                    <a:pt x="1" y="527"/>
                  </a:lnTo>
                  <a:lnTo>
                    <a:pt x="1" y="993"/>
                  </a:lnTo>
                  <a:lnTo>
                    <a:pt x="78" y="993"/>
                  </a:lnTo>
                  <a:lnTo>
                    <a:pt x="78" y="558"/>
                  </a:lnTo>
                  <a:lnTo>
                    <a:pt x="544" y="93"/>
                  </a:lnTo>
                  <a:lnTo>
                    <a:pt x="2746" y="93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76"/>
            <p:cNvSpPr/>
            <p:nvPr/>
          </p:nvSpPr>
          <p:spPr>
            <a:xfrm>
              <a:off x="1966475" y="2252425"/>
              <a:ext cx="68650" cy="21725"/>
            </a:xfrm>
            <a:custGeom>
              <a:rect b="b" l="l" r="r" t="t"/>
              <a:pathLst>
                <a:path extrusionOk="0" h="869" w="2746">
                  <a:moveTo>
                    <a:pt x="1" y="0"/>
                  </a:moveTo>
                  <a:lnTo>
                    <a:pt x="1" y="310"/>
                  </a:lnTo>
                  <a:lnTo>
                    <a:pt x="575" y="869"/>
                  </a:lnTo>
                  <a:lnTo>
                    <a:pt x="2746" y="869"/>
                  </a:lnTo>
                  <a:lnTo>
                    <a:pt x="2746" y="791"/>
                  </a:lnTo>
                  <a:lnTo>
                    <a:pt x="606" y="791"/>
                  </a:lnTo>
                  <a:lnTo>
                    <a:pt x="78" y="27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76"/>
            <p:cNvSpPr/>
            <p:nvPr/>
          </p:nvSpPr>
          <p:spPr>
            <a:xfrm>
              <a:off x="2006425" y="2339650"/>
              <a:ext cx="28700" cy="2375"/>
            </a:xfrm>
            <a:custGeom>
              <a:rect b="b" l="l" r="r" t="t"/>
              <a:pathLst>
                <a:path extrusionOk="0" h="95" w="1148">
                  <a:moveTo>
                    <a:pt x="0" y="1"/>
                  </a:moveTo>
                  <a:lnTo>
                    <a:pt x="0" y="94"/>
                  </a:lnTo>
                  <a:lnTo>
                    <a:pt x="1148" y="94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76"/>
            <p:cNvSpPr/>
            <p:nvPr/>
          </p:nvSpPr>
          <p:spPr>
            <a:xfrm>
              <a:off x="2006025" y="2350900"/>
              <a:ext cx="29100" cy="12050"/>
            </a:xfrm>
            <a:custGeom>
              <a:rect b="b" l="l" r="r" t="t"/>
              <a:pathLst>
                <a:path extrusionOk="0" h="482" w="1164">
                  <a:moveTo>
                    <a:pt x="419" y="1"/>
                  </a:moveTo>
                  <a:lnTo>
                    <a:pt x="1" y="419"/>
                  </a:lnTo>
                  <a:lnTo>
                    <a:pt x="47" y="482"/>
                  </a:lnTo>
                  <a:lnTo>
                    <a:pt x="435" y="94"/>
                  </a:lnTo>
                  <a:lnTo>
                    <a:pt x="1164" y="94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76"/>
            <p:cNvSpPr/>
            <p:nvPr/>
          </p:nvSpPr>
          <p:spPr>
            <a:xfrm>
              <a:off x="2074650" y="2371850"/>
              <a:ext cx="26400" cy="55075"/>
            </a:xfrm>
            <a:custGeom>
              <a:rect b="b" l="l" r="r" t="t"/>
              <a:pathLst>
                <a:path extrusionOk="0" h="2203" w="1056">
                  <a:moveTo>
                    <a:pt x="978" y="0"/>
                  </a:moveTo>
                  <a:lnTo>
                    <a:pt x="978" y="1194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1056" y="1241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76"/>
            <p:cNvSpPr/>
            <p:nvPr/>
          </p:nvSpPr>
          <p:spPr>
            <a:xfrm>
              <a:off x="2095975" y="2371850"/>
              <a:ext cx="15925" cy="55075"/>
            </a:xfrm>
            <a:custGeom>
              <a:rect b="b" l="l" r="r" t="t"/>
              <a:pathLst>
                <a:path extrusionOk="0" h="2203" w="637">
                  <a:moveTo>
                    <a:pt x="559" y="0"/>
                  </a:moveTo>
                  <a:lnTo>
                    <a:pt x="559" y="1582"/>
                  </a:lnTo>
                  <a:lnTo>
                    <a:pt x="1" y="2141"/>
                  </a:lnTo>
                  <a:lnTo>
                    <a:pt x="78" y="2203"/>
                  </a:lnTo>
                  <a:lnTo>
                    <a:pt x="637" y="162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76"/>
            <p:cNvSpPr/>
            <p:nvPr/>
          </p:nvSpPr>
          <p:spPr>
            <a:xfrm>
              <a:off x="2391050" y="2211700"/>
              <a:ext cx="57425" cy="42675"/>
            </a:xfrm>
            <a:custGeom>
              <a:rect b="b" l="l" r="r" t="t"/>
              <a:pathLst>
                <a:path extrusionOk="0" h="1707" w="2297">
                  <a:moveTo>
                    <a:pt x="1148" y="1"/>
                  </a:moveTo>
                  <a:lnTo>
                    <a:pt x="1148" y="78"/>
                  </a:lnTo>
                  <a:lnTo>
                    <a:pt x="1474" y="78"/>
                  </a:lnTo>
                  <a:lnTo>
                    <a:pt x="2203" y="792"/>
                  </a:lnTo>
                  <a:lnTo>
                    <a:pt x="2203" y="1102"/>
                  </a:lnTo>
                  <a:lnTo>
                    <a:pt x="1676" y="1614"/>
                  </a:lnTo>
                  <a:lnTo>
                    <a:pt x="1" y="1614"/>
                  </a:lnTo>
                  <a:lnTo>
                    <a:pt x="1" y="1707"/>
                  </a:lnTo>
                  <a:lnTo>
                    <a:pt x="1707" y="1707"/>
                  </a:lnTo>
                  <a:lnTo>
                    <a:pt x="2296" y="1133"/>
                  </a:lnTo>
                  <a:lnTo>
                    <a:pt x="2296" y="776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76"/>
            <p:cNvSpPr/>
            <p:nvPr/>
          </p:nvSpPr>
          <p:spPr>
            <a:xfrm>
              <a:off x="2419750" y="2200075"/>
              <a:ext cx="27550" cy="2350"/>
            </a:xfrm>
            <a:custGeom>
              <a:rect b="b" l="l" r="r" t="t"/>
              <a:pathLst>
                <a:path extrusionOk="0" h="94" w="1102">
                  <a:moveTo>
                    <a:pt x="0" y="1"/>
                  </a:moveTo>
                  <a:lnTo>
                    <a:pt x="0" y="94"/>
                  </a:lnTo>
                  <a:lnTo>
                    <a:pt x="1102" y="94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76"/>
            <p:cNvSpPr/>
            <p:nvPr/>
          </p:nvSpPr>
          <p:spPr>
            <a:xfrm>
              <a:off x="2419750" y="2170600"/>
              <a:ext cx="27950" cy="20975"/>
            </a:xfrm>
            <a:custGeom>
              <a:rect b="b" l="l" r="r" t="t"/>
              <a:pathLst>
                <a:path extrusionOk="0" h="839" w="1118">
                  <a:moveTo>
                    <a:pt x="1071" y="1"/>
                  </a:moveTo>
                  <a:lnTo>
                    <a:pt x="357" y="730"/>
                  </a:lnTo>
                  <a:lnTo>
                    <a:pt x="0" y="730"/>
                  </a:lnTo>
                  <a:lnTo>
                    <a:pt x="0" y="838"/>
                  </a:lnTo>
                  <a:lnTo>
                    <a:pt x="373" y="838"/>
                  </a:lnTo>
                  <a:lnTo>
                    <a:pt x="1117" y="78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76"/>
            <p:cNvSpPr/>
            <p:nvPr/>
          </p:nvSpPr>
          <p:spPr>
            <a:xfrm>
              <a:off x="2391050" y="2333850"/>
              <a:ext cx="48500" cy="88800"/>
            </a:xfrm>
            <a:custGeom>
              <a:rect b="b" l="l" r="r" t="t"/>
              <a:pathLst>
                <a:path extrusionOk="0" h="3552" w="1940">
                  <a:moveTo>
                    <a:pt x="1" y="0"/>
                  </a:moveTo>
                  <a:lnTo>
                    <a:pt x="1" y="78"/>
                  </a:lnTo>
                  <a:lnTo>
                    <a:pt x="1133" y="78"/>
                  </a:lnTo>
                  <a:lnTo>
                    <a:pt x="1846" y="791"/>
                  </a:lnTo>
                  <a:lnTo>
                    <a:pt x="1846" y="3242"/>
                  </a:lnTo>
                  <a:lnTo>
                    <a:pt x="1614" y="3474"/>
                  </a:lnTo>
                  <a:lnTo>
                    <a:pt x="1148" y="3474"/>
                  </a:lnTo>
                  <a:lnTo>
                    <a:pt x="1148" y="3552"/>
                  </a:lnTo>
                  <a:lnTo>
                    <a:pt x="1660" y="3552"/>
                  </a:lnTo>
                  <a:lnTo>
                    <a:pt x="1939" y="3273"/>
                  </a:lnTo>
                  <a:lnTo>
                    <a:pt x="1939" y="760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76"/>
            <p:cNvSpPr/>
            <p:nvPr/>
          </p:nvSpPr>
          <p:spPr>
            <a:xfrm>
              <a:off x="2392225" y="2312900"/>
              <a:ext cx="57800" cy="121000"/>
            </a:xfrm>
            <a:custGeom>
              <a:rect b="b" l="l" r="r" t="t"/>
              <a:pathLst>
                <a:path extrusionOk="0" h="4840" w="2312">
                  <a:moveTo>
                    <a:pt x="0" y="1"/>
                  </a:moveTo>
                  <a:lnTo>
                    <a:pt x="0" y="109"/>
                  </a:lnTo>
                  <a:lnTo>
                    <a:pt x="838" y="109"/>
                  </a:lnTo>
                  <a:lnTo>
                    <a:pt x="2203" y="1474"/>
                  </a:lnTo>
                  <a:lnTo>
                    <a:pt x="2203" y="4157"/>
                  </a:lnTo>
                  <a:lnTo>
                    <a:pt x="1629" y="4762"/>
                  </a:lnTo>
                  <a:lnTo>
                    <a:pt x="1101" y="4762"/>
                  </a:lnTo>
                  <a:lnTo>
                    <a:pt x="1101" y="4840"/>
                  </a:lnTo>
                  <a:lnTo>
                    <a:pt x="1660" y="4840"/>
                  </a:lnTo>
                  <a:lnTo>
                    <a:pt x="2311" y="4188"/>
                  </a:lnTo>
                  <a:lnTo>
                    <a:pt x="2311" y="145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76"/>
            <p:cNvSpPr/>
            <p:nvPr/>
          </p:nvSpPr>
          <p:spPr>
            <a:xfrm>
              <a:off x="2375550" y="2583925"/>
              <a:ext cx="55075" cy="13225"/>
            </a:xfrm>
            <a:custGeom>
              <a:rect b="b" l="l" r="r" t="t"/>
              <a:pathLst>
                <a:path extrusionOk="0" h="529" w="2203">
                  <a:moveTo>
                    <a:pt x="0" y="1"/>
                  </a:moveTo>
                  <a:lnTo>
                    <a:pt x="0" y="94"/>
                  </a:lnTo>
                  <a:lnTo>
                    <a:pt x="683" y="94"/>
                  </a:lnTo>
                  <a:lnTo>
                    <a:pt x="1117" y="528"/>
                  </a:lnTo>
                  <a:lnTo>
                    <a:pt x="2203" y="528"/>
                  </a:lnTo>
                  <a:lnTo>
                    <a:pt x="2203" y="435"/>
                  </a:lnTo>
                  <a:lnTo>
                    <a:pt x="1148" y="435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76"/>
            <p:cNvSpPr/>
            <p:nvPr/>
          </p:nvSpPr>
          <p:spPr>
            <a:xfrm>
              <a:off x="2377475" y="2605275"/>
              <a:ext cx="52375" cy="2350"/>
            </a:xfrm>
            <a:custGeom>
              <a:rect b="b" l="l" r="r" t="t"/>
              <a:pathLst>
                <a:path extrusionOk="0" h="94" w="2095">
                  <a:moveTo>
                    <a:pt x="1" y="0"/>
                  </a:moveTo>
                  <a:lnTo>
                    <a:pt x="1" y="93"/>
                  </a:lnTo>
                  <a:lnTo>
                    <a:pt x="2095" y="93"/>
                  </a:lnTo>
                  <a:lnTo>
                    <a:pt x="20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76"/>
            <p:cNvSpPr/>
            <p:nvPr/>
          </p:nvSpPr>
          <p:spPr>
            <a:xfrm>
              <a:off x="2347250" y="2495150"/>
              <a:ext cx="93850" cy="62050"/>
            </a:xfrm>
            <a:custGeom>
              <a:rect b="b" l="l" r="r" t="t"/>
              <a:pathLst>
                <a:path extrusionOk="0" h="2482" w="3754">
                  <a:moveTo>
                    <a:pt x="2900" y="0"/>
                  </a:moveTo>
                  <a:lnTo>
                    <a:pt x="2900" y="109"/>
                  </a:lnTo>
                  <a:lnTo>
                    <a:pt x="3412" y="109"/>
                  </a:lnTo>
                  <a:lnTo>
                    <a:pt x="3660" y="357"/>
                  </a:lnTo>
                  <a:lnTo>
                    <a:pt x="3660" y="807"/>
                  </a:lnTo>
                  <a:lnTo>
                    <a:pt x="3273" y="1210"/>
                  </a:lnTo>
                  <a:lnTo>
                    <a:pt x="791" y="1210"/>
                  </a:lnTo>
                  <a:lnTo>
                    <a:pt x="0" y="2001"/>
                  </a:lnTo>
                  <a:lnTo>
                    <a:pt x="0" y="2482"/>
                  </a:lnTo>
                  <a:lnTo>
                    <a:pt x="93" y="2482"/>
                  </a:lnTo>
                  <a:lnTo>
                    <a:pt x="93" y="2048"/>
                  </a:lnTo>
                  <a:lnTo>
                    <a:pt x="822" y="1303"/>
                  </a:lnTo>
                  <a:lnTo>
                    <a:pt x="3304" y="1303"/>
                  </a:lnTo>
                  <a:lnTo>
                    <a:pt x="3753" y="838"/>
                  </a:lnTo>
                  <a:lnTo>
                    <a:pt x="3753" y="310"/>
                  </a:ln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76"/>
            <p:cNvSpPr/>
            <p:nvPr/>
          </p:nvSpPr>
          <p:spPr>
            <a:xfrm>
              <a:off x="2375550" y="2563000"/>
              <a:ext cx="55075" cy="23300"/>
            </a:xfrm>
            <a:custGeom>
              <a:rect b="b" l="l" r="r" t="t"/>
              <a:pathLst>
                <a:path extrusionOk="0" h="932" w="2203">
                  <a:moveTo>
                    <a:pt x="0" y="0"/>
                  </a:moveTo>
                  <a:lnTo>
                    <a:pt x="0" y="78"/>
                  </a:lnTo>
                  <a:lnTo>
                    <a:pt x="528" y="78"/>
                  </a:lnTo>
                  <a:lnTo>
                    <a:pt x="1381" y="931"/>
                  </a:lnTo>
                  <a:lnTo>
                    <a:pt x="2203" y="931"/>
                  </a:lnTo>
                  <a:lnTo>
                    <a:pt x="2203" y="838"/>
                  </a:lnTo>
                  <a:lnTo>
                    <a:pt x="1427" y="838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76"/>
            <p:cNvSpPr/>
            <p:nvPr/>
          </p:nvSpPr>
          <p:spPr>
            <a:xfrm>
              <a:off x="247170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76"/>
            <p:cNvSpPr/>
            <p:nvPr/>
          </p:nvSpPr>
          <p:spPr>
            <a:xfrm>
              <a:off x="245775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02" y="93"/>
                    <a:pt x="248" y="140"/>
                    <a:pt x="248" y="171"/>
                  </a:cubicBezTo>
                  <a:cubicBezTo>
                    <a:pt x="248" y="217"/>
                    <a:pt x="202" y="248"/>
                    <a:pt x="171" y="248"/>
                  </a:cubicBezTo>
                  <a:cubicBezTo>
                    <a:pt x="124" y="248"/>
                    <a:pt x="93" y="217"/>
                    <a:pt x="93" y="171"/>
                  </a:cubicBezTo>
                  <a:cubicBezTo>
                    <a:pt x="93" y="140"/>
                    <a:pt x="124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76"/>
            <p:cNvSpPr/>
            <p:nvPr/>
          </p:nvSpPr>
          <p:spPr>
            <a:xfrm>
              <a:off x="24604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76"/>
            <p:cNvSpPr/>
            <p:nvPr/>
          </p:nvSpPr>
          <p:spPr>
            <a:xfrm>
              <a:off x="236120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3" y="217"/>
                    <a:pt x="93" y="171"/>
                  </a:cubicBezTo>
                  <a:cubicBezTo>
                    <a:pt x="93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49" y="357"/>
                    <a:pt x="326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76"/>
            <p:cNvSpPr/>
            <p:nvPr/>
          </p:nvSpPr>
          <p:spPr>
            <a:xfrm>
              <a:off x="2363925" y="2134925"/>
              <a:ext cx="2725" cy="8575"/>
            </a:xfrm>
            <a:custGeom>
              <a:rect b="b" l="l" r="r" t="t"/>
              <a:pathLst>
                <a:path extrusionOk="0" h="343" w="109">
                  <a:moveTo>
                    <a:pt x="0" y="1"/>
                  </a:moveTo>
                  <a:lnTo>
                    <a:pt x="0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76"/>
            <p:cNvSpPr/>
            <p:nvPr/>
          </p:nvSpPr>
          <p:spPr>
            <a:xfrm>
              <a:off x="2002550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76"/>
            <p:cNvSpPr/>
            <p:nvPr/>
          </p:nvSpPr>
          <p:spPr>
            <a:xfrm>
              <a:off x="2005250" y="2569975"/>
              <a:ext cx="2750" cy="8175"/>
            </a:xfrm>
            <a:custGeom>
              <a:rect b="b" l="l" r="r" t="t"/>
              <a:pathLst>
                <a:path extrusionOk="0" h="327" w="110">
                  <a:moveTo>
                    <a:pt x="1" y="1"/>
                  </a:moveTo>
                  <a:lnTo>
                    <a:pt x="1" y="326"/>
                  </a:lnTo>
                  <a:lnTo>
                    <a:pt x="109" y="326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76"/>
            <p:cNvSpPr/>
            <p:nvPr/>
          </p:nvSpPr>
          <p:spPr>
            <a:xfrm>
              <a:off x="2013000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4" y="140"/>
                    <a:pt x="264" y="171"/>
                  </a:cubicBezTo>
                  <a:cubicBezTo>
                    <a:pt x="264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64" y="342"/>
                    <a:pt x="342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76"/>
            <p:cNvSpPr/>
            <p:nvPr/>
          </p:nvSpPr>
          <p:spPr>
            <a:xfrm>
              <a:off x="201610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76"/>
            <p:cNvSpPr/>
            <p:nvPr/>
          </p:nvSpPr>
          <p:spPr>
            <a:xfrm>
              <a:off x="2023875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40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48" y="342"/>
                    <a:pt x="326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76"/>
            <p:cNvSpPr/>
            <p:nvPr/>
          </p:nvSpPr>
          <p:spPr>
            <a:xfrm>
              <a:off x="202735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76"/>
            <p:cNvSpPr/>
            <p:nvPr/>
          </p:nvSpPr>
          <p:spPr>
            <a:xfrm>
              <a:off x="2034325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76"/>
            <p:cNvSpPr/>
            <p:nvPr/>
          </p:nvSpPr>
          <p:spPr>
            <a:xfrm>
              <a:off x="2037825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76"/>
            <p:cNvSpPr/>
            <p:nvPr/>
          </p:nvSpPr>
          <p:spPr>
            <a:xfrm>
              <a:off x="2045200" y="2562225"/>
              <a:ext cx="8550" cy="8550"/>
            </a:xfrm>
            <a:custGeom>
              <a:rect b="b" l="l" r="r" t="t"/>
              <a:pathLst>
                <a:path extrusionOk="0" h="342" w="342">
                  <a:moveTo>
                    <a:pt x="171" y="94"/>
                  </a:moveTo>
                  <a:cubicBezTo>
                    <a:pt x="217" y="94"/>
                    <a:pt x="248" y="140"/>
                    <a:pt x="248" y="171"/>
                  </a:cubicBezTo>
                  <a:cubicBezTo>
                    <a:pt x="248" y="218"/>
                    <a:pt x="217" y="249"/>
                    <a:pt x="171" y="249"/>
                  </a:cubicBezTo>
                  <a:cubicBezTo>
                    <a:pt x="124" y="249"/>
                    <a:pt x="93" y="218"/>
                    <a:pt x="93" y="171"/>
                  </a:cubicBezTo>
                  <a:cubicBezTo>
                    <a:pt x="93" y="140"/>
                    <a:pt x="140" y="94"/>
                    <a:pt x="171" y="94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64"/>
                    <a:pt x="78" y="342"/>
                    <a:pt x="171" y="342"/>
                  </a:cubicBezTo>
                  <a:cubicBezTo>
                    <a:pt x="264" y="342"/>
                    <a:pt x="341" y="264"/>
                    <a:pt x="341" y="171"/>
                  </a:cubicBezTo>
                  <a:cubicBezTo>
                    <a:pt x="341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76"/>
            <p:cNvSpPr/>
            <p:nvPr/>
          </p:nvSpPr>
          <p:spPr>
            <a:xfrm>
              <a:off x="2048675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1" y="1"/>
                  </a:moveTo>
                  <a:lnTo>
                    <a:pt x="1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76"/>
            <p:cNvSpPr/>
            <p:nvPr/>
          </p:nvSpPr>
          <p:spPr>
            <a:xfrm>
              <a:off x="2055650" y="2562225"/>
              <a:ext cx="8950" cy="8550"/>
            </a:xfrm>
            <a:custGeom>
              <a:rect b="b" l="l" r="r" t="t"/>
              <a:pathLst>
                <a:path extrusionOk="0" h="342" w="358">
                  <a:moveTo>
                    <a:pt x="187" y="94"/>
                  </a:moveTo>
                  <a:cubicBezTo>
                    <a:pt x="218" y="94"/>
                    <a:pt x="265" y="140"/>
                    <a:pt x="265" y="171"/>
                  </a:cubicBezTo>
                  <a:cubicBezTo>
                    <a:pt x="265" y="218"/>
                    <a:pt x="218" y="249"/>
                    <a:pt x="187" y="249"/>
                  </a:cubicBezTo>
                  <a:cubicBezTo>
                    <a:pt x="140" y="249"/>
                    <a:pt x="109" y="218"/>
                    <a:pt x="109" y="171"/>
                  </a:cubicBezTo>
                  <a:cubicBezTo>
                    <a:pt x="109" y="140"/>
                    <a:pt x="140" y="94"/>
                    <a:pt x="187" y="94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64"/>
                    <a:pt x="78" y="342"/>
                    <a:pt x="187" y="342"/>
                  </a:cubicBezTo>
                  <a:cubicBezTo>
                    <a:pt x="280" y="342"/>
                    <a:pt x="358" y="264"/>
                    <a:pt x="358" y="171"/>
                  </a:cubicBezTo>
                  <a:cubicBezTo>
                    <a:pt x="358" y="78"/>
                    <a:pt x="280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76"/>
            <p:cNvSpPr/>
            <p:nvPr/>
          </p:nvSpPr>
          <p:spPr>
            <a:xfrm>
              <a:off x="2059150" y="2569975"/>
              <a:ext cx="2350" cy="8175"/>
            </a:xfrm>
            <a:custGeom>
              <a:rect b="b" l="l" r="r" t="t"/>
              <a:pathLst>
                <a:path extrusionOk="0" h="327" w="94">
                  <a:moveTo>
                    <a:pt x="0" y="1"/>
                  </a:moveTo>
                  <a:lnTo>
                    <a:pt x="0" y="326"/>
                  </a:lnTo>
                  <a:lnTo>
                    <a:pt x="94" y="326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76"/>
            <p:cNvSpPr/>
            <p:nvPr/>
          </p:nvSpPr>
          <p:spPr>
            <a:xfrm>
              <a:off x="2349950" y="21419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93"/>
                  </a:moveTo>
                  <a:cubicBezTo>
                    <a:pt x="233" y="93"/>
                    <a:pt x="280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76"/>
            <p:cNvSpPr/>
            <p:nvPr/>
          </p:nvSpPr>
          <p:spPr>
            <a:xfrm>
              <a:off x="23534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76"/>
            <p:cNvSpPr/>
            <p:nvPr/>
          </p:nvSpPr>
          <p:spPr>
            <a:xfrm>
              <a:off x="2339475" y="2141925"/>
              <a:ext cx="8575" cy="8925"/>
            </a:xfrm>
            <a:custGeom>
              <a:rect b="b" l="l" r="r" t="t"/>
              <a:pathLst>
                <a:path extrusionOk="0" h="357" w="343">
                  <a:moveTo>
                    <a:pt x="172" y="93"/>
                  </a:moveTo>
                  <a:cubicBezTo>
                    <a:pt x="234" y="93"/>
                    <a:pt x="249" y="140"/>
                    <a:pt x="249" y="171"/>
                  </a:cubicBezTo>
                  <a:cubicBezTo>
                    <a:pt x="249" y="217"/>
                    <a:pt x="203" y="248"/>
                    <a:pt x="172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25" y="93"/>
                    <a:pt x="172" y="93"/>
                  </a:cubicBezTo>
                  <a:close/>
                  <a:moveTo>
                    <a:pt x="172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2" y="357"/>
                  </a:cubicBezTo>
                  <a:cubicBezTo>
                    <a:pt x="265" y="357"/>
                    <a:pt x="342" y="279"/>
                    <a:pt x="342" y="171"/>
                  </a:cubicBezTo>
                  <a:cubicBezTo>
                    <a:pt x="342" y="78"/>
                    <a:pt x="265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76"/>
            <p:cNvSpPr/>
            <p:nvPr/>
          </p:nvSpPr>
          <p:spPr>
            <a:xfrm>
              <a:off x="2342575" y="2134925"/>
              <a:ext cx="2375" cy="8575"/>
            </a:xfrm>
            <a:custGeom>
              <a:rect b="b" l="l" r="r" t="t"/>
              <a:pathLst>
                <a:path extrusionOk="0" h="343" w="95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76"/>
            <p:cNvSpPr/>
            <p:nvPr/>
          </p:nvSpPr>
          <p:spPr>
            <a:xfrm>
              <a:off x="2328625" y="2141925"/>
              <a:ext cx="8950" cy="8925"/>
            </a:xfrm>
            <a:custGeom>
              <a:rect b="b" l="l" r="r" t="t"/>
              <a:pathLst>
                <a:path extrusionOk="0" h="357" w="358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40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80" y="357"/>
                    <a:pt x="357" y="279"/>
                    <a:pt x="357" y="171"/>
                  </a:cubicBezTo>
                  <a:cubicBezTo>
                    <a:pt x="357" y="78"/>
                    <a:pt x="280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76"/>
            <p:cNvSpPr/>
            <p:nvPr/>
          </p:nvSpPr>
          <p:spPr>
            <a:xfrm>
              <a:off x="233212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76"/>
            <p:cNvSpPr/>
            <p:nvPr/>
          </p:nvSpPr>
          <p:spPr>
            <a:xfrm>
              <a:off x="2425175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33" y="93"/>
                    <a:pt x="249" y="140"/>
                    <a:pt x="249" y="171"/>
                  </a:cubicBezTo>
                  <a:cubicBezTo>
                    <a:pt x="249" y="217"/>
                    <a:pt x="218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1" y="78"/>
                    <a:pt x="1" y="171"/>
                  </a:cubicBezTo>
                  <a:cubicBezTo>
                    <a:pt x="1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76"/>
            <p:cNvSpPr/>
            <p:nvPr/>
          </p:nvSpPr>
          <p:spPr>
            <a:xfrm>
              <a:off x="2428275" y="2134925"/>
              <a:ext cx="2750" cy="8575"/>
            </a:xfrm>
            <a:custGeom>
              <a:rect b="b" l="l" r="r" t="t"/>
              <a:pathLst>
                <a:path extrusionOk="0" h="343" w="110">
                  <a:moveTo>
                    <a:pt x="1" y="1"/>
                  </a:moveTo>
                  <a:lnTo>
                    <a:pt x="1" y="342"/>
                  </a:lnTo>
                  <a:lnTo>
                    <a:pt x="109" y="342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76"/>
            <p:cNvSpPr/>
            <p:nvPr/>
          </p:nvSpPr>
          <p:spPr>
            <a:xfrm>
              <a:off x="2414325" y="2141925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76"/>
            <p:cNvSpPr/>
            <p:nvPr/>
          </p:nvSpPr>
          <p:spPr>
            <a:xfrm>
              <a:off x="241780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76"/>
            <p:cNvSpPr/>
            <p:nvPr/>
          </p:nvSpPr>
          <p:spPr>
            <a:xfrm>
              <a:off x="2403850" y="2141925"/>
              <a:ext cx="8550" cy="8925"/>
            </a:xfrm>
            <a:custGeom>
              <a:rect b="b" l="l" r="r" t="t"/>
              <a:pathLst>
                <a:path extrusionOk="0" h="357" w="342">
                  <a:moveTo>
                    <a:pt x="171" y="93"/>
                  </a:moveTo>
                  <a:cubicBezTo>
                    <a:pt x="218" y="93"/>
                    <a:pt x="249" y="140"/>
                    <a:pt x="249" y="171"/>
                  </a:cubicBezTo>
                  <a:cubicBezTo>
                    <a:pt x="249" y="217"/>
                    <a:pt x="202" y="248"/>
                    <a:pt x="171" y="248"/>
                  </a:cubicBezTo>
                  <a:cubicBezTo>
                    <a:pt x="125" y="248"/>
                    <a:pt x="94" y="217"/>
                    <a:pt x="94" y="171"/>
                  </a:cubicBezTo>
                  <a:cubicBezTo>
                    <a:pt x="94" y="140"/>
                    <a:pt x="140" y="93"/>
                    <a:pt x="171" y="93"/>
                  </a:cubicBezTo>
                  <a:close/>
                  <a:moveTo>
                    <a:pt x="171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71" y="357"/>
                  </a:cubicBezTo>
                  <a:cubicBezTo>
                    <a:pt x="264" y="357"/>
                    <a:pt x="342" y="279"/>
                    <a:pt x="342" y="171"/>
                  </a:cubicBezTo>
                  <a:cubicBezTo>
                    <a:pt x="342" y="78"/>
                    <a:pt x="264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76"/>
            <p:cNvSpPr/>
            <p:nvPr/>
          </p:nvSpPr>
          <p:spPr>
            <a:xfrm>
              <a:off x="2407350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76"/>
            <p:cNvSpPr/>
            <p:nvPr/>
          </p:nvSpPr>
          <p:spPr>
            <a:xfrm>
              <a:off x="2393000" y="2141925"/>
              <a:ext cx="8925" cy="8925"/>
            </a:xfrm>
            <a:custGeom>
              <a:rect b="b" l="l" r="r" t="t"/>
              <a:pathLst>
                <a:path extrusionOk="0" h="357" w="357">
                  <a:moveTo>
                    <a:pt x="186" y="93"/>
                  </a:moveTo>
                  <a:cubicBezTo>
                    <a:pt x="217" y="93"/>
                    <a:pt x="264" y="140"/>
                    <a:pt x="264" y="171"/>
                  </a:cubicBezTo>
                  <a:cubicBezTo>
                    <a:pt x="264" y="217"/>
                    <a:pt x="217" y="248"/>
                    <a:pt x="186" y="248"/>
                  </a:cubicBezTo>
                  <a:cubicBezTo>
                    <a:pt x="140" y="248"/>
                    <a:pt x="109" y="217"/>
                    <a:pt x="109" y="171"/>
                  </a:cubicBezTo>
                  <a:cubicBezTo>
                    <a:pt x="109" y="140"/>
                    <a:pt x="140" y="93"/>
                    <a:pt x="186" y="93"/>
                  </a:cubicBezTo>
                  <a:close/>
                  <a:moveTo>
                    <a:pt x="186" y="0"/>
                  </a:moveTo>
                  <a:cubicBezTo>
                    <a:pt x="78" y="0"/>
                    <a:pt x="0" y="78"/>
                    <a:pt x="0" y="171"/>
                  </a:cubicBezTo>
                  <a:cubicBezTo>
                    <a:pt x="0" y="279"/>
                    <a:pt x="78" y="357"/>
                    <a:pt x="186" y="357"/>
                  </a:cubicBezTo>
                  <a:cubicBezTo>
                    <a:pt x="279" y="357"/>
                    <a:pt x="357" y="279"/>
                    <a:pt x="357" y="171"/>
                  </a:cubicBezTo>
                  <a:cubicBezTo>
                    <a:pt x="357" y="78"/>
                    <a:pt x="279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76"/>
            <p:cNvSpPr/>
            <p:nvPr/>
          </p:nvSpPr>
          <p:spPr>
            <a:xfrm>
              <a:off x="239647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1" y="1"/>
                  </a:moveTo>
                  <a:lnTo>
                    <a:pt x="1" y="342"/>
                  </a:lnTo>
                  <a:lnTo>
                    <a:pt x="94" y="34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76"/>
            <p:cNvSpPr/>
            <p:nvPr/>
          </p:nvSpPr>
          <p:spPr>
            <a:xfrm>
              <a:off x="2382525" y="2142250"/>
              <a:ext cx="8550" cy="8600"/>
            </a:xfrm>
            <a:custGeom>
              <a:rect b="b" l="l" r="r" t="t"/>
              <a:pathLst>
                <a:path extrusionOk="0" h="344" w="342">
                  <a:moveTo>
                    <a:pt x="171" y="80"/>
                  </a:moveTo>
                  <a:cubicBezTo>
                    <a:pt x="218" y="80"/>
                    <a:pt x="249" y="127"/>
                    <a:pt x="249" y="158"/>
                  </a:cubicBezTo>
                  <a:cubicBezTo>
                    <a:pt x="249" y="204"/>
                    <a:pt x="218" y="235"/>
                    <a:pt x="171" y="235"/>
                  </a:cubicBezTo>
                  <a:cubicBezTo>
                    <a:pt x="140" y="235"/>
                    <a:pt x="94" y="204"/>
                    <a:pt x="94" y="158"/>
                  </a:cubicBezTo>
                  <a:cubicBezTo>
                    <a:pt x="94" y="127"/>
                    <a:pt x="140" y="80"/>
                    <a:pt x="171" y="80"/>
                  </a:cubicBezTo>
                  <a:close/>
                  <a:moveTo>
                    <a:pt x="163" y="1"/>
                  </a:moveTo>
                  <a:cubicBezTo>
                    <a:pt x="81" y="1"/>
                    <a:pt x="16" y="73"/>
                    <a:pt x="16" y="158"/>
                  </a:cubicBezTo>
                  <a:cubicBezTo>
                    <a:pt x="0" y="266"/>
                    <a:pt x="78" y="344"/>
                    <a:pt x="171" y="344"/>
                  </a:cubicBezTo>
                  <a:cubicBezTo>
                    <a:pt x="264" y="344"/>
                    <a:pt x="342" y="266"/>
                    <a:pt x="342" y="189"/>
                  </a:cubicBezTo>
                  <a:cubicBezTo>
                    <a:pt x="342" y="80"/>
                    <a:pt x="295" y="3"/>
                    <a:pt x="187" y="3"/>
                  </a:cubicBezTo>
                  <a:cubicBezTo>
                    <a:pt x="179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76"/>
            <p:cNvSpPr/>
            <p:nvPr/>
          </p:nvSpPr>
          <p:spPr>
            <a:xfrm>
              <a:off x="2386025" y="2134925"/>
              <a:ext cx="2350" cy="8575"/>
            </a:xfrm>
            <a:custGeom>
              <a:rect b="b" l="l" r="r" t="t"/>
              <a:pathLst>
                <a:path extrusionOk="0" h="343" w="94">
                  <a:moveTo>
                    <a:pt x="0" y="1"/>
                  </a:moveTo>
                  <a:lnTo>
                    <a:pt x="0" y="342"/>
                  </a:lnTo>
                  <a:lnTo>
                    <a:pt x="93" y="3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76"/>
            <p:cNvSpPr/>
            <p:nvPr/>
          </p:nvSpPr>
          <p:spPr>
            <a:xfrm>
              <a:off x="1987025" y="2111275"/>
              <a:ext cx="125650" cy="52375"/>
            </a:xfrm>
            <a:custGeom>
              <a:rect b="b" l="l" r="r" t="t"/>
              <a:pathLst>
                <a:path extrusionOk="0" h="2095" w="5026">
                  <a:moveTo>
                    <a:pt x="1" y="1"/>
                  </a:moveTo>
                  <a:lnTo>
                    <a:pt x="1" y="109"/>
                  </a:lnTo>
                  <a:lnTo>
                    <a:pt x="3956" y="109"/>
                  </a:lnTo>
                  <a:lnTo>
                    <a:pt x="4917" y="1055"/>
                  </a:lnTo>
                  <a:lnTo>
                    <a:pt x="4917" y="2095"/>
                  </a:lnTo>
                  <a:lnTo>
                    <a:pt x="5026" y="2095"/>
                  </a:lnTo>
                  <a:lnTo>
                    <a:pt x="5026" y="1009"/>
                  </a:lnTo>
                  <a:lnTo>
                    <a:pt x="3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76"/>
            <p:cNvSpPr/>
            <p:nvPr/>
          </p:nvSpPr>
          <p:spPr>
            <a:xfrm>
              <a:off x="2419350" y="2135325"/>
              <a:ext cx="33000" cy="33375"/>
            </a:xfrm>
            <a:custGeom>
              <a:rect b="b" l="l" r="r" t="t"/>
              <a:pathLst>
                <a:path extrusionOk="0" h="1335" w="1320">
                  <a:moveTo>
                    <a:pt x="1226" y="0"/>
                  </a:moveTo>
                  <a:lnTo>
                    <a:pt x="1226" y="729"/>
                  </a:lnTo>
                  <a:lnTo>
                    <a:pt x="699" y="1257"/>
                  </a:lnTo>
                  <a:lnTo>
                    <a:pt x="1" y="1257"/>
                  </a:lnTo>
                  <a:lnTo>
                    <a:pt x="1" y="1334"/>
                  </a:lnTo>
                  <a:lnTo>
                    <a:pt x="730" y="1334"/>
                  </a:lnTo>
                  <a:lnTo>
                    <a:pt x="1319" y="7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76"/>
            <p:cNvSpPr/>
            <p:nvPr/>
          </p:nvSpPr>
          <p:spPr>
            <a:xfrm>
              <a:off x="1987025" y="2143475"/>
              <a:ext cx="68650" cy="20175"/>
            </a:xfrm>
            <a:custGeom>
              <a:rect b="b" l="l" r="r" t="t"/>
              <a:pathLst>
                <a:path extrusionOk="0" h="807" w="2746">
                  <a:moveTo>
                    <a:pt x="1" y="0"/>
                  </a:moveTo>
                  <a:lnTo>
                    <a:pt x="1" y="93"/>
                  </a:lnTo>
                  <a:lnTo>
                    <a:pt x="2265" y="93"/>
                  </a:lnTo>
                  <a:lnTo>
                    <a:pt x="2668" y="496"/>
                  </a:lnTo>
                  <a:lnTo>
                    <a:pt x="2668" y="807"/>
                  </a:lnTo>
                  <a:lnTo>
                    <a:pt x="2746" y="807"/>
                  </a:lnTo>
                  <a:lnTo>
                    <a:pt x="2746" y="465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76"/>
            <p:cNvSpPr/>
            <p:nvPr/>
          </p:nvSpPr>
          <p:spPr>
            <a:xfrm>
              <a:off x="1987025" y="2132600"/>
              <a:ext cx="80300" cy="31050"/>
            </a:xfrm>
            <a:custGeom>
              <a:rect b="b" l="l" r="r" t="t"/>
              <a:pathLst>
                <a:path extrusionOk="0" h="1242" w="3212">
                  <a:moveTo>
                    <a:pt x="1" y="1"/>
                  </a:moveTo>
                  <a:lnTo>
                    <a:pt x="1" y="109"/>
                  </a:lnTo>
                  <a:lnTo>
                    <a:pt x="2327" y="109"/>
                  </a:lnTo>
                  <a:lnTo>
                    <a:pt x="3118" y="885"/>
                  </a:lnTo>
                  <a:lnTo>
                    <a:pt x="3118" y="1242"/>
                  </a:lnTo>
                  <a:lnTo>
                    <a:pt x="3211" y="1242"/>
                  </a:lnTo>
                  <a:lnTo>
                    <a:pt x="3211" y="83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76"/>
            <p:cNvSpPr/>
            <p:nvPr/>
          </p:nvSpPr>
          <p:spPr>
            <a:xfrm>
              <a:off x="1987025" y="2122150"/>
              <a:ext cx="114025" cy="41500"/>
            </a:xfrm>
            <a:custGeom>
              <a:rect b="b" l="l" r="r" t="t"/>
              <a:pathLst>
                <a:path extrusionOk="0" h="1660" w="4561">
                  <a:moveTo>
                    <a:pt x="1" y="0"/>
                  </a:moveTo>
                  <a:lnTo>
                    <a:pt x="1" y="78"/>
                  </a:lnTo>
                  <a:lnTo>
                    <a:pt x="3630" y="78"/>
                  </a:lnTo>
                  <a:lnTo>
                    <a:pt x="4483" y="931"/>
                  </a:lnTo>
                  <a:lnTo>
                    <a:pt x="4483" y="1660"/>
                  </a:lnTo>
                  <a:lnTo>
                    <a:pt x="4561" y="1660"/>
                  </a:lnTo>
                  <a:lnTo>
                    <a:pt x="4561" y="884"/>
                  </a:lnTo>
                  <a:lnTo>
                    <a:pt x="3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76"/>
            <p:cNvSpPr/>
            <p:nvPr/>
          </p:nvSpPr>
          <p:spPr>
            <a:xfrm>
              <a:off x="1987025" y="2100825"/>
              <a:ext cx="159000" cy="62825"/>
            </a:xfrm>
            <a:custGeom>
              <a:rect b="b" l="l" r="r" t="t"/>
              <a:pathLst>
                <a:path extrusionOk="0" h="2513" w="6360">
                  <a:moveTo>
                    <a:pt x="1" y="0"/>
                  </a:moveTo>
                  <a:lnTo>
                    <a:pt x="1" y="78"/>
                  </a:lnTo>
                  <a:lnTo>
                    <a:pt x="4793" y="78"/>
                  </a:lnTo>
                  <a:lnTo>
                    <a:pt x="6267" y="1567"/>
                  </a:lnTo>
                  <a:lnTo>
                    <a:pt x="6267" y="2513"/>
                  </a:lnTo>
                  <a:lnTo>
                    <a:pt x="6360" y="2513"/>
                  </a:lnTo>
                  <a:lnTo>
                    <a:pt x="6360" y="153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76"/>
            <p:cNvSpPr/>
            <p:nvPr/>
          </p:nvSpPr>
          <p:spPr>
            <a:xfrm>
              <a:off x="1987025" y="2089950"/>
              <a:ext cx="170250" cy="73700"/>
            </a:xfrm>
            <a:custGeom>
              <a:rect b="b" l="l" r="r" t="t"/>
              <a:pathLst>
                <a:path extrusionOk="0" h="2948" w="6810">
                  <a:moveTo>
                    <a:pt x="1" y="1"/>
                  </a:moveTo>
                  <a:lnTo>
                    <a:pt x="1" y="78"/>
                  </a:lnTo>
                  <a:lnTo>
                    <a:pt x="4917" y="125"/>
                  </a:lnTo>
                  <a:lnTo>
                    <a:pt x="6732" y="1924"/>
                  </a:lnTo>
                  <a:lnTo>
                    <a:pt x="6732" y="2948"/>
                  </a:lnTo>
                  <a:lnTo>
                    <a:pt x="6809" y="2948"/>
                  </a:lnTo>
                  <a:lnTo>
                    <a:pt x="6809" y="1893"/>
                  </a:lnTo>
                  <a:lnTo>
                    <a:pt x="4964" y="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76"/>
            <p:cNvSpPr/>
            <p:nvPr/>
          </p:nvSpPr>
          <p:spPr>
            <a:xfrm>
              <a:off x="2188650" y="2128350"/>
              <a:ext cx="2350" cy="35300"/>
            </a:xfrm>
            <a:custGeom>
              <a:rect b="b" l="l" r="r" t="t"/>
              <a:pathLst>
                <a:path extrusionOk="0" h="1412" w="94">
                  <a:moveTo>
                    <a:pt x="1" y="0"/>
                  </a:moveTo>
                  <a:lnTo>
                    <a:pt x="1" y="1412"/>
                  </a:lnTo>
                  <a:lnTo>
                    <a:pt x="94" y="141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76"/>
            <p:cNvSpPr/>
            <p:nvPr/>
          </p:nvSpPr>
          <p:spPr>
            <a:xfrm>
              <a:off x="2222400" y="2128350"/>
              <a:ext cx="10475" cy="35300"/>
            </a:xfrm>
            <a:custGeom>
              <a:rect b="b" l="l" r="r" t="t"/>
              <a:pathLst>
                <a:path extrusionOk="0" h="1412" w="419">
                  <a:moveTo>
                    <a:pt x="341" y="0"/>
                  </a:moveTo>
                  <a:lnTo>
                    <a:pt x="341" y="621"/>
                  </a:lnTo>
                  <a:lnTo>
                    <a:pt x="0" y="931"/>
                  </a:lnTo>
                  <a:lnTo>
                    <a:pt x="0" y="1412"/>
                  </a:lnTo>
                  <a:lnTo>
                    <a:pt x="78" y="1412"/>
                  </a:lnTo>
                  <a:lnTo>
                    <a:pt x="78" y="977"/>
                  </a:lnTo>
                  <a:lnTo>
                    <a:pt x="419" y="63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76"/>
            <p:cNvSpPr/>
            <p:nvPr/>
          </p:nvSpPr>
          <p:spPr>
            <a:xfrm>
              <a:off x="2199900" y="2127950"/>
              <a:ext cx="12425" cy="35700"/>
            </a:xfrm>
            <a:custGeom>
              <a:rect b="b" l="l" r="r" t="t"/>
              <a:pathLst>
                <a:path extrusionOk="0" h="1428" w="497">
                  <a:moveTo>
                    <a:pt x="404" y="1"/>
                  </a:moveTo>
                  <a:lnTo>
                    <a:pt x="404" y="544"/>
                  </a:lnTo>
                  <a:lnTo>
                    <a:pt x="0" y="931"/>
                  </a:lnTo>
                  <a:lnTo>
                    <a:pt x="0" y="1428"/>
                  </a:lnTo>
                  <a:lnTo>
                    <a:pt x="94" y="1428"/>
                  </a:lnTo>
                  <a:lnTo>
                    <a:pt x="94" y="962"/>
                  </a:lnTo>
                  <a:lnTo>
                    <a:pt x="497" y="57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76"/>
            <p:cNvSpPr/>
            <p:nvPr/>
          </p:nvSpPr>
          <p:spPr>
            <a:xfrm>
              <a:off x="2243325" y="2099650"/>
              <a:ext cx="70200" cy="107425"/>
            </a:xfrm>
            <a:custGeom>
              <a:rect b="b" l="l" r="r" t="t"/>
              <a:pathLst>
                <a:path extrusionOk="0" h="4297" w="2808">
                  <a:moveTo>
                    <a:pt x="621" y="1"/>
                  </a:moveTo>
                  <a:lnTo>
                    <a:pt x="621" y="78"/>
                  </a:lnTo>
                  <a:lnTo>
                    <a:pt x="1474" y="78"/>
                  </a:lnTo>
                  <a:lnTo>
                    <a:pt x="2715" y="1350"/>
                  </a:lnTo>
                  <a:lnTo>
                    <a:pt x="2715" y="3289"/>
                  </a:lnTo>
                  <a:lnTo>
                    <a:pt x="1800" y="4188"/>
                  </a:lnTo>
                  <a:lnTo>
                    <a:pt x="1" y="4188"/>
                  </a:lnTo>
                  <a:lnTo>
                    <a:pt x="1" y="4297"/>
                  </a:lnTo>
                  <a:lnTo>
                    <a:pt x="1846" y="4297"/>
                  </a:lnTo>
                  <a:lnTo>
                    <a:pt x="2808" y="3320"/>
                  </a:lnTo>
                  <a:lnTo>
                    <a:pt x="2808" y="1303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76"/>
            <p:cNvSpPr/>
            <p:nvPr/>
          </p:nvSpPr>
          <p:spPr>
            <a:xfrm>
              <a:off x="2440675" y="2602925"/>
              <a:ext cx="37250" cy="6625"/>
            </a:xfrm>
            <a:custGeom>
              <a:rect b="b" l="l" r="r" t="t"/>
              <a:pathLst>
                <a:path extrusionOk="0" h="265" w="149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76"/>
            <p:cNvSpPr/>
            <p:nvPr/>
          </p:nvSpPr>
          <p:spPr>
            <a:xfrm>
              <a:off x="2430600" y="2605275"/>
              <a:ext cx="10500" cy="2725"/>
            </a:xfrm>
            <a:custGeom>
              <a:rect b="b" l="l" r="r" t="t"/>
              <a:pathLst>
                <a:path extrusionOk="0" h="109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76"/>
            <p:cNvSpPr/>
            <p:nvPr/>
          </p:nvSpPr>
          <p:spPr>
            <a:xfrm>
              <a:off x="2440675" y="2592075"/>
              <a:ext cx="37250" cy="7000"/>
            </a:xfrm>
            <a:custGeom>
              <a:rect b="b" l="l" r="r" t="t"/>
              <a:pathLst>
                <a:path extrusionOk="0" h="280" w="1490">
                  <a:moveTo>
                    <a:pt x="1" y="1"/>
                  </a:moveTo>
                  <a:lnTo>
                    <a:pt x="1" y="280"/>
                  </a:lnTo>
                  <a:lnTo>
                    <a:pt x="1490" y="28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76"/>
            <p:cNvSpPr/>
            <p:nvPr/>
          </p:nvSpPr>
          <p:spPr>
            <a:xfrm>
              <a:off x="2430600" y="2594800"/>
              <a:ext cx="10500" cy="2725"/>
            </a:xfrm>
            <a:custGeom>
              <a:rect b="b" l="l" r="r" t="t"/>
              <a:pathLst>
                <a:path extrusionOk="0" h="109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76"/>
            <p:cNvSpPr/>
            <p:nvPr/>
          </p:nvSpPr>
          <p:spPr>
            <a:xfrm>
              <a:off x="2440675" y="2581600"/>
              <a:ext cx="37250" cy="6625"/>
            </a:xfrm>
            <a:custGeom>
              <a:rect b="b" l="l" r="r" t="t"/>
              <a:pathLst>
                <a:path extrusionOk="0" h="265" w="1490">
                  <a:moveTo>
                    <a:pt x="1" y="1"/>
                  </a:moveTo>
                  <a:lnTo>
                    <a:pt x="1" y="265"/>
                  </a:lnTo>
                  <a:lnTo>
                    <a:pt x="1490" y="26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76"/>
            <p:cNvSpPr/>
            <p:nvPr/>
          </p:nvSpPr>
          <p:spPr>
            <a:xfrm>
              <a:off x="2430600" y="2583550"/>
              <a:ext cx="10500" cy="2750"/>
            </a:xfrm>
            <a:custGeom>
              <a:rect b="b" l="l" r="r" t="t"/>
              <a:pathLst>
                <a:path extrusionOk="0" h="110" w="420">
                  <a:moveTo>
                    <a:pt x="1" y="0"/>
                  </a:moveTo>
                  <a:lnTo>
                    <a:pt x="1" y="109"/>
                  </a:lnTo>
                  <a:lnTo>
                    <a:pt x="419" y="10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76"/>
            <p:cNvSpPr/>
            <p:nvPr/>
          </p:nvSpPr>
          <p:spPr>
            <a:xfrm>
              <a:off x="1939350" y="2141150"/>
              <a:ext cx="37225" cy="6600"/>
            </a:xfrm>
            <a:custGeom>
              <a:rect b="b" l="l" r="r" t="t"/>
              <a:pathLst>
                <a:path extrusionOk="0" h="264" w="1489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76"/>
            <p:cNvSpPr/>
            <p:nvPr/>
          </p:nvSpPr>
          <p:spPr>
            <a:xfrm>
              <a:off x="1976550" y="2143475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76"/>
            <p:cNvSpPr/>
            <p:nvPr/>
          </p:nvSpPr>
          <p:spPr>
            <a:xfrm>
              <a:off x="1939350" y="2130275"/>
              <a:ext cx="37225" cy="6625"/>
            </a:xfrm>
            <a:custGeom>
              <a:rect b="b" l="l" r="r" t="t"/>
              <a:pathLst>
                <a:path extrusionOk="0" h="265" w="1489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76"/>
            <p:cNvSpPr/>
            <p:nvPr/>
          </p:nvSpPr>
          <p:spPr>
            <a:xfrm>
              <a:off x="1976550" y="2132600"/>
              <a:ext cx="10900" cy="3125"/>
            </a:xfrm>
            <a:custGeom>
              <a:rect b="b" l="l" r="r" t="t"/>
              <a:pathLst>
                <a:path extrusionOk="0" h="125" w="436">
                  <a:moveTo>
                    <a:pt x="1" y="1"/>
                  </a:moveTo>
                  <a:lnTo>
                    <a:pt x="1" y="125"/>
                  </a:lnTo>
                  <a:lnTo>
                    <a:pt x="435" y="12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76"/>
            <p:cNvSpPr/>
            <p:nvPr/>
          </p:nvSpPr>
          <p:spPr>
            <a:xfrm>
              <a:off x="1939350" y="2119825"/>
              <a:ext cx="37225" cy="6600"/>
            </a:xfrm>
            <a:custGeom>
              <a:rect b="b" l="l" r="r" t="t"/>
              <a:pathLst>
                <a:path extrusionOk="0" h="264" w="1489">
                  <a:moveTo>
                    <a:pt x="0" y="0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76"/>
            <p:cNvSpPr/>
            <p:nvPr/>
          </p:nvSpPr>
          <p:spPr>
            <a:xfrm>
              <a:off x="1976550" y="2122150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76"/>
            <p:cNvSpPr/>
            <p:nvPr/>
          </p:nvSpPr>
          <p:spPr>
            <a:xfrm>
              <a:off x="1939350" y="2108950"/>
              <a:ext cx="37225" cy="6625"/>
            </a:xfrm>
            <a:custGeom>
              <a:rect b="b" l="l" r="r" t="t"/>
              <a:pathLst>
                <a:path extrusionOk="0" h="265" w="1489">
                  <a:moveTo>
                    <a:pt x="0" y="1"/>
                  </a:moveTo>
                  <a:lnTo>
                    <a:pt x="0" y="264"/>
                  </a:lnTo>
                  <a:lnTo>
                    <a:pt x="1489" y="264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76"/>
            <p:cNvSpPr/>
            <p:nvPr/>
          </p:nvSpPr>
          <p:spPr>
            <a:xfrm>
              <a:off x="1976550" y="2110900"/>
              <a:ext cx="10900" cy="2725"/>
            </a:xfrm>
            <a:custGeom>
              <a:rect b="b" l="l" r="r" t="t"/>
              <a:pathLst>
                <a:path extrusionOk="0" h="109" w="436">
                  <a:moveTo>
                    <a:pt x="1" y="0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76"/>
            <p:cNvSpPr/>
            <p:nvPr/>
          </p:nvSpPr>
          <p:spPr>
            <a:xfrm>
              <a:off x="1939350" y="2098100"/>
              <a:ext cx="37225" cy="7000"/>
            </a:xfrm>
            <a:custGeom>
              <a:rect b="b" l="l" r="r" t="t"/>
              <a:pathLst>
                <a:path extrusionOk="0" h="280" w="1489">
                  <a:moveTo>
                    <a:pt x="0" y="0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76"/>
            <p:cNvSpPr/>
            <p:nvPr/>
          </p:nvSpPr>
          <p:spPr>
            <a:xfrm>
              <a:off x="1976550" y="2100425"/>
              <a:ext cx="10900" cy="2750"/>
            </a:xfrm>
            <a:custGeom>
              <a:rect b="b" l="l" r="r" t="t"/>
              <a:pathLst>
                <a:path extrusionOk="0" h="110" w="436">
                  <a:moveTo>
                    <a:pt x="1" y="1"/>
                  </a:moveTo>
                  <a:lnTo>
                    <a:pt x="1" y="109"/>
                  </a:lnTo>
                  <a:lnTo>
                    <a:pt x="435" y="10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76"/>
            <p:cNvSpPr/>
            <p:nvPr/>
          </p:nvSpPr>
          <p:spPr>
            <a:xfrm>
              <a:off x="1939350" y="2087625"/>
              <a:ext cx="37225" cy="7000"/>
            </a:xfrm>
            <a:custGeom>
              <a:rect b="b" l="l" r="r" t="t"/>
              <a:pathLst>
                <a:path extrusionOk="0" h="280" w="1489">
                  <a:moveTo>
                    <a:pt x="0" y="1"/>
                  </a:moveTo>
                  <a:lnTo>
                    <a:pt x="0" y="280"/>
                  </a:lnTo>
                  <a:lnTo>
                    <a:pt x="1489" y="280"/>
                  </a:ln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76"/>
            <p:cNvSpPr/>
            <p:nvPr/>
          </p:nvSpPr>
          <p:spPr>
            <a:xfrm>
              <a:off x="1976550" y="2089575"/>
              <a:ext cx="10900" cy="3125"/>
            </a:xfrm>
            <a:custGeom>
              <a:rect b="b" l="l" r="r" t="t"/>
              <a:pathLst>
                <a:path extrusionOk="0" h="125" w="436">
                  <a:moveTo>
                    <a:pt x="1" y="0"/>
                  </a:moveTo>
                  <a:lnTo>
                    <a:pt x="1" y="124"/>
                  </a:lnTo>
                  <a:lnTo>
                    <a:pt x="435" y="12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76"/>
            <p:cNvSpPr/>
            <p:nvPr/>
          </p:nvSpPr>
          <p:spPr>
            <a:xfrm>
              <a:off x="2002925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1"/>
                  </a:moveTo>
                  <a:lnTo>
                    <a:pt x="1" y="1490"/>
                  </a:lnTo>
                  <a:lnTo>
                    <a:pt x="280" y="1490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76"/>
            <p:cNvSpPr/>
            <p:nvPr/>
          </p:nvSpPr>
          <p:spPr>
            <a:xfrm>
              <a:off x="200525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76"/>
            <p:cNvSpPr/>
            <p:nvPr/>
          </p:nvSpPr>
          <p:spPr>
            <a:xfrm>
              <a:off x="2014175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76"/>
            <p:cNvSpPr/>
            <p:nvPr/>
          </p:nvSpPr>
          <p:spPr>
            <a:xfrm>
              <a:off x="2016100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76"/>
            <p:cNvSpPr/>
            <p:nvPr/>
          </p:nvSpPr>
          <p:spPr>
            <a:xfrm>
              <a:off x="2024650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76"/>
            <p:cNvSpPr/>
            <p:nvPr/>
          </p:nvSpPr>
          <p:spPr>
            <a:xfrm>
              <a:off x="2026575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76"/>
            <p:cNvSpPr/>
            <p:nvPr/>
          </p:nvSpPr>
          <p:spPr>
            <a:xfrm>
              <a:off x="203550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76"/>
            <p:cNvSpPr/>
            <p:nvPr/>
          </p:nvSpPr>
          <p:spPr>
            <a:xfrm>
              <a:off x="2037425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76"/>
            <p:cNvSpPr/>
            <p:nvPr/>
          </p:nvSpPr>
          <p:spPr>
            <a:xfrm>
              <a:off x="2045975" y="258820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1"/>
                  </a:moveTo>
                  <a:lnTo>
                    <a:pt x="0" y="1490"/>
                  </a:lnTo>
                  <a:lnTo>
                    <a:pt x="279" y="149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76"/>
            <p:cNvSpPr/>
            <p:nvPr/>
          </p:nvSpPr>
          <p:spPr>
            <a:xfrm>
              <a:off x="204790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1" y="0"/>
                  </a:moveTo>
                  <a:lnTo>
                    <a:pt x="1" y="419"/>
                  </a:lnTo>
                  <a:lnTo>
                    <a:pt x="125" y="419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76"/>
            <p:cNvSpPr/>
            <p:nvPr/>
          </p:nvSpPr>
          <p:spPr>
            <a:xfrm>
              <a:off x="2056825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0" y="1"/>
                  </a:moveTo>
                  <a:lnTo>
                    <a:pt x="0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76"/>
            <p:cNvSpPr/>
            <p:nvPr/>
          </p:nvSpPr>
          <p:spPr>
            <a:xfrm>
              <a:off x="2058750" y="2578125"/>
              <a:ext cx="2750" cy="10500"/>
            </a:xfrm>
            <a:custGeom>
              <a:rect b="b" l="l" r="r" t="t"/>
              <a:pathLst>
                <a:path extrusionOk="0" h="420" w="110">
                  <a:moveTo>
                    <a:pt x="1" y="0"/>
                  </a:moveTo>
                  <a:lnTo>
                    <a:pt x="1" y="419"/>
                  </a:lnTo>
                  <a:lnTo>
                    <a:pt x="110" y="41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76"/>
            <p:cNvSpPr/>
            <p:nvPr/>
          </p:nvSpPr>
          <p:spPr>
            <a:xfrm>
              <a:off x="194980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76"/>
            <p:cNvSpPr/>
            <p:nvPr/>
          </p:nvSpPr>
          <p:spPr>
            <a:xfrm>
              <a:off x="1951750" y="2578125"/>
              <a:ext cx="2725" cy="10500"/>
            </a:xfrm>
            <a:custGeom>
              <a:rect b="b" l="l" r="r" t="t"/>
              <a:pathLst>
                <a:path extrusionOk="0" h="420" w="109">
                  <a:moveTo>
                    <a:pt x="0" y="0"/>
                  </a:moveTo>
                  <a:lnTo>
                    <a:pt x="0" y="419"/>
                  </a:lnTo>
                  <a:lnTo>
                    <a:pt x="109" y="41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76"/>
            <p:cNvSpPr/>
            <p:nvPr/>
          </p:nvSpPr>
          <p:spPr>
            <a:xfrm>
              <a:off x="1938950" y="258820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1"/>
                  </a:moveTo>
                  <a:lnTo>
                    <a:pt x="1" y="1490"/>
                  </a:lnTo>
                  <a:lnTo>
                    <a:pt x="264" y="149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76"/>
            <p:cNvSpPr/>
            <p:nvPr/>
          </p:nvSpPr>
          <p:spPr>
            <a:xfrm>
              <a:off x="1940900" y="2578125"/>
              <a:ext cx="3125" cy="10500"/>
            </a:xfrm>
            <a:custGeom>
              <a:rect b="b" l="l" r="r" t="t"/>
              <a:pathLst>
                <a:path extrusionOk="0" h="420" w="125">
                  <a:moveTo>
                    <a:pt x="0" y="0"/>
                  </a:moveTo>
                  <a:lnTo>
                    <a:pt x="0" y="419"/>
                  </a:lnTo>
                  <a:lnTo>
                    <a:pt x="124" y="41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76"/>
            <p:cNvSpPr/>
            <p:nvPr/>
          </p:nvSpPr>
          <p:spPr>
            <a:xfrm>
              <a:off x="24046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76"/>
            <p:cNvSpPr/>
            <p:nvPr/>
          </p:nvSpPr>
          <p:spPr>
            <a:xfrm>
              <a:off x="240657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76"/>
            <p:cNvSpPr/>
            <p:nvPr/>
          </p:nvSpPr>
          <p:spPr>
            <a:xfrm>
              <a:off x="2394150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76"/>
            <p:cNvSpPr/>
            <p:nvPr/>
          </p:nvSpPr>
          <p:spPr>
            <a:xfrm>
              <a:off x="2396100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76"/>
            <p:cNvSpPr/>
            <p:nvPr/>
          </p:nvSpPr>
          <p:spPr>
            <a:xfrm>
              <a:off x="238330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76"/>
            <p:cNvSpPr/>
            <p:nvPr/>
          </p:nvSpPr>
          <p:spPr>
            <a:xfrm>
              <a:off x="23852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76"/>
            <p:cNvSpPr/>
            <p:nvPr/>
          </p:nvSpPr>
          <p:spPr>
            <a:xfrm>
              <a:off x="2361575" y="2087250"/>
              <a:ext cx="7025" cy="37250"/>
            </a:xfrm>
            <a:custGeom>
              <a:rect b="b" l="l" r="r" t="t"/>
              <a:pathLst>
                <a:path extrusionOk="0" h="1490" w="281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76"/>
            <p:cNvSpPr/>
            <p:nvPr/>
          </p:nvSpPr>
          <p:spPr>
            <a:xfrm>
              <a:off x="236392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76"/>
            <p:cNvSpPr/>
            <p:nvPr/>
          </p:nvSpPr>
          <p:spPr>
            <a:xfrm>
              <a:off x="23507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76"/>
            <p:cNvSpPr/>
            <p:nvPr/>
          </p:nvSpPr>
          <p:spPr>
            <a:xfrm>
              <a:off x="2353450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76"/>
            <p:cNvSpPr/>
            <p:nvPr/>
          </p:nvSpPr>
          <p:spPr>
            <a:xfrm>
              <a:off x="2340250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5" y="148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76"/>
            <p:cNvSpPr/>
            <p:nvPr/>
          </p:nvSpPr>
          <p:spPr>
            <a:xfrm>
              <a:off x="2342575" y="2124475"/>
              <a:ext cx="3150" cy="10875"/>
            </a:xfrm>
            <a:custGeom>
              <a:rect b="b" l="l" r="r" t="t"/>
              <a:pathLst>
                <a:path extrusionOk="0" h="435" w="126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76"/>
            <p:cNvSpPr/>
            <p:nvPr/>
          </p:nvSpPr>
          <p:spPr>
            <a:xfrm>
              <a:off x="2329800" y="2087250"/>
              <a:ext cx="6600" cy="37250"/>
            </a:xfrm>
            <a:custGeom>
              <a:rect b="b" l="l" r="r" t="t"/>
              <a:pathLst>
                <a:path extrusionOk="0" h="1490" w="264">
                  <a:moveTo>
                    <a:pt x="0" y="0"/>
                  </a:moveTo>
                  <a:lnTo>
                    <a:pt x="0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76"/>
            <p:cNvSpPr/>
            <p:nvPr/>
          </p:nvSpPr>
          <p:spPr>
            <a:xfrm>
              <a:off x="23313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0" y="0"/>
                  </a:moveTo>
                  <a:lnTo>
                    <a:pt x="0" y="434"/>
                  </a:lnTo>
                  <a:lnTo>
                    <a:pt x="124" y="43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76"/>
            <p:cNvSpPr/>
            <p:nvPr/>
          </p:nvSpPr>
          <p:spPr>
            <a:xfrm>
              <a:off x="2415475" y="2087250"/>
              <a:ext cx="6625" cy="37250"/>
            </a:xfrm>
            <a:custGeom>
              <a:rect b="b" l="l" r="r" t="t"/>
              <a:pathLst>
                <a:path extrusionOk="0" h="1490" w="265">
                  <a:moveTo>
                    <a:pt x="1" y="0"/>
                  </a:moveTo>
                  <a:lnTo>
                    <a:pt x="1" y="1489"/>
                  </a:lnTo>
                  <a:lnTo>
                    <a:pt x="264" y="148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76"/>
            <p:cNvSpPr/>
            <p:nvPr/>
          </p:nvSpPr>
          <p:spPr>
            <a:xfrm>
              <a:off x="2417425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76"/>
            <p:cNvSpPr/>
            <p:nvPr/>
          </p:nvSpPr>
          <p:spPr>
            <a:xfrm>
              <a:off x="242595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76"/>
            <p:cNvSpPr/>
            <p:nvPr/>
          </p:nvSpPr>
          <p:spPr>
            <a:xfrm>
              <a:off x="2428275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76"/>
            <p:cNvSpPr/>
            <p:nvPr/>
          </p:nvSpPr>
          <p:spPr>
            <a:xfrm>
              <a:off x="244727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1" y="0"/>
                  </a:moveTo>
                  <a:lnTo>
                    <a:pt x="1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76"/>
            <p:cNvSpPr/>
            <p:nvPr/>
          </p:nvSpPr>
          <p:spPr>
            <a:xfrm>
              <a:off x="244960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76"/>
            <p:cNvSpPr/>
            <p:nvPr/>
          </p:nvSpPr>
          <p:spPr>
            <a:xfrm>
              <a:off x="2458525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80" y="1489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76"/>
            <p:cNvSpPr/>
            <p:nvPr/>
          </p:nvSpPr>
          <p:spPr>
            <a:xfrm>
              <a:off x="2460450" y="2124475"/>
              <a:ext cx="3125" cy="10875"/>
            </a:xfrm>
            <a:custGeom>
              <a:rect b="b" l="l" r="r" t="t"/>
              <a:pathLst>
                <a:path extrusionOk="0" h="435" w="125">
                  <a:moveTo>
                    <a:pt x="1" y="0"/>
                  </a:moveTo>
                  <a:lnTo>
                    <a:pt x="1" y="434"/>
                  </a:lnTo>
                  <a:lnTo>
                    <a:pt x="125" y="434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76"/>
            <p:cNvSpPr/>
            <p:nvPr/>
          </p:nvSpPr>
          <p:spPr>
            <a:xfrm>
              <a:off x="2469000" y="2087250"/>
              <a:ext cx="7000" cy="37250"/>
            </a:xfrm>
            <a:custGeom>
              <a:rect b="b" l="l" r="r" t="t"/>
              <a:pathLst>
                <a:path extrusionOk="0" h="1490" w="280">
                  <a:moveTo>
                    <a:pt x="0" y="0"/>
                  </a:moveTo>
                  <a:lnTo>
                    <a:pt x="0" y="1489"/>
                  </a:lnTo>
                  <a:lnTo>
                    <a:pt x="279" y="148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76"/>
            <p:cNvSpPr/>
            <p:nvPr/>
          </p:nvSpPr>
          <p:spPr>
            <a:xfrm>
              <a:off x="2471325" y="2124475"/>
              <a:ext cx="2725" cy="10875"/>
            </a:xfrm>
            <a:custGeom>
              <a:rect b="b" l="l" r="r" t="t"/>
              <a:pathLst>
                <a:path extrusionOk="0" h="435" w="109">
                  <a:moveTo>
                    <a:pt x="0" y="0"/>
                  </a:moveTo>
                  <a:lnTo>
                    <a:pt x="0" y="434"/>
                  </a:lnTo>
                  <a:lnTo>
                    <a:pt x="109" y="434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76"/>
            <p:cNvSpPr/>
            <p:nvPr/>
          </p:nvSpPr>
          <p:spPr>
            <a:xfrm>
              <a:off x="1941275" y="2471100"/>
              <a:ext cx="67100" cy="107050"/>
            </a:xfrm>
            <a:custGeom>
              <a:rect b="b" l="l" r="r" t="t"/>
              <a:pathLst>
                <a:path extrusionOk="0" h="4282" w="2684">
                  <a:moveTo>
                    <a:pt x="1520" y="1"/>
                  </a:moveTo>
                  <a:lnTo>
                    <a:pt x="1" y="1505"/>
                  </a:lnTo>
                  <a:lnTo>
                    <a:pt x="1" y="4281"/>
                  </a:lnTo>
                  <a:lnTo>
                    <a:pt x="109" y="4281"/>
                  </a:lnTo>
                  <a:lnTo>
                    <a:pt x="109" y="1552"/>
                  </a:lnTo>
                  <a:lnTo>
                    <a:pt x="1552" y="94"/>
                  </a:lnTo>
                  <a:lnTo>
                    <a:pt x="2684" y="94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76"/>
            <p:cNvSpPr/>
            <p:nvPr/>
          </p:nvSpPr>
          <p:spPr>
            <a:xfrm>
              <a:off x="1952125" y="2482350"/>
              <a:ext cx="56250" cy="95800"/>
            </a:xfrm>
            <a:custGeom>
              <a:rect b="b" l="l" r="r" t="t"/>
              <a:pathLst>
                <a:path extrusionOk="0" h="3832" w="2250">
                  <a:moveTo>
                    <a:pt x="1195" y="0"/>
                  </a:moveTo>
                  <a:lnTo>
                    <a:pt x="1" y="1210"/>
                  </a:lnTo>
                  <a:lnTo>
                    <a:pt x="1" y="3831"/>
                  </a:lnTo>
                  <a:lnTo>
                    <a:pt x="94" y="3831"/>
                  </a:lnTo>
                  <a:lnTo>
                    <a:pt x="94" y="1257"/>
                  </a:lnTo>
                  <a:lnTo>
                    <a:pt x="1242" y="94"/>
                  </a:lnTo>
                  <a:lnTo>
                    <a:pt x="2250" y="94"/>
                  </a:lnTo>
                  <a:lnTo>
                    <a:pt x="2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76"/>
            <p:cNvSpPr/>
            <p:nvPr/>
          </p:nvSpPr>
          <p:spPr>
            <a:xfrm>
              <a:off x="2292175" y="2484300"/>
              <a:ext cx="43850" cy="13975"/>
            </a:xfrm>
            <a:custGeom>
              <a:rect b="b" l="l" r="r" t="t"/>
              <a:pathLst>
                <a:path extrusionOk="0" h="559" w="1754">
                  <a:moveTo>
                    <a:pt x="497" y="0"/>
                  </a:moveTo>
                  <a:lnTo>
                    <a:pt x="1" y="496"/>
                  </a:lnTo>
                  <a:lnTo>
                    <a:pt x="63" y="558"/>
                  </a:lnTo>
                  <a:lnTo>
                    <a:pt x="528" y="93"/>
                  </a:lnTo>
                  <a:lnTo>
                    <a:pt x="1753" y="93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76"/>
            <p:cNvSpPr/>
            <p:nvPr/>
          </p:nvSpPr>
          <p:spPr>
            <a:xfrm>
              <a:off x="2263875" y="2513375"/>
              <a:ext cx="13600" cy="43825"/>
            </a:xfrm>
            <a:custGeom>
              <a:rect b="b" l="l" r="r" t="t"/>
              <a:pathLst>
                <a:path extrusionOk="0" h="1753" w="544">
                  <a:moveTo>
                    <a:pt x="466" y="0"/>
                  </a:moveTo>
                  <a:lnTo>
                    <a:pt x="1" y="466"/>
                  </a:lnTo>
                  <a:lnTo>
                    <a:pt x="1" y="1753"/>
                  </a:lnTo>
                  <a:lnTo>
                    <a:pt x="94" y="1753"/>
                  </a:lnTo>
                  <a:lnTo>
                    <a:pt x="94" y="497"/>
                  </a:lnTo>
                  <a:lnTo>
                    <a:pt x="543" y="47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76"/>
            <p:cNvSpPr/>
            <p:nvPr/>
          </p:nvSpPr>
          <p:spPr>
            <a:xfrm>
              <a:off x="2083575" y="2603325"/>
              <a:ext cx="25" cy="1575"/>
            </a:xfrm>
            <a:custGeom>
              <a:rect b="b" l="l" r="r" t="t"/>
              <a:pathLst>
                <a:path extrusionOk="0" h="63" w="1">
                  <a:moveTo>
                    <a:pt x="1" y="0"/>
                  </a:moveTo>
                  <a:lnTo>
                    <a:pt x="1" y="63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76"/>
            <p:cNvSpPr/>
            <p:nvPr/>
          </p:nvSpPr>
          <p:spPr>
            <a:xfrm>
              <a:off x="1941275" y="2439700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64"/>
                  </a:moveTo>
                  <a:cubicBezTo>
                    <a:pt x="590" y="264"/>
                    <a:pt x="667" y="357"/>
                    <a:pt x="667" y="466"/>
                  </a:cubicBezTo>
                  <a:cubicBezTo>
                    <a:pt x="667" y="574"/>
                    <a:pt x="574" y="652"/>
                    <a:pt x="466" y="652"/>
                  </a:cubicBezTo>
                  <a:cubicBezTo>
                    <a:pt x="357" y="652"/>
                    <a:pt x="280" y="574"/>
                    <a:pt x="280" y="466"/>
                  </a:cubicBezTo>
                  <a:cubicBezTo>
                    <a:pt x="280" y="342"/>
                    <a:pt x="373" y="264"/>
                    <a:pt x="466" y="264"/>
                  </a:cubicBezTo>
                  <a:close/>
                  <a:moveTo>
                    <a:pt x="466" y="0"/>
                  </a:moveTo>
                  <a:cubicBezTo>
                    <a:pt x="218" y="0"/>
                    <a:pt x="1" y="202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14"/>
                    <a:pt x="931" y="466"/>
                  </a:cubicBezTo>
                  <a:cubicBezTo>
                    <a:pt x="931" y="202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76"/>
            <p:cNvSpPr/>
            <p:nvPr/>
          </p:nvSpPr>
          <p:spPr>
            <a:xfrm>
              <a:off x="1941275" y="2411400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3"/>
                    <a:pt x="466" y="683"/>
                  </a:cubicBezTo>
                  <a:cubicBezTo>
                    <a:pt x="357" y="683"/>
                    <a:pt x="280" y="590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6"/>
                  </a:cubicBezTo>
                  <a:cubicBezTo>
                    <a:pt x="1" y="714"/>
                    <a:pt x="218" y="931"/>
                    <a:pt x="466" y="931"/>
                  </a:cubicBezTo>
                  <a:cubicBezTo>
                    <a:pt x="730" y="931"/>
                    <a:pt x="931" y="745"/>
                    <a:pt x="931" y="466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76"/>
            <p:cNvSpPr/>
            <p:nvPr/>
          </p:nvSpPr>
          <p:spPr>
            <a:xfrm>
              <a:off x="2446900" y="2545550"/>
              <a:ext cx="23275" cy="23300"/>
            </a:xfrm>
            <a:custGeom>
              <a:rect b="b" l="l" r="r" t="t"/>
              <a:pathLst>
                <a:path extrusionOk="0" h="932" w="931">
                  <a:moveTo>
                    <a:pt x="465" y="295"/>
                  </a:moveTo>
                  <a:cubicBezTo>
                    <a:pt x="589" y="295"/>
                    <a:pt x="667" y="373"/>
                    <a:pt x="667" y="497"/>
                  </a:cubicBezTo>
                  <a:cubicBezTo>
                    <a:pt x="667" y="605"/>
                    <a:pt x="589" y="683"/>
                    <a:pt x="465" y="683"/>
                  </a:cubicBezTo>
                  <a:cubicBezTo>
                    <a:pt x="357" y="683"/>
                    <a:pt x="279" y="590"/>
                    <a:pt x="279" y="497"/>
                  </a:cubicBezTo>
                  <a:cubicBezTo>
                    <a:pt x="279" y="373"/>
                    <a:pt x="372" y="295"/>
                    <a:pt x="465" y="295"/>
                  </a:cubicBezTo>
                  <a:close/>
                  <a:moveTo>
                    <a:pt x="465" y="1"/>
                  </a:moveTo>
                  <a:cubicBezTo>
                    <a:pt x="217" y="1"/>
                    <a:pt x="0" y="218"/>
                    <a:pt x="0" y="466"/>
                  </a:cubicBezTo>
                  <a:cubicBezTo>
                    <a:pt x="0" y="714"/>
                    <a:pt x="217" y="931"/>
                    <a:pt x="465" y="931"/>
                  </a:cubicBezTo>
                  <a:cubicBezTo>
                    <a:pt x="713" y="931"/>
                    <a:pt x="931" y="729"/>
                    <a:pt x="931" y="466"/>
                  </a:cubicBezTo>
                  <a:cubicBezTo>
                    <a:pt x="931" y="218"/>
                    <a:pt x="7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76"/>
            <p:cNvSpPr/>
            <p:nvPr/>
          </p:nvSpPr>
          <p:spPr>
            <a:xfrm>
              <a:off x="1941275" y="2383875"/>
              <a:ext cx="23300" cy="23275"/>
            </a:xfrm>
            <a:custGeom>
              <a:rect b="b" l="l" r="r" t="t"/>
              <a:pathLst>
                <a:path extrusionOk="0" h="931" w="932">
                  <a:moveTo>
                    <a:pt x="466" y="295"/>
                  </a:moveTo>
                  <a:cubicBezTo>
                    <a:pt x="574" y="295"/>
                    <a:pt x="667" y="372"/>
                    <a:pt x="667" y="481"/>
                  </a:cubicBezTo>
                  <a:cubicBezTo>
                    <a:pt x="667" y="605"/>
                    <a:pt x="574" y="682"/>
                    <a:pt x="466" y="682"/>
                  </a:cubicBezTo>
                  <a:cubicBezTo>
                    <a:pt x="357" y="682"/>
                    <a:pt x="280" y="574"/>
                    <a:pt x="280" y="481"/>
                  </a:cubicBezTo>
                  <a:cubicBezTo>
                    <a:pt x="280" y="372"/>
                    <a:pt x="373" y="295"/>
                    <a:pt x="466" y="295"/>
                  </a:cubicBezTo>
                  <a:close/>
                  <a:moveTo>
                    <a:pt x="466" y="0"/>
                  </a:moveTo>
                  <a:cubicBezTo>
                    <a:pt x="218" y="0"/>
                    <a:pt x="1" y="217"/>
                    <a:pt x="1" y="465"/>
                  </a:cubicBezTo>
                  <a:cubicBezTo>
                    <a:pt x="1" y="713"/>
                    <a:pt x="218" y="931"/>
                    <a:pt x="466" y="931"/>
                  </a:cubicBezTo>
                  <a:cubicBezTo>
                    <a:pt x="730" y="931"/>
                    <a:pt x="931" y="713"/>
                    <a:pt x="931" y="465"/>
                  </a:cubicBezTo>
                  <a:cubicBezTo>
                    <a:pt x="931" y="217"/>
                    <a:pt x="73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76"/>
            <p:cNvSpPr/>
            <p:nvPr/>
          </p:nvSpPr>
          <p:spPr>
            <a:xfrm>
              <a:off x="1798125" y="2581125"/>
              <a:ext cx="353850" cy="364650"/>
            </a:xfrm>
            <a:custGeom>
              <a:rect b="b" l="l" r="r" t="t"/>
              <a:pathLst>
                <a:path extrusionOk="0" h="14586" w="14154">
                  <a:moveTo>
                    <a:pt x="712" y="0"/>
                  </a:moveTo>
                  <a:cubicBezTo>
                    <a:pt x="242" y="0"/>
                    <a:pt x="1" y="600"/>
                    <a:pt x="221" y="1881"/>
                  </a:cubicBezTo>
                  <a:cubicBezTo>
                    <a:pt x="934" y="5929"/>
                    <a:pt x="2609" y="10861"/>
                    <a:pt x="3385" y="11668"/>
                  </a:cubicBezTo>
                  <a:cubicBezTo>
                    <a:pt x="4377" y="12722"/>
                    <a:pt x="10736" y="14537"/>
                    <a:pt x="11062" y="14583"/>
                  </a:cubicBezTo>
                  <a:cubicBezTo>
                    <a:pt x="11072" y="14585"/>
                    <a:pt x="11082" y="14586"/>
                    <a:pt x="11092" y="14586"/>
                  </a:cubicBezTo>
                  <a:cubicBezTo>
                    <a:pt x="11952" y="14586"/>
                    <a:pt x="14153" y="9494"/>
                    <a:pt x="13280" y="9326"/>
                  </a:cubicBezTo>
                  <a:cubicBezTo>
                    <a:pt x="11915" y="9047"/>
                    <a:pt x="7045" y="8100"/>
                    <a:pt x="6781" y="7790"/>
                  </a:cubicBezTo>
                  <a:cubicBezTo>
                    <a:pt x="6487" y="7465"/>
                    <a:pt x="4532" y="4704"/>
                    <a:pt x="2516" y="1633"/>
                  </a:cubicBezTo>
                  <a:cubicBezTo>
                    <a:pt x="1843" y="569"/>
                    <a:pt x="1169" y="0"/>
                    <a:pt x="712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76"/>
            <p:cNvSpPr/>
            <p:nvPr/>
          </p:nvSpPr>
          <p:spPr>
            <a:xfrm>
              <a:off x="2063425" y="2810400"/>
              <a:ext cx="242350" cy="154125"/>
            </a:xfrm>
            <a:custGeom>
              <a:rect b="b" l="l" r="r" t="t"/>
              <a:pathLst>
                <a:path extrusionOk="0" h="6165" w="9694">
                  <a:moveTo>
                    <a:pt x="3581" y="1"/>
                  </a:moveTo>
                  <a:cubicBezTo>
                    <a:pt x="2069" y="1"/>
                    <a:pt x="931" y="155"/>
                    <a:pt x="931" y="155"/>
                  </a:cubicBezTo>
                  <a:cubicBezTo>
                    <a:pt x="47" y="1023"/>
                    <a:pt x="0" y="5304"/>
                    <a:pt x="0" y="5304"/>
                  </a:cubicBezTo>
                  <a:cubicBezTo>
                    <a:pt x="109" y="5350"/>
                    <a:pt x="1380" y="5847"/>
                    <a:pt x="2156" y="6002"/>
                  </a:cubicBezTo>
                  <a:cubicBezTo>
                    <a:pt x="2457" y="6065"/>
                    <a:pt x="3036" y="6165"/>
                    <a:pt x="3558" y="6165"/>
                  </a:cubicBezTo>
                  <a:cubicBezTo>
                    <a:pt x="4059" y="6165"/>
                    <a:pt x="4508" y="6073"/>
                    <a:pt x="4606" y="5769"/>
                  </a:cubicBezTo>
                  <a:cubicBezTo>
                    <a:pt x="4731" y="5350"/>
                    <a:pt x="3769" y="5056"/>
                    <a:pt x="3086" y="4839"/>
                  </a:cubicBezTo>
                  <a:cubicBezTo>
                    <a:pt x="2714" y="4730"/>
                    <a:pt x="2280" y="4420"/>
                    <a:pt x="2342" y="4187"/>
                  </a:cubicBezTo>
                  <a:cubicBezTo>
                    <a:pt x="2390" y="4048"/>
                    <a:pt x="2532" y="3994"/>
                    <a:pt x="2723" y="3994"/>
                  </a:cubicBezTo>
                  <a:cubicBezTo>
                    <a:pt x="3086" y="3994"/>
                    <a:pt x="3626" y="4190"/>
                    <a:pt x="4033" y="4373"/>
                  </a:cubicBezTo>
                  <a:cubicBezTo>
                    <a:pt x="4951" y="4820"/>
                    <a:pt x="6132" y="5550"/>
                    <a:pt x="6911" y="5550"/>
                  </a:cubicBezTo>
                  <a:cubicBezTo>
                    <a:pt x="7131" y="5550"/>
                    <a:pt x="7320" y="5491"/>
                    <a:pt x="7460" y="5350"/>
                  </a:cubicBezTo>
                  <a:cubicBezTo>
                    <a:pt x="7693" y="5118"/>
                    <a:pt x="7367" y="4746"/>
                    <a:pt x="6886" y="4404"/>
                  </a:cubicBezTo>
                  <a:lnTo>
                    <a:pt x="6886" y="4404"/>
                  </a:lnTo>
                  <a:cubicBezTo>
                    <a:pt x="7447" y="4690"/>
                    <a:pt x="8024" y="4917"/>
                    <a:pt x="8407" y="4917"/>
                  </a:cubicBezTo>
                  <a:cubicBezTo>
                    <a:pt x="8543" y="4917"/>
                    <a:pt x="8655" y="4888"/>
                    <a:pt x="8732" y="4823"/>
                  </a:cubicBezTo>
                  <a:cubicBezTo>
                    <a:pt x="8887" y="4668"/>
                    <a:pt x="8887" y="4497"/>
                    <a:pt x="8763" y="4296"/>
                  </a:cubicBezTo>
                  <a:lnTo>
                    <a:pt x="8763" y="4296"/>
                  </a:lnTo>
                  <a:cubicBezTo>
                    <a:pt x="8837" y="4315"/>
                    <a:pt x="8907" y="4326"/>
                    <a:pt x="8973" y="4326"/>
                  </a:cubicBezTo>
                  <a:cubicBezTo>
                    <a:pt x="9114" y="4326"/>
                    <a:pt x="9232" y="4278"/>
                    <a:pt x="9306" y="4172"/>
                  </a:cubicBezTo>
                  <a:cubicBezTo>
                    <a:pt x="9523" y="3892"/>
                    <a:pt x="9368" y="3551"/>
                    <a:pt x="9073" y="3195"/>
                  </a:cubicBezTo>
                  <a:cubicBezTo>
                    <a:pt x="9166" y="3179"/>
                    <a:pt x="9228" y="3117"/>
                    <a:pt x="9275" y="3039"/>
                  </a:cubicBezTo>
                  <a:cubicBezTo>
                    <a:pt x="9694" y="2248"/>
                    <a:pt x="7026" y="310"/>
                    <a:pt x="6142" y="170"/>
                  </a:cubicBezTo>
                  <a:cubicBezTo>
                    <a:pt x="5259" y="43"/>
                    <a:pt x="4369" y="1"/>
                    <a:pt x="358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76"/>
            <p:cNvSpPr/>
            <p:nvPr/>
          </p:nvSpPr>
          <p:spPr>
            <a:xfrm>
              <a:off x="2151425" y="2876675"/>
              <a:ext cx="87050" cy="44775"/>
            </a:xfrm>
            <a:custGeom>
              <a:rect b="b" l="l" r="r" t="t"/>
              <a:pathLst>
                <a:path extrusionOk="0" h="1791" w="3482">
                  <a:moveTo>
                    <a:pt x="1" y="1"/>
                  </a:moveTo>
                  <a:lnTo>
                    <a:pt x="1" y="1"/>
                  </a:lnTo>
                  <a:cubicBezTo>
                    <a:pt x="621" y="78"/>
                    <a:pt x="1195" y="264"/>
                    <a:pt x="1738" y="606"/>
                  </a:cubicBezTo>
                  <a:cubicBezTo>
                    <a:pt x="2033" y="776"/>
                    <a:pt x="3180" y="1567"/>
                    <a:pt x="3444" y="1784"/>
                  </a:cubicBezTo>
                  <a:cubicBezTo>
                    <a:pt x="3448" y="1789"/>
                    <a:pt x="3454" y="1791"/>
                    <a:pt x="3460" y="1791"/>
                  </a:cubicBezTo>
                  <a:cubicBezTo>
                    <a:pt x="3472" y="1791"/>
                    <a:pt x="3481" y="1780"/>
                    <a:pt x="3459" y="1769"/>
                  </a:cubicBezTo>
                  <a:cubicBezTo>
                    <a:pt x="2886" y="1319"/>
                    <a:pt x="2420" y="869"/>
                    <a:pt x="1738" y="513"/>
                  </a:cubicBezTo>
                  <a:cubicBezTo>
                    <a:pt x="1195" y="218"/>
                    <a:pt x="590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76"/>
            <p:cNvSpPr/>
            <p:nvPr/>
          </p:nvSpPr>
          <p:spPr>
            <a:xfrm>
              <a:off x="2160350" y="2848775"/>
              <a:ext cx="122050" cy="68025"/>
            </a:xfrm>
            <a:custGeom>
              <a:rect b="b" l="l" r="r" t="t"/>
              <a:pathLst>
                <a:path extrusionOk="0" h="2721" w="4882">
                  <a:moveTo>
                    <a:pt x="0" y="0"/>
                  </a:moveTo>
                  <a:lnTo>
                    <a:pt x="0" y="0"/>
                  </a:lnTo>
                  <a:cubicBezTo>
                    <a:pt x="388" y="93"/>
                    <a:pt x="807" y="171"/>
                    <a:pt x="1210" y="264"/>
                  </a:cubicBezTo>
                  <a:cubicBezTo>
                    <a:pt x="1893" y="465"/>
                    <a:pt x="2529" y="791"/>
                    <a:pt x="3087" y="1241"/>
                  </a:cubicBezTo>
                  <a:cubicBezTo>
                    <a:pt x="3692" y="1706"/>
                    <a:pt x="4266" y="2202"/>
                    <a:pt x="4855" y="2714"/>
                  </a:cubicBezTo>
                  <a:cubicBezTo>
                    <a:pt x="4859" y="2718"/>
                    <a:pt x="4863" y="2720"/>
                    <a:pt x="4867" y="2720"/>
                  </a:cubicBezTo>
                  <a:cubicBezTo>
                    <a:pt x="4877" y="2720"/>
                    <a:pt x="4882" y="2706"/>
                    <a:pt x="4870" y="2683"/>
                  </a:cubicBezTo>
                  <a:cubicBezTo>
                    <a:pt x="4545" y="2373"/>
                    <a:pt x="4219" y="2063"/>
                    <a:pt x="3862" y="1784"/>
                  </a:cubicBezTo>
                  <a:cubicBezTo>
                    <a:pt x="3304" y="1287"/>
                    <a:pt x="2715" y="791"/>
                    <a:pt x="2017" y="496"/>
                  </a:cubicBezTo>
                  <a:cubicBezTo>
                    <a:pt x="1381" y="248"/>
                    <a:pt x="683" y="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76"/>
            <p:cNvSpPr/>
            <p:nvPr/>
          </p:nvSpPr>
          <p:spPr>
            <a:xfrm>
              <a:off x="2175850" y="2823950"/>
              <a:ext cx="115850" cy="66100"/>
            </a:xfrm>
            <a:custGeom>
              <a:rect b="b" l="l" r="r" t="t"/>
              <a:pathLst>
                <a:path extrusionOk="0" h="2644" w="4634">
                  <a:moveTo>
                    <a:pt x="1" y="0"/>
                  </a:moveTo>
                  <a:lnTo>
                    <a:pt x="1" y="0"/>
                  </a:lnTo>
                  <a:cubicBezTo>
                    <a:pt x="58" y="7"/>
                    <a:pt x="115" y="14"/>
                    <a:pt x="171" y="20"/>
                  </a:cubicBezTo>
                  <a:lnTo>
                    <a:pt x="171" y="20"/>
                  </a:lnTo>
                  <a:cubicBezTo>
                    <a:pt x="115" y="13"/>
                    <a:pt x="58" y="6"/>
                    <a:pt x="1" y="0"/>
                  </a:cubicBezTo>
                  <a:close/>
                  <a:moveTo>
                    <a:pt x="171" y="20"/>
                  </a:moveTo>
                  <a:cubicBezTo>
                    <a:pt x="561" y="71"/>
                    <a:pt x="938" y="154"/>
                    <a:pt x="1304" y="249"/>
                  </a:cubicBezTo>
                  <a:cubicBezTo>
                    <a:pt x="1738" y="404"/>
                    <a:pt x="2126" y="605"/>
                    <a:pt x="2467" y="869"/>
                  </a:cubicBezTo>
                  <a:cubicBezTo>
                    <a:pt x="3211" y="1412"/>
                    <a:pt x="3925" y="2001"/>
                    <a:pt x="4607" y="2637"/>
                  </a:cubicBezTo>
                  <a:cubicBezTo>
                    <a:pt x="4612" y="2642"/>
                    <a:pt x="4616" y="2643"/>
                    <a:pt x="4620" y="2643"/>
                  </a:cubicBezTo>
                  <a:cubicBezTo>
                    <a:pt x="4629" y="2643"/>
                    <a:pt x="4634" y="2633"/>
                    <a:pt x="4623" y="2622"/>
                  </a:cubicBezTo>
                  <a:cubicBezTo>
                    <a:pt x="4313" y="2327"/>
                    <a:pt x="4018" y="2032"/>
                    <a:pt x="3708" y="1769"/>
                  </a:cubicBezTo>
                  <a:cubicBezTo>
                    <a:pt x="3413" y="1505"/>
                    <a:pt x="2622" y="807"/>
                    <a:pt x="1831" y="419"/>
                  </a:cubicBezTo>
                  <a:cubicBezTo>
                    <a:pt x="1278" y="164"/>
                    <a:pt x="765" y="90"/>
                    <a:pt x="17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76"/>
            <p:cNvSpPr/>
            <p:nvPr/>
          </p:nvSpPr>
          <p:spPr>
            <a:xfrm>
              <a:off x="1797600" y="2578725"/>
              <a:ext cx="306550" cy="378625"/>
            </a:xfrm>
            <a:custGeom>
              <a:rect b="b" l="l" r="r" t="t"/>
              <a:pathLst>
                <a:path extrusionOk="0" h="15145" w="12262">
                  <a:moveTo>
                    <a:pt x="827" y="1"/>
                  </a:moveTo>
                  <a:cubicBezTo>
                    <a:pt x="306" y="1"/>
                    <a:pt x="1" y="666"/>
                    <a:pt x="226" y="2194"/>
                  </a:cubicBezTo>
                  <a:cubicBezTo>
                    <a:pt x="629" y="5017"/>
                    <a:pt x="2258" y="10895"/>
                    <a:pt x="3251" y="12058"/>
                  </a:cubicBezTo>
                  <a:cubicBezTo>
                    <a:pt x="4243" y="13237"/>
                    <a:pt x="9827" y="15145"/>
                    <a:pt x="9827" y="15145"/>
                  </a:cubicBezTo>
                  <a:lnTo>
                    <a:pt x="12262" y="8600"/>
                  </a:lnTo>
                  <a:cubicBezTo>
                    <a:pt x="12262" y="8600"/>
                    <a:pt x="7035" y="7824"/>
                    <a:pt x="6864" y="7716"/>
                  </a:cubicBezTo>
                  <a:cubicBezTo>
                    <a:pt x="6678" y="7592"/>
                    <a:pt x="3638" y="3156"/>
                    <a:pt x="2444" y="1341"/>
                  </a:cubicBezTo>
                  <a:cubicBezTo>
                    <a:pt x="1879" y="489"/>
                    <a:pt x="1273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76"/>
            <p:cNvSpPr/>
            <p:nvPr/>
          </p:nvSpPr>
          <p:spPr>
            <a:xfrm>
              <a:off x="2008750" y="2793700"/>
              <a:ext cx="52750" cy="141550"/>
            </a:xfrm>
            <a:custGeom>
              <a:rect b="b" l="l" r="r" t="t"/>
              <a:pathLst>
                <a:path extrusionOk="0" h="5662" w="2110">
                  <a:moveTo>
                    <a:pt x="2094" y="1"/>
                  </a:moveTo>
                  <a:cubicBezTo>
                    <a:pt x="1784" y="730"/>
                    <a:pt x="1489" y="1443"/>
                    <a:pt x="1225" y="2203"/>
                  </a:cubicBezTo>
                  <a:cubicBezTo>
                    <a:pt x="946" y="2932"/>
                    <a:pt x="683" y="3645"/>
                    <a:pt x="403" y="4390"/>
                  </a:cubicBezTo>
                  <a:cubicBezTo>
                    <a:pt x="248" y="4809"/>
                    <a:pt x="124" y="5212"/>
                    <a:pt x="0" y="5646"/>
                  </a:cubicBezTo>
                  <a:lnTo>
                    <a:pt x="0" y="5662"/>
                  </a:lnTo>
                  <a:lnTo>
                    <a:pt x="16" y="5662"/>
                  </a:lnTo>
                  <a:cubicBezTo>
                    <a:pt x="326" y="4948"/>
                    <a:pt x="621" y="4219"/>
                    <a:pt x="900" y="3475"/>
                  </a:cubicBezTo>
                  <a:cubicBezTo>
                    <a:pt x="1163" y="2746"/>
                    <a:pt x="1458" y="2017"/>
                    <a:pt x="1691" y="1288"/>
                  </a:cubicBezTo>
                  <a:cubicBezTo>
                    <a:pt x="1830" y="854"/>
                    <a:pt x="1985" y="450"/>
                    <a:pt x="2110" y="32"/>
                  </a:cubicBezTo>
                  <a:cubicBezTo>
                    <a:pt x="2110" y="1"/>
                    <a:pt x="2094" y="1"/>
                    <a:pt x="20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76"/>
            <p:cNvSpPr/>
            <p:nvPr/>
          </p:nvSpPr>
          <p:spPr>
            <a:xfrm>
              <a:off x="1800525" y="2579200"/>
              <a:ext cx="172575" cy="351800"/>
            </a:xfrm>
            <a:custGeom>
              <a:rect b="b" l="l" r="r" t="t"/>
              <a:pathLst>
                <a:path extrusionOk="0" h="14072" w="6903">
                  <a:moveTo>
                    <a:pt x="663" y="0"/>
                  </a:moveTo>
                  <a:cubicBezTo>
                    <a:pt x="267" y="0"/>
                    <a:pt x="1" y="398"/>
                    <a:pt x="1" y="1291"/>
                  </a:cubicBezTo>
                  <a:cubicBezTo>
                    <a:pt x="16" y="1586"/>
                    <a:pt x="32" y="1865"/>
                    <a:pt x="47" y="2067"/>
                  </a:cubicBezTo>
                  <a:lnTo>
                    <a:pt x="47" y="2098"/>
                  </a:lnTo>
                  <a:cubicBezTo>
                    <a:pt x="47" y="2129"/>
                    <a:pt x="78" y="2144"/>
                    <a:pt x="78" y="2191"/>
                  </a:cubicBezTo>
                  <a:cubicBezTo>
                    <a:pt x="497" y="5013"/>
                    <a:pt x="2110" y="10892"/>
                    <a:pt x="3102" y="12055"/>
                  </a:cubicBezTo>
                  <a:lnTo>
                    <a:pt x="3149" y="12117"/>
                  </a:lnTo>
                  <a:lnTo>
                    <a:pt x="3211" y="12179"/>
                  </a:lnTo>
                  <a:cubicBezTo>
                    <a:pt x="3428" y="12365"/>
                    <a:pt x="3661" y="12536"/>
                    <a:pt x="3893" y="12675"/>
                  </a:cubicBezTo>
                  <a:lnTo>
                    <a:pt x="4002" y="12737"/>
                  </a:lnTo>
                  <a:cubicBezTo>
                    <a:pt x="4157" y="12830"/>
                    <a:pt x="4343" y="12908"/>
                    <a:pt x="4514" y="13001"/>
                  </a:cubicBezTo>
                  <a:lnTo>
                    <a:pt x="4653" y="13078"/>
                  </a:lnTo>
                  <a:lnTo>
                    <a:pt x="4684" y="13109"/>
                  </a:lnTo>
                  <a:cubicBezTo>
                    <a:pt x="4715" y="13125"/>
                    <a:pt x="4778" y="13140"/>
                    <a:pt x="4824" y="13156"/>
                  </a:cubicBezTo>
                  <a:cubicBezTo>
                    <a:pt x="4917" y="13218"/>
                    <a:pt x="4995" y="13265"/>
                    <a:pt x="5088" y="13296"/>
                  </a:cubicBezTo>
                  <a:cubicBezTo>
                    <a:pt x="5150" y="13311"/>
                    <a:pt x="5212" y="13358"/>
                    <a:pt x="5274" y="13373"/>
                  </a:cubicBezTo>
                  <a:cubicBezTo>
                    <a:pt x="5708" y="13575"/>
                    <a:pt x="6173" y="13776"/>
                    <a:pt x="6639" y="13978"/>
                  </a:cubicBezTo>
                  <a:lnTo>
                    <a:pt x="6902" y="14071"/>
                  </a:lnTo>
                  <a:cubicBezTo>
                    <a:pt x="6049" y="12163"/>
                    <a:pt x="3289" y="4812"/>
                    <a:pt x="1427" y="361"/>
                  </a:cubicBezTo>
                  <a:cubicBezTo>
                    <a:pt x="1148" y="126"/>
                    <a:pt x="885" y="0"/>
                    <a:pt x="663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76"/>
            <p:cNvSpPr/>
            <p:nvPr/>
          </p:nvSpPr>
          <p:spPr>
            <a:xfrm>
              <a:off x="1574075" y="2565125"/>
              <a:ext cx="333100" cy="402700"/>
            </a:xfrm>
            <a:custGeom>
              <a:rect b="b" l="l" r="r" t="t"/>
              <a:pathLst>
                <a:path extrusionOk="0" h="16108" w="13324">
                  <a:moveTo>
                    <a:pt x="8313" y="1"/>
                  </a:moveTo>
                  <a:cubicBezTo>
                    <a:pt x="7833" y="1"/>
                    <a:pt x="7393" y="105"/>
                    <a:pt x="7120" y="350"/>
                  </a:cubicBezTo>
                  <a:lnTo>
                    <a:pt x="7011" y="427"/>
                  </a:lnTo>
                  <a:cubicBezTo>
                    <a:pt x="2886" y="4212"/>
                    <a:pt x="559" y="13610"/>
                    <a:pt x="1" y="16107"/>
                  </a:cubicBezTo>
                  <a:lnTo>
                    <a:pt x="13324" y="16107"/>
                  </a:lnTo>
                  <a:cubicBezTo>
                    <a:pt x="12983" y="13393"/>
                    <a:pt x="12083" y="6336"/>
                    <a:pt x="11695" y="4165"/>
                  </a:cubicBezTo>
                  <a:cubicBezTo>
                    <a:pt x="11664" y="4088"/>
                    <a:pt x="11664" y="4010"/>
                    <a:pt x="11649" y="3948"/>
                  </a:cubicBezTo>
                  <a:cubicBezTo>
                    <a:pt x="11649" y="3901"/>
                    <a:pt x="11633" y="3855"/>
                    <a:pt x="11633" y="3824"/>
                  </a:cubicBezTo>
                  <a:cubicBezTo>
                    <a:pt x="11633" y="3762"/>
                    <a:pt x="11618" y="3715"/>
                    <a:pt x="11618" y="3684"/>
                  </a:cubicBezTo>
                  <a:cubicBezTo>
                    <a:pt x="11571" y="3483"/>
                    <a:pt x="11509" y="3297"/>
                    <a:pt x="11463" y="3095"/>
                  </a:cubicBezTo>
                  <a:cubicBezTo>
                    <a:pt x="11090" y="1978"/>
                    <a:pt x="10454" y="893"/>
                    <a:pt x="10098" y="505"/>
                  </a:cubicBezTo>
                  <a:cubicBezTo>
                    <a:pt x="10067" y="443"/>
                    <a:pt x="10005" y="412"/>
                    <a:pt x="9943" y="365"/>
                  </a:cubicBezTo>
                  <a:cubicBezTo>
                    <a:pt x="9477" y="141"/>
                    <a:pt x="8868" y="1"/>
                    <a:pt x="8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76"/>
            <p:cNvSpPr/>
            <p:nvPr/>
          </p:nvSpPr>
          <p:spPr>
            <a:xfrm>
              <a:off x="1567100" y="2573800"/>
              <a:ext cx="227625" cy="394025"/>
            </a:xfrm>
            <a:custGeom>
              <a:rect b="b" l="l" r="r" t="t"/>
              <a:pathLst>
                <a:path extrusionOk="0" h="15761" w="9105">
                  <a:moveTo>
                    <a:pt x="7377" y="1"/>
                  </a:moveTo>
                  <a:cubicBezTo>
                    <a:pt x="7223" y="1"/>
                    <a:pt x="6247" y="207"/>
                    <a:pt x="3677" y="4811"/>
                  </a:cubicBezTo>
                  <a:cubicBezTo>
                    <a:pt x="2095" y="7633"/>
                    <a:pt x="838" y="12178"/>
                    <a:pt x="1" y="15760"/>
                  </a:cubicBezTo>
                  <a:lnTo>
                    <a:pt x="9105" y="15760"/>
                  </a:lnTo>
                  <a:cubicBezTo>
                    <a:pt x="8919" y="11542"/>
                    <a:pt x="8717" y="6765"/>
                    <a:pt x="8717" y="6315"/>
                  </a:cubicBezTo>
                  <a:cubicBezTo>
                    <a:pt x="8671" y="5524"/>
                    <a:pt x="7399" y="3"/>
                    <a:pt x="7399" y="3"/>
                  </a:cubicBezTo>
                  <a:cubicBezTo>
                    <a:pt x="7399" y="3"/>
                    <a:pt x="7392" y="1"/>
                    <a:pt x="7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76"/>
            <p:cNvSpPr/>
            <p:nvPr/>
          </p:nvSpPr>
          <p:spPr>
            <a:xfrm>
              <a:off x="1721050" y="2575400"/>
              <a:ext cx="67100" cy="260200"/>
            </a:xfrm>
            <a:custGeom>
              <a:rect b="b" l="l" r="r" t="t"/>
              <a:pathLst>
                <a:path extrusionOk="0" h="10408" w="2684">
                  <a:moveTo>
                    <a:pt x="1163" y="1"/>
                  </a:moveTo>
                  <a:cubicBezTo>
                    <a:pt x="1055" y="342"/>
                    <a:pt x="962" y="699"/>
                    <a:pt x="869" y="1024"/>
                  </a:cubicBezTo>
                  <a:lnTo>
                    <a:pt x="574" y="2064"/>
                  </a:lnTo>
                  <a:cubicBezTo>
                    <a:pt x="388" y="2761"/>
                    <a:pt x="202" y="3459"/>
                    <a:pt x="16" y="4142"/>
                  </a:cubicBezTo>
                  <a:lnTo>
                    <a:pt x="0" y="4204"/>
                  </a:lnTo>
                  <a:lnTo>
                    <a:pt x="47" y="4235"/>
                  </a:lnTo>
                  <a:lnTo>
                    <a:pt x="1134" y="4887"/>
                  </a:lnTo>
                  <a:lnTo>
                    <a:pt x="1134" y="4887"/>
                  </a:lnTo>
                  <a:lnTo>
                    <a:pt x="357" y="6236"/>
                  </a:lnTo>
                  <a:lnTo>
                    <a:pt x="341" y="6282"/>
                  </a:lnTo>
                  <a:lnTo>
                    <a:pt x="357" y="6313"/>
                  </a:lnTo>
                  <a:cubicBezTo>
                    <a:pt x="729" y="7011"/>
                    <a:pt x="1117" y="7694"/>
                    <a:pt x="1505" y="8376"/>
                  </a:cubicBezTo>
                  <a:cubicBezTo>
                    <a:pt x="1706" y="8717"/>
                    <a:pt x="1892" y="9043"/>
                    <a:pt x="2094" y="9400"/>
                  </a:cubicBezTo>
                  <a:cubicBezTo>
                    <a:pt x="2280" y="9741"/>
                    <a:pt x="2482" y="10082"/>
                    <a:pt x="2683" y="10408"/>
                  </a:cubicBezTo>
                  <a:cubicBezTo>
                    <a:pt x="2513" y="10051"/>
                    <a:pt x="2342" y="9710"/>
                    <a:pt x="2171" y="9338"/>
                  </a:cubicBezTo>
                  <a:cubicBezTo>
                    <a:pt x="1985" y="8996"/>
                    <a:pt x="1799" y="8640"/>
                    <a:pt x="1629" y="8298"/>
                  </a:cubicBezTo>
                  <a:lnTo>
                    <a:pt x="538" y="6253"/>
                  </a:lnTo>
                  <a:lnTo>
                    <a:pt x="538" y="6253"/>
                  </a:lnTo>
                  <a:lnTo>
                    <a:pt x="1349" y="4855"/>
                  </a:lnTo>
                  <a:lnTo>
                    <a:pt x="1411" y="4778"/>
                  </a:lnTo>
                  <a:lnTo>
                    <a:pt x="1334" y="4731"/>
                  </a:lnTo>
                  <a:cubicBezTo>
                    <a:pt x="965" y="4510"/>
                    <a:pt x="596" y="4289"/>
                    <a:pt x="201" y="4081"/>
                  </a:cubicBezTo>
                  <a:lnTo>
                    <a:pt x="201" y="4081"/>
                  </a:lnTo>
                  <a:cubicBezTo>
                    <a:pt x="366" y="3403"/>
                    <a:pt x="517" y="2726"/>
                    <a:pt x="683" y="2048"/>
                  </a:cubicBezTo>
                  <a:lnTo>
                    <a:pt x="915" y="1009"/>
                  </a:lnTo>
                  <a:cubicBezTo>
                    <a:pt x="1008" y="699"/>
                    <a:pt x="1086" y="342"/>
                    <a:pt x="1163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76"/>
            <p:cNvSpPr/>
            <p:nvPr/>
          </p:nvSpPr>
          <p:spPr>
            <a:xfrm>
              <a:off x="1632625" y="2936775"/>
              <a:ext cx="128000" cy="31425"/>
            </a:xfrm>
            <a:custGeom>
              <a:rect b="b" l="l" r="r" t="t"/>
              <a:pathLst>
                <a:path extrusionOk="0" h="1257" w="5120">
                  <a:moveTo>
                    <a:pt x="156" y="1"/>
                  </a:moveTo>
                  <a:cubicBezTo>
                    <a:pt x="141" y="1"/>
                    <a:pt x="63" y="652"/>
                    <a:pt x="1" y="1241"/>
                  </a:cubicBezTo>
                  <a:lnTo>
                    <a:pt x="141" y="1241"/>
                  </a:lnTo>
                  <a:cubicBezTo>
                    <a:pt x="141" y="1148"/>
                    <a:pt x="156" y="1040"/>
                    <a:pt x="156" y="947"/>
                  </a:cubicBezTo>
                  <a:cubicBezTo>
                    <a:pt x="528" y="1071"/>
                    <a:pt x="900" y="1164"/>
                    <a:pt x="1288" y="1241"/>
                  </a:cubicBezTo>
                  <a:lnTo>
                    <a:pt x="2389" y="1241"/>
                  </a:lnTo>
                  <a:cubicBezTo>
                    <a:pt x="1629" y="1164"/>
                    <a:pt x="900" y="1009"/>
                    <a:pt x="172" y="792"/>
                  </a:cubicBezTo>
                  <a:cubicBezTo>
                    <a:pt x="187" y="559"/>
                    <a:pt x="218" y="373"/>
                    <a:pt x="234" y="140"/>
                  </a:cubicBezTo>
                  <a:cubicBezTo>
                    <a:pt x="559" y="249"/>
                    <a:pt x="1691" y="513"/>
                    <a:pt x="2545" y="575"/>
                  </a:cubicBezTo>
                  <a:cubicBezTo>
                    <a:pt x="3091" y="628"/>
                    <a:pt x="3823" y="645"/>
                    <a:pt x="4387" y="645"/>
                  </a:cubicBezTo>
                  <a:cubicBezTo>
                    <a:pt x="4639" y="645"/>
                    <a:pt x="4857" y="641"/>
                    <a:pt x="5011" y="637"/>
                  </a:cubicBezTo>
                  <a:lnTo>
                    <a:pt x="5011" y="637"/>
                  </a:lnTo>
                  <a:cubicBezTo>
                    <a:pt x="4980" y="792"/>
                    <a:pt x="4964" y="1086"/>
                    <a:pt x="4948" y="1257"/>
                  </a:cubicBezTo>
                  <a:lnTo>
                    <a:pt x="5104" y="1257"/>
                  </a:lnTo>
                  <a:cubicBezTo>
                    <a:pt x="5119" y="993"/>
                    <a:pt x="5119" y="730"/>
                    <a:pt x="5119" y="637"/>
                  </a:cubicBezTo>
                  <a:cubicBezTo>
                    <a:pt x="5119" y="575"/>
                    <a:pt x="5119" y="528"/>
                    <a:pt x="5088" y="528"/>
                  </a:cubicBezTo>
                  <a:cubicBezTo>
                    <a:pt x="4747" y="513"/>
                    <a:pt x="3646" y="513"/>
                    <a:pt x="2529" y="404"/>
                  </a:cubicBezTo>
                  <a:cubicBezTo>
                    <a:pt x="1722" y="311"/>
                    <a:pt x="932" y="171"/>
                    <a:pt x="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76"/>
            <p:cNvSpPr/>
            <p:nvPr/>
          </p:nvSpPr>
          <p:spPr>
            <a:xfrm>
              <a:off x="1826900" y="2575400"/>
              <a:ext cx="86475" cy="392425"/>
            </a:xfrm>
            <a:custGeom>
              <a:rect b="b" l="l" r="r" t="t"/>
              <a:pathLst>
                <a:path extrusionOk="0" h="15697" w="3459">
                  <a:moveTo>
                    <a:pt x="0" y="1"/>
                  </a:moveTo>
                  <a:cubicBezTo>
                    <a:pt x="0" y="1"/>
                    <a:pt x="0" y="32"/>
                    <a:pt x="16" y="94"/>
                  </a:cubicBezTo>
                  <a:cubicBezTo>
                    <a:pt x="140" y="776"/>
                    <a:pt x="1039" y="5321"/>
                    <a:pt x="1055" y="6018"/>
                  </a:cubicBezTo>
                  <a:cubicBezTo>
                    <a:pt x="1055" y="6453"/>
                    <a:pt x="1505" y="11354"/>
                    <a:pt x="1892" y="15696"/>
                  </a:cubicBezTo>
                  <a:lnTo>
                    <a:pt x="3459" y="15696"/>
                  </a:lnTo>
                  <a:cubicBezTo>
                    <a:pt x="2792" y="11044"/>
                    <a:pt x="2001" y="5476"/>
                    <a:pt x="1722" y="3646"/>
                  </a:cubicBezTo>
                  <a:cubicBezTo>
                    <a:pt x="1691" y="3444"/>
                    <a:pt x="1644" y="3273"/>
                    <a:pt x="1629" y="3180"/>
                  </a:cubicBezTo>
                  <a:cubicBezTo>
                    <a:pt x="1288" y="147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76"/>
            <p:cNvSpPr/>
            <p:nvPr/>
          </p:nvSpPr>
          <p:spPr>
            <a:xfrm>
              <a:off x="1828450" y="2582375"/>
              <a:ext cx="42675" cy="237325"/>
            </a:xfrm>
            <a:custGeom>
              <a:rect b="b" l="l" r="r" t="t"/>
              <a:pathLst>
                <a:path extrusionOk="0" h="9493" w="1707">
                  <a:moveTo>
                    <a:pt x="0" y="1"/>
                  </a:moveTo>
                  <a:lnTo>
                    <a:pt x="0" y="1"/>
                  </a:lnTo>
                  <a:cubicBezTo>
                    <a:pt x="109" y="280"/>
                    <a:pt x="248" y="544"/>
                    <a:pt x="373" y="838"/>
                  </a:cubicBezTo>
                  <a:cubicBezTo>
                    <a:pt x="497" y="1118"/>
                    <a:pt x="621" y="1381"/>
                    <a:pt x="760" y="1660"/>
                  </a:cubicBezTo>
                  <a:cubicBezTo>
                    <a:pt x="997" y="2179"/>
                    <a:pt x="1248" y="2697"/>
                    <a:pt x="1500" y="3216"/>
                  </a:cubicBezTo>
                  <a:lnTo>
                    <a:pt x="1500" y="3216"/>
                  </a:lnTo>
                  <a:lnTo>
                    <a:pt x="853" y="3863"/>
                  </a:lnTo>
                  <a:lnTo>
                    <a:pt x="791" y="3925"/>
                  </a:lnTo>
                  <a:lnTo>
                    <a:pt x="838" y="4002"/>
                  </a:lnTo>
                  <a:lnTo>
                    <a:pt x="1504" y="5173"/>
                  </a:lnTo>
                  <a:lnTo>
                    <a:pt x="1396" y="7321"/>
                  </a:lnTo>
                  <a:cubicBezTo>
                    <a:pt x="1381" y="7678"/>
                    <a:pt x="1365" y="8035"/>
                    <a:pt x="1365" y="8407"/>
                  </a:cubicBezTo>
                  <a:cubicBezTo>
                    <a:pt x="1334" y="8764"/>
                    <a:pt x="1334" y="9121"/>
                    <a:pt x="1319" y="9493"/>
                  </a:cubicBezTo>
                  <a:cubicBezTo>
                    <a:pt x="1365" y="9121"/>
                    <a:pt x="1396" y="8764"/>
                    <a:pt x="1443" y="8423"/>
                  </a:cubicBezTo>
                  <a:cubicBezTo>
                    <a:pt x="1474" y="8066"/>
                    <a:pt x="1489" y="7709"/>
                    <a:pt x="1536" y="7352"/>
                  </a:cubicBezTo>
                  <a:lnTo>
                    <a:pt x="1706" y="5197"/>
                  </a:lnTo>
                  <a:lnTo>
                    <a:pt x="1706" y="5166"/>
                  </a:lnTo>
                  <a:lnTo>
                    <a:pt x="1691" y="5150"/>
                  </a:lnTo>
                  <a:lnTo>
                    <a:pt x="1037" y="4003"/>
                  </a:lnTo>
                  <a:lnTo>
                    <a:pt x="1037" y="4003"/>
                  </a:lnTo>
                  <a:cubicBezTo>
                    <a:pt x="1245" y="3786"/>
                    <a:pt x="1432" y="3548"/>
                    <a:pt x="1644" y="3336"/>
                  </a:cubicBezTo>
                  <a:lnTo>
                    <a:pt x="1691" y="3289"/>
                  </a:lnTo>
                  <a:lnTo>
                    <a:pt x="1644" y="3227"/>
                  </a:lnTo>
                  <a:cubicBezTo>
                    <a:pt x="1381" y="2684"/>
                    <a:pt x="1086" y="2141"/>
                    <a:pt x="822" y="1614"/>
                  </a:cubicBezTo>
                  <a:cubicBezTo>
                    <a:pt x="683" y="1350"/>
                    <a:pt x="528" y="1087"/>
                    <a:pt x="388" y="823"/>
                  </a:cubicBezTo>
                  <a:cubicBezTo>
                    <a:pt x="295" y="544"/>
                    <a:pt x="155" y="2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76"/>
            <p:cNvSpPr/>
            <p:nvPr/>
          </p:nvSpPr>
          <p:spPr>
            <a:xfrm>
              <a:off x="1797025" y="2633950"/>
              <a:ext cx="31825" cy="40750"/>
            </a:xfrm>
            <a:custGeom>
              <a:rect b="b" l="l" r="r" t="t"/>
              <a:pathLst>
                <a:path extrusionOk="0" h="1630" w="1273">
                  <a:moveTo>
                    <a:pt x="621" y="1"/>
                  </a:moveTo>
                  <a:lnTo>
                    <a:pt x="1" y="962"/>
                  </a:lnTo>
                  <a:lnTo>
                    <a:pt x="373" y="1629"/>
                  </a:lnTo>
                  <a:lnTo>
                    <a:pt x="1102" y="1490"/>
                  </a:lnTo>
                  <a:lnTo>
                    <a:pt x="1273" y="776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76"/>
            <p:cNvSpPr/>
            <p:nvPr/>
          </p:nvSpPr>
          <p:spPr>
            <a:xfrm>
              <a:off x="1804400" y="2671175"/>
              <a:ext cx="51600" cy="277650"/>
            </a:xfrm>
            <a:custGeom>
              <a:rect b="b" l="l" r="r" t="t"/>
              <a:pathLst>
                <a:path extrusionOk="0" h="11106" w="2064">
                  <a:moveTo>
                    <a:pt x="807" y="1"/>
                  </a:moveTo>
                  <a:lnTo>
                    <a:pt x="78" y="140"/>
                  </a:lnTo>
                  <a:lnTo>
                    <a:pt x="1" y="8515"/>
                  </a:lnTo>
                  <a:lnTo>
                    <a:pt x="1071" y="11106"/>
                  </a:lnTo>
                  <a:lnTo>
                    <a:pt x="2063" y="8298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76"/>
            <p:cNvSpPr/>
            <p:nvPr/>
          </p:nvSpPr>
          <p:spPr>
            <a:xfrm>
              <a:off x="1897850" y="2716550"/>
              <a:ext cx="68275" cy="251650"/>
            </a:xfrm>
            <a:custGeom>
              <a:rect b="b" l="l" r="r" t="t"/>
              <a:pathLst>
                <a:path extrusionOk="0" h="10066" w="2731">
                  <a:moveTo>
                    <a:pt x="2191" y="1"/>
                  </a:moveTo>
                  <a:cubicBezTo>
                    <a:pt x="2139" y="1"/>
                    <a:pt x="2085" y="6"/>
                    <a:pt x="2032" y="16"/>
                  </a:cubicBezTo>
                  <a:cubicBezTo>
                    <a:pt x="1738" y="47"/>
                    <a:pt x="1489" y="248"/>
                    <a:pt x="1350" y="497"/>
                  </a:cubicBezTo>
                  <a:cubicBezTo>
                    <a:pt x="1055" y="993"/>
                    <a:pt x="0" y="5878"/>
                    <a:pt x="156" y="7011"/>
                  </a:cubicBezTo>
                  <a:cubicBezTo>
                    <a:pt x="311" y="8050"/>
                    <a:pt x="435" y="10035"/>
                    <a:pt x="435" y="10050"/>
                  </a:cubicBezTo>
                  <a:lnTo>
                    <a:pt x="636" y="10066"/>
                  </a:lnTo>
                  <a:cubicBezTo>
                    <a:pt x="636" y="10050"/>
                    <a:pt x="497" y="8081"/>
                    <a:pt x="342" y="7011"/>
                  </a:cubicBezTo>
                  <a:cubicBezTo>
                    <a:pt x="171" y="5894"/>
                    <a:pt x="1241" y="1101"/>
                    <a:pt x="1505" y="590"/>
                  </a:cubicBezTo>
                  <a:cubicBezTo>
                    <a:pt x="1598" y="372"/>
                    <a:pt x="1815" y="248"/>
                    <a:pt x="2048" y="202"/>
                  </a:cubicBezTo>
                  <a:cubicBezTo>
                    <a:pt x="2088" y="196"/>
                    <a:pt x="2128" y="193"/>
                    <a:pt x="2167" y="193"/>
                  </a:cubicBezTo>
                  <a:cubicBezTo>
                    <a:pt x="2323" y="193"/>
                    <a:pt x="2467" y="242"/>
                    <a:pt x="2591" y="341"/>
                  </a:cubicBezTo>
                  <a:lnTo>
                    <a:pt x="2730" y="202"/>
                  </a:lnTo>
                  <a:cubicBezTo>
                    <a:pt x="2572" y="68"/>
                    <a:pt x="2385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76"/>
            <p:cNvSpPr/>
            <p:nvPr/>
          </p:nvSpPr>
          <p:spPr>
            <a:xfrm>
              <a:off x="1969200" y="2728950"/>
              <a:ext cx="150850" cy="160175"/>
            </a:xfrm>
            <a:custGeom>
              <a:rect b="b" l="l" r="r" t="t"/>
              <a:pathLst>
                <a:path extrusionOk="0" h="6407" w="6034">
                  <a:moveTo>
                    <a:pt x="574" y="1"/>
                  </a:moveTo>
                  <a:lnTo>
                    <a:pt x="0" y="528"/>
                  </a:lnTo>
                  <a:lnTo>
                    <a:pt x="5460" y="6406"/>
                  </a:lnTo>
                  <a:lnTo>
                    <a:pt x="6033" y="5879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76"/>
            <p:cNvSpPr/>
            <p:nvPr/>
          </p:nvSpPr>
          <p:spPr>
            <a:xfrm>
              <a:off x="1960275" y="2718875"/>
              <a:ext cx="20575" cy="21350"/>
            </a:xfrm>
            <a:custGeom>
              <a:rect b="b" l="l" r="r" t="t"/>
              <a:pathLst>
                <a:path extrusionOk="0" h="854" w="823">
                  <a:moveTo>
                    <a:pt x="357" y="0"/>
                  </a:moveTo>
                  <a:lnTo>
                    <a:pt x="1" y="342"/>
                  </a:lnTo>
                  <a:lnTo>
                    <a:pt x="466" y="853"/>
                  </a:lnTo>
                  <a:lnTo>
                    <a:pt x="823" y="51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76"/>
            <p:cNvSpPr/>
            <p:nvPr/>
          </p:nvSpPr>
          <p:spPr>
            <a:xfrm>
              <a:off x="1969975" y="2727800"/>
              <a:ext cx="10875" cy="11650"/>
            </a:xfrm>
            <a:custGeom>
              <a:rect b="b" l="l" r="r" t="t"/>
              <a:pathLst>
                <a:path extrusionOk="0" h="466" w="435">
                  <a:moveTo>
                    <a:pt x="310" y="0"/>
                  </a:moveTo>
                  <a:lnTo>
                    <a:pt x="0" y="388"/>
                  </a:lnTo>
                  <a:lnTo>
                    <a:pt x="78" y="465"/>
                  </a:lnTo>
                  <a:lnTo>
                    <a:pt x="435" y="14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76"/>
            <p:cNvSpPr/>
            <p:nvPr/>
          </p:nvSpPr>
          <p:spPr>
            <a:xfrm>
              <a:off x="2108400" y="2878625"/>
              <a:ext cx="15525" cy="15150"/>
            </a:xfrm>
            <a:custGeom>
              <a:rect b="b" l="l" r="r" t="t"/>
              <a:pathLst>
                <a:path extrusionOk="0" h="606" w="621">
                  <a:moveTo>
                    <a:pt x="357" y="0"/>
                  </a:moveTo>
                  <a:lnTo>
                    <a:pt x="0" y="326"/>
                  </a:lnTo>
                  <a:lnTo>
                    <a:pt x="264" y="605"/>
                  </a:lnTo>
                  <a:lnTo>
                    <a:pt x="621" y="27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76"/>
            <p:cNvSpPr/>
            <p:nvPr/>
          </p:nvSpPr>
          <p:spPr>
            <a:xfrm>
              <a:off x="2108775" y="2878225"/>
              <a:ext cx="10500" cy="12050"/>
            </a:xfrm>
            <a:custGeom>
              <a:rect b="b" l="l" r="r" t="t"/>
              <a:pathLst>
                <a:path extrusionOk="0" h="482" w="420">
                  <a:moveTo>
                    <a:pt x="342" y="1"/>
                  </a:moveTo>
                  <a:lnTo>
                    <a:pt x="1" y="342"/>
                  </a:lnTo>
                  <a:lnTo>
                    <a:pt x="109" y="482"/>
                  </a:lnTo>
                  <a:lnTo>
                    <a:pt x="419" y="78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76"/>
            <p:cNvSpPr/>
            <p:nvPr/>
          </p:nvSpPr>
          <p:spPr>
            <a:xfrm>
              <a:off x="2118475" y="2888700"/>
              <a:ext cx="18625" cy="19400"/>
            </a:xfrm>
            <a:custGeom>
              <a:rect b="b" l="l" r="r" t="t"/>
              <a:pathLst>
                <a:path extrusionOk="0" h="776" w="745">
                  <a:moveTo>
                    <a:pt x="93" y="1"/>
                  </a:moveTo>
                  <a:lnTo>
                    <a:pt x="0" y="94"/>
                  </a:lnTo>
                  <a:lnTo>
                    <a:pt x="636" y="776"/>
                  </a:lnTo>
                  <a:lnTo>
                    <a:pt x="745" y="683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76"/>
            <p:cNvSpPr/>
            <p:nvPr/>
          </p:nvSpPr>
          <p:spPr>
            <a:xfrm>
              <a:off x="1661325" y="2586925"/>
              <a:ext cx="125350" cy="398575"/>
            </a:xfrm>
            <a:custGeom>
              <a:rect b="b" l="l" r="r" t="t"/>
              <a:pathLst>
                <a:path extrusionOk="0" h="15943" w="5014">
                  <a:moveTo>
                    <a:pt x="3193" y="0"/>
                  </a:moveTo>
                  <a:cubicBezTo>
                    <a:pt x="2741" y="0"/>
                    <a:pt x="2217" y="1115"/>
                    <a:pt x="2001" y="1820"/>
                  </a:cubicBezTo>
                  <a:cubicBezTo>
                    <a:pt x="528" y="6519"/>
                    <a:pt x="1" y="14848"/>
                    <a:pt x="1397" y="15825"/>
                  </a:cubicBezTo>
                  <a:cubicBezTo>
                    <a:pt x="1515" y="15905"/>
                    <a:pt x="1636" y="15943"/>
                    <a:pt x="1759" y="15943"/>
                  </a:cubicBezTo>
                  <a:cubicBezTo>
                    <a:pt x="3252" y="15943"/>
                    <a:pt x="5014" y="10486"/>
                    <a:pt x="4871" y="10257"/>
                  </a:cubicBezTo>
                  <a:cubicBezTo>
                    <a:pt x="4747" y="10055"/>
                    <a:pt x="4219" y="5325"/>
                    <a:pt x="3878" y="1835"/>
                  </a:cubicBezTo>
                  <a:cubicBezTo>
                    <a:pt x="3750" y="472"/>
                    <a:pt x="3486" y="0"/>
                    <a:pt x="3193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76"/>
            <p:cNvSpPr/>
            <p:nvPr/>
          </p:nvSpPr>
          <p:spPr>
            <a:xfrm>
              <a:off x="1659775" y="2585675"/>
              <a:ext cx="124100" cy="401300"/>
            </a:xfrm>
            <a:custGeom>
              <a:rect b="b" l="l" r="r" t="t"/>
              <a:pathLst>
                <a:path extrusionOk="0" h="16052" w="4964">
                  <a:moveTo>
                    <a:pt x="3204" y="1"/>
                  </a:moveTo>
                  <a:cubicBezTo>
                    <a:pt x="2860" y="1"/>
                    <a:pt x="2440" y="537"/>
                    <a:pt x="2001" y="1715"/>
                  </a:cubicBezTo>
                  <a:cubicBezTo>
                    <a:pt x="1102" y="4072"/>
                    <a:pt x="1" y="10741"/>
                    <a:pt x="559" y="13874"/>
                  </a:cubicBezTo>
                  <a:cubicBezTo>
                    <a:pt x="826" y="15399"/>
                    <a:pt x="1313" y="16052"/>
                    <a:pt x="1877" y="16052"/>
                  </a:cubicBezTo>
                  <a:cubicBezTo>
                    <a:pt x="2426" y="16052"/>
                    <a:pt x="3048" y="15434"/>
                    <a:pt x="3614" y="14401"/>
                  </a:cubicBezTo>
                  <a:cubicBezTo>
                    <a:pt x="4560" y="12664"/>
                    <a:pt x="4964" y="10291"/>
                    <a:pt x="4964" y="10291"/>
                  </a:cubicBezTo>
                  <a:cubicBezTo>
                    <a:pt x="4871" y="9795"/>
                    <a:pt x="4235" y="3498"/>
                    <a:pt x="3956" y="1544"/>
                  </a:cubicBezTo>
                  <a:cubicBezTo>
                    <a:pt x="3823" y="552"/>
                    <a:pt x="3552" y="1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76"/>
            <p:cNvSpPr/>
            <p:nvPr/>
          </p:nvSpPr>
          <p:spPr>
            <a:xfrm>
              <a:off x="1766400" y="2687075"/>
              <a:ext cx="19800" cy="176050"/>
            </a:xfrm>
            <a:custGeom>
              <a:rect b="b" l="l" r="r" t="t"/>
              <a:pathLst>
                <a:path extrusionOk="0" h="7042" w="792">
                  <a:moveTo>
                    <a:pt x="1" y="1"/>
                  </a:moveTo>
                  <a:cubicBezTo>
                    <a:pt x="47" y="590"/>
                    <a:pt x="78" y="1164"/>
                    <a:pt x="140" y="1769"/>
                  </a:cubicBezTo>
                  <a:cubicBezTo>
                    <a:pt x="202" y="2374"/>
                    <a:pt x="249" y="2947"/>
                    <a:pt x="311" y="3537"/>
                  </a:cubicBezTo>
                  <a:cubicBezTo>
                    <a:pt x="373" y="4142"/>
                    <a:pt x="451" y="4715"/>
                    <a:pt x="528" y="5305"/>
                  </a:cubicBezTo>
                  <a:cubicBezTo>
                    <a:pt x="606" y="5879"/>
                    <a:pt x="699" y="6468"/>
                    <a:pt x="792" y="7042"/>
                  </a:cubicBezTo>
                  <a:cubicBezTo>
                    <a:pt x="761" y="6468"/>
                    <a:pt x="714" y="5879"/>
                    <a:pt x="668" y="5274"/>
                  </a:cubicBezTo>
                  <a:cubicBezTo>
                    <a:pt x="606" y="4684"/>
                    <a:pt x="544" y="4095"/>
                    <a:pt x="482" y="3521"/>
                  </a:cubicBezTo>
                  <a:cubicBezTo>
                    <a:pt x="435" y="2916"/>
                    <a:pt x="357" y="2327"/>
                    <a:pt x="280" y="1753"/>
                  </a:cubicBezTo>
                  <a:cubicBezTo>
                    <a:pt x="202" y="1164"/>
                    <a:pt x="94" y="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76"/>
            <p:cNvSpPr/>
            <p:nvPr/>
          </p:nvSpPr>
          <p:spPr>
            <a:xfrm>
              <a:off x="1770675" y="2697925"/>
              <a:ext cx="3125" cy="23300"/>
            </a:xfrm>
            <a:custGeom>
              <a:rect b="b" l="l" r="r" t="t"/>
              <a:pathLst>
                <a:path extrusionOk="0" h="932" w="125">
                  <a:moveTo>
                    <a:pt x="109" y="1"/>
                  </a:moveTo>
                  <a:cubicBezTo>
                    <a:pt x="62" y="156"/>
                    <a:pt x="47" y="311"/>
                    <a:pt x="31" y="466"/>
                  </a:cubicBezTo>
                  <a:cubicBezTo>
                    <a:pt x="0" y="621"/>
                    <a:pt x="0" y="776"/>
                    <a:pt x="0" y="931"/>
                  </a:cubicBezTo>
                  <a:cubicBezTo>
                    <a:pt x="47" y="776"/>
                    <a:pt x="78" y="621"/>
                    <a:pt x="109" y="466"/>
                  </a:cubicBezTo>
                  <a:cubicBezTo>
                    <a:pt x="124" y="311"/>
                    <a:pt x="124" y="15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76"/>
            <p:cNvSpPr/>
            <p:nvPr/>
          </p:nvSpPr>
          <p:spPr>
            <a:xfrm>
              <a:off x="1676850" y="2799025"/>
              <a:ext cx="250875" cy="190575"/>
            </a:xfrm>
            <a:custGeom>
              <a:rect b="b" l="l" r="r" t="t"/>
              <a:pathLst>
                <a:path extrusionOk="0" h="7623" w="10035">
                  <a:moveTo>
                    <a:pt x="9266" y="0"/>
                  </a:moveTo>
                  <a:cubicBezTo>
                    <a:pt x="9254" y="0"/>
                    <a:pt x="9241" y="2"/>
                    <a:pt x="9228" y="5"/>
                  </a:cubicBezTo>
                  <a:cubicBezTo>
                    <a:pt x="8220" y="237"/>
                    <a:pt x="4343" y="1385"/>
                    <a:pt x="4064" y="1494"/>
                  </a:cubicBezTo>
                  <a:cubicBezTo>
                    <a:pt x="1784" y="2502"/>
                    <a:pt x="0" y="6922"/>
                    <a:pt x="838" y="7372"/>
                  </a:cubicBezTo>
                  <a:cubicBezTo>
                    <a:pt x="1161" y="7542"/>
                    <a:pt x="1526" y="7623"/>
                    <a:pt x="1984" y="7623"/>
                  </a:cubicBezTo>
                  <a:cubicBezTo>
                    <a:pt x="3284" y="7623"/>
                    <a:pt x="5329" y="6968"/>
                    <a:pt x="9275" y="5821"/>
                  </a:cubicBezTo>
                  <a:cubicBezTo>
                    <a:pt x="10007" y="5607"/>
                    <a:pt x="10034" y="0"/>
                    <a:pt x="926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76"/>
            <p:cNvSpPr/>
            <p:nvPr/>
          </p:nvSpPr>
          <p:spPr>
            <a:xfrm>
              <a:off x="1865275" y="2776250"/>
              <a:ext cx="232225" cy="190400"/>
            </a:xfrm>
            <a:custGeom>
              <a:rect b="b" l="l" r="r" t="t"/>
              <a:pathLst>
                <a:path extrusionOk="0" h="7616" w="9289">
                  <a:moveTo>
                    <a:pt x="4793" y="1"/>
                  </a:moveTo>
                  <a:cubicBezTo>
                    <a:pt x="3733" y="1"/>
                    <a:pt x="1" y="1583"/>
                    <a:pt x="1" y="1583"/>
                  </a:cubicBezTo>
                  <a:lnTo>
                    <a:pt x="544" y="7027"/>
                  </a:lnTo>
                  <a:cubicBezTo>
                    <a:pt x="1012" y="7055"/>
                    <a:pt x="3350" y="7616"/>
                    <a:pt x="4410" y="7616"/>
                  </a:cubicBezTo>
                  <a:cubicBezTo>
                    <a:pt x="4508" y="7616"/>
                    <a:pt x="4595" y="7611"/>
                    <a:pt x="4669" y="7600"/>
                  </a:cubicBezTo>
                  <a:cubicBezTo>
                    <a:pt x="5553" y="7492"/>
                    <a:pt x="6918" y="7337"/>
                    <a:pt x="7306" y="6515"/>
                  </a:cubicBezTo>
                  <a:cubicBezTo>
                    <a:pt x="7430" y="6205"/>
                    <a:pt x="7445" y="5863"/>
                    <a:pt x="7352" y="5538"/>
                  </a:cubicBezTo>
                  <a:cubicBezTo>
                    <a:pt x="7352" y="5538"/>
                    <a:pt x="8050" y="4964"/>
                    <a:pt x="7957" y="4468"/>
                  </a:cubicBezTo>
                  <a:cubicBezTo>
                    <a:pt x="7880" y="4157"/>
                    <a:pt x="7724" y="3863"/>
                    <a:pt x="7492" y="3645"/>
                  </a:cubicBezTo>
                  <a:cubicBezTo>
                    <a:pt x="7492" y="3645"/>
                    <a:pt x="8236" y="3211"/>
                    <a:pt x="8081" y="2684"/>
                  </a:cubicBezTo>
                  <a:cubicBezTo>
                    <a:pt x="7973" y="2234"/>
                    <a:pt x="7538" y="1986"/>
                    <a:pt x="7538" y="1986"/>
                  </a:cubicBezTo>
                  <a:lnTo>
                    <a:pt x="7538" y="1986"/>
                  </a:lnTo>
                  <a:cubicBezTo>
                    <a:pt x="7538" y="1986"/>
                    <a:pt x="7596" y="1989"/>
                    <a:pt x="7691" y="1989"/>
                  </a:cubicBezTo>
                  <a:cubicBezTo>
                    <a:pt x="8117" y="1989"/>
                    <a:pt x="9288" y="1937"/>
                    <a:pt x="9275" y="1366"/>
                  </a:cubicBezTo>
                  <a:cubicBezTo>
                    <a:pt x="9229" y="280"/>
                    <a:pt x="5708" y="1"/>
                    <a:pt x="4809" y="1"/>
                  </a:cubicBezTo>
                  <a:cubicBezTo>
                    <a:pt x="4804" y="1"/>
                    <a:pt x="4799" y="1"/>
                    <a:pt x="4793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76"/>
            <p:cNvSpPr/>
            <p:nvPr/>
          </p:nvSpPr>
          <p:spPr>
            <a:xfrm>
              <a:off x="1981600" y="2818525"/>
              <a:ext cx="72925" cy="7775"/>
            </a:xfrm>
            <a:custGeom>
              <a:rect b="b" l="l" r="r" t="t"/>
              <a:pathLst>
                <a:path extrusionOk="0" h="311" w="2917">
                  <a:moveTo>
                    <a:pt x="16" y="0"/>
                  </a:moveTo>
                  <a:lnTo>
                    <a:pt x="1" y="16"/>
                  </a:lnTo>
                  <a:cubicBezTo>
                    <a:pt x="1" y="16"/>
                    <a:pt x="1" y="47"/>
                    <a:pt x="16" y="47"/>
                  </a:cubicBezTo>
                  <a:cubicBezTo>
                    <a:pt x="978" y="47"/>
                    <a:pt x="1939" y="295"/>
                    <a:pt x="2870" y="310"/>
                  </a:cubicBezTo>
                  <a:cubicBezTo>
                    <a:pt x="2885" y="310"/>
                    <a:pt x="2916" y="310"/>
                    <a:pt x="2885" y="264"/>
                  </a:cubicBezTo>
                  <a:cubicBezTo>
                    <a:pt x="1955" y="31"/>
                    <a:pt x="978" y="16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76"/>
            <p:cNvSpPr/>
            <p:nvPr/>
          </p:nvSpPr>
          <p:spPr>
            <a:xfrm>
              <a:off x="1983150" y="2864800"/>
              <a:ext cx="69825" cy="5700"/>
            </a:xfrm>
            <a:custGeom>
              <a:rect b="b" l="l" r="r" t="t"/>
              <a:pathLst>
                <a:path extrusionOk="0" h="228" w="2793">
                  <a:moveTo>
                    <a:pt x="2392" y="0"/>
                  </a:moveTo>
                  <a:cubicBezTo>
                    <a:pt x="2300" y="0"/>
                    <a:pt x="2206" y="4"/>
                    <a:pt x="2110" y="10"/>
                  </a:cubicBezTo>
                  <a:cubicBezTo>
                    <a:pt x="1877" y="26"/>
                    <a:pt x="1645" y="26"/>
                    <a:pt x="1412" y="57"/>
                  </a:cubicBezTo>
                  <a:cubicBezTo>
                    <a:pt x="947" y="88"/>
                    <a:pt x="481" y="135"/>
                    <a:pt x="16" y="181"/>
                  </a:cubicBezTo>
                  <a:cubicBezTo>
                    <a:pt x="1" y="181"/>
                    <a:pt x="1" y="228"/>
                    <a:pt x="16" y="228"/>
                  </a:cubicBezTo>
                  <a:cubicBezTo>
                    <a:pt x="481" y="181"/>
                    <a:pt x="947" y="166"/>
                    <a:pt x="1396" y="150"/>
                  </a:cubicBezTo>
                  <a:cubicBezTo>
                    <a:pt x="1629" y="150"/>
                    <a:pt x="1862" y="135"/>
                    <a:pt x="2094" y="135"/>
                  </a:cubicBezTo>
                  <a:cubicBezTo>
                    <a:pt x="2149" y="138"/>
                    <a:pt x="2204" y="140"/>
                    <a:pt x="2259" y="140"/>
                  </a:cubicBezTo>
                  <a:cubicBezTo>
                    <a:pt x="2426" y="140"/>
                    <a:pt x="2595" y="123"/>
                    <a:pt x="2746" y="88"/>
                  </a:cubicBezTo>
                  <a:cubicBezTo>
                    <a:pt x="2777" y="88"/>
                    <a:pt x="2777" y="72"/>
                    <a:pt x="2777" y="57"/>
                  </a:cubicBezTo>
                  <a:cubicBezTo>
                    <a:pt x="2792" y="57"/>
                    <a:pt x="2777" y="26"/>
                    <a:pt x="2777" y="26"/>
                  </a:cubicBezTo>
                  <a:cubicBezTo>
                    <a:pt x="2650" y="8"/>
                    <a:pt x="2522" y="0"/>
                    <a:pt x="2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76"/>
            <p:cNvSpPr/>
            <p:nvPr/>
          </p:nvSpPr>
          <p:spPr>
            <a:xfrm>
              <a:off x="1986650" y="2914400"/>
              <a:ext cx="62800" cy="6125"/>
            </a:xfrm>
            <a:custGeom>
              <a:rect b="b" l="l" r="r" t="t"/>
              <a:pathLst>
                <a:path extrusionOk="0" h="245" w="2512">
                  <a:moveTo>
                    <a:pt x="2497" y="27"/>
                  </a:moveTo>
                  <a:cubicBezTo>
                    <a:pt x="2502" y="32"/>
                    <a:pt x="2506" y="34"/>
                    <a:pt x="2508" y="34"/>
                  </a:cubicBezTo>
                  <a:cubicBezTo>
                    <a:pt x="2511" y="34"/>
                    <a:pt x="2508" y="27"/>
                    <a:pt x="2497" y="27"/>
                  </a:cubicBezTo>
                  <a:close/>
                  <a:moveTo>
                    <a:pt x="2318" y="0"/>
                  </a:moveTo>
                  <a:cubicBezTo>
                    <a:pt x="2182" y="0"/>
                    <a:pt x="2034" y="32"/>
                    <a:pt x="1908" y="43"/>
                  </a:cubicBezTo>
                  <a:lnTo>
                    <a:pt x="1272" y="105"/>
                  </a:lnTo>
                  <a:cubicBezTo>
                    <a:pt x="853" y="136"/>
                    <a:pt x="419" y="182"/>
                    <a:pt x="16" y="198"/>
                  </a:cubicBezTo>
                  <a:cubicBezTo>
                    <a:pt x="0" y="198"/>
                    <a:pt x="0" y="244"/>
                    <a:pt x="16" y="244"/>
                  </a:cubicBezTo>
                  <a:lnTo>
                    <a:pt x="1287" y="182"/>
                  </a:lnTo>
                  <a:cubicBezTo>
                    <a:pt x="1505" y="167"/>
                    <a:pt x="1722" y="167"/>
                    <a:pt x="1939" y="136"/>
                  </a:cubicBezTo>
                  <a:cubicBezTo>
                    <a:pt x="2109" y="120"/>
                    <a:pt x="2342" y="120"/>
                    <a:pt x="2497" y="27"/>
                  </a:cubicBezTo>
                  <a:cubicBezTo>
                    <a:pt x="2443" y="7"/>
                    <a:pt x="2381" y="0"/>
                    <a:pt x="2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76"/>
            <p:cNvSpPr/>
            <p:nvPr/>
          </p:nvSpPr>
          <p:spPr>
            <a:xfrm>
              <a:off x="1676850" y="2800675"/>
              <a:ext cx="214825" cy="190375"/>
            </a:xfrm>
            <a:custGeom>
              <a:rect b="b" l="l" r="r" t="t"/>
              <a:pathLst>
                <a:path extrusionOk="0" h="7615" w="8593">
                  <a:moveTo>
                    <a:pt x="8592" y="1"/>
                  </a:moveTo>
                  <a:lnTo>
                    <a:pt x="4296" y="1350"/>
                  </a:lnTo>
                  <a:cubicBezTo>
                    <a:pt x="1675" y="2265"/>
                    <a:pt x="0" y="6841"/>
                    <a:pt x="791" y="7352"/>
                  </a:cubicBezTo>
                  <a:cubicBezTo>
                    <a:pt x="1088" y="7542"/>
                    <a:pt x="1597" y="7614"/>
                    <a:pt x="2198" y="7614"/>
                  </a:cubicBezTo>
                  <a:cubicBezTo>
                    <a:pt x="4049" y="7614"/>
                    <a:pt x="6762" y="6934"/>
                    <a:pt x="6762" y="6934"/>
                  </a:cubicBezTo>
                  <a:lnTo>
                    <a:pt x="85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76"/>
            <p:cNvSpPr/>
            <p:nvPr/>
          </p:nvSpPr>
          <p:spPr>
            <a:xfrm>
              <a:off x="1721425" y="2834025"/>
              <a:ext cx="63625" cy="57375"/>
            </a:xfrm>
            <a:custGeom>
              <a:rect b="b" l="l" r="r" t="t"/>
              <a:pathLst>
                <a:path extrusionOk="0" h="2295" w="2545">
                  <a:moveTo>
                    <a:pt x="2513" y="1"/>
                  </a:moveTo>
                  <a:cubicBezTo>
                    <a:pt x="1009" y="544"/>
                    <a:pt x="249" y="1784"/>
                    <a:pt x="1" y="2265"/>
                  </a:cubicBezTo>
                  <a:cubicBezTo>
                    <a:pt x="295" y="1846"/>
                    <a:pt x="1459" y="544"/>
                    <a:pt x="2544" y="16"/>
                  </a:cubicBezTo>
                  <a:cubicBezTo>
                    <a:pt x="2544" y="16"/>
                    <a:pt x="2544" y="1"/>
                    <a:pt x="2513" y="1"/>
                  </a:cubicBezTo>
                  <a:close/>
                  <a:moveTo>
                    <a:pt x="1" y="2265"/>
                  </a:moveTo>
                  <a:cubicBezTo>
                    <a:pt x="1" y="2282"/>
                    <a:pt x="5" y="2294"/>
                    <a:pt x="7" y="2294"/>
                  </a:cubicBezTo>
                  <a:cubicBezTo>
                    <a:pt x="8" y="2294"/>
                    <a:pt x="8" y="2286"/>
                    <a:pt x="1" y="2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76"/>
            <p:cNvSpPr/>
            <p:nvPr/>
          </p:nvSpPr>
          <p:spPr>
            <a:xfrm>
              <a:off x="1806725" y="2822225"/>
              <a:ext cx="39575" cy="147450"/>
            </a:xfrm>
            <a:custGeom>
              <a:rect b="b" l="l" r="r" t="t"/>
              <a:pathLst>
                <a:path extrusionOk="0" h="5898" w="1583">
                  <a:moveTo>
                    <a:pt x="1571" y="0"/>
                  </a:moveTo>
                  <a:cubicBezTo>
                    <a:pt x="1569" y="0"/>
                    <a:pt x="1567" y="2"/>
                    <a:pt x="1567" y="7"/>
                  </a:cubicBezTo>
                  <a:cubicBezTo>
                    <a:pt x="1428" y="442"/>
                    <a:pt x="1288" y="860"/>
                    <a:pt x="1179" y="1295"/>
                  </a:cubicBezTo>
                  <a:cubicBezTo>
                    <a:pt x="962" y="2039"/>
                    <a:pt x="761" y="2799"/>
                    <a:pt x="559" y="3575"/>
                  </a:cubicBezTo>
                  <a:cubicBezTo>
                    <a:pt x="373" y="4350"/>
                    <a:pt x="156" y="5110"/>
                    <a:pt x="1" y="5886"/>
                  </a:cubicBezTo>
                  <a:cubicBezTo>
                    <a:pt x="1" y="5893"/>
                    <a:pt x="5" y="5897"/>
                    <a:pt x="8" y="5897"/>
                  </a:cubicBezTo>
                  <a:cubicBezTo>
                    <a:pt x="12" y="5897"/>
                    <a:pt x="16" y="5893"/>
                    <a:pt x="16" y="5886"/>
                  </a:cubicBezTo>
                  <a:cubicBezTo>
                    <a:pt x="156" y="5451"/>
                    <a:pt x="295" y="5032"/>
                    <a:pt x="404" y="4598"/>
                  </a:cubicBezTo>
                  <a:cubicBezTo>
                    <a:pt x="621" y="3854"/>
                    <a:pt x="823" y="3094"/>
                    <a:pt x="1024" y="2318"/>
                  </a:cubicBezTo>
                  <a:cubicBezTo>
                    <a:pt x="1210" y="1543"/>
                    <a:pt x="1428" y="783"/>
                    <a:pt x="1583" y="7"/>
                  </a:cubicBezTo>
                  <a:cubicBezTo>
                    <a:pt x="1583" y="7"/>
                    <a:pt x="1576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76"/>
            <p:cNvSpPr/>
            <p:nvPr/>
          </p:nvSpPr>
          <p:spPr>
            <a:xfrm>
              <a:off x="1775800" y="2799125"/>
              <a:ext cx="117025" cy="39450"/>
            </a:xfrm>
            <a:custGeom>
              <a:rect b="b" l="l" r="r" t="t"/>
              <a:pathLst>
                <a:path extrusionOk="0" h="1578" w="4681">
                  <a:moveTo>
                    <a:pt x="4603" y="1"/>
                  </a:moveTo>
                  <a:cubicBezTo>
                    <a:pt x="4293" y="63"/>
                    <a:pt x="4014" y="140"/>
                    <a:pt x="3719" y="233"/>
                  </a:cubicBezTo>
                  <a:cubicBezTo>
                    <a:pt x="3425" y="327"/>
                    <a:pt x="3130" y="404"/>
                    <a:pt x="2851" y="513"/>
                  </a:cubicBezTo>
                  <a:cubicBezTo>
                    <a:pt x="2261" y="699"/>
                    <a:pt x="1005" y="1024"/>
                    <a:pt x="12" y="1552"/>
                  </a:cubicBezTo>
                  <a:cubicBezTo>
                    <a:pt x="1" y="1552"/>
                    <a:pt x="50" y="1578"/>
                    <a:pt x="76" y="1578"/>
                  </a:cubicBezTo>
                  <a:cubicBezTo>
                    <a:pt x="84" y="1578"/>
                    <a:pt x="90" y="1575"/>
                    <a:pt x="90" y="1567"/>
                  </a:cubicBezTo>
                  <a:cubicBezTo>
                    <a:pt x="555" y="1304"/>
                    <a:pt x="4278" y="233"/>
                    <a:pt x="4572" y="125"/>
                  </a:cubicBezTo>
                  <a:lnTo>
                    <a:pt x="4572" y="202"/>
                  </a:lnTo>
                  <a:cubicBezTo>
                    <a:pt x="4572" y="218"/>
                    <a:pt x="4588" y="218"/>
                    <a:pt x="4603" y="218"/>
                  </a:cubicBezTo>
                  <a:lnTo>
                    <a:pt x="4665" y="94"/>
                  </a:lnTo>
                  <a:cubicBezTo>
                    <a:pt x="4681" y="78"/>
                    <a:pt x="4665" y="47"/>
                    <a:pt x="4650" y="47"/>
                  </a:cubicBezTo>
                  <a:cubicBezTo>
                    <a:pt x="4634" y="1"/>
                    <a:pt x="4603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76"/>
            <p:cNvSpPr/>
            <p:nvPr/>
          </p:nvSpPr>
          <p:spPr>
            <a:xfrm>
              <a:off x="1669075" y="2711900"/>
              <a:ext cx="19800" cy="254375"/>
            </a:xfrm>
            <a:custGeom>
              <a:rect b="b" l="l" r="r" t="t"/>
              <a:pathLst>
                <a:path extrusionOk="0" h="10175" w="792">
                  <a:moveTo>
                    <a:pt x="792" y="0"/>
                  </a:moveTo>
                  <a:lnTo>
                    <a:pt x="792" y="0"/>
                  </a:lnTo>
                  <a:cubicBezTo>
                    <a:pt x="637" y="853"/>
                    <a:pt x="482" y="1691"/>
                    <a:pt x="373" y="2544"/>
                  </a:cubicBezTo>
                  <a:cubicBezTo>
                    <a:pt x="233" y="3397"/>
                    <a:pt x="140" y="4250"/>
                    <a:pt x="78" y="5103"/>
                  </a:cubicBezTo>
                  <a:cubicBezTo>
                    <a:pt x="1" y="5956"/>
                    <a:pt x="1" y="6824"/>
                    <a:pt x="32" y="7677"/>
                  </a:cubicBezTo>
                  <a:cubicBezTo>
                    <a:pt x="63" y="7895"/>
                    <a:pt x="63" y="8096"/>
                    <a:pt x="94" y="8313"/>
                  </a:cubicBezTo>
                  <a:cubicBezTo>
                    <a:pt x="109" y="8437"/>
                    <a:pt x="109" y="8546"/>
                    <a:pt x="140" y="8655"/>
                  </a:cubicBezTo>
                  <a:lnTo>
                    <a:pt x="187" y="8965"/>
                  </a:lnTo>
                  <a:cubicBezTo>
                    <a:pt x="264" y="9383"/>
                    <a:pt x="404" y="9787"/>
                    <a:pt x="575" y="10174"/>
                  </a:cubicBezTo>
                  <a:cubicBezTo>
                    <a:pt x="264" y="9383"/>
                    <a:pt x="187" y="8515"/>
                    <a:pt x="171" y="7677"/>
                  </a:cubicBezTo>
                  <a:lnTo>
                    <a:pt x="171" y="7042"/>
                  </a:lnTo>
                  <a:lnTo>
                    <a:pt x="187" y="6406"/>
                  </a:lnTo>
                  <a:lnTo>
                    <a:pt x="218" y="5754"/>
                  </a:lnTo>
                  <a:lnTo>
                    <a:pt x="249" y="5118"/>
                  </a:lnTo>
                  <a:cubicBezTo>
                    <a:pt x="327" y="4265"/>
                    <a:pt x="404" y="3412"/>
                    <a:pt x="497" y="2559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76"/>
            <p:cNvSpPr/>
            <p:nvPr/>
          </p:nvSpPr>
          <p:spPr>
            <a:xfrm>
              <a:off x="1680725" y="2717325"/>
              <a:ext cx="3500" cy="23275"/>
            </a:xfrm>
            <a:custGeom>
              <a:rect b="b" l="l" r="r" t="t"/>
              <a:pathLst>
                <a:path extrusionOk="0" h="931" w="140">
                  <a:moveTo>
                    <a:pt x="78" y="0"/>
                  </a:moveTo>
                  <a:cubicBezTo>
                    <a:pt x="16" y="155"/>
                    <a:pt x="0" y="310"/>
                    <a:pt x="16" y="466"/>
                  </a:cubicBezTo>
                  <a:cubicBezTo>
                    <a:pt x="16" y="636"/>
                    <a:pt x="62" y="791"/>
                    <a:pt x="140" y="931"/>
                  </a:cubicBezTo>
                  <a:cubicBezTo>
                    <a:pt x="93" y="776"/>
                    <a:pt x="78" y="621"/>
                    <a:pt x="78" y="46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76"/>
            <p:cNvSpPr/>
            <p:nvPr/>
          </p:nvSpPr>
          <p:spPr>
            <a:xfrm>
              <a:off x="1754775" y="2496925"/>
              <a:ext cx="96950" cy="137125"/>
            </a:xfrm>
            <a:custGeom>
              <a:rect b="b" l="l" r="r" t="t"/>
              <a:pathLst>
                <a:path extrusionOk="0" h="5485" w="3878">
                  <a:moveTo>
                    <a:pt x="759" y="1"/>
                  </a:moveTo>
                  <a:cubicBezTo>
                    <a:pt x="750" y="1"/>
                    <a:pt x="745" y="3"/>
                    <a:pt x="745" y="7"/>
                  </a:cubicBezTo>
                  <a:cubicBezTo>
                    <a:pt x="667" y="534"/>
                    <a:pt x="528" y="1093"/>
                    <a:pt x="404" y="1604"/>
                  </a:cubicBezTo>
                  <a:cubicBezTo>
                    <a:pt x="202" y="2442"/>
                    <a:pt x="0" y="3093"/>
                    <a:pt x="16" y="3171"/>
                  </a:cubicBezTo>
                  <a:cubicBezTo>
                    <a:pt x="378" y="4152"/>
                    <a:pt x="1474" y="5485"/>
                    <a:pt x="2262" y="5485"/>
                  </a:cubicBezTo>
                  <a:cubicBezTo>
                    <a:pt x="2284" y="5485"/>
                    <a:pt x="2305" y="5484"/>
                    <a:pt x="2327" y="5482"/>
                  </a:cubicBezTo>
                  <a:cubicBezTo>
                    <a:pt x="3102" y="5404"/>
                    <a:pt x="3257" y="3915"/>
                    <a:pt x="3273" y="3481"/>
                  </a:cubicBezTo>
                  <a:lnTo>
                    <a:pt x="3273" y="3450"/>
                  </a:lnTo>
                  <a:cubicBezTo>
                    <a:pt x="3257" y="3372"/>
                    <a:pt x="3273" y="3310"/>
                    <a:pt x="3273" y="3233"/>
                  </a:cubicBezTo>
                  <a:cubicBezTo>
                    <a:pt x="3397" y="2333"/>
                    <a:pt x="3878" y="1294"/>
                    <a:pt x="3878" y="1294"/>
                  </a:cubicBezTo>
                  <a:cubicBezTo>
                    <a:pt x="3878" y="1294"/>
                    <a:pt x="989" y="1"/>
                    <a:pt x="75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76"/>
            <p:cNvSpPr/>
            <p:nvPr/>
          </p:nvSpPr>
          <p:spPr>
            <a:xfrm>
              <a:off x="1778050" y="2498250"/>
              <a:ext cx="73675" cy="85700"/>
            </a:xfrm>
            <a:custGeom>
              <a:rect b="b" l="l" r="r" t="t"/>
              <a:pathLst>
                <a:path extrusionOk="0" h="3428" w="2947">
                  <a:moveTo>
                    <a:pt x="0" y="0"/>
                  </a:moveTo>
                  <a:lnTo>
                    <a:pt x="0" y="0"/>
                  </a:lnTo>
                  <a:cubicBezTo>
                    <a:pt x="16" y="915"/>
                    <a:pt x="248" y="3102"/>
                    <a:pt x="2001" y="3397"/>
                  </a:cubicBezTo>
                  <a:cubicBezTo>
                    <a:pt x="2109" y="3412"/>
                    <a:pt x="2233" y="3428"/>
                    <a:pt x="2326" y="3428"/>
                  </a:cubicBezTo>
                  <a:lnTo>
                    <a:pt x="2326" y="3397"/>
                  </a:lnTo>
                  <a:cubicBezTo>
                    <a:pt x="2326" y="3319"/>
                    <a:pt x="2326" y="3242"/>
                    <a:pt x="2342" y="3180"/>
                  </a:cubicBezTo>
                  <a:cubicBezTo>
                    <a:pt x="2482" y="2265"/>
                    <a:pt x="2947" y="1226"/>
                    <a:pt x="2947" y="1226"/>
                  </a:cubicBezTo>
                  <a:cubicBezTo>
                    <a:pt x="2947" y="1226"/>
                    <a:pt x="682" y="249"/>
                    <a:pt x="0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76"/>
            <p:cNvSpPr/>
            <p:nvPr/>
          </p:nvSpPr>
          <p:spPr>
            <a:xfrm>
              <a:off x="1764075" y="2365900"/>
              <a:ext cx="159775" cy="200725"/>
            </a:xfrm>
            <a:custGeom>
              <a:rect b="b" l="l" r="r" t="t"/>
              <a:pathLst>
                <a:path extrusionOk="0" h="8029" w="6391">
                  <a:moveTo>
                    <a:pt x="3435" y="1"/>
                  </a:moveTo>
                  <a:cubicBezTo>
                    <a:pt x="2582" y="1"/>
                    <a:pt x="1732" y="343"/>
                    <a:pt x="1226" y="1060"/>
                  </a:cubicBezTo>
                  <a:cubicBezTo>
                    <a:pt x="497" y="2053"/>
                    <a:pt x="1" y="5449"/>
                    <a:pt x="544" y="6442"/>
                  </a:cubicBezTo>
                  <a:cubicBezTo>
                    <a:pt x="1074" y="7389"/>
                    <a:pt x="2073" y="8029"/>
                    <a:pt x="3080" y="8029"/>
                  </a:cubicBezTo>
                  <a:cubicBezTo>
                    <a:pt x="3574" y="8029"/>
                    <a:pt x="4070" y="7875"/>
                    <a:pt x="4514" y="7528"/>
                  </a:cubicBezTo>
                  <a:cubicBezTo>
                    <a:pt x="5817" y="6473"/>
                    <a:pt x="6391" y="2053"/>
                    <a:pt x="5739" y="1107"/>
                  </a:cubicBezTo>
                  <a:cubicBezTo>
                    <a:pt x="5238" y="382"/>
                    <a:pt x="4335" y="1"/>
                    <a:pt x="3435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76"/>
            <p:cNvSpPr/>
            <p:nvPr/>
          </p:nvSpPr>
          <p:spPr>
            <a:xfrm>
              <a:off x="1848225" y="2467625"/>
              <a:ext cx="8550" cy="14750"/>
            </a:xfrm>
            <a:custGeom>
              <a:rect b="b" l="l" r="r" t="t"/>
              <a:pathLst>
                <a:path extrusionOk="0" h="590" w="342">
                  <a:moveTo>
                    <a:pt x="310" y="0"/>
                  </a:moveTo>
                  <a:cubicBezTo>
                    <a:pt x="310" y="0"/>
                    <a:pt x="295" y="0"/>
                    <a:pt x="295" y="16"/>
                  </a:cubicBezTo>
                  <a:cubicBezTo>
                    <a:pt x="279" y="248"/>
                    <a:pt x="217" y="512"/>
                    <a:pt x="0" y="558"/>
                  </a:cubicBezTo>
                  <a:lnTo>
                    <a:pt x="0" y="589"/>
                  </a:lnTo>
                  <a:cubicBezTo>
                    <a:pt x="264" y="589"/>
                    <a:pt x="341" y="233"/>
                    <a:pt x="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76"/>
            <p:cNvSpPr/>
            <p:nvPr/>
          </p:nvSpPr>
          <p:spPr>
            <a:xfrm>
              <a:off x="1840125" y="2461275"/>
              <a:ext cx="19050" cy="18475"/>
            </a:xfrm>
            <a:custGeom>
              <a:rect b="b" l="l" r="r" t="t"/>
              <a:pathLst>
                <a:path extrusionOk="0" h="739" w="762">
                  <a:moveTo>
                    <a:pt x="410" y="0"/>
                  </a:moveTo>
                  <a:cubicBezTo>
                    <a:pt x="82" y="0"/>
                    <a:pt x="0" y="661"/>
                    <a:pt x="324" y="735"/>
                  </a:cubicBezTo>
                  <a:cubicBezTo>
                    <a:pt x="338" y="737"/>
                    <a:pt x="352" y="739"/>
                    <a:pt x="365" y="739"/>
                  </a:cubicBezTo>
                  <a:cubicBezTo>
                    <a:pt x="674" y="739"/>
                    <a:pt x="761" y="65"/>
                    <a:pt x="464" y="6"/>
                  </a:cubicBezTo>
                  <a:cubicBezTo>
                    <a:pt x="445" y="2"/>
                    <a:pt x="427" y="0"/>
                    <a:pt x="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76"/>
            <p:cNvSpPr/>
            <p:nvPr/>
          </p:nvSpPr>
          <p:spPr>
            <a:xfrm>
              <a:off x="1885825" y="2473050"/>
              <a:ext cx="6225" cy="15925"/>
            </a:xfrm>
            <a:custGeom>
              <a:rect b="b" l="l" r="r" t="t"/>
              <a:pathLst>
                <a:path extrusionOk="0" h="637" w="249">
                  <a:moveTo>
                    <a:pt x="94" y="0"/>
                  </a:moveTo>
                  <a:lnTo>
                    <a:pt x="94" y="0"/>
                  </a:lnTo>
                  <a:cubicBezTo>
                    <a:pt x="16" y="217"/>
                    <a:pt x="1" y="559"/>
                    <a:pt x="249" y="636"/>
                  </a:cubicBezTo>
                  <a:lnTo>
                    <a:pt x="249" y="621"/>
                  </a:lnTo>
                  <a:cubicBezTo>
                    <a:pt x="47" y="497"/>
                    <a:pt x="78" y="248"/>
                    <a:pt x="109" y="16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76"/>
            <p:cNvSpPr/>
            <p:nvPr/>
          </p:nvSpPr>
          <p:spPr>
            <a:xfrm>
              <a:off x="1884375" y="2467600"/>
              <a:ext cx="18750" cy="18675"/>
            </a:xfrm>
            <a:custGeom>
              <a:rect b="b" l="l" r="r" t="t"/>
              <a:pathLst>
                <a:path extrusionOk="0" h="747" w="750">
                  <a:moveTo>
                    <a:pt x="375" y="1"/>
                  </a:moveTo>
                  <a:cubicBezTo>
                    <a:pt x="73" y="1"/>
                    <a:pt x="0" y="715"/>
                    <a:pt x="322" y="746"/>
                  </a:cubicBezTo>
                  <a:cubicBezTo>
                    <a:pt x="329" y="746"/>
                    <a:pt x="337" y="747"/>
                    <a:pt x="343" y="747"/>
                  </a:cubicBezTo>
                  <a:cubicBezTo>
                    <a:pt x="682" y="747"/>
                    <a:pt x="749" y="16"/>
                    <a:pt x="384" y="1"/>
                  </a:cubicBezTo>
                  <a:cubicBezTo>
                    <a:pt x="381" y="1"/>
                    <a:pt x="378" y="1"/>
                    <a:pt x="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76"/>
            <p:cNvSpPr/>
            <p:nvPr/>
          </p:nvSpPr>
          <p:spPr>
            <a:xfrm>
              <a:off x="1841250" y="2448550"/>
              <a:ext cx="21350" cy="11850"/>
            </a:xfrm>
            <a:custGeom>
              <a:rect b="b" l="l" r="r" t="t"/>
              <a:pathLst>
                <a:path extrusionOk="0" h="474" w="854">
                  <a:moveTo>
                    <a:pt x="325" y="1"/>
                  </a:moveTo>
                  <a:cubicBezTo>
                    <a:pt x="251" y="1"/>
                    <a:pt x="175" y="16"/>
                    <a:pt x="109" y="50"/>
                  </a:cubicBezTo>
                  <a:cubicBezTo>
                    <a:pt x="31" y="81"/>
                    <a:pt x="0" y="189"/>
                    <a:pt x="31" y="282"/>
                  </a:cubicBezTo>
                  <a:cubicBezTo>
                    <a:pt x="78" y="313"/>
                    <a:pt x="109" y="344"/>
                    <a:pt x="155" y="360"/>
                  </a:cubicBezTo>
                  <a:cubicBezTo>
                    <a:pt x="248" y="375"/>
                    <a:pt x="341" y="422"/>
                    <a:pt x="434" y="437"/>
                  </a:cubicBezTo>
                  <a:cubicBezTo>
                    <a:pt x="519" y="448"/>
                    <a:pt x="582" y="473"/>
                    <a:pt x="648" y="473"/>
                  </a:cubicBezTo>
                  <a:cubicBezTo>
                    <a:pt x="679" y="473"/>
                    <a:pt x="710" y="468"/>
                    <a:pt x="745" y="453"/>
                  </a:cubicBezTo>
                  <a:cubicBezTo>
                    <a:pt x="807" y="422"/>
                    <a:pt x="853" y="360"/>
                    <a:pt x="822" y="282"/>
                  </a:cubicBezTo>
                  <a:cubicBezTo>
                    <a:pt x="791" y="143"/>
                    <a:pt x="651" y="65"/>
                    <a:pt x="512" y="34"/>
                  </a:cubicBezTo>
                  <a:cubicBezTo>
                    <a:pt x="454" y="13"/>
                    <a:pt x="39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76"/>
            <p:cNvSpPr/>
            <p:nvPr/>
          </p:nvSpPr>
          <p:spPr>
            <a:xfrm>
              <a:off x="1890475" y="2441975"/>
              <a:ext cx="21350" cy="12800"/>
            </a:xfrm>
            <a:custGeom>
              <a:rect b="b" l="l" r="r" t="t"/>
              <a:pathLst>
                <a:path extrusionOk="0" h="512" w="854">
                  <a:moveTo>
                    <a:pt x="287" y="0"/>
                  </a:moveTo>
                  <a:cubicBezTo>
                    <a:pt x="195" y="0"/>
                    <a:pt x="108" y="25"/>
                    <a:pt x="47" y="96"/>
                  </a:cubicBezTo>
                  <a:cubicBezTo>
                    <a:pt x="1" y="158"/>
                    <a:pt x="1" y="235"/>
                    <a:pt x="47" y="297"/>
                  </a:cubicBezTo>
                  <a:cubicBezTo>
                    <a:pt x="125" y="390"/>
                    <a:pt x="233" y="406"/>
                    <a:pt x="327" y="421"/>
                  </a:cubicBezTo>
                  <a:cubicBezTo>
                    <a:pt x="435" y="468"/>
                    <a:pt x="528" y="483"/>
                    <a:pt x="621" y="499"/>
                  </a:cubicBezTo>
                  <a:cubicBezTo>
                    <a:pt x="635" y="508"/>
                    <a:pt x="647" y="512"/>
                    <a:pt x="659" y="512"/>
                  </a:cubicBezTo>
                  <a:cubicBezTo>
                    <a:pt x="689" y="512"/>
                    <a:pt x="717" y="490"/>
                    <a:pt x="761" y="468"/>
                  </a:cubicBezTo>
                  <a:cubicBezTo>
                    <a:pt x="838" y="406"/>
                    <a:pt x="854" y="313"/>
                    <a:pt x="792" y="235"/>
                  </a:cubicBezTo>
                  <a:cubicBezTo>
                    <a:pt x="699" y="111"/>
                    <a:pt x="559" y="34"/>
                    <a:pt x="435" y="18"/>
                  </a:cubicBezTo>
                  <a:cubicBezTo>
                    <a:pt x="386" y="7"/>
                    <a:pt x="336" y="0"/>
                    <a:pt x="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76"/>
            <p:cNvSpPr/>
            <p:nvPr/>
          </p:nvSpPr>
          <p:spPr>
            <a:xfrm>
              <a:off x="1837750" y="2519175"/>
              <a:ext cx="11650" cy="5925"/>
            </a:xfrm>
            <a:custGeom>
              <a:rect b="b" l="l" r="r" t="t"/>
              <a:pathLst>
                <a:path extrusionOk="0" h="237" w="466">
                  <a:moveTo>
                    <a:pt x="1" y="1"/>
                  </a:moveTo>
                  <a:cubicBezTo>
                    <a:pt x="1" y="94"/>
                    <a:pt x="63" y="187"/>
                    <a:pt x="156" y="218"/>
                  </a:cubicBezTo>
                  <a:cubicBezTo>
                    <a:pt x="186" y="231"/>
                    <a:pt x="218" y="237"/>
                    <a:pt x="250" y="237"/>
                  </a:cubicBezTo>
                  <a:cubicBezTo>
                    <a:pt x="331" y="237"/>
                    <a:pt x="410" y="200"/>
                    <a:pt x="466" y="156"/>
                  </a:cubicBezTo>
                  <a:lnTo>
                    <a:pt x="450" y="156"/>
                  </a:lnTo>
                  <a:cubicBezTo>
                    <a:pt x="395" y="167"/>
                    <a:pt x="325" y="178"/>
                    <a:pt x="261" y="178"/>
                  </a:cubicBezTo>
                  <a:cubicBezTo>
                    <a:pt x="235" y="178"/>
                    <a:pt x="209" y="176"/>
                    <a:pt x="187" y="171"/>
                  </a:cubicBezTo>
                  <a:cubicBezTo>
                    <a:pt x="109" y="156"/>
                    <a:pt x="47" y="78"/>
                    <a:pt x="16" y="16"/>
                  </a:cubicBezTo>
                  <a:cubicBezTo>
                    <a:pt x="1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76"/>
            <p:cNvSpPr/>
            <p:nvPr/>
          </p:nvSpPr>
          <p:spPr>
            <a:xfrm>
              <a:off x="1847050" y="2445525"/>
              <a:ext cx="37250" cy="69800"/>
            </a:xfrm>
            <a:custGeom>
              <a:rect b="b" l="l" r="r" t="t"/>
              <a:pathLst>
                <a:path extrusionOk="0" h="2792" w="1490">
                  <a:moveTo>
                    <a:pt x="1366" y="0"/>
                  </a:moveTo>
                  <a:cubicBezTo>
                    <a:pt x="1366" y="0"/>
                    <a:pt x="1350" y="0"/>
                    <a:pt x="1350" y="16"/>
                  </a:cubicBezTo>
                  <a:cubicBezTo>
                    <a:pt x="1257" y="745"/>
                    <a:pt x="1273" y="1489"/>
                    <a:pt x="1195" y="2249"/>
                  </a:cubicBezTo>
                  <a:cubicBezTo>
                    <a:pt x="1086" y="2171"/>
                    <a:pt x="962" y="2109"/>
                    <a:pt x="854" y="2063"/>
                  </a:cubicBezTo>
                  <a:cubicBezTo>
                    <a:pt x="823" y="2063"/>
                    <a:pt x="807" y="2590"/>
                    <a:pt x="792" y="2668"/>
                  </a:cubicBezTo>
                  <a:cubicBezTo>
                    <a:pt x="482" y="2668"/>
                    <a:pt x="280" y="2528"/>
                    <a:pt x="16" y="2295"/>
                  </a:cubicBezTo>
                  <a:cubicBezTo>
                    <a:pt x="16" y="2288"/>
                    <a:pt x="12" y="2284"/>
                    <a:pt x="8" y="2284"/>
                  </a:cubicBezTo>
                  <a:cubicBezTo>
                    <a:pt x="5" y="2284"/>
                    <a:pt x="1" y="2288"/>
                    <a:pt x="1" y="2295"/>
                  </a:cubicBezTo>
                  <a:cubicBezTo>
                    <a:pt x="94" y="2497"/>
                    <a:pt x="249" y="2652"/>
                    <a:pt x="466" y="2730"/>
                  </a:cubicBezTo>
                  <a:cubicBezTo>
                    <a:pt x="559" y="2761"/>
                    <a:pt x="637" y="2792"/>
                    <a:pt x="730" y="2792"/>
                  </a:cubicBezTo>
                  <a:lnTo>
                    <a:pt x="854" y="2792"/>
                  </a:lnTo>
                  <a:cubicBezTo>
                    <a:pt x="869" y="2792"/>
                    <a:pt x="885" y="2761"/>
                    <a:pt x="900" y="2745"/>
                  </a:cubicBezTo>
                  <a:lnTo>
                    <a:pt x="900" y="2730"/>
                  </a:lnTo>
                  <a:lnTo>
                    <a:pt x="900" y="2714"/>
                  </a:lnTo>
                  <a:cubicBezTo>
                    <a:pt x="947" y="2528"/>
                    <a:pt x="962" y="2264"/>
                    <a:pt x="962" y="2264"/>
                  </a:cubicBezTo>
                  <a:cubicBezTo>
                    <a:pt x="1014" y="2291"/>
                    <a:pt x="1242" y="2437"/>
                    <a:pt x="1313" y="2437"/>
                  </a:cubicBezTo>
                  <a:cubicBezTo>
                    <a:pt x="1327" y="2437"/>
                    <a:pt x="1335" y="2432"/>
                    <a:pt x="1335" y="2420"/>
                  </a:cubicBezTo>
                  <a:cubicBezTo>
                    <a:pt x="1412" y="1644"/>
                    <a:pt x="1490" y="791"/>
                    <a:pt x="1397" y="16"/>
                  </a:cubicBezTo>
                  <a:cubicBezTo>
                    <a:pt x="1397" y="0"/>
                    <a:pt x="1366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76"/>
            <p:cNvSpPr/>
            <p:nvPr/>
          </p:nvSpPr>
          <p:spPr>
            <a:xfrm>
              <a:off x="1842400" y="2502900"/>
              <a:ext cx="20975" cy="16075"/>
            </a:xfrm>
            <a:custGeom>
              <a:rect b="b" l="l" r="r" t="t"/>
              <a:pathLst>
                <a:path extrusionOk="0" h="643" w="839">
                  <a:moveTo>
                    <a:pt x="202" y="0"/>
                  </a:moveTo>
                  <a:cubicBezTo>
                    <a:pt x="156" y="78"/>
                    <a:pt x="125" y="140"/>
                    <a:pt x="78" y="218"/>
                  </a:cubicBezTo>
                  <a:cubicBezTo>
                    <a:pt x="32" y="357"/>
                    <a:pt x="1" y="528"/>
                    <a:pt x="187" y="605"/>
                  </a:cubicBezTo>
                  <a:cubicBezTo>
                    <a:pt x="229" y="631"/>
                    <a:pt x="277" y="642"/>
                    <a:pt x="324" y="642"/>
                  </a:cubicBezTo>
                  <a:cubicBezTo>
                    <a:pt x="362" y="642"/>
                    <a:pt x="400" y="635"/>
                    <a:pt x="435" y="621"/>
                  </a:cubicBezTo>
                  <a:cubicBezTo>
                    <a:pt x="590" y="590"/>
                    <a:pt x="730" y="512"/>
                    <a:pt x="838" y="388"/>
                  </a:cubicBezTo>
                  <a:cubicBezTo>
                    <a:pt x="590" y="342"/>
                    <a:pt x="357" y="202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76"/>
            <p:cNvSpPr/>
            <p:nvPr/>
          </p:nvSpPr>
          <p:spPr>
            <a:xfrm>
              <a:off x="1842400" y="2508325"/>
              <a:ext cx="10875" cy="10650"/>
            </a:xfrm>
            <a:custGeom>
              <a:rect b="b" l="l" r="r" t="t"/>
              <a:pathLst>
                <a:path extrusionOk="0" h="426" w="435">
                  <a:moveTo>
                    <a:pt x="78" y="1"/>
                  </a:moveTo>
                  <a:cubicBezTo>
                    <a:pt x="16" y="140"/>
                    <a:pt x="1" y="311"/>
                    <a:pt x="171" y="388"/>
                  </a:cubicBezTo>
                  <a:cubicBezTo>
                    <a:pt x="214" y="414"/>
                    <a:pt x="266" y="425"/>
                    <a:pt x="317" y="425"/>
                  </a:cubicBezTo>
                  <a:cubicBezTo>
                    <a:pt x="359" y="425"/>
                    <a:pt x="400" y="418"/>
                    <a:pt x="435" y="404"/>
                  </a:cubicBezTo>
                  <a:cubicBezTo>
                    <a:pt x="435" y="218"/>
                    <a:pt x="264" y="47"/>
                    <a:pt x="78" y="1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76"/>
            <p:cNvSpPr/>
            <p:nvPr/>
          </p:nvSpPr>
          <p:spPr>
            <a:xfrm>
              <a:off x="1768350" y="2341950"/>
              <a:ext cx="171800" cy="127050"/>
            </a:xfrm>
            <a:custGeom>
              <a:rect b="b" l="l" r="r" t="t"/>
              <a:pathLst>
                <a:path extrusionOk="0" h="5082" w="6872">
                  <a:moveTo>
                    <a:pt x="2714" y="1"/>
                  </a:moveTo>
                  <a:cubicBezTo>
                    <a:pt x="2524" y="1"/>
                    <a:pt x="2142" y="137"/>
                    <a:pt x="2001" y="219"/>
                  </a:cubicBezTo>
                  <a:cubicBezTo>
                    <a:pt x="1846" y="312"/>
                    <a:pt x="1706" y="452"/>
                    <a:pt x="1613" y="591"/>
                  </a:cubicBezTo>
                  <a:cubicBezTo>
                    <a:pt x="1474" y="514"/>
                    <a:pt x="1334" y="436"/>
                    <a:pt x="1179" y="390"/>
                  </a:cubicBezTo>
                  <a:cubicBezTo>
                    <a:pt x="1105" y="367"/>
                    <a:pt x="1019" y="357"/>
                    <a:pt x="935" y="357"/>
                  </a:cubicBezTo>
                  <a:cubicBezTo>
                    <a:pt x="739" y="357"/>
                    <a:pt x="549" y="408"/>
                    <a:pt x="528" y="452"/>
                  </a:cubicBezTo>
                  <a:cubicBezTo>
                    <a:pt x="481" y="514"/>
                    <a:pt x="807" y="669"/>
                    <a:pt x="1039" y="762"/>
                  </a:cubicBezTo>
                  <a:cubicBezTo>
                    <a:pt x="1039" y="762"/>
                    <a:pt x="388" y="1212"/>
                    <a:pt x="217" y="1739"/>
                  </a:cubicBezTo>
                  <a:cubicBezTo>
                    <a:pt x="31" y="2251"/>
                    <a:pt x="0" y="4965"/>
                    <a:pt x="171" y="5074"/>
                  </a:cubicBezTo>
                  <a:cubicBezTo>
                    <a:pt x="186" y="5079"/>
                    <a:pt x="203" y="5081"/>
                    <a:pt x="221" y="5081"/>
                  </a:cubicBezTo>
                  <a:cubicBezTo>
                    <a:pt x="523" y="5081"/>
                    <a:pt x="1236" y="4393"/>
                    <a:pt x="1412" y="4174"/>
                  </a:cubicBezTo>
                  <a:cubicBezTo>
                    <a:pt x="1861" y="3616"/>
                    <a:pt x="1861" y="2390"/>
                    <a:pt x="2296" y="2220"/>
                  </a:cubicBezTo>
                  <a:cubicBezTo>
                    <a:pt x="2387" y="2181"/>
                    <a:pt x="2479" y="2163"/>
                    <a:pt x="2572" y="2163"/>
                  </a:cubicBezTo>
                  <a:cubicBezTo>
                    <a:pt x="3399" y="2163"/>
                    <a:pt x="4304" y="3573"/>
                    <a:pt x="5196" y="3879"/>
                  </a:cubicBezTo>
                  <a:cubicBezTo>
                    <a:pt x="5402" y="3954"/>
                    <a:pt x="5589" y="3988"/>
                    <a:pt x="5755" y="3988"/>
                  </a:cubicBezTo>
                  <a:cubicBezTo>
                    <a:pt x="6352" y="3988"/>
                    <a:pt x="6690" y="3545"/>
                    <a:pt x="6762" y="2902"/>
                  </a:cubicBezTo>
                  <a:cubicBezTo>
                    <a:pt x="6871" y="2065"/>
                    <a:pt x="6375" y="1320"/>
                    <a:pt x="5367" y="777"/>
                  </a:cubicBezTo>
                  <a:cubicBezTo>
                    <a:pt x="4780" y="471"/>
                    <a:pt x="4153" y="372"/>
                    <a:pt x="3599" y="372"/>
                  </a:cubicBezTo>
                  <a:cubicBezTo>
                    <a:pt x="3172" y="372"/>
                    <a:pt x="2788" y="431"/>
                    <a:pt x="2497" y="498"/>
                  </a:cubicBezTo>
                  <a:cubicBezTo>
                    <a:pt x="2497" y="498"/>
                    <a:pt x="2870" y="188"/>
                    <a:pt x="2823" y="49"/>
                  </a:cubicBezTo>
                  <a:cubicBezTo>
                    <a:pt x="2816" y="15"/>
                    <a:pt x="2775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76"/>
            <p:cNvSpPr/>
            <p:nvPr/>
          </p:nvSpPr>
          <p:spPr>
            <a:xfrm>
              <a:off x="1764850" y="2360200"/>
              <a:ext cx="32950" cy="94850"/>
            </a:xfrm>
            <a:custGeom>
              <a:rect b="b" l="l" r="r" t="t"/>
              <a:pathLst>
                <a:path extrusionOk="0" h="3794" w="1318">
                  <a:moveTo>
                    <a:pt x="1304" y="1"/>
                  </a:moveTo>
                  <a:cubicBezTo>
                    <a:pt x="1309" y="6"/>
                    <a:pt x="1312" y="8"/>
                    <a:pt x="1314" y="8"/>
                  </a:cubicBezTo>
                  <a:cubicBezTo>
                    <a:pt x="1317" y="8"/>
                    <a:pt x="1314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606" y="125"/>
                    <a:pt x="218" y="792"/>
                    <a:pt x="125" y="1428"/>
                  </a:cubicBezTo>
                  <a:cubicBezTo>
                    <a:pt x="1" y="2203"/>
                    <a:pt x="125" y="3025"/>
                    <a:pt x="233" y="3770"/>
                  </a:cubicBezTo>
                  <a:cubicBezTo>
                    <a:pt x="233" y="3785"/>
                    <a:pt x="245" y="3793"/>
                    <a:pt x="257" y="3793"/>
                  </a:cubicBezTo>
                  <a:cubicBezTo>
                    <a:pt x="268" y="3793"/>
                    <a:pt x="280" y="3785"/>
                    <a:pt x="280" y="3770"/>
                  </a:cubicBezTo>
                  <a:cubicBezTo>
                    <a:pt x="218" y="3056"/>
                    <a:pt x="94" y="2343"/>
                    <a:pt x="187" y="1598"/>
                  </a:cubicBezTo>
                  <a:cubicBezTo>
                    <a:pt x="202" y="1242"/>
                    <a:pt x="342" y="869"/>
                    <a:pt x="544" y="559"/>
                  </a:cubicBezTo>
                  <a:cubicBezTo>
                    <a:pt x="745" y="311"/>
                    <a:pt x="1009" y="125"/>
                    <a:pt x="1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76"/>
            <p:cNvSpPr/>
            <p:nvPr/>
          </p:nvSpPr>
          <p:spPr>
            <a:xfrm>
              <a:off x="1826125" y="2391225"/>
              <a:ext cx="76400" cy="51600"/>
            </a:xfrm>
            <a:custGeom>
              <a:rect b="b" l="l" r="r" t="t"/>
              <a:pathLst>
                <a:path extrusionOk="0" h="2064" w="3056">
                  <a:moveTo>
                    <a:pt x="0" y="1"/>
                  </a:moveTo>
                  <a:cubicBezTo>
                    <a:pt x="0" y="16"/>
                    <a:pt x="0" y="32"/>
                    <a:pt x="16" y="32"/>
                  </a:cubicBezTo>
                  <a:cubicBezTo>
                    <a:pt x="326" y="156"/>
                    <a:pt x="652" y="264"/>
                    <a:pt x="931" y="482"/>
                  </a:cubicBezTo>
                  <a:cubicBezTo>
                    <a:pt x="1163" y="668"/>
                    <a:pt x="1334" y="947"/>
                    <a:pt x="1551" y="1164"/>
                  </a:cubicBezTo>
                  <a:cubicBezTo>
                    <a:pt x="1970" y="1583"/>
                    <a:pt x="2451" y="1939"/>
                    <a:pt x="3056" y="2064"/>
                  </a:cubicBezTo>
                  <a:cubicBezTo>
                    <a:pt x="2420" y="1893"/>
                    <a:pt x="1923" y="1459"/>
                    <a:pt x="1474" y="978"/>
                  </a:cubicBezTo>
                  <a:cubicBezTo>
                    <a:pt x="1256" y="776"/>
                    <a:pt x="1101" y="513"/>
                    <a:pt x="853" y="357"/>
                  </a:cubicBezTo>
                  <a:cubicBezTo>
                    <a:pt x="590" y="187"/>
                    <a:pt x="326" y="47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76"/>
            <p:cNvSpPr/>
            <p:nvPr/>
          </p:nvSpPr>
          <p:spPr>
            <a:xfrm>
              <a:off x="1847825" y="2351725"/>
              <a:ext cx="94250" cy="82950"/>
            </a:xfrm>
            <a:custGeom>
              <a:rect b="b" l="l" r="r" t="t"/>
              <a:pathLst>
                <a:path extrusionOk="0" h="3318" w="3770">
                  <a:moveTo>
                    <a:pt x="645" y="1"/>
                  </a:moveTo>
                  <a:cubicBezTo>
                    <a:pt x="429" y="1"/>
                    <a:pt x="213" y="16"/>
                    <a:pt x="1" y="45"/>
                  </a:cubicBezTo>
                  <a:cubicBezTo>
                    <a:pt x="109" y="42"/>
                    <a:pt x="218" y="40"/>
                    <a:pt x="327" y="40"/>
                  </a:cubicBezTo>
                  <a:cubicBezTo>
                    <a:pt x="703" y="40"/>
                    <a:pt x="1082" y="63"/>
                    <a:pt x="1443" y="123"/>
                  </a:cubicBezTo>
                  <a:cubicBezTo>
                    <a:pt x="2188" y="262"/>
                    <a:pt x="2994" y="588"/>
                    <a:pt x="3397" y="1286"/>
                  </a:cubicBezTo>
                  <a:cubicBezTo>
                    <a:pt x="3770" y="1937"/>
                    <a:pt x="3614" y="2759"/>
                    <a:pt x="3103" y="3287"/>
                  </a:cubicBezTo>
                  <a:lnTo>
                    <a:pt x="3103" y="3318"/>
                  </a:lnTo>
                  <a:lnTo>
                    <a:pt x="3149" y="3318"/>
                  </a:lnTo>
                  <a:cubicBezTo>
                    <a:pt x="3428" y="3054"/>
                    <a:pt x="3630" y="2682"/>
                    <a:pt x="3661" y="2279"/>
                  </a:cubicBezTo>
                  <a:cubicBezTo>
                    <a:pt x="3770" y="1472"/>
                    <a:pt x="3258" y="821"/>
                    <a:pt x="2606" y="449"/>
                  </a:cubicBezTo>
                  <a:cubicBezTo>
                    <a:pt x="2219" y="262"/>
                    <a:pt x="1784" y="123"/>
                    <a:pt x="1366" y="61"/>
                  </a:cubicBezTo>
                  <a:cubicBezTo>
                    <a:pt x="1128" y="20"/>
                    <a:pt x="886" y="1"/>
                    <a:pt x="6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76"/>
            <p:cNvSpPr/>
            <p:nvPr/>
          </p:nvSpPr>
          <p:spPr>
            <a:xfrm>
              <a:off x="1748950" y="2438700"/>
              <a:ext cx="69050" cy="30500"/>
            </a:xfrm>
            <a:custGeom>
              <a:rect b="b" l="l" r="r" t="t"/>
              <a:pathLst>
                <a:path extrusionOk="0" h="1220" w="2762">
                  <a:moveTo>
                    <a:pt x="816" y="1"/>
                  </a:moveTo>
                  <a:cubicBezTo>
                    <a:pt x="583" y="1"/>
                    <a:pt x="389" y="16"/>
                    <a:pt x="280" y="56"/>
                  </a:cubicBezTo>
                  <a:cubicBezTo>
                    <a:pt x="78" y="133"/>
                    <a:pt x="1" y="862"/>
                    <a:pt x="94" y="1002"/>
                  </a:cubicBezTo>
                  <a:cubicBezTo>
                    <a:pt x="156" y="1080"/>
                    <a:pt x="1335" y="987"/>
                    <a:pt x="2498" y="1219"/>
                  </a:cubicBezTo>
                  <a:cubicBezTo>
                    <a:pt x="2498" y="1219"/>
                    <a:pt x="2498" y="583"/>
                    <a:pt x="2762" y="165"/>
                  </a:cubicBezTo>
                  <a:cubicBezTo>
                    <a:pt x="2762" y="165"/>
                    <a:pt x="1579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76"/>
            <p:cNvSpPr/>
            <p:nvPr/>
          </p:nvSpPr>
          <p:spPr>
            <a:xfrm>
              <a:off x="1809050" y="2425975"/>
              <a:ext cx="110150" cy="77675"/>
            </a:xfrm>
            <a:custGeom>
              <a:rect b="b" l="l" r="r" t="t"/>
              <a:pathLst>
                <a:path extrusionOk="0" h="3107" w="4406">
                  <a:moveTo>
                    <a:pt x="1602" y="1"/>
                  </a:moveTo>
                  <a:cubicBezTo>
                    <a:pt x="1360" y="1"/>
                    <a:pt x="1143" y="32"/>
                    <a:pt x="978" y="100"/>
                  </a:cubicBezTo>
                  <a:cubicBezTo>
                    <a:pt x="916" y="115"/>
                    <a:pt x="854" y="162"/>
                    <a:pt x="823" y="177"/>
                  </a:cubicBezTo>
                  <a:lnTo>
                    <a:pt x="761" y="208"/>
                  </a:lnTo>
                  <a:cubicBezTo>
                    <a:pt x="668" y="286"/>
                    <a:pt x="590" y="363"/>
                    <a:pt x="497" y="441"/>
                  </a:cubicBezTo>
                  <a:cubicBezTo>
                    <a:pt x="420" y="549"/>
                    <a:pt x="373" y="642"/>
                    <a:pt x="311" y="736"/>
                  </a:cubicBezTo>
                  <a:cubicBezTo>
                    <a:pt x="63" y="1201"/>
                    <a:pt x="1" y="1790"/>
                    <a:pt x="156" y="2054"/>
                  </a:cubicBezTo>
                  <a:cubicBezTo>
                    <a:pt x="318" y="2334"/>
                    <a:pt x="929" y="2614"/>
                    <a:pt x="1403" y="2614"/>
                  </a:cubicBezTo>
                  <a:cubicBezTo>
                    <a:pt x="1427" y="2614"/>
                    <a:pt x="1451" y="2614"/>
                    <a:pt x="1474" y="2612"/>
                  </a:cubicBezTo>
                  <a:cubicBezTo>
                    <a:pt x="1536" y="2612"/>
                    <a:pt x="1567" y="2597"/>
                    <a:pt x="1614" y="2597"/>
                  </a:cubicBezTo>
                  <a:cubicBezTo>
                    <a:pt x="1629" y="2597"/>
                    <a:pt x="1660" y="2581"/>
                    <a:pt x="1691" y="2581"/>
                  </a:cubicBezTo>
                  <a:cubicBezTo>
                    <a:pt x="1707" y="2581"/>
                    <a:pt x="1753" y="2566"/>
                    <a:pt x="1769" y="2566"/>
                  </a:cubicBezTo>
                  <a:cubicBezTo>
                    <a:pt x="1877" y="2535"/>
                    <a:pt x="2002" y="2504"/>
                    <a:pt x="2110" y="2488"/>
                  </a:cubicBezTo>
                  <a:cubicBezTo>
                    <a:pt x="2190" y="2470"/>
                    <a:pt x="2264" y="2461"/>
                    <a:pt x="2336" y="2461"/>
                  </a:cubicBezTo>
                  <a:cubicBezTo>
                    <a:pt x="2446" y="2461"/>
                    <a:pt x="2550" y="2482"/>
                    <a:pt x="2653" y="2519"/>
                  </a:cubicBezTo>
                  <a:cubicBezTo>
                    <a:pt x="2948" y="2612"/>
                    <a:pt x="3010" y="2829"/>
                    <a:pt x="3149" y="2953"/>
                  </a:cubicBezTo>
                  <a:cubicBezTo>
                    <a:pt x="3276" y="3061"/>
                    <a:pt x="3397" y="3107"/>
                    <a:pt x="3511" y="3107"/>
                  </a:cubicBezTo>
                  <a:cubicBezTo>
                    <a:pt x="3579" y="3107"/>
                    <a:pt x="3644" y="3091"/>
                    <a:pt x="3708" y="3062"/>
                  </a:cubicBezTo>
                  <a:lnTo>
                    <a:pt x="3816" y="3000"/>
                  </a:lnTo>
                  <a:cubicBezTo>
                    <a:pt x="3878" y="2969"/>
                    <a:pt x="3925" y="2907"/>
                    <a:pt x="3971" y="2829"/>
                  </a:cubicBezTo>
                  <a:cubicBezTo>
                    <a:pt x="4157" y="2566"/>
                    <a:pt x="4281" y="2255"/>
                    <a:pt x="4343" y="1945"/>
                  </a:cubicBezTo>
                  <a:cubicBezTo>
                    <a:pt x="4359" y="1837"/>
                    <a:pt x="4390" y="1744"/>
                    <a:pt x="4390" y="1651"/>
                  </a:cubicBezTo>
                  <a:cubicBezTo>
                    <a:pt x="4406" y="1449"/>
                    <a:pt x="4359" y="1247"/>
                    <a:pt x="4281" y="1046"/>
                  </a:cubicBezTo>
                  <a:cubicBezTo>
                    <a:pt x="4157" y="798"/>
                    <a:pt x="3801" y="565"/>
                    <a:pt x="3351" y="363"/>
                  </a:cubicBezTo>
                  <a:cubicBezTo>
                    <a:pt x="3242" y="332"/>
                    <a:pt x="3103" y="270"/>
                    <a:pt x="2963" y="239"/>
                  </a:cubicBezTo>
                  <a:cubicBezTo>
                    <a:pt x="2839" y="193"/>
                    <a:pt x="2715" y="162"/>
                    <a:pt x="2606" y="131"/>
                  </a:cubicBezTo>
                  <a:lnTo>
                    <a:pt x="2420" y="100"/>
                  </a:lnTo>
                  <a:cubicBezTo>
                    <a:pt x="2141" y="36"/>
                    <a:pt x="1857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76"/>
            <p:cNvSpPr/>
            <p:nvPr/>
          </p:nvSpPr>
          <p:spPr>
            <a:xfrm>
              <a:off x="1880400" y="2471150"/>
              <a:ext cx="27175" cy="31375"/>
            </a:xfrm>
            <a:custGeom>
              <a:rect b="b" l="l" r="r" t="t"/>
              <a:pathLst>
                <a:path extrusionOk="0" h="1255" w="1087">
                  <a:moveTo>
                    <a:pt x="175" y="0"/>
                  </a:moveTo>
                  <a:cubicBezTo>
                    <a:pt x="140" y="0"/>
                    <a:pt x="106" y="9"/>
                    <a:pt x="78" y="30"/>
                  </a:cubicBezTo>
                  <a:cubicBezTo>
                    <a:pt x="16" y="92"/>
                    <a:pt x="1" y="185"/>
                    <a:pt x="63" y="262"/>
                  </a:cubicBezTo>
                  <a:lnTo>
                    <a:pt x="854" y="1255"/>
                  </a:lnTo>
                  <a:lnTo>
                    <a:pt x="962" y="1193"/>
                  </a:lnTo>
                  <a:cubicBezTo>
                    <a:pt x="1024" y="1162"/>
                    <a:pt x="1071" y="1100"/>
                    <a:pt x="1086" y="1038"/>
                  </a:cubicBezTo>
                  <a:lnTo>
                    <a:pt x="311" y="61"/>
                  </a:lnTo>
                  <a:lnTo>
                    <a:pt x="295" y="30"/>
                  </a:lnTo>
                  <a:cubicBezTo>
                    <a:pt x="261" y="13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76"/>
            <p:cNvSpPr/>
            <p:nvPr/>
          </p:nvSpPr>
          <p:spPr>
            <a:xfrm>
              <a:off x="1817200" y="2436975"/>
              <a:ext cx="45400" cy="53150"/>
            </a:xfrm>
            <a:custGeom>
              <a:rect b="b" l="l" r="r" t="t"/>
              <a:pathLst>
                <a:path extrusionOk="0" h="2126" w="1816">
                  <a:moveTo>
                    <a:pt x="202" y="1"/>
                  </a:moveTo>
                  <a:cubicBezTo>
                    <a:pt x="125" y="109"/>
                    <a:pt x="63" y="202"/>
                    <a:pt x="0" y="296"/>
                  </a:cubicBezTo>
                  <a:lnTo>
                    <a:pt x="1458" y="2126"/>
                  </a:lnTo>
                  <a:cubicBezTo>
                    <a:pt x="1582" y="2095"/>
                    <a:pt x="1691" y="2064"/>
                    <a:pt x="1815" y="2048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76"/>
            <p:cNvSpPr/>
            <p:nvPr/>
          </p:nvSpPr>
          <p:spPr>
            <a:xfrm>
              <a:off x="1828050" y="2428450"/>
              <a:ext cx="29500" cy="34625"/>
            </a:xfrm>
            <a:custGeom>
              <a:rect b="b" l="l" r="r" t="t"/>
              <a:pathLst>
                <a:path extrusionOk="0" h="1385" w="1180">
                  <a:moveTo>
                    <a:pt x="218" y="1"/>
                  </a:moveTo>
                  <a:cubicBezTo>
                    <a:pt x="156" y="16"/>
                    <a:pt x="94" y="47"/>
                    <a:pt x="63" y="78"/>
                  </a:cubicBezTo>
                  <a:lnTo>
                    <a:pt x="1" y="109"/>
                  </a:lnTo>
                  <a:lnTo>
                    <a:pt x="962" y="1334"/>
                  </a:lnTo>
                  <a:lnTo>
                    <a:pt x="993" y="1350"/>
                  </a:lnTo>
                  <a:cubicBezTo>
                    <a:pt x="1009" y="1373"/>
                    <a:pt x="1032" y="1385"/>
                    <a:pt x="1055" y="1385"/>
                  </a:cubicBezTo>
                  <a:cubicBezTo>
                    <a:pt x="1079" y="1385"/>
                    <a:pt x="1102" y="1373"/>
                    <a:pt x="1117" y="1350"/>
                  </a:cubicBezTo>
                  <a:cubicBezTo>
                    <a:pt x="1164" y="1319"/>
                    <a:pt x="1179" y="1257"/>
                    <a:pt x="1164" y="1179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76"/>
            <p:cNvSpPr/>
            <p:nvPr/>
          </p:nvSpPr>
          <p:spPr>
            <a:xfrm>
              <a:off x="1882350" y="2432325"/>
              <a:ext cx="35300" cy="43075"/>
            </a:xfrm>
            <a:custGeom>
              <a:rect b="b" l="l" r="r" t="t"/>
              <a:pathLst>
                <a:path extrusionOk="0" h="1723" w="1412">
                  <a:moveTo>
                    <a:pt x="0" y="1"/>
                  </a:moveTo>
                  <a:lnTo>
                    <a:pt x="1380" y="1722"/>
                  </a:lnTo>
                  <a:cubicBezTo>
                    <a:pt x="1396" y="1629"/>
                    <a:pt x="1411" y="1536"/>
                    <a:pt x="1411" y="1412"/>
                  </a:cubicBezTo>
                  <a:lnTo>
                    <a:pt x="388" y="140"/>
                  </a:lnTo>
                  <a:cubicBezTo>
                    <a:pt x="264" y="94"/>
                    <a:pt x="140" y="3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76"/>
            <p:cNvSpPr/>
            <p:nvPr/>
          </p:nvSpPr>
          <p:spPr>
            <a:xfrm>
              <a:off x="1869150" y="2428850"/>
              <a:ext cx="38425" cy="45575"/>
            </a:xfrm>
            <a:custGeom>
              <a:rect b="b" l="l" r="r" t="t"/>
              <a:pathLst>
                <a:path extrusionOk="0" h="1823" w="1537">
                  <a:moveTo>
                    <a:pt x="1" y="0"/>
                  </a:moveTo>
                  <a:lnTo>
                    <a:pt x="1459" y="1799"/>
                  </a:lnTo>
                  <a:cubicBezTo>
                    <a:pt x="1466" y="1815"/>
                    <a:pt x="1474" y="1823"/>
                    <a:pt x="1484" y="1823"/>
                  </a:cubicBezTo>
                  <a:cubicBezTo>
                    <a:pt x="1494" y="1823"/>
                    <a:pt x="1505" y="1815"/>
                    <a:pt x="1521" y="1799"/>
                  </a:cubicBezTo>
                  <a:cubicBezTo>
                    <a:pt x="1536" y="1784"/>
                    <a:pt x="1536" y="1753"/>
                    <a:pt x="1521" y="1722"/>
                  </a:cubicBezTo>
                  <a:lnTo>
                    <a:pt x="17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76"/>
            <p:cNvSpPr/>
            <p:nvPr/>
          </p:nvSpPr>
          <p:spPr>
            <a:xfrm>
              <a:off x="1826900" y="2465775"/>
              <a:ext cx="22500" cy="25525"/>
            </a:xfrm>
            <a:custGeom>
              <a:rect b="b" l="l" r="r" t="t"/>
              <a:pathLst>
                <a:path extrusionOk="0" h="1021" w="900">
                  <a:moveTo>
                    <a:pt x="64" y="0"/>
                  </a:moveTo>
                  <a:cubicBezTo>
                    <a:pt x="51" y="0"/>
                    <a:pt x="39" y="4"/>
                    <a:pt x="31" y="12"/>
                  </a:cubicBezTo>
                  <a:cubicBezTo>
                    <a:pt x="0" y="43"/>
                    <a:pt x="0" y="74"/>
                    <a:pt x="31" y="90"/>
                  </a:cubicBezTo>
                  <a:lnTo>
                    <a:pt x="760" y="1020"/>
                  </a:lnTo>
                  <a:cubicBezTo>
                    <a:pt x="822" y="1020"/>
                    <a:pt x="853" y="1005"/>
                    <a:pt x="900" y="1005"/>
                  </a:cubicBezTo>
                  <a:lnTo>
                    <a:pt x="109" y="12"/>
                  </a:lnTo>
                  <a:cubicBezTo>
                    <a:pt x="93" y="4"/>
                    <a:pt x="78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76"/>
            <p:cNvSpPr/>
            <p:nvPr/>
          </p:nvSpPr>
          <p:spPr>
            <a:xfrm>
              <a:off x="1806725" y="2424950"/>
              <a:ext cx="118300" cy="80100"/>
            </a:xfrm>
            <a:custGeom>
              <a:rect b="b" l="l" r="r" t="t"/>
              <a:pathLst>
                <a:path extrusionOk="0" h="3204" w="4732">
                  <a:moveTo>
                    <a:pt x="1699" y="119"/>
                  </a:moveTo>
                  <a:cubicBezTo>
                    <a:pt x="2042" y="119"/>
                    <a:pt x="2452" y="177"/>
                    <a:pt x="2886" y="296"/>
                  </a:cubicBezTo>
                  <a:cubicBezTo>
                    <a:pt x="3599" y="513"/>
                    <a:pt x="4157" y="839"/>
                    <a:pt x="4312" y="1149"/>
                  </a:cubicBezTo>
                  <a:cubicBezTo>
                    <a:pt x="4638" y="1769"/>
                    <a:pt x="4173" y="2777"/>
                    <a:pt x="3894" y="3010"/>
                  </a:cubicBezTo>
                  <a:cubicBezTo>
                    <a:pt x="3816" y="3075"/>
                    <a:pt x="3732" y="3102"/>
                    <a:pt x="3648" y="3102"/>
                  </a:cubicBezTo>
                  <a:cubicBezTo>
                    <a:pt x="3513" y="3102"/>
                    <a:pt x="3378" y="3034"/>
                    <a:pt x="3273" y="2948"/>
                  </a:cubicBezTo>
                  <a:cubicBezTo>
                    <a:pt x="3211" y="2917"/>
                    <a:pt x="3180" y="2870"/>
                    <a:pt x="3134" y="2808"/>
                  </a:cubicBezTo>
                  <a:cubicBezTo>
                    <a:pt x="3041" y="2700"/>
                    <a:pt x="2932" y="2576"/>
                    <a:pt x="2777" y="2529"/>
                  </a:cubicBezTo>
                  <a:cubicBezTo>
                    <a:pt x="2650" y="2478"/>
                    <a:pt x="2539" y="2456"/>
                    <a:pt x="2418" y="2456"/>
                  </a:cubicBezTo>
                  <a:cubicBezTo>
                    <a:pt x="2245" y="2456"/>
                    <a:pt x="2053" y="2502"/>
                    <a:pt x="1769" y="2576"/>
                  </a:cubicBezTo>
                  <a:cubicBezTo>
                    <a:pt x="1661" y="2607"/>
                    <a:pt x="1545" y="2621"/>
                    <a:pt x="1427" y="2621"/>
                  </a:cubicBezTo>
                  <a:cubicBezTo>
                    <a:pt x="952" y="2621"/>
                    <a:pt x="448" y="2390"/>
                    <a:pt x="311" y="2079"/>
                  </a:cubicBezTo>
                  <a:cubicBezTo>
                    <a:pt x="109" y="1630"/>
                    <a:pt x="311" y="668"/>
                    <a:pt x="931" y="280"/>
                  </a:cubicBezTo>
                  <a:cubicBezTo>
                    <a:pt x="1099" y="174"/>
                    <a:pt x="1368" y="119"/>
                    <a:pt x="1699" y="119"/>
                  </a:cubicBezTo>
                  <a:close/>
                  <a:moveTo>
                    <a:pt x="1681" y="1"/>
                  </a:moveTo>
                  <a:cubicBezTo>
                    <a:pt x="1361" y="1"/>
                    <a:pt x="1068" y="48"/>
                    <a:pt x="869" y="172"/>
                  </a:cubicBezTo>
                  <a:cubicBezTo>
                    <a:pt x="187" y="606"/>
                    <a:pt x="1" y="1645"/>
                    <a:pt x="218" y="2110"/>
                  </a:cubicBezTo>
                  <a:cubicBezTo>
                    <a:pt x="264" y="2234"/>
                    <a:pt x="342" y="2327"/>
                    <a:pt x="451" y="2405"/>
                  </a:cubicBezTo>
                  <a:cubicBezTo>
                    <a:pt x="725" y="2603"/>
                    <a:pt x="1054" y="2707"/>
                    <a:pt x="1394" y="2707"/>
                  </a:cubicBezTo>
                  <a:cubicBezTo>
                    <a:pt x="1533" y="2707"/>
                    <a:pt x="1675" y="2689"/>
                    <a:pt x="1815" y="2653"/>
                  </a:cubicBezTo>
                  <a:cubicBezTo>
                    <a:pt x="2124" y="2588"/>
                    <a:pt x="2308" y="2545"/>
                    <a:pt x="2461" y="2545"/>
                  </a:cubicBezTo>
                  <a:cubicBezTo>
                    <a:pt x="2561" y="2545"/>
                    <a:pt x="2647" y="2564"/>
                    <a:pt x="2746" y="2607"/>
                  </a:cubicBezTo>
                  <a:cubicBezTo>
                    <a:pt x="2870" y="2653"/>
                    <a:pt x="2979" y="2762"/>
                    <a:pt x="3056" y="2870"/>
                  </a:cubicBezTo>
                  <a:cubicBezTo>
                    <a:pt x="3103" y="2932"/>
                    <a:pt x="3134" y="2994"/>
                    <a:pt x="3196" y="3025"/>
                  </a:cubicBezTo>
                  <a:cubicBezTo>
                    <a:pt x="3332" y="3145"/>
                    <a:pt x="3488" y="3203"/>
                    <a:pt x="3633" y="3203"/>
                  </a:cubicBezTo>
                  <a:cubicBezTo>
                    <a:pt x="3752" y="3203"/>
                    <a:pt x="3865" y="3164"/>
                    <a:pt x="3956" y="3087"/>
                  </a:cubicBezTo>
                  <a:cubicBezTo>
                    <a:pt x="4250" y="2808"/>
                    <a:pt x="4731" y="1769"/>
                    <a:pt x="4405" y="1087"/>
                  </a:cubicBezTo>
                  <a:cubicBezTo>
                    <a:pt x="4204" y="668"/>
                    <a:pt x="3490" y="358"/>
                    <a:pt x="2886" y="172"/>
                  </a:cubicBezTo>
                  <a:cubicBezTo>
                    <a:pt x="2531" y="76"/>
                    <a:pt x="2084" y="1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76"/>
            <p:cNvSpPr/>
            <p:nvPr/>
          </p:nvSpPr>
          <p:spPr>
            <a:xfrm>
              <a:off x="1751275" y="2434050"/>
              <a:ext cx="38025" cy="58200"/>
            </a:xfrm>
            <a:custGeom>
              <a:rect b="b" l="l" r="r" t="t"/>
              <a:pathLst>
                <a:path extrusionOk="0" h="2328" w="1521">
                  <a:moveTo>
                    <a:pt x="651" y="1"/>
                  </a:moveTo>
                  <a:cubicBezTo>
                    <a:pt x="626" y="1"/>
                    <a:pt x="600" y="4"/>
                    <a:pt x="575" y="9"/>
                  </a:cubicBezTo>
                  <a:cubicBezTo>
                    <a:pt x="1" y="118"/>
                    <a:pt x="78" y="1793"/>
                    <a:pt x="575" y="2181"/>
                  </a:cubicBezTo>
                  <a:cubicBezTo>
                    <a:pt x="681" y="2280"/>
                    <a:pt x="820" y="2327"/>
                    <a:pt x="958" y="2327"/>
                  </a:cubicBezTo>
                  <a:cubicBezTo>
                    <a:pt x="1123" y="2327"/>
                    <a:pt x="1287" y="2260"/>
                    <a:pt x="1397" y="2134"/>
                  </a:cubicBezTo>
                  <a:lnTo>
                    <a:pt x="1412" y="2119"/>
                  </a:lnTo>
                  <a:lnTo>
                    <a:pt x="1521" y="1173"/>
                  </a:lnTo>
                  <a:cubicBezTo>
                    <a:pt x="1521" y="1173"/>
                    <a:pt x="1168" y="1"/>
                    <a:pt x="6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76"/>
            <p:cNvSpPr/>
            <p:nvPr/>
          </p:nvSpPr>
          <p:spPr>
            <a:xfrm>
              <a:off x="1766025" y="2446300"/>
              <a:ext cx="17475" cy="39650"/>
            </a:xfrm>
            <a:custGeom>
              <a:rect b="b" l="l" r="r" t="t"/>
              <a:pathLst>
                <a:path extrusionOk="0" h="1586" w="699">
                  <a:moveTo>
                    <a:pt x="16" y="0"/>
                  </a:moveTo>
                  <a:cubicBezTo>
                    <a:pt x="341" y="295"/>
                    <a:pt x="450" y="714"/>
                    <a:pt x="466" y="1148"/>
                  </a:cubicBezTo>
                  <a:cubicBezTo>
                    <a:pt x="403" y="1010"/>
                    <a:pt x="310" y="893"/>
                    <a:pt x="147" y="893"/>
                  </a:cubicBezTo>
                  <a:cubicBezTo>
                    <a:pt x="108" y="893"/>
                    <a:pt x="64" y="900"/>
                    <a:pt x="16" y="915"/>
                  </a:cubicBezTo>
                  <a:cubicBezTo>
                    <a:pt x="0" y="915"/>
                    <a:pt x="16" y="931"/>
                    <a:pt x="16" y="931"/>
                  </a:cubicBezTo>
                  <a:cubicBezTo>
                    <a:pt x="171" y="931"/>
                    <a:pt x="310" y="1024"/>
                    <a:pt x="372" y="1179"/>
                  </a:cubicBezTo>
                  <a:cubicBezTo>
                    <a:pt x="403" y="1303"/>
                    <a:pt x="450" y="1411"/>
                    <a:pt x="450" y="1551"/>
                  </a:cubicBezTo>
                  <a:cubicBezTo>
                    <a:pt x="450" y="1574"/>
                    <a:pt x="469" y="1586"/>
                    <a:pt x="489" y="1586"/>
                  </a:cubicBezTo>
                  <a:cubicBezTo>
                    <a:pt x="508" y="1586"/>
                    <a:pt x="528" y="1574"/>
                    <a:pt x="528" y="1551"/>
                  </a:cubicBezTo>
                  <a:lnTo>
                    <a:pt x="528" y="1536"/>
                  </a:lnTo>
                  <a:cubicBezTo>
                    <a:pt x="698" y="1024"/>
                    <a:pt x="543" y="217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76"/>
            <p:cNvSpPr/>
            <p:nvPr/>
          </p:nvSpPr>
          <p:spPr>
            <a:xfrm>
              <a:off x="1743525" y="2559900"/>
              <a:ext cx="97350" cy="107575"/>
            </a:xfrm>
            <a:custGeom>
              <a:rect b="b" l="l" r="r" t="t"/>
              <a:pathLst>
                <a:path extrusionOk="0" h="4303" w="3894">
                  <a:moveTo>
                    <a:pt x="621" y="0"/>
                  </a:moveTo>
                  <a:lnTo>
                    <a:pt x="1" y="791"/>
                  </a:lnTo>
                  <a:cubicBezTo>
                    <a:pt x="1" y="791"/>
                    <a:pt x="1764" y="4302"/>
                    <a:pt x="1858" y="4302"/>
                  </a:cubicBezTo>
                  <a:cubicBezTo>
                    <a:pt x="1860" y="4302"/>
                    <a:pt x="1861" y="4300"/>
                    <a:pt x="1862" y="4297"/>
                  </a:cubicBezTo>
                  <a:lnTo>
                    <a:pt x="2761" y="2885"/>
                  </a:lnTo>
                  <a:lnTo>
                    <a:pt x="3723" y="4033"/>
                  </a:lnTo>
                  <a:lnTo>
                    <a:pt x="3894" y="1427"/>
                  </a:lnTo>
                  <a:lnTo>
                    <a:pt x="3707" y="869"/>
                  </a:lnTo>
                  <a:lnTo>
                    <a:pt x="2715" y="2559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76"/>
            <p:cNvSpPr/>
            <p:nvPr/>
          </p:nvSpPr>
          <p:spPr>
            <a:xfrm>
              <a:off x="1742475" y="2579900"/>
              <a:ext cx="99175" cy="91700"/>
            </a:xfrm>
            <a:custGeom>
              <a:rect b="b" l="l" r="r" t="t"/>
              <a:pathLst>
                <a:path extrusionOk="0" h="3668" w="3967">
                  <a:moveTo>
                    <a:pt x="14" y="0"/>
                  </a:moveTo>
                  <a:cubicBezTo>
                    <a:pt x="5" y="0"/>
                    <a:pt x="1" y="11"/>
                    <a:pt x="12" y="22"/>
                  </a:cubicBezTo>
                  <a:cubicBezTo>
                    <a:pt x="259" y="624"/>
                    <a:pt x="1857" y="3667"/>
                    <a:pt x="1888" y="3667"/>
                  </a:cubicBezTo>
                  <a:cubicBezTo>
                    <a:pt x="1888" y="3667"/>
                    <a:pt x="1888" y="3667"/>
                    <a:pt x="1888" y="3667"/>
                  </a:cubicBezTo>
                  <a:cubicBezTo>
                    <a:pt x="1888" y="3668"/>
                    <a:pt x="1889" y="3668"/>
                    <a:pt x="1889" y="3668"/>
                  </a:cubicBezTo>
                  <a:cubicBezTo>
                    <a:pt x="1923" y="3668"/>
                    <a:pt x="2712" y="2423"/>
                    <a:pt x="2819" y="2178"/>
                  </a:cubicBezTo>
                  <a:cubicBezTo>
                    <a:pt x="2954" y="2388"/>
                    <a:pt x="3767" y="3392"/>
                    <a:pt x="3824" y="3392"/>
                  </a:cubicBezTo>
                  <a:cubicBezTo>
                    <a:pt x="3826" y="3392"/>
                    <a:pt x="3827" y="3391"/>
                    <a:pt x="3827" y="3388"/>
                  </a:cubicBezTo>
                  <a:cubicBezTo>
                    <a:pt x="3889" y="2923"/>
                    <a:pt x="3905" y="2426"/>
                    <a:pt x="3920" y="1961"/>
                  </a:cubicBezTo>
                  <a:cubicBezTo>
                    <a:pt x="3936" y="1542"/>
                    <a:pt x="3967" y="1093"/>
                    <a:pt x="3967" y="674"/>
                  </a:cubicBezTo>
                  <a:cubicBezTo>
                    <a:pt x="3967" y="658"/>
                    <a:pt x="3959" y="651"/>
                    <a:pt x="3949" y="651"/>
                  </a:cubicBezTo>
                  <a:cubicBezTo>
                    <a:pt x="3939" y="651"/>
                    <a:pt x="3928" y="658"/>
                    <a:pt x="3920" y="674"/>
                  </a:cubicBezTo>
                  <a:cubicBezTo>
                    <a:pt x="3796" y="1077"/>
                    <a:pt x="3749" y="2721"/>
                    <a:pt x="3718" y="3109"/>
                  </a:cubicBezTo>
                  <a:cubicBezTo>
                    <a:pt x="3672" y="3047"/>
                    <a:pt x="2817" y="2116"/>
                    <a:pt x="2804" y="2116"/>
                  </a:cubicBezTo>
                  <a:cubicBezTo>
                    <a:pt x="2803" y="2116"/>
                    <a:pt x="2803" y="2116"/>
                    <a:pt x="2803" y="2116"/>
                  </a:cubicBezTo>
                  <a:cubicBezTo>
                    <a:pt x="2633" y="2333"/>
                    <a:pt x="1966" y="3357"/>
                    <a:pt x="1935" y="3466"/>
                  </a:cubicBezTo>
                  <a:cubicBezTo>
                    <a:pt x="1640" y="2876"/>
                    <a:pt x="399" y="565"/>
                    <a:pt x="27" y="7"/>
                  </a:cubicBezTo>
                  <a:cubicBezTo>
                    <a:pt x="23" y="2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76"/>
            <p:cNvSpPr/>
            <p:nvPr/>
          </p:nvSpPr>
          <p:spPr>
            <a:xfrm>
              <a:off x="2119250" y="2915075"/>
              <a:ext cx="34925" cy="52750"/>
            </a:xfrm>
            <a:custGeom>
              <a:rect b="b" l="l" r="r" t="t"/>
              <a:pathLst>
                <a:path extrusionOk="0" h="2110" w="1397">
                  <a:moveTo>
                    <a:pt x="0" y="0"/>
                  </a:moveTo>
                  <a:lnTo>
                    <a:pt x="0" y="2109"/>
                  </a:lnTo>
                  <a:lnTo>
                    <a:pt x="1396" y="2109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76"/>
            <p:cNvSpPr/>
            <p:nvPr/>
          </p:nvSpPr>
          <p:spPr>
            <a:xfrm>
              <a:off x="2333675" y="2851100"/>
              <a:ext cx="34925" cy="116725"/>
            </a:xfrm>
            <a:custGeom>
              <a:rect b="b" l="l" r="r" t="t"/>
              <a:pathLst>
                <a:path extrusionOk="0" h="4669" w="1397">
                  <a:moveTo>
                    <a:pt x="0" y="0"/>
                  </a:moveTo>
                  <a:lnTo>
                    <a:pt x="0" y="4668"/>
                  </a:lnTo>
                  <a:lnTo>
                    <a:pt x="1396" y="4668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76"/>
            <p:cNvSpPr/>
            <p:nvPr/>
          </p:nvSpPr>
          <p:spPr>
            <a:xfrm>
              <a:off x="2119250" y="2833650"/>
              <a:ext cx="249350" cy="99275"/>
            </a:xfrm>
            <a:custGeom>
              <a:rect b="b" l="l" r="r" t="t"/>
              <a:pathLst>
                <a:path extrusionOk="0" h="3971" w="9974">
                  <a:moveTo>
                    <a:pt x="9973" y="0"/>
                  </a:moveTo>
                  <a:lnTo>
                    <a:pt x="0" y="3257"/>
                  </a:lnTo>
                  <a:lnTo>
                    <a:pt x="0" y="3971"/>
                  </a:lnTo>
                  <a:lnTo>
                    <a:pt x="9973" y="714"/>
                  </a:lnTo>
                  <a:lnTo>
                    <a:pt x="99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76"/>
          <p:cNvGrpSpPr/>
          <p:nvPr/>
        </p:nvGrpSpPr>
        <p:grpSpPr>
          <a:xfrm>
            <a:off x="5441504" y="-982298"/>
            <a:ext cx="5253816" cy="1622108"/>
            <a:chOff x="5092229" y="-180802"/>
            <a:chExt cx="5253816" cy="1622108"/>
          </a:xfrm>
        </p:grpSpPr>
        <p:sp>
          <p:nvSpPr>
            <p:cNvPr id="4591" name="Google Shape;4591;p7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7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7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7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7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7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7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7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7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7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1" name="Google Shape;4601;p76"/>
          <p:cNvGrpSpPr/>
          <p:nvPr/>
        </p:nvGrpSpPr>
        <p:grpSpPr>
          <a:xfrm>
            <a:off x="5441504" y="4713327"/>
            <a:ext cx="5253816" cy="1622108"/>
            <a:chOff x="5092229" y="-180802"/>
            <a:chExt cx="5253816" cy="1622108"/>
          </a:xfrm>
        </p:grpSpPr>
        <p:sp>
          <p:nvSpPr>
            <p:cNvPr id="4602" name="Google Shape;4602;p7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7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7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7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7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7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7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7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7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7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79825"/>
            <a:ext cx="80962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34"/>
          <p:cNvSpPr/>
          <p:nvPr/>
        </p:nvSpPr>
        <p:spPr>
          <a:xfrm>
            <a:off x="4304300" y="4327100"/>
            <a:ext cx="304800" cy="278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720000" y="337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(PCA)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 rot="867070">
            <a:off x="84868" y="313652"/>
            <a:ext cx="4896751" cy="4292248"/>
          </a:xfrm>
          <a:custGeom>
            <a:rect b="b" l="l" r="r" t="t"/>
            <a:pathLst>
              <a:path extrusionOk="0" h="19665" w="21945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5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69" name="Google Shape;1169;p35"/>
          <p:cNvSpPr txBox="1"/>
          <p:nvPr>
            <p:ph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0" name="Google Shape;1170;p35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models that we experimented with</a:t>
            </a:r>
            <a:endParaRPr/>
          </a:p>
        </p:txBody>
      </p:sp>
      <p:grpSp>
        <p:nvGrpSpPr>
          <p:cNvPr id="1171" name="Google Shape;1171;p35"/>
          <p:cNvGrpSpPr/>
          <p:nvPr/>
        </p:nvGrpSpPr>
        <p:grpSpPr>
          <a:xfrm>
            <a:off x="720129" y="534980"/>
            <a:ext cx="3940460" cy="4073614"/>
            <a:chOff x="720129" y="534980"/>
            <a:chExt cx="3940460" cy="4073614"/>
          </a:xfrm>
        </p:grpSpPr>
        <p:sp>
          <p:nvSpPr>
            <p:cNvPr id="1172" name="Google Shape;1172;p35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9" name="Google Shape;1459;p35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1460" name="Google Shape;1460;p35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5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5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5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5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5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5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5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5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5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5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5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5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5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5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5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5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5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0" name="Google Shape;1490;p35"/>
          <p:cNvGrpSpPr/>
          <p:nvPr/>
        </p:nvGrpSpPr>
        <p:grpSpPr>
          <a:xfrm>
            <a:off x="6587340" y="4253004"/>
            <a:ext cx="300770" cy="54726"/>
            <a:chOff x="4770650" y="685575"/>
            <a:chExt cx="158250" cy="28800"/>
          </a:xfrm>
        </p:grpSpPr>
        <p:sp>
          <p:nvSpPr>
            <p:cNvPr id="1491" name="Google Shape;1491;p3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35"/>
          <p:cNvGrpSpPr/>
          <p:nvPr/>
        </p:nvGrpSpPr>
        <p:grpSpPr>
          <a:xfrm flipH="1" rot="10800000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495" name="Google Shape;1495;p3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6"/>
          <p:cNvSpPr txBox="1"/>
          <p:nvPr>
            <p:ph type="title"/>
          </p:nvPr>
        </p:nvSpPr>
        <p:spPr>
          <a:xfrm>
            <a:off x="905575" y="468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MODELS </a:t>
            </a:r>
            <a:endParaRPr sz="3900"/>
          </a:p>
        </p:txBody>
      </p:sp>
      <p:sp>
        <p:nvSpPr>
          <p:cNvPr id="1504" name="Google Shape;1504;p36"/>
          <p:cNvSpPr txBox="1"/>
          <p:nvPr>
            <p:ph idx="7" type="subTitle"/>
          </p:nvPr>
        </p:nvSpPr>
        <p:spPr>
          <a:xfrm>
            <a:off x="802875" y="2615450"/>
            <a:ext cx="2336400" cy="4359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grpSp>
        <p:nvGrpSpPr>
          <p:cNvPr id="1505" name="Google Shape;1505;p36"/>
          <p:cNvGrpSpPr/>
          <p:nvPr/>
        </p:nvGrpSpPr>
        <p:grpSpPr>
          <a:xfrm>
            <a:off x="1809919" y="1817959"/>
            <a:ext cx="322309" cy="551259"/>
            <a:chOff x="6407271" y="3306545"/>
            <a:chExt cx="309645" cy="375568"/>
          </a:xfrm>
        </p:grpSpPr>
        <p:sp>
          <p:nvSpPr>
            <p:cNvPr id="1506" name="Google Shape;1506;p36"/>
            <p:cNvSpPr/>
            <p:nvPr/>
          </p:nvSpPr>
          <p:spPr>
            <a:xfrm>
              <a:off x="6429291" y="3306545"/>
              <a:ext cx="265632" cy="133540"/>
            </a:xfrm>
            <a:custGeom>
              <a:rect b="b" l="l" r="r" t="t"/>
              <a:pathLst>
                <a:path extrusionOk="0" h="4888" w="9723">
                  <a:moveTo>
                    <a:pt x="6499" y="1611"/>
                  </a:moveTo>
                  <a:lnTo>
                    <a:pt x="6499" y="2417"/>
                  </a:lnTo>
                  <a:lnTo>
                    <a:pt x="5693" y="2417"/>
                  </a:lnTo>
                  <a:lnTo>
                    <a:pt x="5693" y="1611"/>
                  </a:lnTo>
                  <a:close/>
                  <a:moveTo>
                    <a:pt x="4028" y="1612"/>
                  </a:moveTo>
                  <a:lnTo>
                    <a:pt x="4028" y="2418"/>
                  </a:lnTo>
                  <a:lnTo>
                    <a:pt x="3223" y="2418"/>
                  </a:lnTo>
                  <a:lnTo>
                    <a:pt x="3223" y="1612"/>
                  </a:lnTo>
                  <a:close/>
                  <a:moveTo>
                    <a:pt x="6499" y="3223"/>
                  </a:moveTo>
                  <a:lnTo>
                    <a:pt x="6499" y="4028"/>
                  </a:lnTo>
                  <a:lnTo>
                    <a:pt x="3223" y="4028"/>
                  </a:lnTo>
                  <a:lnTo>
                    <a:pt x="3223" y="3223"/>
                  </a:lnTo>
                  <a:close/>
                  <a:moveTo>
                    <a:pt x="1612" y="1"/>
                  </a:moveTo>
                  <a:lnTo>
                    <a:pt x="1612" y="2443"/>
                  </a:lnTo>
                  <a:lnTo>
                    <a:pt x="806" y="2443"/>
                  </a:lnTo>
                  <a:lnTo>
                    <a:pt x="806" y="1637"/>
                  </a:lnTo>
                  <a:lnTo>
                    <a:pt x="1" y="1637"/>
                  </a:lnTo>
                  <a:lnTo>
                    <a:pt x="1" y="4055"/>
                  </a:lnTo>
                  <a:lnTo>
                    <a:pt x="806" y="4055"/>
                  </a:lnTo>
                  <a:lnTo>
                    <a:pt x="806" y="3249"/>
                  </a:lnTo>
                  <a:lnTo>
                    <a:pt x="1612" y="3249"/>
                  </a:lnTo>
                  <a:lnTo>
                    <a:pt x="1612" y="4887"/>
                  </a:lnTo>
                  <a:lnTo>
                    <a:pt x="8110" y="4887"/>
                  </a:lnTo>
                  <a:lnTo>
                    <a:pt x="8110" y="3249"/>
                  </a:lnTo>
                  <a:lnTo>
                    <a:pt x="8916" y="3249"/>
                  </a:lnTo>
                  <a:lnTo>
                    <a:pt x="8916" y="4055"/>
                  </a:lnTo>
                  <a:lnTo>
                    <a:pt x="9722" y="4055"/>
                  </a:lnTo>
                  <a:lnTo>
                    <a:pt x="9722" y="1637"/>
                  </a:lnTo>
                  <a:lnTo>
                    <a:pt x="8916" y="1637"/>
                  </a:lnTo>
                  <a:lnTo>
                    <a:pt x="8916" y="2443"/>
                  </a:lnTo>
                  <a:lnTo>
                    <a:pt x="8110" y="2443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6517316" y="3506090"/>
              <a:ext cx="89528" cy="22047"/>
            </a:xfrm>
            <a:custGeom>
              <a:rect b="b" l="l" r="r" t="t"/>
              <a:pathLst>
                <a:path extrusionOk="0" h="807" w="3277">
                  <a:moveTo>
                    <a:pt x="1" y="1"/>
                  </a:moveTo>
                  <a:lnTo>
                    <a:pt x="1" y="806"/>
                  </a:lnTo>
                  <a:lnTo>
                    <a:pt x="3277" y="806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6407271" y="3462132"/>
              <a:ext cx="309645" cy="110045"/>
            </a:xfrm>
            <a:custGeom>
              <a:rect b="b" l="l" r="r" t="t"/>
              <a:pathLst>
                <a:path extrusionOk="0" h="4028" w="11334">
                  <a:moveTo>
                    <a:pt x="8112" y="804"/>
                  </a:moveTo>
                  <a:lnTo>
                    <a:pt x="8112" y="3221"/>
                  </a:lnTo>
                  <a:lnTo>
                    <a:pt x="3224" y="3221"/>
                  </a:lnTo>
                  <a:lnTo>
                    <a:pt x="3224" y="804"/>
                  </a:lnTo>
                  <a:close/>
                  <a:moveTo>
                    <a:pt x="1" y="1"/>
                  </a:moveTo>
                  <a:lnTo>
                    <a:pt x="1" y="3223"/>
                  </a:lnTo>
                  <a:lnTo>
                    <a:pt x="807" y="3223"/>
                  </a:lnTo>
                  <a:lnTo>
                    <a:pt x="807" y="805"/>
                  </a:lnTo>
                  <a:lnTo>
                    <a:pt x="1612" y="805"/>
                  </a:lnTo>
                  <a:lnTo>
                    <a:pt x="1612" y="4027"/>
                  </a:lnTo>
                  <a:lnTo>
                    <a:pt x="9722" y="4027"/>
                  </a:lnTo>
                  <a:lnTo>
                    <a:pt x="9722" y="805"/>
                  </a:lnTo>
                  <a:lnTo>
                    <a:pt x="10528" y="805"/>
                  </a:lnTo>
                  <a:lnTo>
                    <a:pt x="10528" y="3223"/>
                  </a:lnTo>
                  <a:lnTo>
                    <a:pt x="11334" y="3223"/>
                  </a:lnTo>
                  <a:lnTo>
                    <a:pt x="11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6429263" y="3594115"/>
              <a:ext cx="265660" cy="87998"/>
            </a:xfrm>
            <a:custGeom>
              <a:rect b="b" l="l" r="r" t="t"/>
              <a:pathLst>
                <a:path extrusionOk="0" h="3221" w="9724">
                  <a:moveTo>
                    <a:pt x="0" y="0"/>
                  </a:moveTo>
                  <a:lnTo>
                    <a:pt x="0" y="3221"/>
                  </a:lnTo>
                  <a:lnTo>
                    <a:pt x="2821" y="3221"/>
                  </a:lnTo>
                  <a:lnTo>
                    <a:pt x="2821" y="1609"/>
                  </a:lnTo>
                  <a:lnTo>
                    <a:pt x="6903" y="1609"/>
                  </a:lnTo>
                  <a:lnTo>
                    <a:pt x="6903" y="3221"/>
                  </a:lnTo>
                  <a:lnTo>
                    <a:pt x="9723" y="3221"/>
                  </a:lnTo>
                  <a:lnTo>
                    <a:pt x="9723" y="0"/>
                  </a:lnTo>
                  <a:lnTo>
                    <a:pt x="6903" y="0"/>
                  </a:lnTo>
                  <a:lnTo>
                    <a:pt x="6903" y="806"/>
                  </a:lnTo>
                  <a:lnTo>
                    <a:pt x="2821" y="80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36"/>
          <p:cNvGrpSpPr/>
          <p:nvPr/>
        </p:nvGrpSpPr>
        <p:grpSpPr>
          <a:xfrm>
            <a:off x="5802779" y="287757"/>
            <a:ext cx="5053091" cy="435777"/>
            <a:chOff x="5896679" y="4472082"/>
            <a:chExt cx="5053091" cy="435777"/>
          </a:xfrm>
        </p:grpSpPr>
        <p:grpSp>
          <p:nvGrpSpPr>
            <p:cNvPr id="1511" name="Google Shape;1511;p3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512" name="Google Shape;1512;p3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4" name="Google Shape;1514;p3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515" name="Google Shape;1515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3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518" name="Google Shape;1518;p3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0" name="Google Shape;1520;p36"/>
          <p:cNvSpPr txBox="1"/>
          <p:nvPr>
            <p:ph idx="7" type="subTitle"/>
          </p:nvPr>
        </p:nvSpPr>
        <p:spPr>
          <a:xfrm>
            <a:off x="3589375" y="2615450"/>
            <a:ext cx="23364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StratifiedKFold</a:t>
            </a:r>
            <a:endParaRPr/>
          </a:p>
        </p:txBody>
      </p:sp>
      <p:sp>
        <p:nvSpPr>
          <p:cNvPr id="1521" name="Google Shape;1521;p36"/>
          <p:cNvSpPr txBox="1"/>
          <p:nvPr>
            <p:ph idx="4" type="subTitle"/>
          </p:nvPr>
        </p:nvSpPr>
        <p:spPr>
          <a:xfrm>
            <a:off x="3589375" y="30517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K=5 (default)</a:t>
            </a:r>
            <a:endParaRPr/>
          </a:p>
        </p:txBody>
      </p:sp>
      <p:sp>
        <p:nvSpPr>
          <p:cNvPr id="1522" name="Google Shape;1522;p36"/>
          <p:cNvSpPr txBox="1"/>
          <p:nvPr>
            <p:ph idx="5" type="subTitle"/>
          </p:nvPr>
        </p:nvSpPr>
        <p:spPr>
          <a:xfrm>
            <a:off x="6273175" y="3051761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HyperParameters</a:t>
            </a:r>
            <a:endParaRPr/>
          </a:p>
        </p:txBody>
      </p:sp>
      <p:sp>
        <p:nvSpPr>
          <p:cNvPr id="1523" name="Google Shape;1523;p36"/>
          <p:cNvSpPr txBox="1"/>
          <p:nvPr>
            <p:ph idx="8" type="subTitle"/>
          </p:nvPr>
        </p:nvSpPr>
        <p:spPr>
          <a:xfrm>
            <a:off x="6273175" y="2615450"/>
            <a:ext cx="23364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</a:t>
            </a:r>
            <a:endParaRPr/>
          </a:p>
        </p:txBody>
      </p:sp>
      <p:grpSp>
        <p:nvGrpSpPr>
          <p:cNvPr id="1524" name="Google Shape;1524;p36"/>
          <p:cNvGrpSpPr/>
          <p:nvPr/>
        </p:nvGrpSpPr>
        <p:grpSpPr>
          <a:xfrm>
            <a:off x="7148537" y="1878503"/>
            <a:ext cx="585676" cy="430163"/>
            <a:chOff x="2352792" y="2710532"/>
            <a:chExt cx="375650" cy="275905"/>
          </a:xfrm>
        </p:grpSpPr>
        <p:sp>
          <p:nvSpPr>
            <p:cNvPr id="1525" name="Google Shape;1525;p36"/>
            <p:cNvSpPr/>
            <p:nvPr/>
          </p:nvSpPr>
          <p:spPr>
            <a:xfrm>
              <a:off x="255157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5479" y="1"/>
                  </a:moveTo>
                  <a:lnTo>
                    <a:pt x="5479" y="8191"/>
                  </a:lnTo>
                  <a:lnTo>
                    <a:pt x="0" y="8191"/>
                  </a:lnTo>
                  <a:lnTo>
                    <a:pt x="0" y="9184"/>
                  </a:lnTo>
                  <a:lnTo>
                    <a:pt x="6473" y="9184"/>
                  </a:lnTo>
                  <a:lnTo>
                    <a:pt x="6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2352792" y="2735502"/>
              <a:ext cx="176870" cy="250934"/>
            </a:xfrm>
            <a:custGeom>
              <a:rect b="b" l="l" r="r" t="t"/>
              <a:pathLst>
                <a:path extrusionOk="0" h="9185" w="6474">
                  <a:moveTo>
                    <a:pt x="0" y="1"/>
                  </a:moveTo>
                  <a:lnTo>
                    <a:pt x="0" y="9184"/>
                  </a:lnTo>
                  <a:lnTo>
                    <a:pt x="6473" y="9184"/>
                  </a:lnTo>
                  <a:lnTo>
                    <a:pt x="6473" y="8191"/>
                  </a:lnTo>
                  <a:lnTo>
                    <a:pt x="995" y="8191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2401940" y="2710532"/>
              <a:ext cx="127721" cy="225991"/>
            </a:xfrm>
            <a:custGeom>
              <a:rect b="b" l="l" r="r" t="t"/>
              <a:pathLst>
                <a:path extrusionOk="0" h="8272" w="4675">
                  <a:moveTo>
                    <a:pt x="1" y="0"/>
                  </a:moveTo>
                  <a:lnTo>
                    <a:pt x="1" y="8271"/>
                  </a:lnTo>
                  <a:lnTo>
                    <a:pt x="4671" y="8271"/>
                  </a:lnTo>
                  <a:lnTo>
                    <a:pt x="4671" y="7230"/>
                  </a:lnTo>
                  <a:lnTo>
                    <a:pt x="4674" y="7230"/>
                  </a:lnTo>
                  <a:cubicBezTo>
                    <a:pt x="3688" y="7121"/>
                    <a:pt x="2780" y="6617"/>
                    <a:pt x="2022" y="5757"/>
                  </a:cubicBezTo>
                  <a:cubicBezTo>
                    <a:pt x="1388" y="5036"/>
                    <a:pt x="1085" y="4321"/>
                    <a:pt x="1072" y="4289"/>
                  </a:cubicBezTo>
                  <a:lnTo>
                    <a:pt x="1006" y="4134"/>
                  </a:lnTo>
                  <a:lnTo>
                    <a:pt x="1072" y="3978"/>
                  </a:lnTo>
                  <a:cubicBezTo>
                    <a:pt x="1085" y="3949"/>
                    <a:pt x="1389" y="3231"/>
                    <a:pt x="2022" y="2510"/>
                  </a:cubicBezTo>
                  <a:cubicBezTo>
                    <a:pt x="2778" y="1650"/>
                    <a:pt x="3688" y="1146"/>
                    <a:pt x="4674" y="1039"/>
                  </a:cubicBezTo>
                  <a:lnTo>
                    <a:pt x="4674" y="504"/>
                  </a:lnTo>
                  <a:cubicBezTo>
                    <a:pt x="4674" y="226"/>
                    <a:pt x="4449" y="0"/>
                    <a:pt x="4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2453766" y="2760391"/>
              <a:ext cx="173673" cy="126519"/>
            </a:xfrm>
            <a:custGeom>
              <a:rect b="b" l="l" r="r" t="t"/>
              <a:pathLst>
                <a:path extrusionOk="0" h="4631" w="6357">
                  <a:moveTo>
                    <a:pt x="3177" y="1009"/>
                  </a:moveTo>
                  <a:cubicBezTo>
                    <a:pt x="3900" y="1009"/>
                    <a:pt x="4487" y="1597"/>
                    <a:pt x="4487" y="2317"/>
                  </a:cubicBezTo>
                  <a:cubicBezTo>
                    <a:pt x="4487" y="3040"/>
                    <a:pt x="3900" y="3627"/>
                    <a:pt x="3177" y="3627"/>
                  </a:cubicBezTo>
                  <a:cubicBezTo>
                    <a:pt x="2457" y="3627"/>
                    <a:pt x="1869" y="3040"/>
                    <a:pt x="1869" y="2317"/>
                  </a:cubicBezTo>
                  <a:cubicBezTo>
                    <a:pt x="1870" y="1597"/>
                    <a:pt x="2457" y="1009"/>
                    <a:pt x="3177" y="1009"/>
                  </a:cubicBezTo>
                  <a:close/>
                  <a:moveTo>
                    <a:pt x="3177" y="1"/>
                  </a:moveTo>
                  <a:cubicBezTo>
                    <a:pt x="2275" y="1"/>
                    <a:pt x="1460" y="407"/>
                    <a:pt x="753" y="1207"/>
                  </a:cubicBezTo>
                  <a:cubicBezTo>
                    <a:pt x="367" y="1643"/>
                    <a:pt x="115" y="2089"/>
                    <a:pt x="1" y="2316"/>
                  </a:cubicBezTo>
                  <a:cubicBezTo>
                    <a:pt x="115" y="2543"/>
                    <a:pt x="364" y="2988"/>
                    <a:pt x="753" y="3427"/>
                  </a:cubicBezTo>
                  <a:cubicBezTo>
                    <a:pt x="1460" y="4225"/>
                    <a:pt x="2276" y="4631"/>
                    <a:pt x="3180" y="4631"/>
                  </a:cubicBezTo>
                  <a:cubicBezTo>
                    <a:pt x="5046" y="4631"/>
                    <a:pt x="6084" y="2858"/>
                    <a:pt x="6357" y="2316"/>
                  </a:cubicBezTo>
                  <a:cubicBezTo>
                    <a:pt x="6243" y="2087"/>
                    <a:pt x="5993" y="1643"/>
                    <a:pt x="5605" y="1207"/>
                  </a:cubicBezTo>
                  <a:cubicBezTo>
                    <a:pt x="4898" y="408"/>
                    <a:pt x="4081" y="1"/>
                    <a:pt x="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2551572" y="2710614"/>
              <a:ext cx="127666" cy="225991"/>
            </a:xfrm>
            <a:custGeom>
              <a:rect b="b" l="l" r="r" t="t"/>
              <a:pathLst>
                <a:path extrusionOk="0" h="8272" w="4673">
                  <a:moveTo>
                    <a:pt x="498" y="0"/>
                  </a:moveTo>
                  <a:cubicBezTo>
                    <a:pt x="223" y="0"/>
                    <a:pt x="0" y="225"/>
                    <a:pt x="0" y="501"/>
                  </a:cubicBezTo>
                  <a:lnTo>
                    <a:pt x="0" y="1039"/>
                  </a:lnTo>
                  <a:cubicBezTo>
                    <a:pt x="986" y="1148"/>
                    <a:pt x="1895" y="1650"/>
                    <a:pt x="2652" y="2512"/>
                  </a:cubicBezTo>
                  <a:cubicBezTo>
                    <a:pt x="3287" y="3231"/>
                    <a:pt x="3590" y="3947"/>
                    <a:pt x="3603" y="3978"/>
                  </a:cubicBezTo>
                  <a:lnTo>
                    <a:pt x="3669" y="4134"/>
                  </a:lnTo>
                  <a:lnTo>
                    <a:pt x="3603" y="4290"/>
                  </a:lnTo>
                  <a:cubicBezTo>
                    <a:pt x="3590" y="4320"/>
                    <a:pt x="3285" y="5038"/>
                    <a:pt x="2652" y="5757"/>
                  </a:cubicBezTo>
                  <a:cubicBezTo>
                    <a:pt x="1896" y="6618"/>
                    <a:pt x="986" y="7121"/>
                    <a:pt x="0" y="7229"/>
                  </a:cubicBezTo>
                  <a:lnTo>
                    <a:pt x="0" y="8271"/>
                  </a:lnTo>
                  <a:lnTo>
                    <a:pt x="4673" y="8271"/>
                  </a:lnTo>
                  <a:lnTo>
                    <a:pt x="4673" y="0"/>
                  </a:lnTo>
                  <a:lnTo>
                    <a:pt x="503" y="0"/>
                  </a:lnTo>
                  <a:cubicBezTo>
                    <a:pt x="501" y="0"/>
                    <a:pt x="499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2525864" y="2809976"/>
              <a:ext cx="29615" cy="27539"/>
            </a:xfrm>
            <a:custGeom>
              <a:rect b="b" l="l" r="r" t="t"/>
              <a:pathLst>
                <a:path extrusionOk="0" h="1008" w="1084">
                  <a:moveTo>
                    <a:pt x="540" y="0"/>
                  </a:moveTo>
                  <a:cubicBezTo>
                    <a:pt x="298" y="0"/>
                    <a:pt x="85" y="176"/>
                    <a:pt x="45" y="423"/>
                  </a:cubicBezTo>
                  <a:cubicBezTo>
                    <a:pt x="1" y="697"/>
                    <a:pt x="187" y="957"/>
                    <a:pt x="461" y="1001"/>
                  </a:cubicBezTo>
                  <a:cubicBezTo>
                    <a:pt x="488" y="1005"/>
                    <a:pt x="516" y="1007"/>
                    <a:pt x="543" y="1007"/>
                  </a:cubicBezTo>
                  <a:cubicBezTo>
                    <a:pt x="786" y="1007"/>
                    <a:pt x="999" y="831"/>
                    <a:pt x="1039" y="584"/>
                  </a:cubicBezTo>
                  <a:cubicBezTo>
                    <a:pt x="1083" y="310"/>
                    <a:pt x="897" y="51"/>
                    <a:pt x="623" y="7"/>
                  </a:cubicBezTo>
                  <a:cubicBezTo>
                    <a:pt x="596" y="3"/>
                    <a:pt x="568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1" name="Google Shape;1531;p36"/>
          <p:cNvGrpSpPr/>
          <p:nvPr/>
        </p:nvGrpSpPr>
        <p:grpSpPr>
          <a:xfrm>
            <a:off x="4492104" y="1800789"/>
            <a:ext cx="530942" cy="585591"/>
            <a:chOff x="3982156" y="2710559"/>
            <a:chExt cx="340544" cy="375595"/>
          </a:xfrm>
        </p:grpSpPr>
        <p:sp>
          <p:nvSpPr>
            <p:cNvPr id="1532" name="Google Shape;1532;p36"/>
            <p:cNvSpPr/>
            <p:nvPr/>
          </p:nvSpPr>
          <p:spPr>
            <a:xfrm>
              <a:off x="4163425" y="2782383"/>
              <a:ext cx="159276" cy="231838"/>
            </a:xfrm>
            <a:custGeom>
              <a:rect b="b" l="l" r="r" t="t"/>
              <a:pathLst>
                <a:path extrusionOk="0" h="8486" w="5830">
                  <a:moveTo>
                    <a:pt x="4152" y="1"/>
                  </a:moveTo>
                  <a:cubicBezTo>
                    <a:pt x="3874" y="1"/>
                    <a:pt x="3599" y="75"/>
                    <a:pt x="3350" y="219"/>
                  </a:cubicBezTo>
                  <a:cubicBezTo>
                    <a:pt x="2977" y="433"/>
                    <a:pt x="2712" y="780"/>
                    <a:pt x="2599" y="1196"/>
                  </a:cubicBezTo>
                  <a:cubicBezTo>
                    <a:pt x="2524" y="1477"/>
                    <a:pt x="2525" y="1769"/>
                    <a:pt x="2603" y="2044"/>
                  </a:cubicBezTo>
                  <a:lnTo>
                    <a:pt x="1686" y="2573"/>
                  </a:lnTo>
                  <a:cubicBezTo>
                    <a:pt x="1323" y="1978"/>
                    <a:pt x="713" y="1549"/>
                    <a:pt x="1" y="1430"/>
                  </a:cubicBezTo>
                  <a:lnTo>
                    <a:pt x="1" y="7057"/>
                  </a:lnTo>
                  <a:cubicBezTo>
                    <a:pt x="713" y="6938"/>
                    <a:pt x="1323" y="6509"/>
                    <a:pt x="1686" y="5914"/>
                  </a:cubicBezTo>
                  <a:lnTo>
                    <a:pt x="2603" y="6443"/>
                  </a:lnTo>
                  <a:cubicBezTo>
                    <a:pt x="2525" y="6718"/>
                    <a:pt x="2524" y="7008"/>
                    <a:pt x="2599" y="7291"/>
                  </a:cubicBezTo>
                  <a:cubicBezTo>
                    <a:pt x="2712" y="7707"/>
                    <a:pt x="2977" y="8054"/>
                    <a:pt x="3350" y="8268"/>
                  </a:cubicBezTo>
                  <a:cubicBezTo>
                    <a:pt x="3599" y="8412"/>
                    <a:pt x="3875" y="8485"/>
                    <a:pt x="4152" y="8485"/>
                  </a:cubicBezTo>
                  <a:cubicBezTo>
                    <a:pt x="4292" y="8485"/>
                    <a:pt x="4433" y="8466"/>
                    <a:pt x="4572" y="8429"/>
                  </a:cubicBezTo>
                  <a:cubicBezTo>
                    <a:pt x="4987" y="8318"/>
                    <a:pt x="5336" y="8053"/>
                    <a:pt x="5550" y="7679"/>
                  </a:cubicBezTo>
                  <a:cubicBezTo>
                    <a:pt x="5766" y="7306"/>
                    <a:pt x="5822" y="6872"/>
                    <a:pt x="5711" y="6456"/>
                  </a:cubicBezTo>
                  <a:cubicBezTo>
                    <a:pt x="5599" y="6040"/>
                    <a:pt x="5334" y="5695"/>
                    <a:pt x="4962" y="5482"/>
                  </a:cubicBezTo>
                  <a:cubicBezTo>
                    <a:pt x="4713" y="5339"/>
                    <a:pt x="4436" y="5265"/>
                    <a:pt x="4156" y="5265"/>
                  </a:cubicBezTo>
                  <a:cubicBezTo>
                    <a:pt x="4017" y="5265"/>
                    <a:pt x="3877" y="5283"/>
                    <a:pt x="3739" y="5320"/>
                  </a:cubicBezTo>
                  <a:cubicBezTo>
                    <a:pt x="3457" y="5395"/>
                    <a:pt x="3205" y="5543"/>
                    <a:pt x="3006" y="5747"/>
                  </a:cubicBezTo>
                  <a:lnTo>
                    <a:pt x="1988" y="5159"/>
                  </a:lnTo>
                  <a:cubicBezTo>
                    <a:pt x="2023" y="4994"/>
                    <a:pt x="2043" y="4824"/>
                    <a:pt x="2043" y="4648"/>
                  </a:cubicBezTo>
                  <a:lnTo>
                    <a:pt x="2043" y="3842"/>
                  </a:lnTo>
                  <a:cubicBezTo>
                    <a:pt x="2043" y="3666"/>
                    <a:pt x="2024" y="3496"/>
                    <a:pt x="1988" y="3332"/>
                  </a:cubicBezTo>
                  <a:lnTo>
                    <a:pt x="3006" y="2743"/>
                  </a:lnTo>
                  <a:cubicBezTo>
                    <a:pt x="3205" y="2947"/>
                    <a:pt x="3457" y="3095"/>
                    <a:pt x="3739" y="3171"/>
                  </a:cubicBezTo>
                  <a:cubicBezTo>
                    <a:pt x="3878" y="3208"/>
                    <a:pt x="4018" y="3225"/>
                    <a:pt x="4158" y="3225"/>
                  </a:cubicBezTo>
                  <a:cubicBezTo>
                    <a:pt x="4465" y="3225"/>
                    <a:pt x="4769" y="3137"/>
                    <a:pt x="5035" y="2963"/>
                  </a:cubicBezTo>
                  <a:cubicBezTo>
                    <a:pt x="5344" y="2762"/>
                    <a:pt x="5576" y="2459"/>
                    <a:pt x="5689" y="2109"/>
                  </a:cubicBezTo>
                  <a:cubicBezTo>
                    <a:pt x="5829" y="1669"/>
                    <a:pt x="5778" y="1203"/>
                    <a:pt x="5551" y="808"/>
                  </a:cubicBezTo>
                  <a:cubicBezTo>
                    <a:pt x="5337" y="434"/>
                    <a:pt x="4990" y="169"/>
                    <a:pt x="4574" y="58"/>
                  </a:cubicBezTo>
                  <a:cubicBezTo>
                    <a:pt x="4434" y="20"/>
                    <a:pt x="4293" y="1"/>
                    <a:pt x="41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4107473" y="2975153"/>
              <a:ext cx="89009" cy="111001"/>
            </a:xfrm>
            <a:custGeom>
              <a:rect b="b" l="l" r="r" t="t"/>
              <a:pathLst>
                <a:path extrusionOk="0" h="4063" w="3258">
                  <a:moveTo>
                    <a:pt x="2049" y="1"/>
                  </a:moveTo>
                  <a:cubicBezTo>
                    <a:pt x="1917" y="23"/>
                    <a:pt x="1784" y="34"/>
                    <a:pt x="1646" y="34"/>
                  </a:cubicBezTo>
                  <a:cubicBezTo>
                    <a:pt x="1638" y="34"/>
                    <a:pt x="1631" y="34"/>
                    <a:pt x="1623" y="34"/>
                  </a:cubicBezTo>
                  <a:cubicBezTo>
                    <a:pt x="1493" y="34"/>
                    <a:pt x="1368" y="23"/>
                    <a:pt x="1243" y="2"/>
                  </a:cubicBezTo>
                  <a:lnTo>
                    <a:pt x="1243" y="893"/>
                  </a:lnTo>
                  <a:cubicBezTo>
                    <a:pt x="525" y="1077"/>
                    <a:pt x="1" y="1746"/>
                    <a:pt x="36" y="2528"/>
                  </a:cubicBezTo>
                  <a:cubicBezTo>
                    <a:pt x="74" y="3354"/>
                    <a:pt x="744" y="4022"/>
                    <a:pt x="1568" y="4061"/>
                  </a:cubicBezTo>
                  <a:cubicBezTo>
                    <a:pt x="1595" y="4062"/>
                    <a:pt x="1621" y="4062"/>
                    <a:pt x="1647" y="4062"/>
                  </a:cubicBezTo>
                  <a:cubicBezTo>
                    <a:pt x="2534" y="4062"/>
                    <a:pt x="3258" y="3339"/>
                    <a:pt x="3258" y="2452"/>
                  </a:cubicBezTo>
                  <a:cubicBezTo>
                    <a:pt x="3258" y="1702"/>
                    <a:pt x="2743" y="1070"/>
                    <a:pt x="2049" y="891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4108402" y="2710559"/>
              <a:ext cx="88954" cy="111001"/>
            </a:xfrm>
            <a:custGeom>
              <a:rect b="b" l="l" r="r" t="t"/>
              <a:pathLst>
                <a:path extrusionOk="0" h="4063" w="3256">
                  <a:moveTo>
                    <a:pt x="1610" y="0"/>
                  </a:moveTo>
                  <a:cubicBezTo>
                    <a:pt x="722" y="0"/>
                    <a:pt x="0" y="724"/>
                    <a:pt x="0" y="1613"/>
                  </a:cubicBezTo>
                  <a:cubicBezTo>
                    <a:pt x="0" y="2361"/>
                    <a:pt x="515" y="2993"/>
                    <a:pt x="1209" y="3173"/>
                  </a:cubicBezTo>
                  <a:lnTo>
                    <a:pt x="1209" y="4062"/>
                  </a:lnTo>
                  <a:cubicBezTo>
                    <a:pt x="1341" y="4042"/>
                    <a:pt x="1474" y="4030"/>
                    <a:pt x="1612" y="4030"/>
                  </a:cubicBezTo>
                  <a:cubicBezTo>
                    <a:pt x="1621" y="4030"/>
                    <a:pt x="1629" y="4030"/>
                    <a:pt x="1638" y="4030"/>
                  </a:cubicBezTo>
                  <a:cubicBezTo>
                    <a:pt x="1766" y="4030"/>
                    <a:pt x="1891" y="4040"/>
                    <a:pt x="2015" y="4061"/>
                  </a:cubicBezTo>
                  <a:lnTo>
                    <a:pt x="2015" y="3171"/>
                  </a:lnTo>
                  <a:cubicBezTo>
                    <a:pt x="2733" y="2985"/>
                    <a:pt x="3256" y="2317"/>
                    <a:pt x="3222" y="1535"/>
                  </a:cubicBezTo>
                  <a:cubicBezTo>
                    <a:pt x="3183" y="710"/>
                    <a:pt x="2515" y="40"/>
                    <a:pt x="1688" y="2"/>
                  </a:cubicBezTo>
                  <a:cubicBezTo>
                    <a:pt x="1662" y="1"/>
                    <a:pt x="1636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982156" y="2782465"/>
              <a:ext cx="159248" cy="231892"/>
            </a:xfrm>
            <a:custGeom>
              <a:rect b="b" l="l" r="r" t="t"/>
              <a:pathLst>
                <a:path extrusionOk="0" h="8488" w="5829">
                  <a:moveTo>
                    <a:pt x="1675" y="1"/>
                  </a:moveTo>
                  <a:cubicBezTo>
                    <a:pt x="1535" y="1"/>
                    <a:pt x="1395" y="19"/>
                    <a:pt x="1257" y="56"/>
                  </a:cubicBezTo>
                  <a:cubicBezTo>
                    <a:pt x="841" y="167"/>
                    <a:pt x="492" y="433"/>
                    <a:pt x="279" y="806"/>
                  </a:cubicBezTo>
                  <a:cubicBezTo>
                    <a:pt x="50" y="1205"/>
                    <a:pt x="0" y="1669"/>
                    <a:pt x="141" y="2110"/>
                  </a:cubicBezTo>
                  <a:cubicBezTo>
                    <a:pt x="255" y="2460"/>
                    <a:pt x="488" y="2765"/>
                    <a:pt x="797" y="2964"/>
                  </a:cubicBezTo>
                  <a:cubicBezTo>
                    <a:pt x="1062" y="3136"/>
                    <a:pt x="1364" y="3224"/>
                    <a:pt x="1672" y="3224"/>
                  </a:cubicBezTo>
                  <a:cubicBezTo>
                    <a:pt x="1811" y="3224"/>
                    <a:pt x="1953" y="3206"/>
                    <a:pt x="2092" y="3169"/>
                  </a:cubicBezTo>
                  <a:cubicBezTo>
                    <a:pt x="2374" y="3095"/>
                    <a:pt x="2624" y="2945"/>
                    <a:pt x="2825" y="2743"/>
                  </a:cubicBezTo>
                  <a:lnTo>
                    <a:pt x="3843" y="3331"/>
                  </a:lnTo>
                  <a:cubicBezTo>
                    <a:pt x="3808" y="3495"/>
                    <a:pt x="3788" y="3666"/>
                    <a:pt x="3788" y="3842"/>
                  </a:cubicBezTo>
                  <a:lnTo>
                    <a:pt x="3788" y="4648"/>
                  </a:lnTo>
                  <a:cubicBezTo>
                    <a:pt x="3788" y="4824"/>
                    <a:pt x="3807" y="4994"/>
                    <a:pt x="3843" y="5158"/>
                  </a:cubicBezTo>
                  <a:lnTo>
                    <a:pt x="2825" y="5747"/>
                  </a:lnTo>
                  <a:cubicBezTo>
                    <a:pt x="2624" y="5543"/>
                    <a:pt x="2374" y="5395"/>
                    <a:pt x="2092" y="5319"/>
                  </a:cubicBezTo>
                  <a:cubicBezTo>
                    <a:pt x="1954" y="5282"/>
                    <a:pt x="1813" y="5263"/>
                    <a:pt x="1673" y="5263"/>
                  </a:cubicBezTo>
                  <a:cubicBezTo>
                    <a:pt x="1366" y="5263"/>
                    <a:pt x="1064" y="5352"/>
                    <a:pt x="799" y="5524"/>
                  </a:cubicBezTo>
                  <a:cubicBezTo>
                    <a:pt x="488" y="5726"/>
                    <a:pt x="255" y="6029"/>
                    <a:pt x="141" y="6381"/>
                  </a:cubicBezTo>
                  <a:cubicBezTo>
                    <a:pt x="0" y="6821"/>
                    <a:pt x="50" y="7287"/>
                    <a:pt x="279" y="7682"/>
                  </a:cubicBezTo>
                  <a:cubicBezTo>
                    <a:pt x="492" y="8056"/>
                    <a:pt x="841" y="8321"/>
                    <a:pt x="1257" y="8432"/>
                  </a:cubicBezTo>
                  <a:cubicBezTo>
                    <a:pt x="1397" y="8469"/>
                    <a:pt x="1537" y="8488"/>
                    <a:pt x="1676" y="8488"/>
                  </a:cubicBezTo>
                  <a:cubicBezTo>
                    <a:pt x="1955" y="8488"/>
                    <a:pt x="2232" y="8415"/>
                    <a:pt x="2478" y="8271"/>
                  </a:cubicBezTo>
                  <a:cubicBezTo>
                    <a:pt x="2851" y="8057"/>
                    <a:pt x="3117" y="7710"/>
                    <a:pt x="3229" y="7294"/>
                  </a:cubicBezTo>
                  <a:cubicBezTo>
                    <a:pt x="3304" y="7011"/>
                    <a:pt x="3303" y="6721"/>
                    <a:pt x="3225" y="6446"/>
                  </a:cubicBezTo>
                  <a:lnTo>
                    <a:pt x="4144" y="5917"/>
                  </a:lnTo>
                  <a:cubicBezTo>
                    <a:pt x="4506" y="6511"/>
                    <a:pt x="5115" y="6941"/>
                    <a:pt x="5829" y="7059"/>
                  </a:cubicBezTo>
                  <a:lnTo>
                    <a:pt x="5829" y="1433"/>
                  </a:lnTo>
                  <a:cubicBezTo>
                    <a:pt x="5118" y="1549"/>
                    <a:pt x="4507" y="1977"/>
                    <a:pt x="4145" y="2572"/>
                  </a:cubicBezTo>
                  <a:lnTo>
                    <a:pt x="3228" y="2043"/>
                  </a:lnTo>
                  <a:cubicBezTo>
                    <a:pt x="3304" y="1769"/>
                    <a:pt x="3306" y="1477"/>
                    <a:pt x="3231" y="1194"/>
                  </a:cubicBezTo>
                  <a:cubicBezTo>
                    <a:pt x="3120" y="780"/>
                    <a:pt x="2854" y="431"/>
                    <a:pt x="2481" y="217"/>
                  </a:cubicBezTo>
                  <a:cubicBezTo>
                    <a:pt x="2232" y="74"/>
                    <a:pt x="1955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6" name="Google Shape;1536;p36"/>
          <p:cNvSpPr txBox="1"/>
          <p:nvPr>
            <p:ph idx="4" type="subTitle"/>
          </p:nvPr>
        </p:nvSpPr>
        <p:spPr>
          <a:xfrm>
            <a:off x="802875" y="3051750"/>
            <a:ext cx="23364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Random Forest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Naive Bayes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Logistic Regression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K - Nearest Neighbors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Char char="●"/>
            </a:pPr>
            <a:r>
              <a:rPr lang="en"/>
              <a:t>Decision Tree</a:t>
            </a:r>
            <a:endParaRPr/>
          </a:p>
        </p:txBody>
      </p:sp>
      <p:sp>
        <p:nvSpPr>
          <p:cNvPr id="1537" name="Google Shape;1537;p36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</a:rPr>
              <a:t>0.004832930238571752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7"/>
          <p:cNvSpPr/>
          <p:nvPr/>
        </p:nvSpPr>
        <p:spPr>
          <a:xfrm>
            <a:off x="-66525" y="487363"/>
            <a:ext cx="4617706" cy="4168767"/>
          </a:xfrm>
          <a:custGeom>
            <a:rect b="b" l="l" r="r" t="t"/>
            <a:pathLst>
              <a:path extrusionOk="0" h="11148" w="11672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p37"/>
          <p:cNvGrpSpPr/>
          <p:nvPr/>
        </p:nvGrpSpPr>
        <p:grpSpPr>
          <a:xfrm>
            <a:off x="172071" y="614707"/>
            <a:ext cx="4294734" cy="4073363"/>
            <a:chOff x="2058750" y="4141775"/>
            <a:chExt cx="920925" cy="873475"/>
          </a:xfrm>
        </p:grpSpPr>
        <p:sp>
          <p:nvSpPr>
            <p:cNvPr id="1544" name="Google Shape;1544;p37"/>
            <p:cNvSpPr/>
            <p:nvPr/>
          </p:nvSpPr>
          <p:spPr>
            <a:xfrm>
              <a:off x="2878825" y="41806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3" y="962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7"/>
                    <a:pt x="16" y="497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2911400" y="41500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33" y="0"/>
                  </a:moveTo>
                  <a:lnTo>
                    <a:pt x="1" y="16"/>
                  </a:lnTo>
                  <a:lnTo>
                    <a:pt x="1179" y="31"/>
                  </a:lnTo>
                  <a:lnTo>
                    <a:pt x="1738" y="62"/>
                  </a:lnTo>
                  <a:lnTo>
                    <a:pt x="2265" y="62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2" y="961"/>
                    <a:pt x="29" y="962"/>
                  </a:cubicBezTo>
                  <a:lnTo>
                    <a:pt x="29" y="962"/>
                  </a:lnTo>
                  <a:cubicBezTo>
                    <a:pt x="16" y="813"/>
                    <a:pt x="16" y="641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39"/>
                    <a:pt x="776" y="1039"/>
                    <a:pt x="1164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2469375" y="44307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33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4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1" y="16"/>
                  </a:lnTo>
                  <a:lnTo>
                    <a:pt x="16" y="512"/>
                  </a:lnTo>
                  <a:cubicBezTo>
                    <a:pt x="1" y="667"/>
                    <a:pt x="1" y="822"/>
                    <a:pt x="1" y="1008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4" y="1039"/>
                  </a:cubicBezTo>
                  <a:lnTo>
                    <a:pt x="2343" y="1039"/>
                  </a:lnTo>
                  <a:lnTo>
                    <a:pt x="2343" y="1008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2501550" y="4400100"/>
              <a:ext cx="58575" cy="26025"/>
            </a:xfrm>
            <a:custGeom>
              <a:rect b="b" l="l" r="r" t="t"/>
              <a:pathLst>
                <a:path extrusionOk="0" h="1041" w="2343">
                  <a:moveTo>
                    <a:pt x="1149" y="1"/>
                  </a:moveTo>
                  <a:lnTo>
                    <a:pt x="1" y="16"/>
                  </a:lnTo>
                  <a:lnTo>
                    <a:pt x="1164" y="63"/>
                  </a:lnTo>
                  <a:lnTo>
                    <a:pt x="2281" y="63"/>
                  </a:lnTo>
                  <a:lnTo>
                    <a:pt x="2281" y="947"/>
                  </a:lnTo>
                  <a:lnTo>
                    <a:pt x="1164" y="947"/>
                  </a:lnTo>
                  <a:cubicBezTo>
                    <a:pt x="811" y="947"/>
                    <a:pt x="428" y="962"/>
                    <a:pt x="45" y="962"/>
                  </a:cubicBezTo>
                  <a:lnTo>
                    <a:pt x="45" y="962"/>
                  </a:lnTo>
                  <a:cubicBezTo>
                    <a:pt x="32" y="814"/>
                    <a:pt x="32" y="642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5"/>
                  </a:lnTo>
                  <a:lnTo>
                    <a:pt x="32" y="1025"/>
                  </a:lnTo>
                  <a:cubicBezTo>
                    <a:pt x="389" y="1025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2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2533750" y="4430750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0" y="16"/>
                  </a:lnTo>
                  <a:lnTo>
                    <a:pt x="1163" y="47"/>
                  </a:lnTo>
                  <a:lnTo>
                    <a:pt x="2265" y="47"/>
                  </a:lnTo>
                  <a:lnTo>
                    <a:pt x="2265" y="946"/>
                  </a:lnTo>
                  <a:lnTo>
                    <a:pt x="1163" y="946"/>
                  </a:lnTo>
                  <a:cubicBezTo>
                    <a:pt x="796" y="946"/>
                    <a:pt x="413" y="961"/>
                    <a:pt x="30" y="962"/>
                  </a:cubicBezTo>
                  <a:lnTo>
                    <a:pt x="30" y="962"/>
                  </a:lnTo>
                  <a:cubicBezTo>
                    <a:pt x="16" y="811"/>
                    <a:pt x="16" y="646"/>
                    <a:pt x="16" y="496"/>
                  </a:cubicBezTo>
                  <a:lnTo>
                    <a:pt x="0" y="16"/>
                  </a:lnTo>
                  <a:lnTo>
                    <a:pt x="16" y="512"/>
                  </a:lnTo>
                  <a:cubicBezTo>
                    <a:pt x="0" y="667"/>
                    <a:pt x="0" y="822"/>
                    <a:pt x="0" y="1008"/>
                  </a:cubicBezTo>
                  <a:lnTo>
                    <a:pt x="0" y="1024"/>
                  </a:lnTo>
                  <a:lnTo>
                    <a:pt x="16" y="1024"/>
                  </a:lnTo>
                  <a:cubicBezTo>
                    <a:pt x="388" y="1024"/>
                    <a:pt x="776" y="1039"/>
                    <a:pt x="1163" y="1039"/>
                  </a:cubicBezTo>
                  <a:lnTo>
                    <a:pt x="2342" y="1039"/>
                  </a:lnTo>
                  <a:lnTo>
                    <a:pt x="2342" y="1008"/>
                  </a:lnTo>
                  <a:lnTo>
                    <a:pt x="2342" y="31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2059525" y="4150025"/>
              <a:ext cx="58975" cy="26000"/>
            </a:xfrm>
            <a:custGeom>
              <a:rect b="b" l="l" r="r" t="t"/>
              <a:pathLst>
                <a:path extrusionOk="0" h="1040" w="2359">
                  <a:moveTo>
                    <a:pt x="1149" y="0"/>
                  </a:moveTo>
                  <a:lnTo>
                    <a:pt x="1" y="16"/>
                  </a:lnTo>
                  <a:lnTo>
                    <a:pt x="1164" y="31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61"/>
                    <a:pt x="47" y="962"/>
                  </a:cubicBezTo>
                  <a:lnTo>
                    <a:pt x="47" y="962"/>
                  </a:lnTo>
                  <a:cubicBezTo>
                    <a:pt x="46" y="813"/>
                    <a:pt x="32" y="641"/>
                    <a:pt x="32" y="497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39"/>
                    <a:pt x="776" y="1039"/>
                    <a:pt x="1164" y="1039"/>
                  </a:cubicBezTo>
                  <a:lnTo>
                    <a:pt x="2358" y="1039"/>
                  </a:lnTo>
                  <a:lnTo>
                    <a:pt x="2358" y="1008"/>
                  </a:lnTo>
                  <a:lnTo>
                    <a:pt x="2358" y="31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2092100" y="47665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802" y="947"/>
                    <a:pt x="424" y="961"/>
                    <a:pt x="47" y="962"/>
                  </a:cubicBezTo>
                  <a:lnTo>
                    <a:pt x="47" y="962"/>
                  </a:lnTo>
                  <a:cubicBezTo>
                    <a:pt x="43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9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2059525" y="4735900"/>
              <a:ext cx="58975" cy="26375"/>
            </a:xfrm>
            <a:custGeom>
              <a:rect b="b" l="l" r="r" t="t"/>
              <a:pathLst>
                <a:path extrusionOk="0" h="1055" w="2359">
                  <a:moveTo>
                    <a:pt x="1149" y="0"/>
                  </a:moveTo>
                  <a:lnTo>
                    <a:pt x="1" y="16"/>
                  </a:lnTo>
                  <a:lnTo>
                    <a:pt x="1164" y="47"/>
                  </a:lnTo>
                  <a:lnTo>
                    <a:pt x="1754" y="62"/>
                  </a:lnTo>
                  <a:lnTo>
                    <a:pt x="2281" y="62"/>
                  </a:lnTo>
                  <a:lnTo>
                    <a:pt x="2281" y="946"/>
                  </a:lnTo>
                  <a:lnTo>
                    <a:pt x="1164" y="946"/>
                  </a:lnTo>
                  <a:cubicBezTo>
                    <a:pt x="812" y="946"/>
                    <a:pt x="430" y="976"/>
                    <a:pt x="47" y="977"/>
                  </a:cubicBezTo>
                  <a:lnTo>
                    <a:pt x="47" y="977"/>
                  </a:lnTo>
                  <a:cubicBezTo>
                    <a:pt x="46" y="826"/>
                    <a:pt x="32" y="662"/>
                    <a:pt x="32" y="512"/>
                  </a:cubicBezTo>
                  <a:lnTo>
                    <a:pt x="1" y="16"/>
                  </a:lnTo>
                  <a:lnTo>
                    <a:pt x="32" y="528"/>
                  </a:lnTo>
                  <a:cubicBezTo>
                    <a:pt x="1" y="683"/>
                    <a:pt x="1" y="838"/>
                    <a:pt x="1" y="1008"/>
                  </a:cubicBezTo>
                  <a:lnTo>
                    <a:pt x="1" y="1024"/>
                  </a:lnTo>
                  <a:lnTo>
                    <a:pt x="32" y="1024"/>
                  </a:lnTo>
                  <a:cubicBezTo>
                    <a:pt x="389" y="1055"/>
                    <a:pt x="776" y="1055"/>
                    <a:pt x="1164" y="1055"/>
                  </a:cubicBezTo>
                  <a:lnTo>
                    <a:pt x="2358" y="1055"/>
                  </a:lnTo>
                  <a:lnTo>
                    <a:pt x="2358" y="1008"/>
                  </a:lnTo>
                  <a:lnTo>
                    <a:pt x="2358" y="47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2878825" y="4766525"/>
              <a:ext cx="58575" cy="26000"/>
            </a:xfrm>
            <a:custGeom>
              <a:rect b="b" l="l" r="r" t="t"/>
              <a:pathLst>
                <a:path extrusionOk="0" h="1040" w="2343">
                  <a:moveTo>
                    <a:pt x="1148" y="0"/>
                  </a:moveTo>
                  <a:lnTo>
                    <a:pt x="1" y="16"/>
                  </a:lnTo>
                  <a:lnTo>
                    <a:pt x="1164" y="62"/>
                  </a:lnTo>
                  <a:lnTo>
                    <a:pt x="2265" y="62"/>
                  </a:lnTo>
                  <a:lnTo>
                    <a:pt x="2265" y="947"/>
                  </a:lnTo>
                  <a:lnTo>
                    <a:pt x="1164" y="947"/>
                  </a:lnTo>
                  <a:cubicBezTo>
                    <a:pt x="796" y="947"/>
                    <a:pt x="412" y="962"/>
                    <a:pt x="29" y="962"/>
                  </a:cubicBezTo>
                  <a:lnTo>
                    <a:pt x="29" y="962"/>
                  </a:lnTo>
                  <a:cubicBezTo>
                    <a:pt x="16" y="814"/>
                    <a:pt x="16" y="642"/>
                    <a:pt x="16" y="497"/>
                  </a:cubicBezTo>
                  <a:lnTo>
                    <a:pt x="1" y="16"/>
                  </a:lnTo>
                  <a:lnTo>
                    <a:pt x="16" y="528"/>
                  </a:lnTo>
                  <a:cubicBezTo>
                    <a:pt x="1" y="683"/>
                    <a:pt x="1" y="838"/>
                    <a:pt x="1" y="1009"/>
                  </a:cubicBezTo>
                  <a:lnTo>
                    <a:pt x="1" y="1024"/>
                  </a:lnTo>
                  <a:lnTo>
                    <a:pt x="16" y="1024"/>
                  </a:lnTo>
                  <a:cubicBezTo>
                    <a:pt x="388" y="1040"/>
                    <a:pt x="776" y="1040"/>
                    <a:pt x="1164" y="1040"/>
                  </a:cubicBezTo>
                  <a:lnTo>
                    <a:pt x="2343" y="1040"/>
                  </a:lnTo>
                  <a:lnTo>
                    <a:pt x="2343" y="1009"/>
                  </a:lnTo>
                  <a:lnTo>
                    <a:pt x="2343" y="31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2734200" y="4510625"/>
              <a:ext cx="60900" cy="501750"/>
            </a:xfrm>
            <a:custGeom>
              <a:rect b="b" l="l" r="r" t="t"/>
              <a:pathLst>
                <a:path extrusionOk="0" h="20070" w="2436">
                  <a:moveTo>
                    <a:pt x="1" y="0"/>
                  </a:moveTo>
                  <a:lnTo>
                    <a:pt x="1" y="5956"/>
                  </a:lnTo>
                  <a:lnTo>
                    <a:pt x="2327" y="9135"/>
                  </a:lnTo>
                  <a:lnTo>
                    <a:pt x="2327" y="20070"/>
                  </a:lnTo>
                  <a:lnTo>
                    <a:pt x="2436" y="20070"/>
                  </a:lnTo>
                  <a:lnTo>
                    <a:pt x="2436" y="9104"/>
                  </a:lnTo>
                  <a:lnTo>
                    <a:pt x="109" y="592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2728775" y="4498975"/>
              <a:ext cx="12825" cy="12450"/>
            </a:xfrm>
            <a:custGeom>
              <a:rect b="b" l="l" r="r" t="t"/>
              <a:pathLst>
                <a:path extrusionOk="0" h="498" w="513">
                  <a:moveTo>
                    <a:pt x="264" y="94"/>
                  </a:moveTo>
                  <a:cubicBezTo>
                    <a:pt x="357" y="94"/>
                    <a:pt x="435" y="156"/>
                    <a:pt x="419" y="249"/>
                  </a:cubicBezTo>
                  <a:cubicBezTo>
                    <a:pt x="419" y="327"/>
                    <a:pt x="357" y="404"/>
                    <a:pt x="264" y="404"/>
                  </a:cubicBezTo>
                  <a:cubicBezTo>
                    <a:pt x="187" y="404"/>
                    <a:pt x="109" y="327"/>
                    <a:pt x="109" y="249"/>
                  </a:cubicBezTo>
                  <a:cubicBezTo>
                    <a:pt x="109" y="171"/>
                    <a:pt x="171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9"/>
                    <a:pt x="125" y="497"/>
                    <a:pt x="264" y="497"/>
                  </a:cubicBezTo>
                  <a:cubicBezTo>
                    <a:pt x="388" y="497"/>
                    <a:pt x="512" y="389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2719075" y="4564900"/>
              <a:ext cx="60900" cy="447475"/>
            </a:xfrm>
            <a:custGeom>
              <a:rect b="b" l="l" r="r" t="t"/>
              <a:pathLst>
                <a:path extrusionOk="0" h="17899" w="2436">
                  <a:moveTo>
                    <a:pt x="1" y="0"/>
                  </a:moveTo>
                  <a:lnTo>
                    <a:pt x="1" y="4173"/>
                  </a:lnTo>
                  <a:lnTo>
                    <a:pt x="2327" y="7352"/>
                  </a:lnTo>
                  <a:lnTo>
                    <a:pt x="2327" y="17899"/>
                  </a:lnTo>
                  <a:lnTo>
                    <a:pt x="2436" y="17899"/>
                  </a:lnTo>
                  <a:lnTo>
                    <a:pt x="2436" y="7321"/>
                  </a:lnTo>
                  <a:lnTo>
                    <a:pt x="109" y="414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2714050" y="4553275"/>
              <a:ext cx="12425" cy="12425"/>
            </a:xfrm>
            <a:custGeom>
              <a:rect b="b" l="l" r="r" t="t"/>
              <a:pathLst>
                <a:path extrusionOk="0" h="497" w="497">
                  <a:moveTo>
                    <a:pt x="248" y="93"/>
                  </a:moveTo>
                  <a:cubicBezTo>
                    <a:pt x="341" y="93"/>
                    <a:pt x="419" y="171"/>
                    <a:pt x="403" y="248"/>
                  </a:cubicBezTo>
                  <a:cubicBezTo>
                    <a:pt x="403" y="326"/>
                    <a:pt x="341" y="403"/>
                    <a:pt x="248" y="403"/>
                  </a:cubicBezTo>
                  <a:cubicBezTo>
                    <a:pt x="171" y="403"/>
                    <a:pt x="93" y="341"/>
                    <a:pt x="93" y="248"/>
                  </a:cubicBezTo>
                  <a:cubicBezTo>
                    <a:pt x="93" y="171"/>
                    <a:pt x="155" y="93"/>
                    <a:pt x="248" y="93"/>
                  </a:cubicBezTo>
                  <a:close/>
                  <a:moveTo>
                    <a:pt x="248" y="0"/>
                  </a:moveTo>
                  <a:cubicBezTo>
                    <a:pt x="109" y="0"/>
                    <a:pt x="0" y="109"/>
                    <a:pt x="0" y="248"/>
                  </a:cubicBezTo>
                  <a:cubicBezTo>
                    <a:pt x="0" y="388"/>
                    <a:pt x="109" y="496"/>
                    <a:pt x="248" y="496"/>
                  </a:cubicBezTo>
                  <a:cubicBezTo>
                    <a:pt x="403" y="496"/>
                    <a:pt x="496" y="403"/>
                    <a:pt x="496" y="248"/>
                  </a:cubicBezTo>
                  <a:cubicBezTo>
                    <a:pt x="496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2807100" y="4650200"/>
              <a:ext cx="1975" cy="362575"/>
            </a:xfrm>
            <a:custGeom>
              <a:rect b="b" l="l" r="r" t="t"/>
              <a:pathLst>
                <a:path extrusionOk="0" h="14503" w="79">
                  <a:moveTo>
                    <a:pt x="0" y="1"/>
                  </a:moveTo>
                  <a:lnTo>
                    <a:pt x="0" y="14502"/>
                  </a:lnTo>
                  <a:lnTo>
                    <a:pt x="78" y="14502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2801675" y="4638575"/>
              <a:ext cx="12825" cy="12425"/>
            </a:xfrm>
            <a:custGeom>
              <a:rect b="b" l="l" r="r" t="t"/>
              <a:pathLst>
                <a:path extrusionOk="0" h="497" w="513">
                  <a:moveTo>
                    <a:pt x="248" y="78"/>
                  </a:moveTo>
                  <a:cubicBezTo>
                    <a:pt x="357" y="78"/>
                    <a:pt x="435" y="155"/>
                    <a:pt x="404" y="233"/>
                  </a:cubicBezTo>
                  <a:cubicBezTo>
                    <a:pt x="404" y="310"/>
                    <a:pt x="326" y="388"/>
                    <a:pt x="248" y="388"/>
                  </a:cubicBezTo>
                  <a:cubicBezTo>
                    <a:pt x="171" y="388"/>
                    <a:pt x="93" y="310"/>
                    <a:pt x="93" y="233"/>
                  </a:cubicBezTo>
                  <a:cubicBezTo>
                    <a:pt x="93" y="155"/>
                    <a:pt x="155" y="78"/>
                    <a:pt x="248" y="78"/>
                  </a:cubicBezTo>
                  <a:close/>
                  <a:moveTo>
                    <a:pt x="248" y="0"/>
                  </a:moveTo>
                  <a:cubicBezTo>
                    <a:pt x="124" y="0"/>
                    <a:pt x="0" y="109"/>
                    <a:pt x="0" y="248"/>
                  </a:cubicBezTo>
                  <a:cubicBezTo>
                    <a:pt x="0" y="388"/>
                    <a:pt x="124" y="497"/>
                    <a:pt x="248" y="497"/>
                  </a:cubicBezTo>
                  <a:cubicBezTo>
                    <a:pt x="388" y="497"/>
                    <a:pt x="512" y="388"/>
                    <a:pt x="512" y="248"/>
                  </a:cubicBezTo>
                  <a:cubicBezTo>
                    <a:pt x="512" y="109"/>
                    <a:pt x="388" y="0"/>
                    <a:pt x="2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2821050" y="4619950"/>
              <a:ext cx="41900" cy="392425"/>
            </a:xfrm>
            <a:custGeom>
              <a:rect b="b" l="l" r="r" t="t"/>
              <a:pathLst>
                <a:path extrusionOk="0" h="15697" w="1676">
                  <a:moveTo>
                    <a:pt x="1567" y="1"/>
                  </a:moveTo>
                  <a:lnTo>
                    <a:pt x="1567" y="5336"/>
                  </a:lnTo>
                  <a:lnTo>
                    <a:pt x="1" y="8329"/>
                  </a:lnTo>
                  <a:lnTo>
                    <a:pt x="1" y="15697"/>
                  </a:lnTo>
                  <a:lnTo>
                    <a:pt x="78" y="15697"/>
                  </a:lnTo>
                  <a:lnTo>
                    <a:pt x="78" y="8345"/>
                  </a:lnTo>
                  <a:lnTo>
                    <a:pt x="1676" y="5352"/>
                  </a:lnTo>
                  <a:lnTo>
                    <a:pt x="16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2855175" y="4608325"/>
              <a:ext cx="12425" cy="12825"/>
            </a:xfrm>
            <a:custGeom>
              <a:rect b="b" l="l" r="r" t="t"/>
              <a:pathLst>
                <a:path extrusionOk="0" h="513" w="497">
                  <a:moveTo>
                    <a:pt x="249" y="109"/>
                  </a:moveTo>
                  <a:cubicBezTo>
                    <a:pt x="342" y="109"/>
                    <a:pt x="419" y="156"/>
                    <a:pt x="404" y="264"/>
                  </a:cubicBezTo>
                  <a:cubicBezTo>
                    <a:pt x="404" y="342"/>
                    <a:pt x="326" y="419"/>
                    <a:pt x="249" y="419"/>
                  </a:cubicBezTo>
                  <a:cubicBezTo>
                    <a:pt x="171" y="419"/>
                    <a:pt x="94" y="357"/>
                    <a:pt x="94" y="264"/>
                  </a:cubicBezTo>
                  <a:cubicBezTo>
                    <a:pt x="94" y="187"/>
                    <a:pt x="156" y="109"/>
                    <a:pt x="249" y="109"/>
                  </a:cubicBezTo>
                  <a:close/>
                  <a:moveTo>
                    <a:pt x="249" y="1"/>
                  </a:moveTo>
                  <a:cubicBezTo>
                    <a:pt x="109" y="1"/>
                    <a:pt x="1" y="125"/>
                    <a:pt x="1" y="264"/>
                  </a:cubicBezTo>
                  <a:cubicBezTo>
                    <a:pt x="1" y="388"/>
                    <a:pt x="109" y="512"/>
                    <a:pt x="249" y="512"/>
                  </a:cubicBezTo>
                  <a:cubicBezTo>
                    <a:pt x="404" y="512"/>
                    <a:pt x="497" y="388"/>
                    <a:pt x="497" y="264"/>
                  </a:cubicBezTo>
                  <a:cubicBezTo>
                    <a:pt x="497" y="125"/>
                    <a:pt x="388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2834625" y="4665700"/>
              <a:ext cx="48875" cy="346675"/>
            </a:xfrm>
            <a:custGeom>
              <a:rect b="b" l="l" r="r" t="t"/>
              <a:pathLst>
                <a:path extrusionOk="0" h="13867" w="1955">
                  <a:moveTo>
                    <a:pt x="1862" y="1"/>
                  </a:moveTo>
                  <a:lnTo>
                    <a:pt x="1862" y="3506"/>
                  </a:lnTo>
                  <a:lnTo>
                    <a:pt x="1" y="6810"/>
                  </a:lnTo>
                  <a:lnTo>
                    <a:pt x="1" y="13867"/>
                  </a:lnTo>
                  <a:lnTo>
                    <a:pt x="94" y="13867"/>
                  </a:lnTo>
                  <a:lnTo>
                    <a:pt x="94" y="6825"/>
                  </a:lnTo>
                  <a:lnTo>
                    <a:pt x="1955" y="3522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2875725" y="4654075"/>
              <a:ext cx="12825" cy="12425"/>
            </a:xfrm>
            <a:custGeom>
              <a:rect b="b" l="l" r="r" t="t"/>
              <a:pathLst>
                <a:path extrusionOk="0" h="497" w="513">
                  <a:moveTo>
                    <a:pt x="264" y="94"/>
                  </a:moveTo>
                  <a:cubicBezTo>
                    <a:pt x="357" y="94"/>
                    <a:pt x="435" y="171"/>
                    <a:pt x="419" y="249"/>
                  </a:cubicBezTo>
                  <a:cubicBezTo>
                    <a:pt x="419" y="326"/>
                    <a:pt x="357" y="404"/>
                    <a:pt x="264" y="404"/>
                  </a:cubicBezTo>
                  <a:cubicBezTo>
                    <a:pt x="187" y="404"/>
                    <a:pt x="109" y="342"/>
                    <a:pt x="109" y="249"/>
                  </a:cubicBezTo>
                  <a:cubicBezTo>
                    <a:pt x="109" y="171"/>
                    <a:pt x="156" y="94"/>
                    <a:pt x="264" y="94"/>
                  </a:cubicBezTo>
                  <a:close/>
                  <a:moveTo>
                    <a:pt x="264" y="1"/>
                  </a:moveTo>
                  <a:cubicBezTo>
                    <a:pt x="125" y="1"/>
                    <a:pt x="1" y="109"/>
                    <a:pt x="1" y="249"/>
                  </a:cubicBezTo>
                  <a:cubicBezTo>
                    <a:pt x="1" y="388"/>
                    <a:pt x="125" y="497"/>
                    <a:pt x="264" y="497"/>
                  </a:cubicBezTo>
                  <a:cubicBezTo>
                    <a:pt x="419" y="497"/>
                    <a:pt x="512" y="388"/>
                    <a:pt x="512" y="249"/>
                  </a:cubicBezTo>
                  <a:cubicBezTo>
                    <a:pt x="512" y="109"/>
                    <a:pt x="388" y="1"/>
                    <a:pt x="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2838125" y="4446250"/>
              <a:ext cx="101600" cy="101625"/>
            </a:xfrm>
            <a:custGeom>
              <a:rect b="b" l="l" r="r" t="t"/>
              <a:pathLst>
                <a:path extrusionOk="0" h="4065" w="4064">
                  <a:moveTo>
                    <a:pt x="2062" y="1081"/>
                  </a:moveTo>
                  <a:cubicBezTo>
                    <a:pt x="2395" y="1081"/>
                    <a:pt x="2714" y="1262"/>
                    <a:pt x="2885" y="1583"/>
                  </a:cubicBezTo>
                  <a:cubicBezTo>
                    <a:pt x="3118" y="2048"/>
                    <a:pt x="2963" y="2606"/>
                    <a:pt x="2497" y="2870"/>
                  </a:cubicBezTo>
                  <a:cubicBezTo>
                    <a:pt x="2353" y="2947"/>
                    <a:pt x="2199" y="2984"/>
                    <a:pt x="2049" y="2984"/>
                  </a:cubicBezTo>
                  <a:cubicBezTo>
                    <a:pt x="1715" y="2984"/>
                    <a:pt x="1397" y="2803"/>
                    <a:pt x="1225" y="2482"/>
                  </a:cubicBezTo>
                  <a:cubicBezTo>
                    <a:pt x="962" y="2017"/>
                    <a:pt x="1148" y="1443"/>
                    <a:pt x="1613" y="1195"/>
                  </a:cubicBezTo>
                  <a:cubicBezTo>
                    <a:pt x="1758" y="1118"/>
                    <a:pt x="1911" y="1081"/>
                    <a:pt x="2062" y="1081"/>
                  </a:cubicBezTo>
                  <a:close/>
                  <a:moveTo>
                    <a:pt x="1505" y="1"/>
                  </a:moveTo>
                  <a:lnTo>
                    <a:pt x="1489" y="342"/>
                  </a:lnTo>
                  <a:cubicBezTo>
                    <a:pt x="1489" y="435"/>
                    <a:pt x="1427" y="543"/>
                    <a:pt x="1334" y="574"/>
                  </a:cubicBezTo>
                  <a:cubicBezTo>
                    <a:pt x="1319" y="590"/>
                    <a:pt x="1272" y="590"/>
                    <a:pt x="1257" y="621"/>
                  </a:cubicBezTo>
                  <a:lnTo>
                    <a:pt x="1179" y="652"/>
                  </a:lnTo>
                  <a:cubicBezTo>
                    <a:pt x="1132" y="683"/>
                    <a:pt x="1086" y="698"/>
                    <a:pt x="1037" y="698"/>
                  </a:cubicBezTo>
                  <a:cubicBezTo>
                    <a:pt x="989" y="698"/>
                    <a:pt x="939" y="683"/>
                    <a:pt x="884" y="652"/>
                  </a:cubicBezTo>
                  <a:lnTo>
                    <a:pt x="605" y="466"/>
                  </a:lnTo>
                  <a:lnTo>
                    <a:pt x="0" y="1443"/>
                  </a:lnTo>
                  <a:lnTo>
                    <a:pt x="310" y="1645"/>
                  </a:lnTo>
                  <a:cubicBezTo>
                    <a:pt x="403" y="1707"/>
                    <a:pt x="450" y="1800"/>
                    <a:pt x="450" y="1893"/>
                  </a:cubicBezTo>
                  <a:lnTo>
                    <a:pt x="450" y="2063"/>
                  </a:lnTo>
                  <a:cubicBezTo>
                    <a:pt x="450" y="2172"/>
                    <a:pt x="388" y="2265"/>
                    <a:pt x="310" y="2327"/>
                  </a:cubicBezTo>
                  <a:lnTo>
                    <a:pt x="0" y="2498"/>
                  </a:lnTo>
                  <a:lnTo>
                    <a:pt x="543" y="3506"/>
                  </a:lnTo>
                  <a:lnTo>
                    <a:pt x="853" y="3335"/>
                  </a:lnTo>
                  <a:cubicBezTo>
                    <a:pt x="894" y="3308"/>
                    <a:pt x="935" y="3296"/>
                    <a:pt x="977" y="3296"/>
                  </a:cubicBezTo>
                  <a:cubicBezTo>
                    <a:pt x="1031" y="3296"/>
                    <a:pt x="1087" y="3316"/>
                    <a:pt x="1148" y="3351"/>
                  </a:cubicBezTo>
                  <a:cubicBezTo>
                    <a:pt x="1179" y="3382"/>
                    <a:pt x="1241" y="3413"/>
                    <a:pt x="1303" y="3428"/>
                  </a:cubicBezTo>
                  <a:cubicBezTo>
                    <a:pt x="1396" y="3490"/>
                    <a:pt x="1458" y="3568"/>
                    <a:pt x="1458" y="3676"/>
                  </a:cubicBezTo>
                  <a:lnTo>
                    <a:pt x="1427" y="4033"/>
                  </a:lnTo>
                  <a:lnTo>
                    <a:pt x="2575" y="4064"/>
                  </a:lnTo>
                  <a:lnTo>
                    <a:pt x="2590" y="3723"/>
                  </a:lnTo>
                  <a:cubicBezTo>
                    <a:pt x="2590" y="3614"/>
                    <a:pt x="2652" y="3521"/>
                    <a:pt x="2745" y="3490"/>
                  </a:cubicBezTo>
                  <a:cubicBezTo>
                    <a:pt x="2776" y="3459"/>
                    <a:pt x="2807" y="3459"/>
                    <a:pt x="2823" y="3444"/>
                  </a:cubicBezTo>
                  <a:cubicBezTo>
                    <a:pt x="2854" y="3428"/>
                    <a:pt x="2885" y="3428"/>
                    <a:pt x="2901" y="3413"/>
                  </a:cubicBezTo>
                  <a:cubicBezTo>
                    <a:pt x="2955" y="3382"/>
                    <a:pt x="3005" y="3366"/>
                    <a:pt x="3054" y="3366"/>
                  </a:cubicBezTo>
                  <a:cubicBezTo>
                    <a:pt x="3102" y="3366"/>
                    <a:pt x="3149" y="3382"/>
                    <a:pt x="3195" y="3413"/>
                  </a:cubicBezTo>
                  <a:lnTo>
                    <a:pt x="3474" y="3599"/>
                  </a:lnTo>
                  <a:lnTo>
                    <a:pt x="4064" y="2606"/>
                  </a:lnTo>
                  <a:lnTo>
                    <a:pt x="3754" y="2420"/>
                  </a:lnTo>
                  <a:cubicBezTo>
                    <a:pt x="3660" y="2358"/>
                    <a:pt x="3629" y="2265"/>
                    <a:pt x="3629" y="2172"/>
                  </a:cubicBezTo>
                  <a:lnTo>
                    <a:pt x="3629" y="1986"/>
                  </a:lnTo>
                  <a:cubicBezTo>
                    <a:pt x="3629" y="1893"/>
                    <a:pt x="3676" y="1800"/>
                    <a:pt x="3754" y="1738"/>
                  </a:cubicBezTo>
                  <a:lnTo>
                    <a:pt x="4064" y="1567"/>
                  </a:lnTo>
                  <a:lnTo>
                    <a:pt x="3521" y="559"/>
                  </a:lnTo>
                  <a:lnTo>
                    <a:pt x="3211" y="729"/>
                  </a:lnTo>
                  <a:cubicBezTo>
                    <a:pt x="3168" y="751"/>
                    <a:pt x="3124" y="763"/>
                    <a:pt x="3081" y="763"/>
                  </a:cubicBezTo>
                  <a:cubicBezTo>
                    <a:pt x="3031" y="763"/>
                    <a:pt x="2981" y="747"/>
                    <a:pt x="2932" y="714"/>
                  </a:cubicBezTo>
                  <a:cubicBezTo>
                    <a:pt x="2885" y="667"/>
                    <a:pt x="2823" y="652"/>
                    <a:pt x="2776" y="636"/>
                  </a:cubicBezTo>
                  <a:cubicBezTo>
                    <a:pt x="2668" y="574"/>
                    <a:pt x="2621" y="481"/>
                    <a:pt x="2637" y="388"/>
                  </a:cubicBezTo>
                  <a:lnTo>
                    <a:pt x="2652" y="32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2104565" y="4254700"/>
              <a:ext cx="70975" cy="70600"/>
            </a:xfrm>
            <a:custGeom>
              <a:rect b="b" l="l" r="r" t="t"/>
              <a:pathLst>
                <a:path extrusionOk="0" h="2824" w="2839">
                  <a:moveTo>
                    <a:pt x="1397" y="761"/>
                  </a:moveTo>
                  <a:cubicBezTo>
                    <a:pt x="1769" y="761"/>
                    <a:pt x="2063" y="1040"/>
                    <a:pt x="2063" y="1412"/>
                  </a:cubicBezTo>
                  <a:cubicBezTo>
                    <a:pt x="2063" y="1769"/>
                    <a:pt x="1769" y="2079"/>
                    <a:pt x="1397" y="2079"/>
                  </a:cubicBezTo>
                  <a:cubicBezTo>
                    <a:pt x="1024" y="2079"/>
                    <a:pt x="745" y="1784"/>
                    <a:pt x="745" y="1412"/>
                  </a:cubicBezTo>
                  <a:cubicBezTo>
                    <a:pt x="745" y="1040"/>
                    <a:pt x="1024" y="761"/>
                    <a:pt x="1397" y="761"/>
                  </a:cubicBezTo>
                  <a:close/>
                  <a:moveTo>
                    <a:pt x="1071" y="1"/>
                  </a:moveTo>
                  <a:lnTo>
                    <a:pt x="373" y="404"/>
                  </a:lnTo>
                  <a:lnTo>
                    <a:pt x="481" y="621"/>
                  </a:lnTo>
                  <a:cubicBezTo>
                    <a:pt x="528" y="668"/>
                    <a:pt x="528" y="745"/>
                    <a:pt x="481" y="807"/>
                  </a:cubicBezTo>
                  <a:cubicBezTo>
                    <a:pt x="466" y="854"/>
                    <a:pt x="450" y="885"/>
                    <a:pt x="419" y="900"/>
                  </a:cubicBezTo>
                  <a:cubicBezTo>
                    <a:pt x="392" y="956"/>
                    <a:pt x="339" y="1011"/>
                    <a:pt x="273" y="1011"/>
                  </a:cubicBezTo>
                  <a:cubicBezTo>
                    <a:pt x="265" y="1011"/>
                    <a:pt x="257" y="1011"/>
                    <a:pt x="249" y="1009"/>
                  </a:cubicBezTo>
                  <a:lnTo>
                    <a:pt x="1" y="1009"/>
                  </a:lnTo>
                  <a:lnTo>
                    <a:pt x="1" y="1815"/>
                  </a:lnTo>
                  <a:lnTo>
                    <a:pt x="249" y="1815"/>
                  </a:lnTo>
                  <a:cubicBezTo>
                    <a:pt x="326" y="1815"/>
                    <a:pt x="388" y="1862"/>
                    <a:pt x="419" y="1908"/>
                  </a:cubicBezTo>
                  <a:cubicBezTo>
                    <a:pt x="450" y="1955"/>
                    <a:pt x="466" y="1986"/>
                    <a:pt x="481" y="2017"/>
                  </a:cubicBezTo>
                  <a:cubicBezTo>
                    <a:pt x="528" y="2064"/>
                    <a:pt x="528" y="2157"/>
                    <a:pt x="481" y="2203"/>
                  </a:cubicBezTo>
                  <a:lnTo>
                    <a:pt x="373" y="2420"/>
                  </a:lnTo>
                  <a:lnTo>
                    <a:pt x="1071" y="2824"/>
                  </a:lnTo>
                  <a:lnTo>
                    <a:pt x="1179" y="2622"/>
                  </a:lnTo>
                  <a:cubicBezTo>
                    <a:pt x="1226" y="2560"/>
                    <a:pt x="1288" y="2513"/>
                    <a:pt x="1366" y="2513"/>
                  </a:cubicBezTo>
                  <a:lnTo>
                    <a:pt x="1474" y="2513"/>
                  </a:lnTo>
                  <a:cubicBezTo>
                    <a:pt x="1552" y="2513"/>
                    <a:pt x="1614" y="2560"/>
                    <a:pt x="1645" y="2622"/>
                  </a:cubicBezTo>
                  <a:lnTo>
                    <a:pt x="1769" y="2824"/>
                  </a:lnTo>
                  <a:lnTo>
                    <a:pt x="2467" y="2420"/>
                  </a:lnTo>
                  <a:lnTo>
                    <a:pt x="2343" y="2203"/>
                  </a:lnTo>
                  <a:cubicBezTo>
                    <a:pt x="2312" y="2157"/>
                    <a:pt x="2312" y="2064"/>
                    <a:pt x="2343" y="2017"/>
                  </a:cubicBezTo>
                  <a:cubicBezTo>
                    <a:pt x="2374" y="1971"/>
                    <a:pt x="2389" y="1939"/>
                    <a:pt x="2405" y="1908"/>
                  </a:cubicBezTo>
                  <a:cubicBezTo>
                    <a:pt x="2446" y="1867"/>
                    <a:pt x="2488" y="1813"/>
                    <a:pt x="2551" y="1813"/>
                  </a:cubicBezTo>
                  <a:cubicBezTo>
                    <a:pt x="2559" y="1813"/>
                    <a:pt x="2567" y="1814"/>
                    <a:pt x="2575" y="1815"/>
                  </a:cubicBezTo>
                  <a:lnTo>
                    <a:pt x="2839" y="1815"/>
                  </a:lnTo>
                  <a:lnTo>
                    <a:pt x="2839" y="1009"/>
                  </a:lnTo>
                  <a:lnTo>
                    <a:pt x="2575" y="1009"/>
                  </a:lnTo>
                  <a:cubicBezTo>
                    <a:pt x="2498" y="1009"/>
                    <a:pt x="2451" y="962"/>
                    <a:pt x="2405" y="900"/>
                  </a:cubicBezTo>
                  <a:cubicBezTo>
                    <a:pt x="2389" y="869"/>
                    <a:pt x="2374" y="823"/>
                    <a:pt x="2343" y="807"/>
                  </a:cubicBezTo>
                  <a:cubicBezTo>
                    <a:pt x="2312" y="745"/>
                    <a:pt x="2312" y="668"/>
                    <a:pt x="2343" y="621"/>
                  </a:cubicBezTo>
                  <a:lnTo>
                    <a:pt x="2467" y="404"/>
                  </a:lnTo>
                  <a:lnTo>
                    <a:pt x="1769" y="1"/>
                  </a:lnTo>
                  <a:lnTo>
                    <a:pt x="1645" y="202"/>
                  </a:lnTo>
                  <a:cubicBezTo>
                    <a:pt x="1614" y="264"/>
                    <a:pt x="1552" y="311"/>
                    <a:pt x="1474" y="311"/>
                  </a:cubicBezTo>
                  <a:lnTo>
                    <a:pt x="1366" y="311"/>
                  </a:lnTo>
                  <a:cubicBezTo>
                    <a:pt x="1288" y="311"/>
                    <a:pt x="1226" y="264"/>
                    <a:pt x="1179" y="202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2764825" y="4526900"/>
              <a:ext cx="71375" cy="70975"/>
            </a:xfrm>
            <a:custGeom>
              <a:rect b="b" l="l" r="r" t="t"/>
              <a:pathLst>
                <a:path extrusionOk="0" h="2839" w="2855">
                  <a:moveTo>
                    <a:pt x="1412" y="776"/>
                  </a:moveTo>
                  <a:cubicBezTo>
                    <a:pt x="1769" y="776"/>
                    <a:pt x="2079" y="1071"/>
                    <a:pt x="2079" y="1443"/>
                  </a:cubicBezTo>
                  <a:cubicBezTo>
                    <a:pt x="2079" y="1815"/>
                    <a:pt x="1785" y="2094"/>
                    <a:pt x="1412" y="2094"/>
                  </a:cubicBezTo>
                  <a:cubicBezTo>
                    <a:pt x="1056" y="2094"/>
                    <a:pt x="761" y="1815"/>
                    <a:pt x="761" y="1443"/>
                  </a:cubicBezTo>
                  <a:cubicBezTo>
                    <a:pt x="761" y="1071"/>
                    <a:pt x="1056" y="776"/>
                    <a:pt x="1412" y="776"/>
                  </a:cubicBezTo>
                  <a:close/>
                  <a:moveTo>
                    <a:pt x="1009" y="1"/>
                  </a:moveTo>
                  <a:lnTo>
                    <a:pt x="1009" y="264"/>
                  </a:lnTo>
                  <a:cubicBezTo>
                    <a:pt x="1009" y="342"/>
                    <a:pt x="978" y="388"/>
                    <a:pt x="916" y="435"/>
                  </a:cubicBezTo>
                  <a:cubicBezTo>
                    <a:pt x="869" y="450"/>
                    <a:pt x="838" y="466"/>
                    <a:pt x="823" y="497"/>
                  </a:cubicBezTo>
                  <a:cubicBezTo>
                    <a:pt x="792" y="512"/>
                    <a:pt x="757" y="520"/>
                    <a:pt x="722" y="520"/>
                  </a:cubicBezTo>
                  <a:cubicBezTo>
                    <a:pt x="687" y="520"/>
                    <a:pt x="652" y="512"/>
                    <a:pt x="621" y="497"/>
                  </a:cubicBezTo>
                  <a:lnTo>
                    <a:pt x="404" y="373"/>
                  </a:lnTo>
                  <a:lnTo>
                    <a:pt x="1" y="1071"/>
                  </a:lnTo>
                  <a:lnTo>
                    <a:pt x="218" y="1195"/>
                  </a:lnTo>
                  <a:cubicBezTo>
                    <a:pt x="280" y="1226"/>
                    <a:pt x="311" y="1288"/>
                    <a:pt x="311" y="1365"/>
                  </a:cubicBezTo>
                  <a:lnTo>
                    <a:pt x="311" y="1427"/>
                  </a:lnTo>
                  <a:lnTo>
                    <a:pt x="311" y="1474"/>
                  </a:lnTo>
                  <a:cubicBezTo>
                    <a:pt x="311" y="1551"/>
                    <a:pt x="280" y="1614"/>
                    <a:pt x="218" y="1645"/>
                  </a:cubicBezTo>
                  <a:lnTo>
                    <a:pt x="1" y="1769"/>
                  </a:lnTo>
                  <a:lnTo>
                    <a:pt x="404" y="2467"/>
                  </a:lnTo>
                  <a:lnTo>
                    <a:pt x="621" y="2342"/>
                  </a:lnTo>
                  <a:cubicBezTo>
                    <a:pt x="652" y="2327"/>
                    <a:pt x="687" y="2319"/>
                    <a:pt x="722" y="2319"/>
                  </a:cubicBezTo>
                  <a:cubicBezTo>
                    <a:pt x="757" y="2319"/>
                    <a:pt x="792" y="2327"/>
                    <a:pt x="823" y="2342"/>
                  </a:cubicBezTo>
                  <a:cubicBezTo>
                    <a:pt x="854" y="2373"/>
                    <a:pt x="900" y="2389"/>
                    <a:pt x="916" y="2405"/>
                  </a:cubicBezTo>
                  <a:cubicBezTo>
                    <a:pt x="978" y="2451"/>
                    <a:pt x="1025" y="2498"/>
                    <a:pt x="1009" y="2575"/>
                  </a:cubicBezTo>
                  <a:lnTo>
                    <a:pt x="1009" y="2839"/>
                  </a:lnTo>
                  <a:lnTo>
                    <a:pt x="1831" y="2839"/>
                  </a:lnTo>
                  <a:lnTo>
                    <a:pt x="1831" y="2575"/>
                  </a:lnTo>
                  <a:cubicBezTo>
                    <a:pt x="1831" y="2498"/>
                    <a:pt x="1862" y="2451"/>
                    <a:pt x="1924" y="2405"/>
                  </a:cubicBezTo>
                  <a:cubicBezTo>
                    <a:pt x="1955" y="2389"/>
                    <a:pt x="2002" y="2373"/>
                    <a:pt x="2017" y="2342"/>
                  </a:cubicBezTo>
                  <a:cubicBezTo>
                    <a:pt x="2048" y="2327"/>
                    <a:pt x="2083" y="2319"/>
                    <a:pt x="2118" y="2319"/>
                  </a:cubicBezTo>
                  <a:cubicBezTo>
                    <a:pt x="2153" y="2319"/>
                    <a:pt x="2188" y="2327"/>
                    <a:pt x="2219" y="2342"/>
                  </a:cubicBezTo>
                  <a:lnTo>
                    <a:pt x="2420" y="2467"/>
                  </a:lnTo>
                  <a:lnTo>
                    <a:pt x="2839" y="1769"/>
                  </a:lnTo>
                  <a:lnTo>
                    <a:pt x="2622" y="1645"/>
                  </a:lnTo>
                  <a:cubicBezTo>
                    <a:pt x="2560" y="1614"/>
                    <a:pt x="2529" y="1551"/>
                    <a:pt x="2529" y="1474"/>
                  </a:cubicBezTo>
                  <a:lnTo>
                    <a:pt x="2529" y="1427"/>
                  </a:lnTo>
                  <a:lnTo>
                    <a:pt x="2529" y="1365"/>
                  </a:lnTo>
                  <a:cubicBezTo>
                    <a:pt x="2529" y="1288"/>
                    <a:pt x="2560" y="1226"/>
                    <a:pt x="2622" y="1195"/>
                  </a:cubicBezTo>
                  <a:lnTo>
                    <a:pt x="2855" y="1071"/>
                  </a:lnTo>
                  <a:lnTo>
                    <a:pt x="2451" y="373"/>
                  </a:lnTo>
                  <a:lnTo>
                    <a:pt x="2234" y="497"/>
                  </a:lnTo>
                  <a:cubicBezTo>
                    <a:pt x="2203" y="512"/>
                    <a:pt x="2168" y="520"/>
                    <a:pt x="2133" y="520"/>
                  </a:cubicBezTo>
                  <a:cubicBezTo>
                    <a:pt x="2099" y="520"/>
                    <a:pt x="2064" y="512"/>
                    <a:pt x="2033" y="497"/>
                  </a:cubicBezTo>
                  <a:cubicBezTo>
                    <a:pt x="2002" y="466"/>
                    <a:pt x="1955" y="450"/>
                    <a:pt x="1940" y="435"/>
                  </a:cubicBezTo>
                  <a:cubicBezTo>
                    <a:pt x="1878" y="388"/>
                    <a:pt x="1816" y="342"/>
                    <a:pt x="1847" y="264"/>
                  </a:cubicBezTo>
                  <a:lnTo>
                    <a:pt x="1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2307700" y="4488125"/>
              <a:ext cx="123325" cy="524650"/>
            </a:xfrm>
            <a:custGeom>
              <a:rect b="b" l="l" r="r" t="t"/>
              <a:pathLst>
                <a:path extrusionOk="0" h="20986" w="4933">
                  <a:moveTo>
                    <a:pt x="0" y="1"/>
                  </a:moveTo>
                  <a:lnTo>
                    <a:pt x="0" y="20985"/>
                  </a:lnTo>
                  <a:lnTo>
                    <a:pt x="4932" y="20985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2081650" y="4488125"/>
              <a:ext cx="226075" cy="524650"/>
            </a:xfrm>
            <a:custGeom>
              <a:rect b="b" l="l" r="r" t="t"/>
              <a:pathLst>
                <a:path extrusionOk="0" h="20986" w="9043">
                  <a:moveTo>
                    <a:pt x="0" y="1"/>
                  </a:moveTo>
                  <a:lnTo>
                    <a:pt x="0" y="20985"/>
                  </a:lnTo>
                  <a:lnTo>
                    <a:pt x="9042" y="20985"/>
                  </a:lnTo>
                  <a:lnTo>
                    <a:pt x="9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2095975" y="49526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2171600" y="49600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2171600" y="49666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171600" y="4972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171600" y="49797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2171600" y="49859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21514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21390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21266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2113825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2101800" y="49600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21514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21390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21266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113825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101800" y="49708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21514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1390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1266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2113825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2101800" y="4982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163850" y="49600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2095975" y="48983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2171600" y="49057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2171600" y="49123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2171600" y="49185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2171600" y="49255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2171600" y="49317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2151050" y="4905325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2138625" y="49053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2126625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2113825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2101800" y="4905725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33" y="295"/>
                    <a:pt x="311" y="249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2151050" y="491657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138625" y="49165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126625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2113825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2101800" y="49165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2151050" y="492782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0"/>
                  </a:moveTo>
                  <a:cubicBezTo>
                    <a:pt x="78" y="0"/>
                    <a:pt x="0" y="62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2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2138625" y="49278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2126625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2113825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2101800" y="49278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2163850" y="4905725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2095975" y="48440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2171600" y="48510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2171600" y="48580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2171600" y="4864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2171600" y="4871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2171600" y="48774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1514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1390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1266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113825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2101800" y="4851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21514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1390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21266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2113825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101800" y="4862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21514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1390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21266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2113825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2101800" y="48735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2163850" y="4851050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1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2095975" y="478980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2171600" y="47967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2171600" y="48033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2171600" y="48099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2171600" y="48169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2171600" y="48231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21514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21390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21266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2113825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2101800" y="47971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21514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1390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1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21266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79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2113825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2101800" y="480800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1514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6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21390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21266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2113825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2101800" y="4819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2163850" y="4796775"/>
              <a:ext cx="1950" cy="30250"/>
            </a:xfrm>
            <a:custGeom>
              <a:rect b="b" l="l" r="r" t="t"/>
              <a:pathLst>
                <a:path extrusionOk="0" h="1210" w="78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2095975" y="4734725"/>
              <a:ext cx="195450" cy="45400"/>
            </a:xfrm>
            <a:custGeom>
              <a:rect b="b" l="l" r="r" t="t"/>
              <a:pathLst>
                <a:path extrusionOk="0" h="1816" w="7818">
                  <a:moveTo>
                    <a:pt x="1" y="1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2171600" y="47428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2171600" y="47490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2171600" y="47556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2171600" y="47626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2171600" y="47688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21514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21390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21266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5"/>
                  </a:cubicBezTo>
                  <a:cubicBezTo>
                    <a:pt x="310" y="47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2113825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49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2101800" y="4742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5"/>
                  </a:cubicBezTo>
                  <a:cubicBezTo>
                    <a:pt x="311" y="47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1514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1390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21266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2113825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2101800" y="4753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21514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21390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21266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16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2113825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2101800" y="4764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2163850" y="4742875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2095975" y="4680450"/>
              <a:ext cx="195450" cy="45375"/>
            </a:xfrm>
            <a:custGeom>
              <a:rect b="b" l="l" r="r" t="t"/>
              <a:pathLst>
                <a:path extrusionOk="0" h="1815" w="7818">
                  <a:moveTo>
                    <a:pt x="1" y="0"/>
                  </a:moveTo>
                  <a:lnTo>
                    <a:pt x="1" y="1815"/>
                  </a:lnTo>
                  <a:lnTo>
                    <a:pt x="7818" y="1815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2171600" y="46886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2171600" y="4694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2171600" y="47013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2171600" y="47083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2171600" y="47145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21514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21390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21266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2113825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2101800" y="4688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21514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21390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21266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2113825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2101800" y="4699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21514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21390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21266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2113825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2101800" y="47107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2163850" y="46886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0"/>
                  </a:moveTo>
                  <a:lnTo>
                    <a:pt x="0" y="1194"/>
                  </a:lnTo>
                  <a:lnTo>
                    <a:pt x="78" y="119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2095975" y="4626550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2171600" y="46343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2171600" y="46405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2171600" y="46471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2171600" y="46540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2171600" y="466027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2151050" y="4633925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48"/>
                    <a:pt x="78" y="310"/>
                    <a:pt x="171" y="310"/>
                  </a:cubicBezTo>
                  <a:cubicBezTo>
                    <a:pt x="248" y="310"/>
                    <a:pt x="326" y="248"/>
                    <a:pt x="326" y="155"/>
                  </a:cubicBezTo>
                  <a:cubicBezTo>
                    <a:pt x="326" y="78"/>
                    <a:pt x="248" y="0"/>
                    <a:pt x="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2138625" y="46339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48"/>
                    <a:pt x="63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2126625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33" y="295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2113825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5" y="1"/>
                  </a:moveTo>
                  <a:cubicBezTo>
                    <a:pt x="78" y="1"/>
                    <a:pt x="0" y="47"/>
                    <a:pt x="0" y="156"/>
                  </a:cubicBezTo>
                  <a:cubicBezTo>
                    <a:pt x="0" y="233"/>
                    <a:pt x="62" y="295"/>
                    <a:pt x="155" y="295"/>
                  </a:cubicBezTo>
                  <a:cubicBezTo>
                    <a:pt x="264" y="295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2101800" y="4634300"/>
              <a:ext cx="7775" cy="7400"/>
            </a:xfrm>
            <a:custGeom>
              <a:rect b="b" l="l" r="r" t="t"/>
              <a:pathLst>
                <a:path extrusionOk="0" h="296" w="311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63" y="295"/>
                    <a:pt x="156" y="295"/>
                  </a:cubicBezTo>
                  <a:cubicBezTo>
                    <a:pt x="249" y="295"/>
                    <a:pt x="311" y="249"/>
                    <a:pt x="311" y="156"/>
                  </a:cubicBezTo>
                  <a:cubicBezTo>
                    <a:pt x="311" y="47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2151050" y="4645150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2138625" y="4645150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2126625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2113825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2101800" y="46451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2151050" y="4656400"/>
              <a:ext cx="8150" cy="7775"/>
            </a:xfrm>
            <a:custGeom>
              <a:rect b="b" l="l" r="r" t="t"/>
              <a:pathLst>
                <a:path extrusionOk="0" h="311" w="326">
                  <a:moveTo>
                    <a:pt x="171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63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2138625" y="4656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2126625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6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2113825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2101800" y="4656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6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49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2163850" y="4634300"/>
              <a:ext cx="1950" cy="29875"/>
            </a:xfrm>
            <a:custGeom>
              <a:rect b="b" l="l" r="r" t="t"/>
              <a:pathLst>
                <a:path extrusionOk="0" h="1195" w="78">
                  <a:moveTo>
                    <a:pt x="0" y="1"/>
                  </a:moveTo>
                  <a:lnTo>
                    <a:pt x="0" y="1195"/>
                  </a:lnTo>
                  <a:lnTo>
                    <a:pt x="78" y="119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2095975" y="45722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0"/>
                  </a:moveTo>
                  <a:lnTo>
                    <a:pt x="1" y="1799"/>
                  </a:lnTo>
                  <a:lnTo>
                    <a:pt x="7818" y="1799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2171600" y="45796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2171600" y="45862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171600" y="45928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171600" y="45998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2171600" y="460600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151050" y="4579625"/>
              <a:ext cx="8150" cy="7800"/>
            </a:xfrm>
            <a:custGeom>
              <a:rect b="b" l="l" r="r" t="t"/>
              <a:pathLst>
                <a:path extrusionOk="0" h="312" w="326">
                  <a:moveTo>
                    <a:pt x="171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49"/>
                    <a:pt x="78" y="311"/>
                    <a:pt x="171" y="311"/>
                  </a:cubicBezTo>
                  <a:cubicBezTo>
                    <a:pt x="248" y="311"/>
                    <a:pt x="326" y="249"/>
                    <a:pt x="326" y="156"/>
                  </a:cubicBezTo>
                  <a:cubicBezTo>
                    <a:pt x="326" y="78"/>
                    <a:pt x="248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2138625" y="45796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49"/>
                    <a:pt x="63" y="311"/>
                    <a:pt x="156" y="311"/>
                  </a:cubicBezTo>
                  <a:cubicBezTo>
                    <a:pt x="249" y="311"/>
                    <a:pt x="311" y="249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21266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21138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101800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1514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47" y="311"/>
                    <a:pt x="156" y="311"/>
                  </a:cubicBezTo>
                  <a:cubicBezTo>
                    <a:pt x="249" y="311"/>
                    <a:pt x="311" y="264"/>
                    <a:pt x="311" y="156"/>
                  </a:cubicBezTo>
                  <a:cubicBezTo>
                    <a:pt x="311" y="78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390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62" y="311"/>
                    <a:pt x="156" y="311"/>
                  </a:cubicBezTo>
                  <a:cubicBezTo>
                    <a:pt x="264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1266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0" y="264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2113825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78" y="1"/>
                    <a:pt x="0" y="63"/>
                    <a:pt x="0" y="156"/>
                  </a:cubicBezTo>
                  <a:cubicBezTo>
                    <a:pt x="0" y="233"/>
                    <a:pt x="62" y="311"/>
                    <a:pt x="155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78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2101800" y="45908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3"/>
                    <a:pt x="63" y="311"/>
                    <a:pt x="156" y="311"/>
                  </a:cubicBezTo>
                  <a:cubicBezTo>
                    <a:pt x="233" y="311"/>
                    <a:pt x="311" y="264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21514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1390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16"/>
                    <a:pt x="0" y="78"/>
                    <a:pt x="0" y="155"/>
                  </a:cubicBezTo>
                  <a:cubicBezTo>
                    <a:pt x="0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266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16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113825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101800" y="46021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16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163850" y="4579625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1"/>
                  </a:moveTo>
                  <a:lnTo>
                    <a:pt x="0" y="1211"/>
                  </a:lnTo>
                  <a:lnTo>
                    <a:pt x="78" y="121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095975" y="4517975"/>
              <a:ext cx="195450" cy="45000"/>
            </a:xfrm>
            <a:custGeom>
              <a:rect b="b" l="l" r="r" t="t"/>
              <a:pathLst>
                <a:path extrusionOk="0" h="1800" w="7818">
                  <a:moveTo>
                    <a:pt x="1" y="1"/>
                  </a:moveTo>
                  <a:lnTo>
                    <a:pt x="1" y="1800"/>
                  </a:lnTo>
                  <a:lnTo>
                    <a:pt x="7818" y="1800"/>
                  </a:lnTo>
                  <a:lnTo>
                    <a:pt x="7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171600" y="45253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171600" y="4531950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171600" y="45385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171600" y="4545500"/>
              <a:ext cx="110900" cy="3925"/>
            </a:xfrm>
            <a:custGeom>
              <a:rect b="b" l="l" r="r" t="t"/>
              <a:pathLst>
                <a:path extrusionOk="0" h="157" w="4436">
                  <a:moveTo>
                    <a:pt x="0" y="1"/>
                  </a:moveTo>
                  <a:lnTo>
                    <a:pt x="0" y="156"/>
                  </a:lnTo>
                  <a:lnTo>
                    <a:pt x="4436" y="156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171600" y="4551725"/>
              <a:ext cx="110900" cy="3900"/>
            </a:xfrm>
            <a:custGeom>
              <a:rect b="b" l="l" r="r" t="t"/>
              <a:pathLst>
                <a:path extrusionOk="0" h="156" w="4436">
                  <a:moveTo>
                    <a:pt x="0" y="0"/>
                  </a:moveTo>
                  <a:lnTo>
                    <a:pt x="0" y="155"/>
                  </a:lnTo>
                  <a:lnTo>
                    <a:pt x="4436" y="155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1514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32"/>
                    <a:pt x="1" y="79"/>
                    <a:pt x="1" y="156"/>
                  </a:cubicBezTo>
                  <a:cubicBezTo>
                    <a:pt x="1" y="234"/>
                    <a:pt x="47" y="311"/>
                    <a:pt x="156" y="311"/>
                  </a:cubicBezTo>
                  <a:cubicBezTo>
                    <a:pt x="249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1390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2" y="32"/>
                    <a:pt x="0" y="79"/>
                    <a:pt x="0" y="156"/>
                  </a:cubicBezTo>
                  <a:cubicBezTo>
                    <a:pt x="0" y="234"/>
                    <a:pt x="62" y="311"/>
                    <a:pt x="156" y="311"/>
                  </a:cubicBezTo>
                  <a:cubicBezTo>
                    <a:pt x="264" y="311"/>
                    <a:pt x="311" y="265"/>
                    <a:pt x="311" y="156"/>
                  </a:cubicBezTo>
                  <a:cubicBezTo>
                    <a:pt x="311" y="63"/>
                    <a:pt x="264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1266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0" y="265"/>
                    <a:pt x="310" y="156"/>
                  </a:cubicBezTo>
                  <a:cubicBezTo>
                    <a:pt x="310" y="63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113825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78" y="32"/>
                    <a:pt x="0" y="79"/>
                    <a:pt x="0" y="156"/>
                  </a:cubicBezTo>
                  <a:cubicBezTo>
                    <a:pt x="0" y="234"/>
                    <a:pt x="62" y="311"/>
                    <a:pt x="155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79"/>
                    <a:pt x="264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101800" y="4524950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63" y="32"/>
                    <a:pt x="1" y="79"/>
                    <a:pt x="1" y="156"/>
                  </a:cubicBezTo>
                  <a:cubicBezTo>
                    <a:pt x="1" y="234"/>
                    <a:pt x="63" y="311"/>
                    <a:pt x="156" y="311"/>
                  </a:cubicBezTo>
                  <a:cubicBezTo>
                    <a:pt x="233" y="311"/>
                    <a:pt x="311" y="265"/>
                    <a:pt x="311" y="156"/>
                  </a:cubicBezTo>
                  <a:cubicBezTo>
                    <a:pt x="311" y="63"/>
                    <a:pt x="249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1514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64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1390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1266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64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13825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62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64" y="310"/>
                    <a:pt x="311" y="264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101800" y="4536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64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1514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47" y="310"/>
                    <a:pt x="156" y="310"/>
                  </a:cubicBezTo>
                  <a:cubicBezTo>
                    <a:pt x="249" y="310"/>
                    <a:pt x="311" y="248"/>
                    <a:pt x="311" y="155"/>
                  </a:cubicBezTo>
                  <a:cubicBezTo>
                    <a:pt x="311" y="78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1390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62" y="310"/>
                    <a:pt x="156" y="310"/>
                  </a:cubicBezTo>
                  <a:cubicBezTo>
                    <a:pt x="264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21266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0" y="248"/>
                    <a:pt x="310" y="155"/>
                  </a:cubicBezTo>
                  <a:cubicBezTo>
                    <a:pt x="310" y="78"/>
                    <a:pt x="24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2113825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33"/>
                    <a:pt x="62" y="310"/>
                    <a:pt x="155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78"/>
                    <a:pt x="264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101800" y="4547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63" y="310"/>
                    <a:pt x="156" y="310"/>
                  </a:cubicBezTo>
                  <a:cubicBezTo>
                    <a:pt x="233" y="310"/>
                    <a:pt x="311" y="248"/>
                    <a:pt x="311" y="155"/>
                  </a:cubicBezTo>
                  <a:cubicBezTo>
                    <a:pt x="311" y="62"/>
                    <a:pt x="249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163850" y="4525350"/>
              <a:ext cx="1950" cy="30275"/>
            </a:xfrm>
            <a:custGeom>
              <a:rect b="b" l="l" r="r" t="t"/>
              <a:pathLst>
                <a:path extrusionOk="0" h="1211" w="78">
                  <a:moveTo>
                    <a:pt x="0" y="0"/>
                  </a:moveTo>
                  <a:lnTo>
                    <a:pt x="0" y="1210"/>
                  </a:lnTo>
                  <a:lnTo>
                    <a:pt x="78" y="12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127400" y="4473775"/>
              <a:ext cx="257475" cy="14000"/>
            </a:xfrm>
            <a:custGeom>
              <a:rect b="b" l="l" r="r" t="t"/>
              <a:pathLst>
                <a:path extrusionOk="0" h="560" w="10299">
                  <a:moveTo>
                    <a:pt x="0" y="1"/>
                  </a:moveTo>
                  <a:lnTo>
                    <a:pt x="0" y="559"/>
                  </a:lnTo>
                  <a:lnTo>
                    <a:pt x="10299" y="559"/>
                  </a:lnTo>
                  <a:lnTo>
                    <a:pt x="10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399575" y="4141775"/>
              <a:ext cx="229975" cy="126150"/>
            </a:xfrm>
            <a:custGeom>
              <a:rect b="b" l="l" r="r" t="t"/>
              <a:pathLst>
                <a:path extrusionOk="0" h="5046" w="9199">
                  <a:moveTo>
                    <a:pt x="5519" y="112"/>
                  </a:moveTo>
                  <a:cubicBezTo>
                    <a:pt x="6734" y="112"/>
                    <a:pt x="7756" y="1063"/>
                    <a:pt x="7787" y="2284"/>
                  </a:cubicBezTo>
                  <a:lnTo>
                    <a:pt x="7787" y="2331"/>
                  </a:lnTo>
                  <a:lnTo>
                    <a:pt x="7833" y="2331"/>
                  </a:lnTo>
                  <a:cubicBezTo>
                    <a:pt x="8500" y="2408"/>
                    <a:pt x="9027" y="2967"/>
                    <a:pt x="9027" y="3649"/>
                  </a:cubicBezTo>
                  <a:cubicBezTo>
                    <a:pt x="9027" y="4363"/>
                    <a:pt x="8454" y="4968"/>
                    <a:pt x="7709" y="4968"/>
                  </a:cubicBezTo>
                  <a:lnTo>
                    <a:pt x="1195" y="4968"/>
                  </a:lnTo>
                  <a:lnTo>
                    <a:pt x="1195" y="4999"/>
                  </a:lnTo>
                  <a:lnTo>
                    <a:pt x="1180" y="4999"/>
                  </a:lnTo>
                  <a:cubicBezTo>
                    <a:pt x="1133" y="4983"/>
                    <a:pt x="1118" y="4983"/>
                    <a:pt x="1087" y="4983"/>
                  </a:cubicBezTo>
                  <a:cubicBezTo>
                    <a:pt x="466" y="4875"/>
                    <a:pt x="47" y="4301"/>
                    <a:pt x="156" y="3696"/>
                  </a:cubicBezTo>
                  <a:cubicBezTo>
                    <a:pt x="240" y="3135"/>
                    <a:pt x="717" y="2752"/>
                    <a:pt x="1254" y="2752"/>
                  </a:cubicBezTo>
                  <a:cubicBezTo>
                    <a:pt x="1311" y="2752"/>
                    <a:pt x="1369" y="2756"/>
                    <a:pt x="1428" y="2765"/>
                  </a:cubicBezTo>
                  <a:lnTo>
                    <a:pt x="1474" y="2765"/>
                  </a:lnTo>
                  <a:lnTo>
                    <a:pt x="1474" y="2719"/>
                  </a:lnTo>
                  <a:cubicBezTo>
                    <a:pt x="1505" y="2021"/>
                    <a:pt x="2095" y="1478"/>
                    <a:pt x="2793" y="1478"/>
                  </a:cubicBezTo>
                  <a:cubicBezTo>
                    <a:pt x="2979" y="1478"/>
                    <a:pt x="3196" y="1509"/>
                    <a:pt x="3366" y="1602"/>
                  </a:cubicBezTo>
                  <a:lnTo>
                    <a:pt x="3413" y="1633"/>
                  </a:lnTo>
                  <a:lnTo>
                    <a:pt x="3429" y="1586"/>
                  </a:lnTo>
                  <a:cubicBezTo>
                    <a:pt x="3739" y="733"/>
                    <a:pt x="4545" y="160"/>
                    <a:pt x="5460" y="113"/>
                  </a:cubicBezTo>
                  <a:cubicBezTo>
                    <a:pt x="5480" y="113"/>
                    <a:pt x="5499" y="112"/>
                    <a:pt x="5519" y="112"/>
                  </a:cubicBezTo>
                  <a:close/>
                  <a:moveTo>
                    <a:pt x="5547" y="1"/>
                  </a:moveTo>
                  <a:cubicBezTo>
                    <a:pt x="4613" y="1"/>
                    <a:pt x="3724" y="564"/>
                    <a:pt x="3366" y="1493"/>
                  </a:cubicBezTo>
                  <a:cubicBezTo>
                    <a:pt x="3196" y="1400"/>
                    <a:pt x="2979" y="1354"/>
                    <a:pt x="2793" y="1354"/>
                  </a:cubicBezTo>
                  <a:cubicBezTo>
                    <a:pt x="2064" y="1354"/>
                    <a:pt x="1474" y="1912"/>
                    <a:pt x="1397" y="2641"/>
                  </a:cubicBezTo>
                  <a:lnTo>
                    <a:pt x="1242" y="2641"/>
                  </a:lnTo>
                  <a:cubicBezTo>
                    <a:pt x="637" y="2641"/>
                    <a:pt x="125" y="3106"/>
                    <a:pt x="47" y="3696"/>
                  </a:cubicBezTo>
                  <a:cubicBezTo>
                    <a:pt x="1" y="4363"/>
                    <a:pt x="466" y="4968"/>
                    <a:pt x="1118" y="5045"/>
                  </a:cubicBezTo>
                  <a:lnTo>
                    <a:pt x="7725" y="5045"/>
                  </a:lnTo>
                  <a:cubicBezTo>
                    <a:pt x="8454" y="5045"/>
                    <a:pt x="9027" y="4518"/>
                    <a:pt x="9105" y="3804"/>
                  </a:cubicBezTo>
                  <a:cubicBezTo>
                    <a:pt x="9198" y="3029"/>
                    <a:pt x="8655" y="2331"/>
                    <a:pt x="7880" y="2222"/>
                  </a:cubicBezTo>
                  <a:cubicBezTo>
                    <a:pt x="7849" y="1292"/>
                    <a:pt x="7259" y="485"/>
                    <a:pt x="6391" y="160"/>
                  </a:cubicBezTo>
                  <a:cubicBezTo>
                    <a:pt x="6114" y="52"/>
                    <a:pt x="5828" y="1"/>
                    <a:pt x="5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499225" y="4217475"/>
              <a:ext cx="29500" cy="24850"/>
            </a:xfrm>
            <a:custGeom>
              <a:rect b="b" l="l" r="r" t="t"/>
              <a:pathLst>
                <a:path extrusionOk="0" h="994" w="1180">
                  <a:moveTo>
                    <a:pt x="1" y="1"/>
                  </a:moveTo>
                  <a:lnTo>
                    <a:pt x="1" y="993"/>
                  </a:lnTo>
                  <a:lnTo>
                    <a:pt x="1180" y="99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489150" y="4192275"/>
              <a:ext cx="50425" cy="25225"/>
            </a:xfrm>
            <a:custGeom>
              <a:rect b="b" l="l" r="r" t="t"/>
              <a:pathLst>
                <a:path extrusionOk="0" h="1009" w="2017">
                  <a:moveTo>
                    <a:pt x="1009" y="1"/>
                  </a:moveTo>
                  <a:lnTo>
                    <a:pt x="1" y="1009"/>
                  </a:lnTo>
                  <a:lnTo>
                    <a:pt x="2017" y="10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659375" y="4241125"/>
              <a:ext cx="4275" cy="1975"/>
            </a:xfrm>
            <a:custGeom>
              <a:rect b="b" l="l" r="r" t="t"/>
              <a:pathLst>
                <a:path extrusionOk="0" h="79" w="171">
                  <a:moveTo>
                    <a:pt x="0" y="1"/>
                  </a:moveTo>
                  <a:lnTo>
                    <a:pt x="0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669850" y="4241125"/>
              <a:ext cx="23275" cy="1975"/>
            </a:xfrm>
            <a:custGeom>
              <a:rect b="b" l="l" r="r" t="t"/>
              <a:pathLst>
                <a:path extrusionOk="0" h="79" w="931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605" y="1"/>
                  </a:moveTo>
                  <a:lnTo>
                    <a:pt x="605" y="79"/>
                  </a:lnTo>
                  <a:lnTo>
                    <a:pt x="931" y="79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699300" y="4241125"/>
              <a:ext cx="5450" cy="5475"/>
            </a:xfrm>
            <a:custGeom>
              <a:rect b="b" l="l" r="r" t="t"/>
              <a:pathLst>
                <a:path extrusionOk="0" h="219" w="218">
                  <a:moveTo>
                    <a:pt x="1" y="1"/>
                  </a:moveTo>
                  <a:lnTo>
                    <a:pt x="1" y="79"/>
                  </a:lnTo>
                  <a:lnTo>
                    <a:pt x="140" y="79"/>
                  </a:lnTo>
                  <a:lnTo>
                    <a:pt x="140" y="218"/>
                  </a:lnTo>
                  <a:lnTo>
                    <a:pt x="218" y="21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02800" y="4252775"/>
              <a:ext cx="1950" cy="114400"/>
            </a:xfrm>
            <a:custGeom>
              <a:rect b="b" l="l" r="r" t="t"/>
              <a:pathLst>
                <a:path extrusionOk="0" h="4576" w="78">
                  <a:moveTo>
                    <a:pt x="0" y="0"/>
                  </a:moveTo>
                  <a:lnTo>
                    <a:pt x="0" y="341"/>
                  </a:lnTo>
                  <a:lnTo>
                    <a:pt x="78" y="341"/>
                  </a:lnTo>
                  <a:lnTo>
                    <a:pt x="78" y="0"/>
                  </a:lnTo>
                  <a:close/>
                  <a:moveTo>
                    <a:pt x="0" y="605"/>
                  </a:moveTo>
                  <a:lnTo>
                    <a:pt x="0" y="946"/>
                  </a:lnTo>
                  <a:lnTo>
                    <a:pt x="78" y="946"/>
                  </a:lnTo>
                  <a:lnTo>
                    <a:pt x="78" y="605"/>
                  </a:lnTo>
                  <a:close/>
                  <a:moveTo>
                    <a:pt x="0" y="1194"/>
                  </a:moveTo>
                  <a:lnTo>
                    <a:pt x="0" y="1551"/>
                  </a:lnTo>
                  <a:lnTo>
                    <a:pt x="78" y="1551"/>
                  </a:lnTo>
                  <a:lnTo>
                    <a:pt x="78" y="1194"/>
                  </a:lnTo>
                  <a:close/>
                  <a:moveTo>
                    <a:pt x="0" y="1799"/>
                  </a:moveTo>
                  <a:lnTo>
                    <a:pt x="0" y="2156"/>
                  </a:lnTo>
                  <a:lnTo>
                    <a:pt x="78" y="2156"/>
                  </a:lnTo>
                  <a:lnTo>
                    <a:pt x="78" y="1799"/>
                  </a:lnTo>
                  <a:close/>
                  <a:moveTo>
                    <a:pt x="0" y="2404"/>
                  </a:moveTo>
                  <a:lnTo>
                    <a:pt x="0" y="2745"/>
                  </a:lnTo>
                  <a:lnTo>
                    <a:pt x="78" y="2745"/>
                  </a:lnTo>
                  <a:lnTo>
                    <a:pt x="78" y="2404"/>
                  </a:lnTo>
                  <a:close/>
                  <a:moveTo>
                    <a:pt x="0" y="3025"/>
                  </a:moveTo>
                  <a:lnTo>
                    <a:pt x="0" y="3366"/>
                  </a:lnTo>
                  <a:lnTo>
                    <a:pt x="78" y="3366"/>
                  </a:lnTo>
                  <a:lnTo>
                    <a:pt x="78" y="3025"/>
                  </a:lnTo>
                  <a:close/>
                  <a:moveTo>
                    <a:pt x="0" y="3629"/>
                  </a:moveTo>
                  <a:lnTo>
                    <a:pt x="0" y="3971"/>
                  </a:lnTo>
                  <a:lnTo>
                    <a:pt x="78" y="3971"/>
                  </a:lnTo>
                  <a:lnTo>
                    <a:pt x="78" y="3629"/>
                  </a:lnTo>
                  <a:close/>
                  <a:moveTo>
                    <a:pt x="0" y="4219"/>
                  </a:moveTo>
                  <a:lnTo>
                    <a:pt x="0" y="4576"/>
                  </a:lnTo>
                  <a:lnTo>
                    <a:pt x="78" y="4576"/>
                  </a:lnTo>
                  <a:lnTo>
                    <a:pt x="78" y="4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02800" y="4373350"/>
              <a:ext cx="1950" cy="4300"/>
            </a:xfrm>
            <a:custGeom>
              <a:rect b="b" l="l" r="r" t="t"/>
              <a:pathLst>
                <a:path extrusionOk="0" h="172" w="78">
                  <a:moveTo>
                    <a:pt x="0" y="1"/>
                  </a:moveTo>
                  <a:lnTo>
                    <a:pt x="0" y="171"/>
                  </a:lnTo>
                  <a:lnTo>
                    <a:pt x="78" y="17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655500" y="42380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47" y="311"/>
                    <a:pt x="155" y="311"/>
                  </a:cubicBezTo>
                  <a:cubicBezTo>
                    <a:pt x="248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699300" y="4373700"/>
              <a:ext cx="7775" cy="7825"/>
            </a:xfrm>
            <a:custGeom>
              <a:rect b="b" l="l" r="r" t="t"/>
              <a:pathLst>
                <a:path extrusionOk="0" h="313" w="311">
                  <a:moveTo>
                    <a:pt x="136" y="0"/>
                  </a:moveTo>
                  <a:cubicBezTo>
                    <a:pt x="66" y="0"/>
                    <a:pt x="1" y="72"/>
                    <a:pt x="1" y="157"/>
                  </a:cubicBezTo>
                  <a:cubicBezTo>
                    <a:pt x="1" y="266"/>
                    <a:pt x="78" y="312"/>
                    <a:pt x="156" y="312"/>
                  </a:cubicBezTo>
                  <a:cubicBezTo>
                    <a:pt x="264" y="312"/>
                    <a:pt x="311" y="235"/>
                    <a:pt x="311" y="157"/>
                  </a:cubicBezTo>
                  <a:cubicBezTo>
                    <a:pt x="311" y="80"/>
                    <a:pt x="233" y="2"/>
                    <a:pt x="156" y="2"/>
                  </a:cubicBezTo>
                  <a:cubicBezTo>
                    <a:pt x="149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365075" y="4241125"/>
              <a:ext cx="4300" cy="1975"/>
            </a:xfrm>
            <a:custGeom>
              <a:rect b="b" l="l" r="r" t="t"/>
              <a:pathLst>
                <a:path extrusionOk="0" h="79" w="172">
                  <a:moveTo>
                    <a:pt x="1" y="1"/>
                  </a:moveTo>
                  <a:lnTo>
                    <a:pt x="1" y="79"/>
                  </a:lnTo>
                  <a:lnTo>
                    <a:pt x="171" y="79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336000" y="4241125"/>
              <a:ext cx="22900" cy="1975"/>
            </a:xfrm>
            <a:custGeom>
              <a:rect b="b" l="l" r="r" t="t"/>
              <a:pathLst>
                <a:path extrusionOk="0" h="79" w="916">
                  <a:moveTo>
                    <a:pt x="0" y="1"/>
                  </a:moveTo>
                  <a:lnTo>
                    <a:pt x="0" y="79"/>
                  </a:lnTo>
                  <a:lnTo>
                    <a:pt x="326" y="79"/>
                  </a:lnTo>
                  <a:lnTo>
                    <a:pt x="326" y="1"/>
                  </a:lnTo>
                  <a:close/>
                  <a:moveTo>
                    <a:pt x="574" y="1"/>
                  </a:moveTo>
                  <a:lnTo>
                    <a:pt x="574" y="79"/>
                  </a:lnTo>
                  <a:lnTo>
                    <a:pt x="915" y="79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323975" y="4241125"/>
              <a:ext cx="5075" cy="5475"/>
            </a:xfrm>
            <a:custGeom>
              <a:rect b="b" l="l" r="r" t="t"/>
              <a:pathLst>
                <a:path extrusionOk="0" h="219" w="203">
                  <a:moveTo>
                    <a:pt x="1" y="1"/>
                  </a:moveTo>
                  <a:lnTo>
                    <a:pt x="1" y="218"/>
                  </a:lnTo>
                  <a:lnTo>
                    <a:pt x="94" y="218"/>
                  </a:lnTo>
                  <a:lnTo>
                    <a:pt x="94" y="79"/>
                  </a:lnTo>
                  <a:lnTo>
                    <a:pt x="202" y="7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2324375" y="4252375"/>
              <a:ext cx="1950" cy="80300"/>
            </a:xfrm>
            <a:custGeom>
              <a:rect b="b" l="l" r="r" t="t"/>
              <a:pathLst>
                <a:path extrusionOk="0" h="3212" w="78">
                  <a:moveTo>
                    <a:pt x="0" y="1"/>
                  </a:moveTo>
                  <a:lnTo>
                    <a:pt x="0" y="326"/>
                  </a:lnTo>
                  <a:lnTo>
                    <a:pt x="78" y="326"/>
                  </a:lnTo>
                  <a:lnTo>
                    <a:pt x="78" y="1"/>
                  </a:lnTo>
                  <a:close/>
                  <a:moveTo>
                    <a:pt x="0" y="575"/>
                  </a:moveTo>
                  <a:lnTo>
                    <a:pt x="0" y="900"/>
                  </a:lnTo>
                  <a:lnTo>
                    <a:pt x="78" y="900"/>
                  </a:lnTo>
                  <a:lnTo>
                    <a:pt x="78" y="575"/>
                  </a:lnTo>
                  <a:close/>
                  <a:moveTo>
                    <a:pt x="0" y="1164"/>
                  </a:moveTo>
                  <a:lnTo>
                    <a:pt x="0" y="1490"/>
                  </a:lnTo>
                  <a:lnTo>
                    <a:pt x="78" y="1490"/>
                  </a:lnTo>
                  <a:lnTo>
                    <a:pt x="78" y="1164"/>
                  </a:lnTo>
                  <a:close/>
                  <a:moveTo>
                    <a:pt x="0" y="1738"/>
                  </a:moveTo>
                  <a:lnTo>
                    <a:pt x="0" y="2064"/>
                  </a:lnTo>
                  <a:lnTo>
                    <a:pt x="78" y="2064"/>
                  </a:lnTo>
                  <a:lnTo>
                    <a:pt x="78" y="1738"/>
                  </a:lnTo>
                  <a:close/>
                  <a:moveTo>
                    <a:pt x="0" y="2296"/>
                  </a:moveTo>
                  <a:lnTo>
                    <a:pt x="0" y="2637"/>
                  </a:lnTo>
                  <a:lnTo>
                    <a:pt x="78" y="2637"/>
                  </a:lnTo>
                  <a:lnTo>
                    <a:pt x="78" y="2296"/>
                  </a:lnTo>
                  <a:close/>
                  <a:moveTo>
                    <a:pt x="0" y="2886"/>
                  </a:moveTo>
                  <a:lnTo>
                    <a:pt x="0" y="3211"/>
                  </a:lnTo>
                  <a:lnTo>
                    <a:pt x="78" y="3211"/>
                  </a:lnTo>
                  <a:lnTo>
                    <a:pt x="78" y="28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2323975" y="4338850"/>
              <a:ext cx="1975" cy="4275"/>
            </a:xfrm>
            <a:custGeom>
              <a:rect b="b" l="l" r="r" t="t"/>
              <a:pathLst>
                <a:path extrusionOk="0" h="171" w="79">
                  <a:moveTo>
                    <a:pt x="1" y="0"/>
                  </a:moveTo>
                  <a:lnTo>
                    <a:pt x="1" y="171"/>
                  </a:lnTo>
                  <a:lnTo>
                    <a:pt x="78" y="17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2365475" y="42380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49"/>
                    <a:pt x="62" y="311"/>
                    <a:pt x="155" y="311"/>
                  </a:cubicBezTo>
                  <a:cubicBezTo>
                    <a:pt x="248" y="311"/>
                    <a:pt x="310" y="249"/>
                    <a:pt x="310" y="156"/>
                  </a:cubicBezTo>
                  <a:cubicBezTo>
                    <a:pt x="310" y="78"/>
                    <a:pt x="24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2320875" y="43388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0" y="78"/>
                    <a:pt x="0" y="155"/>
                  </a:cubicBezTo>
                  <a:cubicBezTo>
                    <a:pt x="0" y="264"/>
                    <a:pt x="78" y="311"/>
                    <a:pt x="156" y="311"/>
                  </a:cubicBezTo>
                  <a:cubicBezTo>
                    <a:pt x="249" y="311"/>
                    <a:pt x="311" y="233"/>
                    <a:pt x="311" y="155"/>
                  </a:cubicBezTo>
                  <a:cubicBezTo>
                    <a:pt x="311" y="62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2442225" y="4536600"/>
              <a:ext cx="126050" cy="475775"/>
            </a:xfrm>
            <a:custGeom>
              <a:rect b="b" l="l" r="r" t="t"/>
              <a:pathLst>
                <a:path extrusionOk="0" h="19031" w="5042">
                  <a:moveTo>
                    <a:pt x="1" y="0"/>
                  </a:moveTo>
                  <a:lnTo>
                    <a:pt x="1" y="19031"/>
                  </a:lnTo>
                  <a:lnTo>
                    <a:pt x="5042" y="1903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2210375" y="4536600"/>
              <a:ext cx="232275" cy="475775"/>
            </a:xfrm>
            <a:custGeom>
              <a:rect b="b" l="l" r="r" t="t"/>
              <a:pathLst>
                <a:path extrusionOk="0" h="19031" w="9291">
                  <a:moveTo>
                    <a:pt x="0" y="0"/>
                  </a:moveTo>
                  <a:lnTo>
                    <a:pt x="0" y="19031"/>
                  </a:lnTo>
                  <a:lnTo>
                    <a:pt x="9290" y="19031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2224325" y="4950700"/>
              <a:ext cx="200500" cy="45775"/>
            </a:xfrm>
            <a:custGeom>
              <a:rect b="b" l="l" r="r" t="t"/>
              <a:pathLst>
                <a:path extrusionOk="0" h="1831" w="8020">
                  <a:moveTo>
                    <a:pt x="1" y="1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2302250" y="49584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2302250" y="49650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2302250" y="49720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2302250" y="49786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2302250" y="49856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2281700" y="49584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22689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2256500" y="49584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22433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230925" y="49584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281700" y="49700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2689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2256500" y="49700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22433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2230925" y="49700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2281700" y="49817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22689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2256500" y="49817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22433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230925" y="49817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294900" y="4958450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224325" y="4894875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2302250" y="49026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2302250" y="490920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2302250" y="49162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2302250" y="49227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2302250" y="492975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2281700" y="49026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22689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2256500" y="49026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22433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2230925" y="49026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2281700" y="49142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2689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256500" y="49142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22433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2230925" y="49142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2281700" y="49258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22689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256500" y="49258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2433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230925" y="49258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294900" y="490262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2224325" y="4839025"/>
              <a:ext cx="200500" cy="46175"/>
            </a:xfrm>
            <a:custGeom>
              <a:rect b="b" l="l" r="r" t="t"/>
              <a:pathLst>
                <a:path extrusionOk="0" h="1847" w="802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302250" y="484677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302250" y="48537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302250" y="48603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302250" y="486732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302250" y="48739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281700" y="48467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2689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256500" y="484677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22433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2230925" y="484677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2281700" y="48584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22689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2256500" y="48584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22433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2230925" y="48584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2281700" y="48700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22689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2256500" y="48700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22433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2230925" y="48700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2294900" y="484677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2224325" y="4783200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2302250" y="47913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2302250" y="47979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2302250" y="48049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2302250" y="48115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2302250" y="48184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2281700" y="47913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22689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2256500" y="47913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22433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2230925" y="47913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2281700" y="48029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47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22689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2256500" y="48029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22433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47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2230925" y="48029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47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2281700" y="48146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22689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2256500" y="48146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22433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2230925" y="48146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2294900" y="4791350"/>
              <a:ext cx="2350" cy="31025"/>
            </a:xfrm>
            <a:custGeom>
              <a:rect b="b" l="l" r="r" t="t"/>
              <a:pathLst>
                <a:path extrusionOk="0" h="1241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2224325" y="4727750"/>
              <a:ext cx="200500" cy="45775"/>
            </a:xfrm>
            <a:custGeom>
              <a:rect b="b" l="l" r="r" t="t"/>
              <a:pathLst>
                <a:path extrusionOk="0" h="1831" w="8020">
                  <a:moveTo>
                    <a:pt x="1" y="0"/>
                  </a:moveTo>
                  <a:lnTo>
                    <a:pt x="1" y="1831"/>
                  </a:lnTo>
                  <a:lnTo>
                    <a:pt x="8019" y="1831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2302250" y="47355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2302250" y="47421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2302250" y="47490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2302250" y="47556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2302250" y="47626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2281700" y="47355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22689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2256500" y="47355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22433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2230925" y="47355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2281700" y="47471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79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9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22689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2256500" y="47471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22433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9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9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2230925" y="47471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79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9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2281700" y="47587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62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22689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256500" y="47587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433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62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230925" y="47587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62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2294900" y="4735500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2224325" y="4671925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2302250" y="46796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2302250" y="468625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2302250" y="46932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2302250" y="46998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2302250" y="4706800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2281700" y="46796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22689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2256500" y="46796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2433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230925" y="46796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281700" y="46913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22689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2256500" y="46913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22433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2230925" y="46913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2281700" y="47029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63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22689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2256500" y="47029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22433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63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2230925" y="47029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63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2294900" y="467967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2224325" y="4616075"/>
              <a:ext cx="200500" cy="46175"/>
            </a:xfrm>
            <a:custGeom>
              <a:rect b="b" l="l" r="r" t="t"/>
              <a:pathLst>
                <a:path extrusionOk="0" h="1847" w="8020">
                  <a:moveTo>
                    <a:pt x="1" y="1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2302250" y="462382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2302250" y="46308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302250" y="46374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302250" y="4644375"/>
              <a:ext cx="114025" cy="3925"/>
            </a:xfrm>
            <a:custGeom>
              <a:rect b="b" l="l" r="r" t="t"/>
              <a:pathLst>
                <a:path extrusionOk="0" h="157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2302250" y="46509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2281700" y="46238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79" y="1"/>
                    <a:pt x="1" y="78"/>
                    <a:pt x="1" y="156"/>
                  </a:cubicBezTo>
                  <a:cubicBezTo>
                    <a:pt x="1" y="234"/>
                    <a:pt x="79" y="311"/>
                    <a:pt x="156" y="311"/>
                  </a:cubicBezTo>
                  <a:cubicBezTo>
                    <a:pt x="234" y="311"/>
                    <a:pt x="311" y="234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22689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62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2256500" y="4623825"/>
              <a:ext cx="7800" cy="7800"/>
            </a:xfrm>
            <a:custGeom>
              <a:rect b="b" l="l" r="r" t="t"/>
              <a:pathLst>
                <a:path extrusionOk="0" h="312" w="312">
                  <a:moveTo>
                    <a:pt x="156" y="1"/>
                  </a:moveTo>
                  <a:cubicBezTo>
                    <a:pt x="63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22433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6" y="1"/>
                  </a:moveTo>
                  <a:cubicBezTo>
                    <a:pt x="78" y="1"/>
                    <a:pt x="1" y="78"/>
                    <a:pt x="1" y="156"/>
                  </a:cubicBezTo>
                  <a:cubicBezTo>
                    <a:pt x="1" y="234"/>
                    <a:pt x="78" y="311"/>
                    <a:pt x="156" y="311"/>
                  </a:cubicBezTo>
                  <a:cubicBezTo>
                    <a:pt x="233" y="311"/>
                    <a:pt x="311" y="234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2230925" y="4623825"/>
              <a:ext cx="7775" cy="7800"/>
            </a:xfrm>
            <a:custGeom>
              <a:rect b="b" l="l" r="r" t="t"/>
              <a:pathLst>
                <a:path extrusionOk="0" h="312" w="311">
                  <a:moveTo>
                    <a:pt x="155" y="1"/>
                  </a:moveTo>
                  <a:cubicBezTo>
                    <a:pt x="47" y="1"/>
                    <a:pt x="0" y="78"/>
                    <a:pt x="0" y="156"/>
                  </a:cubicBezTo>
                  <a:cubicBezTo>
                    <a:pt x="0" y="234"/>
                    <a:pt x="78" y="311"/>
                    <a:pt x="155" y="311"/>
                  </a:cubicBezTo>
                  <a:cubicBezTo>
                    <a:pt x="233" y="311"/>
                    <a:pt x="310" y="234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281700" y="46354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2689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256500" y="463547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2433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230925" y="463547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2281700" y="46471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22689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2256500" y="46471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22433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230925" y="46471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294900" y="4623825"/>
              <a:ext cx="2350" cy="31050"/>
            </a:xfrm>
            <a:custGeom>
              <a:rect b="b" l="l" r="r" t="t"/>
              <a:pathLst>
                <a:path extrusionOk="0" h="1242" w="94">
                  <a:moveTo>
                    <a:pt x="0" y="1"/>
                  </a:moveTo>
                  <a:lnTo>
                    <a:pt x="0" y="1242"/>
                  </a:lnTo>
                  <a:lnTo>
                    <a:pt x="93" y="1242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224325" y="4560250"/>
              <a:ext cx="200500" cy="46150"/>
            </a:xfrm>
            <a:custGeom>
              <a:rect b="b" l="l" r="r" t="t"/>
              <a:pathLst>
                <a:path extrusionOk="0" h="1846" w="8020">
                  <a:moveTo>
                    <a:pt x="1" y="0"/>
                  </a:moveTo>
                  <a:lnTo>
                    <a:pt x="1" y="1846"/>
                  </a:lnTo>
                  <a:lnTo>
                    <a:pt x="8019" y="1846"/>
                  </a:lnTo>
                  <a:lnTo>
                    <a:pt x="8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302250" y="456840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0"/>
                  </a:moveTo>
                  <a:lnTo>
                    <a:pt x="1" y="155"/>
                  </a:lnTo>
                  <a:lnTo>
                    <a:pt x="4561" y="155"/>
                  </a:lnTo>
                  <a:lnTo>
                    <a:pt x="4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302250" y="457497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302250" y="45819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302250" y="4588550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302250" y="4595525"/>
              <a:ext cx="114025" cy="3900"/>
            </a:xfrm>
            <a:custGeom>
              <a:rect b="b" l="l" r="r" t="t"/>
              <a:pathLst>
                <a:path extrusionOk="0" h="156" w="4561">
                  <a:moveTo>
                    <a:pt x="1" y="1"/>
                  </a:moveTo>
                  <a:lnTo>
                    <a:pt x="1" y="156"/>
                  </a:lnTo>
                  <a:lnTo>
                    <a:pt x="4561" y="156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281700" y="4568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0"/>
                    <a:pt x="156" y="310"/>
                  </a:cubicBezTo>
                  <a:cubicBezTo>
                    <a:pt x="234" y="310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2689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256500" y="456840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2433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0"/>
                    <a:pt x="156" y="310"/>
                  </a:cubicBezTo>
                  <a:cubicBezTo>
                    <a:pt x="233" y="310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230925" y="456840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0"/>
                    <a:pt x="155" y="310"/>
                  </a:cubicBezTo>
                  <a:cubicBezTo>
                    <a:pt x="233" y="310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281700" y="45800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79" y="0"/>
                    <a:pt x="1" y="78"/>
                    <a:pt x="1" y="155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5"/>
                  </a:cubicBezTo>
                  <a:cubicBezTo>
                    <a:pt x="311" y="78"/>
                    <a:pt x="234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2689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62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256500" y="4580025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0"/>
                  </a:moveTo>
                  <a:cubicBezTo>
                    <a:pt x="63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2433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0"/>
                  </a:moveTo>
                  <a:cubicBezTo>
                    <a:pt x="78" y="0"/>
                    <a:pt x="1" y="78"/>
                    <a:pt x="1" y="155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5"/>
                  </a:cubicBezTo>
                  <a:cubicBezTo>
                    <a:pt x="311" y="78"/>
                    <a:pt x="233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230925" y="4580025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0"/>
                  </a:moveTo>
                  <a:cubicBezTo>
                    <a:pt x="47" y="0"/>
                    <a:pt x="0" y="78"/>
                    <a:pt x="0" y="155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5"/>
                  </a:cubicBezTo>
                  <a:cubicBezTo>
                    <a:pt x="310" y="78"/>
                    <a:pt x="233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2281700" y="45916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79" y="1"/>
                    <a:pt x="1" y="47"/>
                    <a:pt x="1" y="156"/>
                  </a:cubicBezTo>
                  <a:cubicBezTo>
                    <a:pt x="1" y="233"/>
                    <a:pt x="79" y="311"/>
                    <a:pt x="156" y="311"/>
                  </a:cubicBezTo>
                  <a:cubicBezTo>
                    <a:pt x="234" y="311"/>
                    <a:pt x="311" y="233"/>
                    <a:pt x="311" y="156"/>
                  </a:cubicBezTo>
                  <a:cubicBezTo>
                    <a:pt x="311" y="78"/>
                    <a:pt x="234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22689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62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2256500" y="4591650"/>
              <a:ext cx="7800" cy="7775"/>
            </a:xfrm>
            <a:custGeom>
              <a:rect b="b" l="l" r="r" t="t"/>
              <a:pathLst>
                <a:path extrusionOk="0" h="311" w="312">
                  <a:moveTo>
                    <a:pt x="156" y="1"/>
                  </a:moveTo>
                  <a:cubicBezTo>
                    <a:pt x="63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22433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6" y="1"/>
                  </a:moveTo>
                  <a:cubicBezTo>
                    <a:pt x="78" y="1"/>
                    <a:pt x="1" y="47"/>
                    <a:pt x="1" y="156"/>
                  </a:cubicBezTo>
                  <a:cubicBezTo>
                    <a:pt x="1" y="233"/>
                    <a:pt x="78" y="311"/>
                    <a:pt x="156" y="311"/>
                  </a:cubicBezTo>
                  <a:cubicBezTo>
                    <a:pt x="233" y="311"/>
                    <a:pt x="311" y="233"/>
                    <a:pt x="311" y="156"/>
                  </a:cubicBezTo>
                  <a:cubicBezTo>
                    <a:pt x="311" y="78"/>
                    <a:pt x="23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2230925" y="4591650"/>
              <a:ext cx="7775" cy="7775"/>
            </a:xfrm>
            <a:custGeom>
              <a:rect b="b" l="l" r="r" t="t"/>
              <a:pathLst>
                <a:path extrusionOk="0" h="311" w="311">
                  <a:moveTo>
                    <a:pt x="155" y="1"/>
                  </a:moveTo>
                  <a:cubicBezTo>
                    <a:pt x="47" y="1"/>
                    <a:pt x="0" y="47"/>
                    <a:pt x="0" y="156"/>
                  </a:cubicBezTo>
                  <a:cubicBezTo>
                    <a:pt x="0" y="233"/>
                    <a:pt x="78" y="311"/>
                    <a:pt x="155" y="311"/>
                  </a:cubicBezTo>
                  <a:cubicBezTo>
                    <a:pt x="233" y="311"/>
                    <a:pt x="310" y="233"/>
                    <a:pt x="310" y="156"/>
                  </a:cubicBezTo>
                  <a:cubicBezTo>
                    <a:pt x="310" y="78"/>
                    <a:pt x="233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294900" y="4568400"/>
              <a:ext cx="2350" cy="31025"/>
            </a:xfrm>
            <a:custGeom>
              <a:rect b="b" l="l" r="r" t="t"/>
              <a:pathLst>
                <a:path extrusionOk="0" h="1241" w="94">
                  <a:moveTo>
                    <a:pt x="0" y="0"/>
                  </a:moveTo>
                  <a:lnTo>
                    <a:pt x="0" y="1241"/>
                  </a:lnTo>
                  <a:lnTo>
                    <a:pt x="93" y="124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257275" y="4522250"/>
              <a:ext cx="263700" cy="14375"/>
            </a:xfrm>
            <a:custGeom>
              <a:rect b="b" l="l" r="r" t="t"/>
              <a:pathLst>
                <a:path extrusionOk="0" h="575" w="10548">
                  <a:moveTo>
                    <a:pt x="1" y="0"/>
                  </a:moveTo>
                  <a:lnTo>
                    <a:pt x="1" y="574"/>
                  </a:lnTo>
                  <a:lnTo>
                    <a:pt x="10547" y="574"/>
                  </a:lnTo>
                  <a:lnTo>
                    <a:pt x="105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2058750" y="5011175"/>
              <a:ext cx="911225" cy="2375"/>
            </a:xfrm>
            <a:custGeom>
              <a:rect b="b" l="l" r="r" t="t"/>
              <a:pathLst>
                <a:path extrusionOk="0" h="95" w="36449">
                  <a:moveTo>
                    <a:pt x="18225" y="1"/>
                  </a:moveTo>
                  <a:lnTo>
                    <a:pt x="9105" y="17"/>
                  </a:lnTo>
                  <a:lnTo>
                    <a:pt x="4561" y="17"/>
                  </a:lnTo>
                  <a:lnTo>
                    <a:pt x="1" y="48"/>
                  </a:lnTo>
                  <a:lnTo>
                    <a:pt x="4561" y="63"/>
                  </a:lnTo>
                  <a:lnTo>
                    <a:pt x="9105" y="79"/>
                  </a:lnTo>
                  <a:lnTo>
                    <a:pt x="18225" y="94"/>
                  </a:lnTo>
                  <a:lnTo>
                    <a:pt x="27329" y="79"/>
                  </a:lnTo>
                  <a:lnTo>
                    <a:pt x="31889" y="63"/>
                  </a:lnTo>
                  <a:lnTo>
                    <a:pt x="36448" y="48"/>
                  </a:lnTo>
                  <a:lnTo>
                    <a:pt x="31889" y="17"/>
                  </a:lnTo>
                  <a:lnTo>
                    <a:pt x="27329" y="17"/>
                  </a:lnTo>
                  <a:lnTo>
                    <a:pt x="18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2473650" y="4795225"/>
              <a:ext cx="146200" cy="191600"/>
            </a:xfrm>
            <a:custGeom>
              <a:rect b="b" l="l" r="r" t="t"/>
              <a:pathLst>
                <a:path extrusionOk="0" h="7664" w="5848">
                  <a:moveTo>
                    <a:pt x="3831" y="0"/>
                  </a:moveTo>
                  <a:lnTo>
                    <a:pt x="1241" y="2109"/>
                  </a:lnTo>
                  <a:cubicBezTo>
                    <a:pt x="729" y="2513"/>
                    <a:pt x="310" y="2869"/>
                    <a:pt x="109" y="3071"/>
                  </a:cubicBezTo>
                  <a:cubicBezTo>
                    <a:pt x="31" y="3149"/>
                    <a:pt x="0" y="3211"/>
                    <a:pt x="0" y="3226"/>
                  </a:cubicBezTo>
                  <a:cubicBezTo>
                    <a:pt x="16" y="3459"/>
                    <a:pt x="3102" y="7553"/>
                    <a:pt x="3257" y="7646"/>
                  </a:cubicBezTo>
                  <a:cubicBezTo>
                    <a:pt x="3274" y="7658"/>
                    <a:pt x="3292" y="7663"/>
                    <a:pt x="3312" y="7663"/>
                  </a:cubicBezTo>
                  <a:cubicBezTo>
                    <a:pt x="3476" y="7663"/>
                    <a:pt x="3724" y="7294"/>
                    <a:pt x="3738" y="7073"/>
                  </a:cubicBezTo>
                  <a:cubicBezTo>
                    <a:pt x="3738" y="6824"/>
                    <a:pt x="3273" y="4715"/>
                    <a:pt x="3273" y="4715"/>
                  </a:cubicBezTo>
                  <a:lnTo>
                    <a:pt x="5847" y="2590"/>
                  </a:lnTo>
                  <a:lnTo>
                    <a:pt x="3831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2472875" y="4837100"/>
              <a:ext cx="95800" cy="149725"/>
            </a:xfrm>
            <a:custGeom>
              <a:rect b="b" l="l" r="r" t="t"/>
              <a:pathLst>
                <a:path extrusionOk="0" h="5989" w="3832">
                  <a:moveTo>
                    <a:pt x="1799" y="0"/>
                  </a:moveTo>
                  <a:lnTo>
                    <a:pt x="1256" y="434"/>
                  </a:lnTo>
                  <a:cubicBezTo>
                    <a:pt x="745" y="838"/>
                    <a:pt x="326" y="1194"/>
                    <a:pt x="124" y="1396"/>
                  </a:cubicBezTo>
                  <a:cubicBezTo>
                    <a:pt x="93" y="1443"/>
                    <a:pt x="31" y="1505"/>
                    <a:pt x="0" y="1551"/>
                  </a:cubicBezTo>
                  <a:cubicBezTo>
                    <a:pt x="31" y="1784"/>
                    <a:pt x="3102" y="5878"/>
                    <a:pt x="3257" y="5971"/>
                  </a:cubicBezTo>
                  <a:cubicBezTo>
                    <a:pt x="3276" y="5983"/>
                    <a:pt x="3295" y="5988"/>
                    <a:pt x="3316" y="5988"/>
                  </a:cubicBezTo>
                  <a:cubicBezTo>
                    <a:pt x="3488" y="5988"/>
                    <a:pt x="3726" y="5619"/>
                    <a:pt x="3754" y="5398"/>
                  </a:cubicBezTo>
                  <a:cubicBezTo>
                    <a:pt x="3754" y="5149"/>
                    <a:pt x="3288" y="3040"/>
                    <a:pt x="3288" y="3040"/>
                  </a:cubicBezTo>
                  <a:lnTo>
                    <a:pt x="3831" y="2621"/>
                  </a:lnTo>
                  <a:lnTo>
                    <a:pt x="179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2472475" y="4847950"/>
              <a:ext cx="93875" cy="139550"/>
            </a:xfrm>
            <a:custGeom>
              <a:rect b="b" l="l" r="r" t="t"/>
              <a:pathLst>
                <a:path extrusionOk="0" h="5582" w="3755">
                  <a:moveTo>
                    <a:pt x="1288" y="0"/>
                  </a:moveTo>
                  <a:lnTo>
                    <a:pt x="1272" y="16"/>
                  </a:lnTo>
                  <a:cubicBezTo>
                    <a:pt x="559" y="574"/>
                    <a:pt x="1" y="1071"/>
                    <a:pt x="1" y="1148"/>
                  </a:cubicBezTo>
                  <a:cubicBezTo>
                    <a:pt x="32" y="1381"/>
                    <a:pt x="3103" y="5460"/>
                    <a:pt x="3258" y="5568"/>
                  </a:cubicBezTo>
                  <a:cubicBezTo>
                    <a:pt x="3272" y="5577"/>
                    <a:pt x="3288" y="5581"/>
                    <a:pt x="3305" y="5581"/>
                  </a:cubicBezTo>
                  <a:cubicBezTo>
                    <a:pt x="3469" y="5581"/>
                    <a:pt x="3723" y="5205"/>
                    <a:pt x="3723" y="4995"/>
                  </a:cubicBezTo>
                  <a:cubicBezTo>
                    <a:pt x="3754" y="4746"/>
                    <a:pt x="3258" y="2653"/>
                    <a:pt x="3258" y="2653"/>
                  </a:cubicBezTo>
                  <a:lnTo>
                    <a:pt x="3304" y="2622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2478300" y="4878975"/>
              <a:ext cx="78925" cy="104125"/>
            </a:xfrm>
            <a:custGeom>
              <a:rect b="b" l="l" r="r" t="t"/>
              <a:pathLst>
                <a:path extrusionOk="0" h="4165" w="3157">
                  <a:moveTo>
                    <a:pt x="0" y="0"/>
                  </a:moveTo>
                  <a:lnTo>
                    <a:pt x="0" y="0"/>
                  </a:lnTo>
                  <a:cubicBezTo>
                    <a:pt x="497" y="714"/>
                    <a:pt x="2606" y="3490"/>
                    <a:pt x="3149" y="4141"/>
                  </a:cubicBezTo>
                  <a:cubicBezTo>
                    <a:pt x="2637" y="3443"/>
                    <a:pt x="543" y="652"/>
                    <a:pt x="0" y="0"/>
                  </a:cubicBezTo>
                  <a:close/>
                  <a:moveTo>
                    <a:pt x="3149" y="4141"/>
                  </a:moveTo>
                  <a:cubicBezTo>
                    <a:pt x="3149" y="4157"/>
                    <a:pt x="3153" y="4165"/>
                    <a:pt x="3155" y="4165"/>
                  </a:cubicBezTo>
                  <a:cubicBezTo>
                    <a:pt x="3157" y="4165"/>
                    <a:pt x="3157" y="4157"/>
                    <a:pt x="3149" y="4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2538000" y="4902225"/>
              <a:ext cx="20975" cy="17475"/>
            </a:xfrm>
            <a:custGeom>
              <a:rect b="b" l="l" r="r" t="t"/>
              <a:pathLst>
                <a:path extrusionOk="0" h="699" w="839">
                  <a:moveTo>
                    <a:pt x="16" y="1"/>
                  </a:moveTo>
                  <a:cubicBezTo>
                    <a:pt x="1" y="1"/>
                    <a:pt x="1" y="16"/>
                    <a:pt x="16" y="16"/>
                  </a:cubicBezTo>
                  <a:cubicBezTo>
                    <a:pt x="295" y="218"/>
                    <a:pt x="559" y="451"/>
                    <a:pt x="792" y="699"/>
                  </a:cubicBezTo>
                  <a:lnTo>
                    <a:pt x="838" y="699"/>
                  </a:lnTo>
                  <a:cubicBezTo>
                    <a:pt x="823" y="699"/>
                    <a:pt x="823" y="699"/>
                    <a:pt x="823" y="683"/>
                  </a:cubicBez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538400" y="4909600"/>
              <a:ext cx="20575" cy="17650"/>
            </a:xfrm>
            <a:custGeom>
              <a:rect b="b" l="l" r="r" t="t"/>
              <a:pathLst>
                <a:path extrusionOk="0" h="706" w="823">
                  <a:moveTo>
                    <a:pt x="31" y="0"/>
                  </a:moveTo>
                  <a:cubicBezTo>
                    <a:pt x="0" y="0"/>
                    <a:pt x="0" y="16"/>
                    <a:pt x="31" y="16"/>
                  </a:cubicBezTo>
                  <a:cubicBezTo>
                    <a:pt x="295" y="202"/>
                    <a:pt x="574" y="435"/>
                    <a:pt x="776" y="698"/>
                  </a:cubicBezTo>
                  <a:cubicBezTo>
                    <a:pt x="776" y="698"/>
                    <a:pt x="790" y="705"/>
                    <a:pt x="803" y="705"/>
                  </a:cubicBezTo>
                  <a:cubicBezTo>
                    <a:pt x="810" y="705"/>
                    <a:pt x="817" y="704"/>
                    <a:pt x="822" y="698"/>
                  </a:cubicBezTo>
                  <a:lnTo>
                    <a:pt x="822" y="667"/>
                  </a:lnTo>
                  <a:cubicBezTo>
                    <a:pt x="667" y="357"/>
                    <a:pt x="373" y="78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2539550" y="4916575"/>
              <a:ext cx="20200" cy="17475"/>
            </a:xfrm>
            <a:custGeom>
              <a:rect b="b" l="l" r="r" t="t"/>
              <a:pathLst>
                <a:path extrusionOk="0" h="699" w="808">
                  <a:moveTo>
                    <a:pt x="16" y="1"/>
                  </a:moveTo>
                  <a:cubicBezTo>
                    <a:pt x="1" y="1"/>
                    <a:pt x="1" y="32"/>
                    <a:pt x="16" y="32"/>
                  </a:cubicBezTo>
                  <a:cubicBezTo>
                    <a:pt x="280" y="218"/>
                    <a:pt x="559" y="450"/>
                    <a:pt x="776" y="699"/>
                  </a:cubicBezTo>
                  <a:lnTo>
                    <a:pt x="807" y="699"/>
                  </a:lnTo>
                  <a:lnTo>
                    <a:pt x="807" y="683"/>
                  </a:lnTo>
                  <a:cubicBezTo>
                    <a:pt x="652" y="373"/>
                    <a:pt x="373" y="78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2505450" y="4518375"/>
              <a:ext cx="200475" cy="403650"/>
            </a:xfrm>
            <a:custGeom>
              <a:rect b="b" l="l" r="r" t="t"/>
              <a:pathLst>
                <a:path extrusionOk="0" h="16146" w="8019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2505450" y="4518375"/>
              <a:ext cx="200475" cy="403650"/>
            </a:xfrm>
            <a:custGeom>
              <a:rect b="b" l="l" r="r" t="t"/>
              <a:pathLst>
                <a:path extrusionOk="0" h="16146" w="8019">
                  <a:moveTo>
                    <a:pt x="1830" y="0"/>
                  </a:moveTo>
                  <a:cubicBezTo>
                    <a:pt x="1846" y="0"/>
                    <a:pt x="4157" y="7678"/>
                    <a:pt x="3986" y="8562"/>
                  </a:cubicBezTo>
                  <a:cubicBezTo>
                    <a:pt x="3800" y="9477"/>
                    <a:pt x="0" y="13106"/>
                    <a:pt x="0" y="13106"/>
                  </a:cubicBezTo>
                  <a:lnTo>
                    <a:pt x="2637" y="16146"/>
                  </a:lnTo>
                  <a:cubicBezTo>
                    <a:pt x="2637" y="16146"/>
                    <a:pt x="8018" y="10795"/>
                    <a:pt x="7724" y="8779"/>
                  </a:cubicBezTo>
                  <a:cubicBezTo>
                    <a:pt x="7476" y="7042"/>
                    <a:pt x="4855" y="0"/>
                    <a:pt x="4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2526375" y="4840975"/>
              <a:ext cx="52750" cy="63225"/>
            </a:xfrm>
            <a:custGeom>
              <a:rect b="b" l="l" r="r" t="t"/>
              <a:pathLst>
                <a:path extrusionOk="0" h="2529" w="2110">
                  <a:moveTo>
                    <a:pt x="1" y="0"/>
                  </a:moveTo>
                  <a:cubicBezTo>
                    <a:pt x="140" y="233"/>
                    <a:pt x="1303" y="1598"/>
                    <a:pt x="1474" y="1815"/>
                  </a:cubicBezTo>
                  <a:cubicBezTo>
                    <a:pt x="1831" y="2234"/>
                    <a:pt x="1722" y="2125"/>
                    <a:pt x="2110" y="2528"/>
                  </a:cubicBezTo>
                  <a:cubicBezTo>
                    <a:pt x="1769" y="2094"/>
                    <a:pt x="1862" y="2218"/>
                    <a:pt x="1505" y="1768"/>
                  </a:cubicBezTo>
                  <a:cubicBezTo>
                    <a:pt x="1334" y="1551"/>
                    <a:pt x="187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531425" y="4526525"/>
              <a:ext cx="84150" cy="310200"/>
            </a:xfrm>
            <a:custGeom>
              <a:rect b="b" l="l" r="r" t="t"/>
              <a:pathLst>
                <a:path extrusionOk="0" h="12408" w="3366">
                  <a:moveTo>
                    <a:pt x="1194" y="0"/>
                  </a:moveTo>
                  <a:lnTo>
                    <a:pt x="2001" y="2668"/>
                  </a:lnTo>
                  <a:cubicBezTo>
                    <a:pt x="2265" y="3567"/>
                    <a:pt x="2497" y="4467"/>
                    <a:pt x="2730" y="5351"/>
                  </a:cubicBezTo>
                  <a:cubicBezTo>
                    <a:pt x="2838" y="5801"/>
                    <a:pt x="2931" y="6266"/>
                    <a:pt x="3040" y="6700"/>
                  </a:cubicBezTo>
                  <a:cubicBezTo>
                    <a:pt x="3087" y="6933"/>
                    <a:pt x="3133" y="7150"/>
                    <a:pt x="3195" y="7383"/>
                  </a:cubicBezTo>
                  <a:cubicBezTo>
                    <a:pt x="3242" y="7615"/>
                    <a:pt x="3288" y="7848"/>
                    <a:pt x="3319" y="8081"/>
                  </a:cubicBezTo>
                  <a:cubicBezTo>
                    <a:pt x="3319" y="8298"/>
                    <a:pt x="3273" y="8530"/>
                    <a:pt x="3149" y="8701"/>
                  </a:cubicBezTo>
                  <a:cubicBezTo>
                    <a:pt x="3040" y="8903"/>
                    <a:pt x="2900" y="9073"/>
                    <a:pt x="2792" y="9244"/>
                  </a:cubicBezTo>
                  <a:cubicBezTo>
                    <a:pt x="2528" y="9600"/>
                    <a:pt x="78" y="12330"/>
                    <a:pt x="0" y="12408"/>
                  </a:cubicBezTo>
                  <a:cubicBezTo>
                    <a:pt x="326" y="12113"/>
                    <a:pt x="2420" y="9849"/>
                    <a:pt x="2668" y="9492"/>
                  </a:cubicBezTo>
                  <a:cubicBezTo>
                    <a:pt x="2807" y="9321"/>
                    <a:pt x="2916" y="9151"/>
                    <a:pt x="3056" y="8980"/>
                  </a:cubicBezTo>
                  <a:cubicBezTo>
                    <a:pt x="3180" y="8825"/>
                    <a:pt x="3288" y="8639"/>
                    <a:pt x="3350" y="8453"/>
                  </a:cubicBezTo>
                  <a:cubicBezTo>
                    <a:pt x="3366" y="8220"/>
                    <a:pt x="3366" y="8003"/>
                    <a:pt x="3304" y="7801"/>
                  </a:cubicBezTo>
                  <a:cubicBezTo>
                    <a:pt x="3273" y="7569"/>
                    <a:pt x="3211" y="7352"/>
                    <a:pt x="3180" y="7119"/>
                  </a:cubicBezTo>
                  <a:cubicBezTo>
                    <a:pt x="3071" y="6654"/>
                    <a:pt x="2978" y="6188"/>
                    <a:pt x="2854" y="5739"/>
                  </a:cubicBezTo>
                  <a:cubicBezTo>
                    <a:pt x="2652" y="4823"/>
                    <a:pt x="2420" y="3924"/>
                    <a:pt x="2140" y="3024"/>
                  </a:cubicBezTo>
                  <a:cubicBezTo>
                    <a:pt x="1892" y="2109"/>
                    <a:pt x="1629" y="1225"/>
                    <a:pt x="1303" y="326"/>
                  </a:cubicBezTo>
                  <a:cubicBezTo>
                    <a:pt x="1272" y="217"/>
                    <a:pt x="1241" y="124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2551575" y="4518375"/>
              <a:ext cx="62450" cy="180325"/>
            </a:xfrm>
            <a:custGeom>
              <a:rect b="b" l="l" r="r" t="t"/>
              <a:pathLst>
                <a:path extrusionOk="0" h="7213" w="2498">
                  <a:moveTo>
                    <a:pt x="1" y="0"/>
                  </a:moveTo>
                  <a:cubicBezTo>
                    <a:pt x="1" y="0"/>
                    <a:pt x="1443" y="4746"/>
                    <a:pt x="1955" y="7212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2581825" y="4889050"/>
              <a:ext cx="160925" cy="126200"/>
            </a:xfrm>
            <a:custGeom>
              <a:rect b="b" l="l" r="r" t="t"/>
              <a:pathLst>
                <a:path extrusionOk="0" h="5048" w="6437">
                  <a:moveTo>
                    <a:pt x="0" y="0"/>
                  </a:moveTo>
                  <a:lnTo>
                    <a:pt x="652" y="3180"/>
                  </a:lnTo>
                  <a:cubicBezTo>
                    <a:pt x="652" y="3816"/>
                    <a:pt x="667" y="4390"/>
                    <a:pt x="714" y="4669"/>
                  </a:cubicBezTo>
                  <a:cubicBezTo>
                    <a:pt x="714" y="4746"/>
                    <a:pt x="729" y="4808"/>
                    <a:pt x="776" y="4870"/>
                  </a:cubicBezTo>
                  <a:cubicBezTo>
                    <a:pt x="918" y="4977"/>
                    <a:pt x="3924" y="5047"/>
                    <a:pt x="5422" y="5047"/>
                  </a:cubicBezTo>
                  <a:cubicBezTo>
                    <a:pt x="5889" y="5047"/>
                    <a:pt x="6210" y="5040"/>
                    <a:pt x="6251" y="5026"/>
                  </a:cubicBezTo>
                  <a:cubicBezTo>
                    <a:pt x="6437" y="4964"/>
                    <a:pt x="6297" y="4436"/>
                    <a:pt x="6080" y="4281"/>
                  </a:cubicBezTo>
                  <a:cubicBezTo>
                    <a:pt x="5863" y="4126"/>
                    <a:pt x="3955" y="3226"/>
                    <a:pt x="3955" y="3226"/>
                  </a:cubicBezTo>
                  <a:lnTo>
                    <a:pt x="3273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2595000" y="4954575"/>
              <a:ext cx="147750" cy="60675"/>
            </a:xfrm>
            <a:custGeom>
              <a:rect b="b" l="l" r="r" t="t"/>
              <a:pathLst>
                <a:path extrusionOk="0" h="2427" w="5910">
                  <a:moveTo>
                    <a:pt x="1" y="1"/>
                  </a:moveTo>
                  <a:lnTo>
                    <a:pt x="125" y="559"/>
                  </a:lnTo>
                  <a:cubicBezTo>
                    <a:pt x="125" y="1195"/>
                    <a:pt x="140" y="1769"/>
                    <a:pt x="187" y="2048"/>
                  </a:cubicBezTo>
                  <a:cubicBezTo>
                    <a:pt x="187" y="2110"/>
                    <a:pt x="202" y="2187"/>
                    <a:pt x="249" y="2249"/>
                  </a:cubicBezTo>
                  <a:cubicBezTo>
                    <a:pt x="391" y="2356"/>
                    <a:pt x="3397" y="2426"/>
                    <a:pt x="4895" y="2426"/>
                  </a:cubicBezTo>
                  <a:cubicBezTo>
                    <a:pt x="5362" y="2426"/>
                    <a:pt x="5683" y="2419"/>
                    <a:pt x="5724" y="2405"/>
                  </a:cubicBezTo>
                  <a:cubicBezTo>
                    <a:pt x="5910" y="2343"/>
                    <a:pt x="5739" y="1815"/>
                    <a:pt x="5569" y="1660"/>
                  </a:cubicBezTo>
                  <a:cubicBezTo>
                    <a:pt x="5352" y="1505"/>
                    <a:pt x="3413" y="605"/>
                    <a:pt x="3413" y="605"/>
                  </a:cubicBezTo>
                  <a:lnTo>
                    <a:pt x="32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2598100" y="4967750"/>
              <a:ext cx="144650" cy="47500"/>
            </a:xfrm>
            <a:custGeom>
              <a:rect b="b" l="l" r="r" t="t"/>
              <a:pathLst>
                <a:path extrusionOk="0" h="1900" w="5786">
                  <a:moveTo>
                    <a:pt x="1" y="1"/>
                  </a:moveTo>
                  <a:lnTo>
                    <a:pt x="1" y="32"/>
                  </a:lnTo>
                  <a:cubicBezTo>
                    <a:pt x="16" y="931"/>
                    <a:pt x="47" y="1676"/>
                    <a:pt x="125" y="1722"/>
                  </a:cubicBezTo>
                  <a:cubicBezTo>
                    <a:pt x="267" y="1829"/>
                    <a:pt x="3273" y="1899"/>
                    <a:pt x="4771" y="1899"/>
                  </a:cubicBezTo>
                  <a:cubicBezTo>
                    <a:pt x="5238" y="1899"/>
                    <a:pt x="5559" y="1892"/>
                    <a:pt x="5600" y="1878"/>
                  </a:cubicBezTo>
                  <a:cubicBezTo>
                    <a:pt x="5786" y="1816"/>
                    <a:pt x="5615" y="1288"/>
                    <a:pt x="5429" y="1133"/>
                  </a:cubicBezTo>
                  <a:cubicBezTo>
                    <a:pt x="5228" y="978"/>
                    <a:pt x="3289" y="78"/>
                    <a:pt x="3289" y="78"/>
                  </a:cubicBezTo>
                  <a:lnTo>
                    <a:pt x="3289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2607025" y="5008050"/>
              <a:ext cx="129925" cy="1925"/>
            </a:xfrm>
            <a:custGeom>
              <a:rect b="b" l="l" r="r" t="t"/>
              <a:pathLst>
                <a:path extrusionOk="0" h="77" w="5197">
                  <a:moveTo>
                    <a:pt x="1089" y="1"/>
                  </a:moveTo>
                  <a:cubicBezTo>
                    <a:pt x="612" y="1"/>
                    <a:pt x="219" y="5"/>
                    <a:pt x="1" y="17"/>
                  </a:cubicBezTo>
                  <a:cubicBezTo>
                    <a:pt x="615" y="51"/>
                    <a:pt x="2584" y="76"/>
                    <a:pt x="3966" y="76"/>
                  </a:cubicBezTo>
                  <a:cubicBezTo>
                    <a:pt x="4502" y="76"/>
                    <a:pt x="4949" y="73"/>
                    <a:pt x="5196" y="64"/>
                  </a:cubicBezTo>
                  <a:cubicBezTo>
                    <a:pt x="4562" y="41"/>
                    <a:pt x="2471" y="1"/>
                    <a:pt x="10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2661700" y="4969300"/>
              <a:ext cx="26000" cy="6625"/>
            </a:xfrm>
            <a:custGeom>
              <a:rect b="b" l="l" r="r" t="t"/>
              <a:pathLst>
                <a:path extrusionOk="0" h="265" w="1040">
                  <a:moveTo>
                    <a:pt x="743" y="0"/>
                  </a:moveTo>
                  <a:cubicBezTo>
                    <a:pt x="478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3" y="172"/>
                    <a:pt x="698" y="110"/>
                    <a:pt x="1040" y="63"/>
                  </a:cubicBezTo>
                  <a:cubicBezTo>
                    <a:pt x="1024" y="63"/>
                    <a:pt x="1040" y="47"/>
                    <a:pt x="1024" y="32"/>
                  </a:cubicBezTo>
                  <a:cubicBezTo>
                    <a:pt x="936" y="11"/>
                    <a:pt x="840" y="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2667525" y="4973175"/>
              <a:ext cx="26000" cy="6625"/>
            </a:xfrm>
            <a:custGeom>
              <a:rect b="b" l="l" r="r" t="t"/>
              <a:pathLst>
                <a:path extrusionOk="0" h="265" w="1040">
                  <a:moveTo>
                    <a:pt x="742" y="0"/>
                  </a:moveTo>
                  <a:cubicBezTo>
                    <a:pt x="477" y="0"/>
                    <a:pt x="197" y="79"/>
                    <a:pt x="16" y="249"/>
                  </a:cubicBezTo>
                  <a:cubicBezTo>
                    <a:pt x="0" y="249"/>
                    <a:pt x="16" y="265"/>
                    <a:pt x="31" y="265"/>
                  </a:cubicBezTo>
                  <a:cubicBezTo>
                    <a:pt x="372" y="172"/>
                    <a:pt x="698" y="94"/>
                    <a:pt x="1039" y="63"/>
                  </a:cubicBezTo>
                  <a:cubicBezTo>
                    <a:pt x="1039" y="63"/>
                    <a:pt x="1039" y="48"/>
                    <a:pt x="1024" y="32"/>
                  </a:cubicBezTo>
                  <a:cubicBezTo>
                    <a:pt x="936" y="11"/>
                    <a:pt x="840" y="0"/>
                    <a:pt x="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2673725" y="4976600"/>
              <a:ext cx="26775" cy="6700"/>
            </a:xfrm>
            <a:custGeom>
              <a:rect b="b" l="l" r="r" t="t"/>
              <a:pathLst>
                <a:path extrusionOk="0" h="268" w="1071">
                  <a:moveTo>
                    <a:pt x="722" y="0"/>
                  </a:moveTo>
                  <a:cubicBezTo>
                    <a:pt x="467" y="0"/>
                    <a:pt x="203" y="71"/>
                    <a:pt x="16" y="236"/>
                  </a:cubicBezTo>
                  <a:cubicBezTo>
                    <a:pt x="0" y="236"/>
                    <a:pt x="16" y="267"/>
                    <a:pt x="47" y="267"/>
                  </a:cubicBezTo>
                  <a:cubicBezTo>
                    <a:pt x="372" y="159"/>
                    <a:pt x="698" y="112"/>
                    <a:pt x="1055" y="66"/>
                  </a:cubicBezTo>
                  <a:cubicBezTo>
                    <a:pt x="1070" y="66"/>
                    <a:pt x="1070" y="50"/>
                    <a:pt x="1070" y="50"/>
                  </a:cubicBezTo>
                  <a:cubicBezTo>
                    <a:pt x="1070" y="50"/>
                    <a:pt x="1039" y="35"/>
                    <a:pt x="1024" y="35"/>
                  </a:cubicBezTo>
                  <a:cubicBezTo>
                    <a:pt x="929" y="12"/>
                    <a:pt x="826" y="0"/>
                    <a:pt x="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2499225" y="4518375"/>
              <a:ext cx="184600" cy="450175"/>
            </a:xfrm>
            <a:custGeom>
              <a:rect b="b" l="l" r="r" t="t"/>
              <a:pathLst>
                <a:path extrusionOk="0" h="18007" w="7384">
                  <a:moveTo>
                    <a:pt x="466" y="0"/>
                  </a:moveTo>
                  <a:cubicBezTo>
                    <a:pt x="32" y="807"/>
                    <a:pt x="1" y="1737"/>
                    <a:pt x="327" y="2575"/>
                  </a:cubicBezTo>
                  <a:cubicBezTo>
                    <a:pt x="327" y="2575"/>
                    <a:pt x="1878" y="7910"/>
                    <a:pt x="2281" y="9694"/>
                  </a:cubicBezTo>
                  <a:cubicBezTo>
                    <a:pt x="2746" y="11772"/>
                    <a:pt x="3832" y="18007"/>
                    <a:pt x="3832" y="18007"/>
                  </a:cubicBezTo>
                  <a:lnTo>
                    <a:pt x="7383" y="18007"/>
                  </a:lnTo>
                  <a:cubicBezTo>
                    <a:pt x="7383" y="18007"/>
                    <a:pt x="6050" y="11462"/>
                    <a:pt x="5491" y="9291"/>
                  </a:cubicBezTo>
                  <a:cubicBezTo>
                    <a:pt x="5104" y="7771"/>
                    <a:pt x="3599" y="3257"/>
                    <a:pt x="3599" y="3257"/>
                  </a:cubicBezTo>
                  <a:cubicBezTo>
                    <a:pt x="3754" y="3164"/>
                    <a:pt x="4266" y="2854"/>
                    <a:pt x="4344" y="2777"/>
                  </a:cubicBezTo>
                  <a:cubicBezTo>
                    <a:pt x="4437" y="2714"/>
                    <a:pt x="4514" y="2156"/>
                    <a:pt x="4576" y="1505"/>
                  </a:cubicBezTo>
                  <a:cubicBezTo>
                    <a:pt x="4607" y="1008"/>
                    <a:pt x="4716" y="497"/>
                    <a:pt x="4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2598100" y="4951100"/>
              <a:ext cx="82200" cy="2450"/>
            </a:xfrm>
            <a:custGeom>
              <a:rect b="b" l="l" r="r" t="t"/>
              <a:pathLst>
                <a:path extrusionOk="0" h="98" w="3288">
                  <a:moveTo>
                    <a:pt x="3273" y="0"/>
                  </a:moveTo>
                  <a:cubicBezTo>
                    <a:pt x="3278" y="5"/>
                    <a:pt x="3282" y="7"/>
                    <a:pt x="3284" y="7"/>
                  </a:cubicBezTo>
                  <a:cubicBezTo>
                    <a:pt x="3287" y="7"/>
                    <a:pt x="3284" y="0"/>
                    <a:pt x="3273" y="0"/>
                  </a:cubicBezTo>
                  <a:close/>
                  <a:moveTo>
                    <a:pt x="2327" y="0"/>
                  </a:moveTo>
                  <a:cubicBezTo>
                    <a:pt x="2064" y="0"/>
                    <a:pt x="249" y="16"/>
                    <a:pt x="1" y="62"/>
                  </a:cubicBezTo>
                  <a:lnTo>
                    <a:pt x="1" y="78"/>
                  </a:lnTo>
                  <a:cubicBezTo>
                    <a:pt x="79" y="92"/>
                    <a:pt x="316" y="98"/>
                    <a:pt x="610" y="98"/>
                  </a:cubicBezTo>
                  <a:cubicBezTo>
                    <a:pt x="1244" y="98"/>
                    <a:pt x="2147" y="73"/>
                    <a:pt x="2327" y="62"/>
                  </a:cubicBezTo>
                  <a:cubicBezTo>
                    <a:pt x="2886" y="47"/>
                    <a:pt x="2715" y="47"/>
                    <a:pt x="3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2589200" y="4582950"/>
              <a:ext cx="26000" cy="17250"/>
            </a:xfrm>
            <a:custGeom>
              <a:rect b="b" l="l" r="r" t="t"/>
              <a:pathLst>
                <a:path extrusionOk="0" h="690" w="1040">
                  <a:moveTo>
                    <a:pt x="1001" y="1"/>
                  </a:moveTo>
                  <a:cubicBezTo>
                    <a:pt x="996" y="1"/>
                    <a:pt x="993" y="2"/>
                    <a:pt x="993" y="7"/>
                  </a:cubicBezTo>
                  <a:cubicBezTo>
                    <a:pt x="651" y="209"/>
                    <a:pt x="326" y="426"/>
                    <a:pt x="0" y="674"/>
                  </a:cubicBezTo>
                  <a:lnTo>
                    <a:pt x="0" y="690"/>
                  </a:lnTo>
                  <a:lnTo>
                    <a:pt x="31" y="690"/>
                  </a:lnTo>
                  <a:cubicBezTo>
                    <a:pt x="357" y="473"/>
                    <a:pt x="714" y="287"/>
                    <a:pt x="1024" y="54"/>
                  </a:cubicBezTo>
                  <a:cubicBezTo>
                    <a:pt x="1039" y="54"/>
                    <a:pt x="1039" y="38"/>
                    <a:pt x="1024" y="7"/>
                  </a:cubicBezTo>
                  <a:cubicBezTo>
                    <a:pt x="1024" y="7"/>
                    <a:pt x="1010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2593075" y="4521275"/>
              <a:ext cx="18625" cy="61875"/>
            </a:xfrm>
            <a:custGeom>
              <a:rect b="b" l="l" r="r" t="t"/>
              <a:pathLst>
                <a:path extrusionOk="0" h="2475" w="745">
                  <a:moveTo>
                    <a:pt x="566" y="1"/>
                  </a:moveTo>
                  <a:cubicBezTo>
                    <a:pt x="562" y="1"/>
                    <a:pt x="559" y="8"/>
                    <a:pt x="559" y="24"/>
                  </a:cubicBezTo>
                  <a:cubicBezTo>
                    <a:pt x="605" y="427"/>
                    <a:pt x="652" y="815"/>
                    <a:pt x="667" y="1218"/>
                  </a:cubicBezTo>
                  <a:cubicBezTo>
                    <a:pt x="682" y="1418"/>
                    <a:pt x="683" y="2428"/>
                    <a:pt x="364" y="2428"/>
                  </a:cubicBezTo>
                  <a:cubicBezTo>
                    <a:pt x="362" y="2428"/>
                    <a:pt x="359" y="2428"/>
                    <a:pt x="357" y="2428"/>
                  </a:cubicBezTo>
                  <a:cubicBezTo>
                    <a:pt x="295" y="2428"/>
                    <a:pt x="279" y="2366"/>
                    <a:pt x="233" y="2288"/>
                  </a:cubicBezTo>
                  <a:cubicBezTo>
                    <a:pt x="217" y="2195"/>
                    <a:pt x="217" y="2071"/>
                    <a:pt x="233" y="1978"/>
                  </a:cubicBezTo>
                  <a:cubicBezTo>
                    <a:pt x="233" y="1761"/>
                    <a:pt x="233" y="1544"/>
                    <a:pt x="217" y="1311"/>
                  </a:cubicBezTo>
                  <a:cubicBezTo>
                    <a:pt x="202" y="908"/>
                    <a:pt x="124" y="505"/>
                    <a:pt x="31" y="117"/>
                  </a:cubicBezTo>
                  <a:lnTo>
                    <a:pt x="0" y="117"/>
                  </a:lnTo>
                  <a:lnTo>
                    <a:pt x="0" y="132"/>
                  </a:lnTo>
                  <a:cubicBezTo>
                    <a:pt x="109" y="675"/>
                    <a:pt x="155" y="1234"/>
                    <a:pt x="155" y="1808"/>
                  </a:cubicBezTo>
                  <a:cubicBezTo>
                    <a:pt x="155" y="2071"/>
                    <a:pt x="78" y="2474"/>
                    <a:pt x="372" y="2474"/>
                  </a:cubicBezTo>
                  <a:cubicBezTo>
                    <a:pt x="667" y="2474"/>
                    <a:pt x="745" y="1776"/>
                    <a:pt x="745" y="1590"/>
                  </a:cubicBezTo>
                  <a:cubicBezTo>
                    <a:pt x="745" y="1063"/>
                    <a:pt x="683" y="536"/>
                    <a:pt x="574" y="24"/>
                  </a:cubicBezTo>
                  <a:cubicBezTo>
                    <a:pt x="574" y="8"/>
                    <a:pt x="570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2601200" y="4581175"/>
              <a:ext cx="2750" cy="11075"/>
            </a:xfrm>
            <a:custGeom>
              <a:rect b="b" l="l" r="r" t="t"/>
              <a:pathLst>
                <a:path extrusionOk="0" h="443" w="110">
                  <a:moveTo>
                    <a:pt x="78" y="1"/>
                  </a:moveTo>
                  <a:cubicBezTo>
                    <a:pt x="63" y="1"/>
                    <a:pt x="47" y="32"/>
                    <a:pt x="47" y="47"/>
                  </a:cubicBezTo>
                  <a:cubicBezTo>
                    <a:pt x="32" y="125"/>
                    <a:pt x="16" y="202"/>
                    <a:pt x="16" y="265"/>
                  </a:cubicBezTo>
                  <a:cubicBezTo>
                    <a:pt x="1" y="311"/>
                    <a:pt x="1" y="373"/>
                    <a:pt x="16" y="435"/>
                  </a:cubicBezTo>
                  <a:cubicBezTo>
                    <a:pt x="16" y="440"/>
                    <a:pt x="18" y="442"/>
                    <a:pt x="20" y="442"/>
                  </a:cubicBezTo>
                  <a:cubicBezTo>
                    <a:pt x="25" y="442"/>
                    <a:pt x="32" y="435"/>
                    <a:pt x="32" y="435"/>
                  </a:cubicBezTo>
                  <a:cubicBezTo>
                    <a:pt x="47" y="373"/>
                    <a:pt x="78" y="311"/>
                    <a:pt x="78" y="265"/>
                  </a:cubicBezTo>
                  <a:cubicBezTo>
                    <a:pt x="94" y="187"/>
                    <a:pt x="109" y="125"/>
                    <a:pt x="109" y="47"/>
                  </a:cubicBezTo>
                  <a:cubicBezTo>
                    <a:pt x="109" y="32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2518625" y="4552100"/>
              <a:ext cx="53925" cy="30950"/>
            </a:xfrm>
            <a:custGeom>
              <a:rect b="b" l="l" r="r" t="t"/>
              <a:pathLst>
                <a:path extrusionOk="0" h="1238" w="2157">
                  <a:moveTo>
                    <a:pt x="2141" y="1"/>
                  </a:moveTo>
                  <a:cubicBezTo>
                    <a:pt x="2063" y="187"/>
                    <a:pt x="1939" y="342"/>
                    <a:pt x="1799" y="466"/>
                  </a:cubicBezTo>
                  <a:cubicBezTo>
                    <a:pt x="1551" y="730"/>
                    <a:pt x="1257" y="916"/>
                    <a:pt x="931" y="1009"/>
                  </a:cubicBezTo>
                  <a:cubicBezTo>
                    <a:pt x="621" y="1117"/>
                    <a:pt x="326" y="1164"/>
                    <a:pt x="16" y="1195"/>
                  </a:cubicBezTo>
                  <a:cubicBezTo>
                    <a:pt x="16" y="1195"/>
                    <a:pt x="0" y="1226"/>
                    <a:pt x="47" y="1226"/>
                  </a:cubicBezTo>
                  <a:cubicBezTo>
                    <a:pt x="132" y="1234"/>
                    <a:pt x="217" y="1238"/>
                    <a:pt x="303" y="1238"/>
                  </a:cubicBezTo>
                  <a:cubicBezTo>
                    <a:pt x="388" y="1238"/>
                    <a:pt x="473" y="1234"/>
                    <a:pt x="559" y="1226"/>
                  </a:cubicBezTo>
                  <a:cubicBezTo>
                    <a:pt x="915" y="1195"/>
                    <a:pt x="1241" y="1055"/>
                    <a:pt x="1536" y="838"/>
                  </a:cubicBezTo>
                  <a:cubicBezTo>
                    <a:pt x="1691" y="745"/>
                    <a:pt x="1799" y="606"/>
                    <a:pt x="1924" y="466"/>
                  </a:cubicBezTo>
                  <a:cubicBezTo>
                    <a:pt x="2017" y="342"/>
                    <a:pt x="2094" y="187"/>
                    <a:pt x="2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2560875" y="4786925"/>
              <a:ext cx="24075" cy="121150"/>
            </a:xfrm>
            <a:custGeom>
              <a:rect b="b" l="l" r="r" t="t"/>
              <a:pathLst>
                <a:path extrusionOk="0" h="4846" w="963">
                  <a:moveTo>
                    <a:pt x="19" y="0"/>
                  </a:moveTo>
                  <a:cubicBezTo>
                    <a:pt x="10" y="0"/>
                    <a:pt x="1" y="12"/>
                    <a:pt x="1" y="37"/>
                  </a:cubicBezTo>
                  <a:cubicBezTo>
                    <a:pt x="63" y="348"/>
                    <a:pt x="109" y="673"/>
                    <a:pt x="171" y="984"/>
                  </a:cubicBezTo>
                  <a:cubicBezTo>
                    <a:pt x="234" y="1294"/>
                    <a:pt x="311" y="1619"/>
                    <a:pt x="373" y="1930"/>
                  </a:cubicBezTo>
                  <a:cubicBezTo>
                    <a:pt x="482" y="2550"/>
                    <a:pt x="606" y="3201"/>
                    <a:pt x="730" y="3822"/>
                  </a:cubicBezTo>
                  <a:cubicBezTo>
                    <a:pt x="776" y="3992"/>
                    <a:pt x="792" y="4163"/>
                    <a:pt x="838" y="4334"/>
                  </a:cubicBezTo>
                  <a:cubicBezTo>
                    <a:pt x="854" y="4411"/>
                    <a:pt x="869" y="4520"/>
                    <a:pt x="885" y="4597"/>
                  </a:cubicBezTo>
                  <a:cubicBezTo>
                    <a:pt x="916" y="4675"/>
                    <a:pt x="931" y="4768"/>
                    <a:pt x="947" y="4845"/>
                  </a:cubicBezTo>
                  <a:lnTo>
                    <a:pt x="962" y="4845"/>
                  </a:lnTo>
                  <a:cubicBezTo>
                    <a:pt x="947" y="4783"/>
                    <a:pt x="947" y="4690"/>
                    <a:pt x="931" y="4613"/>
                  </a:cubicBezTo>
                  <a:cubicBezTo>
                    <a:pt x="931" y="4535"/>
                    <a:pt x="900" y="4458"/>
                    <a:pt x="885" y="4365"/>
                  </a:cubicBezTo>
                  <a:cubicBezTo>
                    <a:pt x="869" y="4210"/>
                    <a:pt x="838" y="4054"/>
                    <a:pt x="807" y="3899"/>
                  </a:cubicBezTo>
                  <a:cubicBezTo>
                    <a:pt x="761" y="3589"/>
                    <a:pt x="714" y="3248"/>
                    <a:pt x="652" y="2938"/>
                  </a:cubicBezTo>
                  <a:cubicBezTo>
                    <a:pt x="544" y="2317"/>
                    <a:pt x="420" y="1681"/>
                    <a:pt x="296" y="1061"/>
                  </a:cubicBezTo>
                  <a:cubicBezTo>
                    <a:pt x="218" y="720"/>
                    <a:pt x="109" y="363"/>
                    <a:pt x="32" y="22"/>
                  </a:cubicBezTo>
                  <a:cubicBezTo>
                    <a:pt x="32" y="8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590750" y="4600175"/>
              <a:ext cx="62450" cy="228400"/>
            </a:xfrm>
            <a:custGeom>
              <a:rect b="b" l="l" r="r" t="t"/>
              <a:pathLst>
                <a:path extrusionOk="0" h="9136" w="2498">
                  <a:moveTo>
                    <a:pt x="0" y="1"/>
                  </a:moveTo>
                  <a:lnTo>
                    <a:pt x="0" y="1"/>
                  </a:lnTo>
                  <a:cubicBezTo>
                    <a:pt x="78" y="311"/>
                    <a:pt x="171" y="761"/>
                    <a:pt x="279" y="1055"/>
                  </a:cubicBezTo>
                  <a:cubicBezTo>
                    <a:pt x="372" y="1335"/>
                    <a:pt x="450" y="1645"/>
                    <a:pt x="543" y="1940"/>
                  </a:cubicBezTo>
                  <a:cubicBezTo>
                    <a:pt x="714" y="2529"/>
                    <a:pt x="915" y="3103"/>
                    <a:pt x="1086" y="3692"/>
                  </a:cubicBezTo>
                  <a:cubicBezTo>
                    <a:pt x="1443" y="4824"/>
                    <a:pt x="1784" y="5988"/>
                    <a:pt x="2063" y="7151"/>
                  </a:cubicBezTo>
                  <a:lnTo>
                    <a:pt x="2296" y="8143"/>
                  </a:lnTo>
                  <a:cubicBezTo>
                    <a:pt x="2373" y="8469"/>
                    <a:pt x="2420" y="8810"/>
                    <a:pt x="2482" y="9136"/>
                  </a:cubicBezTo>
                  <a:lnTo>
                    <a:pt x="2497" y="9136"/>
                  </a:lnTo>
                  <a:cubicBezTo>
                    <a:pt x="2420" y="8531"/>
                    <a:pt x="2311" y="7957"/>
                    <a:pt x="2202" y="7352"/>
                  </a:cubicBezTo>
                  <a:cubicBezTo>
                    <a:pt x="2078" y="6763"/>
                    <a:pt x="1923" y="6189"/>
                    <a:pt x="1768" y="5600"/>
                  </a:cubicBezTo>
                  <a:cubicBezTo>
                    <a:pt x="1443" y="4437"/>
                    <a:pt x="1070" y="3273"/>
                    <a:pt x="683" y="2141"/>
                  </a:cubicBezTo>
                  <a:cubicBezTo>
                    <a:pt x="558" y="1800"/>
                    <a:pt x="465" y="1474"/>
                    <a:pt x="357" y="1149"/>
                  </a:cubicBezTo>
                  <a:cubicBezTo>
                    <a:pt x="295" y="978"/>
                    <a:pt x="31" y="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503100" y="4522475"/>
              <a:ext cx="99300" cy="423200"/>
            </a:xfrm>
            <a:custGeom>
              <a:rect b="b" l="l" r="r" t="t"/>
              <a:pathLst>
                <a:path extrusionOk="0" h="16928" w="3972">
                  <a:moveTo>
                    <a:pt x="446" y="0"/>
                  </a:moveTo>
                  <a:cubicBezTo>
                    <a:pt x="444" y="0"/>
                    <a:pt x="440" y="2"/>
                    <a:pt x="435" y="7"/>
                  </a:cubicBezTo>
                  <a:cubicBezTo>
                    <a:pt x="1" y="1000"/>
                    <a:pt x="280" y="2101"/>
                    <a:pt x="606" y="3078"/>
                  </a:cubicBezTo>
                  <a:cubicBezTo>
                    <a:pt x="776" y="3605"/>
                    <a:pt x="963" y="4132"/>
                    <a:pt x="1149" y="4675"/>
                  </a:cubicBezTo>
                  <a:cubicBezTo>
                    <a:pt x="1319" y="5234"/>
                    <a:pt x="1490" y="5792"/>
                    <a:pt x="1660" y="6350"/>
                  </a:cubicBezTo>
                  <a:cubicBezTo>
                    <a:pt x="2002" y="7452"/>
                    <a:pt x="2312" y="8553"/>
                    <a:pt x="2576" y="9685"/>
                  </a:cubicBezTo>
                  <a:cubicBezTo>
                    <a:pt x="2855" y="10802"/>
                    <a:pt x="3103" y="11934"/>
                    <a:pt x="3320" y="13050"/>
                  </a:cubicBezTo>
                  <a:cubicBezTo>
                    <a:pt x="3537" y="14198"/>
                    <a:pt x="3708" y="15346"/>
                    <a:pt x="3894" y="16494"/>
                  </a:cubicBezTo>
                  <a:cubicBezTo>
                    <a:pt x="3925" y="16649"/>
                    <a:pt x="3940" y="16773"/>
                    <a:pt x="3956" y="16928"/>
                  </a:cubicBezTo>
                  <a:lnTo>
                    <a:pt x="3971" y="16928"/>
                  </a:lnTo>
                  <a:cubicBezTo>
                    <a:pt x="3816" y="15796"/>
                    <a:pt x="3692" y="14663"/>
                    <a:pt x="3491" y="13547"/>
                  </a:cubicBezTo>
                  <a:cubicBezTo>
                    <a:pt x="3304" y="12415"/>
                    <a:pt x="3072" y="11298"/>
                    <a:pt x="2793" y="10181"/>
                  </a:cubicBezTo>
                  <a:cubicBezTo>
                    <a:pt x="2545" y="9080"/>
                    <a:pt x="2250" y="7963"/>
                    <a:pt x="1924" y="6847"/>
                  </a:cubicBezTo>
                  <a:cubicBezTo>
                    <a:pt x="1598" y="5745"/>
                    <a:pt x="1242" y="4660"/>
                    <a:pt x="869" y="3574"/>
                  </a:cubicBezTo>
                  <a:cubicBezTo>
                    <a:pt x="683" y="3078"/>
                    <a:pt x="528" y="2550"/>
                    <a:pt x="389" y="2023"/>
                  </a:cubicBezTo>
                  <a:cubicBezTo>
                    <a:pt x="280" y="1496"/>
                    <a:pt x="218" y="937"/>
                    <a:pt x="327" y="395"/>
                  </a:cubicBezTo>
                  <a:cubicBezTo>
                    <a:pt x="373" y="255"/>
                    <a:pt x="404" y="131"/>
                    <a:pt x="451" y="7"/>
                  </a:cubicBezTo>
                  <a:cubicBezTo>
                    <a:pt x="451" y="7"/>
                    <a:pt x="451" y="0"/>
                    <a:pt x="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584975" y="4377625"/>
              <a:ext cx="156425" cy="114000"/>
            </a:xfrm>
            <a:custGeom>
              <a:rect b="b" l="l" r="r" t="t"/>
              <a:pathLst>
                <a:path extrusionOk="0" h="4560" w="6257">
                  <a:moveTo>
                    <a:pt x="247" y="0"/>
                  </a:moveTo>
                  <a:cubicBezTo>
                    <a:pt x="0" y="0"/>
                    <a:pt x="24" y="495"/>
                    <a:pt x="138" y="900"/>
                  </a:cubicBezTo>
                  <a:cubicBezTo>
                    <a:pt x="557" y="2435"/>
                    <a:pt x="1767" y="4265"/>
                    <a:pt x="2325" y="4529"/>
                  </a:cubicBezTo>
                  <a:cubicBezTo>
                    <a:pt x="2377" y="4550"/>
                    <a:pt x="2449" y="4559"/>
                    <a:pt x="2535" y="4559"/>
                  </a:cubicBezTo>
                  <a:cubicBezTo>
                    <a:pt x="3295" y="4559"/>
                    <a:pt x="5237" y="3822"/>
                    <a:pt x="6016" y="3335"/>
                  </a:cubicBezTo>
                  <a:cubicBezTo>
                    <a:pt x="6257" y="3185"/>
                    <a:pt x="5304" y="1842"/>
                    <a:pt x="4962" y="1842"/>
                  </a:cubicBezTo>
                  <a:cubicBezTo>
                    <a:pt x="4951" y="1842"/>
                    <a:pt x="4940" y="1843"/>
                    <a:pt x="4931" y="1846"/>
                  </a:cubicBezTo>
                  <a:cubicBezTo>
                    <a:pt x="3997" y="2157"/>
                    <a:pt x="2978" y="2625"/>
                    <a:pt x="2808" y="2625"/>
                  </a:cubicBezTo>
                  <a:cubicBezTo>
                    <a:pt x="2800" y="2625"/>
                    <a:pt x="2794" y="2624"/>
                    <a:pt x="2790" y="2621"/>
                  </a:cubicBezTo>
                  <a:cubicBezTo>
                    <a:pt x="2620" y="2559"/>
                    <a:pt x="1596" y="1288"/>
                    <a:pt x="836" y="435"/>
                  </a:cubicBezTo>
                  <a:cubicBezTo>
                    <a:pt x="559" y="121"/>
                    <a:pt x="370" y="0"/>
                    <a:pt x="247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771825" y="4410950"/>
              <a:ext cx="47700" cy="17875"/>
            </a:xfrm>
            <a:custGeom>
              <a:rect b="b" l="l" r="r" t="t"/>
              <a:pathLst>
                <a:path extrusionOk="0" h="715" w="1908">
                  <a:moveTo>
                    <a:pt x="641" y="0"/>
                  </a:moveTo>
                  <a:cubicBezTo>
                    <a:pt x="289" y="0"/>
                    <a:pt x="0" y="17"/>
                    <a:pt x="0" y="17"/>
                  </a:cubicBezTo>
                  <a:lnTo>
                    <a:pt x="202" y="715"/>
                  </a:lnTo>
                  <a:cubicBezTo>
                    <a:pt x="403" y="637"/>
                    <a:pt x="1908" y="575"/>
                    <a:pt x="1908" y="249"/>
                  </a:cubicBezTo>
                  <a:cubicBezTo>
                    <a:pt x="1908" y="41"/>
                    <a:pt x="1195" y="0"/>
                    <a:pt x="6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704350" y="4410350"/>
              <a:ext cx="104325" cy="56100"/>
            </a:xfrm>
            <a:custGeom>
              <a:rect b="b" l="l" r="r" t="t"/>
              <a:pathLst>
                <a:path extrusionOk="0" h="2244" w="4173">
                  <a:moveTo>
                    <a:pt x="988" y="1"/>
                  </a:moveTo>
                  <a:cubicBezTo>
                    <a:pt x="855" y="1"/>
                    <a:pt x="760" y="3"/>
                    <a:pt x="729" y="10"/>
                  </a:cubicBezTo>
                  <a:cubicBezTo>
                    <a:pt x="497" y="87"/>
                    <a:pt x="249" y="444"/>
                    <a:pt x="0" y="770"/>
                  </a:cubicBezTo>
                  <a:lnTo>
                    <a:pt x="915" y="2243"/>
                  </a:lnTo>
                  <a:cubicBezTo>
                    <a:pt x="915" y="2243"/>
                    <a:pt x="2482" y="1374"/>
                    <a:pt x="2901" y="785"/>
                  </a:cubicBezTo>
                  <a:cubicBezTo>
                    <a:pt x="3025" y="615"/>
                    <a:pt x="4173" y="615"/>
                    <a:pt x="4126" y="289"/>
                  </a:cubicBezTo>
                  <a:cubicBezTo>
                    <a:pt x="4114" y="90"/>
                    <a:pt x="3506" y="31"/>
                    <a:pt x="3120" y="31"/>
                  </a:cubicBezTo>
                  <a:cubicBezTo>
                    <a:pt x="3024" y="31"/>
                    <a:pt x="2941" y="34"/>
                    <a:pt x="2885" y="41"/>
                  </a:cubicBezTo>
                  <a:cubicBezTo>
                    <a:pt x="2674" y="41"/>
                    <a:pt x="1520" y="1"/>
                    <a:pt x="988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778800" y="4410775"/>
              <a:ext cx="28700" cy="17275"/>
            </a:xfrm>
            <a:custGeom>
              <a:rect b="b" l="l" r="r" t="t"/>
              <a:pathLst>
                <a:path extrusionOk="0" h="691" w="1148">
                  <a:moveTo>
                    <a:pt x="305" y="0"/>
                  </a:moveTo>
                  <a:cubicBezTo>
                    <a:pt x="202" y="0"/>
                    <a:pt x="101" y="8"/>
                    <a:pt x="0" y="24"/>
                  </a:cubicBezTo>
                  <a:lnTo>
                    <a:pt x="72" y="39"/>
                  </a:lnTo>
                  <a:lnTo>
                    <a:pt x="72" y="39"/>
                  </a:lnTo>
                  <a:cubicBezTo>
                    <a:pt x="203" y="40"/>
                    <a:pt x="334" y="42"/>
                    <a:pt x="466" y="55"/>
                  </a:cubicBezTo>
                  <a:cubicBezTo>
                    <a:pt x="605" y="55"/>
                    <a:pt x="760" y="70"/>
                    <a:pt x="900" y="117"/>
                  </a:cubicBezTo>
                  <a:cubicBezTo>
                    <a:pt x="962" y="132"/>
                    <a:pt x="1008" y="179"/>
                    <a:pt x="1055" y="210"/>
                  </a:cubicBezTo>
                  <a:cubicBezTo>
                    <a:pt x="1066" y="227"/>
                    <a:pt x="1073" y="242"/>
                    <a:pt x="1078" y="257"/>
                  </a:cubicBezTo>
                  <a:lnTo>
                    <a:pt x="1078" y="257"/>
                  </a:lnTo>
                  <a:lnTo>
                    <a:pt x="72" y="39"/>
                  </a:lnTo>
                  <a:lnTo>
                    <a:pt x="72" y="39"/>
                  </a:lnTo>
                  <a:cubicBezTo>
                    <a:pt x="48" y="39"/>
                    <a:pt x="24" y="39"/>
                    <a:pt x="0" y="39"/>
                  </a:cubicBezTo>
                  <a:lnTo>
                    <a:pt x="1084" y="288"/>
                  </a:lnTo>
                  <a:lnTo>
                    <a:pt x="1084" y="288"/>
                  </a:lnTo>
                  <a:cubicBezTo>
                    <a:pt x="1083" y="277"/>
                    <a:pt x="1081" y="267"/>
                    <a:pt x="1078" y="257"/>
                  </a:cubicBezTo>
                  <a:lnTo>
                    <a:pt x="1078" y="257"/>
                  </a:lnTo>
                  <a:lnTo>
                    <a:pt x="1148" y="272"/>
                  </a:lnTo>
                  <a:cubicBezTo>
                    <a:pt x="1132" y="210"/>
                    <a:pt x="1086" y="148"/>
                    <a:pt x="1039" y="117"/>
                  </a:cubicBezTo>
                  <a:cubicBezTo>
                    <a:pt x="915" y="39"/>
                    <a:pt x="760" y="39"/>
                    <a:pt x="621" y="24"/>
                  </a:cubicBezTo>
                  <a:cubicBezTo>
                    <a:pt x="512" y="8"/>
                    <a:pt x="407" y="0"/>
                    <a:pt x="305" y="0"/>
                  </a:cubicBezTo>
                  <a:close/>
                  <a:moveTo>
                    <a:pt x="1084" y="288"/>
                  </a:moveTo>
                  <a:cubicBezTo>
                    <a:pt x="1086" y="306"/>
                    <a:pt x="1086" y="325"/>
                    <a:pt x="1086" y="349"/>
                  </a:cubicBezTo>
                  <a:cubicBezTo>
                    <a:pt x="1055" y="504"/>
                    <a:pt x="760" y="535"/>
                    <a:pt x="621" y="567"/>
                  </a:cubicBezTo>
                  <a:lnTo>
                    <a:pt x="109" y="675"/>
                  </a:lnTo>
                  <a:lnTo>
                    <a:pt x="109" y="691"/>
                  </a:lnTo>
                  <a:cubicBezTo>
                    <a:pt x="279" y="660"/>
                    <a:pt x="466" y="644"/>
                    <a:pt x="652" y="613"/>
                  </a:cubicBezTo>
                  <a:cubicBezTo>
                    <a:pt x="807" y="598"/>
                    <a:pt x="931" y="567"/>
                    <a:pt x="1070" y="458"/>
                  </a:cubicBezTo>
                  <a:cubicBezTo>
                    <a:pt x="1132" y="427"/>
                    <a:pt x="1148" y="365"/>
                    <a:pt x="1148" y="303"/>
                  </a:cubicBezTo>
                  <a:lnTo>
                    <a:pt x="1084" y="2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581650" y="4376450"/>
              <a:ext cx="154525" cy="123350"/>
            </a:xfrm>
            <a:custGeom>
              <a:rect b="b" l="l" r="r" t="t"/>
              <a:pathLst>
                <a:path extrusionOk="0" h="4934" w="6181">
                  <a:moveTo>
                    <a:pt x="361" y="0"/>
                  </a:moveTo>
                  <a:cubicBezTo>
                    <a:pt x="93" y="0"/>
                    <a:pt x="1" y="353"/>
                    <a:pt x="302" y="1242"/>
                  </a:cubicBezTo>
                  <a:cubicBezTo>
                    <a:pt x="984" y="3227"/>
                    <a:pt x="1838" y="4437"/>
                    <a:pt x="1993" y="4576"/>
                  </a:cubicBezTo>
                  <a:cubicBezTo>
                    <a:pt x="2225" y="4793"/>
                    <a:pt x="2504" y="4917"/>
                    <a:pt x="3280" y="4933"/>
                  </a:cubicBezTo>
                  <a:cubicBezTo>
                    <a:pt x="3291" y="4933"/>
                    <a:pt x="3303" y="4934"/>
                    <a:pt x="3315" y="4934"/>
                  </a:cubicBezTo>
                  <a:cubicBezTo>
                    <a:pt x="4132" y="4934"/>
                    <a:pt x="6180" y="3909"/>
                    <a:pt x="6180" y="3909"/>
                  </a:cubicBezTo>
                  <a:lnTo>
                    <a:pt x="4831" y="1940"/>
                  </a:lnTo>
                  <a:cubicBezTo>
                    <a:pt x="4831" y="1940"/>
                    <a:pt x="3119" y="2576"/>
                    <a:pt x="3019" y="2576"/>
                  </a:cubicBezTo>
                  <a:cubicBezTo>
                    <a:pt x="3018" y="2576"/>
                    <a:pt x="3017" y="2576"/>
                    <a:pt x="3016" y="2575"/>
                  </a:cubicBezTo>
                  <a:cubicBezTo>
                    <a:pt x="2970" y="2575"/>
                    <a:pt x="1744" y="1195"/>
                    <a:pt x="1357" y="730"/>
                  </a:cubicBezTo>
                  <a:cubicBezTo>
                    <a:pt x="989" y="288"/>
                    <a:pt x="603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02375" y="4385000"/>
              <a:ext cx="129150" cy="110125"/>
            </a:xfrm>
            <a:custGeom>
              <a:rect b="b" l="l" r="r" t="t"/>
              <a:pathLst>
                <a:path extrusionOk="0" h="4405" w="5166">
                  <a:moveTo>
                    <a:pt x="0" y="0"/>
                  </a:moveTo>
                  <a:lnTo>
                    <a:pt x="0" y="0"/>
                  </a:lnTo>
                  <a:cubicBezTo>
                    <a:pt x="62" y="124"/>
                    <a:pt x="140" y="202"/>
                    <a:pt x="264" y="248"/>
                  </a:cubicBezTo>
                  <a:cubicBezTo>
                    <a:pt x="233" y="202"/>
                    <a:pt x="202" y="155"/>
                    <a:pt x="155" y="93"/>
                  </a:cubicBezTo>
                  <a:cubicBezTo>
                    <a:pt x="124" y="62"/>
                    <a:pt x="62" y="16"/>
                    <a:pt x="0" y="0"/>
                  </a:cubicBezTo>
                  <a:close/>
                  <a:moveTo>
                    <a:pt x="140" y="1303"/>
                  </a:moveTo>
                  <a:cubicBezTo>
                    <a:pt x="109" y="1411"/>
                    <a:pt x="109" y="1551"/>
                    <a:pt x="140" y="1675"/>
                  </a:cubicBezTo>
                  <a:cubicBezTo>
                    <a:pt x="187" y="1551"/>
                    <a:pt x="187" y="1411"/>
                    <a:pt x="140" y="1303"/>
                  </a:cubicBezTo>
                  <a:close/>
                  <a:moveTo>
                    <a:pt x="1071" y="2094"/>
                  </a:moveTo>
                  <a:lnTo>
                    <a:pt x="1071" y="2094"/>
                  </a:lnTo>
                  <a:cubicBezTo>
                    <a:pt x="1133" y="2218"/>
                    <a:pt x="1210" y="2295"/>
                    <a:pt x="1319" y="2342"/>
                  </a:cubicBezTo>
                  <a:cubicBezTo>
                    <a:pt x="1303" y="2295"/>
                    <a:pt x="1288" y="2249"/>
                    <a:pt x="1226" y="2187"/>
                  </a:cubicBezTo>
                  <a:cubicBezTo>
                    <a:pt x="1195" y="2156"/>
                    <a:pt x="1133" y="2109"/>
                    <a:pt x="1071" y="2094"/>
                  </a:cubicBezTo>
                  <a:close/>
                  <a:moveTo>
                    <a:pt x="4328" y="2326"/>
                  </a:moveTo>
                  <a:cubicBezTo>
                    <a:pt x="4266" y="2326"/>
                    <a:pt x="4219" y="2326"/>
                    <a:pt x="4157" y="2373"/>
                  </a:cubicBezTo>
                  <a:cubicBezTo>
                    <a:pt x="4211" y="2388"/>
                    <a:pt x="4273" y="2396"/>
                    <a:pt x="4337" y="2396"/>
                  </a:cubicBezTo>
                  <a:cubicBezTo>
                    <a:pt x="4401" y="2396"/>
                    <a:pt x="4467" y="2388"/>
                    <a:pt x="4529" y="2373"/>
                  </a:cubicBezTo>
                  <a:cubicBezTo>
                    <a:pt x="4467" y="2326"/>
                    <a:pt x="4405" y="2326"/>
                    <a:pt x="4328" y="2326"/>
                  </a:cubicBezTo>
                  <a:close/>
                  <a:moveTo>
                    <a:pt x="2947" y="2326"/>
                  </a:moveTo>
                  <a:cubicBezTo>
                    <a:pt x="2978" y="2388"/>
                    <a:pt x="3009" y="2420"/>
                    <a:pt x="3056" y="2482"/>
                  </a:cubicBezTo>
                  <a:cubicBezTo>
                    <a:pt x="3087" y="2528"/>
                    <a:pt x="3149" y="2559"/>
                    <a:pt x="3211" y="2575"/>
                  </a:cubicBezTo>
                  <a:cubicBezTo>
                    <a:pt x="3180" y="2528"/>
                    <a:pt x="3149" y="2466"/>
                    <a:pt x="3102" y="2420"/>
                  </a:cubicBezTo>
                  <a:cubicBezTo>
                    <a:pt x="3071" y="2388"/>
                    <a:pt x="3009" y="2342"/>
                    <a:pt x="2947" y="2326"/>
                  </a:cubicBezTo>
                  <a:close/>
                  <a:moveTo>
                    <a:pt x="2358" y="2947"/>
                  </a:moveTo>
                  <a:lnTo>
                    <a:pt x="2358" y="2947"/>
                  </a:lnTo>
                  <a:cubicBezTo>
                    <a:pt x="2296" y="2962"/>
                    <a:pt x="2249" y="3009"/>
                    <a:pt x="2203" y="3040"/>
                  </a:cubicBezTo>
                  <a:cubicBezTo>
                    <a:pt x="2156" y="3086"/>
                    <a:pt x="2125" y="3148"/>
                    <a:pt x="2094" y="3195"/>
                  </a:cubicBezTo>
                  <a:cubicBezTo>
                    <a:pt x="2218" y="3148"/>
                    <a:pt x="2296" y="3055"/>
                    <a:pt x="2358" y="2947"/>
                  </a:cubicBezTo>
                  <a:close/>
                  <a:moveTo>
                    <a:pt x="4064" y="3024"/>
                  </a:moveTo>
                  <a:cubicBezTo>
                    <a:pt x="4017" y="3148"/>
                    <a:pt x="4017" y="3273"/>
                    <a:pt x="4064" y="3397"/>
                  </a:cubicBezTo>
                  <a:cubicBezTo>
                    <a:pt x="4095" y="3257"/>
                    <a:pt x="4095" y="3148"/>
                    <a:pt x="4064" y="3024"/>
                  </a:cubicBezTo>
                  <a:close/>
                  <a:moveTo>
                    <a:pt x="5165" y="3412"/>
                  </a:moveTo>
                  <a:cubicBezTo>
                    <a:pt x="5103" y="3428"/>
                    <a:pt x="5041" y="3474"/>
                    <a:pt x="5010" y="3505"/>
                  </a:cubicBezTo>
                  <a:cubicBezTo>
                    <a:pt x="4963" y="3552"/>
                    <a:pt x="4932" y="3614"/>
                    <a:pt x="4917" y="3660"/>
                  </a:cubicBezTo>
                  <a:cubicBezTo>
                    <a:pt x="4963" y="3645"/>
                    <a:pt x="5010" y="3614"/>
                    <a:pt x="5072" y="3567"/>
                  </a:cubicBezTo>
                  <a:cubicBezTo>
                    <a:pt x="5103" y="3536"/>
                    <a:pt x="5150" y="3474"/>
                    <a:pt x="5165" y="3412"/>
                  </a:cubicBezTo>
                  <a:close/>
                  <a:moveTo>
                    <a:pt x="3009" y="3629"/>
                  </a:moveTo>
                  <a:cubicBezTo>
                    <a:pt x="2947" y="3629"/>
                    <a:pt x="2901" y="3629"/>
                    <a:pt x="2839" y="3660"/>
                  </a:cubicBezTo>
                  <a:cubicBezTo>
                    <a:pt x="2893" y="3684"/>
                    <a:pt x="2955" y="3695"/>
                    <a:pt x="3019" y="3695"/>
                  </a:cubicBezTo>
                  <a:cubicBezTo>
                    <a:pt x="3083" y="3695"/>
                    <a:pt x="3149" y="3684"/>
                    <a:pt x="3211" y="3660"/>
                  </a:cubicBezTo>
                  <a:cubicBezTo>
                    <a:pt x="3118" y="3629"/>
                    <a:pt x="3071" y="3629"/>
                    <a:pt x="3009" y="3629"/>
                  </a:cubicBezTo>
                  <a:close/>
                  <a:moveTo>
                    <a:pt x="1179" y="3350"/>
                  </a:moveTo>
                  <a:cubicBezTo>
                    <a:pt x="1148" y="3474"/>
                    <a:pt x="1148" y="3614"/>
                    <a:pt x="1179" y="3722"/>
                  </a:cubicBezTo>
                  <a:cubicBezTo>
                    <a:pt x="1210" y="3660"/>
                    <a:pt x="1226" y="3614"/>
                    <a:pt x="1226" y="3552"/>
                  </a:cubicBezTo>
                  <a:cubicBezTo>
                    <a:pt x="1226" y="3474"/>
                    <a:pt x="1210" y="3412"/>
                    <a:pt x="1179" y="3350"/>
                  </a:cubicBezTo>
                  <a:close/>
                  <a:moveTo>
                    <a:pt x="3769" y="4110"/>
                  </a:moveTo>
                  <a:lnTo>
                    <a:pt x="3769" y="4110"/>
                  </a:lnTo>
                  <a:cubicBezTo>
                    <a:pt x="3707" y="4126"/>
                    <a:pt x="3676" y="4157"/>
                    <a:pt x="3614" y="4203"/>
                  </a:cubicBezTo>
                  <a:cubicBezTo>
                    <a:pt x="3568" y="4250"/>
                    <a:pt x="3537" y="4312"/>
                    <a:pt x="3506" y="4358"/>
                  </a:cubicBezTo>
                  <a:cubicBezTo>
                    <a:pt x="3568" y="4343"/>
                    <a:pt x="3630" y="4312"/>
                    <a:pt x="3676" y="4265"/>
                  </a:cubicBezTo>
                  <a:cubicBezTo>
                    <a:pt x="3707" y="4219"/>
                    <a:pt x="3738" y="4172"/>
                    <a:pt x="3769" y="4110"/>
                  </a:cubicBezTo>
                  <a:close/>
                  <a:moveTo>
                    <a:pt x="2001" y="4157"/>
                  </a:moveTo>
                  <a:lnTo>
                    <a:pt x="2001" y="4157"/>
                  </a:lnTo>
                  <a:cubicBezTo>
                    <a:pt x="2017" y="4203"/>
                    <a:pt x="2063" y="4265"/>
                    <a:pt x="2094" y="4312"/>
                  </a:cubicBezTo>
                  <a:cubicBezTo>
                    <a:pt x="2141" y="4343"/>
                    <a:pt x="2187" y="4389"/>
                    <a:pt x="2249" y="4405"/>
                  </a:cubicBezTo>
                  <a:cubicBezTo>
                    <a:pt x="2234" y="4343"/>
                    <a:pt x="2203" y="4281"/>
                    <a:pt x="2156" y="4250"/>
                  </a:cubicBezTo>
                  <a:cubicBezTo>
                    <a:pt x="2125" y="4203"/>
                    <a:pt x="2063" y="4172"/>
                    <a:pt x="2001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2691800" y="4432900"/>
              <a:ext cx="28475" cy="45550"/>
            </a:xfrm>
            <a:custGeom>
              <a:rect b="b" l="l" r="r" t="t"/>
              <a:pathLst>
                <a:path extrusionOk="0" h="1822" w="1139">
                  <a:moveTo>
                    <a:pt x="15" y="0"/>
                  </a:moveTo>
                  <a:cubicBezTo>
                    <a:pt x="8" y="0"/>
                    <a:pt x="1" y="7"/>
                    <a:pt x="22" y="7"/>
                  </a:cubicBezTo>
                  <a:cubicBezTo>
                    <a:pt x="22" y="2"/>
                    <a:pt x="18" y="0"/>
                    <a:pt x="15" y="0"/>
                  </a:cubicBezTo>
                  <a:close/>
                  <a:moveTo>
                    <a:pt x="22" y="7"/>
                  </a:moveTo>
                  <a:cubicBezTo>
                    <a:pt x="177" y="317"/>
                    <a:pt x="363" y="628"/>
                    <a:pt x="533" y="922"/>
                  </a:cubicBezTo>
                  <a:cubicBezTo>
                    <a:pt x="642" y="1077"/>
                    <a:pt x="1030" y="1667"/>
                    <a:pt x="1123" y="1822"/>
                  </a:cubicBezTo>
                  <a:lnTo>
                    <a:pt x="1138" y="1806"/>
                  </a:lnTo>
                  <a:cubicBezTo>
                    <a:pt x="1045" y="1651"/>
                    <a:pt x="689" y="1046"/>
                    <a:pt x="595" y="891"/>
                  </a:cubicBezTo>
                  <a:cubicBezTo>
                    <a:pt x="425" y="612"/>
                    <a:pt x="223" y="302"/>
                    <a:pt x="2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2584525" y="4378400"/>
              <a:ext cx="89225" cy="122150"/>
            </a:xfrm>
            <a:custGeom>
              <a:rect b="b" l="l" r="r" t="t"/>
              <a:pathLst>
                <a:path extrusionOk="0" h="4886" w="3569">
                  <a:moveTo>
                    <a:pt x="79" y="0"/>
                  </a:moveTo>
                  <a:cubicBezTo>
                    <a:pt x="32" y="31"/>
                    <a:pt x="16" y="93"/>
                    <a:pt x="1" y="155"/>
                  </a:cubicBezTo>
                  <a:lnTo>
                    <a:pt x="1" y="186"/>
                  </a:lnTo>
                  <a:lnTo>
                    <a:pt x="1" y="249"/>
                  </a:lnTo>
                  <a:lnTo>
                    <a:pt x="1" y="311"/>
                  </a:lnTo>
                  <a:cubicBezTo>
                    <a:pt x="1" y="497"/>
                    <a:pt x="63" y="791"/>
                    <a:pt x="187" y="1179"/>
                  </a:cubicBezTo>
                  <a:cubicBezTo>
                    <a:pt x="869" y="3180"/>
                    <a:pt x="1723" y="4374"/>
                    <a:pt x="1878" y="4514"/>
                  </a:cubicBezTo>
                  <a:cubicBezTo>
                    <a:pt x="2110" y="4746"/>
                    <a:pt x="2405" y="4855"/>
                    <a:pt x="3165" y="4886"/>
                  </a:cubicBezTo>
                  <a:cubicBezTo>
                    <a:pt x="3305" y="4886"/>
                    <a:pt x="3429" y="4855"/>
                    <a:pt x="3568" y="4824"/>
                  </a:cubicBezTo>
                  <a:cubicBezTo>
                    <a:pt x="2793" y="3645"/>
                    <a:pt x="559" y="636"/>
                    <a:pt x="79" y="0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69850" y="4404375"/>
              <a:ext cx="128350" cy="6625"/>
            </a:xfrm>
            <a:custGeom>
              <a:rect b="b" l="l" r="r" t="t"/>
              <a:pathLst>
                <a:path extrusionOk="0" h="265" w="5134">
                  <a:moveTo>
                    <a:pt x="0" y="0"/>
                  </a:moveTo>
                  <a:lnTo>
                    <a:pt x="0" y="264"/>
                  </a:lnTo>
                  <a:lnTo>
                    <a:pt x="5134" y="264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720250" y="4404375"/>
              <a:ext cx="77950" cy="7000"/>
            </a:xfrm>
            <a:custGeom>
              <a:rect b="b" l="l" r="r" t="t"/>
              <a:pathLst>
                <a:path extrusionOk="0" h="280" w="3118">
                  <a:moveTo>
                    <a:pt x="217" y="0"/>
                  </a:moveTo>
                  <a:lnTo>
                    <a:pt x="0" y="280"/>
                  </a:lnTo>
                  <a:lnTo>
                    <a:pt x="3118" y="280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2731500" y="4334975"/>
              <a:ext cx="130675" cy="76400"/>
            </a:xfrm>
            <a:custGeom>
              <a:rect b="b" l="l" r="r" t="t"/>
              <a:pathLst>
                <a:path extrusionOk="0" h="3056" w="5227">
                  <a:moveTo>
                    <a:pt x="1784" y="0"/>
                  </a:moveTo>
                  <a:lnTo>
                    <a:pt x="0" y="3056"/>
                  </a:lnTo>
                  <a:lnTo>
                    <a:pt x="3428" y="3056"/>
                  </a:lnTo>
                  <a:lnTo>
                    <a:pt x="5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791975" y="4368750"/>
              <a:ext cx="13600" cy="13100"/>
            </a:xfrm>
            <a:custGeom>
              <a:rect b="b" l="l" r="r" t="t"/>
              <a:pathLst>
                <a:path extrusionOk="0" h="524" w="544">
                  <a:moveTo>
                    <a:pt x="308" y="1"/>
                  </a:moveTo>
                  <a:cubicBezTo>
                    <a:pt x="202" y="1"/>
                    <a:pt x="112" y="73"/>
                    <a:pt x="63" y="185"/>
                  </a:cubicBezTo>
                  <a:cubicBezTo>
                    <a:pt x="1" y="324"/>
                    <a:pt x="47" y="479"/>
                    <a:pt x="156" y="510"/>
                  </a:cubicBezTo>
                  <a:cubicBezTo>
                    <a:pt x="183" y="520"/>
                    <a:pt x="211" y="524"/>
                    <a:pt x="239" y="524"/>
                  </a:cubicBezTo>
                  <a:cubicBezTo>
                    <a:pt x="352" y="524"/>
                    <a:pt x="456" y="452"/>
                    <a:pt x="481" y="340"/>
                  </a:cubicBezTo>
                  <a:cubicBezTo>
                    <a:pt x="543" y="200"/>
                    <a:pt x="512" y="45"/>
                    <a:pt x="388" y="14"/>
                  </a:cubicBezTo>
                  <a:cubicBezTo>
                    <a:pt x="361" y="5"/>
                    <a:pt x="334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500400" y="4373075"/>
              <a:ext cx="138825" cy="171550"/>
            </a:xfrm>
            <a:custGeom>
              <a:rect b="b" l="l" r="r" t="t"/>
              <a:pathLst>
                <a:path extrusionOk="0" h="6862" w="5553">
                  <a:moveTo>
                    <a:pt x="3110" y="1"/>
                  </a:moveTo>
                  <a:cubicBezTo>
                    <a:pt x="3035" y="1"/>
                    <a:pt x="2958" y="5"/>
                    <a:pt x="2885" y="12"/>
                  </a:cubicBezTo>
                  <a:cubicBezTo>
                    <a:pt x="2808" y="27"/>
                    <a:pt x="2715" y="58"/>
                    <a:pt x="2622" y="74"/>
                  </a:cubicBezTo>
                  <a:cubicBezTo>
                    <a:pt x="2575" y="89"/>
                    <a:pt x="2497" y="136"/>
                    <a:pt x="2435" y="167"/>
                  </a:cubicBezTo>
                  <a:cubicBezTo>
                    <a:pt x="1520" y="911"/>
                    <a:pt x="760" y="3486"/>
                    <a:pt x="590" y="4261"/>
                  </a:cubicBezTo>
                  <a:cubicBezTo>
                    <a:pt x="311" y="5533"/>
                    <a:pt x="0" y="6805"/>
                    <a:pt x="47" y="6851"/>
                  </a:cubicBezTo>
                  <a:cubicBezTo>
                    <a:pt x="54" y="6858"/>
                    <a:pt x="317" y="6861"/>
                    <a:pt x="724" y="6861"/>
                  </a:cubicBezTo>
                  <a:cubicBezTo>
                    <a:pt x="2174" y="6861"/>
                    <a:pt x="5451" y="6822"/>
                    <a:pt x="5475" y="6774"/>
                  </a:cubicBezTo>
                  <a:cubicBezTo>
                    <a:pt x="5553" y="6696"/>
                    <a:pt x="4281" y="880"/>
                    <a:pt x="3707" y="167"/>
                  </a:cubicBezTo>
                  <a:cubicBezTo>
                    <a:pt x="3623" y="47"/>
                    <a:pt x="3371" y="1"/>
                    <a:pt x="3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506600" y="4383425"/>
              <a:ext cx="124500" cy="160950"/>
            </a:xfrm>
            <a:custGeom>
              <a:rect b="b" l="l" r="r" t="t"/>
              <a:pathLst>
                <a:path extrusionOk="0" h="6438" w="4980">
                  <a:moveTo>
                    <a:pt x="2513" y="1"/>
                  </a:moveTo>
                  <a:cubicBezTo>
                    <a:pt x="2467" y="32"/>
                    <a:pt x="2405" y="63"/>
                    <a:pt x="2358" y="110"/>
                  </a:cubicBezTo>
                  <a:cubicBezTo>
                    <a:pt x="2327" y="141"/>
                    <a:pt x="2280" y="203"/>
                    <a:pt x="2265" y="249"/>
                  </a:cubicBezTo>
                  <a:cubicBezTo>
                    <a:pt x="2327" y="234"/>
                    <a:pt x="2389" y="203"/>
                    <a:pt x="2420" y="156"/>
                  </a:cubicBezTo>
                  <a:cubicBezTo>
                    <a:pt x="2467" y="125"/>
                    <a:pt x="2498" y="63"/>
                    <a:pt x="2513" y="1"/>
                  </a:cubicBezTo>
                  <a:close/>
                  <a:moveTo>
                    <a:pt x="2932" y="1081"/>
                  </a:moveTo>
                  <a:cubicBezTo>
                    <a:pt x="2916" y="1081"/>
                    <a:pt x="2901" y="1083"/>
                    <a:pt x="2885" y="1087"/>
                  </a:cubicBezTo>
                  <a:cubicBezTo>
                    <a:pt x="2823" y="1087"/>
                    <a:pt x="2761" y="1087"/>
                    <a:pt x="2715" y="1133"/>
                  </a:cubicBezTo>
                  <a:cubicBezTo>
                    <a:pt x="2777" y="1149"/>
                    <a:pt x="2823" y="1164"/>
                    <a:pt x="2885" y="1164"/>
                  </a:cubicBezTo>
                  <a:cubicBezTo>
                    <a:pt x="2947" y="1164"/>
                    <a:pt x="3009" y="1164"/>
                    <a:pt x="3056" y="1133"/>
                  </a:cubicBezTo>
                  <a:cubicBezTo>
                    <a:pt x="3021" y="1098"/>
                    <a:pt x="2977" y="1081"/>
                    <a:pt x="2932" y="1081"/>
                  </a:cubicBezTo>
                  <a:close/>
                  <a:moveTo>
                    <a:pt x="1660" y="1056"/>
                  </a:moveTo>
                  <a:cubicBezTo>
                    <a:pt x="1629" y="1164"/>
                    <a:pt x="1629" y="1304"/>
                    <a:pt x="1660" y="1428"/>
                  </a:cubicBezTo>
                  <a:cubicBezTo>
                    <a:pt x="1691" y="1366"/>
                    <a:pt x="1707" y="1304"/>
                    <a:pt x="1707" y="1242"/>
                  </a:cubicBezTo>
                  <a:cubicBezTo>
                    <a:pt x="1707" y="1164"/>
                    <a:pt x="1691" y="1118"/>
                    <a:pt x="1660" y="1056"/>
                  </a:cubicBezTo>
                  <a:close/>
                  <a:moveTo>
                    <a:pt x="3971" y="1366"/>
                  </a:moveTo>
                  <a:cubicBezTo>
                    <a:pt x="3940" y="1474"/>
                    <a:pt x="3940" y="1614"/>
                    <a:pt x="3971" y="1738"/>
                  </a:cubicBezTo>
                  <a:cubicBezTo>
                    <a:pt x="4018" y="1614"/>
                    <a:pt x="4018" y="1474"/>
                    <a:pt x="3971" y="1366"/>
                  </a:cubicBezTo>
                  <a:close/>
                  <a:moveTo>
                    <a:pt x="2622" y="2250"/>
                  </a:moveTo>
                  <a:lnTo>
                    <a:pt x="2622" y="2250"/>
                  </a:lnTo>
                  <a:cubicBezTo>
                    <a:pt x="2668" y="2374"/>
                    <a:pt x="2746" y="2451"/>
                    <a:pt x="2870" y="2514"/>
                  </a:cubicBezTo>
                  <a:cubicBezTo>
                    <a:pt x="2854" y="2451"/>
                    <a:pt x="2823" y="2389"/>
                    <a:pt x="2777" y="2358"/>
                  </a:cubicBezTo>
                  <a:cubicBezTo>
                    <a:pt x="2730" y="2312"/>
                    <a:pt x="2668" y="2281"/>
                    <a:pt x="2622" y="2250"/>
                  </a:cubicBezTo>
                  <a:close/>
                  <a:moveTo>
                    <a:pt x="1427" y="2514"/>
                  </a:moveTo>
                  <a:cubicBezTo>
                    <a:pt x="1365" y="2514"/>
                    <a:pt x="1319" y="2529"/>
                    <a:pt x="1257" y="2545"/>
                  </a:cubicBezTo>
                  <a:cubicBezTo>
                    <a:pt x="1319" y="2560"/>
                    <a:pt x="1381" y="2591"/>
                    <a:pt x="1427" y="2591"/>
                  </a:cubicBezTo>
                  <a:cubicBezTo>
                    <a:pt x="1489" y="2591"/>
                    <a:pt x="1551" y="2591"/>
                    <a:pt x="1598" y="2545"/>
                  </a:cubicBezTo>
                  <a:cubicBezTo>
                    <a:pt x="1567" y="2514"/>
                    <a:pt x="1505" y="2514"/>
                    <a:pt x="1427" y="2514"/>
                  </a:cubicBezTo>
                  <a:close/>
                  <a:moveTo>
                    <a:pt x="3847" y="2979"/>
                  </a:moveTo>
                  <a:cubicBezTo>
                    <a:pt x="3800" y="2979"/>
                    <a:pt x="3738" y="2979"/>
                    <a:pt x="3676" y="3010"/>
                  </a:cubicBezTo>
                  <a:cubicBezTo>
                    <a:pt x="3738" y="3025"/>
                    <a:pt x="3800" y="3056"/>
                    <a:pt x="3847" y="3056"/>
                  </a:cubicBezTo>
                  <a:cubicBezTo>
                    <a:pt x="3909" y="3056"/>
                    <a:pt x="3971" y="3056"/>
                    <a:pt x="4033" y="3010"/>
                  </a:cubicBezTo>
                  <a:cubicBezTo>
                    <a:pt x="3971" y="2994"/>
                    <a:pt x="3909" y="2979"/>
                    <a:pt x="3847" y="2979"/>
                  </a:cubicBezTo>
                  <a:close/>
                  <a:moveTo>
                    <a:pt x="2389" y="3475"/>
                  </a:moveTo>
                  <a:cubicBezTo>
                    <a:pt x="2342" y="3599"/>
                    <a:pt x="2342" y="3723"/>
                    <a:pt x="2389" y="3847"/>
                  </a:cubicBezTo>
                  <a:cubicBezTo>
                    <a:pt x="2405" y="3785"/>
                    <a:pt x="2420" y="3723"/>
                    <a:pt x="2420" y="3677"/>
                  </a:cubicBezTo>
                  <a:cubicBezTo>
                    <a:pt x="2420" y="3615"/>
                    <a:pt x="2405" y="3537"/>
                    <a:pt x="2389" y="3475"/>
                  </a:cubicBezTo>
                  <a:close/>
                  <a:moveTo>
                    <a:pt x="1241" y="3723"/>
                  </a:moveTo>
                  <a:lnTo>
                    <a:pt x="1241" y="3723"/>
                  </a:lnTo>
                  <a:cubicBezTo>
                    <a:pt x="1179" y="3754"/>
                    <a:pt x="1117" y="3785"/>
                    <a:pt x="1086" y="3832"/>
                  </a:cubicBezTo>
                  <a:cubicBezTo>
                    <a:pt x="1040" y="3863"/>
                    <a:pt x="1009" y="3925"/>
                    <a:pt x="993" y="3987"/>
                  </a:cubicBezTo>
                  <a:cubicBezTo>
                    <a:pt x="1102" y="3925"/>
                    <a:pt x="1179" y="3847"/>
                    <a:pt x="1241" y="3723"/>
                  </a:cubicBezTo>
                  <a:close/>
                  <a:moveTo>
                    <a:pt x="3862" y="4220"/>
                  </a:moveTo>
                  <a:cubicBezTo>
                    <a:pt x="3800" y="4235"/>
                    <a:pt x="3754" y="4266"/>
                    <a:pt x="3707" y="4313"/>
                  </a:cubicBezTo>
                  <a:cubicBezTo>
                    <a:pt x="3661" y="4344"/>
                    <a:pt x="3630" y="4406"/>
                    <a:pt x="3599" y="4468"/>
                  </a:cubicBezTo>
                  <a:cubicBezTo>
                    <a:pt x="3723" y="4406"/>
                    <a:pt x="3800" y="4328"/>
                    <a:pt x="3862" y="4220"/>
                  </a:cubicBezTo>
                  <a:close/>
                  <a:moveTo>
                    <a:pt x="2668" y="4886"/>
                  </a:moveTo>
                  <a:cubicBezTo>
                    <a:pt x="2622" y="4886"/>
                    <a:pt x="2560" y="4886"/>
                    <a:pt x="2498" y="4933"/>
                  </a:cubicBezTo>
                  <a:cubicBezTo>
                    <a:pt x="2560" y="4949"/>
                    <a:pt x="2622" y="4956"/>
                    <a:pt x="2684" y="4956"/>
                  </a:cubicBezTo>
                  <a:cubicBezTo>
                    <a:pt x="2746" y="4956"/>
                    <a:pt x="2808" y="4949"/>
                    <a:pt x="2870" y="4933"/>
                  </a:cubicBezTo>
                  <a:cubicBezTo>
                    <a:pt x="2792" y="4918"/>
                    <a:pt x="2730" y="4886"/>
                    <a:pt x="2668" y="4886"/>
                  </a:cubicBezTo>
                  <a:close/>
                  <a:moveTo>
                    <a:pt x="4964" y="4933"/>
                  </a:moveTo>
                  <a:cubicBezTo>
                    <a:pt x="4902" y="4933"/>
                    <a:pt x="4840" y="4949"/>
                    <a:pt x="4809" y="4964"/>
                  </a:cubicBezTo>
                  <a:cubicBezTo>
                    <a:pt x="4871" y="4995"/>
                    <a:pt x="4917" y="5011"/>
                    <a:pt x="4979" y="5011"/>
                  </a:cubicBezTo>
                  <a:lnTo>
                    <a:pt x="4964" y="4933"/>
                  </a:lnTo>
                  <a:close/>
                  <a:moveTo>
                    <a:pt x="1133" y="4871"/>
                  </a:moveTo>
                  <a:lnTo>
                    <a:pt x="1133" y="4871"/>
                  </a:lnTo>
                  <a:cubicBezTo>
                    <a:pt x="1164" y="4933"/>
                    <a:pt x="1195" y="4995"/>
                    <a:pt x="1241" y="5026"/>
                  </a:cubicBezTo>
                  <a:cubicBezTo>
                    <a:pt x="1272" y="5073"/>
                    <a:pt x="1334" y="5104"/>
                    <a:pt x="1396" y="5119"/>
                  </a:cubicBezTo>
                  <a:cubicBezTo>
                    <a:pt x="1381" y="5073"/>
                    <a:pt x="1334" y="5011"/>
                    <a:pt x="1303" y="4964"/>
                  </a:cubicBezTo>
                  <a:cubicBezTo>
                    <a:pt x="1257" y="4933"/>
                    <a:pt x="1195" y="4886"/>
                    <a:pt x="1133" y="4871"/>
                  </a:cubicBezTo>
                  <a:close/>
                  <a:moveTo>
                    <a:pt x="171" y="5693"/>
                  </a:moveTo>
                  <a:cubicBezTo>
                    <a:pt x="109" y="5693"/>
                    <a:pt x="47" y="5709"/>
                    <a:pt x="1" y="5724"/>
                  </a:cubicBezTo>
                  <a:cubicBezTo>
                    <a:pt x="63" y="5740"/>
                    <a:pt x="109" y="5771"/>
                    <a:pt x="171" y="5771"/>
                  </a:cubicBezTo>
                  <a:cubicBezTo>
                    <a:pt x="233" y="5771"/>
                    <a:pt x="295" y="5771"/>
                    <a:pt x="342" y="5724"/>
                  </a:cubicBezTo>
                  <a:cubicBezTo>
                    <a:pt x="311" y="5693"/>
                    <a:pt x="249" y="5693"/>
                    <a:pt x="171" y="5693"/>
                  </a:cubicBezTo>
                  <a:close/>
                  <a:moveTo>
                    <a:pt x="3754" y="5569"/>
                  </a:moveTo>
                  <a:cubicBezTo>
                    <a:pt x="3738" y="5631"/>
                    <a:pt x="3723" y="5693"/>
                    <a:pt x="3723" y="5740"/>
                  </a:cubicBezTo>
                  <a:cubicBezTo>
                    <a:pt x="3723" y="5802"/>
                    <a:pt x="3738" y="5864"/>
                    <a:pt x="3754" y="5926"/>
                  </a:cubicBezTo>
                  <a:cubicBezTo>
                    <a:pt x="3816" y="5802"/>
                    <a:pt x="3816" y="5693"/>
                    <a:pt x="3754" y="5569"/>
                  </a:cubicBezTo>
                  <a:close/>
                  <a:moveTo>
                    <a:pt x="2730" y="6127"/>
                  </a:moveTo>
                  <a:lnTo>
                    <a:pt x="2730" y="6127"/>
                  </a:lnTo>
                  <a:cubicBezTo>
                    <a:pt x="2668" y="6158"/>
                    <a:pt x="2637" y="6189"/>
                    <a:pt x="2575" y="6236"/>
                  </a:cubicBezTo>
                  <a:cubicBezTo>
                    <a:pt x="2544" y="6267"/>
                    <a:pt x="2498" y="6329"/>
                    <a:pt x="2482" y="6391"/>
                  </a:cubicBezTo>
                  <a:cubicBezTo>
                    <a:pt x="2544" y="6360"/>
                    <a:pt x="2591" y="6329"/>
                    <a:pt x="2637" y="6282"/>
                  </a:cubicBezTo>
                  <a:cubicBezTo>
                    <a:pt x="2668" y="6251"/>
                    <a:pt x="2715" y="6189"/>
                    <a:pt x="2730" y="6127"/>
                  </a:cubicBezTo>
                  <a:close/>
                  <a:moveTo>
                    <a:pt x="4871" y="6313"/>
                  </a:moveTo>
                  <a:cubicBezTo>
                    <a:pt x="4886" y="6329"/>
                    <a:pt x="4886" y="6344"/>
                    <a:pt x="4902" y="6391"/>
                  </a:cubicBezTo>
                  <a:lnTo>
                    <a:pt x="4979" y="6391"/>
                  </a:lnTo>
                  <a:cubicBezTo>
                    <a:pt x="4948" y="6360"/>
                    <a:pt x="4902" y="6329"/>
                    <a:pt x="4871" y="6313"/>
                  </a:cubicBezTo>
                  <a:close/>
                  <a:moveTo>
                    <a:pt x="1257" y="6406"/>
                  </a:moveTo>
                  <a:lnTo>
                    <a:pt x="1257" y="6437"/>
                  </a:lnTo>
                  <a:lnTo>
                    <a:pt x="1272" y="6437"/>
                  </a:lnTo>
                  <a:cubicBezTo>
                    <a:pt x="1257" y="6422"/>
                    <a:pt x="1257" y="6422"/>
                    <a:pt x="1257" y="6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465500" y="4379400"/>
              <a:ext cx="101825" cy="139850"/>
            </a:xfrm>
            <a:custGeom>
              <a:rect b="b" l="l" r="r" t="t"/>
              <a:pathLst>
                <a:path extrusionOk="0" h="5594" w="4073">
                  <a:moveTo>
                    <a:pt x="3868" y="0"/>
                  </a:moveTo>
                  <a:cubicBezTo>
                    <a:pt x="3681" y="0"/>
                    <a:pt x="3342" y="272"/>
                    <a:pt x="3149" y="457"/>
                  </a:cubicBezTo>
                  <a:cubicBezTo>
                    <a:pt x="1753" y="1868"/>
                    <a:pt x="1" y="4861"/>
                    <a:pt x="326" y="5451"/>
                  </a:cubicBezTo>
                  <a:cubicBezTo>
                    <a:pt x="378" y="5550"/>
                    <a:pt x="464" y="5593"/>
                    <a:pt x="573" y="5593"/>
                  </a:cubicBezTo>
                  <a:cubicBezTo>
                    <a:pt x="1208" y="5593"/>
                    <a:pt x="2622" y="4130"/>
                    <a:pt x="2622" y="4024"/>
                  </a:cubicBezTo>
                  <a:cubicBezTo>
                    <a:pt x="2622" y="3946"/>
                    <a:pt x="3304" y="2132"/>
                    <a:pt x="3831" y="798"/>
                  </a:cubicBezTo>
                  <a:cubicBezTo>
                    <a:pt x="4073" y="194"/>
                    <a:pt x="4025" y="0"/>
                    <a:pt x="3868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469100" y="4378825"/>
              <a:ext cx="98025" cy="140950"/>
            </a:xfrm>
            <a:custGeom>
              <a:rect b="b" l="l" r="r" t="t"/>
              <a:pathLst>
                <a:path extrusionOk="0" h="5638" w="3921">
                  <a:moveTo>
                    <a:pt x="3699" y="1"/>
                  </a:moveTo>
                  <a:cubicBezTo>
                    <a:pt x="3560" y="1"/>
                    <a:pt x="3333" y="130"/>
                    <a:pt x="3020" y="418"/>
                  </a:cubicBezTo>
                  <a:cubicBezTo>
                    <a:pt x="2276" y="1116"/>
                    <a:pt x="585" y="3426"/>
                    <a:pt x="213" y="4652"/>
                  </a:cubicBezTo>
                  <a:cubicBezTo>
                    <a:pt x="1" y="5354"/>
                    <a:pt x="124" y="5638"/>
                    <a:pt x="432" y="5638"/>
                  </a:cubicBezTo>
                  <a:cubicBezTo>
                    <a:pt x="641" y="5638"/>
                    <a:pt x="936" y="5507"/>
                    <a:pt x="1268" y="5288"/>
                  </a:cubicBezTo>
                  <a:cubicBezTo>
                    <a:pt x="1904" y="4838"/>
                    <a:pt x="2509" y="4047"/>
                    <a:pt x="2509" y="4047"/>
                  </a:cubicBezTo>
                  <a:cubicBezTo>
                    <a:pt x="2571" y="3861"/>
                    <a:pt x="3501" y="1472"/>
                    <a:pt x="3765" y="712"/>
                  </a:cubicBezTo>
                  <a:cubicBezTo>
                    <a:pt x="3920" y="265"/>
                    <a:pt x="3898" y="1"/>
                    <a:pt x="3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480225" y="4386150"/>
              <a:ext cx="85325" cy="130300"/>
            </a:xfrm>
            <a:custGeom>
              <a:rect b="b" l="l" r="r" t="t"/>
              <a:pathLst>
                <a:path extrusionOk="0" h="5212" w="3413">
                  <a:moveTo>
                    <a:pt x="3413" y="1"/>
                  </a:moveTo>
                  <a:cubicBezTo>
                    <a:pt x="3382" y="32"/>
                    <a:pt x="3335" y="94"/>
                    <a:pt x="3320" y="140"/>
                  </a:cubicBezTo>
                  <a:cubicBezTo>
                    <a:pt x="3351" y="125"/>
                    <a:pt x="3382" y="109"/>
                    <a:pt x="3413" y="94"/>
                  </a:cubicBezTo>
                  <a:lnTo>
                    <a:pt x="3413" y="1"/>
                  </a:lnTo>
                  <a:close/>
                  <a:moveTo>
                    <a:pt x="2715" y="947"/>
                  </a:moveTo>
                  <a:cubicBezTo>
                    <a:pt x="2684" y="1055"/>
                    <a:pt x="2684" y="1195"/>
                    <a:pt x="2715" y="1319"/>
                  </a:cubicBezTo>
                  <a:cubicBezTo>
                    <a:pt x="2746" y="1257"/>
                    <a:pt x="2762" y="1195"/>
                    <a:pt x="2762" y="1133"/>
                  </a:cubicBezTo>
                  <a:cubicBezTo>
                    <a:pt x="2746" y="1055"/>
                    <a:pt x="2746" y="1009"/>
                    <a:pt x="2715" y="947"/>
                  </a:cubicBezTo>
                  <a:close/>
                  <a:moveTo>
                    <a:pt x="1707" y="1645"/>
                  </a:moveTo>
                  <a:cubicBezTo>
                    <a:pt x="1660" y="1660"/>
                    <a:pt x="1598" y="1676"/>
                    <a:pt x="1552" y="1738"/>
                  </a:cubicBezTo>
                  <a:cubicBezTo>
                    <a:pt x="1521" y="1784"/>
                    <a:pt x="1474" y="1831"/>
                    <a:pt x="1459" y="1893"/>
                  </a:cubicBezTo>
                  <a:cubicBezTo>
                    <a:pt x="1583" y="1831"/>
                    <a:pt x="1660" y="1753"/>
                    <a:pt x="1707" y="1645"/>
                  </a:cubicBezTo>
                  <a:close/>
                  <a:moveTo>
                    <a:pt x="2482" y="2405"/>
                  </a:moveTo>
                  <a:cubicBezTo>
                    <a:pt x="2420" y="2405"/>
                    <a:pt x="2374" y="2420"/>
                    <a:pt x="2312" y="2436"/>
                  </a:cubicBezTo>
                  <a:cubicBezTo>
                    <a:pt x="2374" y="2451"/>
                    <a:pt x="2436" y="2482"/>
                    <a:pt x="2482" y="2482"/>
                  </a:cubicBezTo>
                  <a:lnTo>
                    <a:pt x="2544" y="2482"/>
                  </a:lnTo>
                  <a:cubicBezTo>
                    <a:pt x="2544" y="2451"/>
                    <a:pt x="2560" y="2436"/>
                    <a:pt x="2560" y="2420"/>
                  </a:cubicBezTo>
                  <a:cubicBezTo>
                    <a:pt x="2544" y="2405"/>
                    <a:pt x="2529" y="2405"/>
                    <a:pt x="2482" y="2405"/>
                  </a:cubicBezTo>
                  <a:close/>
                  <a:moveTo>
                    <a:pt x="1118" y="3040"/>
                  </a:moveTo>
                  <a:cubicBezTo>
                    <a:pt x="1133" y="3102"/>
                    <a:pt x="1164" y="3149"/>
                    <a:pt x="1211" y="3196"/>
                  </a:cubicBezTo>
                  <a:cubicBezTo>
                    <a:pt x="1242" y="3227"/>
                    <a:pt x="1304" y="3273"/>
                    <a:pt x="1366" y="3289"/>
                  </a:cubicBezTo>
                  <a:cubicBezTo>
                    <a:pt x="1350" y="3211"/>
                    <a:pt x="1304" y="3180"/>
                    <a:pt x="1273" y="3133"/>
                  </a:cubicBezTo>
                  <a:cubicBezTo>
                    <a:pt x="1226" y="3102"/>
                    <a:pt x="1164" y="3056"/>
                    <a:pt x="1118" y="3040"/>
                  </a:cubicBezTo>
                  <a:close/>
                  <a:moveTo>
                    <a:pt x="311" y="3645"/>
                  </a:moveTo>
                  <a:cubicBezTo>
                    <a:pt x="249" y="3645"/>
                    <a:pt x="203" y="3645"/>
                    <a:pt x="140" y="3676"/>
                  </a:cubicBezTo>
                  <a:cubicBezTo>
                    <a:pt x="203" y="3692"/>
                    <a:pt x="265" y="3723"/>
                    <a:pt x="311" y="3723"/>
                  </a:cubicBezTo>
                  <a:cubicBezTo>
                    <a:pt x="373" y="3723"/>
                    <a:pt x="435" y="3723"/>
                    <a:pt x="482" y="3676"/>
                  </a:cubicBezTo>
                  <a:cubicBezTo>
                    <a:pt x="435" y="3645"/>
                    <a:pt x="373" y="3645"/>
                    <a:pt x="311" y="3645"/>
                  </a:cubicBezTo>
                  <a:close/>
                  <a:moveTo>
                    <a:pt x="1009" y="4219"/>
                  </a:moveTo>
                  <a:cubicBezTo>
                    <a:pt x="993" y="4281"/>
                    <a:pt x="978" y="4343"/>
                    <a:pt x="978" y="4390"/>
                  </a:cubicBezTo>
                  <a:cubicBezTo>
                    <a:pt x="978" y="4452"/>
                    <a:pt x="993" y="4514"/>
                    <a:pt x="1009" y="4576"/>
                  </a:cubicBezTo>
                  <a:cubicBezTo>
                    <a:pt x="1056" y="4467"/>
                    <a:pt x="1056" y="4343"/>
                    <a:pt x="1009" y="4219"/>
                  </a:cubicBezTo>
                  <a:close/>
                  <a:moveTo>
                    <a:pt x="1" y="4964"/>
                  </a:moveTo>
                  <a:lnTo>
                    <a:pt x="1" y="4964"/>
                  </a:lnTo>
                  <a:cubicBezTo>
                    <a:pt x="32" y="5010"/>
                    <a:pt x="63" y="5072"/>
                    <a:pt x="94" y="5119"/>
                  </a:cubicBezTo>
                  <a:cubicBezTo>
                    <a:pt x="140" y="5150"/>
                    <a:pt x="203" y="5181"/>
                    <a:pt x="249" y="5212"/>
                  </a:cubicBezTo>
                  <a:cubicBezTo>
                    <a:pt x="234" y="5150"/>
                    <a:pt x="203" y="5088"/>
                    <a:pt x="156" y="5057"/>
                  </a:cubicBezTo>
                  <a:cubicBezTo>
                    <a:pt x="125" y="5010"/>
                    <a:pt x="63" y="4979"/>
                    <a:pt x="1" y="4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531800" y="4417950"/>
              <a:ext cx="23675" cy="62050"/>
            </a:xfrm>
            <a:custGeom>
              <a:rect b="b" l="l" r="r" t="t"/>
              <a:pathLst>
                <a:path extrusionOk="0" h="2482" w="947">
                  <a:moveTo>
                    <a:pt x="947" y="0"/>
                  </a:moveTo>
                  <a:lnTo>
                    <a:pt x="947" y="0"/>
                  </a:lnTo>
                  <a:cubicBezTo>
                    <a:pt x="869" y="202"/>
                    <a:pt x="776" y="388"/>
                    <a:pt x="699" y="605"/>
                  </a:cubicBezTo>
                  <a:cubicBezTo>
                    <a:pt x="606" y="822"/>
                    <a:pt x="512" y="1008"/>
                    <a:pt x="450" y="1226"/>
                  </a:cubicBezTo>
                  <a:cubicBezTo>
                    <a:pt x="373" y="1443"/>
                    <a:pt x="295" y="1629"/>
                    <a:pt x="218" y="1846"/>
                  </a:cubicBezTo>
                  <a:cubicBezTo>
                    <a:pt x="125" y="2063"/>
                    <a:pt x="63" y="2265"/>
                    <a:pt x="1" y="2482"/>
                  </a:cubicBezTo>
                  <a:cubicBezTo>
                    <a:pt x="78" y="2296"/>
                    <a:pt x="171" y="2094"/>
                    <a:pt x="249" y="1877"/>
                  </a:cubicBezTo>
                  <a:cubicBezTo>
                    <a:pt x="342" y="1675"/>
                    <a:pt x="419" y="1474"/>
                    <a:pt x="497" y="1257"/>
                  </a:cubicBezTo>
                  <a:cubicBezTo>
                    <a:pt x="575" y="1055"/>
                    <a:pt x="652" y="853"/>
                    <a:pt x="730" y="636"/>
                  </a:cubicBezTo>
                  <a:cubicBezTo>
                    <a:pt x="807" y="435"/>
                    <a:pt x="885" y="217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2550025" y="4422200"/>
              <a:ext cx="6625" cy="9350"/>
            </a:xfrm>
            <a:custGeom>
              <a:rect b="b" l="l" r="r" t="t"/>
              <a:pathLst>
                <a:path extrusionOk="0" h="374" w="265">
                  <a:moveTo>
                    <a:pt x="264" y="1"/>
                  </a:moveTo>
                  <a:lnTo>
                    <a:pt x="264" y="1"/>
                  </a:lnTo>
                  <a:cubicBezTo>
                    <a:pt x="218" y="47"/>
                    <a:pt x="171" y="125"/>
                    <a:pt x="125" y="187"/>
                  </a:cubicBezTo>
                  <a:cubicBezTo>
                    <a:pt x="78" y="249"/>
                    <a:pt x="47" y="311"/>
                    <a:pt x="1" y="373"/>
                  </a:cubicBezTo>
                  <a:lnTo>
                    <a:pt x="78" y="296"/>
                  </a:lnTo>
                  <a:cubicBezTo>
                    <a:pt x="125" y="280"/>
                    <a:pt x="140" y="265"/>
                    <a:pt x="156" y="218"/>
                  </a:cubicBezTo>
                  <a:cubicBezTo>
                    <a:pt x="202" y="141"/>
                    <a:pt x="233" y="78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2468350" y="4479550"/>
              <a:ext cx="119575" cy="60200"/>
            </a:xfrm>
            <a:custGeom>
              <a:rect b="b" l="l" r="r" t="t"/>
              <a:pathLst>
                <a:path extrusionOk="0" h="2408" w="4783">
                  <a:moveTo>
                    <a:pt x="2341" y="0"/>
                  </a:moveTo>
                  <a:cubicBezTo>
                    <a:pt x="1367" y="0"/>
                    <a:pt x="0" y="1158"/>
                    <a:pt x="212" y="1460"/>
                  </a:cubicBezTo>
                  <a:cubicBezTo>
                    <a:pt x="522" y="1895"/>
                    <a:pt x="1375" y="2003"/>
                    <a:pt x="3531" y="2406"/>
                  </a:cubicBezTo>
                  <a:cubicBezTo>
                    <a:pt x="3536" y="2407"/>
                    <a:pt x="3540" y="2408"/>
                    <a:pt x="3545" y="2408"/>
                  </a:cubicBezTo>
                  <a:cubicBezTo>
                    <a:pt x="3840" y="2408"/>
                    <a:pt x="4783" y="482"/>
                    <a:pt x="4477" y="406"/>
                  </a:cubicBezTo>
                  <a:cubicBezTo>
                    <a:pt x="4090" y="313"/>
                    <a:pt x="2539" y="18"/>
                    <a:pt x="2415" y="2"/>
                  </a:cubicBezTo>
                  <a:cubicBezTo>
                    <a:pt x="2390" y="1"/>
                    <a:pt x="2366" y="0"/>
                    <a:pt x="2341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2530650" y="4487350"/>
              <a:ext cx="121775" cy="91800"/>
            </a:xfrm>
            <a:custGeom>
              <a:rect b="b" l="l" r="r" t="t"/>
              <a:pathLst>
                <a:path extrusionOk="0" h="3672" w="4871">
                  <a:moveTo>
                    <a:pt x="1551" y="1"/>
                  </a:moveTo>
                  <a:cubicBezTo>
                    <a:pt x="1551" y="1"/>
                    <a:pt x="0" y="1583"/>
                    <a:pt x="78" y="1660"/>
                  </a:cubicBezTo>
                  <a:cubicBezTo>
                    <a:pt x="376" y="1958"/>
                    <a:pt x="817" y="2313"/>
                    <a:pt x="1717" y="2313"/>
                  </a:cubicBezTo>
                  <a:cubicBezTo>
                    <a:pt x="1754" y="2313"/>
                    <a:pt x="1792" y="2313"/>
                    <a:pt x="1830" y="2311"/>
                  </a:cubicBezTo>
                  <a:cubicBezTo>
                    <a:pt x="1830" y="2311"/>
                    <a:pt x="2284" y="3556"/>
                    <a:pt x="2680" y="3556"/>
                  </a:cubicBezTo>
                  <a:cubicBezTo>
                    <a:pt x="2691" y="3556"/>
                    <a:pt x="2703" y="3554"/>
                    <a:pt x="2714" y="3552"/>
                  </a:cubicBezTo>
                  <a:cubicBezTo>
                    <a:pt x="2894" y="3507"/>
                    <a:pt x="2860" y="3202"/>
                    <a:pt x="2778" y="2899"/>
                  </a:cubicBezTo>
                  <a:lnTo>
                    <a:pt x="2778" y="2899"/>
                  </a:lnTo>
                  <a:cubicBezTo>
                    <a:pt x="2931" y="3270"/>
                    <a:pt x="3135" y="3663"/>
                    <a:pt x="3313" y="3663"/>
                  </a:cubicBezTo>
                  <a:cubicBezTo>
                    <a:pt x="3321" y="3663"/>
                    <a:pt x="3328" y="3662"/>
                    <a:pt x="3335" y="3661"/>
                  </a:cubicBezTo>
                  <a:cubicBezTo>
                    <a:pt x="3506" y="3632"/>
                    <a:pt x="3528" y="3424"/>
                    <a:pt x="3488" y="3172"/>
                  </a:cubicBezTo>
                  <a:lnTo>
                    <a:pt x="3488" y="3172"/>
                  </a:lnTo>
                  <a:cubicBezTo>
                    <a:pt x="3612" y="3447"/>
                    <a:pt x="3762" y="3671"/>
                    <a:pt x="3926" y="3671"/>
                  </a:cubicBezTo>
                  <a:cubicBezTo>
                    <a:pt x="3946" y="3671"/>
                    <a:pt x="3966" y="3668"/>
                    <a:pt x="3986" y="3661"/>
                  </a:cubicBezTo>
                  <a:cubicBezTo>
                    <a:pt x="4183" y="3591"/>
                    <a:pt x="4157" y="3276"/>
                    <a:pt x="4070" y="2952"/>
                  </a:cubicBezTo>
                  <a:lnTo>
                    <a:pt x="4070" y="2952"/>
                  </a:lnTo>
                  <a:cubicBezTo>
                    <a:pt x="4183" y="3186"/>
                    <a:pt x="4315" y="3381"/>
                    <a:pt x="4440" y="3381"/>
                  </a:cubicBezTo>
                  <a:cubicBezTo>
                    <a:pt x="4460" y="3381"/>
                    <a:pt x="4479" y="3376"/>
                    <a:pt x="4498" y="3366"/>
                  </a:cubicBezTo>
                  <a:cubicBezTo>
                    <a:pt x="4870" y="3180"/>
                    <a:pt x="4405" y="1846"/>
                    <a:pt x="4079" y="1381"/>
                  </a:cubicBezTo>
                  <a:cubicBezTo>
                    <a:pt x="3784" y="931"/>
                    <a:pt x="3381" y="574"/>
                    <a:pt x="2916" y="342"/>
                  </a:cubicBezTo>
                  <a:cubicBezTo>
                    <a:pt x="2466" y="140"/>
                    <a:pt x="1551" y="1"/>
                    <a:pt x="1551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619825" y="4529625"/>
              <a:ext cx="13600" cy="41500"/>
            </a:xfrm>
            <a:custGeom>
              <a:rect b="b" l="l" r="r" t="t"/>
              <a:pathLst>
                <a:path extrusionOk="0" h="1660" w="544">
                  <a:moveTo>
                    <a:pt x="0" y="0"/>
                  </a:moveTo>
                  <a:cubicBezTo>
                    <a:pt x="78" y="171"/>
                    <a:pt x="140" y="326"/>
                    <a:pt x="171" y="496"/>
                  </a:cubicBezTo>
                  <a:cubicBezTo>
                    <a:pt x="233" y="667"/>
                    <a:pt x="466" y="1256"/>
                    <a:pt x="543" y="1660"/>
                  </a:cubicBezTo>
                  <a:cubicBezTo>
                    <a:pt x="528" y="1427"/>
                    <a:pt x="481" y="1194"/>
                    <a:pt x="404" y="977"/>
                  </a:cubicBezTo>
                  <a:cubicBezTo>
                    <a:pt x="373" y="807"/>
                    <a:pt x="311" y="636"/>
                    <a:pt x="233" y="481"/>
                  </a:cubicBezTo>
                  <a:cubicBezTo>
                    <a:pt x="171" y="310"/>
                    <a:pt x="78" y="1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605475" y="4535425"/>
              <a:ext cx="12825" cy="30850"/>
            </a:xfrm>
            <a:custGeom>
              <a:rect b="b" l="l" r="r" t="t"/>
              <a:pathLst>
                <a:path extrusionOk="0" h="1234" w="513">
                  <a:moveTo>
                    <a:pt x="0" y="1"/>
                  </a:moveTo>
                  <a:lnTo>
                    <a:pt x="0" y="1"/>
                  </a:lnTo>
                  <a:cubicBezTo>
                    <a:pt x="78" y="202"/>
                    <a:pt x="156" y="419"/>
                    <a:pt x="249" y="621"/>
                  </a:cubicBezTo>
                  <a:cubicBezTo>
                    <a:pt x="326" y="823"/>
                    <a:pt x="419" y="1009"/>
                    <a:pt x="497" y="1210"/>
                  </a:cubicBezTo>
                  <a:cubicBezTo>
                    <a:pt x="505" y="1226"/>
                    <a:pt x="508" y="1234"/>
                    <a:pt x="510" y="1234"/>
                  </a:cubicBezTo>
                  <a:cubicBezTo>
                    <a:pt x="512" y="1234"/>
                    <a:pt x="512" y="1226"/>
                    <a:pt x="512" y="1210"/>
                  </a:cubicBezTo>
                  <a:cubicBezTo>
                    <a:pt x="450" y="1009"/>
                    <a:pt x="388" y="807"/>
                    <a:pt x="280" y="590"/>
                  </a:cubicBezTo>
                  <a:cubicBezTo>
                    <a:pt x="187" y="404"/>
                    <a:pt x="94" y="20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2591900" y="4538150"/>
              <a:ext cx="9325" cy="24750"/>
            </a:xfrm>
            <a:custGeom>
              <a:rect b="b" l="l" r="r" t="t"/>
              <a:pathLst>
                <a:path extrusionOk="0" h="990" w="373">
                  <a:moveTo>
                    <a:pt x="1" y="0"/>
                  </a:moveTo>
                  <a:lnTo>
                    <a:pt x="1" y="0"/>
                  </a:lnTo>
                  <a:cubicBezTo>
                    <a:pt x="140" y="388"/>
                    <a:pt x="233" y="636"/>
                    <a:pt x="342" y="977"/>
                  </a:cubicBezTo>
                  <a:cubicBezTo>
                    <a:pt x="357" y="985"/>
                    <a:pt x="365" y="989"/>
                    <a:pt x="369" y="989"/>
                  </a:cubicBezTo>
                  <a:cubicBezTo>
                    <a:pt x="373" y="989"/>
                    <a:pt x="373" y="985"/>
                    <a:pt x="373" y="977"/>
                  </a:cubicBezTo>
                  <a:cubicBezTo>
                    <a:pt x="264" y="636"/>
                    <a:pt x="156" y="3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2468850" y="4479725"/>
              <a:ext cx="105625" cy="60000"/>
            </a:xfrm>
            <a:custGeom>
              <a:rect b="b" l="l" r="r" t="t"/>
              <a:pathLst>
                <a:path extrusionOk="0" h="2400" w="4225">
                  <a:moveTo>
                    <a:pt x="2336" y="0"/>
                  </a:moveTo>
                  <a:cubicBezTo>
                    <a:pt x="1277" y="0"/>
                    <a:pt x="0" y="1190"/>
                    <a:pt x="177" y="1484"/>
                  </a:cubicBezTo>
                  <a:cubicBezTo>
                    <a:pt x="440" y="1965"/>
                    <a:pt x="2348" y="2399"/>
                    <a:pt x="2348" y="2399"/>
                  </a:cubicBezTo>
                  <a:lnTo>
                    <a:pt x="4225" y="306"/>
                  </a:lnTo>
                  <a:lnTo>
                    <a:pt x="2503" y="11"/>
                  </a:lnTo>
                  <a:cubicBezTo>
                    <a:pt x="2448" y="4"/>
                    <a:pt x="2393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2480225" y="4479975"/>
              <a:ext cx="61300" cy="47725"/>
            </a:xfrm>
            <a:custGeom>
              <a:rect b="b" l="l" r="r" t="t"/>
              <a:pathLst>
                <a:path extrusionOk="0" h="1909" w="2452">
                  <a:moveTo>
                    <a:pt x="2095" y="1"/>
                  </a:moveTo>
                  <a:cubicBezTo>
                    <a:pt x="2079" y="47"/>
                    <a:pt x="2064" y="63"/>
                    <a:pt x="2033" y="94"/>
                  </a:cubicBezTo>
                  <a:cubicBezTo>
                    <a:pt x="2079" y="78"/>
                    <a:pt x="2141" y="47"/>
                    <a:pt x="2172" y="16"/>
                  </a:cubicBezTo>
                  <a:lnTo>
                    <a:pt x="2095" y="1"/>
                  </a:lnTo>
                  <a:close/>
                  <a:moveTo>
                    <a:pt x="1009" y="466"/>
                  </a:moveTo>
                  <a:cubicBezTo>
                    <a:pt x="993" y="528"/>
                    <a:pt x="978" y="590"/>
                    <a:pt x="978" y="637"/>
                  </a:cubicBezTo>
                  <a:cubicBezTo>
                    <a:pt x="978" y="699"/>
                    <a:pt x="993" y="761"/>
                    <a:pt x="1009" y="823"/>
                  </a:cubicBezTo>
                  <a:cubicBezTo>
                    <a:pt x="1056" y="714"/>
                    <a:pt x="1056" y="590"/>
                    <a:pt x="1009" y="466"/>
                  </a:cubicBezTo>
                  <a:close/>
                  <a:moveTo>
                    <a:pt x="2188" y="1009"/>
                  </a:moveTo>
                  <a:lnTo>
                    <a:pt x="2188" y="1009"/>
                  </a:lnTo>
                  <a:cubicBezTo>
                    <a:pt x="2219" y="1071"/>
                    <a:pt x="2250" y="1133"/>
                    <a:pt x="2296" y="1164"/>
                  </a:cubicBezTo>
                  <a:cubicBezTo>
                    <a:pt x="2327" y="1211"/>
                    <a:pt x="2389" y="1242"/>
                    <a:pt x="2451" y="1257"/>
                  </a:cubicBezTo>
                  <a:cubicBezTo>
                    <a:pt x="2436" y="1211"/>
                    <a:pt x="2389" y="1149"/>
                    <a:pt x="2358" y="1102"/>
                  </a:cubicBezTo>
                  <a:cubicBezTo>
                    <a:pt x="2312" y="1071"/>
                    <a:pt x="2250" y="1024"/>
                    <a:pt x="2188" y="1009"/>
                  </a:cubicBezTo>
                  <a:close/>
                  <a:moveTo>
                    <a:pt x="1" y="1211"/>
                  </a:moveTo>
                  <a:lnTo>
                    <a:pt x="1" y="1211"/>
                  </a:lnTo>
                  <a:cubicBezTo>
                    <a:pt x="32" y="1257"/>
                    <a:pt x="63" y="1319"/>
                    <a:pt x="94" y="1366"/>
                  </a:cubicBezTo>
                  <a:cubicBezTo>
                    <a:pt x="140" y="1397"/>
                    <a:pt x="203" y="1428"/>
                    <a:pt x="249" y="1459"/>
                  </a:cubicBezTo>
                  <a:cubicBezTo>
                    <a:pt x="234" y="1397"/>
                    <a:pt x="203" y="1335"/>
                    <a:pt x="156" y="1304"/>
                  </a:cubicBezTo>
                  <a:cubicBezTo>
                    <a:pt x="125" y="1257"/>
                    <a:pt x="63" y="1226"/>
                    <a:pt x="1" y="1211"/>
                  </a:cubicBezTo>
                  <a:close/>
                  <a:moveTo>
                    <a:pt x="1242" y="1831"/>
                  </a:moveTo>
                  <a:cubicBezTo>
                    <a:pt x="1195" y="1831"/>
                    <a:pt x="1133" y="1847"/>
                    <a:pt x="1071" y="1862"/>
                  </a:cubicBezTo>
                  <a:cubicBezTo>
                    <a:pt x="1133" y="1878"/>
                    <a:pt x="1195" y="1909"/>
                    <a:pt x="1242" y="1909"/>
                  </a:cubicBezTo>
                  <a:cubicBezTo>
                    <a:pt x="1304" y="1909"/>
                    <a:pt x="1366" y="1909"/>
                    <a:pt x="1412" y="1862"/>
                  </a:cubicBezTo>
                  <a:cubicBezTo>
                    <a:pt x="1366" y="1831"/>
                    <a:pt x="1304" y="1831"/>
                    <a:pt x="1242" y="1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2499050" y="4479350"/>
              <a:ext cx="32400" cy="9375"/>
            </a:xfrm>
            <a:custGeom>
              <a:rect b="b" l="l" r="r" t="t"/>
              <a:pathLst>
                <a:path extrusionOk="0" h="375" w="1296">
                  <a:moveTo>
                    <a:pt x="1108" y="1"/>
                  </a:moveTo>
                  <a:cubicBezTo>
                    <a:pt x="719" y="1"/>
                    <a:pt x="329" y="124"/>
                    <a:pt x="8" y="352"/>
                  </a:cubicBezTo>
                  <a:cubicBezTo>
                    <a:pt x="178" y="259"/>
                    <a:pt x="799" y="26"/>
                    <a:pt x="1295" y="10"/>
                  </a:cubicBezTo>
                  <a:cubicBezTo>
                    <a:pt x="1233" y="4"/>
                    <a:pt x="1171" y="1"/>
                    <a:pt x="1108" y="1"/>
                  </a:cubicBezTo>
                  <a:close/>
                  <a:moveTo>
                    <a:pt x="8" y="352"/>
                  </a:moveTo>
                  <a:lnTo>
                    <a:pt x="8" y="352"/>
                  </a:lnTo>
                  <a:cubicBezTo>
                    <a:pt x="0" y="367"/>
                    <a:pt x="0" y="375"/>
                    <a:pt x="2" y="375"/>
                  </a:cubicBezTo>
                  <a:cubicBezTo>
                    <a:pt x="4" y="375"/>
                    <a:pt x="8" y="367"/>
                    <a:pt x="8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514475" y="4487350"/>
              <a:ext cx="39850" cy="43800"/>
            </a:xfrm>
            <a:custGeom>
              <a:rect b="b" l="l" r="r" t="t"/>
              <a:pathLst>
                <a:path extrusionOk="0" h="1752" w="1594">
                  <a:moveTo>
                    <a:pt x="1593" y="1"/>
                  </a:moveTo>
                  <a:cubicBezTo>
                    <a:pt x="1469" y="109"/>
                    <a:pt x="1345" y="233"/>
                    <a:pt x="1236" y="373"/>
                  </a:cubicBezTo>
                  <a:cubicBezTo>
                    <a:pt x="1019" y="574"/>
                    <a:pt x="833" y="807"/>
                    <a:pt x="616" y="1040"/>
                  </a:cubicBezTo>
                  <a:cubicBezTo>
                    <a:pt x="414" y="1272"/>
                    <a:pt x="213" y="1505"/>
                    <a:pt x="11" y="1738"/>
                  </a:cubicBezTo>
                  <a:cubicBezTo>
                    <a:pt x="151" y="1629"/>
                    <a:pt x="259" y="1489"/>
                    <a:pt x="383" y="1381"/>
                  </a:cubicBezTo>
                  <a:cubicBezTo>
                    <a:pt x="585" y="1164"/>
                    <a:pt x="787" y="931"/>
                    <a:pt x="1004" y="698"/>
                  </a:cubicBezTo>
                  <a:cubicBezTo>
                    <a:pt x="1190" y="466"/>
                    <a:pt x="1407" y="233"/>
                    <a:pt x="1593" y="1"/>
                  </a:cubicBezTo>
                  <a:close/>
                  <a:moveTo>
                    <a:pt x="11" y="1738"/>
                  </a:moveTo>
                  <a:cubicBezTo>
                    <a:pt x="1" y="1738"/>
                    <a:pt x="4" y="1751"/>
                    <a:pt x="8" y="1751"/>
                  </a:cubicBezTo>
                  <a:cubicBezTo>
                    <a:pt x="10" y="1751"/>
                    <a:pt x="11" y="1748"/>
                    <a:pt x="11" y="1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2527925" y="4479950"/>
              <a:ext cx="46950" cy="8200"/>
            </a:xfrm>
            <a:custGeom>
              <a:rect b="b" l="l" r="r" t="t"/>
              <a:pathLst>
                <a:path extrusionOk="0" h="328" w="1878">
                  <a:moveTo>
                    <a:pt x="84" y="0"/>
                  </a:moveTo>
                  <a:cubicBezTo>
                    <a:pt x="56" y="0"/>
                    <a:pt x="28" y="1"/>
                    <a:pt x="1" y="2"/>
                  </a:cubicBezTo>
                  <a:lnTo>
                    <a:pt x="16" y="17"/>
                  </a:lnTo>
                  <a:cubicBezTo>
                    <a:pt x="21" y="17"/>
                    <a:pt x="27" y="17"/>
                    <a:pt x="34" y="17"/>
                  </a:cubicBezTo>
                  <a:cubicBezTo>
                    <a:pt x="304" y="17"/>
                    <a:pt x="1710" y="312"/>
                    <a:pt x="1831" y="312"/>
                  </a:cubicBezTo>
                  <a:cubicBezTo>
                    <a:pt x="1831" y="312"/>
                    <a:pt x="1831" y="315"/>
                    <a:pt x="1830" y="318"/>
                  </a:cubicBezTo>
                  <a:lnTo>
                    <a:pt x="1830" y="318"/>
                  </a:lnTo>
                  <a:lnTo>
                    <a:pt x="1862" y="297"/>
                  </a:lnTo>
                  <a:cubicBezTo>
                    <a:pt x="1877" y="297"/>
                    <a:pt x="1877" y="297"/>
                    <a:pt x="1862" y="281"/>
                  </a:cubicBezTo>
                  <a:cubicBezTo>
                    <a:pt x="1738" y="235"/>
                    <a:pt x="1629" y="219"/>
                    <a:pt x="1505" y="203"/>
                  </a:cubicBezTo>
                  <a:lnTo>
                    <a:pt x="1164" y="141"/>
                  </a:lnTo>
                  <a:cubicBezTo>
                    <a:pt x="946" y="98"/>
                    <a:pt x="485" y="0"/>
                    <a:pt x="84" y="0"/>
                  </a:cubicBezTo>
                  <a:close/>
                  <a:moveTo>
                    <a:pt x="1830" y="318"/>
                  </a:moveTo>
                  <a:lnTo>
                    <a:pt x="1815" y="328"/>
                  </a:lnTo>
                  <a:cubicBezTo>
                    <a:pt x="1824" y="328"/>
                    <a:pt x="1828" y="322"/>
                    <a:pt x="1830" y="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2503500" y="4532725"/>
              <a:ext cx="28325" cy="7000"/>
            </a:xfrm>
            <a:custGeom>
              <a:rect b="b" l="l" r="r" t="t"/>
              <a:pathLst>
                <a:path extrusionOk="0" h="280" w="1133">
                  <a:moveTo>
                    <a:pt x="0" y="0"/>
                  </a:moveTo>
                  <a:lnTo>
                    <a:pt x="0" y="0"/>
                  </a:lnTo>
                  <a:cubicBezTo>
                    <a:pt x="140" y="78"/>
                    <a:pt x="295" y="140"/>
                    <a:pt x="466" y="155"/>
                  </a:cubicBezTo>
                  <a:cubicBezTo>
                    <a:pt x="621" y="217"/>
                    <a:pt x="776" y="264"/>
                    <a:pt x="947" y="279"/>
                  </a:cubicBezTo>
                  <a:lnTo>
                    <a:pt x="978" y="279"/>
                  </a:lnTo>
                  <a:cubicBezTo>
                    <a:pt x="1024" y="217"/>
                    <a:pt x="1086" y="140"/>
                    <a:pt x="1133" y="78"/>
                  </a:cubicBezTo>
                  <a:lnTo>
                    <a:pt x="1133" y="78"/>
                  </a:lnTo>
                  <a:lnTo>
                    <a:pt x="953" y="258"/>
                  </a:lnTo>
                  <a:lnTo>
                    <a:pt x="953" y="258"/>
                  </a:lnTo>
                  <a:cubicBezTo>
                    <a:pt x="635" y="180"/>
                    <a:pt x="318" y="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565525" y="4349250"/>
              <a:ext cx="35700" cy="46675"/>
            </a:xfrm>
            <a:custGeom>
              <a:rect b="b" l="l" r="r" t="t"/>
              <a:pathLst>
                <a:path extrusionOk="0" h="1867" w="1428">
                  <a:moveTo>
                    <a:pt x="286" y="0"/>
                  </a:moveTo>
                  <a:cubicBezTo>
                    <a:pt x="282" y="0"/>
                    <a:pt x="280" y="1"/>
                    <a:pt x="280" y="3"/>
                  </a:cubicBezTo>
                  <a:cubicBezTo>
                    <a:pt x="265" y="189"/>
                    <a:pt x="203" y="406"/>
                    <a:pt x="156" y="577"/>
                  </a:cubicBezTo>
                  <a:cubicBezTo>
                    <a:pt x="63" y="887"/>
                    <a:pt x="1" y="1135"/>
                    <a:pt x="1" y="1166"/>
                  </a:cubicBezTo>
                  <a:cubicBezTo>
                    <a:pt x="135" y="1509"/>
                    <a:pt x="584" y="1866"/>
                    <a:pt x="853" y="1866"/>
                  </a:cubicBezTo>
                  <a:cubicBezTo>
                    <a:pt x="864" y="1866"/>
                    <a:pt x="875" y="1866"/>
                    <a:pt x="885" y="1864"/>
                  </a:cubicBezTo>
                  <a:cubicBezTo>
                    <a:pt x="1164" y="1818"/>
                    <a:pt x="1211" y="1446"/>
                    <a:pt x="1195" y="1290"/>
                  </a:cubicBezTo>
                  <a:lnTo>
                    <a:pt x="1195" y="1275"/>
                  </a:lnTo>
                  <a:lnTo>
                    <a:pt x="1195" y="1197"/>
                  </a:lnTo>
                  <a:cubicBezTo>
                    <a:pt x="1242" y="949"/>
                    <a:pt x="1319" y="717"/>
                    <a:pt x="1428" y="484"/>
                  </a:cubicBezTo>
                  <a:cubicBezTo>
                    <a:pt x="1428" y="484"/>
                    <a:pt x="375" y="0"/>
                    <a:pt x="286" y="0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2573675" y="4349700"/>
              <a:ext cx="27950" cy="31600"/>
            </a:xfrm>
            <a:custGeom>
              <a:rect b="b" l="l" r="r" t="t"/>
              <a:pathLst>
                <a:path extrusionOk="0" h="1264" w="1118">
                  <a:moveTo>
                    <a:pt x="1" y="1"/>
                  </a:moveTo>
                  <a:cubicBezTo>
                    <a:pt x="1" y="218"/>
                    <a:pt x="63" y="1117"/>
                    <a:pt x="761" y="1257"/>
                  </a:cubicBezTo>
                  <a:cubicBezTo>
                    <a:pt x="792" y="1257"/>
                    <a:pt x="816" y="1264"/>
                    <a:pt x="842" y="1264"/>
                  </a:cubicBezTo>
                  <a:cubicBezTo>
                    <a:pt x="855" y="1264"/>
                    <a:pt x="869" y="1262"/>
                    <a:pt x="885" y="1257"/>
                  </a:cubicBezTo>
                  <a:cubicBezTo>
                    <a:pt x="869" y="1241"/>
                    <a:pt x="885" y="1195"/>
                    <a:pt x="885" y="1179"/>
                  </a:cubicBezTo>
                  <a:cubicBezTo>
                    <a:pt x="916" y="931"/>
                    <a:pt x="1009" y="699"/>
                    <a:pt x="1117" y="466"/>
                  </a:cubicBezTo>
                  <a:cubicBezTo>
                    <a:pt x="1117" y="466"/>
                    <a:pt x="218" y="47"/>
                    <a:pt x="1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2568650" y="4296875"/>
              <a:ext cx="55850" cy="73975"/>
            </a:xfrm>
            <a:custGeom>
              <a:rect b="b" l="l" r="r" t="t"/>
              <a:pathLst>
                <a:path extrusionOk="0" h="2959" w="2234">
                  <a:moveTo>
                    <a:pt x="1130" y="1"/>
                  </a:moveTo>
                  <a:cubicBezTo>
                    <a:pt x="741" y="1"/>
                    <a:pt x="341" y="200"/>
                    <a:pt x="171" y="578"/>
                  </a:cubicBezTo>
                  <a:cubicBezTo>
                    <a:pt x="0" y="981"/>
                    <a:pt x="47" y="2253"/>
                    <a:pt x="326" y="2563"/>
                  </a:cubicBezTo>
                  <a:cubicBezTo>
                    <a:pt x="544" y="2808"/>
                    <a:pt x="865" y="2959"/>
                    <a:pt x="1178" y="2959"/>
                  </a:cubicBezTo>
                  <a:cubicBezTo>
                    <a:pt x="1423" y="2959"/>
                    <a:pt x="1662" y="2867"/>
                    <a:pt x="1846" y="2656"/>
                  </a:cubicBezTo>
                  <a:cubicBezTo>
                    <a:pt x="2233" y="2191"/>
                    <a:pt x="2109" y="547"/>
                    <a:pt x="1799" y="252"/>
                  </a:cubicBezTo>
                  <a:cubicBezTo>
                    <a:pt x="1623" y="83"/>
                    <a:pt x="1379" y="1"/>
                    <a:pt x="1130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2594225" y="4333025"/>
              <a:ext cx="2325" cy="6625"/>
            </a:xfrm>
            <a:custGeom>
              <a:rect b="b" l="l" r="r" t="t"/>
              <a:pathLst>
                <a:path extrusionOk="0" h="265" w="93">
                  <a:moveTo>
                    <a:pt x="78" y="1"/>
                  </a:moveTo>
                  <a:lnTo>
                    <a:pt x="1" y="233"/>
                  </a:lnTo>
                  <a:cubicBezTo>
                    <a:pt x="5" y="233"/>
                    <a:pt x="8" y="232"/>
                    <a:pt x="12" y="231"/>
                  </a:cubicBezTo>
                  <a:lnTo>
                    <a:pt x="12" y="231"/>
                  </a:lnTo>
                  <a:lnTo>
                    <a:pt x="1" y="264"/>
                  </a:lnTo>
                  <a:cubicBezTo>
                    <a:pt x="30" y="247"/>
                    <a:pt x="49" y="222"/>
                    <a:pt x="60" y="193"/>
                  </a:cubicBezTo>
                  <a:lnTo>
                    <a:pt x="60" y="193"/>
                  </a:lnTo>
                  <a:cubicBezTo>
                    <a:pt x="49" y="211"/>
                    <a:pt x="33" y="224"/>
                    <a:pt x="12" y="231"/>
                  </a:cubicBezTo>
                  <a:lnTo>
                    <a:pt x="12" y="231"/>
                  </a:lnTo>
                  <a:lnTo>
                    <a:pt x="78" y="32"/>
                  </a:lnTo>
                  <a:lnTo>
                    <a:pt x="78" y="32"/>
                  </a:lnTo>
                  <a:cubicBezTo>
                    <a:pt x="78" y="89"/>
                    <a:pt x="78" y="147"/>
                    <a:pt x="60" y="193"/>
                  </a:cubicBezTo>
                  <a:lnTo>
                    <a:pt x="60" y="193"/>
                  </a:lnTo>
                  <a:cubicBezTo>
                    <a:pt x="92" y="142"/>
                    <a:pt x="89" y="56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2590750" y="4331100"/>
              <a:ext cx="6600" cy="7000"/>
            </a:xfrm>
            <a:custGeom>
              <a:rect b="b" l="l" r="r" t="t"/>
              <a:pathLst>
                <a:path extrusionOk="0" h="280" w="264">
                  <a:moveTo>
                    <a:pt x="140" y="0"/>
                  </a:moveTo>
                  <a:cubicBezTo>
                    <a:pt x="0" y="0"/>
                    <a:pt x="0" y="279"/>
                    <a:pt x="140" y="279"/>
                  </a:cubicBezTo>
                  <a:cubicBezTo>
                    <a:pt x="143" y="280"/>
                    <a:pt x="146" y="280"/>
                    <a:pt x="149" y="280"/>
                  </a:cubicBezTo>
                  <a:cubicBezTo>
                    <a:pt x="264" y="280"/>
                    <a:pt x="261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608975" y="4333025"/>
              <a:ext cx="2725" cy="5450"/>
            </a:xfrm>
            <a:custGeom>
              <a:rect b="b" l="l" r="r" t="t"/>
              <a:pathLst>
                <a:path extrusionOk="0" h="218" w="109">
                  <a:moveTo>
                    <a:pt x="16" y="1"/>
                  </a:moveTo>
                  <a:cubicBezTo>
                    <a:pt x="0" y="109"/>
                    <a:pt x="16" y="218"/>
                    <a:pt x="109" y="218"/>
                  </a:cubicBezTo>
                  <a:cubicBezTo>
                    <a:pt x="31" y="202"/>
                    <a:pt x="16" y="109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608200" y="4331075"/>
              <a:ext cx="6900" cy="7025"/>
            </a:xfrm>
            <a:custGeom>
              <a:rect b="b" l="l" r="r" t="t"/>
              <a:pathLst>
                <a:path extrusionOk="0" h="281" w="276">
                  <a:moveTo>
                    <a:pt x="135" y="1"/>
                  </a:moveTo>
                  <a:cubicBezTo>
                    <a:pt x="132" y="1"/>
                    <a:pt x="128" y="1"/>
                    <a:pt x="124" y="1"/>
                  </a:cubicBezTo>
                  <a:cubicBezTo>
                    <a:pt x="3" y="1"/>
                    <a:pt x="0" y="281"/>
                    <a:pt x="129" y="281"/>
                  </a:cubicBezTo>
                  <a:cubicBezTo>
                    <a:pt x="133" y="281"/>
                    <a:pt x="136" y="281"/>
                    <a:pt x="140" y="280"/>
                  </a:cubicBezTo>
                  <a:cubicBezTo>
                    <a:pt x="275" y="265"/>
                    <a:pt x="264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2588425" y="4323100"/>
              <a:ext cx="8150" cy="5300"/>
            </a:xfrm>
            <a:custGeom>
              <a:rect b="b" l="l" r="r" t="t"/>
              <a:pathLst>
                <a:path extrusionOk="0" h="212" w="326">
                  <a:moveTo>
                    <a:pt x="195" y="1"/>
                  </a:moveTo>
                  <a:cubicBezTo>
                    <a:pt x="176" y="1"/>
                    <a:pt x="157" y="4"/>
                    <a:pt x="140" y="10"/>
                  </a:cubicBezTo>
                  <a:cubicBezTo>
                    <a:pt x="78" y="41"/>
                    <a:pt x="31" y="57"/>
                    <a:pt x="16" y="119"/>
                  </a:cubicBezTo>
                  <a:cubicBezTo>
                    <a:pt x="0" y="150"/>
                    <a:pt x="16" y="165"/>
                    <a:pt x="31" y="196"/>
                  </a:cubicBezTo>
                  <a:cubicBezTo>
                    <a:pt x="78" y="212"/>
                    <a:pt x="93" y="212"/>
                    <a:pt x="124" y="212"/>
                  </a:cubicBezTo>
                  <a:cubicBezTo>
                    <a:pt x="155" y="196"/>
                    <a:pt x="186" y="196"/>
                    <a:pt x="217" y="165"/>
                  </a:cubicBezTo>
                  <a:cubicBezTo>
                    <a:pt x="248" y="165"/>
                    <a:pt x="295" y="134"/>
                    <a:pt x="310" y="119"/>
                  </a:cubicBezTo>
                  <a:cubicBezTo>
                    <a:pt x="326" y="88"/>
                    <a:pt x="310" y="57"/>
                    <a:pt x="295" y="41"/>
                  </a:cubicBezTo>
                  <a:cubicBezTo>
                    <a:pt x="265" y="12"/>
                    <a:pt x="230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607800" y="4320750"/>
              <a:ext cx="7775" cy="4550"/>
            </a:xfrm>
            <a:custGeom>
              <a:rect b="b" l="l" r="r" t="t"/>
              <a:pathLst>
                <a:path extrusionOk="0" h="182" w="311">
                  <a:moveTo>
                    <a:pt x="104" y="1"/>
                  </a:moveTo>
                  <a:cubicBezTo>
                    <a:pt x="76" y="1"/>
                    <a:pt x="43" y="8"/>
                    <a:pt x="16" y="26"/>
                  </a:cubicBezTo>
                  <a:cubicBezTo>
                    <a:pt x="1" y="57"/>
                    <a:pt x="1" y="88"/>
                    <a:pt x="16" y="104"/>
                  </a:cubicBezTo>
                  <a:cubicBezTo>
                    <a:pt x="47" y="151"/>
                    <a:pt x="78" y="166"/>
                    <a:pt x="125" y="166"/>
                  </a:cubicBezTo>
                  <a:cubicBezTo>
                    <a:pt x="156" y="166"/>
                    <a:pt x="202" y="182"/>
                    <a:pt x="233" y="182"/>
                  </a:cubicBezTo>
                  <a:cubicBezTo>
                    <a:pt x="249" y="182"/>
                    <a:pt x="280" y="182"/>
                    <a:pt x="264" y="166"/>
                  </a:cubicBezTo>
                  <a:cubicBezTo>
                    <a:pt x="311" y="151"/>
                    <a:pt x="311" y="104"/>
                    <a:pt x="295" y="88"/>
                  </a:cubicBezTo>
                  <a:cubicBezTo>
                    <a:pt x="249" y="57"/>
                    <a:pt x="218" y="11"/>
                    <a:pt x="156" y="11"/>
                  </a:cubicBezTo>
                  <a:cubicBezTo>
                    <a:pt x="143" y="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595000" y="4353200"/>
              <a:ext cx="4675" cy="2100"/>
            </a:xfrm>
            <a:custGeom>
              <a:rect b="b" l="l" r="r" t="t"/>
              <a:pathLst>
                <a:path extrusionOk="0" h="84" w="187">
                  <a:moveTo>
                    <a:pt x="16" y="0"/>
                  </a:moveTo>
                  <a:lnTo>
                    <a:pt x="156" y="31"/>
                  </a:lnTo>
                  <a:cubicBezTo>
                    <a:pt x="140" y="47"/>
                    <a:pt x="125" y="47"/>
                    <a:pt x="94" y="47"/>
                  </a:cubicBezTo>
                  <a:cubicBezTo>
                    <a:pt x="47" y="31"/>
                    <a:pt x="32" y="16"/>
                    <a:pt x="16" y="0"/>
                  </a:cubicBezTo>
                  <a:close/>
                  <a:moveTo>
                    <a:pt x="1" y="0"/>
                  </a:moveTo>
                  <a:cubicBezTo>
                    <a:pt x="1" y="31"/>
                    <a:pt x="32" y="78"/>
                    <a:pt x="63" y="78"/>
                  </a:cubicBezTo>
                  <a:cubicBezTo>
                    <a:pt x="78" y="82"/>
                    <a:pt x="92" y="84"/>
                    <a:pt x="104" y="84"/>
                  </a:cubicBezTo>
                  <a:cubicBezTo>
                    <a:pt x="140" y="84"/>
                    <a:pt x="164" y="66"/>
                    <a:pt x="187" y="31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2597725" y="4324900"/>
              <a:ext cx="12125" cy="25225"/>
            </a:xfrm>
            <a:custGeom>
              <a:rect b="b" l="l" r="r" t="t"/>
              <a:pathLst>
                <a:path extrusionOk="0" h="1009" w="485">
                  <a:moveTo>
                    <a:pt x="341" y="0"/>
                  </a:moveTo>
                  <a:cubicBezTo>
                    <a:pt x="341" y="279"/>
                    <a:pt x="404" y="543"/>
                    <a:pt x="419" y="822"/>
                  </a:cubicBezTo>
                  <a:cubicBezTo>
                    <a:pt x="388" y="791"/>
                    <a:pt x="326" y="776"/>
                    <a:pt x="295" y="776"/>
                  </a:cubicBezTo>
                  <a:cubicBezTo>
                    <a:pt x="295" y="776"/>
                    <a:pt x="310" y="977"/>
                    <a:pt x="310" y="993"/>
                  </a:cubicBezTo>
                  <a:cubicBezTo>
                    <a:pt x="186" y="977"/>
                    <a:pt x="93" y="931"/>
                    <a:pt x="0" y="869"/>
                  </a:cubicBezTo>
                  <a:lnTo>
                    <a:pt x="0" y="869"/>
                  </a:lnTo>
                  <a:cubicBezTo>
                    <a:pt x="31" y="931"/>
                    <a:pt x="109" y="993"/>
                    <a:pt x="186" y="1008"/>
                  </a:cubicBezTo>
                  <a:lnTo>
                    <a:pt x="326" y="1008"/>
                  </a:lnTo>
                  <a:cubicBezTo>
                    <a:pt x="326" y="1008"/>
                    <a:pt x="341" y="1008"/>
                    <a:pt x="341" y="993"/>
                  </a:cubicBezTo>
                  <a:lnTo>
                    <a:pt x="341" y="838"/>
                  </a:lnTo>
                  <a:cubicBezTo>
                    <a:pt x="365" y="849"/>
                    <a:pt x="442" y="879"/>
                    <a:pt x="471" y="879"/>
                  </a:cubicBezTo>
                  <a:cubicBezTo>
                    <a:pt x="480" y="879"/>
                    <a:pt x="485" y="876"/>
                    <a:pt x="481" y="869"/>
                  </a:cubicBezTo>
                  <a:cubicBezTo>
                    <a:pt x="466" y="589"/>
                    <a:pt x="419" y="295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2596175" y="4346600"/>
              <a:ext cx="7775" cy="5750"/>
            </a:xfrm>
            <a:custGeom>
              <a:rect b="b" l="l" r="r" t="t"/>
              <a:pathLst>
                <a:path extrusionOk="0" h="230" w="311">
                  <a:moveTo>
                    <a:pt x="62" y="1"/>
                  </a:moveTo>
                  <a:cubicBezTo>
                    <a:pt x="47" y="32"/>
                    <a:pt x="16" y="63"/>
                    <a:pt x="16" y="78"/>
                  </a:cubicBezTo>
                  <a:cubicBezTo>
                    <a:pt x="0" y="140"/>
                    <a:pt x="0" y="202"/>
                    <a:pt x="78" y="218"/>
                  </a:cubicBezTo>
                  <a:cubicBezTo>
                    <a:pt x="101" y="225"/>
                    <a:pt x="117" y="229"/>
                    <a:pt x="130" y="229"/>
                  </a:cubicBezTo>
                  <a:cubicBezTo>
                    <a:pt x="144" y="229"/>
                    <a:pt x="155" y="225"/>
                    <a:pt x="171" y="218"/>
                  </a:cubicBezTo>
                  <a:cubicBezTo>
                    <a:pt x="233" y="187"/>
                    <a:pt x="279" y="140"/>
                    <a:pt x="310" y="109"/>
                  </a:cubicBezTo>
                  <a:cubicBezTo>
                    <a:pt x="217" y="109"/>
                    <a:pt x="140" y="6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596175" y="4348550"/>
              <a:ext cx="4275" cy="3800"/>
            </a:xfrm>
            <a:custGeom>
              <a:rect b="b" l="l" r="r" t="t"/>
              <a:pathLst>
                <a:path extrusionOk="0" h="152" w="171">
                  <a:moveTo>
                    <a:pt x="16" y="0"/>
                  </a:moveTo>
                  <a:cubicBezTo>
                    <a:pt x="0" y="62"/>
                    <a:pt x="0" y="124"/>
                    <a:pt x="78" y="140"/>
                  </a:cubicBezTo>
                  <a:cubicBezTo>
                    <a:pt x="93" y="147"/>
                    <a:pt x="109" y="151"/>
                    <a:pt x="124" y="151"/>
                  </a:cubicBezTo>
                  <a:cubicBezTo>
                    <a:pt x="140" y="151"/>
                    <a:pt x="155" y="147"/>
                    <a:pt x="171" y="140"/>
                  </a:cubicBezTo>
                  <a:cubicBezTo>
                    <a:pt x="155" y="62"/>
                    <a:pt x="93" y="0"/>
                    <a:pt x="1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562425" y="4286875"/>
              <a:ext cx="66725" cy="51600"/>
            </a:xfrm>
            <a:custGeom>
              <a:rect b="b" l="l" r="r" t="t"/>
              <a:pathLst>
                <a:path extrusionOk="0" h="2064" w="2669">
                  <a:moveTo>
                    <a:pt x="1910" y="1"/>
                  </a:moveTo>
                  <a:cubicBezTo>
                    <a:pt x="1606" y="1"/>
                    <a:pt x="1366" y="249"/>
                    <a:pt x="1366" y="249"/>
                  </a:cubicBezTo>
                  <a:cubicBezTo>
                    <a:pt x="1366" y="249"/>
                    <a:pt x="1175" y="195"/>
                    <a:pt x="970" y="195"/>
                  </a:cubicBezTo>
                  <a:cubicBezTo>
                    <a:pt x="845" y="195"/>
                    <a:pt x="715" y="216"/>
                    <a:pt x="621" y="280"/>
                  </a:cubicBezTo>
                  <a:cubicBezTo>
                    <a:pt x="482" y="358"/>
                    <a:pt x="404" y="513"/>
                    <a:pt x="420" y="668"/>
                  </a:cubicBezTo>
                  <a:cubicBezTo>
                    <a:pt x="420" y="668"/>
                    <a:pt x="156" y="746"/>
                    <a:pt x="109" y="916"/>
                  </a:cubicBezTo>
                  <a:cubicBezTo>
                    <a:pt x="1" y="1304"/>
                    <a:pt x="311" y="2064"/>
                    <a:pt x="311" y="2064"/>
                  </a:cubicBezTo>
                  <a:cubicBezTo>
                    <a:pt x="420" y="2048"/>
                    <a:pt x="497" y="1986"/>
                    <a:pt x="513" y="1909"/>
                  </a:cubicBezTo>
                  <a:cubicBezTo>
                    <a:pt x="621" y="1614"/>
                    <a:pt x="668" y="1335"/>
                    <a:pt x="668" y="1040"/>
                  </a:cubicBezTo>
                  <a:cubicBezTo>
                    <a:pt x="668" y="1040"/>
                    <a:pt x="1228" y="1256"/>
                    <a:pt x="1684" y="1256"/>
                  </a:cubicBezTo>
                  <a:cubicBezTo>
                    <a:pt x="1775" y="1256"/>
                    <a:pt x="1862" y="1247"/>
                    <a:pt x="1940" y="1226"/>
                  </a:cubicBezTo>
                  <a:cubicBezTo>
                    <a:pt x="2389" y="1118"/>
                    <a:pt x="2265" y="839"/>
                    <a:pt x="2265" y="839"/>
                  </a:cubicBezTo>
                  <a:cubicBezTo>
                    <a:pt x="2265" y="839"/>
                    <a:pt x="2669" y="358"/>
                    <a:pt x="2219" y="94"/>
                  </a:cubicBezTo>
                  <a:cubicBezTo>
                    <a:pt x="2113" y="26"/>
                    <a:pt x="2008" y="1"/>
                    <a:pt x="1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570975" y="4289700"/>
              <a:ext cx="28225" cy="15050"/>
            </a:xfrm>
            <a:custGeom>
              <a:rect b="b" l="l" r="r" t="t"/>
              <a:pathLst>
                <a:path extrusionOk="0" h="602" w="1129">
                  <a:moveTo>
                    <a:pt x="1101" y="136"/>
                  </a:moveTo>
                  <a:cubicBezTo>
                    <a:pt x="1112" y="141"/>
                    <a:pt x="1119" y="143"/>
                    <a:pt x="1122" y="143"/>
                  </a:cubicBezTo>
                  <a:cubicBezTo>
                    <a:pt x="1129" y="143"/>
                    <a:pt x="1122" y="136"/>
                    <a:pt x="1101" y="136"/>
                  </a:cubicBezTo>
                  <a:close/>
                  <a:moveTo>
                    <a:pt x="621" y="1"/>
                  </a:moveTo>
                  <a:cubicBezTo>
                    <a:pt x="566" y="1"/>
                    <a:pt x="512" y="4"/>
                    <a:pt x="465" y="12"/>
                  </a:cubicBezTo>
                  <a:cubicBezTo>
                    <a:pt x="279" y="28"/>
                    <a:pt x="109" y="152"/>
                    <a:pt x="62" y="322"/>
                  </a:cubicBezTo>
                  <a:cubicBezTo>
                    <a:pt x="16" y="415"/>
                    <a:pt x="31" y="524"/>
                    <a:pt x="78" y="602"/>
                  </a:cubicBezTo>
                  <a:cubicBezTo>
                    <a:pt x="0" y="446"/>
                    <a:pt x="78" y="245"/>
                    <a:pt x="217" y="152"/>
                  </a:cubicBezTo>
                  <a:cubicBezTo>
                    <a:pt x="331" y="84"/>
                    <a:pt x="461" y="40"/>
                    <a:pt x="589" y="40"/>
                  </a:cubicBezTo>
                  <a:cubicBezTo>
                    <a:pt x="637" y="40"/>
                    <a:pt x="683" y="46"/>
                    <a:pt x="729" y="59"/>
                  </a:cubicBezTo>
                  <a:cubicBezTo>
                    <a:pt x="869" y="74"/>
                    <a:pt x="993" y="105"/>
                    <a:pt x="1101" y="136"/>
                  </a:cubicBezTo>
                  <a:cubicBezTo>
                    <a:pt x="1008" y="74"/>
                    <a:pt x="884" y="28"/>
                    <a:pt x="776" y="12"/>
                  </a:cubicBezTo>
                  <a:cubicBezTo>
                    <a:pt x="729" y="4"/>
                    <a:pt x="675" y="1"/>
                    <a:pt x="6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598500" y="4286125"/>
              <a:ext cx="27150" cy="23275"/>
            </a:xfrm>
            <a:custGeom>
              <a:rect b="b" l="l" r="r" t="t"/>
              <a:pathLst>
                <a:path extrusionOk="0" h="931" w="1086">
                  <a:moveTo>
                    <a:pt x="565" y="1"/>
                  </a:moveTo>
                  <a:cubicBezTo>
                    <a:pt x="517" y="1"/>
                    <a:pt x="468" y="6"/>
                    <a:pt x="419" y="16"/>
                  </a:cubicBezTo>
                  <a:cubicBezTo>
                    <a:pt x="264" y="62"/>
                    <a:pt x="124" y="124"/>
                    <a:pt x="0" y="233"/>
                  </a:cubicBezTo>
                  <a:cubicBezTo>
                    <a:pt x="150" y="104"/>
                    <a:pt x="337" y="35"/>
                    <a:pt x="525" y="35"/>
                  </a:cubicBezTo>
                  <a:cubicBezTo>
                    <a:pt x="610" y="35"/>
                    <a:pt x="694" y="49"/>
                    <a:pt x="776" y="78"/>
                  </a:cubicBezTo>
                  <a:cubicBezTo>
                    <a:pt x="900" y="124"/>
                    <a:pt x="1008" y="217"/>
                    <a:pt x="1055" y="326"/>
                  </a:cubicBezTo>
                  <a:cubicBezTo>
                    <a:pt x="1086" y="450"/>
                    <a:pt x="1055" y="589"/>
                    <a:pt x="977" y="682"/>
                  </a:cubicBezTo>
                  <a:cubicBezTo>
                    <a:pt x="884" y="791"/>
                    <a:pt x="760" y="900"/>
                    <a:pt x="621" y="931"/>
                  </a:cubicBezTo>
                  <a:cubicBezTo>
                    <a:pt x="760" y="900"/>
                    <a:pt x="884" y="822"/>
                    <a:pt x="977" y="714"/>
                  </a:cubicBezTo>
                  <a:cubicBezTo>
                    <a:pt x="1055" y="636"/>
                    <a:pt x="1086" y="512"/>
                    <a:pt x="1086" y="388"/>
                  </a:cubicBezTo>
                  <a:cubicBezTo>
                    <a:pt x="1070" y="248"/>
                    <a:pt x="977" y="140"/>
                    <a:pt x="853" y="78"/>
                  </a:cubicBezTo>
                  <a:cubicBezTo>
                    <a:pt x="769" y="25"/>
                    <a:pt x="669" y="1"/>
                    <a:pt x="5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575225" y="4309775"/>
              <a:ext cx="38675" cy="10475"/>
            </a:xfrm>
            <a:custGeom>
              <a:rect b="b" l="l" r="r" t="t"/>
              <a:pathLst>
                <a:path extrusionOk="0" h="419" w="1547">
                  <a:moveTo>
                    <a:pt x="1540" y="350"/>
                  </a:moveTo>
                  <a:cubicBezTo>
                    <a:pt x="1538" y="350"/>
                    <a:pt x="1536" y="352"/>
                    <a:pt x="1536" y="357"/>
                  </a:cubicBezTo>
                  <a:cubicBezTo>
                    <a:pt x="1547" y="357"/>
                    <a:pt x="1543" y="350"/>
                    <a:pt x="1540" y="350"/>
                  </a:cubicBezTo>
                  <a:close/>
                  <a:moveTo>
                    <a:pt x="1" y="0"/>
                  </a:moveTo>
                  <a:cubicBezTo>
                    <a:pt x="202" y="124"/>
                    <a:pt x="388" y="217"/>
                    <a:pt x="606" y="310"/>
                  </a:cubicBezTo>
                  <a:cubicBezTo>
                    <a:pt x="807" y="388"/>
                    <a:pt x="1009" y="419"/>
                    <a:pt x="1226" y="419"/>
                  </a:cubicBezTo>
                  <a:cubicBezTo>
                    <a:pt x="1319" y="419"/>
                    <a:pt x="1443" y="388"/>
                    <a:pt x="1536" y="357"/>
                  </a:cubicBezTo>
                  <a:lnTo>
                    <a:pt x="1536" y="357"/>
                  </a:lnTo>
                  <a:cubicBezTo>
                    <a:pt x="1443" y="372"/>
                    <a:pt x="1342" y="380"/>
                    <a:pt x="1240" y="380"/>
                  </a:cubicBezTo>
                  <a:cubicBezTo>
                    <a:pt x="1137" y="380"/>
                    <a:pt x="1032" y="372"/>
                    <a:pt x="931" y="357"/>
                  </a:cubicBezTo>
                  <a:cubicBezTo>
                    <a:pt x="714" y="310"/>
                    <a:pt x="528" y="264"/>
                    <a:pt x="326" y="155"/>
                  </a:cubicBezTo>
                  <a:cubicBezTo>
                    <a:pt x="218" y="109"/>
                    <a:pt x="109" y="6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561650" y="4328525"/>
              <a:ext cx="16325" cy="20350"/>
            </a:xfrm>
            <a:custGeom>
              <a:rect b="b" l="l" r="r" t="t"/>
              <a:pathLst>
                <a:path extrusionOk="0" h="814" w="653">
                  <a:moveTo>
                    <a:pt x="249" y="1"/>
                  </a:moveTo>
                  <a:cubicBezTo>
                    <a:pt x="233" y="1"/>
                    <a:pt x="218" y="4"/>
                    <a:pt x="203" y="10"/>
                  </a:cubicBezTo>
                  <a:cubicBezTo>
                    <a:pt x="1" y="88"/>
                    <a:pt x="156" y="693"/>
                    <a:pt x="358" y="786"/>
                  </a:cubicBezTo>
                  <a:cubicBezTo>
                    <a:pt x="387" y="805"/>
                    <a:pt x="421" y="814"/>
                    <a:pt x="455" y="814"/>
                  </a:cubicBezTo>
                  <a:cubicBezTo>
                    <a:pt x="531" y="814"/>
                    <a:pt x="610" y="772"/>
                    <a:pt x="652" y="708"/>
                  </a:cubicBezTo>
                  <a:lnTo>
                    <a:pt x="652" y="693"/>
                  </a:lnTo>
                  <a:lnTo>
                    <a:pt x="621" y="367"/>
                  </a:lnTo>
                  <a:cubicBezTo>
                    <a:pt x="621" y="367"/>
                    <a:pt x="425" y="1"/>
                    <a:pt x="249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568250" y="4333025"/>
              <a:ext cx="7775" cy="13000"/>
            </a:xfrm>
            <a:custGeom>
              <a:rect b="b" l="l" r="r" t="t"/>
              <a:pathLst>
                <a:path extrusionOk="0" h="520" w="311">
                  <a:moveTo>
                    <a:pt x="1" y="1"/>
                  </a:moveTo>
                  <a:lnTo>
                    <a:pt x="1" y="1"/>
                  </a:lnTo>
                  <a:cubicBezTo>
                    <a:pt x="125" y="109"/>
                    <a:pt x="202" y="233"/>
                    <a:pt x="249" y="388"/>
                  </a:cubicBezTo>
                  <a:cubicBezTo>
                    <a:pt x="226" y="355"/>
                    <a:pt x="188" y="329"/>
                    <a:pt x="145" y="329"/>
                  </a:cubicBezTo>
                  <a:cubicBezTo>
                    <a:pt x="136" y="329"/>
                    <a:pt x="128" y="330"/>
                    <a:pt x="119" y="333"/>
                  </a:cubicBezTo>
                  <a:lnTo>
                    <a:pt x="119" y="333"/>
                  </a:lnTo>
                  <a:cubicBezTo>
                    <a:pt x="114" y="332"/>
                    <a:pt x="110" y="332"/>
                    <a:pt x="105" y="332"/>
                  </a:cubicBezTo>
                  <a:cubicBezTo>
                    <a:pt x="91" y="332"/>
                    <a:pt x="77" y="335"/>
                    <a:pt x="63" y="342"/>
                  </a:cubicBezTo>
                  <a:lnTo>
                    <a:pt x="94" y="342"/>
                  </a:lnTo>
                  <a:cubicBezTo>
                    <a:pt x="102" y="338"/>
                    <a:pt x="110" y="335"/>
                    <a:pt x="119" y="333"/>
                  </a:cubicBezTo>
                  <a:lnTo>
                    <a:pt x="119" y="333"/>
                  </a:lnTo>
                  <a:cubicBezTo>
                    <a:pt x="159" y="338"/>
                    <a:pt x="191" y="367"/>
                    <a:pt x="202" y="388"/>
                  </a:cubicBezTo>
                  <a:lnTo>
                    <a:pt x="264" y="513"/>
                  </a:lnTo>
                  <a:cubicBezTo>
                    <a:pt x="264" y="518"/>
                    <a:pt x="268" y="519"/>
                    <a:pt x="272" y="519"/>
                  </a:cubicBezTo>
                  <a:cubicBezTo>
                    <a:pt x="280" y="519"/>
                    <a:pt x="290" y="513"/>
                    <a:pt x="280" y="513"/>
                  </a:cubicBezTo>
                  <a:cubicBezTo>
                    <a:pt x="311" y="342"/>
                    <a:pt x="187" y="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561275" y="4370650"/>
              <a:ext cx="38400" cy="41550"/>
            </a:xfrm>
            <a:custGeom>
              <a:rect b="b" l="l" r="r" t="t"/>
              <a:pathLst>
                <a:path extrusionOk="0" h="1662" w="1536">
                  <a:moveTo>
                    <a:pt x="249" y="0"/>
                  </a:moveTo>
                  <a:lnTo>
                    <a:pt x="0" y="264"/>
                  </a:lnTo>
                  <a:cubicBezTo>
                    <a:pt x="0" y="264"/>
                    <a:pt x="744" y="1662"/>
                    <a:pt x="789" y="1662"/>
                  </a:cubicBezTo>
                  <a:cubicBezTo>
                    <a:pt x="790" y="1662"/>
                    <a:pt x="791" y="1661"/>
                    <a:pt x="791" y="1660"/>
                  </a:cubicBezTo>
                  <a:lnTo>
                    <a:pt x="1117" y="1086"/>
                  </a:lnTo>
                  <a:lnTo>
                    <a:pt x="1505" y="1520"/>
                  </a:lnTo>
                  <a:lnTo>
                    <a:pt x="1536" y="465"/>
                  </a:lnTo>
                  <a:lnTo>
                    <a:pt x="1396" y="248"/>
                  </a:lnTo>
                  <a:lnTo>
                    <a:pt x="1086" y="931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561650" y="4378775"/>
              <a:ext cx="38025" cy="34550"/>
            </a:xfrm>
            <a:custGeom>
              <a:rect b="b" l="l" r="r" t="t"/>
              <a:pathLst>
                <a:path extrusionOk="0" h="1382" w="1521">
                  <a:moveTo>
                    <a:pt x="1" y="1"/>
                  </a:moveTo>
                  <a:cubicBezTo>
                    <a:pt x="125" y="249"/>
                    <a:pt x="745" y="1381"/>
                    <a:pt x="761" y="1381"/>
                  </a:cubicBezTo>
                  <a:cubicBezTo>
                    <a:pt x="869" y="1180"/>
                    <a:pt x="994" y="962"/>
                    <a:pt x="1087" y="761"/>
                  </a:cubicBezTo>
                  <a:cubicBezTo>
                    <a:pt x="1145" y="820"/>
                    <a:pt x="1456" y="1214"/>
                    <a:pt x="1487" y="1214"/>
                  </a:cubicBezTo>
                  <a:cubicBezTo>
                    <a:pt x="1489" y="1214"/>
                    <a:pt x="1490" y="1213"/>
                    <a:pt x="1490" y="1211"/>
                  </a:cubicBezTo>
                  <a:cubicBezTo>
                    <a:pt x="1521" y="1040"/>
                    <a:pt x="1521" y="854"/>
                    <a:pt x="1521" y="652"/>
                  </a:cubicBezTo>
                  <a:cubicBezTo>
                    <a:pt x="1521" y="482"/>
                    <a:pt x="1521" y="311"/>
                    <a:pt x="1490" y="140"/>
                  </a:cubicBezTo>
                  <a:cubicBezTo>
                    <a:pt x="1459" y="311"/>
                    <a:pt x="1459" y="962"/>
                    <a:pt x="1459" y="1118"/>
                  </a:cubicBezTo>
                  <a:cubicBezTo>
                    <a:pt x="1443" y="1102"/>
                    <a:pt x="1087" y="730"/>
                    <a:pt x="1087" y="730"/>
                  </a:cubicBezTo>
                  <a:cubicBezTo>
                    <a:pt x="1009" y="838"/>
                    <a:pt x="776" y="1257"/>
                    <a:pt x="776" y="1304"/>
                  </a:cubicBezTo>
                  <a:cubicBezTo>
                    <a:pt x="668" y="1071"/>
                    <a:pt x="172" y="23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121200" y="4294250"/>
              <a:ext cx="219075" cy="276100"/>
            </a:xfrm>
            <a:custGeom>
              <a:rect b="b" l="l" r="r" t="t"/>
              <a:pathLst>
                <a:path extrusionOk="0" h="11044" w="8763">
                  <a:moveTo>
                    <a:pt x="4389" y="1"/>
                  </a:moveTo>
                  <a:cubicBezTo>
                    <a:pt x="4389" y="1"/>
                    <a:pt x="2776" y="1521"/>
                    <a:pt x="0" y="2855"/>
                  </a:cubicBezTo>
                  <a:cubicBezTo>
                    <a:pt x="0" y="2855"/>
                    <a:pt x="636" y="7988"/>
                    <a:pt x="1691" y="9136"/>
                  </a:cubicBezTo>
                  <a:cubicBezTo>
                    <a:pt x="2947" y="10532"/>
                    <a:pt x="3877" y="10315"/>
                    <a:pt x="4389" y="11044"/>
                  </a:cubicBezTo>
                  <a:cubicBezTo>
                    <a:pt x="4901" y="10315"/>
                    <a:pt x="5816" y="10516"/>
                    <a:pt x="7072" y="9136"/>
                  </a:cubicBezTo>
                  <a:cubicBezTo>
                    <a:pt x="8127" y="7973"/>
                    <a:pt x="8763" y="2855"/>
                    <a:pt x="8763" y="2855"/>
                  </a:cubicBezTo>
                  <a:cubicBezTo>
                    <a:pt x="6033" y="1536"/>
                    <a:pt x="4420" y="47"/>
                    <a:pt x="4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121200" y="4294250"/>
              <a:ext cx="109750" cy="275325"/>
            </a:xfrm>
            <a:custGeom>
              <a:rect b="b" l="l" r="r" t="t"/>
              <a:pathLst>
                <a:path extrusionOk="0" h="11013" w="4390">
                  <a:moveTo>
                    <a:pt x="4389" y="1"/>
                  </a:moveTo>
                  <a:cubicBezTo>
                    <a:pt x="4389" y="1"/>
                    <a:pt x="2776" y="1521"/>
                    <a:pt x="0" y="2839"/>
                  </a:cubicBezTo>
                  <a:cubicBezTo>
                    <a:pt x="0" y="2839"/>
                    <a:pt x="636" y="7973"/>
                    <a:pt x="1691" y="9120"/>
                  </a:cubicBezTo>
                  <a:cubicBezTo>
                    <a:pt x="2947" y="10516"/>
                    <a:pt x="3877" y="10299"/>
                    <a:pt x="4389" y="11013"/>
                  </a:cubicBezTo>
                  <a:lnTo>
                    <a:pt x="4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2138250" y="4315575"/>
              <a:ext cx="184975" cy="232300"/>
            </a:xfrm>
            <a:custGeom>
              <a:rect b="b" l="l" r="r" t="t"/>
              <a:pathLst>
                <a:path extrusionOk="0" h="9292" w="7399">
                  <a:moveTo>
                    <a:pt x="3707" y="1"/>
                  </a:moveTo>
                  <a:cubicBezTo>
                    <a:pt x="3707" y="1"/>
                    <a:pt x="2342" y="1288"/>
                    <a:pt x="0" y="2405"/>
                  </a:cubicBezTo>
                  <a:cubicBezTo>
                    <a:pt x="0" y="2405"/>
                    <a:pt x="543" y="6732"/>
                    <a:pt x="1427" y="7709"/>
                  </a:cubicBezTo>
                  <a:cubicBezTo>
                    <a:pt x="2497" y="8872"/>
                    <a:pt x="3273" y="8686"/>
                    <a:pt x="3707" y="9291"/>
                  </a:cubicBezTo>
                  <a:cubicBezTo>
                    <a:pt x="4126" y="8686"/>
                    <a:pt x="4901" y="8872"/>
                    <a:pt x="5972" y="7709"/>
                  </a:cubicBezTo>
                  <a:cubicBezTo>
                    <a:pt x="6856" y="6732"/>
                    <a:pt x="7399" y="2405"/>
                    <a:pt x="7399" y="2405"/>
                  </a:cubicBezTo>
                  <a:cubicBezTo>
                    <a:pt x="5057" y="1288"/>
                    <a:pt x="3707" y="1"/>
                    <a:pt x="3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2230925" y="4315200"/>
              <a:ext cx="92300" cy="232675"/>
            </a:xfrm>
            <a:custGeom>
              <a:rect b="b" l="l" r="r" t="t"/>
              <a:pathLst>
                <a:path extrusionOk="0" h="9307" w="3692">
                  <a:moveTo>
                    <a:pt x="0" y="0"/>
                  </a:moveTo>
                  <a:lnTo>
                    <a:pt x="0" y="9306"/>
                  </a:lnTo>
                  <a:cubicBezTo>
                    <a:pt x="419" y="8701"/>
                    <a:pt x="1194" y="8887"/>
                    <a:pt x="2265" y="7724"/>
                  </a:cubicBezTo>
                  <a:cubicBezTo>
                    <a:pt x="3149" y="6747"/>
                    <a:pt x="3692" y="2420"/>
                    <a:pt x="3692" y="2420"/>
                  </a:cubicBezTo>
                  <a:cubicBezTo>
                    <a:pt x="1396" y="1319"/>
                    <a:pt x="31" y="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2203775" y="4376450"/>
              <a:ext cx="53525" cy="57425"/>
            </a:xfrm>
            <a:custGeom>
              <a:rect b="b" l="l" r="r" t="t"/>
              <a:pathLst>
                <a:path extrusionOk="0" h="2297" w="2141">
                  <a:moveTo>
                    <a:pt x="1086" y="1"/>
                  </a:moveTo>
                  <a:cubicBezTo>
                    <a:pt x="481" y="1"/>
                    <a:pt x="1" y="497"/>
                    <a:pt x="1" y="1133"/>
                  </a:cubicBezTo>
                  <a:lnTo>
                    <a:pt x="1" y="2296"/>
                  </a:lnTo>
                  <a:lnTo>
                    <a:pt x="311" y="2296"/>
                  </a:lnTo>
                  <a:lnTo>
                    <a:pt x="311" y="1133"/>
                  </a:lnTo>
                  <a:cubicBezTo>
                    <a:pt x="311" y="714"/>
                    <a:pt x="652" y="342"/>
                    <a:pt x="1055" y="342"/>
                  </a:cubicBezTo>
                  <a:cubicBezTo>
                    <a:pt x="1489" y="342"/>
                    <a:pt x="1815" y="699"/>
                    <a:pt x="1815" y="1133"/>
                  </a:cubicBezTo>
                  <a:lnTo>
                    <a:pt x="1815" y="2296"/>
                  </a:lnTo>
                  <a:lnTo>
                    <a:pt x="2141" y="2296"/>
                  </a:lnTo>
                  <a:lnTo>
                    <a:pt x="2141" y="1133"/>
                  </a:lnTo>
                  <a:cubicBezTo>
                    <a:pt x="2141" y="513"/>
                    <a:pt x="1676" y="1"/>
                    <a:pt x="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03775" y="4412525"/>
              <a:ext cx="8175" cy="21350"/>
            </a:xfrm>
            <a:custGeom>
              <a:rect b="b" l="l" r="r" t="t"/>
              <a:pathLst>
                <a:path extrusionOk="0" h="854" w="327">
                  <a:moveTo>
                    <a:pt x="1" y="0"/>
                  </a:moveTo>
                  <a:lnTo>
                    <a:pt x="1" y="853"/>
                  </a:lnTo>
                  <a:lnTo>
                    <a:pt x="326" y="853"/>
                  </a:lnTo>
                  <a:lnTo>
                    <a:pt x="326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49525" y="4414450"/>
              <a:ext cx="7775" cy="19425"/>
            </a:xfrm>
            <a:custGeom>
              <a:rect b="b" l="l" r="r" t="t"/>
              <a:pathLst>
                <a:path extrusionOk="0" h="777" w="311">
                  <a:moveTo>
                    <a:pt x="1" y="1"/>
                  </a:moveTo>
                  <a:lnTo>
                    <a:pt x="1" y="776"/>
                  </a:lnTo>
                  <a:lnTo>
                    <a:pt x="311" y="77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193300" y="4417550"/>
              <a:ext cx="75250" cy="67875"/>
            </a:xfrm>
            <a:custGeom>
              <a:rect b="b" l="l" r="r" t="t"/>
              <a:pathLst>
                <a:path extrusionOk="0" h="2715" w="3010">
                  <a:moveTo>
                    <a:pt x="1" y="1"/>
                  </a:moveTo>
                  <a:lnTo>
                    <a:pt x="1" y="2715"/>
                  </a:lnTo>
                  <a:lnTo>
                    <a:pt x="3010" y="2715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222400" y="4441700"/>
              <a:ext cx="15125" cy="27075"/>
            </a:xfrm>
            <a:custGeom>
              <a:rect b="b" l="l" r="r" t="t"/>
              <a:pathLst>
                <a:path extrusionOk="0" h="1083" w="605">
                  <a:moveTo>
                    <a:pt x="295" y="1"/>
                  </a:moveTo>
                  <a:cubicBezTo>
                    <a:pt x="207" y="1"/>
                    <a:pt x="127" y="42"/>
                    <a:pt x="78" y="120"/>
                  </a:cubicBezTo>
                  <a:cubicBezTo>
                    <a:pt x="0" y="245"/>
                    <a:pt x="47" y="415"/>
                    <a:pt x="155" y="493"/>
                  </a:cubicBezTo>
                  <a:lnTo>
                    <a:pt x="47" y="1082"/>
                  </a:lnTo>
                  <a:lnTo>
                    <a:pt x="574" y="1082"/>
                  </a:lnTo>
                  <a:lnTo>
                    <a:pt x="450" y="493"/>
                  </a:lnTo>
                  <a:cubicBezTo>
                    <a:pt x="496" y="462"/>
                    <a:pt x="527" y="446"/>
                    <a:pt x="527" y="415"/>
                  </a:cubicBezTo>
                  <a:cubicBezTo>
                    <a:pt x="605" y="276"/>
                    <a:pt x="574" y="120"/>
                    <a:pt x="450" y="43"/>
                  </a:cubicBezTo>
                  <a:cubicBezTo>
                    <a:pt x="399" y="15"/>
                    <a:pt x="34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37"/>
            <p:cNvGrpSpPr/>
            <p:nvPr/>
          </p:nvGrpSpPr>
          <p:grpSpPr>
            <a:xfrm>
              <a:off x="2759800" y="4692850"/>
              <a:ext cx="219875" cy="319525"/>
              <a:chOff x="2759800" y="4692850"/>
              <a:chExt cx="219875" cy="319525"/>
            </a:xfrm>
          </p:grpSpPr>
          <p:sp>
            <p:nvSpPr>
              <p:cNvPr id="2053" name="Google Shape;2053;p37"/>
              <p:cNvSpPr/>
              <p:nvPr/>
            </p:nvSpPr>
            <p:spPr>
              <a:xfrm>
                <a:off x="2759800" y="4809025"/>
                <a:ext cx="97725" cy="60350"/>
              </a:xfrm>
              <a:custGeom>
                <a:rect b="b" l="l" r="r" t="t"/>
                <a:pathLst>
                  <a:path extrusionOk="0" h="2414" w="3909">
                    <a:moveTo>
                      <a:pt x="1857" y="1"/>
                    </a:moveTo>
                    <a:cubicBezTo>
                      <a:pt x="1667" y="1"/>
                      <a:pt x="1472" y="28"/>
                      <a:pt x="1272" y="84"/>
                    </a:cubicBezTo>
                    <a:cubicBezTo>
                      <a:pt x="155" y="410"/>
                      <a:pt x="0" y="1945"/>
                      <a:pt x="822" y="2333"/>
                    </a:cubicBezTo>
                    <a:cubicBezTo>
                      <a:pt x="938" y="2389"/>
                      <a:pt x="1055" y="2413"/>
                      <a:pt x="1172" y="2413"/>
                    </a:cubicBezTo>
                    <a:cubicBezTo>
                      <a:pt x="1862" y="2413"/>
                      <a:pt x="2529" y="1555"/>
                      <a:pt x="2901" y="1356"/>
                    </a:cubicBezTo>
                    <a:cubicBezTo>
                      <a:pt x="3000" y="1300"/>
                      <a:pt x="3110" y="1279"/>
                      <a:pt x="3218" y="1279"/>
                    </a:cubicBezTo>
                    <a:cubicBezTo>
                      <a:pt x="3567" y="1279"/>
                      <a:pt x="3909" y="1495"/>
                      <a:pt x="3909" y="1495"/>
                    </a:cubicBezTo>
                    <a:cubicBezTo>
                      <a:pt x="3452" y="556"/>
                      <a:pt x="2714" y="1"/>
                      <a:pt x="1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2781900" y="4816775"/>
                <a:ext cx="89600" cy="116850"/>
              </a:xfrm>
              <a:custGeom>
                <a:rect b="b" l="l" r="r" t="t"/>
                <a:pathLst>
                  <a:path extrusionOk="0" h="4674" w="3584">
                    <a:moveTo>
                      <a:pt x="906" y="1"/>
                    </a:moveTo>
                    <a:cubicBezTo>
                      <a:pt x="788" y="1"/>
                      <a:pt x="670" y="8"/>
                      <a:pt x="559" y="22"/>
                    </a:cubicBezTo>
                    <a:lnTo>
                      <a:pt x="559" y="38"/>
                    </a:lnTo>
                    <a:cubicBezTo>
                      <a:pt x="637" y="28"/>
                      <a:pt x="714" y="23"/>
                      <a:pt x="791" y="23"/>
                    </a:cubicBezTo>
                    <a:cubicBezTo>
                      <a:pt x="956" y="23"/>
                      <a:pt x="1118" y="47"/>
                      <a:pt x="1288" y="100"/>
                    </a:cubicBezTo>
                    <a:cubicBezTo>
                      <a:pt x="1396" y="115"/>
                      <a:pt x="1489" y="162"/>
                      <a:pt x="1582" y="224"/>
                    </a:cubicBezTo>
                    <a:lnTo>
                      <a:pt x="1753" y="332"/>
                    </a:lnTo>
                    <a:cubicBezTo>
                      <a:pt x="1652" y="317"/>
                      <a:pt x="1544" y="309"/>
                      <a:pt x="1431" y="309"/>
                    </a:cubicBezTo>
                    <a:cubicBezTo>
                      <a:pt x="1319" y="309"/>
                      <a:pt x="1202" y="317"/>
                      <a:pt x="1086" y="332"/>
                    </a:cubicBezTo>
                    <a:cubicBezTo>
                      <a:pt x="1008" y="348"/>
                      <a:pt x="931" y="379"/>
                      <a:pt x="853" y="410"/>
                    </a:cubicBezTo>
                    <a:cubicBezTo>
                      <a:pt x="791" y="394"/>
                      <a:pt x="729" y="394"/>
                      <a:pt x="667" y="394"/>
                    </a:cubicBezTo>
                    <a:cubicBezTo>
                      <a:pt x="605" y="394"/>
                      <a:pt x="512" y="410"/>
                      <a:pt x="450" y="425"/>
                    </a:cubicBezTo>
                    <a:cubicBezTo>
                      <a:pt x="280" y="472"/>
                      <a:pt x="124" y="550"/>
                      <a:pt x="0" y="627"/>
                    </a:cubicBezTo>
                    <a:lnTo>
                      <a:pt x="0" y="643"/>
                    </a:lnTo>
                    <a:lnTo>
                      <a:pt x="16" y="643"/>
                    </a:lnTo>
                    <a:cubicBezTo>
                      <a:pt x="155" y="565"/>
                      <a:pt x="311" y="503"/>
                      <a:pt x="466" y="472"/>
                    </a:cubicBezTo>
                    <a:cubicBezTo>
                      <a:pt x="543" y="456"/>
                      <a:pt x="621" y="456"/>
                      <a:pt x="698" y="425"/>
                    </a:cubicBezTo>
                    <a:lnTo>
                      <a:pt x="838" y="425"/>
                    </a:lnTo>
                    <a:cubicBezTo>
                      <a:pt x="512" y="565"/>
                      <a:pt x="264" y="813"/>
                      <a:pt x="109" y="1123"/>
                    </a:cubicBezTo>
                    <a:cubicBezTo>
                      <a:pt x="109" y="1123"/>
                      <a:pt x="109" y="1137"/>
                      <a:pt x="118" y="1137"/>
                    </a:cubicBezTo>
                    <a:cubicBezTo>
                      <a:pt x="123" y="1137"/>
                      <a:pt x="130" y="1134"/>
                      <a:pt x="140" y="1123"/>
                    </a:cubicBezTo>
                    <a:cubicBezTo>
                      <a:pt x="311" y="767"/>
                      <a:pt x="636" y="487"/>
                      <a:pt x="1039" y="410"/>
                    </a:cubicBezTo>
                    <a:cubicBezTo>
                      <a:pt x="1071" y="410"/>
                      <a:pt x="1102" y="410"/>
                      <a:pt x="1117" y="394"/>
                    </a:cubicBezTo>
                    <a:lnTo>
                      <a:pt x="1117" y="394"/>
                    </a:lnTo>
                    <a:cubicBezTo>
                      <a:pt x="1117" y="425"/>
                      <a:pt x="1117" y="472"/>
                      <a:pt x="1102" y="503"/>
                    </a:cubicBezTo>
                    <a:cubicBezTo>
                      <a:pt x="1102" y="565"/>
                      <a:pt x="1086" y="627"/>
                      <a:pt x="1086" y="689"/>
                    </a:cubicBezTo>
                    <a:cubicBezTo>
                      <a:pt x="1055" y="798"/>
                      <a:pt x="1024" y="922"/>
                      <a:pt x="1008" y="1015"/>
                    </a:cubicBezTo>
                    <a:cubicBezTo>
                      <a:pt x="962" y="1123"/>
                      <a:pt x="931" y="1232"/>
                      <a:pt x="869" y="1341"/>
                    </a:cubicBezTo>
                    <a:cubicBezTo>
                      <a:pt x="807" y="1465"/>
                      <a:pt x="745" y="1558"/>
                      <a:pt x="667" y="1651"/>
                    </a:cubicBezTo>
                    <a:lnTo>
                      <a:pt x="667" y="1666"/>
                    </a:lnTo>
                    <a:cubicBezTo>
                      <a:pt x="667" y="1677"/>
                      <a:pt x="667" y="1680"/>
                      <a:pt x="668" y="1680"/>
                    </a:cubicBezTo>
                    <a:cubicBezTo>
                      <a:pt x="671" y="1680"/>
                      <a:pt x="678" y="1666"/>
                      <a:pt x="698" y="1666"/>
                    </a:cubicBezTo>
                    <a:cubicBezTo>
                      <a:pt x="760" y="1573"/>
                      <a:pt x="838" y="1480"/>
                      <a:pt x="884" y="1356"/>
                    </a:cubicBezTo>
                    <a:cubicBezTo>
                      <a:pt x="1008" y="1154"/>
                      <a:pt x="1086" y="937"/>
                      <a:pt x="1148" y="705"/>
                    </a:cubicBezTo>
                    <a:cubicBezTo>
                      <a:pt x="1164" y="643"/>
                      <a:pt x="1164" y="581"/>
                      <a:pt x="1164" y="503"/>
                    </a:cubicBezTo>
                    <a:lnTo>
                      <a:pt x="1164" y="394"/>
                    </a:lnTo>
                    <a:cubicBezTo>
                      <a:pt x="1233" y="387"/>
                      <a:pt x="1295" y="383"/>
                      <a:pt x="1357" y="383"/>
                    </a:cubicBezTo>
                    <a:cubicBezTo>
                      <a:pt x="1419" y="383"/>
                      <a:pt x="1482" y="387"/>
                      <a:pt x="1551" y="394"/>
                    </a:cubicBezTo>
                    <a:cubicBezTo>
                      <a:pt x="1489" y="658"/>
                      <a:pt x="1458" y="953"/>
                      <a:pt x="1303" y="1185"/>
                    </a:cubicBezTo>
                    <a:cubicBezTo>
                      <a:pt x="1303" y="1185"/>
                      <a:pt x="1303" y="1192"/>
                      <a:pt x="1308" y="1192"/>
                    </a:cubicBezTo>
                    <a:cubicBezTo>
                      <a:pt x="1310" y="1192"/>
                      <a:pt x="1313" y="1191"/>
                      <a:pt x="1319" y="1185"/>
                    </a:cubicBezTo>
                    <a:cubicBezTo>
                      <a:pt x="1396" y="1077"/>
                      <a:pt x="1458" y="937"/>
                      <a:pt x="1505" y="798"/>
                    </a:cubicBezTo>
                    <a:cubicBezTo>
                      <a:pt x="1567" y="658"/>
                      <a:pt x="1582" y="534"/>
                      <a:pt x="1613" y="394"/>
                    </a:cubicBezTo>
                    <a:cubicBezTo>
                      <a:pt x="1846" y="425"/>
                      <a:pt x="2048" y="487"/>
                      <a:pt x="2249" y="612"/>
                    </a:cubicBezTo>
                    <a:cubicBezTo>
                      <a:pt x="2621" y="813"/>
                      <a:pt x="2932" y="1154"/>
                      <a:pt x="3102" y="1542"/>
                    </a:cubicBezTo>
                    <a:cubicBezTo>
                      <a:pt x="3288" y="1961"/>
                      <a:pt x="3412" y="2411"/>
                      <a:pt x="3412" y="2876"/>
                    </a:cubicBezTo>
                    <a:cubicBezTo>
                      <a:pt x="3443" y="3450"/>
                      <a:pt x="3443" y="4039"/>
                      <a:pt x="3506" y="4644"/>
                    </a:cubicBezTo>
                    <a:cubicBezTo>
                      <a:pt x="3506" y="4661"/>
                      <a:pt x="3524" y="4673"/>
                      <a:pt x="3544" y="4673"/>
                    </a:cubicBezTo>
                    <a:cubicBezTo>
                      <a:pt x="3560" y="4673"/>
                      <a:pt x="3576" y="4665"/>
                      <a:pt x="3583" y="4644"/>
                    </a:cubicBezTo>
                    <a:cubicBezTo>
                      <a:pt x="3583" y="4489"/>
                      <a:pt x="3583" y="4365"/>
                      <a:pt x="3568" y="4225"/>
                    </a:cubicBezTo>
                    <a:cubicBezTo>
                      <a:pt x="3568" y="4101"/>
                      <a:pt x="3568" y="3962"/>
                      <a:pt x="3552" y="3822"/>
                    </a:cubicBezTo>
                    <a:cubicBezTo>
                      <a:pt x="3552" y="3558"/>
                      <a:pt x="3521" y="3279"/>
                      <a:pt x="3521" y="2985"/>
                    </a:cubicBezTo>
                    <a:cubicBezTo>
                      <a:pt x="3506" y="2488"/>
                      <a:pt x="3443" y="2007"/>
                      <a:pt x="3226" y="1542"/>
                    </a:cubicBezTo>
                    <a:cubicBezTo>
                      <a:pt x="3040" y="1108"/>
                      <a:pt x="2746" y="767"/>
                      <a:pt x="2342" y="534"/>
                    </a:cubicBezTo>
                    <a:cubicBezTo>
                      <a:pt x="2203" y="425"/>
                      <a:pt x="2032" y="379"/>
                      <a:pt x="1877" y="332"/>
                    </a:cubicBezTo>
                    <a:cubicBezTo>
                      <a:pt x="1722" y="177"/>
                      <a:pt x="1551" y="84"/>
                      <a:pt x="1334" y="38"/>
                    </a:cubicBezTo>
                    <a:cubicBezTo>
                      <a:pt x="1198" y="12"/>
                      <a:pt x="1052" y="1"/>
                      <a:pt x="9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2824550" y="4817325"/>
                <a:ext cx="14375" cy="10000"/>
              </a:xfrm>
              <a:custGeom>
                <a:rect b="b" l="l" r="r" t="t"/>
                <a:pathLst>
                  <a:path extrusionOk="0" h="400" w="575">
                    <a:moveTo>
                      <a:pt x="0" y="0"/>
                    </a:moveTo>
                    <a:cubicBezTo>
                      <a:pt x="38" y="17"/>
                      <a:pt x="77" y="31"/>
                      <a:pt x="114" y="46"/>
                    </a:cubicBezTo>
                    <a:lnTo>
                      <a:pt x="114" y="46"/>
                    </a:lnTo>
                    <a:cubicBezTo>
                      <a:pt x="74" y="28"/>
                      <a:pt x="35" y="12"/>
                      <a:pt x="0" y="0"/>
                    </a:cubicBezTo>
                    <a:close/>
                    <a:moveTo>
                      <a:pt x="114" y="46"/>
                    </a:moveTo>
                    <a:cubicBezTo>
                      <a:pt x="181" y="77"/>
                      <a:pt x="252" y="116"/>
                      <a:pt x="311" y="155"/>
                    </a:cubicBezTo>
                    <a:cubicBezTo>
                      <a:pt x="250" y="105"/>
                      <a:pt x="183" y="74"/>
                      <a:pt x="114" y="46"/>
                    </a:cubicBezTo>
                    <a:close/>
                    <a:moveTo>
                      <a:pt x="450" y="279"/>
                    </a:moveTo>
                    <a:lnTo>
                      <a:pt x="450" y="279"/>
                    </a:lnTo>
                    <a:cubicBezTo>
                      <a:pt x="466" y="357"/>
                      <a:pt x="528" y="388"/>
                      <a:pt x="574" y="388"/>
                    </a:cubicBezTo>
                    <a:cubicBezTo>
                      <a:pt x="543" y="341"/>
                      <a:pt x="497" y="310"/>
                      <a:pt x="450" y="279"/>
                    </a:cubicBezTo>
                    <a:close/>
                    <a:moveTo>
                      <a:pt x="574" y="388"/>
                    </a:moveTo>
                    <a:lnTo>
                      <a:pt x="574" y="388"/>
                    </a:lnTo>
                    <a:cubicBezTo>
                      <a:pt x="566" y="396"/>
                      <a:pt x="566" y="400"/>
                      <a:pt x="568" y="400"/>
                    </a:cubicBezTo>
                    <a:cubicBezTo>
                      <a:pt x="570" y="400"/>
                      <a:pt x="574" y="396"/>
                      <a:pt x="574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2783450" y="4837875"/>
                <a:ext cx="10875" cy="17475"/>
              </a:xfrm>
              <a:custGeom>
                <a:rect b="b" l="l" r="r" t="t"/>
                <a:pathLst>
                  <a:path extrusionOk="0" h="699" w="435">
                    <a:moveTo>
                      <a:pt x="435" y="0"/>
                    </a:moveTo>
                    <a:lnTo>
                      <a:pt x="435" y="0"/>
                    </a:lnTo>
                    <a:cubicBezTo>
                      <a:pt x="342" y="109"/>
                      <a:pt x="264" y="202"/>
                      <a:pt x="186" y="326"/>
                    </a:cubicBezTo>
                    <a:cubicBezTo>
                      <a:pt x="109" y="434"/>
                      <a:pt x="47" y="574"/>
                      <a:pt x="0" y="698"/>
                    </a:cubicBezTo>
                    <a:cubicBezTo>
                      <a:pt x="124" y="465"/>
                      <a:pt x="280" y="233"/>
                      <a:pt x="4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2820675" y="4834775"/>
                <a:ext cx="3900" cy="9700"/>
              </a:xfrm>
              <a:custGeom>
                <a:rect b="b" l="l" r="r" t="t"/>
                <a:pathLst>
                  <a:path extrusionOk="0" h="388" w="156">
                    <a:moveTo>
                      <a:pt x="155" y="0"/>
                    </a:moveTo>
                    <a:cubicBezTo>
                      <a:pt x="140" y="78"/>
                      <a:pt x="109" y="140"/>
                      <a:pt x="93" y="217"/>
                    </a:cubicBezTo>
                    <a:cubicBezTo>
                      <a:pt x="62" y="279"/>
                      <a:pt x="31" y="326"/>
                      <a:pt x="0" y="388"/>
                    </a:cubicBezTo>
                    <a:cubicBezTo>
                      <a:pt x="78" y="295"/>
                      <a:pt x="140" y="155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2869125" y="4829075"/>
                <a:ext cx="110550" cy="85100"/>
              </a:xfrm>
              <a:custGeom>
                <a:rect b="b" l="l" r="r" t="t"/>
                <a:pathLst>
                  <a:path extrusionOk="0" h="3404" w="4422">
                    <a:moveTo>
                      <a:pt x="1683" y="1"/>
                    </a:moveTo>
                    <a:cubicBezTo>
                      <a:pt x="574" y="1"/>
                      <a:pt x="1" y="709"/>
                      <a:pt x="1" y="709"/>
                    </a:cubicBezTo>
                    <a:cubicBezTo>
                      <a:pt x="128" y="657"/>
                      <a:pt x="326" y="612"/>
                      <a:pt x="543" y="612"/>
                    </a:cubicBezTo>
                    <a:cubicBezTo>
                      <a:pt x="777" y="612"/>
                      <a:pt x="1032" y="664"/>
                      <a:pt x="1242" y="817"/>
                    </a:cubicBezTo>
                    <a:cubicBezTo>
                      <a:pt x="1738" y="1211"/>
                      <a:pt x="1534" y="3404"/>
                      <a:pt x="2722" y="3404"/>
                    </a:cubicBezTo>
                    <a:cubicBezTo>
                      <a:pt x="2797" y="3404"/>
                      <a:pt x="2877" y="3395"/>
                      <a:pt x="2963" y="3377"/>
                    </a:cubicBezTo>
                    <a:cubicBezTo>
                      <a:pt x="4421" y="3066"/>
                      <a:pt x="3754" y="399"/>
                      <a:pt x="2312" y="73"/>
                    </a:cubicBezTo>
                    <a:cubicBezTo>
                      <a:pt x="2086" y="22"/>
                      <a:pt x="1876" y="1"/>
                      <a:pt x="16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2850525" y="4834375"/>
                <a:ext cx="105875" cy="110250"/>
              </a:xfrm>
              <a:custGeom>
                <a:rect b="b" l="l" r="r" t="t"/>
                <a:pathLst>
                  <a:path extrusionOk="0" h="4410" w="4235">
                    <a:moveTo>
                      <a:pt x="3557" y="360"/>
                    </a:moveTo>
                    <a:lnTo>
                      <a:pt x="3557" y="360"/>
                    </a:lnTo>
                    <a:cubicBezTo>
                      <a:pt x="3597" y="374"/>
                      <a:pt x="3637" y="388"/>
                      <a:pt x="3676" y="404"/>
                    </a:cubicBezTo>
                    <a:cubicBezTo>
                      <a:pt x="3639" y="387"/>
                      <a:pt x="3599" y="373"/>
                      <a:pt x="3557" y="360"/>
                    </a:cubicBezTo>
                    <a:close/>
                    <a:moveTo>
                      <a:pt x="2668" y="1"/>
                    </a:moveTo>
                    <a:cubicBezTo>
                      <a:pt x="2529" y="1"/>
                      <a:pt x="2405" y="16"/>
                      <a:pt x="2280" y="47"/>
                    </a:cubicBezTo>
                    <a:cubicBezTo>
                      <a:pt x="2172" y="32"/>
                      <a:pt x="2094" y="32"/>
                      <a:pt x="2001" y="16"/>
                    </a:cubicBezTo>
                    <a:cubicBezTo>
                      <a:pt x="1981" y="16"/>
                      <a:pt x="1961" y="15"/>
                      <a:pt x="1941" y="15"/>
                    </a:cubicBezTo>
                    <a:cubicBezTo>
                      <a:pt x="1430" y="15"/>
                      <a:pt x="888" y="203"/>
                      <a:pt x="574" y="621"/>
                    </a:cubicBezTo>
                    <a:cubicBezTo>
                      <a:pt x="233" y="1040"/>
                      <a:pt x="187" y="1645"/>
                      <a:pt x="125" y="2172"/>
                    </a:cubicBezTo>
                    <a:cubicBezTo>
                      <a:pt x="32" y="2901"/>
                      <a:pt x="1" y="3645"/>
                      <a:pt x="63" y="4374"/>
                    </a:cubicBezTo>
                    <a:cubicBezTo>
                      <a:pt x="63" y="4398"/>
                      <a:pt x="78" y="4409"/>
                      <a:pt x="94" y="4409"/>
                    </a:cubicBezTo>
                    <a:cubicBezTo>
                      <a:pt x="109" y="4409"/>
                      <a:pt x="125" y="4398"/>
                      <a:pt x="125" y="4374"/>
                    </a:cubicBezTo>
                    <a:cubicBezTo>
                      <a:pt x="140" y="3754"/>
                      <a:pt x="156" y="3134"/>
                      <a:pt x="218" y="2498"/>
                    </a:cubicBezTo>
                    <a:cubicBezTo>
                      <a:pt x="233" y="2203"/>
                      <a:pt x="280" y="1908"/>
                      <a:pt x="311" y="1629"/>
                    </a:cubicBezTo>
                    <a:cubicBezTo>
                      <a:pt x="357" y="1365"/>
                      <a:pt x="419" y="1133"/>
                      <a:pt x="528" y="900"/>
                    </a:cubicBezTo>
                    <a:cubicBezTo>
                      <a:pt x="652" y="668"/>
                      <a:pt x="823" y="481"/>
                      <a:pt x="1040" y="357"/>
                    </a:cubicBezTo>
                    <a:cubicBezTo>
                      <a:pt x="1272" y="233"/>
                      <a:pt x="1505" y="171"/>
                      <a:pt x="1769" y="125"/>
                    </a:cubicBezTo>
                    <a:cubicBezTo>
                      <a:pt x="1824" y="121"/>
                      <a:pt x="1878" y="119"/>
                      <a:pt x="1933" y="119"/>
                    </a:cubicBezTo>
                    <a:cubicBezTo>
                      <a:pt x="2110" y="119"/>
                      <a:pt x="2285" y="139"/>
                      <a:pt x="2451" y="187"/>
                    </a:cubicBezTo>
                    <a:lnTo>
                      <a:pt x="2451" y="326"/>
                    </a:lnTo>
                    <a:cubicBezTo>
                      <a:pt x="2451" y="388"/>
                      <a:pt x="2467" y="435"/>
                      <a:pt x="2482" y="497"/>
                    </a:cubicBezTo>
                    <a:cubicBezTo>
                      <a:pt x="2513" y="559"/>
                      <a:pt x="2529" y="590"/>
                      <a:pt x="2544" y="652"/>
                    </a:cubicBezTo>
                    <a:cubicBezTo>
                      <a:pt x="2560" y="714"/>
                      <a:pt x="2606" y="745"/>
                      <a:pt x="2637" y="807"/>
                    </a:cubicBezTo>
                    <a:lnTo>
                      <a:pt x="2668" y="807"/>
                    </a:lnTo>
                    <a:cubicBezTo>
                      <a:pt x="2606" y="714"/>
                      <a:pt x="2560" y="621"/>
                      <a:pt x="2544" y="512"/>
                    </a:cubicBezTo>
                    <a:cubicBezTo>
                      <a:pt x="2544" y="466"/>
                      <a:pt x="2529" y="419"/>
                      <a:pt x="2529" y="357"/>
                    </a:cubicBezTo>
                    <a:lnTo>
                      <a:pt x="2529" y="249"/>
                    </a:lnTo>
                    <a:cubicBezTo>
                      <a:pt x="2761" y="326"/>
                      <a:pt x="2994" y="435"/>
                      <a:pt x="3180" y="590"/>
                    </a:cubicBezTo>
                    <a:cubicBezTo>
                      <a:pt x="3227" y="637"/>
                      <a:pt x="3258" y="652"/>
                      <a:pt x="3304" y="699"/>
                    </a:cubicBezTo>
                    <a:cubicBezTo>
                      <a:pt x="3242" y="730"/>
                      <a:pt x="3211" y="792"/>
                      <a:pt x="3164" y="854"/>
                    </a:cubicBezTo>
                    <a:cubicBezTo>
                      <a:pt x="3102" y="931"/>
                      <a:pt x="3071" y="1009"/>
                      <a:pt x="3025" y="1086"/>
                    </a:cubicBezTo>
                    <a:cubicBezTo>
                      <a:pt x="2947" y="1257"/>
                      <a:pt x="2916" y="1428"/>
                      <a:pt x="2901" y="1598"/>
                    </a:cubicBezTo>
                    <a:cubicBezTo>
                      <a:pt x="2901" y="1598"/>
                      <a:pt x="2908" y="1612"/>
                      <a:pt x="2912" y="1612"/>
                    </a:cubicBezTo>
                    <a:cubicBezTo>
                      <a:pt x="2915" y="1612"/>
                      <a:pt x="2916" y="1608"/>
                      <a:pt x="2916" y="1598"/>
                    </a:cubicBezTo>
                    <a:cubicBezTo>
                      <a:pt x="2932" y="1428"/>
                      <a:pt x="2994" y="1257"/>
                      <a:pt x="3087" y="1102"/>
                    </a:cubicBezTo>
                    <a:cubicBezTo>
                      <a:pt x="3133" y="1024"/>
                      <a:pt x="3164" y="947"/>
                      <a:pt x="3227" y="885"/>
                    </a:cubicBezTo>
                    <a:cubicBezTo>
                      <a:pt x="3242" y="854"/>
                      <a:pt x="3289" y="807"/>
                      <a:pt x="3304" y="776"/>
                    </a:cubicBezTo>
                    <a:cubicBezTo>
                      <a:pt x="3320" y="745"/>
                      <a:pt x="3335" y="730"/>
                      <a:pt x="3335" y="714"/>
                    </a:cubicBezTo>
                    <a:cubicBezTo>
                      <a:pt x="3521" y="885"/>
                      <a:pt x="3676" y="1102"/>
                      <a:pt x="3769" y="1319"/>
                    </a:cubicBezTo>
                    <a:cubicBezTo>
                      <a:pt x="3692" y="1396"/>
                      <a:pt x="3630" y="1474"/>
                      <a:pt x="3599" y="1567"/>
                    </a:cubicBezTo>
                    <a:cubicBezTo>
                      <a:pt x="3537" y="1660"/>
                      <a:pt x="3490" y="1753"/>
                      <a:pt x="3459" y="1877"/>
                    </a:cubicBezTo>
                    <a:cubicBezTo>
                      <a:pt x="3382" y="2063"/>
                      <a:pt x="3320" y="2281"/>
                      <a:pt x="3289" y="2498"/>
                    </a:cubicBezTo>
                    <a:cubicBezTo>
                      <a:pt x="3289" y="2498"/>
                      <a:pt x="3295" y="2505"/>
                      <a:pt x="3300" y="2505"/>
                    </a:cubicBezTo>
                    <a:cubicBezTo>
                      <a:pt x="3302" y="2505"/>
                      <a:pt x="3304" y="2503"/>
                      <a:pt x="3304" y="2498"/>
                    </a:cubicBezTo>
                    <a:cubicBezTo>
                      <a:pt x="3335" y="2281"/>
                      <a:pt x="3413" y="2094"/>
                      <a:pt x="3521" y="1893"/>
                    </a:cubicBezTo>
                    <a:cubicBezTo>
                      <a:pt x="3552" y="1800"/>
                      <a:pt x="3614" y="1707"/>
                      <a:pt x="3645" y="1598"/>
                    </a:cubicBezTo>
                    <a:cubicBezTo>
                      <a:pt x="3707" y="1521"/>
                      <a:pt x="3754" y="1428"/>
                      <a:pt x="3785" y="1334"/>
                    </a:cubicBezTo>
                    <a:cubicBezTo>
                      <a:pt x="3878" y="1552"/>
                      <a:pt x="3940" y="1800"/>
                      <a:pt x="3955" y="2032"/>
                    </a:cubicBezTo>
                    <a:lnTo>
                      <a:pt x="3986" y="2032"/>
                    </a:lnTo>
                    <a:cubicBezTo>
                      <a:pt x="3940" y="1645"/>
                      <a:pt x="3831" y="1272"/>
                      <a:pt x="3630" y="947"/>
                    </a:cubicBezTo>
                    <a:lnTo>
                      <a:pt x="3630" y="947"/>
                    </a:lnTo>
                    <a:cubicBezTo>
                      <a:pt x="3723" y="978"/>
                      <a:pt x="3831" y="1024"/>
                      <a:pt x="3909" y="1086"/>
                    </a:cubicBezTo>
                    <a:cubicBezTo>
                      <a:pt x="4018" y="1164"/>
                      <a:pt x="4111" y="1241"/>
                      <a:pt x="4235" y="1319"/>
                    </a:cubicBezTo>
                    <a:cubicBezTo>
                      <a:pt x="4142" y="1241"/>
                      <a:pt x="4033" y="1148"/>
                      <a:pt x="3924" y="1086"/>
                    </a:cubicBezTo>
                    <a:cubicBezTo>
                      <a:pt x="3831" y="1009"/>
                      <a:pt x="3707" y="947"/>
                      <a:pt x="3599" y="916"/>
                    </a:cubicBezTo>
                    <a:cubicBezTo>
                      <a:pt x="3413" y="652"/>
                      <a:pt x="3211" y="450"/>
                      <a:pt x="2932" y="295"/>
                    </a:cubicBezTo>
                    <a:lnTo>
                      <a:pt x="3211" y="295"/>
                    </a:lnTo>
                    <a:cubicBezTo>
                      <a:pt x="3324" y="307"/>
                      <a:pt x="3446" y="326"/>
                      <a:pt x="3557" y="360"/>
                    </a:cubicBezTo>
                    <a:lnTo>
                      <a:pt x="3557" y="360"/>
                    </a:lnTo>
                    <a:cubicBezTo>
                      <a:pt x="3437" y="319"/>
                      <a:pt x="3316" y="288"/>
                      <a:pt x="3211" y="264"/>
                    </a:cubicBezTo>
                    <a:cubicBezTo>
                      <a:pt x="3133" y="249"/>
                      <a:pt x="3056" y="249"/>
                      <a:pt x="2978" y="249"/>
                    </a:cubicBezTo>
                    <a:lnTo>
                      <a:pt x="2823" y="249"/>
                    </a:lnTo>
                    <a:cubicBezTo>
                      <a:pt x="2684" y="171"/>
                      <a:pt x="2529" y="125"/>
                      <a:pt x="2389" y="94"/>
                    </a:cubicBezTo>
                    <a:lnTo>
                      <a:pt x="2436" y="78"/>
                    </a:lnTo>
                    <a:cubicBezTo>
                      <a:pt x="2513" y="47"/>
                      <a:pt x="2591" y="47"/>
                      <a:pt x="2668" y="32"/>
                    </a:cubicBezTo>
                    <a:cubicBezTo>
                      <a:pt x="2746" y="24"/>
                      <a:pt x="2823" y="20"/>
                      <a:pt x="2901" y="20"/>
                    </a:cubicBezTo>
                    <a:cubicBezTo>
                      <a:pt x="2978" y="20"/>
                      <a:pt x="3056" y="24"/>
                      <a:pt x="3133" y="32"/>
                    </a:cubicBezTo>
                    <a:cubicBezTo>
                      <a:pt x="3133" y="32"/>
                      <a:pt x="3149" y="16"/>
                      <a:pt x="3133" y="16"/>
                    </a:cubicBezTo>
                    <a:cubicBezTo>
                      <a:pt x="2963" y="1"/>
                      <a:pt x="2808" y="1"/>
                      <a:pt x="2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2923425" y="4868875"/>
                <a:ext cx="4675" cy="22150"/>
              </a:xfrm>
              <a:custGeom>
                <a:rect b="b" l="l" r="r" t="t"/>
                <a:pathLst>
                  <a:path extrusionOk="0" h="886" w="187">
                    <a:moveTo>
                      <a:pt x="186" y="1"/>
                    </a:moveTo>
                    <a:lnTo>
                      <a:pt x="186" y="1"/>
                    </a:lnTo>
                    <a:cubicBezTo>
                      <a:pt x="172" y="54"/>
                      <a:pt x="157" y="108"/>
                      <a:pt x="143" y="163"/>
                    </a:cubicBezTo>
                    <a:lnTo>
                      <a:pt x="143" y="163"/>
                    </a:lnTo>
                    <a:cubicBezTo>
                      <a:pt x="159" y="111"/>
                      <a:pt x="175" y="58"/>
                      <a:pt x="186" y="1"/>
                    </a:cubicBezTo>
                    <a:close/>
                    <a:moveTo>
                      <a:pt x="143" y="163"/>
                    </a:moveTo>
                    <a:cubicBezTo>
                      <a:pt x="114" y="252"/>
                      <a:pt x="82" y="337"/>
                      <a:pt x="62" y="435"/>
                    </a:cubicBezTo>
                    <a:cubicBezTo>
                      <a:pt x="16" y="575"/>
                      <a:pt x="0" y="730"/>
                      <a:pt x="0" y="885"/>
                    </a:cubicBezTo>
                    <a:cubicBezTo>
                      <a:pt x="25" y="646"/>
                      <a:pt x="81" y="397"/>
                      <a:pt x="143" y="1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2941250" y="4854150"/>
                <a:ext cx="11275" cy="5450"/>
              </a:xfrm>
              <a:custGeom>
                <a:rect b="b" l="l" r="r" t="t"/>
                <a:pathLst>
                  <a:path extrusionOk="0" h="218" w="451">
                    <a:moveTo>
                      <a:pt x="16" y="1"/>
                    </a:moveTo>
                    <a:cubicBezTo>
                      <a:pt x="16" y="1"/>
                      <a:pt x="1" y="16"/>
                      <a:pt x="16" y="16"/>
                    </a:cubicBezTo>
                    <a:cubicBezTo>
                      <a:pt x="94" y="47"/>
                      <a:pt x="171" y="78"/>
                      <a:pt x="249" y="125"/>
                    </a:cubicBezTo>
                    <a:cubicBezTo>
                      <a:pt x="311" y="140"/>
                      <a:pt x="373" y="171"/>
                      <a:pt x="451" y="218"/>
                    </a:cubicBezTo>
                    <a:cubicBezTo>
                      <a:pt x="389" y="156"/>
                      <a:pt x="311" y="125"/>
                      <a:pt x="249" y="78"/>
                    </a:cubicBezTo>
                    <a:cubicBezTo>
                      <a:pt x="171" y="32"/>
                      <a:pt x="94" y="16"/>
                      <a:pt x="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7"/>
              <p:cNvSpPr/>
              <p:nvPr/>
            </p:nvSpPr>
            <p:spPr>
              <a:xfrm>
                <a:off x="2888125" y="4752200"/>
                <a:ext cx="77225" cy="61650"/>
              </a:xfrm>
              <a:custGeom>
                <a:rect b="b" l="l" r="r" t="t"/>
                <a:pathLst>
                  <a:path extrusionOk="0" h="2466" w="3089">
                    <a:moveTo>
                      <a:pt x="1950" y="0"/>
                    </a:moveTo>
                    <a:cubicBezTo>
                      <a:pt x="1805" y="0"/>
                      <a:pt x="1645" y="34"/>
                      <a:pt x="1474" y="108"/>
                    </a:cubicBezTo>
                    <a:cubicBezTo>
                      <a:pt x="156" y="682"/>
                      <a:pt x="1" y="2466"/>
                      <a:pt x="1" y="2466"/>
                    </a:cubicBezTo>
                    <a:cubicBezTo>
                      <a:pt x="776" y="1969"/>
                      <a:pt x="1785" y="2264"/>
                      <a:pt x="2420" y="1613"/>
                    </a:cubicBezTo>
                    <a:cubicBezTo>
                      <a:pt x="3089" y="984"/>
                      <a:pt x="2739" y="0"/>
                      <a:pt x="1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7"/>
              <p:cNvSpPr/>
              <p:nvPr/>
            </p:nvSpPr>
            <p:spPr>
              <a:xfrm>
                <a:off x="2867975" y="4760525"/>
                <a:ext cx="74825" cy="156075"/>
              </a:xfrm>
              <a:custGeom>
                <a:rect b="b" l="l" r="r" t="t"/>
                <a:pathLst>
                  <a:path extrusionOk="0" h="6243" w="2993">
                    <a:moveTo>
                      <a:pt x="2978" y="116"/>
                    </a:moveTo>
                    <a:cubicBezTo>
                      <a:pt x="2983" y="127"/>
                      <a:pt x="2987" y="130"/>
                      <a:pt x="2989" y="130"/>
                    </a:cubicBezTo>
                    <a:cubicBezTo>
                      <a:pt x="2992" y="130"/>
                      <a:pt x="2989" y="116"/>
                      <a:pt x="2978" y="116"/>
                    </a:cubicBezTo>
                    <a:close/>
                    <a:moveTo>
                      <a:pt x="2384" y="1"/>
                    </a:moveTo>
                    <a:cubicBezTo>
                      <a:pt x="2382" y="1"/>
                      <a:pt x="2379" y="3"/>
                      <a:pt x="2373" y="8"/>
                    </a:cubicBezTo>
                    <a:cubicBezTo>
                      <a:pt x="2249" y="116"/>
                      <a:pt x="2156" y="240"/>
                      <a:pt x="2063" y="349"/>
                    </a:cubicBezTo>
                    <a:cubicBezTo>
                      <a:pt x="2017" y="411"/>
                      <a:pt x="1970" y="489"/>
                      <a:pt x="1939" y="551"/>
                    </a:cubicBezTo>
                    <a:cubicBezTo>
                      <a:pt x="1908" y="613"/>
                      <a:pt x="1877" y="690"/>
                      <a:pt x="1862" y="768"/>
                    </a:cubicBezTo>
                    <a:lnTo>
                      <a:pt x="1846" y="783"/>
                    </a:lnTo>
                    <a:cubicBezTo>
                      <a:pt x="1613" y="954"/>
                      <a:pt x="1396" y="1171"/>
                      <a:pt x="1210" y="1404"/>
                    </a:cubicBezTo>
                    <a:cubicBezTo>
                      <a:pt x="1210" y="1388"/>
                      <a:pt x="1210" y="1357"/>
                      <a:pt x="1226" y="1342"/>
                    </a:cubicBezTo>
                    <a:cubicBezTo>
                      <a:pt x="1241" y="1264"/>
                      <a:pt x="1288" y="1171"/>
                      <a:pt x="1303" y="1093"/>
                    </a:cubicBezTo>
                    <a:cubicBezTo>
                      <a:pt x="1365" y="923"/>
                      <a:pt x="1443" y="721"/>
                      <a:pt x="1536" y="566"/>
                    </a:cubicBezTo>
                    <a:cubicBezTo>
                      <a:pt x="1536" y="566"/>
                      <a:pt x="1536" y="559"/>
                      <a:pt x="1531" y="559"/>
                    </a:cubicBezTo>
                    <a:cubicBezTo>
                      <a:pt x="1529" y="559"/>
                      <a:pt x="1526" y="561"/>
                      <a:pt x="1520" y="566"/>
                    </a:cubicBezTo>
                    <a:cubicBezTo>
                      <a:pt x="1412" y="721"/>
                      <a:pt x="1319" y="892"/>
                      <a:pt x="1241" y="1078"/>
                    </a:cubicBezTo>
                    <a:cubicBezTo>
                      <a:pt x="1210" y="1156"/>
                      <a:pt x="1179" y="1249"/>
                      <a:pt x="1164" y="1326"/>
                    </a:cubicBezTo>
                    <a:cubicBezTo>
                      <a:pt x="1148" y="1388"/>
                      <a:pt x="1133" y="1435"/>
                      <a:pt x="1133" y="1497"/>
                    </a:cubicBezTo>
                    <a:cubicBezTo>
                      <a:pt x="1071" y="1574"/>
                      <a:pt x="1009" y="1652"/>
                      <a:pt x="962" y="1714"/>
                    </a:cubicBezTo>
                    <a:cubicBezTo>
                      <a:pt x="388" y="2520"/>
                      <a:pt x="109" y="3497"/>
                      <a:pt x="31" y="4490"/>
                    </a:cubicBezTo>
                    <a:cubicBezTo>
                      <a:pt x="0" y="4769"/>
                      <a:pt x="0" y="5064"/>
                      <a:pt x="0" y="5359"/>
                    </a:cubicBezTo>
                    <a:cubicBezTo>
                      <a:pt x="0" y="5653"/>
                      <a:pt x="31" y="5932"/>
                      <a:pt x="78" y="6227"/>
                    </a:cubicBezTo>
                    <a:lnTo>
                      <a:pt x="109" y="6243"/>
                    </a:lnTo>
                    <a:cubicBezTo>
                      <a:pt x="109" y="6243"/>
                      <a:pt x="125" y="6243"/>
                      <a:pt x="125" y="6227"/>
                    </a:cubicBezTo>
                    <a:cubicBezTo>
                      <a:pt x="125" y="5979"/>
                      <a:pt x="78" y="5731"/>
                      <a:pt x="78" y="5452"/>
                    </a:cubicBezTo>
                    <a:cubicBezTo>
                      <a:pt x="78" y="5204"/>
                      <a:pt x="78" y="4924"/>
                      <a:pt x="109" y="4676"/>
                    </a:cubicBezTo>
                    <a:cubicBezTo>
                      <a:pt x="140" y="4180"/>
                      <a:pt x="233" y="3668"/>
                      <a:pt x="373" y="3172"/>
                    </a:cubicBezTo>
                    <a:cubicBezTo>
                      <a:pt x="528" y="2660"/>
                      <a:pt x="760" y="2179"/>
                      <a:pt x="1055" y="1729"/>
                    </a:cubicBezTo>
                    <a:cubicBezTo>
                      <a:pt x="1117" y="1714"/>
                      <a:pt x="1164" y="1714"/>
                      <a:pt x="1226" y="1698"/>
                    </a:cubicBezTo>
                    <a:cubicBezTo>
                      <a:pt x="1288" y="1667"/>
                      <a:pt x="1365" y="1652"/>
                      <a:pt x="1427" y="1636"/>
                    </a:cubicBezTo>
                    <a:cubicBezTo>
                      <a:pt x="1551" y="1590"/>
                      <a:pt x="1676" y="1559"/>
                      <a:pt x="1784" y="1497"/>
                    </a:cubicBezTo>
                    <a:lnTo>
                      <a:pt x="1784" y="1481"/>
                    </a:lnTo>
                    <a:cubicBezTo>
                      <a:pt x="1676" y="1543"/>
                      <a:pt x="1536" y="1590"/>
                      <a:pt x="1427" y="1621"/>
                    </a:cubicBezTo>
                    <a:cubicBezTo>
                      <a:pt x="1319" y="1636"/>
                      <a:pt x="1210" y="1652"/>
                      <a:pt x="1102" y="1667"/>
                    </a:cubicBezTo>
                    <a:cubicBezTo>
                      <a:pt x="1210" y="1543"/>
                      <a:pt x="1303" y="1404"/>
                      <a:pt x="1427" y="1264"/>
                    </a:cubicBezTo>
                    <a:cubicBezTo>
                      <a:pt x="1486" y="1268"/>
                      <a:pt x="1545" y="1270"/>
                      <a:pt x="1603" y="1270"/>
                    </a:cubicBezTo>
                    <a:cubicBezTo>
                      <a:pt x="1793" y="1270"/>
                      <a:pt x="1982" y="1249"/>
                      <a:pt x="2172" y="1202"/>
                    </a:cubicBezTo>
                    <a:cubicBezTo>
                      <a:pt x="2311" y="1171"/>
                      <a:pt x="2435" y="1124"/>
                      <a:pt x="2560" y="1093"/>
                    </a:cubicBezTo>
                    <a:cubicBezTo>
                      <a:pt x="2699" y="1031"/>
                      <a:pt x="2823" y="969"/>
                      <a:pt x="2947" y="923"/>
                    </a:cubicBezTo>
                    <a:lnTo>
                      <a:pt x="2947" y="892"/>
                    </a:lnTo>
                    <a:cubicBezTo>
                      <a:pt x="2715" y="1031"/>
                      <a:pt x="2451" y="1109"/>
                      <a:pt x="2203" y="1156"/>
                    </a:cubicBezTo>
                    <a:cubicBezTo>
                      <a:pt x="1970" y="1187"/>
                      <a:pt x="1738" y="1202"/>
                      <a:pt x="1474" y="1202"/>
                    </a:cubicBezTo>
                    <a:cubicBezTo>
                      <a:pt x="1582" y="1093"/>
                      <a:pt x="1676" y="1000"/>
                      <a:pt x="1769" y="892"/>
                    </a:cubicBezTo>
                    <a:cubicBezTo>
                      <a:pt x="2125" y="613"/>
                      <a:pt x="2529" y="302"/>
                      <a:pt x="2978" y="116"/>
                    </a:cubicBezTo>
                    <a:lnTo>
                      <a:pt x="2978" y="116"/>
                    </a:lnTo>
                    <a:cubicBezTo>
                      <a:pt x="2777" y="194"/>
                      <a:pt x="2560" y="302"/>
                      <a:pt x="2389" y="396"/>
                    </a:cubicBezTo>
                    <a:cubicBezTo>
                      <a:pt x="2234" y="489"/>
                      <a:pt x="2079" y="582"/>
                      <a:pt x="1924" y="706"/>
                    </a:cubicBezTo>
                    <a:cubicBezTo>
                      <a:pt x="1939" y="659"/>
                      <a:pt x="1970" y="613"/>
                      <a:pt x="1986" y="566"/>
                    </a:cubicBezTo>
                    <a:cubicBezTo>
                      <a:pt x="2017" y="489"/>
                      <a:pt x="2063" y="427"/>
                      <a:pt x="2094" y="380"/>
                    </a:cubicBezTo>
                    <a:cubicBezTo>
                      <a:pt x="2172" y="240"/>
                      <a:pt x="2280" y="116"/>
                      <a:pt x="2389" y="8"/>
                    </a:cubicBezTo>
                    <a:cubicBezTo>
                      <a:pt x="2389" y="8"/>
                      <a:pt x="2389" y="1"/>
                      <a:pt x="2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7"/>
              <p:cNvSpPr/>
              <p:nvPr/>
            </p:nvSpPr>
            <p:spPr>
              <a:xfrm>
                <a:off x="2908675" y="4764200"/>
                <a:ext cx="7025" cy="12425"/>
              </a:xfrm>
              <a:custGeom>
                <a:rect b="b" l="l" r="r" t="t"/>
                <a:pathLst>
                  <a:path extrusionOk="0" h="497" w="281">
                    <a:moveTo>
                      <a:pt x="280" y="1"/>
                    </a:moveTo>
                    <a:lnTo>
                      <a:pt x="280" y="1"/>
                    </a:lnTo>
                    <a:cubicBezTo>
                      <a:pt x="218" y="78"/>
                      <a:pt x="156" y="140"/>
                      <a:pt x="125" y="233"/>
                    </a:cubicBezTo>
                    <a:cubicBezTo>
                      <a:pt x="79" y="311"/>
                      <a:pt x="48" y="404"/>
                      <a:pt x="1" y="497"/>
                    </a:cubicBezTo>
                    <a:cubicBezTo>
                      <a:pt x="48" y="419"/>
                      <a:pt x="79" y="326"/>
                      <a:pt x="125" y="249"/>
                    </a:cubicBezTo>
                    <a:cubicBezTo>
                      <a:pt x="156" y="156"/>
                      <a:pt x="218" y="78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7"/>
              <p:cNvSpPr/>
              <p:nvPr/>
            </p:nvSpPr>
            <p:spPr>
              <a:xfrm>
                <a:off x="2932725" y="4778550"/>
                <a:ext cx="13600" cy="5050"/>
              </a:xfrm>
              <a:custGeom>
                <a:rect b="b" l="l" r="r" t="t"/>
                <a:pathLst>
                  <a:path extrusionOk="0" h="202" w="544">
                    <a:moveTo>
                      <a:pt x="543" y="0"/>
                    </a:moveTo>
                    <a:cubicBezTo>
                      <a:pt x="466" y="47"/>
                      <a:pt x="357" y="78"/>
                      <a:pt x="264" y="124"/>
                    </a:cubicBezTo>
                    <a:cubicBezTo>
                      <a:pt x="171" y="155"/>
                      <a:pt x="94" y="171"/>
                      <a:pt x="1" y="202"/>
                    </a:cubicBezTo>
                    <a:lnTo>
                      <a:pt x="280" y="140"/>
                    </a:lnTo>
                    <a:cubicBezTo>
                      <a:pt x="357" y="93"/>
                      <a:pt x="466" y="62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7"/>
              <p:cNvSpPr/>
              <p:nvPr/>
            </p:nvSpPr>
            <p:spPr>
              <a:xfrm>
                <a:off x="2773375" y="4692850"/>
                <a:ext cx="96625" cy="113400"/>
              </a:xfrm>
              <a:custGeom>
                <a:rect b="b" l="l" r="r" t="t"/>
                <a:pathLst>
                  <a:path extrusionOk="0" h="4536" w="3865">
                    <a:moveTo>
                      <a:pt x="1474" y="1"/>
                    </a:moveTo>
                    <a:cubicBezTo>
                      <a:pt x="1291" y="1"/>
                      <a:pt x="1125" y="62"/>
                      <a:pt x="993" y="187"/>
                    </a:cubicBezTo>
                    <a:cubicBezTo>
                      <a:pt x="0" y="1164"/>
                      <a:pt x="1225" y="2668"/>
                      <a:pt x="2234" y="3258"/>
                    </a:cubicBezTo>
                    <a:cubicBezTo>
                      <a:pt x="3309" y="3861"/>
                      <a:pt x="3531" y="4535"/>
                      <a:pt x="3550" y="4535"/>
                    </a:cubicBezTo>
                    <a:cubicBezTo>
                      <a:pt x="3551" y="4535"/>
                      <a:pt x="3552" y="4533"/>
                      <a:pt x="3552" y="4529"/>
                    </a:cubicBezTo>
                    <a:cubicBezTo>
                      <a:pt x="3864" y="1654"/>
                      <a:pt x="2430" y="1"/>
                      <a:pt x="1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2810200" y="4706025"/>
                <a:ext cx="71375" cy="259625"/>
              </a:xfrm>
              <a:custGeom>
                <a:rect b="b" l="l" r="r" t="t"/>
                <a:pathLst>
                  <a:path extrusionOk="0" h="10385" w="2855">
                    <a:moveTo>
                      <a:pt x="512" y="1"/>
                    </a:moveTo>
                    <a:cubicBezTo>
                      <a:pt x="574" y="110"/>
                      <a:pt x="636" y="234"/>
                      <a:pt x="652" y="342"/>
                    </a:cubicBezTo>
                    <a:cubicBezTo>
                      <a:pt x="683" y="466"/>
                      <a:pt x="698" y="575"/>
                      <a:pt x="729" y="699"/>
                    </a:cubicBezTo>
                    <a:lnTo>
                      <a:pt x="776" y="1040"/>
                    </a:lnTo>
                    <a:cubicBezTo>
                      <a:pt x="807" y="1118"/>
                      <a:pt x="807" y="1195"/>
                      <a:pt x="823" y="1273"/>
                    </a:cubicBezTo>
                    <a:cubicBezTo>
                      <a:pt x="590" y="947"/>
                      <a:pt x="311" y="652"/>
                      <a:pt x="47" y="358"/>
                    </a:cubicBezTo>
                    <a:lnTo>
                      <a:pt x="32" y="358"/>
                    </a:lnTo>
                    <a:cubicBezTo>
                      <a:pt x="450" y="854"/>
                      <a:pt x="838" y="1366"/>
                      <a:pt x="1164" y="1940"/>
                    </a:cubicBezTo>
                    <a:cubicBezTo>
                      <a:pt x="1195" y="1955"/>
                      <a:pt x="1195" y="1971"/>
                      <a:pt x="1210" y="1986"/>
                    </a:cubicBezTo>
                    <a:cubicBezTo>
                      <a:pt x="1148" y="1955"/>
                      <a:pt x="1071" y="1909"/>
                      <a:pt x="1009" y="1893"/>
                    </a:cubicBezTo>
                    <a:lnTo>
                      <a:pt x="683" y="1723"/>
                    </a:lnTo>
                    <a:cubicBezTo>
                      <a:pt x="590" y="1660"/>
                      <a:pt x="466" y="1598"/>
                      <a:pt x="373" y="1552"/>
                    </a:cubicBezTo>
                    <a:cubicBezTo>
                      <a:pt x="311" y="1505"/>
                      <a:pt x="264" y="1490"/>
                      <a:pt x="218" y="1474"/>
                    </a:cubicBezTo>
                    <a:cubicBezTo>
                      <a:pt x="156" y="1428"/>
                      <a:pt x="78" y="1412"/>
                      <a:pt x="32" y="1366"/>
                    </a:cubicBezTo>
                    <a:cubicBezTo>
                      <a:pt x="32" y="1366"/>
                      <a:pt x="1" y="1366"/>
                      <a:pt x="32" y="1397"/>
                    </a:cubicBezTo>
                    <a:cubicBezTo>
                      <a:pt x="140" y="1443"/>
                      <a:pt x="218" y="1552"/>
                      <a:pt x="342" y="1598"/>
                    </a:cubicBezTo>
                    <a:cubicBezTo>
                      <a:pt x="435" y="1660"/>
                      <a:pt x="543" y="1738"/>
                      <a:pt x="652" y="1800"/>
                    </a:cubicBezTo>
                    <a:cubicBezTo>
                      <a:pt x="838" y="1909"/>
                      <a:pt x="1055" y="1986"/>
                      <a:pt x="1241" y="2110"/>
                    </a:cubicBezTo>
                    <a:cubicBezTo>
                      <a:pt x="1381" y="2343"/>
                      <a:pt x="1505" y="2591"/>
                      <a:pt x="1614" y="2839"/>
                    </a:cubicBezTo>
                    <a:cubicBezTo>
                      <a:pt x="1505" y="2762"/>
                      <a:pt x="1381" y="2684"/>
                      <a:pt x="1241" y="2638"/>
                    </a:cubicBezTo>
                    <a:cubicBezTo>
                      <a:pt x="1164" y="2591"/>
                      <a:pt x="1086" y="2560"/>
                      <a:pt x="1009" y="2498"/>
                    </a:cubicBezTo>
                    <a:cubicBezTo>
                      <a:pt x="931" y="2451"/>
                      <a:pt x="854" y="2420"/>
                      <a:pt x="776" y="2358"/>
                    </a:cubicBezTo>
                    <a:lnTo>
                      <a:pt x="761" y="2358"/>
                    </a:lnTo>
                    <a:cubicBezTo>
                      <a:pt x="745" y="2358"/>
                      <a:pt x="761" y="2358"/>
                      <a:pt x="761" y="2374"/>
                    </a:cubicBezTo>
                    <a:cubicBezTo>
                      <a:pt x="900" y="2498"/>
                      <a:pt x="1040" y="2591"/>
                      <a:pt x="1195" y="2669"/>
                    </a:cubicBezTo>
                    <a:cubicBezTo>
                      <a:pt x="1319" y="2746"/>
                      <a:pt x="1474" y="2839"/>
                      <a:pt x="1614" y="2901"/>
                    </a:cubicBezTo>
                    <a:cubicBezTo>
                      <a:pt x="1738" y="3149"/>
                      <a:pt x="1846" y="3429"/>
                      <a:pt x="1939" y="3692"/>
                    </a:cubicBezTo>
                    <a:cubicBezTo>
                      <a:pt x="2405" y="5042"/>
                      <a:pt x="2591" y="6453"/>
                      <a:pt x="2668" y="7849"/>
                    </a:cubicBezTo>
                    <a:cubicBezTo>
                      <a:pt x="2684" y="8268"/>
                      <a:pt x="2699" y="8671"/>
                      <a:pt x="2699" y="9105"/>
                    </a:cubicBezTo>
                    <a:cubicBezTo>
                      <a:pt x="2699" y="9539"/>
                      <a:pt x="2684" y="9943"/>
                      <a:pt x="2684" y="10361"/>
                    </a:cubicBezTo>
                    <a:cubicBezTo>
                      <a:pt x="2684" y="10377"/>
                      <a:pt x="2688" y="10385"/>
                      <a:pt x="2691" y="10385"/>
                    </a:cubicBezTo>
                    <a:cubicBezTo>
                      <a:pt x="2695" y="10385"/>
                      <a:pt x="2699" y="10377"/>
                      <a:pt x="2699" y="10361"/>
                    </a:cubicBezTo>
                    <a:cubicBezTo>
                      <a:pt x="2761" y="10005"/>
                      <a:pt x="2761" y="9617"/>
                      <a:pt x="2777" y="9245"/>
                    </a:cubicBezTo>
                    <a:cubicBezTo>
                      <a:pt x="2854" y="8919"/>
                      <a:pt x="2854" y="8531"/>
                      <a:pt x="2839" y="8143"/>
                    </a:cubicBezTo>
                    <a:cubicBezTo>
                      <a:pt x="2823" y="7384"/>
                      <a:pt x="2761" y="6624"/>
                      <a:pt x="2668" y="5895"/>
                    </a:cubicBezTo>
                    <a:cubicBezTo>
                      <a:pt x="2575" y="5212"/>
                      <a:pt x="2420" y="4530"/>
                      <a:pt x="2203" y="3878"/>
                    </a:cubicBezTo>
                    <a:cubicBezTo>
                      <a:pt x="2125" y="3630"/>
                      <a:pt x="2032" y="3413"/>
                      <a:pt x="1908" y="3180"/>
                    </a:cubicBezTo>
                    <a:lnTo>
                      <a:pt x="1908" y="2901"/>
                    </a:lnTo>
                    <a:cubicBezTo>
                      <a:pt x="1908" y="2793"/>
                      <a:pt x="1893" y="2669"/>
                      <a:pt x="1893" y="2560"/>
                    </a:cubicBezTo>
                    <a:cubicBezTo>
                      <a:pt x="1877" y="2436"/>
                      <a:pt x="1877" y="2327"/>
                      <a:pt x="1846" y="2203"/>
                    </a:cubicBezTo>
                    <a:cubicBezTo>
                      <a:pt x="1831" y="2095"/>
                      <a:pt x="1815" y="1971"/>
                      <a:pt x="1815" y="1878"/>
                    </a:cubicBezTo>
                    <a:lnTo>
                      <a:pt x="1815" y="1862"/>
                    </a:lnTo>
                    <a:lnTo>
                      <a:pt x="1800" y="1862"/>
                    </a:lnTo>
                    <a:cubicBezTo>
                      <a:pt x="1815" y="1971"/>
                      <a:pt x="1831" y="2095"/>
                      <a:pt x="1831" y="2219"/>
                    </a:cubicBezTo>
                    <a:cubicBezTo>
                      <a:pt x="1831" y="2343"/>
                      <a:pt x="1846" y="2436"/>
                      <a:pt x="1846" y="2560"/>
                    </a:cubicBezTo>
                    <a:lnTo>
                      <a:pt x="1846" y="2886"/>
                    </a:lnTo>
                    <a:lnTo>
                      <a:pt x="1846" y="2994"/>
                    </a:lnTo>
                    <a:cubicBezTo>
                      <a:pt x="1753" y="2793"/>
                      <a:pt x="1645" y="2560"/>
                      <a:pt x="1505" y="2343"/>
                    </a:cubicBezTo>
                    <a:cubicBezTo>
                      <a:pt x="1583" y="1878"/>
                      <a:pt x="1489" y="1397"/>
                      <a:pt x="1381" y="947"/>
                    </a:cubicBezTo>
                    <a:lnTo>
                      <a:pt x="1365" y="947"/>
                    </a:lnTo>
                    <a:cubicBezTo>
                      <a:pt x="1412" y="1180"/>
                      <a:pt x="1443" y="1428"/>
                      <a:pt x="1443" y="1660"/>
                    </a:cubicBezTo>
                    <a:lnTo>
                      <a:pt x="1443" y="2219"/>
                    </a:lnTo>
                    <a:lnTo>
                      <a:pt x="1365" y="2095"/>
                    </a:lnTo>
                    <a:lnTo>
                      <a:pt x="900" y="1397"/>
                    </a:lnTo>
                    <a:cubicBezTo>
                      <a:pt x="916" y="1273"/>
                      <a:pt x="900" y="1180"/>
                      <a:pt x="885" y="1056"/>
                    </a:cubicBezTo>
                    <a:cubicBezTo>
                      <a:pt x="869" y="947"/>
                      <a:pt x="838" y="807"/>
                      <a:pt x="807" y="699"/>
                    </a:cubicBezTo>
                    <a:lnTo>
                      <a:pt x="683" y="342"/>
                    </a:lnTo>
                    <a:cubicBezTo>
                      <a:pt x="652" y="234"/>
                      <a:pt x="574" y="110"/>
                      <a:pt x="5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2801675" y="4742100"/>
                <a:ext cx="29100" cy="16700"/>
              </a:xfrm>
              <a:custGeom>
                <a:rect b="b" l="l" r="r" t="t"/>
                <a:pathLst>
                  <a:path extrusionOk="0" h="668" w="1164">
                    <a:moveTo>
                      <a:pt x="0" y="0"/>
                    </a:moveTo>
                    <a:lnTo>
                      <a:pt x="0" y="0"/>
                    </a:lnTo>
                    <a:cubicBezTo>
                      <a:pt x="171" y="140"/>
                      <a:pt x="357" y="280"/>
                      <a:pt x="543" y="388"/>
                    </a:cubicBezTo>
                    <a:cubicBezTo>
                      <a:pt x="745" y="497"/>
                      <a:pt x="931" y="590"/>
                      <a:pt x="1164" y="667"/>
                    </a:cubicBezTo>
                    <a:cubicBezTo>
                      <a:pt x="946" y="574"/>
                      <a:pt x="760" y="466"/>
                      <a:pt x="559" y="357"/>
                    </a:cubicBezTo>
                    <a:cubicBezTo>
                      <a:pt x="373" y="233"/>
                      <a:pt x="171" y="12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2836175" y="4712250"/>
                <a:ext cx="5450" cy="20175"/>
              </a:xfrm>
              <a:custGeom>
                <a:rect b="b" l="l" r="r" t="t"/>
                <a:pathLst>
                  <a:path extrusionOk="0" h="807" w="218">
                    <a:moveTo>
                      <a:pt x="1" y="0"/>
                    </a:moveTo>
                    <a:lnTo>
                      <a:pt x="1" y="16"/>
                    </a:lnTo>
                    <a:lnTo>
                      <a:pt x="1" y="31"/>
                    </a:lnTo>
                    <a:cubicBezTo>
                      <a:pt x="16" y="78"/>
                      <a:pt x="16" y="109"/>
                      <a:pt x="32" y="155"/>
                    </a:cubicBezTo>
                    <a:cubicBezTo>
                      <a:pt x="63" y="217"/>
                      <a:pt x="78" y="295"/>
                      <a:pt x="94" y="341"/>
                    </a:cubicBezTo>
                    <a:cubicBezTo>
                      <a:pt x="101" y="366"/>
                      <a:pt x="108" y="392"/>
                      <a:pt x="115" y="418"/>
                    </a:cubicBezTo>
                    <a:lnTo>
                      <a:pt x="115" y="418"/>
                    </a:lnTo>
                    <a:cubicBezTo>
                      <a:pt x="87" y="299"/>
                      <a:pt x="53" y="181"/>
                      <a:pt x="16" y="62"/>
                    </a:cubicBezTo>
                    <a:lnTo>
                      <a:pt x="16" y="31"/>
                    </a:lnTo>
                    <a:cubicBezTo>
                      <a:pt x="1" y="16"/>
                      <a:pt x="1" y="0"/>
                      <a:pt x="1" y="0"/>
                    </a:cubicBezTo>
                    <a:close/>
                    <a:moveTo>
                      <a:pt x="115" y="418"/>
                    </a:moveTo>
                    <a:cubicBezTo>
                      <a:pt x="146" y="548"/>
                      <a:pt x="171" y="677"/>
                      <a:pt x="187" y="807"/>
                    </a:cubicBezTo>
                    <a:lnTo>
                      <a:pt x="218" y="807"/>
                    </a:lnTo>
                    <a:cubicBezTo>
                      <a:pt x="179" y="702"/>
                      <a:pt x="151" y="555"/>
                      <a:pt x="115" y="4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7"/>
              <p:cNvSpPr/>
              <p:nvPr/>
            </p:nvSpPr>
            <p:spPr>
              <a:xfrm>
                <a:off x="2829200" y="4916200"/>
                <a:ext cx="81450" cy="96175"/>
              </a:xfrm>
              <a:custGeom>
                <a:rect b="b" l="l" r="r" t="t"/>
                <a:pathLst>
                  <a:path extrusionOk="0" h="3847" w="3258">
                    <a:moveTo>
                      <a:pt x="1" y="0"/>
                    </a:moveTo>
                    <a:lnTo>
                      <a:pt x="78" y="946"/>
                    </a:lnTo>
                    <a:lnTo>
                      <a:pt x="342" y="3847"/>
                    </a:lnTo>
                    <a:lnTo>
                      <a:pt x="2947" y="3847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7"/>
              <p:cNvSpPr/>
              <p:nvPr/>
            </p:nvSpPr>
            <p:spPr>
              <a:xfrm>
                <a:off x="2829200" y="4916200"/>
                <a:ext cx="81450" cy="23675"/>
              </a:xfrm>
              <a:custGeom>
                <a:rect b="b" l="l" r="r" t="t"/>
                <a:pathLst>
                  <a:path extrusionOk="0" h="947" w="3258">
                    <a:moveTo>
                      <a:pt x="1" y="0"/>
                    </a:moveTo>
                    <a:lnTo>
                      <a:pt x="78" y="946"/>
                    </a:lnTo>
                    <a:lnTo>
                      <a:pt x="3180" y="946"/>
                    </a:ln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7"/>
              <p:cNvSpPr/>
              <p:nvPr/>
            </p:nvSpPr>
            <p:spPr>
              <a:xfrm>
                <a:off x="2823000" y="4906875"/>
                <a:ext cx="94625" cy="22900"/>
              </a:xfrm>
              <a:custGeom>
                <a:rect b="b" l="l" r="r" t="t"/>
                <a:pathLst>
                  <a:path extrusionOk="0" h="916" w="3785">
                    <a:moveTo>
                      <a:pt x="0" y="1"/>
                    </a:moveTo>
                    <a:lnTo>
                      <a:pt x="0" y="916"/>
                    </a:lnTo>
                    <a:lnTo>
                      <a:pt x="3785" y="916"/>
                    </a:lnTo>
                    <a:lnTo>
                      <a:pt x="37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3" name="Google Shape;2073;p37"/>
          <p:cNvSpPr txBox="1"/>
          <p:nvPr>
            <p:ph type="title"/>
          </p:nvPr>
        </p:nvSpPr>
        <p:spPr>
          <a:xfrm>
            <a:off x="4555264" y="1185238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074" name="Google Shape;2074;p37"/>
          <p:cNvSpPr txBox="1"/>
          <p:nvPr>
            <p:ph idx="1" type="body"/>
          </p:nvPr>
        </p:nvSpPr>
        <p:spPr>
          <a:xfrm>
            <a:off x="4551175" y="1864213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Robustness to outliers.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 feature handling, meaning it can work with datasets with numerous variables.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Good accuracy on large datasets.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Ability to handle both categorical and numerical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5" name="Google Shape;2075;p37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076" name="Google Shape;2076;p3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37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080" name="Google Shape;208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38"/>
          <p:cNvSpPr txBox="1"/>
          <p:nvPr>
            <p:ph type="title"/>
          </p:nvPr>
        </p:nvSpPr>
        <p:spPr>
          <a:xfrm>
            <a:off x="388339" y="19976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RANDOM FOREST</a:t>
            </a:r>
            <a:endParaRPr/>
          </a:p>
        </p:txBody>
      </p:sp>
      <p:grpSp>
        <p:nvGrpSpPr>
          <p:cNvPr id="2095" name="Google Shape;2095;p38"/>
          <p:cNvGrpSpPr/>
          <p:nvPr/>
        </p:nvGrpSpPr>
        <p:grpSpPr>
          <a:xfrm>
            <a:off x="6342585" y="4144167"/>
            <a:ext cx="300770" cy="54726"/>
            <a:chOff x="4770650" y="685575"/>
            <a:chExt cx="158250" cy="28800"/>
          </a:xfrm>
        </p:grpSpPr>
        <p:sp>
          <p:nvSpPr>
            <p:cNvPr id="2096" name="Google Shape;2096;p38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9" name="Google Shape;2099;p38"/>
          <p:cNvGrpSpPr/>
          <p:nvPr/>
        </p:nvGrpSpPr>
        <p:grpSpPr>
          <a:xfrm>
            <a:off x="5452929" y="-83498"/>
            <a:ext cx="5253816" cy="1622108"/>
            <a:chOff x="5092229" y="-180802"/>
            <a:chExt cx="5253816" cy="1622108"/>
          </a:xfrm>
        </p:grpSpPr>
        <p:sp>
          <p:nvSpPr>
            <p:cNvPr id="2100" name="Google Shape;2100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38"/>
          <p:cNvSpPr txBox="1"/>
          <p:nvPr/>
        </p:nvSpPr>
        <p:spPr>
          <a:xfrm>
            <a:off x="1074525" y="4391600"/>
            <a:ext cx="50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1" name="Google Shape;2111;p38"/>
          <p:cNvSpPr txBox="1"/>
          <p:nvPr/>
        </p:nvSpPr>
        <p:spPr>
          <a:xfrm>
            <a:off x="388350" y="1117200"/>
            <a:ext cx="55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F0F0F"/>
                </a:solidFill>
                <a:latin typeface="Electrolize"/>
                <a:ea typeface="Electrolize"/>
                <a:cs typeface="Electrolize"/>
                <a:sym typeface="Electrolize"/>
              </a:rPr>
              <a:t>What is Random Forest?</a:t>
            </a:r>
            <a:endParaRPr sz="20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2" name="Google Shape;2112;p38"/>
          <p:cNvSpPr txBox="1"/>
          <p:nvPr/>
        </p:nvSpPr>
        <p:spPr>
          <a:xfrm>
            <a:off x="388350" y="1623150"/>
            <a:ext cx="556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Random Forest is a collection of decision trees that make predictions by combining the decisions from multiple trees.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Highlight its utility in predicting outcomes based on the combination of multiple models.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3" name="Google Shape;2113;p38"/>
          <p:cNvSpPr txBox="1"/>
          <p:nvPr/>
        </p:nvSpPr>
        <p:spPr>
          <a:xfrm>
            <a:off x="1235550" y="3677800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FN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114" name="Google Shape;2114;p38"/>
          <p:cNvSpPr txBox="1"/>
          <p:nvPr/>
        </p:nvSpPr>
        <p:spPr>
          <a:xfrm>
            <a:off x="5006000" y="2754400"/>
            <a:ext cx="39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2115" name="Google Shape;2115;p38"/>
          <p:cNvGrpSpPr/>
          <p:nvPr/>
        </p:nvGrpSpPr>
        <p:grpSpPr>
          <a:xfrm>
            <a:off x="5203529" y="1069880"/>
            <a:ext cx="3940460" cy="4073614"/>
            <a:chOff x="720129" y="534980"/>
            <a:chExt cx="3940460" cy="4073614"/>
          </a:xfrm>
        </p:grpSpPr>
        <p:sp>
          <p:nvSpPr>
            <p:cNvPr id="2116" name="Google Shape;2116;p38"/>
            <p:cNvSpPr/>
            <p:nvPr/>
          </p:nvSpPr>
          <p:spPr>
            <a:xfrm>
              <a:off x="826831" y="839894"/>
              <a:ext cx="425556" cy="432527"/>
            </a:xfrm>
            <a:custGeom>
              <a:rect b="b" l="l" r="r" t="t"/>
              <a:pathLst>
                <a:path extrusionOk="0" h="4840" w="4762">
                  <a:moveTo>
                    <a:pt x="2386" y="1333"/>
                  </a:moveTo>
                  <a:cubicBezTo>
                    <a:pt x="2559" y="1333"/>
                    <a:pt x="2735" y="1374"/>
                    <a:pt x="2901" y="1459"/>
                  </a:cubicBezTo>
                  <a:cubicBezTo>
                    <a:pt x="3444" y="1754"/>
                    <a:pt x="3630" y="2405"/>
                    <a:pt x="3351" y="2948"/>
                  </a:cubicBezTo>
                  <a:cubicBezTo>
                    <a:pt x="3148" y="3321"/>
                    <a:pt x="2776" y="3533"/>
                    <a:pt x="2382" y="3533"/>
                  </a:cubicBezTo>
                  <a:cubicBezTo>
                    <a:pt x="2204" y="3533"/>
                    <a:pt x="2020" y="3490"/>
                    <a:pt x="1846" y="3398"/>
                  </a:cubicBezTo>
                  <a:cubicBezTo>
                    <a:pt x="1303" y="3103"/>
                    <a:pt x="1117" y="2452"/>
                    <a:pt x="1412" y="1909"/>
                  </a:cubicBezTo>
                  <a:cubicBezTo>
                    <a:pt x="1617" y="1542"/>
                    <a:pt x="1993" y="1333"/>
                    <a:pt x="2386" y="1333"/>
                  </a:cubicBezTo>
                  <a:close/>
                  <a:moveTo>
                    <a:pt x="2901" y="1"/>
                  </a:moveTo>
                  <a:lnTo>
                    <a:pt x="2715" y="373"/>
                  </a:lnTo>
                  <a:cubicBezTo>
                    <a:pt x="2653" y="466"/>
                    <a:pt x="2529" y="544"/>
                    <a:pt x="2420" y="544"/>
                  </a:cubicBezTo>
                  <a:lnTo>
                    <a:pt x="2218" y="544"/>
                  </a:lnTo>
                  <a:cubicBezTo>
                    <a:pt x="2205" y="546"/>
                    <a:pt x="2191" y="547"/>
                    <a:pt x="2178" y="547"/>
                  </a:cubicBezTo>
                  <a:cubicBezTo>
                    <a:pt x="2080" y="547"/>
                    <a:pt x="1976" y="498"/>
                    <a:pt x="1908" y="389"/>
                  </a:cubicBezTo>
                  <a:lnTo>
                    <a:pt x="1691" y="48"/>
                  </a:lnTo>
                  <a:lnTo>
                    <a:pt x="559" y="745"/>
                  </a:lnTo>
                  <a:lnTo>
                    <a:pt x="776" y="1133"/>
                  </a:lnTo>
                  <a:cubicBezTo>
                    <a:pt x="822" y="1226"/>
                    <a:pt x="822" y="1366"/>
                    <a:pt x="776" y="1459"/>
                  </a:cubicBezTo>
                  <a:lnTo>
                    <a:pt x="714" y="1536"/>
                  </a:lnTo>
                  <a:cubicBezTo>
                    <a:pt x="698" y="1567"/>
                    <a:pt x="667" y="1598"/>
                    <a:pt x="667" y="1630"/>
                  </a:cubicBezTo>
                  <a:cubicBezTo>
                    <a:pt x="621" y="1754"/>
                    <a:pt x="512" y="1800"/>
                    <a:pt x="404" y="1816"/>
                  </a:cubicBezTo>
                  <a:lnTo>
                    <a:pt x="0" y="1847"/>
                  </a:lnTo>
                  <a:lnTo>
                    <a:pt x="32" y="3180"/>
                  </a:lnTo>
                  <a:lnTo>
                    <a:pt x="435" y="3165"/>
                  </a:lnTo>
                  <a:cubicBezTo>
                    <a:pt x="559" y="3165"/>
                    <a:pt x="667" y="3211"/>
                    <a:pt x="729" y="3336"/>
                  </a:cubicBezTo>
                  <a:lnTo>
                    <a:pt x="854" y="3506"/>
                  </a:lnTo>
                  <a:cubicBezTo>
                    <a:pt x="931" y="3599"/>
                    <a:pt x="931" y="3739"/>
                    <a:pt x="869" y="3832"/>
                  </a:cubicBezTo>
                  <a:lnTo>
                    <a:pt x="667" y="4204"/>
                  </a:lnTo>
                  <a:lnTo>
                    <a:pt x="1862" y="4840"/>
                  </a:lnTo>
                  <a:lnTo>
                    <a:pt x="2048" y="4483"/>
                  </a:lnTo>
                  <a:cubicBezTo>
                    <a:pt x="2110" y="4375"/>
                    <a:pt x="2218" y="4297"/>
                    <a:pt x="2342" y="4297"/>
                  </a:cubicBezTo>
                  <a:lnTo>
                    <a:pt x="2529" y="4297"/>
                  </a:lnTo>
                  <a:cubicBezTo>
                    <a:pt x="2541" y="4296"/>
                    <a:pt x="2554" y="4295"/>
                    <a:pt x="2566" y="4295"/>
                  </a:cubicBezTo>
                  <a:cubicBezTo>
                    <a:pt x="2674" y="4295"/>
                    <a:pt x="2769" y="4355"/>
                    <a:pt x="2839" y="4452"/>
                  </a:cubicBezTo>
                  <a:lnTo>
                    <a:pt x="3056" y="4809"/>
                  </a:lnTo>
                  <a:lnTo>
                    <a:pt x="4204" y="4096"/>
                  </a:lnTo>
                  <a:lnTo>
                    <a:pt x="3986" y="3739"/>
                  </a:lnTo>
                  <a:cubicBezTo>
                    <a:pt x="3924" y="3646"/>
                    <a:pt x="3924" y="3506"/>
                    <a:pt x="3986" y="3413"/>
                  </a:cubicBezTo>
                  <a:lnTo>
                    <a:pt x="4048" y="3336"/>
                  </a:lnTo>
                  <a:cubicBezTo>
                    <a:pt x="4064" y="3305"/>
                    <a:pt x="4080" y="3274"/>
                    <a:pt x="4080" y="3242"/>
                  </a:cubicBezTo>
                  <a:cubicBezTo>
                    <a:pt x="4142" y="3118"/>
                    <a:pt x="4235" y="3072"/>
                    <a:pt x="4359" y="3041"/>
                  </a:cubicBezTo>
                  <a:lnTo>
                    <a:pt x="4762" y="3025"/>
                  </a:lnTo>
                  <a:lnTo>
                    <a:pt x="4731" y="1692"/>
                  </a:lnTo>
                  <a:lnTo>
                    <a:pt x="4312" y="1692"/>
                  </a:lnTo>
                  <a:cubicBezTo>
                    <a:pt x="4204" y="1692"/>
                    <a:pt x="4080" y="1630"/>
                    <a:pt x="4033" y="1521"/>
                  </a:cubicBezTo>
                  <a:lnTo>
                    <a:pt x="3909" y="1335"/>
                  </a:lnTo>
                  <a:cubicBezTo>
                    <a:pt x="3831" y="1242"/>
                    <a:pt x="3831" y="1102"/>
                    <a:pt x="3893" y="1009"/>
                  </a:cubicBezTo>
                  <a:lnTo>
                    <a:pt x="4080" y="637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1306363" y="1241857"/>
              <a:ext cx="296692" cy="298122"/>
            </a:xfrm>
            <a:custGeom>
              <a:rect b="b" l="l" r="r" t="t"/>
              <a:pathLst>
                <a:path extrusionOk="0" h="3336" w="3320">
                  <a:moveTo>
                    <a:pt x="1660" y="869"/>
                  </a:moveTo>
                  <a:cubicBezTo>
                    <a:pt x="2095" y="869"/>
                    <a:pt x="2436" y="1226"/>
                    <a:pt x="2436" y="1645"/>
                  </a:cubicBezTo>
                  <a:cubicBezTo>
                    <a:pt x="2436" y="2079"/>
                    <a:pt x="2095" y="2420"/>
                    <a:pt x="1660" y="2420"/>
                  </a:cubicBezTo>
                  <a:cubicBezTo>
                    <a:pt x="1242" y="2420"/>
                    <a:pt x="885" y="2079"/>
                    <a:pt x="885" y="1645"/>
                  </a:cubicBezTo>
                  <a:cubicBezTo>
                    <a:pt x="885" y="1226"/>
                    <a:pt x="1242" y="869"/>
                    <a:pt x="1660" y="869"/>
                  </a:cubicBezTo>
                  <a:close/>
                  <a:moveTo>
                    <a:pt x="1180" y="1"/>
                  </a:moveTo>
                  <a:lnTo>
                    <a:pt x="1180" y="295"/>
                  </a:lnTo>
                  <a:cubicBezTo>
                    <a:pt x="1180" y="373"/>
                    <a:pt x="1149" y="451"/>
                    <a:pt x="1071" y="482"/>
                  </a:cubicBezTo>
                  <a:cubicBezTo>
                    <a:pt x="1024" y="513"/>
                    <a:pt x="993" y="528"/>
                    <a:pt x="947" y="559"/>
                  </a:cubicBezTo>
                  <a:cubicBezTo>
                    <a:pt x="905" y="584"/>
                    <a:pt x="864" y="600"/>
                    <a:pt x="822" y="600"/>
                  </a:cubicBezTo>
                  <a:cubicBezTo>
                    <a:pt x="786" y="600"/>
                    <a:pt x="750" y="588"/>
                    <a:pt x="714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49" y="1381"/>
                  </a:lnTo>
                  <a:cubicBezTo>
                    <a:pt x="326" y="1412"/>
                    <a:pt x="373" y="1490"/>
                    <a:pt x="373" y="1598"/>
                  </a:cubicBezTo>
                  <a:lnTo>
                    <a:pt x="373" y="1676"/>
                  </a:lnTo>
                  <a:lnTo>
                    <a:pt x="373" y="1753"/>
                  </a:lnTo>
                  <a:cubicBezTo>
                    <a:pt x="373" y="1815"/>
                    <a:pt x="326" y="1908"/>
                    <a:pt x="249" y="1955"/>
                  </a:cubicBezTo>
                  <a:lnTo>
                    <a:pt x="1" y="2095"/>
                  </a:lnTo>
                  <a:lnTo>
                    <a:pt x="466" y="2917"/>
                  </a:lnTo>
                  <a:lnTo>
                    <a:pt x="714" y="2777"/>
                  </a:lnTo>
                  <a:cubicBezTo>
                    <a:pt x="753" y="2754"/>
                    <a:pt x="792" y="2742"/>
                    <a:pt x="831" y="2742"/>
                  </a:cubicBezTo>
                  <a:cubicBezTo>
                    <a:pt x="869" y="2742"/>
                    <a:pt x="908" y="2754"/>
                    <a:pt x="947" y="2777"/>
                  </a:cubicBezTo>
                  <a:cubicBezTo>
                    <a:pt x="993" y="2793"/>
                    <a:pt x="1024" y="2839"/>
                    <a:pt x="1071" y="2855"/>
                  </a:cubicBezTo>
                  <a:cubicBezTo>
                    <a:pt x="1149" y="2886"/>
                    <a:pt x="1180" y="2963"/>
                    <a:pt x="1180" y="3041"/>
                  </a:cubicBezTo>
                  <a:lnTo>
                    <a:pt x="1180" y="3335"/>
                  </a:lnTo>
                  <a:lnTo>
                    <a:pt x="2126" y="3335"/>
                  </a:lnTo>
                  <a:lnTo>
                    <a:pt x="2126" y="3041"/>
                  </a:lnTo>
                  <a:cubicBezTo>
                    <a:pt x="2126" y="2963"/>
                    <a:pt x="2172" y="2886"/>
                    <a:pt x="2250" y="2855"/>
                  </a:cubicBezTo>
                  <a:cubicBezTo>
                    <a:pt x="2281" y="2824"/>
                    <a:pt x="2327" y="2808"/>
                    <a:pt x="2358" y="2777"/>
                  </a:cubicBezTo>
                  <a:cubicBezTo>
                    <a:pt x="2400" y="2752"/>
                    <a:pt x="2441" y="2736"/>
                    <a:pt x="2483" y="2736"/>
                  </a:cubicBezTo>
                  <a:cubicBezTo>
                    <a:pt x="2519" y="2736"/>
                    <a:pt x="2555" y="2748"/>
                    <a:pt x="2591" y="2777"/>
                  </a:cubicBezTo>
                  <a:lnTo>
                    <a:pt x="2855" y="2917"/>
                  </a:lnTo>
                  <a:lnTo>
                    <a:pt x="3320" y="2095"/>
                  </a:lnTo>
                  <a:lnTo>
                    <a:pt x="3056" y="1955"/>
                  </a:lnTo>
                  <a:cubicBezTo>
                    <a:pt x="2979" y="1924"/>
                    <a:pt x="2948" y="1846"/>
                    <a:pt x="2948" y="1753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79" y="1412"/>
                    <a:pt x="3056" y="1381"/>
                  </a:cubicBezTo>
                  <a:lnTo>
                    <a:pt x="3320" y="1242"/>
                  </a:lnTo>
                  <a:lnTo>
                    <a:pt x="2855" y="435"/>
                  </a:lnTo>
                  <a:lnTo>
                    <a:pt x="2591" y="559"/>
                  </a:lnTo>
                  <a:cubicBezTo>
                    <a:pt x="2552" y="582"/>
                    <a:pt x="2513" y="594"/>
                    <a:pt x="2475" y="594"/>
                  </a:cubicBezTo>
                  <a:cubicBezTo>
                    <a:pt x="2436" y="594"/>
                    <a:pt x="2397" y="582"/>
                    <a:pt x="2358" y="559"/>
                  </a:cubicBezTo>
                  <a:cubicBezTo>
                    <a:pt x="2327" y="544"/>
                    <a:pt x="2281" y="513"/>
                    <a:pt x="2250" y="482"/>
                  </a:cubicBezTo>
                  <a:cubicBezTo>
                    <a:pt x="2172" y="451"/>
                    <a:pt x="2126" y="373"/>
                    <a:pt x="2126" y="295"/>
                  </a:cubicBezTo>
                  <a:lnTo>
                    <a:pt x="212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4254425" y="3072767"/>
              <a:ext cx="296692" cy="300892"/>
            </a:xfrm>
            <a:custGeom>
              <a:rect b="b" l="l" r="r" t="t"/>
              <a:pathLst>
                <a:path extrusionOk="0" h="3367" w="3320">
                  <a:moveTo>
                    <a:pt x="1676" y="916"/>
                  </a:moveTo>
                  <a:cubicBezTo>
                    <a:pt x="2094" y="916"/>
                    <a:pt x="2451" y="1257"/>
                    <a:pt x="2451" y="1691"/>
                  </a:cubicBezTo>
                  <a:cubicBezTo>
                    <a:pt x="2451" y="2126"/>
                    <a:pt x="2094" y="2467"/>
                    <a:pt x="1676" y="2467"/>
                  </a:cubicBezTo>
                  <a:cubicBezTo>
                    <a:pt x="1241" y="2467"/>
                    <a:pt x="900" y="2126"/>
                    <a:pt x="900" y="1691"/>
                  </a:cubicBezTo>
                  <a:cubicBezTo>
                    <a:pt x="916" y="1257"/>
                    <a:pt x="1241" y="916"/>
                    <a:pt x="1676" y="916"/>
                  </a:cubicBezTo>
                  <a:close/>
                  <a:moveTo>
                    <a:pt x="1195" y="1"/>
                  </a:moveTo>
                  <a:lnTo>
                    <a:pt x="1195" y="296"/>
                  </a:lnTo>
                  <a:cubicBezTo>
                    <a:pt x="1195" y="373"/>
                    <a:pt x="1148" y="451"/>
                    <a:pt x="1071" y="482"/>
                  </a:cubicBezTo>
                  <a:cubicBezTo>
                    <a:pt x="1040" y="513"/>
                    <a:pt x="993" y="528"/>
                    <a:pt x="962" y="559"/>
                  </a:cubicBezTo>
                  <a:cubicBezTo>
                    <a:pt x="921" y="584"/>
                    <a:pt x="879" y="600"/>
                    <a:pt x="838" y="600"/>
                  </a:cubicBezTo>
                  <a:cubicBezTo>
                    <a:pt x="802" y="600"/>
                    <a:pt x="766" y="588"/>
                    <a:pt x="730" y="559"/>
                  </a:cubicBezTo>
                  <a:lnTo>
                    <a:pt x="466" y="435"/>
                  </a:lnTo>
                  <a:lnTo>
                    <a:pt x="1" y="1242"/>
                  </a:lnTo>
                  <a:lnTo>
                    <a:pt x="264" y="1397"/>
                  </a:lnTo>
                  <a:cubicBezTo>
                    <a:pt x="342" y="1443"/>
                    <a:pt x="373" y="1521"/>
                    <a:pt x="373" y="1614"/>
                  </a:cubicBezTo>
                  <a:lnTo>
                    <a:pt x="373" y="1691"/>
                  </a:lnTo>
                  <a:lnTo>
                    <a:pt x="373" y="1769"/>
                  </a:lnTo>
                  <a:cubicBezTo>
                    <a:pt x="373" y="1847"/>
                    <a:pt x="342" y="1924"/>
                    <a:pt x="264" y="1986"/>
                  </a:cubicBezTo>
                  <a:lnTo>
                    <a:pt x="1" y="2141"/>
                  </a:lnTo>
                  <a:lnTo>
                    <a:pt x="466" y="2948"/>
                  </a:lnTo>
                  <a:lnTo>
                    <a:pt x="730" y="2793"/>
                  </a:lnTo>
                  <a:cubicBezTo>
                    <a:pt x="768" y="2777"/>
                    <a:pt x="811" y="2769"/>
                    <a:pt x="852" y="2769"/>
                  </a:cubicBezTo>
                  <a:cubicBezTo>
                    <a:pt x="892" y="2769"/>
                    <a:pt x="931" y="2777"/>
                    <a:pt x="962" y="2793"/>
                  </a:cubicBezTo>
                  <a:cubicBezTo>
                    <a:pt x="993" y="2824"/>
                    <a:pt x="1040" y="2855"/>
                    <a:pt x="1071" y="2870"/>
                  </a:cubicBezTo>
                  <a:cubicBezTo>
                    <a:pt x="1148" y="2917"/>
                    <a:pt x="1195" y="2994"/>
                    <a:pt x="1195" y="3072"/>
                  </a:cubicBezTo>
                  <a:lnTo>
                    <a:pt x="1195" y="3367"/>
                  </a:lnTo>
                  <a:lnTo>
                    <a:pt x="2141" y="3367"/>
                  </a:lnTo>
                  <a:lnTo>
                    <a:pt x="2141" y="3056"/>
                  </a:lnTo>
                  <a:cubicBezTo>
                    <a:pt x="2141" y="2979"/>
                    <a:pt x="2172" y="2901"/>
                    <a:pt x="2250" y="2855"/>
                  </a:cubicBezTo>
                  <a:cubicBezTo>
                    <a:pt x="2296" y="2839"/>
                    <a:pt x="2327" y="2808"/>
                    <a:pt x="2374" y="2777"/>
                  </a:cubicBezTo>
                  <a:cubicBezTo>
                    <a:pt x="2418" y="2759"/>
                    <a:pt x="2463" y="2741"/>
                    <a:pt x="2508" y="2741"/>
                  </a:cubicBezTo>
                  <a:cubicBezTo>
                    <a:pt x="2541" y="2741"/>
                    <a:pt x="2574" y="2751"/>
                    <a:pt x="2606" y="2777"/>
                  </a:cubicBezTo>
                  <a:lnTo>
                    <a:pt x="2854" y="2932"/>
                  </a:lnTo>
                  <a:lnTo>
                    <a:pt x="3320" y="2110"/>
                  </a:lnTo>
                  <a:lnTo>
                    <a:pt x="3072" y="1971"/>
                  </a:lnTo>
                  <a:cubicBezTo>
                    <a:pt x="2994" y="1924"/>
                    <a:pt x="2948" y="1847"/>
                    <a:pt x="2948" y="1754"/>
                  </a:cubicBezTo>
                  <a:lnTo>
                    <a:pt x="2948" y="1676"/>
                  </a:lnTo>
                  <a:lnTo>
                    <a:pt x="2948" y="1598"/>
                  </a:lnTo>
                  <a:cubicBezTo>
                    <a:pt x="2948" y="1521"/>
                    <a:pt x="2994" y="1443"/>
                    <a:pt x="3072" y="1381"/>
                  </a:cubicBezTo>
                  <a:lnTo>
                    <a:pt x="3320" y="1242"/>
                  </a:lnTo>
                  <a:lnTo>
                    <a:pt x="2854" y="435"/>
                  </a:lnTo>
                  <a:lnTo>
                    <a:pt x="2606" y="559"/>
                  </a:lnTo>
                  <a:cubicBezTo>
                    <a:pt x="2568" y="583"/>
                    <a:pt x="2529" y="594"/>
                    <a:pt x="2490" y="594"/>
                  </a:cubicBezTo>
                  <a:cubicBezTo>
                    <a:pt x="2451" y="594"/>
                    <a:pt x="2412" y="583"/>
                    <a:pt x="2374" y="559"/>
                  </a:cubicBezTo>
                  <a:cubicBezTo>
                    <a:pt x="2327" y="544"/>
                    <a:pt x="2296" y="513"/>
                    <a:pt x="2250" y="482"/>
                  </a:cubicBezTo>
                  <a:cubicBezTo>
                    <a:pt x="2172" y="451"/>
                    <a:pt x="2141" y="373"/>
                    <a:pt x="2141" y="296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1147025" y="2417186"/>
              <a:ext cx="299462" cy="1495613"/>
            </a:xfrm>
            <a:custGeom>
              <a:rect b="b" l="l" r="r" t="t"/>
              <a:pathLst>
                <a:path extrusionOk="0" h="16736" w="3351">
                  <a:moveTo>
                    <a:pt x="0" y="1"/>
                  </a:moveTo>
                  <a:lnTo>
                    <a:pt x="0" y="3925"/>
                  </a:lnTo>
                  <a:lnTo>
                    <a:pt x="3242" y="8376"/>
                  </a:lnTo>
                  <a:lnTo>
                    <a:pt x="3242" y="16736"/>
                  </a:lnTo>
                  <a:lnTo>
                    <a:pt x="3350" y="16736"/>
                  </a:lnTo>
                  <a:lnTo>
                    <a:pt x="3350" y="8330"/>
                  </a:lnTo>
                  <a:lnTo>
                    <a:pt x="93" y="389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1119322" y="2361780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09"/>
                  </a:moveTo>
                  <a:cubicBezTo>
                    <a:pt x="481" y="109"/>
                    <a:pt x="605" y="202"/>
                    <a:pt x="574" y="342"/>
                  </a:cubicBezTo>
                  <a:cubicBezTo>
                    <a:pt x="574" y="481"/>
                    <a:pt x="481" y="574"/>
                    <a:pt x="341" y="574"/>
                  </a:cubicBezTo>
                  <a:cubicBezTo>
                    <a:pt x="217" y="574"/>
                    <a:pt x="109" y="481"/>
                    <a:pt x="109" y="342"/>
                  </a:cubicBezTo>
                  <a:cubicBezTo>
                    <a:pt x="109" y="202"/>
                    <a:pt x="217" y="109"/>
                    <a:pt x="341" y="109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42"/>
                  </a:cubicBezTo>
                  <a:cubicBezTo>
                    <a:pt x="0" y="543"/>
                    <a:pt x="155" y="698"/>
                    <a:pt x="341" y="698"/>
                  </a:cubicBezTo>
                  <a:cubicBezTo>
                    <a:pt x="543" y="698"/>
                    <a:pt x="698" y="543"/>
                    <a:pt x="698" y="342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1070797" y="2620938"/>
              <a:ext cx="300803" cy="1291860"/>
            </a:xfrm>
            <a:custGeom>
              <a:rect b="b" l="l" r="r" t="t"/>
              <a:pathLst>
                <a:path extrusionOk="0" h="14456" w="3366">
                  <a:moveTo>
                    <a:pt x="0" y="1"/>
                  </a:moveTo>
                  <a:lnTo>
                    <a:pt x="0" y="2188"/>
                  </a:lnTo>
                  <a:lnTo>
                    <a:pt x="3257" y="6639"/>
                  </a:lnTo>
                  <a:lnTo>
                    <a:pt x="3257" y="14456"/>
                  </a:lnTo>
                  <a:lnTo>
                    <a:pt x="3366" y="14456"/>
                  </a:lnTo>
                  <a:lnTo>
                    <a:pt x="3366" y="6592"/>
                  </a:lnTo>
                  <a:lnTo>
                    <a:pt x="109" y="215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1044434" y="256410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09"/>
                  </a:moveTo>
                  <a:cubicBezTo>
                    <a:pt x="481" y="109"/>
                    <a:pt x="590" y="234"/>
                    <a:pt x="590" y="342"/>
                  </a:cubicBezTo>
                  <a:cubicBezTo>
                    <a:pt x="590" y="482"/>
                    <a:pt x="481" y="575"/>
                    <a:pt x="357" y="575"/>
                  </a:cubicBezTo>
                  <a:cubicBezTo>
                    <a:pt x="233" y="575"/>
                    <a:pt x="125" y="482"/>
                    <a:pt x="125" y="342"/>
                  </a:cubicBezTo>
                  <a:cubicBezTo>
                    <a:pt x="125" y="234"/>
                    <a:pt x="218" y="109"/>
                    <a:pt x="357" y="109"/>
                  </a:cubicBezTo>
                  <a:close/>
                  <a:moveTo>
                    <a:pt x="357" y="1"/>
                  </a:moveTo>
                  <a:cubicBezTo>
                    <a:pt x="156" y="1"/>
                    <a:pt x="0" y="156"/>
                    <a:pt x="0" y="342"/>
                  </a:cubicBezTo>
                  <a:cubicBezTo>
                    <a:pt x="0" y="544"/>
                    <a:pt x="156" y="699"/>
                    <a:pt x="357" y="699"/>
                  </a:cubicBezTo>
                  <a:cubicBezTo>
                    <a:pt x="543" y="699"/>
                    <a:pt x="698" y="544"/>
                    <a:pt x="698" y="342"/>
                  </a:cubicBezTo>
                  <a:cubicBezTo>
                    <a:pt x="698" y="156"/>
                    <a:pt x="543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1508775" y="2719329"/>
              <a:ext cx="11171" cy="1192129"/>
            </a:xfrm>
            <a:custGeom>
              <a:rect b="b" l="l" r="r" t="t"/>
              <a:pathLst>
                <a:path extrusionOk="0" h="13340" w="125">
                  <a:moveTo>
                    <a:pt x="0" y="1"/>
                  </a:moveTo>
                  <a:lnTo>
                    <a:pt x="0" y="13339"/>
                  </a:lnTo>
                  <a:lnTo>
                    <a:pt x="124" y="13339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1482412" y="2662582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57" y="124"/>
                  </a:moveTo>
                  <a:cubicBezTo>
                    <a:pt x="497" y="124"/>
                    <a:pt x="590" y="217"/>
                    <a:pt x="590" y="357"/>
                  </a:cubicBezTo>
                  <a:cubicBezTo>
                    <a:pt x="590" y="481"/>
                    <a:pt x="497" y="589"/>
                    <a:pt x="357" y="589"/>
                  </a:cubicBezTo>
                  <a:cubicBezTo>
                    <a:pt x="218" y="589"/>
                    <a:pt x="125" y="481"/>
                    <a:pt x="125" y="357"/>
                  </a:cubicBezTo>
                  <a:cubicBezTo>
                    <a:pt x="125" y="217"/>
                    <a:pt x="218" y="124"/>
                    <a:pt x="357" y="124"/>
                  </a:cubicBezTo>
                  <a:close/>
                  <a:moveTo>
                    <a:pt x="357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57" y="698"/>
                  </a:cubicBezTo>
                  <a:cubicBezTo>
                    <a:pt x="543" y="698"/>
                    <a:pt x="698" y="543"/>
                    <a:pt x="698" y="357"/>
                  </a:cubicBezTo>
                  <a:cubicBezTo>
                    <a:pt x="698" y="155"/>
                    <a:pt x="543" y="0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1578033" y="2146946"/>
              <a:ext cx="208042" cy="1760312"/>
            </a:xfrm>
            <a:custGeom>
              <a:rect b="b" l="l" r="r" t="t"/>
              <a:pathLst>
                <a:path extrusionOk="0" h="19698" w="2328">
                  <a:moveTo>
                    <a:pt x="2219" y="1"/>
                  </a:moveTo>
                  <a:lnTo>
                    <a:pt x="2219" y="8546"/>
                  </a:lnTo>
                  <a:lnTo>
                    <a:pt x="1" y="12687"/>
                  </a:lnTo>
                  <a:lnTo>
                    <a:pt x="1" y="12718"/>
                  </a:lnTo>
                  <a:lnTo>
                    <a:pt x="1" y="19698"/>
                  </a:lnTo>
                  <a:lnTo>
                    <a:pt x="125" y="19698"/>
                  </a:lnTo>
                  <a:lnTo>
                    <a:pt x="125" y="12734"/>
                  </a:lnTo>
                  <a:lnTo>
                    <a:pt x="2312" y="8577"/>
                  </a:lnTo>
                  <a:lnTo>
                    <a:pt x="2327" y="8562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1749882" y="2088769"/>
              <a:ext cx="62466" cy="62466"/>
            </a:xfrm>
            <a:custGeom>
              <a:rect b="b" l="l" r="r" t="t"/>
              <a:pathLst>
                <a:path extrusionOk="0" h="699" w="699">
                  <a:moveTo>
                    <a:pt x="342" y="124"/>
                  </a:moveTo>
                  <a:cubicBezTo>
                    <a:pt x="482" y="124"/>
                    <a:pt x="575" y="217"/>
                    <a:pt x="575" y="357"/>
                  </a:cubicBezTo>
                  <a:cubicBezTo>
                    <a:pt x="575" y="496"/>
                    <a:pt x="482" y="589"/>
                    <a:pt x="342" y="589"/>
                  </a:cubicBezTo>
                  <a:cubicBezTo>
                    <a:pt x="218" y="589"/>
                    <a:pt x="109" y="496"/>
                    <a:pt x="109" y="357"/>
                  </a:cubicBezTo>
                  <a:cubicBezTo>
                    <a:pt x="109" y="217"/>
                    <a:pt x="218" y="124"/>
                    <a:pt x="342" y="124"/>
                  </a:cubicBezTo>
                  <a:close/>
                  <a:moveTo>
                    <a:pt x="342" y="0"/>
                  </a:moveTo>
                  <a:cubicBezTo>
                    <a:pt x="156" y="0"/>
                    <a:pt x="1" y="155"/>
                    <a:pt x="1" y="357"/>
                  </a:cubicBezTo>
                  <a:cubicBezTo>
                    <a:pt x="1" y="543"/>
                    <a:pt x="156" y="698"/>
                    <a:pt x="342" y="698"/>
                  </a:cubicBezTo>
                  <a:cubicBezTo>
                    <a:pt x="544" y="698"/>
                    <a:pt x="699" y="543"/>
                    <a:pt x="699" y="357"/>
                  </a:cubicBezTo>
                  <a:cubicBezTo>
                    <a:pt x="699" y="155"/>
                    <a:pt x="544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1647380" y="2472681"/>
              <a:ext cx="242626" cy="1436006"/>
            </a:xfrm>
            <a:custGeom>
              <a:rect b="b" l="l" r="r" t="t"/>
              <a:pathLst>
                <a:path extrusionOk="0" h="16069" w="2715">
                  <a:moveTo>
                    <a:pt x="2606" y="0"/>
                  </a:moveTo>
                  <a:lnTo>
                    <a:pt x="2606" y="4901"/>
                  </a:lnTo>
                  <a:lnTo>
                    <a:pt x="0" y="9492"/>
                  </a:lnTo>
                  <a:lnTo>
                    <a:pt x="0" y="9508"/>
                  </a:lnTo>
                  <a:lnTo>
                    <a:pt x="0" y="16068"/>
                  </a:lnTo>
                  <a:lnTo>
                    <a:pt x="124" y="16068"/>
                  </a:lnTo>
                  <a:lnTo>
                    <a:pt x="124" y="9523"/>
                  </a:lnTo>
                  <a:lnTo>
                    <a:pt x="2714" y="4932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1853903" y="2414415"/>
              <a:ext cx="62377" cy="62466"/>
            </a:xfrm>
            <a:custGeom>
              <a:rect b="b" l="l" r="r" t="t"/>
              <a:pathLst>
                <a:path extrusionOk="0" h="699" w="698">
                  <a:moveTo>
                    <a:pt x="341" y="125"/>
                  </a:moveTo>
                  <a:cubicBezTo>
                    <a:pt x="481" y="125"/>
                    <a:pt x="574" y="234"/>
                    <a:pt x="574" y="358"/>
                  </a:cubicBezTo>
                  <a:cubicBezTo>
                    <a:pt x="574" y="482"/>
                    <a:pt x="481" y="590"/>
                    <a:pt x="341" y="590"/>
                  </a:cubicBezTo>
                  <a:cubicBezTo>
                    <a:pt x="217" y="590"/>
                    <a:pt x="109" y="482"/>
                    <a:pt x="109" y="358"/>
                  </a:cubicBezTo>
                  <a:cubicBezTo>
                    <a:pt x="109" y="218"/>
                    <a:pt x="217" y="125"/>
                    <a:pt x="341" y="125"/>
                  </a:cubicBezTo>
                  <a:close/>
                  <a:moveTo>
                    <a:pt x="341" y="1"/>
                  </a:moveTo>
                  <a:cubicBezTo>
                    <a:pt x="155" y="1"/>
                    <a:pt x="0" y="156"/>
                    <a:pt x="0" y="358"/>
                  </a:cubicBezTo>
                  <a:cubicBezTo>
                    <a:pt x="0" y="544"/>
                    <a:pt x="155" y="699"/>
                    <a:pt x="341" y="699"/>
                  </a:cubicBezTo>
                  <a:cubicBezTo>
                    <a:pt x="543" y="699"/>
                    <a:pt x="698" y="544"/>
                    <a:pt x="698" y="358"/>
                  </a:cubicBezTo>
                  <a:cubicBezTo>
                    <a:pt x="698" y="156"/>
                    <a:pt x="543" y="1"/>
                    <a:pt x="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3984185" y="1345610"/>
              <a:ext cx="550310" cy="480605"/>
            </a:xfrm>
            <a:custGeom>
              <a:rect b="b" l="l" r="r" t="t"/>
              <a:pathLst>
                <a:path extrusionOk="0" h="5378" w="6158">
                  <a:moveTo>
                    <a:pt x="3076" y="1576"/>
                  </a:moveTo>
                  <a:cubicBezTo>
                    <a:pt x="3240" y="1576"/>
                    <a:pt x="3408" y="1614"/>
                    <a:pt x="3568" y="1694"/>
                  </a:cubicBezTo>
                  <a:cubicBezTo>
                    <a:pt x="4141" y="1957"/>
                    <a:pt x="4374" y="2624"/>
                    <a:pt x="4095" y="3182"/>
                  </a:cubicBezTo>
                  <a:cubicBezTo>
                    <a:pt x="3905" y="3584"/>
                    <a:pt x="3499" y="3817"/>
                    <a:pt x="3084" y="3818"/>
                  </a:cubicBezTo>
                  <a:lnTo>
                    <a:pt x="3084" y="3818"/>
                  </a:lnTo>
                  <a:cubicBezTo>
                    <a:pt x="2924" y="3818"/>
                    <a:pt x="2761" y="3783"/>
                    <a:pt x="2606" y="3710"/>
                  </a:cubicBezTo>
                  <a:lnTo>
                    <a:pt x="2606" y="3710"/>
                  </a:lnTo>
                  <a:cubicBezTo>
                    <a:pt x="2606" y="3710"/>
                    <a:pt x="2606" y="3710"/>
                    <a:pt x="2606" y="3710"/>
                  </a:cubicBezTo>
                  <a:cubicBezTo>
                    <a:pt x="2150" y="3475"/>
                    <a:pt x="1902" y="2968"/>
                    <a:pt x="1990" y="2490"/>
                  </a:cubicBezTo>
                  <a:lnTo>
                    <a:pt x="1990" y="2490"/>
                  </a:lnTo>
                  <a:cubicBezTo>
                    <a:pt x="2008" y="2399"/>
                    <a:pt x="2037" y="2309"/>
                    <a:pt x="2079" y="2221"/>
                  </a:cubicBezTo>
                  <a:lnTo>
                    <a:pt x="2079" y="2221"/>
                  </a:lnTo>
                  <a:cubicBezTo>
                    <a:pt x="2079" y="2221"/>
                    <a:pt x="2079" y="2221"/>
                    <a:pt x="2079" y="2221"/>
                  </a:cubicBezTo>
                  <a:cubicBezTo>
                    <a:pt x="2278" y="1811"/>
                    <a:pt x="2667" y="1576"/>
                    <a:pt x="3076" y="1576"/>
                  </a:cubicBezTo>
                  <a:close/>
                  <a:moveTo>
                    <a:pt x="3095" y="1427"/>
                  </a:moveTo>
                  <a:cubicBezTo>
                    <a:pt x="2619" y="1427"/>
                    <a:pt x="2162" y="1696"/>
                    <a:pt x="1939" y="2143"/>
                  </a:cubicBezTo>
                  <a:cubicBezTo>
                    <a:pt x="1939" y="2144"/>
                    <a:pt x="1938" y="2145"/>
                    <a:pt x="1938" y="2145"/>
                  </a:cubicBezTo>
                  <a:lnTo>
                    <a:pt x="1938" y="2145"/>
                  </a:lnTo>
                  <a:cubicBezTo>
                    <a:pt x="1852" y="2323"/>
                    <a:pt x="1811" y="2509"/>
                    <a:pt x="1812" y="2692"/>
                  </a:cubicBezTo>
                  <a:lnTo>
                    <a:pt x="1812" y="2692"/>
                  </a:lnTo>
                  <a:cubicBezTo>
                    <a:pt x="1811" y="3168"/>
                    <a:pt x="2081" y="3626"/>
                    <a:pt x="2528" y="3849"/>
                  </a:cubicBezTo>
                  <a:cubicBezTo>
                    <a:pt x="2706" y="3936"/>
                    <a:pt x="2894" y="3977"/>
                    <a:pt x="3078" y="3977"/>
                  </a:cubicBezTo>
                  <a:cubicBezTo>
                    <a:pt x="3554" y="3977"/>
                    <a:pt x="4011" y="3707"/>
                    <a:pt x="4234" y="3260"/>
                  </a:cubicBezTo>
                  <a:cubicBezTo>
                    <a:pt x="4545" y="2624"/>
                    <a:pt x="4265" y="1864"/>
                    <a:pt x="3645" y="1554"/>
                  </a:cubicBezTo>
                  <a:cubicBezTo>
                    <a:pt x="3472" y="1467"/>
                    <a:pt x="3286" y="1427"/>
                    <a:pt x="3102" y="1427"/>
                  </a:cubicBezTo>
                  <a:cubicBezTo>
                    <a:pt x="3101" y="1427"/>
                    <a:pt x="3100" y="1427"/>
                    <a:pt x="3098" y="1427"/>
                  </a:cubicBezTo>
                  <a:lnTo>
                    <a:pt x="3098" y="1427"/>
                  </a:lnTo>
                  <a:cubicBezTo>
                    <a:pt x="3097" y="1427"/>
                    <a:pt x="3096" y="1427"/>
                    <a:pt x="3095" y="1427"/>
                  </a:cubicBezTo>
                  <a:close/>
                  <a:moveTo>
                    <a:pt x="3078" y="1226"/>
                  </a:moveTo>
                  <a:cubicBezTo>
                    <a:pt x="3297" y="1226"/>
                    <a:pt x="3517" y="1276"/>
                    <a:pt x="3723" y="1383"/>
                  </a:cubicBezTo>
                  <a:cubicBezTo>
                    <a:pt x="4467" y="1725"/>
                    <a:pt x="4777" y="2609"/>
                    <a:pt x="4405" y="3338"/>
                  </a:cubicBezTo>
                  <a:cubicBezTo>
                    <a:pt x="4162" y="3868"/>
                    <a:pt x="3636" y="4178"/>
                    <a:pt x="3095" y="4178"/>
                  </a:cubicBezTo>
                  <a:cubicBezTo>
                    <a:pt x="2877" y="4178"/>
                    <a:pt x="2656" y="4127"/>
                    <a:pt x="2451" y="4020"/>
                  </a:cubicBezTo>
                  <a:cubicBezTo>
                    <a:pt x="1706" y="3663"/>
                    <a:pt x="1396" y="2779"/>
                    <a:pt x="1768" y="2066"/>
                  </a:cubicBezTo>
                  <a:cubicBezTo>
                    <a:pt x="2011" y="1536"/>
                    <a:pt x="2538" y="1226"/>
                    <a:pt x="3078" y="1226"/>
                  </a:cubicBezTo>
                  <a:close/>
                  <a:moveTo>
                    <a:pt x="3063" y="0"/>
                  </a:moveTo>
                  <a:cubicBezTo>
                    <a:pt x="2071" y="0"/>
                    <a:pt x="1121" y="560"/>
                    <a:pt x="667" y="1523"/>
                  </a:cubicBezTo>
                  <a:cubicBezTo>
                    <a:pt x="0" y="2857"/>
                    <a:pt x="574" y="4470"/>
                    <a:pt x="1908" y="5106"/>
                  </a:cubicBezTo>
                  <a:cubicBezTo>
                    <a:pt x="2286" y="5290"/>
                    <a:pt x="2687" y="5378"/>
                    <a:pt x="3082" y="5378"/>
                  </a:cubicBezTo>
                  <a:cubicBezTo>
                    <a:pt x="4078" y="5378"/>
                    <a:pt x="5035" y="4820"/>
                    <a:pt x="5491" y="3865"/>
                  </a:cubicBezTo>
                  <a:cubicBezTo>
                    <a:pt x="6158" y="2531"/>
                    <a:pt x="5584" y="934"/>
                    <a:pt x="4250" y="282"/>
                  </a:cubicBezTo>
                  <a:cubicBezTo>
                    <a:pt x="3868" y="91"/>
                    <a:pt x="3462" y="0"/>
                    <a:pt x="3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093658" y="1774115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280" y="0"/>
                  </a:moveTo>
                  <a:lnTo>
                    <a:pt x="1" y="683"/>
                  </a:lnTo>
                  <a:lnTo>
                    <a:pt x="838" y="1086"/>
                  </a:lnTo>
                  <a:lnTo>
                    <a:pt x="1210" y="45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3966134" y="1621659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68" y="0"/>
                  </a:moveTo>
                  <a:lnTo>
                    <a:pt x="1" y="295"/>
                  </a:lnTo>
                  <a:lnTo>
                    <a:pt x="311" y="1164"/>
                  </a:lnTo>
                  <a:lnTo>
                    <a:pt x="1009" y="993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3970334" y="1426217"/>
              <a:ext cx="97050" cy="106791"/>
            </a:xfrm>
            <a:custGeom>
              <a:rect b="b" l="l" r="r" t="t"/>
              <a:pathLst>
                <a:path extrusionOk="0" h="1195" w="1086">
                  <a:moveTo>
                    <a:pt x="419" y="1"/>
                  </a:moveTo>
                  <a:lnTo>
                    <a:pt x="0" y="823"/>
                  </a:lnTo>
                  <a:lnTo>
                    <a:pt x="652" y="1195"/>
                  </a:lnTo>
                  <a:lnTo>
                    <a:pt x="1086" y="264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4115820" y="1297353"/>
              <a:ext cx="104021" cy="91510"/>
            </a:xfrm>
            <a:custGeom>
              <a:rect b="b" l="l" r="r" t="t"/>
              <a:pathLst>
                <a:path extrusionOk="0" h="1024" w="1164">
                  <a:moveTo>
                    <a:pt x="885" y="0"/>
                  </a:moveTo>
                  <a:lnTo>
                    <a:pt x="1" y="310"/>
                  </a:lnTo>
                  <a:lnTo>
                    <a:pt x="202" y="1024"/>
                  </a:lnTo>
                  <a:lnTo>
                    <a:pt x="1164" y="68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4308491" y="1304234"/>
              <a:ext cx="108221" cy="97140"/>
            </a:xfrm>
            <a:custGeom>
              <a:rect b="b" l="l" r="r" t="t"/>
              <a:pathLst>
                <a:path extrusionOk="0" h="1087" w="1211">
                  <a:moveTo>
                    <a:pt x="388" y="1"/>
                  </a:moveTo>
                  <a:lnTo>
                    <a:pt x="1" y="621"/>
                  </a:lnTo>
                  <a:lnTo>
                    <a:pt x="931" y="1086"/>
                  </a:lnTo>
                  <a:lnTo>
                    <a:pt x="1210" y="38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4454067" y="1448380"/>
              <a:ext cx="90169" cy="104021"/>
            </a:xfrm>
            <a:custGeom>
              <a:rect b="b" l="l" r="r" t="t"/>
              <a:pathLst>
                <a:path extrusionOk="0" h="1164" w="1009">
                  <a:moveTo>
                    <a:pt x="698" y="1"/>
                  </a:moveTo>
                  <a:lnTo>
                    <a:pt x="0" y="187"/>
                  </a:lnTo>
                  <a:lnTo>
                    <a:pt x="326" y="1164"/>
                  </a:lnTo>
                  <a:lnTo>
                    <a:pt x="1008" y="869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4441556" y="1642481"/>
              <a:ext cx="97140" cy="105361"/>
            </a:xfrm>
            <a:custGeom>
              <a:rect b="b" l="l" r="r" t="t"/>
              <a:pathLst>
                <a:path extrusionOk="0" h="1179" w="1087">
                  <a:moveTo>
                    <a:pt x="450" y="0"/>
                  </a:moveTo>
                  <a:lnTo>
                    <a:pt x="0" y="915"/>
                  </a:lnTo>
                  <a:lnTo>
                    <a:pt x="683" y="1179"/>
                  </a:lnTo>
                  <a:lnTo>
                    <a:pt x="1086" y="37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4289099" y="1786626"/>
              <a:ext cx="104021" cy="90169"/>
            </a:xfrm>
            <a:custGeom>
              <a:rect b="b" l="l" r="r" t="t"/>
              <a:pathLst>
                <a:path extrusionOk="0" h="1009" w="1164">
                  <a:moveTo>
                    <a:pt x="993" y="0"/>
                  </a:moveTo>
                  <a:lnTo>
                    <a:pt x="0" y="326"/>
                  </a:lnTo>
                  <a:lnTo>
                    <a:pt x="295" y="1008"/>
                  </a:lnTo>
                  <a:lnTo>
                    <a:pt x="1164" y="713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2936381" y="663398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019490" y="1000751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2919670" y="881538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2923870" y="727651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038882" y="625149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3191339" y="63069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3303671" y="744273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295360" y="89673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176147" y="1010402"/>
              <a:ext cx="80428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415913" y="609153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605814" y="128073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3390981" y="1056157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3384010" y="756784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3587762" y="541951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3887135" y="53498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121361" y="740162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4128331" y="103953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3905187" y="127376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3711086" y="8551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826831" y="4171957"/>
              <a:ext cx="3728487" cy="436637"/>
            </a:xfrm>
            <a:custGeom>
              <a:rect b="b" l="l" r="r" t="t"/>
              <a:pathLst>
                <a:path extrusionOk="0" h="4886" w="41722">
                  <a:moveTo>
                    <a:pt x="20861" y="0"/>
                  </a:moveTo>
                  <a:cubicBezTo>
                    <a:pt x="9337" y="0"/>
                    <a:pt x="0" y="1086"/>
                    <a:pt x="0" y="2435"/>
                  </a:cubicBezTo>
                  <a:cubicBezTo>
                    <a:pt x="0" y="3784"/>
                    <a:pt x="9337" y="4886"/>
                    <a:pt x="20861" y="4886"/>
                  </a:cubicBezTo>
                  <a:cubicBezTo>
                    <a:pt x="32369" y="4886"/>
                    <a:pt x="41721" y="3784"/>
                    <a:pt x="41721" y="2435"/>
                  </a:cubicBezTo>
                  <a:cubicBezTo>
                    <a:pt x="41721" y="1086"/>
                    <a:pt x="32369" y="0"/>
                    <a:pt x="20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3442276" y="3479468"/>
              <a:ext cx="147005" cy="112779"/>
            </a:xfrm>
            <a:custGeom>
              <a:rect b="b" l="l" r="r" t="t"/>
              <a:pathLst>
                <a:path extrusionOk="0" h="1262" w="1645">
                  <a:moveTo>
                    <a:pt x="139" y="0"/>
                  </a:moveTo>
                  <a:cubicBezTo>
                    <a:pt x="71" y="0"/>
                    <a:pt x="59" y="50"/>
                    <a:pt x="47" y="149"/>
                  </a:cubicBezTo>
                  <a:cubicBezTo>
                    <a:pt x="0" y="522"/>
                    <a:pt x="248" y="847"/>
                    <a:pt x="527" y="1064"/>
                  </a:cubicBezTo>
                  <a:cubicBezTo>
                    <a:pt x="734" y="1228"/>
                    <a:pt x="995" y="1261"/>
                    <a:pt x="1261" y="1261"/>
                  </a:cubicBezTo>
                  <a:cubicBezTo>
                    <a:pt x="1373" y="1261"/>
                    <a:pt x="1487" y="1255"/>
                    <a:pt x="1598" y="1251"/>
                  </a:cubicBezTo>
                  <a:cubicBezTo>
                    <a:pt x="1613" y="1251"/>
                    <a:pt x="1613" y="1235"/>
                    <a:pt x="1644" y="1220"/>
                  </a:cubicBezTo>
                  <a:lnTo>
                    <a:pt x="1613" y="1220"/>
                  </a:lnTo>
                  <a:lnTo>
                    <a:pt x="1598" y="1188"/>
                  </a:lnTo>
                  <a:lnTo>
                    <a:pt x="1536" y="1157"/>
                  </a:lnTo>
                  <a:cubicBezTo>
                    <a:pt x="1396" y="1080"/>
                    <a:pt x="1256" y="971"/>
                    <a:pt x="1132" y="878"/>
                  </a:cubicBezTo>
                  <a:cubicBezTo>
                    <a:pt x="946" y="723"/>
                    <a:pt x="776" y="568"/>
                    <a:pt x="620" y="397"/>
                  </a:cubicBezTo>
                  <a:cubicBezTo>
                    <a:pt x="512" y="258"/>
                    <a:pt x="372" y="87"/>
                    <a:pt x="202" y="10"/>
                  </a:cubicBezTo>
                  <a:cubicBezTo>
                    <a:pt x="177" y="4"/>
                    <a:pt x="156" y="0"/>
                    <a:pt x="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464439" y="3507349"/>
              <a:ext cx="122073" cy="82573"/>
            </a:xfrm>
            <a:custGeom>
              <a:rect b="b" l="l" r="r" t="t"/>
              <a:pathLst>
                <a:path extrusionOk="0" h="924" w="1366">
                  <a:moveTo>
                    <a:pt x="101" y="0"/>
                  </a:moveTo>
                  <a:cubicBezTo>
                    <a:pt x="84" y="0"/>
                    <a:pt x="71" y="7"/>
                    <a:pt x="62" y="23"/>
                  </a:cubicBezTo>
                  <a:cubicBezTo>
                    <a:pt x="0" y="101"/>
                    <a:pt x="124" y="287"/>
                    <a:pt x="155" y="334"/>
                  </a:cubicBezTo>
                  <a:cubicBezTo>
                    <a:pt x="233" y="473"/>
                    <a:pt x="341" y="613"/>
                    <a:pt x="450" y="706"/>
                  </a:cubicBezTo>
                  <a:cubicBezTo>
                    <a:pt x="698" y="923"/>
                    <a:pt x="1055" y="923"/>
                    <a:pt x="1365" y="923"/>
                  </a:cubicBezTo>
                  <a:cubicBezTo>
                    <a:pt x="1055" y="908"/>
                    <a:pt x="698" y="908"/>
                    <a:pt x="466" y="690"/>
                  </a:cubicBezTo>
                  <a:cubicBezTo>
                    <a:pt x="372" y="582"/>
                    <a:pt x="279" y="473"/>
                    <a:pt x="202" y="334"/>
                  </a:cubicBezTo>
                  <a:cubicBezTo>
                    <a:pt x="171" y="303"/>
                    <a:pt x="78" y="117"/>
                    <a:pt x="93" y="70"/>
                  </a:cubicBezTo>
                  <a:cubicBezTo>
                    <a:pt x="104" y="52"/>
                    <a:pt x="118" y="45"/>
                    <a:pt x="133" y="45"/>
                  </a:cubicBezTo>
                  <a:cubicBezTo>
                    <a:pt x="186" y="45"/>
                    <a:pt x="259" y="127"/>
                    <a:pt x="295" y="163"/>
                  </a:cubicBezTo>
                  <a:cubicBezTo>
                    <a:pt x="466" y="349"/>
                    <a:pt x="590" y="551"/>
                    <a:pt x="822" y="690"/>
                  </a:cubicBezTo>
                  <a:cubicBezTo>
                    <a:pt x="977" y="768"/>
                    <a:pt x="1148" y="845"/>
                    <a:pt x="1350" y="876"/>
                  </a:cubicBezTo>
                  <a:lnTo>
                    <a:pt x="1288" y="845"/>
                  </a:lnTo>
                  <a:cubicBezTo>
                    <a:pt x="1039" y="783"/>
                    <a:pt x="776" y="644"/>
                    <a:pt x="590" y="473"/>
                  </a:cubicBezTo>
                  <a:cubicBezTo>
                    <a:pt x="535" y="418"/>
                    <a:pt x="225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3559791" y="3414231"/>
              <a:ext cx="66845" cy="199195"/>
            </a:xfrm>
            <a:custGeom>
              <a:rect b="b" l="l" r="r" t="t"/>
              <a:pathLst>
                <a:path extrusionOk="0" h="2229" w="748">
                  <a:moveTo>
                    <a:pt x="253" y="0"/>
                  </a:moveTo>
                  <a:cubicBezTo>
                    <a:pt x="0" y="0"/>
                    <a:pt x="84" y="657"/>
                    <a:pt x="127" y="802"/>
                  </a:cubicBezTo>
                  <a:cubicBezTo>
                    <a:pt x="174" y="1034"/>
                    <a:pt x="252" y="1221"/>
                    <a:pt x="314" y="1484"/>
                  </a:cubicBezTo>
                  <a:cubicBezTo>
                    <a:pt x="376" y="1732"/>
                    <a:pt x="407" y="1981"/>
                    <a:pt x="469" y="2213"/>
                  </a:cubicBezTo>
                  <a:lnTo>
                    <a:pt x="469" y="2229"/>
                  </a:lnTo>
                  <a:lnTo>
                    <a:pt x="484" y="2229"/>
                  </a:lnTo>
                  <a:lnTo>
                    <a:pt x="484" y="2198"/>
                  </a:lnTo>
                  <a:cubicBezTo>
                    <a:pt x="562" y="1763"/>
                    <a:pt x="748" y="1360"/>
                    <a:pt x="717" y="895"/>
                  </a:cubicBezTo>
                  <a:cubicBezTo>
                    <a:pt x="717" y="724"/>
                    <a:pt x="686" y="538"/>
                    <a:pt x="608" y="368"/>
                  </a:cubicBezTo>
                  <a:cubicBezTo>
                    <a:pt x="562" y="259"/>
                    <a:pt x="453" y="42"/>
                    <a:pt x="314" y="11"/>
                  </a:cubicBezTo>
                  <a:cubicBezTo>
                    <a:pt x="292" y="3"/>
                    <a:pt x="272" y="0"/>
                    <a:pt x="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3584992" y="3453999"/>
              <a:ext cx="29222" cy="160053"/>
            </a:xfrm>
            <a:custGeom>
              <a:rect b="b" l="l" r="r" t="t"/>
              <a:pathLst>
                <a:path extrusionOk="0" h="1791" w="327">
                  <a:moveTo>
                    <a:pt x="183" y="124"/>
                  </a:moveTo>
                  <a:cubicBezTo>
                    <a:pt x="218" y="207"/>
                    <a:pt x="240" y="307"/>
                    <a:pt x="249" y="341"/>
                  </a:cubicBezTo>
                  <a:cubicBezTo>
                    <a:pt x="280" y="512"/>
                    <a:pt x="311" y="667"/>
                    <a:pt x="311" y="838"/>
                  </a:cubicBezTo>
                  <a:cubicBezTo>
                    <a:pt x="299" y="948"/>
                    <a:pt x="290" y="1053"/>
                    <a:pt x="278" y="1158"/>
                  </a:cubicBezTo>
                  <a:lnTo>
                    <a:pt x="278" y="1158"/>
                  </a:lnTo>
                  <a:cubicBezTo>
                    <a:pt x="288" y="1123"/>
                    <a:pt x="298" y="1089"/>
                    <a:pt x="311" y="1055"/>
                  </a:cubicBezTo>
                  <a:cubicBezTo>
                    <a:pt x="311" y="900"/>
                    <a:pt x="326" y="745"/>
                    <a:pt x="311" y="589"/>
                  </a:cubicBezTo>
                  <a:cubicBezTo>
                    <a:pt x="281" y="456"/>
                    <a:pt x="266" y="238"/>
                    <a:pt x="183" y="124"/>
                  </a:cubicBezTo>
                  <a:close/>
                  <a:moveTo>
                    <a:pt x="78" y="0"/>
                  </a:moveTo>
                  <a:cubicBezTo>
                    <a:pt x="16" y="0"/>
                    <a:pt x="1" y="124"/>
                    <a:pt x="1" y="155"/>
                  </a:cubicBezTo>
                  <a:cubicBezTo>
                    <a:pt x="1" y="326"/>
                    <a:pt x="16" y="481"/>
                    <a:pt x="47" y="636"/>
                  </a:cubicBezTo>
                  <a:cubicBezTo>
                    <a:pt x="109" y="977"/>
                    <a:pt x="156" y="1303"/>
                    <a:pt x="171" y="1629"/>
                  </a:cubicBezTo>
                  <a:lnTo>
                    <a:pt x="171" y="1691"/>
                  </a:lnTo>
                  <a:lnTo>
                    <a:pt x="171" y="1753"/>
                  </a:lnTo>
                  <a:lnTo>
                    <a:pt x="171" y="1768"/>
                  </a:lnTo>
                  <a:lnTo>
                    <a:pt x="171" y="1784"/>
                  </a:lnTo>
                  <a:cubicBezTo>
                    <a:pt x="171" y="1784"/>
                    <a:pt x="178" y="1791"/>
                    <a:pt x="183" y="1791"/>
                  </a:cubicBezTo>
                  <a:cubicBezTo>
                    <a:pt x="185" y="1791"/>
                    <a:pt x="187" y="1789"/>
                    <a:pt x="187" y="1784"/>
                  </a:cubicBezTo>
                  <a:lnTo>
                    <a:pt x="187" y="1753"/>
                  </a:lnTo>
                  <a:lnTo>
                    <a:pt x="187" y="1691"/>
                  </a:lnTo>
                  <a:cubicBezTo>
                    <a:pt x="235" y="1506"/>
                    <a:pt x="260" y="1333"/>
                    <a:pt x="278" y="1158"/>
                  </a:cubicBezTo>
                  <a:lnTo>
                    <a:pt x="278" y="1158"/>
                  </a:lnTo>
                  <a:cubicBezTo>
                    <a:pt x="242" y="1295"/>
                    <a:pt x="227" y="1433"/>
                    <a:pt x="202" y="1582"/>
                  </a:cubicBezTo>
                  <a:cubicBezTo>
                    <a:pt x="202" y="1380"/>
                    <a:pt x="187" y="1194"/>
                    <a:pt x="156" y="993"/>
                  </a:cubicBezTo>
                  <a:cubicBezTo>
                    <a:pt x="125" y="838"/>
                    <a:pt x="94" y="682"/>
                    <a:pt x="78" y="527"/>
                  </a:cubicBezTo>
                  <a:cubicBezTo>
                    <a:pt x="47" y="450"/>
                    <a:pt x="32" y="357"/>
                    <a:pt x="32" y="264"/>
                  </a:cubicBezTo>
                  <a:cubicBezTo>
                    <a:pt x="32" y="216"/>
                    <a:pt x="32" y="58"/>
                    <a:pt x="95" y="58"/>
                  </a:cubicBezTo>
                  <a:cubicBezTo>
                    <a:pt x="114" y="58"/>
                    <a:pt x="139" y="73"/>
                    <a:pt x="171" y="109"/>
                  </a:cubicBezTo>
                  <a:cubicBezTo>
                    <a:pt x="175" y="114"/>
                    <a:pt x="179" y="119"/>
                    <a:pt x="183" y="124"/>
                  </a:cubicBezTo>
                  <a:lnTo>
                    <a:pt x="183" y="124"/>
                  </a:lnTo>
                  <a:cubicBezTo>
                    <a:pt x="155" y="56"/>
                    <a:pt x="120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489371" y="3602523"/>
              <a:ext cx="131724" cy="99642"/>
            </a:xfrm>
            <a:custGeom>
              <a:rect b="b" l="l" r="r" t="t"/>
              <a:pathLst>
                <a:path extrusionOk="0" h="1115" w="1474">
                  <a:moveTo>
                    <a:pt x="209" y="0"/>
                  </a:moveTo>
                  <a:cubicBezTo>
                    <a:pt x="148" y="0"/>
                    <a:pt x="100" y="34"/>
                    <a:pt x="78" y="122"/>
                  </a:cubicBezTo>
                  <a:cubicBezTo>
                    <a:pt x="0" y="401"/>
                    <a:pt x="218" y="727"/>
                    <a:pt x="404" y="882"/>
                  </a:cubicBezTo>
                  <a:cubicBezTo>
                    <a:pt x="683" y="1114"/>
                    <a:pt x="1117" y="1083"/>
                    <a:pt x="1474" y="1099"/>
                  </a:cubicBezTo>
                  <a:cubicBezTo>
                    <a:pt x="1226" y="789"/>
                    <a:pt x="946" y="540"/>
                    <a:pt x="683" y="277"/>
                  </a:cubicBezTo>
                  <a:cubicBezTo>
                    <a:pt x="594" y="210"/>
                    <a:pt x="362" y="0"/>
                    <a:pt x="2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3511534" y="3630763"/>
              <a:ext cx="109561" cy="68632"/>
            </a:xfrm>
            <a:custGeom>
              <a:rect b="b" l="l" r="r" t="t"/>
              <a:pathLst>
                <a:path extrusionOk="0" h="768" w="1226">
                  <a:moveTo>
                    <a:pt x="163" y="24"/>
                  </a:moveTo>
                  <a:cubicBezTo>
                    <a:pt x="292" y="86"/>
                    <a:pt x="485" y="249"/>
                    <a:pt x="528" y="271"/>
                  </a:cubicBezTo>
                  <a:cubicBezTo>
                    <a:pt x="575" y="304"/>
                    <a:pt x="621" y="338"/>
                    <a:pt x="666" y="371"/>
                  </a:cubicBezTo>
                  <a:lnTo>
                    <a:pt x="666" y="371"/>
                  </a:lnTo>
                  <a:cubicBezTo>
                    <a:pt x="593" y="311"/>
                    <a:pt x="527" y="257"/>
                    <a:pt x="450" y="193"/>
                  </a:cubicBezTo>
                  <a:cubicBezTo>
                    <a:pt x="404" y="162"/>
                    <a:pt x="342" y="116"/>
                    <a:pt x="295" y="85"/>
                  </a:cubicBezTo>
                  <a:cubicBezTo>
                    <a:pt x="249" y="54"/>
                    <a:pt x="233" y="54"/>
                    <a:pt x="218" y="38"/>
                  </a:cubicBezTo>
                  <a:cubicBezTo>
                    <a:pt x="196" y="33"/>
                    <a:pt x="178" y="27"/>
                    <a:pt x="163" y="24"/>
                  </a:cubicBezTo>
                  <a:close/>
                  <a:moveTo>
                    <a:pt x="666" y="371"/>
                  </a:moveTo>
                  <a:lnTo>
                    <a:pt x="666" y="371"/>
                  </a:lnTo>
                  <a:cubicBezTo>
                    <a:pt x="682" y="384"/>
                    <a:pt x="698" y="397"/>
                    <a:pt x="714" y="411"/>
                  </a:cubicBezTo>
                  <a:cubicBezTo>
                    <a:pt x="811" y="488"/>
                    <a:pt x="908" y="554"/>
                    <a:pt x="1005" y="615"/>
                  </a:cubicBezTo>
                  <a:lnTo>
                    <a:pt x="1005" y="615"/>
                  </a:lnTo>
                  <a:cubicBezTo>
                    <a:pt x="891" y="536"/>
                    <a:pt x="780" y="454"/>
                    <a:pt x="666" y="371"/>
                  </a:cubicBezTo>
                  <a:close/>
                  <a:moveTo>
                    <a:pt x="85" y="1"/>
                  </a:moveTo>
                  <a:cubicBezTo>
                    <a:pt x="67" y="1"/>
                    <a:pt x="54" y="7"/>
                    <a:pt x="47" y="23"/>
                  </a:cubicBezTo>
                  <a:cubicBezTo>
                    <a:pt x="1" y="100"/>
                    <a:pt x="140" y="240"/>
                    <a:pt x="171" y="302"/>
                  </a:cubicBezTo>
                  <a:cubicBezTo>
                    <a:pt x="249" y="395"/>
                    <a:pt x="326" y="442"/>
                    <a:pt x="435" y="535"/>
                  </a:cubicBezTo>
                  <a:cubicBezTo>
                    <a:pt x="636" y="659"/>
                    <a:pt x="916" y="705"/>
                    <a:pt x="1164" y="767"/>
                  </a:cubicBezTo>
                  <a:lnTo>
                    <a:pt x="1226" y="767"/>
                  </a:lnTo>
                  <a:lnTo>
                    <a:pt x="1164" y="721"/>
                  </a:lnTo>
                  <a:cubicBezTo>
                    <a:pt x="1163" y="720"/>
                    <a:pt x="1162" y="720"/>
                    <a:pt x="1161" y="719"/>
                  </a:cubicBezTo>
                  <a:lnTo>
                    <a:pt x="1161" y="719"/>
                  </a:lnTo>
                  <a:cubicBezTo>
                    <a:pt x="1167" y="720"/>
                    <a:pt x="1173" y="720"/>
                    <a:pt x="1179" y="721"/>
                  </a:cubicBezTo>
                  <a:cubicBezTo>
                    <a:pt x="1121" y="686"/>
                    <a:pt x="1063" y="651"/>
                    <a:pt x="1005" y="615"/>
                  </a:cubicBezTo>
                  <a:lnTo>
                    <a:pt x="1005" y="615"/>
                  </a:lnTo>
                  <a:cubicBezTo>
                    <a:pt x="1057" y="650"/>
                    <a:pt x="1109" y="685"/>
                    <a:pt x="1161" y="719"/>
                  </a:cubicBezTo>
                  <a:lnTo>
                    <a:pt x="1161" y="719"/>
                  </a:lnTo>
                  <a:cubicBezTo>
                    <a:pt x="966" y="702"/>
                    <a:pt x="771" y="641"/>
                    <a:pt x="590" y="566"/>
                  </a:cubicBezTo>
                  <a:cubicBezTo>
                    <a:pt x="481" y="519"/>
                    <a:pt x="388" y="442"/>
                    <a:pt x="295" y="380"/>
                  </a:cubicBezTo>
                  <a:cubicBezTo>
                    <a:pt x="233" y="317"/>
                    <a:pt x="47" y="116"/>
                    <a:pt x="94" y="38"/>
                  </a:cubicBezTo>
                  <a:cubicBezTo>
                    <a:pt x="107" y="25"/>
                    <a:pt x="120" y="20"/>
                    <a:pt x="135" y="20"/>
                  </a:cubicBezTo>
                  <a:cubicBezTo>
                    <a:pt x="144" y="20"/>
                    <a:pt x="153" y="22"/>
                    <a:pt x="163" y="24"/>
                  </a:cubicBezTo>
                  <a:lnTo>
                    <a:pt x="163" y="24"/>
                  </a:lnTo>
                  <a:cubicBezTo>
                    <a:pt x="132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3622436" y="3540236"/>
              <a:ext cx="56926" cy="186862"/>
            </a:xfrm>
            <a:custGeom>
              <a:rect b="b" l="l" r="r" t="t"/>
              <a:pathLst>
                <a:path extrusionOk="0" h="2091" w="637">
                  <a:moveTo>
                    <a:pt x="438" y="0"/>
                  </a:moveTo>
                  <a:cubicBezTo>
                    <a:pt x="268" y="0"/>
                    <a:pt x="200" y="579"/>
                    <a:pt x="171" y="679"/>
                  </a:cubicBezTo>
                  <a:cubicBezTo>
                    <a:pt x="140" y="1144"/>
                    <a:pt x="78" y="1594"/>
                    <a:pt x="16" y="2044"/>
                  </a:cubicBezTo>
                  <a:lnTo>
                    <a:pt x="0" y="2059"/>
                  </a:lnTo>
                  <a:lnTo>
                    <a:pt x="0" y="2090"/>
                  </a:lnTo>
                  <a:lnTo>
                    <a:pt x="16" y="2090"/>
                  </a:lnTo>
                  <a:cubicBezTo>
                    <a:pt x="295" y="1811"/>
                    <a:pt x="512" y="1486"/>
                    <a:pt x="590" y="1098"/>
                  </a:cubicBezTo>
                  <a:cubicBezTo>
                    <a:pt x="621" y="896"/>
                    <a:pt x="636" y="710"/>
                    <a:pt x="636" y="477"/>
                  </a:cubicBezTo>
                  <a:cubicBezTo>
                    <a:pt x="621" y="353"/>
                    <a:pt x="621" y="59"/>
                    <a:pt x="481" y="12"/>
                  </a:cubicBezTo>
                  <a:cubicBezTo>
                    <a:pt x="466" y="4"/>
                    <a:pt x="452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3621006" y="3578305"/>
              <a:ext cx="44504" cy="148793"/>
            </a:xfrm>
            <a:custGeom>
              <a:rect b="b" l="l" r="r" t="t"/>
              <a:pathLst>
                <a:path extrusionOk="0" h="1665" w="498">
                  <a:moveTo>
                    <a:pt x="426" y="1"/>
                  </a:moveTo>
                  <a:cubicBezTo>
                    <a:pt x="420" y="1"/>
                    <a:pt x="412" y="2"/>
                    <a:pt x="404" y="5"/>
                  </a:cubicBezTo>
                  <a:cubicBezTo>
                    <a:pt x="327" y="67"/>
                    <a:pt x="295" y="377"/>
                    <a:pt x="264" y="470"/>
                  </a:cubicBezTo>
                  <a:cubicBezTo>
                    <a:pt x="218" y="842"/>
                    <a:pt x="140" y="1199"/>
                    <a:pt x="32" y="1540"/>
                  </a:cubicBezTo>
                  <a:lnTo>
                    <a:pt x="16" y="1633"/>
                  </a:lnTo>
                  <a:lnTo>
                    <a:pt x="1" y="1664"/>
                  </a:lnTo>
                  <a:lnTo>
                    <a:pt x="16" y="1664"/>
                  </a:lnTo>
                  <a:lnTo>
                    <a:pt x="32" y="1618"/>
                  </a:lnTo>
                  <a:cubicBezTo>
                    <a:pt x="47" y="1596"/>
                    <a:pt x="62" y="1574"/>
                    <a:pt x="76" y="1552"/>
                  </a:cubicBezTo>
                  <a:lnTo>
                    <a:pt x="76" y="1552"/>
                  </a:lnTo>
                  <a:cubicBezTo>
                    <a:pt x="72" y="1569"/>
                    <a:pt x="67" y="1586"/>
                    <a:pt x="63" y="1602"/>
                  </a:cubicBezTo>
                  <a:cubicBezTo>
                    <a:pt x="167" y="1449"/>
                    <a:pt x="255" y="1280"/>
                    <a:pt x="322" y="1102"/>
                  </a:cubicBezTo>
                  <a:lnTo>
                    <a:pt x="322" y="1102"/>
                  </a:lnTo>
                  <a:cubicBezTo>
                    <a:pt x="251" y="1262"/>
                    <a:pt x="171" y="1408"/>
                    <a:pt x="76" y="1552"/>
                  </a:cubicBezTo>
                  <a:lnTo>
                    <a:pt x="76" y="1552"/>
                  </a:lnTo>
                  <a:cubicBezTo>
                    <a:pt x="149" y="1278"/>
                    <a:pt x="220" y="1027"/>
                    <a:pt x="249" y="749"/>
                  </a:cubicBezTo>
                  <a:cubicBezTo>
                    <a:pt x="264" y="610"/>
                    <a:pt x="295" y="455"/>
                    <a:pt x="327" y="315"/>
                  </a:cubicBezTo>
                  <a:cubicBezTo>
                    <a:pt x="342" y="269"/>
                    <a:pt x="373" y="82"/>
                    <a:pt x="420" y="67"/>
                  </a:cubicBezTo>
                  <a:cubicBezTo>
                    <a:pt x="426" y="65"/>
                    <a:pt x="432" y="65"/>
                    <a:pt x="438" y="65"/>
                  </a:cubicBezTo>
                  <a:cubicBezTo>
                    <a:pt x="482" y="65"/>
                    <a:pt x="482" y="117"/>
                    <a:pt x="482" y="145"/>
                  </a:cubicBezTo>
                  <a:lnTo>
                    <a:pt x="482" y="238"/>
                  </a:lnTo>
                  <a:cubicBezTo>
                    <a:pt x="482" y="537"/>
                    <a:pt x="425" y="831"/>
                    <a:pt x="322" y="1102"/>
                  </a:cubicBezTo>
                  <a:lnTo>
                    <a:pt x="322" y="1102"/>
                  </a:lnTo>
                  <a:cubicBezTo>
                    <a:pt x="340" y="1063"/>
                    <a:pt x="357" y="1023"/>
                    <a:pt x="373" y="982"/>
                  </a:cubicBezTo>
                  <a:cubicBezTo>
                    <a:pt x="404" y="842"/>
                    <a:pt x="451" y="687"/>
                    <a:pt x="466" y="532"/>
                  </a:cubicBezTo>
                  <a:cubicBezTo>
                    <a:pt x="497" y="393"/>
                    <a:pt x="497" y="222"/>
                    <a:pt x="482" y="67"/>
                  </a:cubicBezTo>
                  <a:cubicBezTo>
                    <a:pt x="469" y="29"/>
                    <a:pt x="456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3461668" y="3398503"/>
              <a:ext cx="167738" cy="415905"/>
            </a:xfrm>
            <a:custGeom>
              <a:rect b="b" l="l" r="r" t="t"/>
              <a:pathLst>
                <a:path extrusionOk="0" h="4654" w="1877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cubicBezTo>
                    <a:pt x="233" y="357"/>
                    <a:pt x="419" y="683"/>
                    <a:pt x="636" y="1009"/>
                  </a:cubicBezTo>
                  <a:cubicBezTo>
                    <a:pt x="652" y="1009"/>
                    <a:pt x="652" y="1024"/>
                    <a:pt x="652" y="1024"/>
                  </a:cubicBezTo>
                  <a:lnTo>
                    <a:pt x="652" y="1055"/>
                  </a:lnTo>
                  <a:lnTo>
                    <a:pt x="791" y="1288"/>
                  </a:lnTo>
                  <a:cubicBezTo>
                    <a:pt x="962" y="1552"/>
                    <a:pt x="1132" y="1800"/>
                    <a:pt x="1287" y="2079"/>
                  </a:cubicBezTo>
                  <a:cubicBezTo>
                    <a:pt x="1319" y="2079"/>
                    <a:pt x="1319" y="2094"/>
                    <a:pt x="1319" y="2094"/>
                  </a:cubicBezTo>
                  <a:lnTo>
                    <a:pt x="1334" y="2110"/>
                  </a:lnTo>
                  <a:cubicBezTo>
                    <a:pt x="1350" y="2110"/>
                    <a:pt x="1350" y="2141"/>
                    <a:pt x="1350" y="2141"/>
                  </a:cubicBezTo>
                  <a:cubicBezTo>
                    <a:pt x="1396" y="2234"/>
                    <a:pt x="1443" y="2312"/>
                    <a:pt x="1489" y="2405"/>
                  </a:cubicBezTo>
                  <a:cubicBezTo>
                    <a:pt x="1629" y="2684"/>
                    <a:pt x="1675" y="2994"/>
                    <a:pt x="1722" y="3273"/>
                  </a:cubicBezTo>
                  <a:lnTo>
                    <a:pt x="1722" y="3320"/>
                  </a:lnTo>
                  <a:lnTo>
                    <a:pt x="1722" y="3366"/>
                  </a:lnTo>
                  <a:lnTo>
                    <a:pt x="1722" y="3382"/>
                  </a:lnTo>
                  <a:cubicBezTo>
                    <a:pt x="1737" y="3521"/>
                    <a:pt x="1768" y="3645"/>
                    <a:pt x="1768" y="3785"/>
                  </a:cubicBezTo>
                  <a:cubicBezTo>
                    <a:pt x="1784" y="4018"/>
                    <a:pt x="1799" y="4250"/>
                    <a:pt x="1799" y="4483"/>
                  </a:cubicBezTo>
                  <a:lnTo>
                    <a:pt x="1799" y="4654"/>
                  </a:lnTo>
                  <a:lnTo>
                    <a:pt x="1877" y="4654"/>
                  </a:lnTo>
                  <a:cubicBezTo>
                    <a:pt x="1861" y="4576"/>
                    <a:pt x="1861" y="4498"/>
                    <a:pt x="1799" y="4390"/>
                  </a:cubicBezTo>
                  <a:cubicBezTo>
                    <a:pt x="1799" y="4157"/>
                    <a:pt x="1799" y="3925"/>
                    <a:pt x="1784" y="3692"/>
                  </a:cubicBezTo>
                  <a:lnTo>
                    <a:pt x="1784" y="3630"/>
                  </a:lnTo>
                  <a:lnTo>
                    <a:pt x="1784" y="3614"/>
                  </a:lnTo>
                  <a:lnTo>
                    <a:pt x="1784" y="3583"/>
                  </a:lnTo>
                  <a:lnTo>
                    <a:pt x="1784" y="3568"/>
                  </a:lnTo>
                  <a:lnTo>
                    <a:pt x="1784" y="3537"/>
                  </a:lnTo>
                  <a:lnTo>
                    <a:pt x="1784" y="3459"/>
                  </a:lnTo>
                  <a:cubicBezTo>
                    <a:pt x="1753" y="3087"/>
                    <a:pt x="1675" y="2730"/>
                    <a:pt x="1551" y="2405"/>
                  </a:cubicBezTo>
                  <a:cubicBezTo>
                    <a:pt x="1551" y="2389"/>
                    <a:pt x="1520" y="2374"/>
                    <a:pt x="1520" y="2343"/>
                  </a:cubicBezTo>
                  <a:cubicBezTo>
                    <a:pt x="1520" y="2327"/>
                    <a:pt x="1520" y="2312"/>
                    <a:pt x="1505" y="2296"/>
                  </a:cubicBezTo>
                  <a:cubicBezTo>
                    <a:pt x="1489" y="2265"/>
                    <a:pt x="1489" y="2234"/>
                    <a:pt x="1474" y="2219"/>
                  </a:cubicBezTo>
                  <a:cubicBezTo>
                    <a:pt x="1287" y="1862"/>
                    <a:pt x="1101" y="1536"/>
                    <a:pt x="869" y="1226"/>
                  </a:cubicBezTo>
                  <a:cubicBezTo>
                    <a:pt x="791" y="1133"/>
                    <a:pt x="714" y="1009"/>
                    <a:pt x="636" y="900"/>
                  </a:cubicBezTo>
                  <a:lnTo>
                    <a:pt x="512" y="714"/>
                  </a:lnTo>
                  <a:lnTo>
                    <a:pt x="465" y="637"/>
                  </a:lnTo>
                  <a:cubicBezTo>
                    <a:pt x="310" y="435"/>
                    <a:pt x="171" y="218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3414484" y="3336126"/>
              <a:ext cx="112421" cy="164253"/>
            </a:xfrm>
            <a:custGeom>
              <a:rect b="b" l="l" r="r" t="t"/>
              <a:pathLst>
                <a:path extrusionOk="0" h="1838" w="1258">
                  <a:moveTo>
                    <a:pt x="460" y="0"/>
                  </a:moveTo>
                  <a:cubicBezTo>
                    <a:pt x="385" y="0"/>
                    <a:pt x="308" y="28"/>
                    <a:pt x="249" y="78"/>
                  </a:cubicBezTo>
                  <a:cubicBezTo>
                    <a:pt x="1" y="342"/>
                    <a:pt x="234" y="838"/>
                    <a:pt x="404" y="1086"/>
                  </a:cubicBezTo>
                  <a:cubicBezTo>
                    <a:pt x="637" y="1366"/>
                    <a:pt x="947" y="1583"/>
                    <a:pt x="1226" y="1784"/>
                  </a:cubicBezTo>
                  <a:cubicBezTo>
                    <a:pt x="1226" y="1800"/>
                    <a:pt x="1242" y="1800"/>
                    <a:pt x="1242" y="1831"/>
                  </a:cubicBezTo>
                  <a:cubicBezTo>
                    <a:pt x="1242" y="1836"/>
                    <a:pt x="1243" y="1838"/>
                    <a:pt x="1246" y="1838"/>
                  </a:cubicBezTo>
                  <a:cubicBezTo>
                    <a:pt x="1250" y="1838"/>
                    <a:pt x="1257" y="1831"/>
                    <a:pt x="1257" y="1831"/>
                  </a:cubicBezTo>
                  <a:lnTo>
                    <a:pt x="1242" y="1784"/>
                  </a:lnTo>
                  <a:cubicBezTo>
                    <a:pt x="1087" y="1366"/>
                    <a:pt x="1009" y="931"/>
                    <a:pt x="900" y="513"/>
                  </a:cubicBezTo>
                  <a:cubicBezTo>
                    <a:pt x="854" y="357"/>
                    <a:pt x="776" y="156"/>
                    <a:pt x="637" y="63"/>
                  </a:cubicBezTo>
                  <a:cubicBezTo>
                    <a:pt x="587" y="20"/>
                    <a:pt x="52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3455949" y="3367404"/>
              <a:ext cx="70956" cy="128239"/>
            </a:xfrm>
            <a:custGeom>
              <a:rect b="b" l="l" r="r" t="t"/>
              <a:pathLst>
                <a:path extrusionOk="0" h="1435" w="794">
                  <a:moveTo>
                    <a:pt x="2" y="250"/>
                  </a:moveTo>
                  <a:lnTo>
                    <a:pt x="2" y="250"/>
                  </a:lnTo>
                  <a:cubicBezTo>
                    <a:pt x="2" y="252"/>
                    <a:pt x="2" y="254"/>
                    <a:pt x="2" y="256"/>
                  </a:cubicBezTo>
                  <a:lnTo>
                    <a:pt x="2" y="395"/>
                  </a:lnTo>
                  <a:cubicBezTo>
                    <a:pt x="18" y="426"/>
                    <a:pt x="18" y="488"/>
                    <a:pt x="49" y="550"/>
                  </a:cubicBezTo>
                  <a:cubicBezTo>
                    <a:pt x="79" y="657"/>
                    <a:pt x="140" y="779"/>
                    <a:pt x="215" y="871"/>
                  </a:cubicBezTo>
                  <a:lnTo>
                    <a:pt x="215" y="871"/>
                  </a:lnTo>
                  <a:cubicBezTo>
                    <a:pt x="195" y="842"/>
                    <a:pt x="176" y="813"/>
                    <a:pt x="157" y="783"/>
                  </a:cubicBezTo>
                  <a:cubicBezTo>
                    <a:pt x="80" y="643"/>
                    <a:pt x="49" y="504"/>
                    <a:pt x="18" y="349"/>
                  </a:cubicBezTo>
                  <a:cubicBezTo>
                    <a:pt x="8" y="315"/>
                    <a:pt x="3" y="282"/>
                    <a:pt x="2" y="250"/>
                  </a:cubicBezTo>
                  <a:close/>
                  <a:moveTo>
                    <a:pt x="215" y="871"/>
                  </a:moveTo>
                  <a:lnTo>
                    <a:pt x="215" y="871"/>
                  </a:lnTo>
                  <a:cubicBezTo>
                    <a:pt x="305" y="1001"/>
                    <a:pt x="409" y="1121"/>
                    <a:pt x="526" y="1225"/>
                  </a:cubicBezTo>
                  <a:lnTo>
                    <a:pt x="526" y="1225"/>
                  </a:lnTo>
                  <a:cubicBezTo>
                    <a:pt x="413" y="1117"/>
                    <a:pt x="310" y="997"/>
                    <a:pt x="219" y="876"/>
                  </a:cubicBezTo>
                  <a:cubicBezTo>
                    <a:pt x="218" y="874"/>
                    <a:pt x="217" y="873"/>
                    <a:pt x="215" y="871"/>
                  </a:cubicBezTo>
                  <a:close/>
                  <a:moveTo>
                    <a:pt x="134" y="0"/>
                  </a:moveTo>
                  <a:cubicBezTo>
                    <a:pt x="112" y="0"/>
                    <a:pt x="89" y="12"/>
                    <a:pt x="64" y="38"/>
                  </a:cubicBezTo>
                  <a:cubicBezTo>
                    <a:pt x="22" y="113"/>
                    <a:pt x="1" y="180"/>
                    <a:pt x="2" y="250"/>
                  </a:cubicBezTo>
                  <a:lnTo>
                    <a:pt x="2" y="250"/>
                  </a:lnTo>
                  <a:cubicBezTo>
                    <a:pt x="4" y="158"/>
                    <a:pt x="50" y="54"/>
                    <a:pt x="95" y="54"/>
                  </a:cubicBezTo>
                  <a:cubicBezTo>
                    <a:pt x="103" y="52"/>
                    <a:pt x="110" y="51"/>
                    <a:pt x="117" y="51"/>
                  </a:cubicBezTo>
                  <a:cubicBezTo>
                    <a:pt x="165" y="51"/>
                    <a:pt x="194" y="97"/>
                    <a:pt x="235" y="178"/>
                  </a:cubicBezTo>
                  <a:cubicBezTo>
                    <a:pt x="250" y="194"/>
                    <a:pt x="250" y="240"/>
                    <a:pt x="281" y="256"/>
                  </a:cubicBezTo>
                  <a:cubicBezTo>
                    <a:pt x="312" y="333"/>
                    <a:pt x="328" y="395"/>
                    <a:pt x="359" y="473"/>
                  </a:cubicBezTo>
                  <a:lnTo>
                    <a:pt x="467" y="814"/>
                  </a:lnTo>
                  <a:cubicBezTo>
                    <a:pt x="483" y="892"/>
                    <a:pt x="529" y="969"/>
                    <a:pt x="561" y="1047"/>
                  </a:cubicBezTo>
                  <a:cubicBezTo>
                    <a:pt x="613" y="1164"/>
                    <a:pt x="665" y="1281"/>
                    <a:pt x="726" y="1380"/>
                  </a:cubicBezTo>
                  <a:lnTo>
                    <a:pt x="726" y="1380"/>
                  </a:lnTo>
                  <a:cubicBezTo>
                    <a:pt x="655" y="1333"/>
                    <a:pt x="589" y="1281"/>
                    <a:pt x="526" y="1225"/>
                  </a:cubicBezTo>
                  <a:lnTo>
                    <a:pt x="526" y="1225"/>
                  </a:lnTo>
                  <a:cubicBezTo>
                    <a:pt x="587" y="1284"/>
                    <a:pt x="650" y="1339"/>
                    <a:pt x="716" y="1388"/>
                  </a:cubicBezTo>
                  <a:lnTo>
                    <a:pt x="762" y="1434"/>
                  </a:lnTo>
                  <a:cubicBezTo>
                    <a:pt x="750" y="1417"/>
                    <a:pt x="738" y="1399"/>
                    <a:pt x="726" y="1380"/>
                  </a:cubicBezTo>
                  <a:lnTo>
                    <a:pt x="726" y="1380"/>
                  </a:lnTo>
                  <a:cubicBezTo>
                    <a:pt x="738" y="1388"/>
                    <a:pt x="750" y="1396"/>
                    <a:pt x="762" y="1403"/>
                  </a:cubicBezTo>
                  <a:lnTo>
                    <a:pt x="784" y="1414"/>
                  </a:lnTo>
                  <a:lnTo>
                    <a:pt x="784" y="1414"/>
                  </a:lnTo>
                  <a:cubicBezTo>
                    <a:pt x="739" y="1314"/>
                    <a:pt x="681" y="1225"/>
                    <a:pt x="623" y="1109"/>
                  </a:cubicBezTo>
                  <a:cubicBezTo>
                    <a:pt x="529" y="876"/>
                    <a:pt x="436" y="643"/>
                    <a:pt x="374" y="411"/>
                  </a:cubicBezTo>
                  <a:cubicBezTo>
                    <a:pt x="335" y="332"/>
                    <a:pt x="252" y="0"/>
                    <a:pt x="134" y="0"/>
                  </a:cubicBezTo>
                  <a:close/>
                  <a:moveTo>
                    <a:pt x="784" y="1414"/>
                  </a:moveTo>
                  <a:lnTo>
                    <a:pt x="784" y="1414"/>
                  </a:lnTo>
                  <a:cubicBezTo>
                    <a:pt x="787" y="1421"/>
                    <a:pt x="790" y="1428"/>
                    <a:pt x="793" y="1434"/>
                  </a:cubicBezTo>
                  <a:lnTo>
                    <a:pt x="793" y="1419"/>
                  </a:lnTo>
                  <a:lnTo>
                    <a:pt x="784" y="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1759623" y="3411103"/>
              <a:ext cx="54155" cy="225915"/>
            </a:xfrm>
            <a:custGeom>
              <a:rect b="b" l="l" r="r" t="t"/>
              <a:pathLst>
                <a:path extrusionOk="0" h="2528" w="606">
                  <a:moveTo>
                    <a:pt x="398" y="0"/>
                  </a:moveTo>
                  <a:cubicBezTo>
                    <a:pt x="372" y="0"/>
                    <a:pt x="343" y="13"/>
                    <a:pt x="311" y="46"/>
                  </a:cubicBezTo>
                  <a:cubicBezTo>
                    <a:pt x="202" y="201"/>
                    <a:pt x="125" y="449"/>
                    <a:pt x="78" y="620"/>
                  </a:cubicBezTo>
                  <a:cubicBezTo>
                    <a:pt x="31" y="852"/>
                    <a:pt x="0" y="1069"/>
                    <a:pt x="0" y="1302"/>
                  </a:cubicBezTo>
                  <a:cubicBezTo>
                    <a:pt x="0" y="1550"/>
                    <a:pt x="47" y="1798"/>
                    <a:pt x="125" y="2031"/>
                  </a:cubicBezTo>
                  <a:lnTo>
                    <a:pt x="233" y="2388"/>
                  </a:lnTo>
                  <a:lnTo>
                    <a:pt x="295" y="2496"/>
                  </a:lnTo>
                  <a:lnTo>
                    <a:pt x="295" y="2527"/>
                  </a:lnTo>
                  <a:lnTo>
                    <a:pt x="311" y="2527"/>
                  </a:lnTo>
                  <a:lnTo>
                    <a:pt x="311" y="2496"/>
                  </a:lnTo>
                  <a:cubicBezTo>
                    <a:pt x="295" y="2372"/>
                    <a:pt x="311" y="2217"/>
                    <a:pt x="357" y="2062"/>
                  </a:cubicBezTo>
                  <a:cubicBezTo>
                    <a:pt x="373" y="1922"/>
                    <a:pt x="419" y="1783"/>
                    <a:pt x="435" y="1643"/>
                  </a:cubicBezTo>
                  <a:cubicBezTo>
                    <a:pt x="466" y="1411"/>
                    <a:pt x="512" y="1178"/>
                    <a:pt x="543" y="930"/>
                  </a:cubicBezTo>
                  <a:cubicBezTo>
                    <a:pt x="574" y="697"/>
                    <a:pt x="605" y="449"/>
                    <a:pt x="559" y="216"/>
                  </a:cubicBezTo>
                  <a:cubicBezTo>
                    <a:pt x="535" y="145"/>
                    <a:pt x="484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1766504" y="3447028"/>
              <a:ext cx="33423" cy="191330"/>
            </a:xfrm>
            <a:custGeom>
              <a:rect b="b" l="l" r="r" t="t"/>
              <a:pathLst>
                <a:path extrusionOk="0" h="2141" w="374">
                  <a:moveTo>
                    <a:pt x="1" y="1046"/>
                  </a:moveTo>
                  <a:cubicBezTo>
                    <a:pt x="1" y="1076"/>
                    <a:pt x="1" y="1104"/>
                    <a:pt x="1" y="1133"/>
                  </a:cubicBezTo>
                  <a:cubicBezTo>
                    <a:pt x="2" y="1146"/>
                    <a:pt x="4" y="1159"/>
                    <a:pt x="5" y="1172"/>
                  </a:cubicBezTo>
                  <a:lnTo>
                    <a:pt x="5" y="1172"/>
                  </a:lnTo>
                  <a:cubicBezTo>
                    <a:pt x="3" y="1131"/>
                    <a:pt x="2" y="1089"/>
                    <a:pt x="1" y="1046"/>
                  </a:cubicBezTo>
                  <a:close/>
                  <a:moveTo>
                    <a:pt x="5" y="1172"/>
                  </a:moveTo>
                  <a:cubicBezTo>
                    <a:pt x="21" y="1485"/>
                    <a:pt x="81" y="1786"/>
                    <a:pt x="187" y="2063"/>
                  </a:cubicBezTo>
                  <a:cubicBezTo>
                    <a:pt x="83" y="1766"/>
                    <a:pt x="36" y="1469"/>
                    <a:pt x="5" y="1172"/>
                  </a:cubicBezTo>
                  <a:close/>
                  <a:moveTo>
                    <a:pt x="265" y="1"/>
                  </a:moveTo>
                  <a:cubicBezTo>
                    <a:pt x="156" y="1"/>
                    <a:pt x="110" y="295"/>
                    <a:pt x="79" y="419"/>
                  </a:cubicBezTo>
                  <a:cubicBezTo>
                    <a:pt x="32" y="605"/>
                    <a:pt x="1" y="807"/>
                    <a:pt x="1" y="1009"/>
                  </a:cubicBezTo>
                  <a:cubicBezTo>
                    <a:pt x="1" y="1021"/>
                    <a:pt x="1" y="1034"/>
                    <a:pt x="1" y="1046"/>
                  </a:cubicBezTo>
                  <a:lnTo>
                    <a:pt x="1" y="1046"/>
                  </a:lnTo>
                  <a:cubicBezTo>
                    <a:pt x="2" y="901"/>
                    <a:pt x="9" y="748"/>
                    <a:pt x="48" y="605"/>
                  </a:cubicBezTo>
                  <a:cubicBezTo>
                    <a:pt x="63" y="512"/>
                    <a:pt x="79" y="419"/>
                    <a:pt x="125" y="342"/>
                  </a:cubicBezTo>
                  <a:cubicBezTo>
                    <a:pt x="141" y="295"/>
                    <a:pt x="203" y="63"/>
                    <a:pt x="265" y="63"/>
                  </a:cubicBezTo>
                  <a:cubicBezTo>
                    <a:pt x="296" y="63"/>
                    <a:pt x="296" y="295"/>
                    <a:pt x="296" y="295"/>
                  </a:cubicBezTo>
                  <a:lnTo>
                    <a:pt x="296" y="435"/>
                  </a:lnTo>
                  <a:cubicBezTo>
                    <a:pt x="296" y="528"/>
                    <a:pt x="296" y="605"/>
                    <a:pt x="280" y="698"/>
                  </a:cubicBezTo>
                  <a:lnTo>
                    <a:pt x="218" y="1288"/>
                  </a:lnTo>
                  <a:cubicBezTo>
                    <a:pt x="187" y="1505"/>
                    <a:pt x="156" y="1753"/>
                    <a:pt x="187" y="2017"/>
                  </a:cubicBezTo>
                  <a:cubicBezTo>
                    <a:pt x="187" y="2040"/>
                    <a:pt x="191" y="2059"/>
                    <a:pt x="195" y="2079"/>
                  </a:cubicBezTo>
                  <a:cubicBezTo>
                    <a:pt x="191" y="2075"/>
                    <a:pt x="187" y="2071"/>
                    <a:pt x="187" y="2063"/>
                  </a:cubicBezTo>
                  <a:lnTo>
                    <a:pt x="187" y="2063"/>
                  </a:lnTo>
                  <a:cubicBezTo>
                    <a:pt x="187" y="2079"/>
                    <a:pt x="187" y="2110"/>
                    <a:pt x="203" y="2141"/>
                  </a:cubicBezTo>
                  <a:cubicBezTo>
                    <a:pt x="203" y="2118"/>
                    <a:pt x="199" y="2098"/>
                    <a:pt x="195" y="2079"/>
                  </a:cubicBezTo>
                  <a:lnTo>
                    <a:pt x="195" y="2079"/>
                  </a:lnTo>
                  <a:cubicBezTo>
                    <a:pt x="199" y="2083"/>
                    <a:pt x="203" y="2087"/>
                    <a:pt x="203" y="2094"/>
                  </a:cubicBezTo>
                  <a:lnTo>
                    <a:pt x="203" y="2125"/>
                  </a:lnTo>
                  <a:lnTo>
                    <a:pt x="218" y="2141"/>
                  </a:lnTo>
                  <a:cubicBezTo>
                    <a:pt x="218" y="2094"/>
                    <a:pt x="203" y="2079"/>
                    <a:pt x="203" y="2048"/>
                  </a:cubicBezTo>
                  <a:lnTo>
                    <a:pt x="203" y="1970"/>
                  </a:lnTo>
                  <a:cubicBezTo>
                    <a:pt x="187" y="1676"/>
                    <a:pt x="203" y="1381"/>
                    <a:pt x="265" y="1086"/>
                  </a:cubicBezTo>
                  <a:cubicBezTo>
                    <a:pt x="296" y="745"/>
                    <a:pt x="373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1780445" y="3528886"/>
              <a:ext cx="162197" cy="160768"/>
            </a:xfrm>
            <a:custGeom>
              <a:rect b="b" l="l" r="r" t="t"/>
              <a:pathLst>
                <a:path extrusionOk="0" h="1799" w="1815">
                  <a:moveTo>
                    <a:pt x="1656" y="1"/>
                  </a:moveTo>
                  <a:cubicBezTo>
                    <a:pt x="1552" y="1"/>
                    <a:pt x="1425" y="53"/>
                    <a:pt x="1365" y="77"/>
                  </a:cubicBezTo>
                  <a:cubicBezTo>
                    <a:pt x="1008" y="217"/>
                    <a:pt x="745" y="449"/>
                    <a:pt x="527" y="744"/>
                  </a:cubicBezTo>
                  <a:cubicBezTo>
                    <a:pt x="310" y="1023"/>
                    <a:pt x="47" y="1395"/>
                    <a:pt x="0" y="1768"/>
                  </a:cubicBezTo>
                  <a:lnTo>
                    <a:pt x="0" y="1783"/>
                  </a:lnTo>
                  <a:lnTo>
                    <a:pt x="0" y="1799"/>
                  </a:lnTo>
                  <a:cubicBezTo>
                    <a:pt x="31" y="1768"/>
                    <a:pt x="47" y="1721"/>
                    <a:pt x="78" y="1690"/>
                  </a:cubicBezTo>
                  <a:lnTo>
                    <a:pt x="109" y="1675"/>
                  </a:lnTo>
                  <a:cubicBezTo>
                    <a:pt x="233" y="1551"/>
                    <a:pt x="372" y="1457"/>
                    <a:pt x="512" y="1364"/>
                  </a:cubicBezTo>
                  <a:cubicBezTo>
                    <a:pt x="667" y="1240"/>
                    <a:pt x="822" y="1147"/>
                    <a:pt x="977" y="1023"/>
                  </a:cubicBezTo>
                  <a:cubicBezTo>
                    <a:pt x="1272" y="837"/>
                    <a:pt x="1520" y="589"/>
                    <a:pt x="1691" y="279"/>
                  </a:cubicBezTo>
                  <a:cubicBezTo>
                    <a:pt x="1737" y="217"/>
                    <a:pt x="1815" y="93"/>
                    <a:pt x="1737" y="15"/>
                  </a:cubicBezTo>
                  <a:cubicBezTo>
                    <a:pt x="1713" y="5"/>
                    <a:pt x="1685" y="1"/>
                    <a:pt x="1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1783215" y="3552121"/>
              <a:ext cx="133064" cy="137533"/>
            </a:xfrm>
            <a:custGeom>
              <a:rect b="b" l="l" r="r" t="t"/>
              <a:pathLst>
                <a:path extrusionOk="0" h="1539" w="1489">
                  <a:moveTo>
                    <a:pt x="1380" y="25"/>
                  </a:moveTo>
                  <a:cubicBezTo>
                    <a:pt x="1430" y="25"/>
                    <a:pt x="1390" y="136"/>
                    <a:pt x="1349" y="189"/>
                  </a:cubicBezTo>
                  <a:cubicBezTo>
                    <a:pt x="1163" y="500"/>
                    <a:pt x="822" y="732"/>
                    <a:pt x="558" y="965"/>
                  </a:cubicBezTo>
                  <a:cubicBezTo>
                    <a:pt x="357" y="1120"/>
                    <a:pt x="186" y="1291"/>
                    <a:pt x="16" y="1461"/>
                  </a:cubicBezTo>
                  <a:cubicBezTo>
                    <a:pt x="171" y="1182"/>
                    <a:pt x="341" y="918"/>
                    <a:pt x="574" y="686"/>
                  </a:cubicBezTo>
                  <a:cubicBezTo>
                    <a:pt x="698" y="546"/>
                    <a:pt x="822" y="422"/>
                    <a:pt x="962" y="298"/>
                  </a:cubicBezTo>
                  <a:cubicBezTo>
                    <a:pt x="1039" y="251"/>
                    <a:pt x="1117" y="158"/>
                    <a:pt x="1194" y="112"/>
                  </a:cubicBezTo>
                  <a:cubicBezTo>
                    <a:pt x="1256" y="65"/>
                    <a:pt x="1287" y="50"/>
                    <a:pt x="1349" y="34"/>
                  </a:cubicBezTo>
                  <a:cubicBezTo>
                    <a:pt x="1362" y="28"/>
                    <a:pt x="1373" y="25"/>
                    <a:pt x="1380" y="25"/>
                  </a:cubicBezTo>
                  <a:close/>
                  <a:moveTo>
                    <a:pt x="1376" y="0"/>
                  </a:moveTo>
                  <a:cubicBezTo>
                    <a:pt x="1275" y="0"/>
                    <a:pt x="1106" y="133"/>
                    <a:pt x="1055" y="158"/>
                  </a:cubicBezTo>
                  <a:cubicBezTo>
                    <a:pt x="884" y="298"/>
                    <a:pt x="729" y="453"/>
                    <a:pt x="589" y="608"/>
                  </a:cubicBezTo>
                  <a:cubicBezTo>
                    <a:pt x="341" y="856"/>
                    <a:pt x="155" y="1151"/>
                    <a:pt x="0" y="1477"/>
                  </a:cubicBezTo>
                  <a:lnTo>
                    <a:pt x="0" y="1508"/>
                  </a:lnTo>
                  <a:lnTo>
                    <a:pt x="0" y="1523"/>
                  </a:lnTo>
                  <a:lnTo>
                    <a:pt x="0" y="1539"/>
                  </a:lnTo>
                  <a:lnTo>
                    <a:pt x="16" y="1523"/>
                  </a:lnTo>
                  <a:cubicBezTo>
                    <a:pt x="31" y="1477"/>
                    <a:pt x="78" y="1446"/>
                    <a:pt x="109" y="1430"/>
                  </a:cubicBezTo>
                  <a:lnTo>
                    <a:pt x="124" y="1399"/>
                  </a:lnTo>
                  <a:cubicBezTo>
                    <a:pt x="341" y="1197"/>
                    <a:pt x="574" y="980"/>
                    <a:pt x="822" y="779"/>
                  </a:cubicBezTo>
                  <a:cubicBezTo>
                    <a:pt x="1008" y="655"/>
                    <a:pt x="1163" y="500"/>
                    <a:pt x="1287" y="344"/>
                  </a:cubicBezTo>
                  <a:cubicBezTo>
                    <a:pt x="1287" y="298"/>
                    <a:pt x="1489" y="96"/>
                    <a:pt x="1427" y="19"/>
                  </a:cubicBezTo>
                  <a:cubicBezTo>
                    <a:pt x="1414" y="6"/>
                    <a:pt x="1396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1700016" y="3570977"/>
              <a:ext cx="77748" cy="188024"/>
            </a:xfrm>
            <a:custGeom>
              <a:rect b="b" l="l" r="r" t="t"/>
              <a:pathLst>
                <a:path extrusionOk="0" h="2104" w="870">
                  <a:moveTo>
                    <a:pt x="173" y="0"/>
                  </a:moveTo>
                  <a:cubicBezTo>
                    <a:pt x="152" y="0"/>
                    <a:pt x="131" y="8"/>
                    <a:pt x="109" y="25"/>
                  </a:cubicBezTo>
                  <a:cubicBezTo>
                    <a:pt x="1" y="133"/>
                    <a:pt x="16" y="382"/>
                    <a:pt x="16" y="490"/>
                  </a:cubicBezTo>
                  <a:cubicBezTo>
                    <a:pt x="32" y="676"/>
                    <a:pt x="78" y="847"/>
                    <a:pt x="125" y="1018"/>
                  </a:cubicBezTo>
                  <a:cubicBezTo>
                    <a:pt x="280" y="1436"/>
                    <a:pt x="543" y="1793"/>
                    <a:pt x="869" y="2103"/>
                  </a:cubicBezTo>
                  <a:lnTo>
                    <a:pt x="869" y="2088"/>
                  </a:lnTo>
                  <a:lnTo>
                    <a:pt x="869" y="2072"/>
                  </a:lnTo>
                  <a:cubicBezTo>
                    <a:pt x="792" y="1840"/>
                    <a:pt x="729" y="1607"/>
                    <a:pt x="667" y="1374"/>
                  </a:cubicBezTo>
                  <a:cubicBezTo>
                    <a:pt x="636" y="1157"/>
                    <a:pt x="590" y="940"/>
                    <a:pt x="543" y="723"/>
                  </a:cubicBezTo>
                  <a:cubicBezTo>
                    <a:pt x="515" y="625"/>
                    <a:pt x="362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1712795" y="3599217"/>
              <a:ext cx="66309" cy="158355"/>
            </a:xfrm>
            <a:custGeom>
              <a:rect b="b" l="l" r="r" t="t"/>
              <a:pathLst>
                <a:path extrusionOk="0" h="1772" w="742">
                  <a:moveTo>
                    <a:pt x="83" y="1"/>
                  </a:moveTo>
                  <a:cubicBezTo>
                    <a:pt x="79" y="1"/>
                    <a:pt x="74" y="2"/>
                    <a:pt x="70" y="4"/>
                  </a:cubicBezTo>
                  <a:lnTo>
                    <a:pt x="70" y="4"/>
                  </a:lnTo>
                  <a:cubicBezTo>
                    <a:pt x="67" y="4"/>
                    <a:pt x="63" y="4"/>
                    <a:pt x="59" y="4"/>
                  </a:cubicBezTo>
                  <a:cubicBezTo>
                    <a:pt x="52" y="4"/>
                    <a:pt x="44" y="14"/>
                    <a:pt x="38" y="40"/>
                  </a:cubicBezTo>
                  <a:lnTo>
                    <a:pt x="38" y="40"/>
                  </a:lnTo>
                  <a:cubicBezTo>
                    <a:pt x="40" y="38"/>
                    <a:pt x="42" y="36"/>
                    <a:pt x="44" y="35"/>
                  </a:cubicBezTo>
                  <a:cubicBezTo>
                    <a:pt x="53" y="19"/>
                    <a:pt x="62" y="9"/>
                    <a:pt x="70" y="4"/>
                  </a:cubicBezTo>
                  <a:lnTo>
                    <a:pt x="70" y="4"/>
                  </a:lnTo>
                  <a:cubicBezTo>
                    <a:pt x="94" y="8"/>
                    <a:pt x="110" y="29"/>
                    <a:pt x="137" y="97"/>
                  </a:cubicBezTo>
                  <a:lnTo>
                    <a:pt x="199" y="283"/>
                  </a:lnTo>
                  <a:cubicBezTo>
                    <a:pt x="214" y="360"/>
                    <a:pt x="245" y="453"/>
                    <a:pt x="261" y="531"/>
                  </a:cubicBezTo>
                  <a:cubicBezTo>
                    <a:pt x="292" y="702"/>
                    <a:pt x="338" y="857"/>
                    <a:pt x="369" y="1027"/>
                  </a:cubicBezTo>
                  <a:cubicBezTo>
                    <a:pt x="447" y="1260"/>
                    <a:pt x="540" y="1492"/>
                    <a:pt x="664" y="1710"/>
                  </a:cubicBezTo>
                  <a:cubicBezTo>
                    <a:pt x="555" y="1524"/>
                    <a:pt x="416" y="1306"/>
                    <a:pt x="292" y="1089"/>
                  </a:cubicBezTo>
                  <a:cubicBezTo>
                    <a:pt x="214" y="934"/>
                    <a:pt x="137" y="764"/>
                    <a:pt x="90" y="562"/>
                  </a:cubicBezTo>
                  <a:cubicBezTo>
                    <a:pt x="59" y="484"/>
                    <a:pt x="44" y="438"/>
                    <a:pt x="44" y="360"/>
                  </a:cubicBezTo>
                  <a:cubicBezTo>
                    <a:pt x="44" y="298"/>
                    <a:pt x="28" y="236"/>
                    <a:pt x="28" y="174"/>
                  </a:cubicBezTo>
                  <a:cubicBezTo>
                    <a:pt x="28" y="110"/>
                    <a:pt x="32" y="67"/>
                    <a:pt x="38" y="40"/>
                  </a:cubicBezTo>
                  <a:lnTo>
                    <a:pt x="38" y="40"/>
                  </a:lnTo>
                  <a:cubicBezTo>
                    <a:pt x="1" y="91"/>
                    <a:pt x="44" y="379"/>
                    <a:pt x="44" y="453"/>
                  </a:cubicBezTo>
                  <a:cubicBezTo>
                    <a:pt x="75" y="624"/>
                    <a:pt x="137" y="826"/>
                    <a:pt x="214" y="981"/>
                  </a:cubicBezTo>
                  <a:cubicBezTo>
                    <a:pt x="354" y="1275"/>
                    <a:pt x="509" y="1539"/>
                    <a:pt x="695" y="1772"/>
                  </a:cubicBezTo>
                  <a:lnTo>
                    <a:pt x="742" y="1772"/>
                  </a:lnTo>
                  <a:cubicBezTo>
                    <a:pt x="726" y="1756"/>
                    <a:pt x="726" y="1725"/>
                    <a:pt x="695" y="1710"/>
                  </a:cubicBezTo>
                  <a:cubicBezTo>
                    <a:pt x="524" y="1384"/>
                    <a:pt x="385" y="1043"/>
                    <a:pt x="307" y="686"/>
                  </a:cubicBezTo>
                  <a:cubicBezTo>
                    <a:pt x="276" y="500"/>
                    <a:pt x="245" y="314"/>
                    <a:pt x="183" y="143"/>
                  </a:cubicBezTo>
                  <a:cubicBezTo>
                    <a:pt x="159" y="119"/>
                    <a:pt x="12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1784555" y="3660342"/>
              <a:ext cx="83288" cy="142984"/>
            </a:xfrm>
            <a:custGeom>
              <a:rect b="b" l="l" r="r" t="t"/>
              <a:pathLst>
                <a:path extrusionOk="0" h="1600" w="932">
                  <a:moveTo>
                    <a:pt x="834" y="1"/>
                  </a:moveTo>
                  <a:cubicBezTo>
                    <a:pt x="718" y="1"/>
                    <a:pt x="618" y="129"/>
                    <a:pt x="559" y="173"/>
                  </a:cubicBezTo>
                  <a:cubicBezTo>
                    <a:pt x="450" y="312"/>
                    <a:pt x="342" y="467"/>
                    <a:pt x="264" y="622"/>
                  </a:cubicBezTo>
                  <a:cubicBezTo>
                    <a:pt x="156" y="917"/>
                    <a:pt x="78" y="1227"/>
                    <a:pt x="16" y="1537"/>
                  </a:cubicBezTo>
                  <a:cubicBezTo>
                    <a:pt x="32" y="1491"/>
                    <a:pt x="63" y="1460"/>
                    <a:pt x="94" y="1413"/>
                  </a:cubicBezTo>
                  <a:cubicBezTo>
                    <a:pt x="295" y="1181"/>
                    <a:pt x="528" y="995"/>
                    <a:pt x="699" y="746"/>
                  </a:cubicBezTo>
                  <a:cubicBezTo>
                    <a:pt x="792" y="622"/>
                    <a:pt x="854" y="483"/>
                    <a:pt x="885" y="328"/>
                  </a:cubicBezTo>
                  <a:cubicBezTo>
                    <a:pt x="916" y="250"/>
                    <a:pt x="931" y="49"/>
                    <a:pt x="854" y="2"/>
                  </a:cubicBezTo>
                  <a:cubicBezTo>
                    <a:pt x="847" y="1"/>
                    <a:pt x="841" y="1"/>
                    <a:pt x="834" y="1"/>
                  </a:cubicBezTo>
                  <a:close/>
                  <a:moveTo>
                    <a:pt x="16" y="1537"/>
                  </a:moveTo>
                  <a:lnTo>
                    <a:pt x="16" y="1537"/>
                  </a:lnTo>
                  <a:cubicBezTo>
                    <a:pt x="1" y="1568"/>
                    <a:pt x="1" y="1599"/>
                    <a:pt x="1" y="1599"/>
                  </a:cubicBezTo>
                  <a:lnTo>
                    <a:pt x="16" y="1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1784555" y="3680718"/>
              <a:ext cx="70777" cy="117068"/>
            </a:xfrm>
            <a:custGeom>
              <a:rect b="b" l="l" r="r" t="t"/>
              <a:pathLst>
                <a:path extrusionOk="0" h="1310" w="792">
                  <a:moveTo>
                    <a:pt x="708" y="1"/>
                  </a:moveTo>
                  <a:cubicBezTo>
                    <a:pt x="591" y="1"/>
                    <a:pt x="370" y="415"/>
                    <a:pt x="326" y="487"/>
                  </a:cubicBezTo>
                  <a:cubicBezTo>
                    <a:pt x="187" y="720"/>
                    <a:pt x="94" y="953"/>
                    <a:pt x="16" y="1232"/>
                  </a:cubicBezTo>
                  <a:cubicBezTo>
                    <a:pt x="16" y="1237"/>
                    <a:pt x="15" y="1244"/>
                    <a:pt x="12" y="1251"/>
                  </a:cubicBezTo>
                  <a:lnTo>
                    <a:pt x="12" y="1251"/>
                  </a:lnTo>
                  <a:cubicBezTo>
                    <a:pt x="13" y="1250"/>
                    <a:pt x="15" y="1249"/>
                    <a:pt x="16" y="1247"/>
                  </a:cubicBezTo>
                  <a:cubicBezTo>
                    <a:pt x="78" y="1030"/>
                    <a:pt x="156" y="844"/>
                    <a:pt x="264" y="643"/>
                  </a:cubicBezTo>
                  <a:cubicBezTo>
                    <a:pt x="326" y="534"/>
                    <a:pt x="404" y="410"/>
                    <a:pt x="481" y="301"/>
                  </a:cubicBezTo>
                  <a:cubicBezTo>
                    <a:pt x="528" y="239"/>
                    <a:pt x="559" y="177"/>
                    <a:pt x="621" y="131"/>
                  </a:cubicBezTo>
                  <a:cubicBezTo>
                    <a:pt x="636" y="100"/>
                    <a:pt x="699" y="53"/>
                    <a:pt x="730" y="53"/>
                  </a:cubicBezTo>
                  <a:cubicBezTo>
                    <a:pt x="730" y="53"/>
                    <a:pt x="714" y="131"/>
                    <a:pt x="699" y="146"/>
                  </a:cubicBezTo>
                  <a:cubicBezTo>
                    <a:pt x="543" y="565"/>
                    <a:pt x="249" y="875"/>
                    <a:pt x="16" y="1263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5" y="1276"/>
                    <a:pt x="9" y="1263"/>
                    <a:pt x="12" y="1251"/>
                  </a:cubicBezTo>
                  <a:lnTo>
                    <a:pt x="12" y="1251"/>
                  </a:lnTo>
                  <a:cubicBezTo>
                    <a:pt x="1" y="1263"/>
                    <a:pt x="1" y="1266"/>
                    <a:pt x="1" y="1294"/>
                  </a:cubicBezTo>
                  <a:lnTo>
                    <a:pt x="2" y="1291"/>
                  </a:lnTo>
                  <a:lnTo>
                    <a:pt x="2" y="1291"/>
                  </a:lnTo>
                  <a:cubicBezTo>
                    <a:pt x="1" y="1297"/>
                    <a:pt x="1" y="1303"/>
                    <a:pt x="1" y="1309"/>
                  </a:cubicBezTo>
                  <a:lnTo>
                    <a:pt x="16" y="1278"/>
                  </a:lnTo>
                  <a:cubicBezTo>
                    <a:pt x="32" y="1247"/>
                    <a:pt x="63" y="1232"/>
                    <a:pt x="94" y="1201"/>
                  </a:cubicBezTo>
                  <a:lnTo>
                    <a:pt x="435" y="689"/>
                  </a:lnTo>
                  <a:cubicBezTo>
                    <a:pt x="512" y="549"/>
                    <a:pt x="590" y="425"/>
                    <a:pt x="652" y="270"/>
                  </a:cubicBezTo>
                  <a:cubicBezTo>
                    <a:pt x="683" y="255"/>
                    <a:pt x="792" y="53"/>
                    <a:pt x="730" y="7"/>
                  </a:cubicBezTo>
                  <a:cubicBezTo>
                    <a:pt x="723" y="3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1820569" y="3347386"/>
              <a:ext cx="147005" cy="195352"/>
            </a:xfrm>
            <a:custGeom>
              <a:rect b="b" l="l" r="r" t="t"/>
              <a:pathLst>
                <a:path extrusionOk="0" h="2186" w="1645">
                  <a:moveTo>
                    <a:pt x="1430" y="0"/>
                  </a:moveTo>
                  <a:cubicBezTo>
                    <a:pt x="1341" y="0"/>
                    <a:pt x="1236" y="58"/>
                    <a:pt x="1180" y="92"/>
                  </a:cubicBezTo>
                  <a:cubicBezTo>
                    <a:pt x="854" y="278"/>
                    <a:pt x="606" y="573"/>
                    <a:pt x="435" y="898"/>
                  </a:cubicBezTo>
                  <a:cubicBezTo>
                    <a:pt x="218" y="1286"/>
                    <a:pt x="78" y="1705"/>
                    <a:pt x="1" y="2139"/>
                  </a:cubicBezTo>
                  <a:lnTo>
                    <a:pt x="1" y="2170"/>
                  </a:lnTo>
                  <a:lnTo>
                    <a:pt x="1" y="2186"/>
                  </a:lnTo>
                  <a:lnTo>
                    <a:pt x="16" y="2186"/>
                  </a:lnTo>
                  <a:cubicBezTo>
                    <a:pt x="47" y="2170"/>
                    <a:pt x="47" y="2155"/>
                    <a:pt x="63" y="2124"/>
                  </a:cubicBezTo>
                  <a:cubicBezTo>
                    <a:pt x="404" y="1457"/>
                    <a:pt x="1226" y="1116"/>
                    <a:pt x="1536" y="402"/>
                  </a:cubicBezTo>
                  <a:cubicBezTo>
                    <a:pt x="1567" y="325"/>
                    <a:pt x="1645" y="123"/>
                    <a:pt x="1521" y="30"/>
                  </a:cubicBezTo>
                  <a:cubicBezTo>
                    <a:pt x="1495" y="8"/>
                    <a:pt x="1464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1820569" y="3385634"/>
              <a:ext cx="124843" cy="157104"/>
            </a:xfrm>
            <a:custGeom>
              <a:rect b="b" l="l" r="r" t="t"/>
              <a:pathLst>
                <a:path extrusionOk="0" h="1758" w="1397">
                  <a:moveTo>
                    <a:pt x="1220" y="0"/>
                  </a:moveTo>
                  <a:cubicBezTo>
                    <a:pt x="1190" y="0"/>
                    <a:pt x="1154" y="26"/>
                    <a:pt x="1133" y="36"/>
                  </a:cubicBezTo>
                  <a:cubicBezTo>
                    <a:pt x="1056" y="67"/>
                    <a:pt x="978" y="129"/>
                    <a:pt x="900" y="191"/>
                  </a:cubicBezTo>
                  <a:cubicBezTo>
                    <a:pt x="753" y="324"/>
                    <a:pt x="634" y="442"/>
                    <a:pt x="543" y="600"/>
                  </a:cubicBezTo>
                  <a:lnTo>
                    <a:pt x="543" y="600"/>
                  </a:lnTo>
                  <a:cubicBezTo>
                    <a:pt x="609" y="504"/>
                    <a:pt x="680" y="412"/>
                    <a:pt x="761" y="331"/>
                  </a:cubicBezTo>
                  <a:cubicBezTo>
                    <a:pt x="838" y="253"/>
                    <a:pt x="916" y="176"/>
                    <a:pt x="1009" y="114"/>
                  </a:cubicBezTo>
                  <a:cubicBezTo>
                    <a:pt x="1079" y="67"/>
                    <a:pt x="1159" y="20"/>
                    <a:pt x="1200" y="20"/>
                  </a:cubicBezTo>
                  <a:cubicBezTo>
                    <a:pt x="1213" y="20"/>
                    <a:pt x="1222" y="25"/>
                    <a:pt x="1226" y="36"/>
                  </a:cubicBezTo>
                  <a:cubicBezTo>
                    <a:pt x="1288" y="67"/>
                    <a:pt x="1242" y="129"/>
                    <a:pt x="1211" y="176"/>
                  </a:cubicBezTo>
                  <a:cubicBezTo>
                    <a:pt x="1102" y="331"/>
                    <a:pt x="978" y="486"/>
                    <a:pt x="838" y="610"/>
                  </a:cubicBezTo>
                  <a:cubicBezTo>
                    <a:pt x="699" y="750"/>
                    <a:pt x="590" y="905"/>
                    <a:pt x="451" y="1044"/>
                  </a:cubicBezTo>
                  <a:cubicBezTo>
                    <a:pt x="358" y="1153"/>
                    <a:pt x="249" y="1277"/>
                    <a:pt x="171" y="1416"/>
                  </a:cubicBezTo>
                  <a:cubicBezTo>
                    <a:pt x="144" y="1480"/>
                    <a:pt x="112" y="1538"/>
                    <a:pt x="78" y="1602"/>
                  </a:cubicBezTo>
                  <a:lnTo>
                    <a:pt x="78" y="1602"/>
                  </a:lnTo>
                  <a:cubicBezTo>
                    <a:pt x="83" y="1578"/>
                    <a:pt x="88" y="1552"/>
                    <a:pt x="94" y="1525"/>
                  </a:cubicBezTo>
                  <a:cubicBezTo>
                    <a:pt x="202" y="1215"/>
                    <a:pt x="358" y="905"/>
                    <a:pt x="528" y="625"/>
                  </a:cubicBezTo>
                  <a:cubicBezTo>
                    <a:pt x="533" y="617"/>
                    <a:pt x="538" y="608"/>
                    <a:pt x="543" y="600"/>
                  </a:cubicBezTo>
                  <a:lnTo>
                    <a:pt x="543" y="600"/>
                  </a:lnTo>
                  <a:cubicBezTo>
                    <a:pt x="495" y="669"/>
                    <a:pt x="450" y="740"/>
                    <a:pt x="404" y="812"/>
                  </a:cubicBezTo>
                  <a:cubicBezTo>
                    <a:pt x="311" y="998"/>
                    <a:pt x="202" y="1199"/>
                    <a:pt x="125" y="1416"/>
                  </a:cubicBezTo>
                  <a:lnTo>
                    <a:pt x="1" y="1758"/>
                  </a:lnTo>
                  <a:cubicBezTo>
                    <a:pt x="27" y="1699"/>
                    <a:pt x="53" y="1649"/>
                    <a:pt x="78" y="1602"/>
                  </a:cubicBezTo>
                  <a:lnTo>
                    <a:pt x="78" y="1602"/>
                  </a:lnTo>
                  <a:cubicBezTo>
                    <a:pt x="67" y="1648"/>
                    <a:pt x="57" y="1692"/>
                    <a:pt x="47" y="1742"/>
                  </a:cubicBezTo>
                  <a:lnTo>
                    <a:pt x="47" y="1758"/>
                  </a:lnTo>
                  <a:lnTo>
                    <a:pt x="63" y="1758"/>
                  </a:lnTo>
                  <a:cubicBezTo>
                    <a:pt x="63" y="1742"/>
                    <a:pt x="78" y="1711"/>
                    <a:pt x="94" y="1696"/>
                  </a:cubicBezTo>
                  <a:cubicBezTo>
                    <a:pt x="156" y="1572"/>
                    <a:pt x="233" y="1432"/>
                    <a:pt x="311" y="1292"/>
                  </a:cubicBezTo>
                  <a:cubicBezTo>
                    <a:pt x="451" y="1106"/>
                    <a:pt x="606" y="920"/>
                    <a:pt x="776" y="750"/>
                  </a:cubicBezTo>
                  <a:cubicBezTo>
                    <a:pt x="823" y="672"/>
                    <a:pt x="1397" y="114"/>
                    <a:pt x="1257" y="21"/>
                  </a:cubicBezTo>
                  <a:cubicBezTo>
                    <a:pt x="1247" y="6"/>
                    <a:pt x="1234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1773474" y="3457484"/>
              <a:ext cx="88293" cy="356924"/>
            </a:xfrm>
            <a:custGeom>
              <a:rect b="b" l="l" r="r" t="t"/>
              <a:pathLst>
                <a:path extrusionOk="0" h="3994" w="988">
                  <a:moveTo>
                    <a:pt x="967" y="1"/>
                  </a:moveTo>
                  <a:cubicBezTo>
                    <a:pt x="959" y="1"/>
                    <a:pt x="947" y="2"/>
                    <a:pt x="931" y="8"/>
                  </a:cubicBezTo>
                  <a:cubicBezTo>
                    <a:pt x="838" y="225"/>
                    <a:pt x="745" y="411"/>
                    <a:pt x="652" y="612"/>
                  </a:cubicBezTo>
                  <a:lnTo>
                    <a:pt x="590" y="737"/>
                  </a:lnTo>
                  <a:lnTo>
                    <a:pt x="543" y="814"/>
                  </a:lnTo>
                  <a:lnTo>
                    <a:pt x="466" y="969"/>
                  </a:lnTo>
                  <a:cubicBezTo>
                    <a:pt x="342" y="1248"/>
                    <a:pt x="218" y="1543"/>
                    <a:pt x="125" y="1822"/>
                  </a:cubicBezTo>
                  <a:lnTo>
                    <a:pt x="125" y="1853"/>
                  </a:lnTo>
                  <a:lnTo>
                    <a:pt x="109" y="1900"/>
                  </a:lnTo>
                  <a:lnTo>
                    <a:pt x="109" y="1946"/>
                  </a:lnTo>
                  <a:lnTo>
                    <a:pt x="109" y="1962"/>
                  </a:lnTo>
                  <a:lnTo>
                    <a:pt x="109" y="1977"/>
                  </a:lnTo>
                  <a:lnTo>
                    <a:pt x="109" y="2008"/>
                  </a:lnTo>
                  <a:cubicBezTo>
                    <a:pt x="32" y="2350"/>
                    <a:pt x="1" y="2706"/>
                    <a:pt x="32" y="3047"/>
                  </a:cubicBezTo>
                  <a:lnTo>
                    <a:pt x="32" y="3218"/>
                  </a:lnTo>
                  <a:lnTo>
                    <a:pt x="32" y="3296"/>
                  </a:lnTo>
                  <a:lnTo>
                    <a:pt x="32" y="3358"/>
                  </a:lnTo>
                  <a:lnTo>
                    <a:pt x="32" y="3373"/>
                  </a:lnTo>
                  <a:cubicBezTo>
                    <a:pt x="47" y="3590"/>
                    <a:pt x="63" y="3792"/>
                    <a:pt x="109" y="3994"/>
                  </a:cubicBezTo>
                  <a:lnTo>
                    <a:pt x="156" y="3994"/>
                  </a:lnTo>
                  <a:cubicBezTo>
                    <a:pt x="156" y="3947"/>
                    <a:pt x="140" y="3869"/>
                    <a:pt x="140" y="3807"/>
                  </a:cubicBezTo>
                  <a:lnTo>
                    <a:pt x="140" y="3792"/>
                  </a:lnTo>
                  <a:lnTo>
                    <a:pt x="140" y="3761"/>
                  </a:lnTo>
                  <a:lnTo>
                    <a:pt x="140" y="3745"/>
                  </a:lnTo>
                  <a:lnTo>
                    <a:pt x="140" y="3730"/>
                  </a:lnTo>
                  <a:cubicBezTo>
                    <a:pt x="125" y="3513"/>
                    <a:pt x="109" y="3296"/>
                    <a:pt x="109" y="3094"/>
                  </a:cubicBezTo>
                  <a:lnTo>
                    <a:pt x="109" y="2629"/>
                  </a:lnTo>
                  <a:lnTo>
                    <a:pt x="109" y="2598"/>
                  </a:lnTo>
                  <a:lnTo>
                    <a:pt x="109" y="2567"/>
                  </a:lnTo>
                  <a:lnTo>
                    <a:pt x="109" y="2505"/>
                  </a:lnTo>
                  <a:cubicBezTo>
                    <a:pt x="125" y="2319"/>
                    <a:pt x="140" y="2132"/>
                    <a:pt x="187" y="1962"/>
                  </a:cubicBezTo>
                  <a:cubicBezTo>
                    <a:pt x="280" y="1636"/>
                    <a:pt x="388" y="1310"/>
                    <a:pt x="543" y="1000"/>
                  </a:cubicBezTo>
                  <a:lnTo>
                    <a:pt x="590" y="892"/>
                  </a:lnTo>
                  <a:lnTo>
                    <a:pt x="698" y="612"/>
                  </a:lnTo>
                  <a:cubicBezTo>
                    <a:pt x="807" y="411"/>
                    <a:pt x="885" y="194"/>
                    <a:pt x="978" y="8"/>
                  </a:cubicBezTo>
                  <a:cubicBezTo>
                    <a:pt x="988" y="8"/>
                    <a:pt x="985" y="1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720129" y="3808778"/>
              <a:ext cx="3940460" cy="11171"/>
            </a:xfrm>
            <a:custGeom>
              <a:rect b="b" l="l" r="r" t="t"/>
              <a:pathLst>
                <a:path extrusionOk="0" h="125" w="44094">
                  <a:moveTo>
                    <a:pt x="22055" y="1"/>
                  </a:moveTo>
                  <a:lnTo>
                    <a:pt x="11012" y="32"/>
                  </a:lnTo>
                  <a:lnTo>
                    <a:pt x="5506" y="47"/>
                  </a:lnTo>
                  <a:lnTo>
                    <a:pt x="0" y="63"/>
                  </a:lnTo>
                  <a:lnTo>
                    <a:pt x="5506" y="94"/>
                  </a:lnTo>
                  <a:lnTo>
                    <a:pt x="11012" y="109"/>
                  </a:lnTo>
                  <a:lnTo>
                    <a:pt x="22055" y="125"/>
                  </a:lnTo>
                  <a:lnTo>
                    <a:pt x="33067" y="109"/>
                  </a:lnTo>
                  <a:lnTo>
                    <a:pt x="38588" y="94"/>
                  </a:lnTo>
                  <a:lnTo>
                    <a:pt x="44094" y="63"/>
                  </a:lnTo>
                  <a:lnTo>
                    <a:pt x="38588" y="47"/>
                  </a:lnTo>
                  <a:lnTo>
                    <a:pt x="33067" y="32"/>
                  </a:lnTo>
                  <a:lnTo>
                    <a:pt x="220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983487" y="679751"/>
              <a:ext cx="1746460" cy="1385515"/>
            </a:xfrm>
            <a:custGeom>
              <a:rect b="b" l="l" r="r" t="t"/>
              <a:pathLst>
                <a:path extrusionOk="0" h="15504" w="19543">
                  <a:moveTo>
                    <a:pt x="16461" y="1"/>
                  </a:moveTo>
                  <a:cubicBezTo>
                    <a:pt x="14030" y="1"/>
                    <a:pt x="10686" y="314"/>
                    <a:pt x="7134" y="924"/>
                  </a:cubicBezTo>
                  <a:cubicBezTo>
                    <a:pt x="2761" y="1700"/>
                    <a:pt x="0" y="2615"/>
                    <a:pt x="0" y="3235"/>
                  </a:cubicBezTo>
                  <a:cubicBezTo>
                    <a:pt x="0" y="5128"/>
                    <a:pt x="31" y="13596"/>
                    <a:pt x="31" y="15503"/>
                  </a:cubicBezTo>
                  <a:cubicBezTo>
                    <a:pt x="31" y="14883"/>
                    <a:pt x="2776" y="13953"/>
                    <a:pt x="7165" y="13193"/>
                  </a:cubicBezTo>
                  <a:cubicBezTo>
                    <a:pt x="10717" y="12582"/>
                    <a:pt x="14055" y="12269"/>
                    <a:pt x="16481" y="12269"/>
                  </a:cubicBezTo>
                  <a:cubicBezTo>
                    <a:pt x="17817" y="12269"/>
                    <a:pt x="18876" y="12364"/>
                    <a:pt x="19542" y="12557"/>
                  </a:cubicBezTo>
                  <a:lnTo>
                    <a:pt x="19527" y="289"/>
                  </a:lnTo>
                  <a:cubicBezTo>
                    <a:pt x="18860" y="96"/>
                    <a:pt x="17799" y="1"/>
                    <a:pt x="16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1263468" y="1739442"/>
              <a:ext cx="73458" cy="95710"/>
            </a:xfrm>
            <a:custGeom>
              <a:rect b="b" l="l" r="r" t="t"/>
              <a:pathLst>
                <a:path extrusionOk="0" h="1071" w="822">
                  <a:moveTo>
                    <a:pt x="822" y="1"/>
                  </a:moveTo>
                  <a:cubicBezTo>
                    <a:pt x="558" y="78"/>
                    <a:pt x="264" y="156"/>
                    <a:pt x="0" y="233"/>
                  </a:cubicBezTo>
                  <a:lnTo>
                    <a:pt x="0" y="1071"/>
                  </a:lnTo>
                  <a:cubicBezTo>
                    <a:pt x="264" y="993"/>
                    <a:pt x="558" y="916"/>
                    <a:pt x="822" y="838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1389562" y="1610577"/>
              <a:ext cx="819209" cy="135924"/>
            </a:xfrm>
            <a:custGeom>
              <a:rect b="b" l="l" r="r" t="t"/>
              <a:pathLst>
                <a:path extrusionOk="0" h="1521" w="9167">
                  <a:moveTo>
                    <a:pt x="9167" y="0"/>
                  </a:moveTo>
                  <a:cubicBezTo>
                    <a:pt x="6065" y="78"/>
                    <a:pt x="3009" y="512"/>
                    <a:pt x="0" y="1272"/>
                  </a:cubicBezTo>
                  <a:lnTo>
                    <a:pt x="0" y="1520"/>
                  </a:lnTo>
                  <a:cubicBezTo>
                    <a:pt x="3009" y="776"/>
                    <a:pt x="6080" y="357"/>
                    <a:pt x="9167" y="264"/>
                  </a:cubicBezTo>
                  <a:lnTo>
                    <a:pt x="9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1389562" y="1684035"/>
              <a:ext cx="528147" cy="115102"/>
            </a:xfrm>
            <a:custGeom>
              <a:rect b="b" l="l" r="r" t="t"/>
              <a:pathLst>
                <a:path extrusionOk="0" h="1288" w="5910">
                  <a:moveTo>
                    <a:pt x="5910" y="0"/>
                  </a:moveTo>
                  <a:cubicBezTo>
                    <a:pt x="3909" y="202"/>
                    <a:pt x="1939" y="559"/>
                    <a:pt x="0" y="1039"/>
                  </a:cubicBezTo>
                  <a:lnTo>
                    <a:pt x="0" y="1288"/>
                  </a:lnTo>
                  <a:cubicBezTo>
                    <a:pt x="1939" y="807"/>
                    <a:pt x="3909" y="466"/>
                    <a:pt x="5910" y="248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1214943" y="861162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16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1214943" y="988150"/>
              <a:ext cx="1284890" cy="162376"/>
            </a:xfrm>
            <a:custGeom>
              <a:rect b="b" l="l" r="r" t="t"/>
              <a:pathLst>
                <a:path extrusionOk="0" h="1817" w="14378">
                  <a:moveTo>
                    <a:pt x="12299" y="1"/>
                  </a:moveTo>
                  <a:cubicBezTo>
                    <a:pt x="10589" y="1"/>
                    <a:pt x="8881" y="97"/>
                    <a:pt x="7181" y="296"/>
                  </a:cubicBezTo>
                  <a:cubicBezTo>
                    <a:pt x="4746" y="591"/>
                    <a:pt x="2342" y="1103"/>
                    <a:pt x="0" y="1816"/>
                  </a:cubicBezTo>
                  <a:cubicBezTo>
                    <a:pt x="2342" y="1118"/>
                    <a:pt x="4746" y="637"/>
                    <a:pt x="7181" y="327"/>
                  </a:cubicBezTo>
                  <a:cubicBezTo>
                    <a:pt x="8927" y="112"/>
                    <a:pt x="10680" y="4"/>
                    <a:pt x="12436" y="4"/>
                  </a:cubicBezTo>
                  <a:cubicBezTo>
                    <a:pt x="13083" y="4"/>
                    <a:pt x="13730" y="19"/>
                    <a:pt x="14378" y="48"/>
                  </a:cubicBezTo>
                  <a:cubicBezTo>
                    <a:pt x="13685" y="17"/>
                    <a:pt x="12992" y="1"/>
                    <a:pt x="1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1214943" y="1116210"/>
              <a:ext cx="1284890" cy="161840"/>
            </a:xfrm>
            <a:custGeom>
              <a:rect b="b" l="l" r="r" t="t"/>
              <a:pathLst>
                <a:path extrusionOk="0" h="1811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0"/>
                    <a:pt x="2342" y="1097"/>
                    <a:pt x="0" y="1810"/>
                  </a:cubicBezTo>
                  <a:cubicBezTo>
                    <a:pt x="2342" y="1112"/>
                    <a:pt x="4746" y="616"/>
                    <a:pt x="7181" y="321"/>
                  </a:cubicBezTo>
                  <a:cubicBezTo>
                    <a:pt x="8880" y="111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7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1214943" y="1242304"/>
              <a:ext cx="1284890" cy="163180"/>
            </a:xfrm>
            <a:custGeom>
              <a:rect b="b" l="l" r="r" t="t"/>
              <a:pathLst>
                <a:path extrusionOk="0" h="1826" w="14378">
                  <a:moveTo>
                    <a:pt x="12185" y="1"/>
                  </a:moveTo>
                  <a:cubicBezTo>
                    <a:pt x="10513" y="1"/>
                    <a:pt x="8843" y="101"/>
                    <a:pt x="7181" y="306"/>
                  </a:cubicBezTo>
                  <a:cubicBezTo>
                    <a:pt x="4746" y="601"/>
                    <a:pt x="2342" y="1097"/>
                    <a:pt x="0" y="1826"/>
                  </a:cubicBezTo>
                  <a:cubicBezTo>
                    <a:pt x="2342" y="1128"/>
                    <a:pt x="4746" y="632"/>
                    <a:pt x="7181" y="321"/>
                  </a:cubicBezTo>
                  <a:cubicBezTo>
                    <a:pt x="8880" y="112"/>
                    <a:pt x="10587" y="4"/>
                    <a:pt x="12296" y="4"/>
                  </a:cubicBezTo>
                  <a:cubicBezTo>
                    <a:pt x="12990" y="4"/>
                    <a:pt x="13684" y="22"/>
                    <a:pt x="14378" y="58"/>
                  </a:cubicBezTo>
                  <a:cubicBezTo>
                    <a:pt x="13646" y="20"/>
                    <a:pt x="12915" y="1"/>
                    <a:pt x="1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1214943" y="1369381"/>
              <a:ext cx="1284890" cy="162287"/>
            </a:xfrm>
            <a:custGeom>
              <a:rect b="b" l="l" r="r" t="t"/>
              <a:pathLst>
                <a:path extrusionOk="0" h="1816" w="14378">
                  <a:moveTo>
                    <a:pt x="12299" y="0"/>
                  </a:moveTo>
                  <a:cubicBezTo>
                    <a:pt x="10589" y="0"/>
                    <a:pt x="8881" y="97"/>
                    <a:pt x="7181" y="295"/>
                  </a:cubicBezTo>
                  <a:cubicBezTo>
                    <a:pt x="4746" y="590"/>
                    <a:pt x="2342" y="1102"/>
                    <a:pt x="0" y="1815"/>
                  </a:cubicBezTo>
                  <a:cubicBezTo>
                    <a:pt x="2342" y="1133"/>
                    <a:pt x="4746" y="637"/>
                    <a:pt x="7181" y="326"/>
                  </a:cubicBezTo>
                  <a:cubicBezTo>
                    <a:pt x="8927" y="111"/>
                    <a:pt x="10680" y="3"/>
                    <a:pt x="12436" y="3"/>
                  </a:cubicBezTo>
                  <a:cubicBezTo>
                    <a:pt x="13083" y="3"/>
                    <a:pt x="13730" y="18"/>
                    <a:pt x="14378" y="47"/>
                  </a:cubicBezTo>
                  <a:cubicBezTo>
                    <a:pt x="13685" y="16"/>
                    <a:pt x="12992" y="0"/>
                    <a:pt x="1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1471331" y="873227"/>
              <a:ext cx="2860" cy="712507"/>
            </a:xfrm>
            <a:custGeom>
              <a:rect b="b" l="l" r="r" t="t"/>
              <a:pathLst>
                <a:path extrusionOk="0" h="7973" w="32">
                  <a:moveTo>
                    <a:pt x="16" y="0"/>
                  </a:moveTo>
                  <a:cubicBezTo>
                    <a:pt x="0" y="1334"/>
                    <a:pt x="0" y="2652"/>
                    <a:pt x="0" y="3986"/>
                  </a:cubicBezTo>
                  <a:cubicBezTo>
                    <a:pt x="0" y="5305"/>
                    <a:pt x="0" y="6654"/>
                    <a:pt x="16" y="7972"/>
                  </a:cubicBezTo>
                  <a:cubicBezTo>
                    <a:pt x="31" y="6623"/>
                    <a:pt x="31" y="5305"/>
                    <a:pt x="31" y="3971"/>
                  </a:cubicBezTo>
                  <a:cubicBezTo>
                    <a:pt x="31" y="2652"/>
                    <a:pt x="31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1693046" y="830242"/>
              <a:ext cx="2860" cy="711077"/>
            </a:xfrm>
            <a:custGeom>
              <a:rect b="b" l="l" r="r" t="t"/>
              <a:pathLst>
                <a:path extrusionOk="0" h="7957" w="32">
                  <a:moveTo>
                    <a:pt x="16" y="0"/>
                  </a:moveTo>
                  <a:cubicBezTo>
                    <a:pt x="1" y="1334"/>
                    <a:pt x="16" y="2653"/>
                    <a:pt x="1" y="3986"/>
                  </a:cubicBezTo>
                  <a:cubicBezTo>
                    <a:pt x="1" y="5305"/>
                    <a:pt x="1" y="6639"/>
                    <a:pt x="16" y="7957"/>
                  </a:cubicBezTo>
                  <a:cubicBezTo>
                    <a:pt x="32" y="6623"/>
                    <a:pt x="32" y="5305"/>
                    <a:pt x="32" y="3971"/>
                  </a:cubicBezTo>
                  <a:cubicBezTo>
                    <a:pt x="32" y="2653"/>
                    <a:pt x="32" y="1319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1916279" y="798339"/>
              <a:ext cx="2860" cy="713937"/>
            </a:xfrm>
            <a:custGeom>
              <a:rect b="b" l="l" r="r" t="t"/>
              <a:pathLst>
                <a:path extrusionOk="0" h="7989" w="32">
                  <a:moveTo>
                    <a:pt x="16" y="1"/>
                  </a:moveTo>
                  <a:cubicBezTo>
                    <a:pt x="0" y="1335"/>
                    <a:pt x="0" y="2684"/>
                    <a:pt x="0" y="4018"/>
                  </a:cubicBezTo>
                  <a:cubicBezTo>
                    <a:pt x="0" y="5336"/>
                    <a:pt x="0" y="6670"/>
                    <a:pt x="16" y="7988"/>
                  </a:cubicBezTo>
                  <a:cubicBezTo>
                    <a:pt x="31" y="6654"/>
                    <a:pt x="31" y="5336"/>
                    <a:pt x="31" y="4002"/>
                  </a:cubicBezTo>
                  <a:cubicBezTo>
                    <a:pt x="31" y="2653"/>
                    <a:pt x="31" y="1319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2139424" y="783147"/>
              <a:ext cx="4200" cy="713848"/>
            </a:xfrm>
            <a:custGeom>
              <a:rect b="b" l="l" r="r" t="t"/>
              <a:pathLst>
                <a:path extrusionOk="0" h="7988" w="47">
                  <a:moveTo>
                    <a:pt x="16" y="0"/>
                  </a:moveTo>
                  <a:cubicBezTo>
                    <a:pt x="0" y="1318"/>
                    <a:pt x="0" y="2652"/>
                    <a:pt x="0" y="3986"/>
                  </a:cubicBezTo>
                  <a:cubicBezTo>
                    <a:pt x="0" y="5335"/>
                    <a:pt x="0" y="6654"/>
                    <a:pt x="16" y="7988"/>
                  </a:cubicBezTo>
                  <a:cubicBezTo>
                    <a:pt x="47" y="6654"/>
                    <a:pt x="47" y="5335"/>
                    <a:pt x="47" y="3986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2361138" y="777606"/>
              <a:ext cx="4290" cy="713848"/>
            </a:xfrm>
            <a:custGeom>
              <a:rect b="b" l="l" r="r" t="t"/>
              <a:pathLst>
                <a:path extrusionOk="0" h="7988" w="48">
                  <a:moveTo>
                    <a:pt x="16" y="0"/>
                  </a:moveTo>
                  <a:cubicBezTo>
                    <a:pt x="1" y="1334"/>
                    <a:pt x="16" y="2652"/>
                    <a:pt x="1" y="4002"/>
                  </a:cubicBezTo>
                  <a:cubicBezTo>
                    <a:pt x="1" y="5335"/>
                    <a:pt x="1" y="6654"/>
                    <a:pt x="16" y="7988"/>
                  </a:cubicBezTo>
                  <a:cubicBezTo>
                    <a:pt x="47" y="6654"/>
                    <a:pt x="47" y="5335"/>
                    <a:pt x="47" y="4002"/>
                  </a:cubicBezTo>
                  <a:cubicBezTo>
                    <a:pt x="47" y="2652"/>
                    <a:pt x="47" y="133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1244691" y="992350"/>
              <a:ext cx="1254417" cy="651560"/>
            </a:xfrm>
            <a:custGeom>
              <a:rect b="b" l="l" r="r" t="t"/>
              <a:pathLst>
                <a:path extrusionOk="0" h="7291" w="14037">
                  <a:moveTo>
                    <a:pt x="14008" y="1"/>
                  </a:moveTo>
                  <a:cubicBezTo>
                    <a:pt x="13164" y="1"/>
                    <a:pt x="12961" y="1381"/>
                    <a:pt x="12501" y="1381"/>
                  </a:cubicBezTo>
                  <a:cubicBezTo>
                    <a:pt x="12044" y="1381"/>
                    <a:pt x="11961" y="512"/>
                    <a:pt x="11339" y="512"/>
                  </a:cubicBezTo>
                  <a:cubicBezTo>
                    <a:pt x="11329" y="512"/>
                    <a:pt x="11318" y="512"/>
                    <a:pt x="11307" y="513"/>
                  </a:cubicBezTo>
                  <a:cubicBezTo>
                    <a:pt x="10640" y="528"/>
                    <a:pt x="10531" y="2002"/>
                    <a:pt x="10004" y="2017"/>
                  </a:cubicBezTo>
                  <a:cubicBezTo>
                    <a:pt x="9993" y="2018"/>
                    <a:pt x="9982" y="2018"/>
                    <a:pt x="9971" y="2018"/>
                  </a:cubicBezTo>
                  <a:cubicBezTo>
                    <a:pt x="9488" y="2018"/>
                    <a:pt x="9256" y="1705"/>
                    <a:pt x="8890" y="1705"/>
                  </a:cubicBezTo>
                  <a:cubicBezTo>
                    <a:pt x="8874" y="1705"/>
                    <a:pt x="8858" y="1706"/>
                    <a:pt x="8841" y="1707"/>
                  </a:cubicBezTo>
                  <a:cubicBezTo>
                    <a:pt x="8220" y="1754"/>
                    <a:pt x="8034" y="2529"/>
                    <a:pt x="7523" y="2576"/>
                  </a:cubicBezTo>
                  <a:cubicBezTo>
                    <a:pt x="7505" y="2578"/>
                    <a:pt x="7489" y="2579"/>
                    <a:pt x="7473" y="2579"/>
                  </a:cubicBezTo>
                  <a:cubicBezTo>
                    <a:pt x="6760" y="2579"/>
                    <a:pt x="7013" y="323"/>
                    <a:pt x="6315" y="323"/>
                  </a:cubicBezTo>
                  <a:cubicBezTo>
                    <a:pt x="6299" y="323"/>
                    <a:pt x="6283" y="324"/>
                    <a:pt x="6266" y="327"/>
                  </a:cubicBezTo>
                  <a:cubicBezTo>
                    <a:pt x="5491" y="451"/>
                    <a:pt x="5754" y="2141"/>
                    <a:pt x="5025" y="2265"/>
                  </a:cubicBezTo>
                  <a:cubicBezTo>
                    <a:pt x="4970" y="2275"/>
                    <a:pt x="4919" y="2279"/>
                    <a:pt x="4873" y="2279"/>
                  </a:cubicBezTo>
                  <a:cubicBezTo>
                    <a:pt x="4351" y="2279"/>
                    <a:pt x="4374" y="1737"/>
                    <a:pt x="3896" y="1737"/>
                  </a:cubicBezTo>
                  <a:cubicBezTo>
                    <a:pt x="3848" y="1737"/>
                    <a:pt x="3796" y="1742"/>
                    <a:pt x="3738" y="1754"/>
                  </a:cubicBezTo>
                  <a:cubicBezTo>
                    <a:pt x="3025" y="1893"/>
                    <a:pt x="3040" y="3723"/>
                    <a:pt x="2528" y="3863"/>
                  </a:cubicBezTo>
                  <a:cubicBezTo>
                    <a:pt x="2496" y="3872"/>
                    <a:pt x="2464" y="3876"/>
                    <a:pt x="2435" y="3876"/>
                  </a:cubicBezTo>
                  <a:cubicBezTo>
                    <a:pt x="2024" y="3876"/>
                    <a:pt x="1916" y="3087"/>
                    <a:pt x="1439" y="3087"/>
                  </a:cubicBezTo>
                  <a:cubicBezTo>
                    <a:pt x="1401" y="3087"/>
                    <a:pt x="1361" y="3092"/>
                    <a:pt x="1319" y="3103"/>
                  </a:cubicBezTo>
                  <a:cubicBezTo>
                    <a:pt x="698" y="3258"/>
                    <a:pt x="435" y="4794"/>
                    <a:pt x="0" y="4902"/>
                  </a:cubicBezTo>
                  <a:lnTo>
                    <a:pt x="0" y="7291"/>
                  </a:lnTo>
                  <a:cubicBezTo>
                    <a:pt x="3889" y="6153"/>
                    <a:pt x="7912" y="5580"/>
                    <a:pt x="11946" y="5580"/>
                  </a:cubicBezTo>
                  <a:cubicBezTo>
                    <a:pt x="12643" y="5580"/>
                    <a:pt x="13340" y="5597"/>
                    <a:pt x="14037" y="5631"/>
                  </a:cubicBezTo>
                  <a:lnTo>
                    <a:pt x="14037" y="1"/>
                  </a:lnTo>
                  <a:cubicBezTo>
                    <a:pt x="14027" y="1"/>
                    <a:pt x="14018" y="1"/>
                    <a:pt x="14008" y="1"/>
                  </a:cubicBez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1245416" y="989491"/>
              <a:ext cx="1254417" cy="446557"/>
            </a:xfrm>
            <a:custGeom>
              <a:rect b="b" l="l" r="r" t="t"/>
              <a:pathLst>
                <a:path extrusionOk="0" h="4997" w="14037">
                  <a:moveTo>
                    <a:pt x="13986" y="1"/>
                  </a:moveTo>
                  <a:cubicBezTo>
                    <a:pt x="13445" y="1"/>
                    <a:pt x="13161" y="479"/>
                    <a:pt x="12935" y="871"/>
                  </a:cubicBezTo>
                  <a:cubicBezTo>
                    <a:pt x="12796" y="1103"/>
                    <a:pt x="12641" y="1367"/>
                    <a:pt x="12501" y="1367"/>
                  </a:cubicBezTo>
                  <a:cubicBezTo>
                    <a:pt x="12346" y="1367"/>
                    <a:pt x="12237" y="1196"/>
                    <a:pt x="12098" y="1026"/>
                  </a:cubicBezTo>
                  <a:cubicBezTo>
                    <a:pt x="11927" y="778"/>
                    <a:pt x="11710" y="498"/>
                    <a:pt x="11307" y="498"/>
                  </a:cubicBezTo>
                  <a:cubicBezTo>
                    <a:pt x="10904" y="498"/>
                    <a:pt x="10686" y="933"/>
                    <a:pt x="10485" y="1351"/>
                  </a:cubicBezTo>
                  <a:cubicBezTo>
                    <a:pt x="10361" y="1646"/>
                    <a:pt x="10175" y="2018"/>
                    <a:pt x="10004" y="2018"/>
                  </a:cubicBezTo>
                  <a:cubicBezTo>
                    <a:pt x="9787" y="2018"/>
                    <a:pt x="9585" y="1972"/>
                    <a:pt x="9399" y="1863"/>
                  </a:cubicBezTo>
                  <a:cubicBezTo>
                    <a:pt x="9229" y="1739"/>
                    <a:pt x="9042" y="1708"/>
                    <a:pt x="8841" y="1708"/>
                  </a:cubicBezTo>
                  <a:cubicBezTo>
                    <a:pt x="8469" y="1724"/>
                    <a:pt x="8236" y="1972"/>
                    <a:pt x="8050" y="2204"/>
                  </a:cubicBezTo>
                  <a:cubicBezTo>
                    <a:pt x="7864" y="2375"/>
                    <a:pt x="7724" y="2561"/>
                    <a:pt x="7523" y="2577"/>
                  </a:cubicBezTo>
                  <a:cubicBezTo>
                    <a:pt x="7519" y="2577"/>
                    <a:pt x="7515" y="2577"/>
                    <a:pt x="7511" y="2577"/>
                  </a:cubicBezTo>
                  <a:cubicBezTo>
                    <a:pt x="7209" y="2577"/>
                    <a:pt x="7072" y="1966"/>
                    <a:pt x="6980" y="1475"/>
                  </a:cubicBezTo>
                  <a:cubicBezTo>
                    <a:pt x="6848" y="891"/>
                    <a:pt x="6758" y="321"/>
                    <a:pt x="6347" y="321"/>
                  </a:cubicBezTo>
                  <a:cubicBezTo>
                    <a:pt x="6321" y="321"/>
                    <a:pt x="6294" y="323"/>
                    <a:pt x="6266" y="328"/>
                  </a:cubicBezTo>
                  <a:cubicBezTo>
                    <a:pt x="5785" y="405"/>
                    <a:pt x="5661" y="886"/>
                    <a:pt x="5522" y="1367"/>
                  </a:cubicBezTo>
                  <a:cubicBezTo>
                    <a:pt x="5413" y="1801"/>
                    <a:pt x="5320" y="2220"/>
                    <a:pt x="5025" y="2266"/>
                  </a:cubicBezTo>
                  <a:cubicBezTo>
                    <a:pt x="4993" y="2270"/>
                    <a:pt x="4963" y="2271"/>
                    <a:pt x="4934" y="2271"/>
                  </a:cubicBezTo>
                  <a:cubicBezTo>
                    <a:pt x="4689" y="2271"/>
                    <a:pt x="4578" y="2157"/>
                    <a:pt x="4467" y="2018"/>
                  </a:cubicBezTo>
                  <a:cubicBezTo>
                    <a:pt x="4336" y="1887"/>
                    <a:pt x="4204" y="1722"/>
                    <a:pt x="3912" y="1722"/>
                  </a:cubicBezTo>
                  <a:cubicBezTo>
                    <a:pt x="3860" y="1722"/>
                    <a:pt x="3802" y="1727"/>
                    <a:pt x="3738" y="1739"/>
                  </a:cubicBezTo>
                  <a:cubicBezTo>
                    <a:pt x="3288" y="1817"/>
                    <a:pt x="3118" y="2422"/>
                    <a:pt x="2947" y="2980"/>
                  </a:cubicBezTo>
                  <a:cubicBezTo>
                    <a:pt x="2854" y="3337"/>
                    <a:pt x="2699" y="3802"/>
                    <a:pt x="2544" y="3833"/>
                  </a:cubicBezTo>
                  <a:cubicBezTo>
                    <a:pt x="2524" y="3838"/>
                    <a:pt x="2505" y="3840"/>
                    <a:pt x="2486" y="3840"/>
                  </a:cubicBezTo>
                  <a:cubicBezTo>
                    <a:pt x="2318" y="3840"/>
                    <a:pt x="2204" y="3659"/>
                    <a:pt x="2079" y="3492"/>
                  </a:cubicBezTo>
                  <a:cubicBezTo>
                    <a:pt x="1932" y="3265"/>
                    <a:pt x="1774" y="3038"/>
                    <a:pt x="1476" y="3038"/>
                  </a:cubicBezTo>
                  <a:cubicBezTo>
                    <a:pt x="1428" y="3038"/>
                    <a:pt x="1375" y="3044"/>
                    <a:pt x="1319" y="3057"/>
                  </a:cubicBezTo>
                  <a:cubicBezTo>
                    <a:pt x="915" y="3150"/>
                    <a:pt x="683" y="3662"/>
                    <a:pt x="450" y="4143"/>
                  </a:cubicBezTo>
                  <a:cubicBezTo>
                    <a:pt x="311" y="4438"/>
                    <a:pt x="140" y="4826"/>
                    <a:pt x="0" y="4857"/>
                  </a:cubicBezTo>
                  <a:lnTo>
                    <a:pt x="0" y="4996"/>
                  </a:lnTo>
                  <a:cubicBezTo>
                    <a:pt x="280" y="4919"/>
                    <a:pt x="450" y="4593"/>
                    <a:pt x="636" y="4159"/>
                  </a:cubicBezTo>
                  <a:cubicBezTo>
                    <a:pt x="822" y="3771"/>
                    <a:pt x="1071" y="3275"/>
                    <a:pt x="1319" y="3213"/>
                  </a:cubicBezTo>
                  <a:cubicBezTo>
                    <a:pt x="1352" y="3202"/>
                    <a:pt x="1384" y="3197"/>
                    <a:pt x="1414" y="3197"/>
                  </a:cubicBezTo>
                  <a:cubicBezTo>
                    <a:pt x="1609" y="3197"/>
                    <a:pt x="1743" y="3397"/>
                    <a:pt x="1877" y="3585"/>
                  </a:cubicBezTo>
                  <a:cubicBezTo>
                    <a:pt x="2038" y="3786"/>
                    <a:pt x="2153" y="3988"/>
                    <a:pt x="2402" y="3988"/>
                  </a:cubicBezTo>
                  <a:cubicBezTo>
                    <a:pt x="2441" y="3988"/>
                    <a:pt x="2483" y="3983"/>
                    <a:pt x="2528" y="3972"/>
                  </a:cubicBezTo>
                  <a:cubicBezTo>
                    <a:pt x="2854" y="3895"/>
                    <a:pt x="2963" y="3492"/>
                    <a:pt x="3118" y="2964"/>
                  </a:cubicBezTo>
                  <a:cubicBezTo>
                    <a:pt x="3273" y="2499"/>
                    <a:pt x="3459" y="1910"/>
                    <a:pt x="3738" y="1863"/>
                  </a:cubicBezTo>
                  <a:cubicBezTo>
                    <a:pt x="3795" y="1851"/>
                    <a:pt x="3844" y="1846"/>
                    <a:pt x="3887" y="1846"/>
                  </a:cubicBezTo>
                  <a:cubicBezTo>
                    <a:pt x="4071" y="1846"/>
                    <a:pt x="4156" y="1945"/>
                    <a:pt x="4281" y="2096"/>
                  </a:cubicBezTo>
                  <a:cubicBezTo>
                    <a:pt x="4398" y="2239"/>
                    <a:pt x="4526" y="2393"/>
                    <a:pt x="4830" y="2393"/>
                  </a:cubicBezTo>
                  <a:cubicBezTo>
                    <a:pt x="4889" y="2393"/>
                    <a:pt x="4953" y="2387"/>
                    <a:pt x="5025" y="2375"/>
                  </a:cubicBezTo>
                  <a:cubicBezTo>
                    <a:pt x="5475" y="2297"/>
                    <a:pt x="5584" y="1832"/>
                    <a:pt x="5723" y="1351"/>
                  </a:cubicBezTo>
                  <a:cubicBezTo>
                    <a:pt x="5832" y="948"/>
                    <a:pt x="5956" y="483"/>
                    <a:pt x="6266" y="436"/>
                  </a:cubicBezTo>
                  <a:cubicBezTo>
                    <a:pt x="6274" y="436"/>
                    <a:pt x="6281" y="435"/>
                    <a:pt x="6289" y="435"/>
                  </a:cubicBezTo>
                  <a:cubicBezTo>
                    <a:pt x="6582" y="435"/>
                    <a:pt x="6688" y="1022"/>
                    <a:pt x="6794" y="1491"/>
                  </a:cubicBezTo>
                  <a:cubicBezTo>
                    <a:pt x="6912" y="2111"/>
                    <a:pt x="7044" y="2690"/>
                    <a:pt x="7472" y="2690"/>
                  </a:cubicBezTo>
                  <a:cubicBezTo>
                    <a:pt x="7493" y="2690"/>
                    <a:pt x="7515" y="2688"/>
                    <a:pt x="7538" y="2685"/>
                  </a:cubicBezTo>
                  <a:cubicBezTo>
                    <a:pt x="7833" y="2670"/>
                    <a:pt x="8050" y="2453"/>
                    <a:pt x="8220" y="2251"/>
                  </a:cubicBezTo>
                  <a:cubicBezTo>
                    <a:pt x="8422" y="2049"/>
                    <a:pt x="8593" y="1832"/>
                    <a:pt x="8856" y="1817"/>
                  </a:cubicBezTo>
                  <a:cubicBezTo>
                    <a:pt x="9011" y="1832"/>
                    <a:pt x="9167" y="1879"/>
                    <a:pt x="9306" y="1956"/>
                  </a:cubicBezTo>
                  <a:cubicBezTo>
                    <a:pt x="9523" y="2096"/>
                    <a:pt x="9771" y="2142"/>
                    <a:pt x="10020" y="2142"/>
                  </a:cubicBezTo>
                  <a:cubicBezTo>
                    <a:pt x="10330" y="2127"/>
                    <a:pt x="10485" y="1786"/>
                    <a:pt x="10686" y="1398"/>
                  </a:cubicBezTo>
                  <a:cubicBezTo>
                    <a:pt x="10842" y="1041"/>
                    <a:pt x="11028" y="638"/>
                    <a:pt x="11307" y="638"/>
                  </a:cubicBezTo>
                  <a:cubicBezTo>
                    <a:pt x="11602" y="638"/>
                    <a:pt x="11772" y="871"/>
                    <a:pt x="11927" y="1088"/>
                  </a:cubicBezTo>
                  <a:cubicBezTo>
                    <a:pt x="12082" y="1289"/>
                    <a:pt x="12237" y="1506"/>
                    <a:pt x="12501" y="1506"/>
                  </a:cubicBezTo>
                  <a:cubicBezTo>
                    <a:pt x="12780" y="1506"/>
                    <a:pt x="12935" y="1258"/>
                    <a:pt x="13121" y="933"/>
                  </a:cubicBezTo>
                  <a:cubicBezTo>
                    <a:pt x="13335" y="552"/>
                    <a:pt x="13608" y="126"/>
                    <a:pt x="14015" y="126"/>
                  </a:cubicBezTo>
                  <a:cubicBezTo>
                    <a:pt x="14022" y="126"/>
                    <a:pt x="14029" y="126"/>
                    <a:pt x="14037" y="126"/>
                  </a:cubicBezTo>
                  <a:lnTo>
                    <a:pt x="14037" y="2"/>
                  </a:lnTo>
                  <a:cubicBezTo>
                    <a:pt x="14019" y="1"/>
                    <a:pt x="14002" y="1"/>
                    <a:pt x="1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1243986" y="938374"/>
              <a:ext cx="1255846" cy="708307"/>
            </a:xfrm>
            <a:custGeom>
              <a:rect b="b" l="l" r="r" t="t"/>
              <a:pathLst>
                <a:path extrusionOk="0" h="7926" w="14053">
                  <a:moveTo>
                    <a:pt x="16" y="0"/>
                  </a:moveTo>
                  <a:cubicBezTo>
                    <a:pt x="16" y="1318"/>
                    <a:pt x="1" y="2637"/>
                    <a:pt x="16" y="3940"/>
                  </a:cubicBezTo>
                  <a:cubicBezTo>
                    <a:pt x="1" y="5258"/>
                    <a:pt x="1" y="6576"/>
                    <a:pt x="1" y="7895"/>
                  </a:cubicBezTo>
                  <a:lnTo>
                    <a:pt x="1" y="7926"/>
                  </a:lnTo>
                  <a:lnTo>
                    <a:pt x="32" y="7910"/>
                  </a:lnTo>
                  <a:cubicBezTo>
                    <a:pt x="2327" y="7228"/>
                    <a:pt x="4685" y="6762"/>
                    <a:pt x="7058" y="6483"/>
                  </a:cubicBezTo>
                  <a:cubicBezTo>
                    <a:pt x="8221" y="6344"/>
                    <a:pt x="9400" y="6251"/>
                    <a:pt x="10563" y="6204"/>
                  </a:cubicBezTo>
                  <a:cubicBezTo>
                    <a:pt x="11045" y="6191"/>
                    <a:pt x="11527" y="6184"/>
                    <a:pt x="12008" y="6184"/>
                  </a:cubicBezTo>
                  <a:cubicBezTo>
                    <a:pt x="12690" y="6184"/>
                    <a:pt x="13371" y="6199"/>
                    <a:pt x="14053" y="6235"/>
                  </a:cubicBezTo>
                  <a:cubicBezTo>
                    <a:pt x="13287" y="6194"/>
                    <a:pt x="12508" y="6173"/>
                    <a:pt x="11730" y="6173"/>
                  </a:cubicBezTo>
                  <a:cubicBezTo>
                    <a:pt x="11340" y="6173"/>
                    <a:pt x="10951" y="6178"/>
                    <a:pt x="10563" y="6189"/>
                  </a:cubicBezTo>
                  <a:cubicBezTo>
                    <a:pt x="9400" y="6235"/>
                    <a:pt x="8236" y="6313"/>
                    <a:pt x="7058" y="6437"/>
                  </a:cubicBezTo>
                  <a:cubicBezTo>
                    <a:pt x="4701" y="6729"/>
                    <a:pt x="2359" y="7190"/>
                    <a:pt x="78" y="7850"/>
                  </a:cubicBezTo>
                  <a:lnTo>
                    <a:pt x="78" y="7850"/>
                  </a:lnTo>
                  <a:cubicBezTo>
                    <a:pt x="78" y="6542"/>
                    <a:pt x="63" y="5248"/>
                    <a:pt x="63" y="3940"/>
                  </a:cubicBezTo>
                  <a:cubicBezTo>
                    <a:pt x="63" y="2621"/>
                    <a:pt x="32" y="1303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643169" y="2556416"/>
              <a:ext cx="373010" cy="316888"/>
            </a:xfrm>
            <a:custGeom>
              <a:rect b="b" l="l" r="r" t="t"/>
              <a:pathLst>
                <a:path extrusionOk="0" h="3546" w="4174">
                  <a:moveTo>
                    <a:pt x="3229" y="1"/>
                  </a:moveTo>
                  <a:cubicBezTo>
                    <a:pt x="3040" y="1"/>
                    <a:pt x="2852" y="64"/>
                    <a:pt x="2700" y="195"/>
                  </a:cubicBezTo>
                  <a:lnTo>
                    <a:pt x="1" y="2444"/>
                  </a:lnTo>
                  <a:lnTo>
                    <a:pt x="854" y="3546"/>
                  </a:lnTo>
                  <a:lnTo>
                    <a:pt x="3708" y="1514"/>
                  </a:lnTo>
                  <a:cubicBezTo>
                    <a:pt x="3723" y="1514"/>
                    <a:pt x="3723" y="1498"/>
                    <a:pt x="3739" y="1498"/>
                  </a:cubicBezTo>
                  <a:cubicBezTo>
                    <a:pt x="4095" y="1219"/>
                    <a:pt x="4173" y="707"/>
                    <a:pt x="3878" y="335"/>
                  </a:cubicBezTo>
                  <a:cubicBezTo>
                    <a:pt x="3878" y="320"/>
                    <a:pt x="3863" y="320"/>
                    <a:pt x="3863" y="289"/>
                  </a:cubicBezTo>
                  <a:cubicBezTo>
                    <a:pt x="3699" y="99"/>
                    <a:pt x="3464" y="1"/>
                    <a:pt x="3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4178197" y="2896808"/>
              <a:ext cx="152546" cy="496244"/>
            </a:xfrm>
            <a:custGeom>
              <a:rect b="b" l="l" r="r" t="t"/>
              <a:pathLst>
                <a:path extrusionOk="0" h="5553" w="1707">
                  <a:moveTo>
                    <a:pt x="854" y="0"/>
                  </a:moveTo>
                  <a:cubicBezTo>
                    <a:pt x="388" y="0"/>
                    <a:pt x="1" y="388"/>
                    <a:pt x="1" y="853"/>
                  </a:cubicBezTo>
                  <a:lnTo>
                    <a:pt x="1" y="4715"/>
                  </a:lnTo>
                  <a:cubicBezTo>
                    <a:pt x="1" y="5165"/>
                    <a:pt x="388" y="5553"/>
                    <a:pt x="854" y="5553"/>
                  </a:cubicBezTo>
                  <a:cubicBezTo>
                    <a:pt x="1319" y="5553"/>
                    <a:pt x="1707" y="5165"/>
                    <a:pt x="1707" y="4715"/>
                  </a:cubicBezTo>
                  <a:lnTo>
                    <a:pt x="1707" y="853"/>
                  </a:lnTo>
                  <a:cubicBezTo>
                    <a:pt x="1707" y="388"/>
                    <a:pt x="1319" y="16"/>
                    <a:pt x="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379899" y="4102610"/>
              <a:ext cx="1280690" cy="221893"/>
            </a:xfrm>
            <a:custGeom>
              <a:rect b="b" l="l" r="r" t="t"/>
              <a:pathLst>
                <a:path extrusionOk="0" h="2483" w="14331">
                  <a:moveTo>
                    <a:pt x="1210" y="1"/>
                  </a:moveTo>
                  <a:cubicBezTo>
                    <a:pt x="527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21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53369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505" y="0"/>
                  </a:moveTo>
                  <a:lnTo>
                    <a:pt x="1" y="4452"/>
                  </a:lnTo>
                  <a:lnTo>
                    <a:pt x="10857" y="4452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53369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19" y="0"/>
                  </a:moveTo>
                  <a:lnTo>
                    <a:pt x="1" y="1164"/>
                  </a:lnTo>
                  <a:lnTo>
                    <a:pt x="10857" y="1164"/>
                  </a:lnTo>
                  <a:lnTo>
                    <a:pt x="10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859432" y="3231212"/>
              <a:ext cx="508755" cy="617155"/>
            </a:xfrm>
            <a:custGeom>
              <a:rect b="b" l="l" r="r" t="t"/>
              <a:pathLst>
                <a:path extrusionOk="0" h="6906" w="5693">
                  <a:moveTo>
                    <a:pt x="4424" y="1"/>
                  </a:moveTo>
                  <a:cubicBezTo>
                    <a:pt x="4075" y="1"/>
                    <a:pt x="3738" y="165"/>
                    <a:pt x="3521" y="461"/>
                  </a:cubicBezTo>
                  <a:lnTo>
                    <a:pt x="512" y="4416"/>
                  </a:lnTo>
                  <a:cubicBezTo>
                    <a:pt x="0" y="5114"/>
                    <a:pt x="156" y="6107"/>
                    <a:pt x="853" y="6603"/>
                  </a:cubicBezTo>
                  <a:cubicBezTo>
                    <a:pt x="900" y="6619"/>
                    <a:pt x="916" y="6650"/>
                    <a:pt x="962" y="6665"/>
                  </a:cubicBezTo>
                  <a:cubicBezTo>
                    <a:pt x="1217" y="6828"/>
                    <a:pt x="1500" y="6905"/>
                    <a:pt x="1781" y="6905"/>
                  </a:cubicBezTo>
                  <a:cubicBezTo>
                    <a:pt x="2305" y="6905"/>
                    <a:pt x="2821" y="6638"/>
                    <a:pt x="3133" y="6153"/>
                  </a:cubicBezTo>
                  <a:cubicBezTo>
                    <a:pt x="3149" y="6122"/>
                    <a:pt x="3164" y="6107"/>
                    <a:pt x="3180" y="6060"/>
                  </a:cubicBezTo>
                  <a:lnTo>
                    <a:pt x="5413" y="1625"/>
                  </a:lnTo>
                  <a:cubicBezTo>
                    <a:pt x="5692" y="1128"/>
                    <a:pt x="5506" y="477"/>
                    <a:pt x="5010" y="167"/>
                  </a:cubicBezTo>
                  <a:cubicBezTo>
                    <a:pt x="4824" y="54"/>
                    <a:pt x="4622" y="1"/>
                    <a:pt x="4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855232" y="3211909"/>
              <a:ext cx="537888" cy="658084"/>
            </a:xfrm>
            <a:custGeom>
              <a:rect b="b" l="l" r="r" t="t"/>
              <a:pathLst>
                <a:path extrusionOk="0" h="7364" w="6019">
                  <a:moveTo>
                    <a:pt x="4126" y="445"/>
                  </a:moveTo>
                  <a:cubicBezTo>
                    <a:pt x="4220" y="476"/>
                    <a:pt x="4235" y="476"/>
                    <a:pt x="4282" y="476"/>
                  </a:cubicBezTo>
                  <a:cubicBezTo>
                    <a:pt x="4297" y="476"/>
                    <a:pt x="4344" y="460"/>
                    <a:pt x="4359" y="460"/>
                  </a:cubicBezTo>
                  <a:lnTo>
                    <a:pt x="4437" y="460"/>
                  </a:lnTo>
                  <a:cubicBezTo>
                    <a:pt x="4499" y="460"/>
                    <a:pt x="4545" y="460"/>
                    <a:pt x="4607" y="476"/>
                  </a:cubicBezTo>
                  <a:cubicBezTo>
                    <a:pt x="4623" y="476"/>
                    <a:pt x="4669" y="476"/>
                    <a:pt x="4685" y="507"/>
                  </a:cubicBezTo>
                  <a:cubicBezTo>
                    <a:pt x="4700" y="507"/>
                    <a:pt x="4747" y="522"/>
                    <a:pt x="4762" y="522"/>
                  </a:cubicBezTo>
                  <a:lnTo>
                    <a:pt x="4778" y="522"/>
                  </a:lnTo>
                  <a:cubicBezTo>
                    <a:pt x="4809" y="522"/>
                    <a:pt x="4824" y="538"/>
                    <a:pt x="4840" y="569"/>
                  </a:cubicBezTo>
                  <a:cubicBezTo>
                    <a:pt x="4855" y="584"/>
                    <a:pt x="4902" y="584"/>
                    <a:pt x="4917" y="600"/>
                  </a:cubicBezTo>
                  <a:cubicBezTo>
                    <a:pt x="4933" y="615"/>
                    <a:pt x="4964" y="615"/>
                    <a:pt x="4980" y="646"/>
                  </a:cubicBezTo>
                  <a:cubicBezTo>
                    <a:pt x="4995" y="646"/>
                    <a:pt x="4995" y="662"/>
                    <a:pt x="5011" y="662"/>
                  </a:cubicBezTo>
                  <a:cubicBezTo>
                    <a:pt x="5026" y="677"/>
                    <a:pt x="5057" y="677"/>
                    <a:pt x="5057" y="693"/>
                  </a:cubicBezTo>
                  <a:lnTo>
                    <a:pt x="5073" y="724"/>
                  </a:lnTo>
                  <a:cubicBezTo>
                    <a:pt x="5088" y="739"/>
                    <a:pt x="5119" y="739"/>
                    <a:pt x="5119" y="755"/>
                  </a:cubicBezTo>
                  <a:cubicBezTo>
                    <a:pt x="5135" y="770"/>
                    <a:pt x="5150" y="801"/>
                    <a:pt x="5150" y="817"/>
                  </a:cubicBezTo>
                  <a:lnTo>
                    <a:pt x="5166" y="832"/>
                  </a:lnTo>
                  <a:cubicBezTo>
                    <a:pt x="5166" y="848"/>
                    <a:pt x="5197" y="848"/>
                    <a:pt x="5197" y="879"/>
                  </a:cubicBezTo>
                  <a:cubicBezTo>
                    <a:pt x="5197" y="894"/>
                    <a:pt x="5212" y="894"/>
                    <a:pt x="5212" y="910"/>
                  </a:cubicBezTo>
                  <a:cubicBezTo>
                    <a:pt x="5228" y="925"/>
                    <a:pt x="5228" y="956"/>
                    <a:pt x="5228" y="972"/>
                  </a:cubicBezTo>
                  <a:cubicBezTo>
                    <a:pt x="5243" y="988"/>
                    <a:pt x="5243" y="1034"/>
                    <a:pt x="5274" y="1050"/>
                  </a:cubicBezTo>
                  <a:cubicBezTo>
                    <a:pt x="5290" y="1065"/>
                    <a:pt x="5290" y="1112"/>
                    <a:pt x="5290" y="1127"/>
                  </a:cubicBezTo>
                  <a:cubicBezTo>
                    <a:pt x="5290" y="1143"/>
                    <a:pt x="5305" y="1189"/>
                    <a:pt x="5305" y="1205"/>
                  </a:cubicBezTo>
                  <a:cubicBezTo>
                    <a:pt x="5352" y="1391"/>
                    <a:pt x="5305" y="1577"/>
                    <a:pt x="5212" y="1747"/>
                  </a:cubicBezTo>
                  <a:lnTo>
                    <a:pt x="4747" y="2694"/>
                  </a:lnTo>
                  <a:lnTo>
                    <a:pt x="3056" y="6075"/>
                  </a:lnTo>
                  <a:lnTo>
                    <a:pt x="2994" y="6183"/>
                  </a:lnTo>
                  <a:lnTo>
                    <a:pt x="2979" y="6199"/>
                  </a:lnTo>
                  <a:cubicBezTo>
                    <a:pt x="2963" y="6230"/>
                    <a:pt x="2963" y="6245"/>
                    <a:pt x="2948" y="6261"/>
                  </a:cubicBezTo>
                  <a:cubicBezTo>
                    <a:pt x="2901" y="6323"/>
                    <a:pt x="2870" y="6354"/>
                    <a:pt x="2824" y="6416"/>
                  </a:cubicBezTo>
                  <a:lnTo>
                    <a:pt x="2793" y="6462"/>
                  </a:lnTo>
                  <a:cubicBezTo>
                    <a:pt x="2762" y="6478"/>
                    <a:pt x="2746" y="6509"/>
                    <a:pt x="2715" y="6540"/>
                  </a:cubicBezTo>
                  <a:cubicBezTo>
                    <a:pt x="2455" y="6773"/>
                    <a:pt x="2121" y="6898"/>
                    <a:pt x="1788" y="6898"/>
                  </a:cubicBezTo>
                  <a:cubicBezTo>
                    <a:pt x="1545" y="6898"/>
                    <a:pt x="1302" y="6832"/>
                    <a:pt x="1087" y="6695"/>
                  </a:cubicBezTo>
                  <a:cubicBezTo>
                    <a:pt x="466" y="6307"/>
                    <a:pt x="265" y="5501"/>
                    <a:pt x="621" y="4880"/>
                  </a:cubicBezTo>
                  <a:lnTo>
                    <a:pt x="621" y="4865"/>
                  </a:lnTo>
                  <a:cubicBezTo>
                    <a:pt x="637" y="4834"/>
                    <a:pt x="652" y="4787"/>
                    <a:pt x="699" y="4756"/>
                  </a:cubicBezTo>
                  <a:cubicBezTo>
                    <a:pt x="714" y="4725"/>
                    <a:pt x="714" y="4710"/>
                    <a:pt x="730" y="4694"/>
                  </a:cubicBezTo>
                  <a:lnTo>
                    <a:pt x="776" y="4632"/>
                  </a:lnTo>
                  <a:lnTo>
                    <a:pt x="3677" y="770"/>
                  </a:lnTo>
                  <a:cubicBezTo>
                    <a:pt x="3801" y="615"/>
                    <a:pt x="3956" y="507"/>
                    <a:pt x="4126" y="445"/>
                  </a:cubicBezTo>
                  <a:close/>
                  <a:moveTo>
                    <a:pt x="4512" y="0"/>
                  </a:moveTo>
                  <a:cubicBezTo>
                    <a:pt x="4089" y="0"/>
                    <a:pt x="3674" y="204"/>
                    <a:pt x="3413" y="569"/>
                  </a:cubicBezTo>
                  <a:lnTo>
                    <a:pt x="482" y="4446"/>
                  </a:lnTo>
                  <a:lnTo>
                    <a:pt x="420" y="4524"/>
                  </a:lnTo>
                  <a:cubicBezTo>
                    <a:pt x="94" y="4927"/>
                    <a:pt x="1" y="5423"/>
                    <a:pt x="94" y="5904"/>
                  </a:cubicBezTo>
                  <a:cubicBezTo>
                    <a:pt x="258" y="6767"/>
                    <a:pt x="1027" y="7363"/>
                    <a:pt x="1866" y="7363"/>
                  </a:cubicBezTo>
                  <a:cubicBezTo>
                    <a:pt x="1978" y="7363"/>
                    <a:pt x="2091" y="7353"/>
                    <a:pt x="2203" y="7331"/>
                  </a:cubicBezTo>
                  <a:cubicBezTo>
                    <a:pt x="2731" y="7222"/>
                    <a:pt x="3196" y="6881"/>
                    <a:pt x="3444" y="6400"/>
                  </a:cubicBezTo>
                  <a:lnTo>
                    <a:pt x="3491" y="6323"/>
                  </a:lnTo>
                  <a:lnTo>
                    <a:pt x="5088" y="3128"/>
                  </a:lnTo>
                  <a:lnTo>
                    <a:pt x="5677" y="1965"/>
                  </a:lnTo>
                  <a:cubicBezTo>
                    <a:pt x="6019" y="1298"/>
                    <a:pt x="5770" y="476"/>
                    <a:pt x="5119" y="150"/>
                  </a:cubicBezTo>
                  <a:cubicBezTo>
                    <a:pt x="4926" y="48"/>
                    <a:pt x="4718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3883024" y="3588761"/>
              <a:ext cx="273099" cy="241822"/>
            </a:xfrm>
            <a:custGeom>
              <a:rect b="b" l="l" r="r" t="t"/>
              <a:pathLst>
                <a:path extrusionOk="0" h="2706" w="3056">
                  <a:moveTo>
                    <a:pt x="1540" y="0"/>
                  </a:moveTo>
                  <a:cubicBezTo>
                    <a:pt x="1087" y="0"/>
                    <a:pt x="651" y="227"/>
                    <a:pt x="388" y="632"/>
                  </a:cubicBezTo>
                  <a:cubicBezTo>
                    <a:pt x="0" y="1268"/>
                    <a:pt x="186" y="2090"/>
                    <a:pt x="807" y="2494"/>
                  </a:cubicBezTo>
                  <a:cubicBezTo>
                    <a:pt x="1033" y="2637"/>
                    <a:pt x="1284" y="2706"/>
                    <a:pt x="1532" y="2706"/>
                  </a:cubicBezTo>
                  <a:cubicBezTo>
                    <a:pt x="1981" y="2706"/>
                    <a:pt x="2418" y="2479"/>
                    <a:pt x="2668" y="2059"/>
                  </a:cubicBezTo>
                  <a:cubicBezTo>
                    <a:pt x="3056" y="1423"/>
                    <a:pt x="2869" y="617"/>
                    <a:pt x="2249" y="198"/>
                  </a:cubicBezTo>
                  <a:cubicBezTo>
                    <a:pt x="2023" y="64"/>
                    <a:pt x="1779" y="0"/>
                    <a:pt x="1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3934230" y="3625847"/>
              <a:ext cx="169257" cy="169168"/>
            </a:xfrm>
            <a:custGeom>
              <a:rect b="b" l="l" r="r" t="t"/>
              <a:pathLst>
                <a:path extrusionOk="0" h="1893" w="1894">
                  <a:moveTo>
                    <a:pt x="947" y="0"/>
                  </a:moveTo>
                  <a:cubicBezTo>
                    <a:pt x="420" y="0"/>
                    <a:pt x="1" y="419"/>
                    <a:pt x="1" y="946"/>
                  </a:cubicBezTo>
                  <a:cubicBezTo>
                    <a:pt x="1" y="1474"/>
                    <a:pt x="420" y="1892"/>
                    <a:pt x="947" y="1892"/>
                  </a:cubicBezTo>
                  <a:cubicBezTo>
                    <a:pt x="1474" y="1892"/>
                    <a:pt x="1893" y="1474"/>
                    <a:pt x="1893" y="946"/>
                  </a:cubicBezTo>
                  <a:cubicBezTo>
                    <a:pt x="1893" y="419"/>
                    <a:pt x="1474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4164345" y="3252391"/>
              <a:ext cx="180249" cy="158265"/>
            </a:xfrm>
            <a:custGeom>
              <a:rect b="b" l="l" r="r" t="t"/>
              <a:pathLst>
                <a:path extrusionOk="0" h="1771" w="2017">
                  <a:moveTo>
                    <a:pt x="1013" y="0"/>
                  </a:moveTo>
                  <a:cubicBezTo>
                    <a:pt x="722" y="0"/>
                    <a:pt x="435" y="145"/>
                    <a:pt x="264" y="426"/>
                  </a:cubicBezTo>
                  <a:cubicBezTo>
                    <a:pt x="1" y="829"/>
                    <a:pt x="125" y="1372"/>
                    <a:pt x="543" y="1636"/>
                  </a:cubicBezTo>
                  <a:cubicBezTo>
                    <a:pt x="689" y="1727"/>
                    <a:pt x="850" y="1770"/>
                    <a:pt x="1008" y="1770"/>
                  </a:cubicBezTo>
                  <a:cubicBezTo>
                    <a:pt x="1306" y="1770"/>
                    <a:pt x="1597" y="1619"/>
                    <a:pt x="1769" y="1357"/>
                  </a:cubicBezTo>
                  <a:cubicBezTo>
                    <a:pt x="2017" y="938"/>
                    <a:pt x="1908" y="395"/>
                    <a:pt x="1474" y="131"/>
                  </a:cubicBezTo>
                  <a:cubicBezTo>
                    <a:pt x="1332" y="44"/>
                    <a:pt x="1172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4192048" y="3276788"/>
              <a:ext cx="124843" cy="109383"/>
            </a:xfrm>
            <a:custGeom>
              <a:rect b="b" l="l" r="r" t="t"/>
              <a:pathLst>
                <a:path extrusionOk="0" h="1224" w="1397">
                  <a:moveTo>
                    <a:pt x="704" y="1"/>
                  </a:moveTo>
                  <a:cubicBezTo>
                    <a:pt x="497" y="1"/>
                    <a:pt x="297" y="97"/>
                    <a:pt x="187" y="277"/>
                  </a:cubicBezTo>
                  <a:cubicBezTo>
                    <a:pt x="1" y="572"/>
                    <a:pt x="78" y="959"/>
                    <a:pt x="373" y="1130"/>
                  </a:cubicBezTo>
                  <a:cubicBezTo>
                    <a:pt x="481" y="1193"/>
                    <a:pt x="602" y="1224"/>
                    <a:pt x="719" y="1224"/>
                  </a:cubicBezTo>
                  <a:cubicBezTo>
                    <a:pt x="923" y="1224"/>
                    <a:pt x="1118" y="1131"/>
                    <a:pt x="1226" y="944"/>
                  </a:cubicBezTo>
                  <a:cubicBezTo>
                    <a:pt x="1397" y="649"/>
                    <a:pt x="1319" y="262"/>
                    <a:pt x="1040" y="91"/>
                  </a:cubicBezTo>
                  <a:cubicBezTo>
                    <a:pt x="935" y="30"/>
                    <a:pt x="819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3851121" y="2552842"/>
              <a:ext cx="486592" cy="500444"/>
            </a:xfrm>
            <a:custGeom>
              <a:rect b="b" l="l" r="r" t="t"/>
              <a:pathLst>
                <a:path extrusionOk="0" h="5600" w="5445">
                  <a:moveTo>
                    <a:pt x="943" y="0"/>
                  </a:moveTo>
                  <a:cubicBezTo>
                    <a:pt x="739" y="0"/>
                    <a:pt x="533" y="74"/>
                    <a:pt x="373" y="220"/>
                  </a:cubicBezTo>
                  <a:cubicBezTo>
                    <a:pt x="16" y="546"/>
                    <a:pt x="0" y="1073"/>
                    <a:pt x="311" y="1430"/>
                  </a:cubicBezTo>
                  <a:lnTo>
                    <a:pt x="3878" y="5323"/>
                  </a:lnTo>
                  <a:cubicBezTo>
                    <a:pt x="4044" y="5505"/>
                    <a:pt x="4277" y="5599"/>
                    <a:pt x="4512" y="5599"/>
                  </a:cubicBezTo>
                  <a:cubicBezTo>
                    <a:pt x="4716" y="5599"/>
                    <a:pt x="4922" y="5529"/>
                    <a:pt x="5088" y="5385"/>
                  </a:cubicBezTo>
                  <a:cubicBezTo>
                    <a:pt x="5429" y="5074"/>
                    <a:pt x="5444" y="4532"/>
                    <a:pt x="5134" y="4175"/>
                  </a:cubicBezTo>
                  <a:lnTo>
                    <a:pt x="1567" y="282"/>
                  </a:lnTo>
                  <a:cubicBezTo>
                    <a:pt x="1403" y="93"/>
                    <a:pt x="1174" y="0"/>
                    <a:pt x="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4222522" y="2946584"/>
              <a:ext cx="58355" cy="55764"/>
            </a:xfrm>
            <a:custGeom>
              <a:rect b="b" l="l" r="r" t="t"/>
              <a:pathLst>
                <a:path extrusionOk="0" h="624" w="653">
                  <a:moveTo>
                    <a:pt x="316" y="0"/>
                  </a:moveTo>
                  <a:cubicBezTo>
                    <a:pt x="156" y="0"/>
                    <a:pt x="16" y="134"/>
                    <a:pt x="16" y="296"/>
                  </a:cubicBezTo>
                  <a:cubicBezTo>
                    <a:pt x="1" y="467"/>
                    <a:pt x="125" y="622"/>
                    <a:pt x="311" y="622"/>
                  </a:cubicBezTo>
                  <a:cubicBezTo>
                    <a:pt x="321" y="623"/>
                    <a:pt x="330" y="623"/>
                    <a:pt x="340" y="623"/>
                  </a:cubicBezTo>
                  <a:cubicBezTo>
                    <a:pt x="499" y="623"/>
                    <a:pt x="637" y="503"/>
                    <a:pt x="637" y="327"/>
                  </a:cubicBezTo>
                  <a:cubicBezTo>
                    <a:pt x="652" y="172"/>
                    <a:pt x="513" y="17"/>
                    <a:pt x="342" y="2"/>
                  </a:cubicBezTo>
                  <a:cubicBezTo>
                    <a:pt x="333" y="1"/>
                    <a:pt x="325" y="0"/>
                    <a:pt x="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3900987" y="2598418"/>
              <a:ext cx="61126" cy="57372"/>
            </a:xfrm>
            <a:custGeom>
              <a:rect b="b" l="l" r="r" t="t"/>
              <a:pathLst>
                <a:path extrusionOk="0" h="642" w="684">
                  <a:moveTo>
                    <a:pt x="325" y="0"/>
                  </a:moveTo>
                  <a:cubicBezTo>
                    <a:pt x="174" y="0"/>
                    <a:pt x="46" y="131"/>
                    <a:pt x="32" y="299"/>
                  </a:cubicBezTo>
                  <a:cubicBezTo>
                    <a:pt x="1" y="470"/>
                    <a:pt x="140" y="625"/>
                    <a:pt x="311" y="641"/>
                  </a:cubicBezTo>
                  <a:cubicBezTo>
                    <a:pt x="321" y="641"/>
                    <a:pt x="332" y="642"/>
                    <a:pt x="342" y="642"/>
                  </a:cubicBezTo>
                  <a:cubicBezTo>
                    <a:pt x="514" y="642"/>
                    <a:pt x="653" y="521"/>
                    <a:pt x="668" y="346"/>
                  </a:cubicBezTo>
                  <a:cubicBezTo>
                    <a:pt x="683" y="175"/>
                    <a:pt x="544" y="20"/>
                    <a:pt x="373" y="5"/>
                  </a:cubicBezTo>
                  <a:cubicBezTo>
                    <a:pt x="357" y="2"/>
                    <a:pt x="341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3594733" y="2755432"/>
              <a:ext cx="138694" cy="162197"/>
            </a:xfrm>
            <a:custGeom>
              <a:rect b="b" l="l" r="r" t="t"/>
              <a:pathLst>
                <a:path extrusionOk="0" h="1815" w="1552">
                  <a:moveTo>
                    <a:pt x="372" y="0"/>
                  </a:moveTo>
                  <a:lnTo>
                    <a:pt x="0" y="295"/>
                  </a:lnTo>
                  <a:lnTo>
                    <a:pt x="1163" y="1815"/>
                  </a:lnTo>
                  <a:lnTo>
                    <a:pt x="1551" y="152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3475520" y="2801187"/>
              <a:ext cx="209382" cy="202412"/>
            </a:xfrm>
            <a:custGeom>
              <a:rect b="b" l="l" r="r" t="t"/>
              <a:pathLst>
                <a:path extrusionOk="0" h="2265" w="2343">
                  <a:moveTo>
                    <a:pt x="1505" y="0"/>
                  </a:moveTo>
                  <a:lnTo>
                    <a:pt x="0" y="1163"/>
                  </a:lnTo>
                  <a:lnTo>
                    <a:pt x="838" y="2264"/>
                  </a:lnTo>
                  <a:lnTo>
                    <a:pt x="2342" y="1101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3368818" y="2855164"/>
              <a:ext cx="220463" cy="249596"/>
            </a:xfrm>
            <a:custGeom>
              <a:rect b="b" l="l" r="r" t="t"/>
              <a:pathLst>
                <a:path extrusionOk="0" h="2793" w="2467">
                  <a:moveTo>
                    <a:pt x="776" y="1"/>
                  </a:moveTo>
                  <a:lnTo>
                    <a:pt x="0" y="590"/>
                  </a:lnTo>
                  <a:lnTo>
                    <a:pt x="1706" y="2793"/>
                  </a:lnTo>
                  <a:lnTo>
                    <a:pt x="2466" y="218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3408943" y="2900650"/>
              <a:ext cx="47274" cy="41733"/>
            </a:xfrm>
            <a:custGeom>
              <a:rect b="b" l="l" r="r" t="t"/>
              <a:pathLst>
                <a:path extrusionOk="0" h="467" w="529">
                  <a:moveTo>
                    <a:pt x="269" y="1"/>
                  </a:moveTo>
                  <a:cubicBezTo>
                    <a:pt x="217" y="1"/>
                    <a:pt x="165" y="17"/>
                    <a:pt x="125" y="50"/>
                  </a:cubicBezTo>
                  <a:cubicBezTo>
                    <a:pt x="32" y="128"/>
                    <a:pt x="1" y="283"/>
                    <a:pt x="78" y="376"/>
                  </a:cubicBezTo>
                  <a:cubicBezTo>
                    <a:pt x="126" y="433"/>
                    <a:pt x="202" y="466"/>
                    <a:pt x="279" y="466"/>
                  </a:cubicBezTo>
                  <a:cubicBezTo>
                    <a:pt x="328" y="466"/>
                    <a:pt x="377" y="453"/>
                    <a:pt x="420" y="423"/>
                  </a:cubicBezTo>
                  <a:cubicBezTo>
                    <a:pt x="513" y="345"/>
                    <a:pt x="528" y="190"/>
                    <a:pt x="451" y="81"/>
                  </a:cubicBezTo>
                  <a:cubicBezTo>
                    <a:pt x="407" y="28"/>
                    <a:pt x="338" y="1"/>
                    <a:pt x="2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3501793" y="3019953"/>
              <a:ext cx="48615" cy="42002"/>
            </a:xfrm>
            <a:custGeom>
              <a:rect b="b" l="l" r="r" t="t"/>
              <a:pathLst>
                <a:path extrusionOk="0" h="470" w="544">
                  <a:moveTo>
                    <a:pt x="248" y="1"/>
                  </a:moveTo>
                  <a:cubicBezTo>
                    <a:pt x="198" y="1"/>
                    <a:pt x="148" y="17"/>
                    <a:pt x="110" y="49"/>
                  </a:cubicBezTo>
                  <a:cubicBezTo>
                    <a:pt x="16" y="127"/>
                    <a:pt x="1" y="282"/>
                    <a:pt x="63" y="375"/>
                  </a:cubicBezTo>
                  <a:cubicBezTo>
                    <a:pt x="117" y="438"/>
                    <a:pt x="193" y="470"/>
                    <a:pt x="265" y="470"/>
                  </a:cubicBezTo>
                  <a:cubicBezTo>
                    <a:pt x="316" y="470"/>
                    <a:pt x="365" y="454"/>
                    <a:pt x="404" y="421"/>
                  </a:cubicBezTo>
                  <a:cubicBezTo>
                    <a:pt x="513" y="344"/>
                    <a:pt x="544" y="189"/>
                    <a:pt x="435" y="96"/>
                  </a:cubicBezTo>
                  <a:cubicBezTo>
                    <a:pt x="390" y="32"/>
                    <a:pt x="318" y="1"/>
                    <a:pt x="24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3141474" y="2927281"/>
              <a:ext cx="302232" cy="79088"/>
            </a:xfrm>
            <a:custGeom>
              <a:rect b="b" l="l" r="r" t="t"/>
              <a:pathLst>
                <a:path extrusionOk="0" h="885" w="3382">
                  <a:moveTo>
                    <a:pt x="2715" y="0"/>
                  </a:moveTo>
                  <a:lnTo>
                    <a:pt x="0" y="62"/>
                  </a:lnTo>
                  <a:lnTo>
                    <a:pt x="435" y="652"/>
                  </a:lnTo>
                  <a:lnTo>
                    <a:pt x="3382" y="884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3074986" y="2932822"/>
              <a:ext cx="105361" cy="178909"/>
            </a:xfrm>
            <a:custGeom>
              <a:rect b="b" l="l" r="r" t="t"/>
              <a:pathLst>
                <a:path extrusionOk="0" h="2002" w="1179">
                  <a:moveTo>
                    <a:pt x="744" y="0"/>
                  </a:moveTo>
                  <a:lnTo>
                    <a:pt x="0" y="1707"/>
                  </a:lnTo>
                  <a:lnTo>
                    <a:pt x="233" y="2001"/>
                  </a:lnTo>
                  <a:lnTo>
                    <a:pt x="1179" y="590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3400632" y="3009050"/>
              <a:ext cx="105451" cy="311973"/>
            </a:xfrm>
            <a:custGeom>
              <a:rect b="b" l="l" r="r" t="t"/>
              <a:pathLst>
                <a:path extrusionOk="0" h="3491" w="1180">
                  <a:moveTo>
                    <a:pt x="513" y="0"/>
                  </a:moveTo>
                  <a:lnTo>
                    <a:pt x="1" y="2916"/>
                  </a:lnTo>
                  <a:lnTo>
                    <a:pt x="451" y="3490"/>
                  </a:lnTo>
                  <a:lnTo>
                    <a:pt x="1180" y="86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3256486" y="3269639"/>
              <a:ext cx="184449" cy="76318"/>
            </a:xfrm>
            <a:custGeom>
              <a:rect b="b" l="l" r="r" t="t"/>
              <a:pathLst>
                <a:path extrusionOk="0" h="854" w="2064">
                  <a:moveTo>
                    <a:pt x="1614" y="0"/>
                  </a:moveTo>
                  <a:lnTo>
                    <a:pt x="1" y="559"/>
                  </a:lnTo>
                  <a:lnTo>
                    <a:pt x="233" y="853"/>
                  </a:lnTo>
                  <a:lnTo>
                    <a:pt x="2064" y="5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89387" y="2176079"/>
              <a:ext cx="384001" cy="299909"/>
            </a:xfrm>
            <a:custGeom>
              <a:rect b="b" l="l" r="r" t="t"/>
              <a:pathLst>
                <a:path extrusionOk="0" h="3356" w="4297">
                  <a:moveTo>
                    <a:pt x="3521" y="0"/>
                  </a:moveTo>
                  <a:lnTo>
                    <a:pt x="528" y="1799"/>
                  </a:lnTo>
                  <a:cubicBezTo>
                    <a:pt x="140" y="2032"/>
                    <a:pt x="1" y="2544"/>
                    <a:pt x="233" y="2947"/>
                  </a:cubicBezTo>
                  <a:cubicBezTo>
                    <a:pt x="233" y="2963"/>
                    <a:pt x="264" y="2963"/>
                    <a:pt x="264" y="2978"/>
                  </a:cubicBezTo>
                  <a:cubicBezTo>
                    <a:pt x="420" y="3222"/>
                    <a:pt x="674" y="3355"/>
                    <a:pt x="938" y="3355"/>
                  </a:cubicBezTo>
                  <a:cubicBezTo>
                    <a:pt x="1094" y="3355"/>
                    <a:pt x="1253" y="3309"/>
                    <a:pt x="1397" y="3211"/>
                  </a:cubicBezTo>
                  <a:cubicBezTo>
                    <a:pt x="1428" y="3211"/>
                    <a:pt x="1428" y="3195"/>
                    <a:pt x="1443" y="3195"/>
                  </a:cubicBezTo>
                  <a:lnTo>
                    <a:pt x="4297" y="117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855964" y="2804851"/>
              <a:ext cx="580783" cy="547807"/>
            </a:xfrm>
            <a:custGeom>
              <a:rect b="b" l="l" r="r" t="t"/>
              <a:pathLst>
                <a:path extrusionOk="0" h="6130" w="6499">
                  <a:moveTo>
                    <a:pt x="940" y="0"/>
                  </a:moveTo>
                  <a:cubicBezTo>
                    <a:pt x="804" y="0"/>
                    <a:pt x="670" y="40"/>
                    <a:pt x="543" y="130"/>
                  </a:cubicBezTo>
                  <a:cubicBezTo>
                    <a:pt x="140" y="393"/>
                    <a:pt x="0" y="936"/>
                    <a:pt x="295" y="1293"/>
                  </a:cubicBezTo>
                  <a:cubicBezTo>
                    <a:pt x="1303" y="2518"/>
                    <a:pt x="3722" y="4891"/>
                    <a:pt x="4762" y="5822"/>
                  </a:cubicBezTo>
                  <a:cubicBezTo>
                    <a:pt x="4965" y="5998"/>
                    <a:pt x="5214" y="6130"/>
                    <a:pt x="5482" y="6130"/>
                  </a:cubicBezTo>
                  <a:cubicBezTo>
                    <a:pt x="5684" y="6130"/>
                    <a:pt x="5897" y="6055"/>
                    <a:pt x="6111" y="5868"/>
                  </a:cubicBezTo>
                  <a:cubicBezTo>
                    <a:pt x="6452" y="5543"/>
                    <a:pt x="6499" y="5000"/>
                    <a:pt x="6204" y="4612"/>
                  </a:cubicBezTo>
                  <a:cubicBezTo>
                    <a:pt x="5180" y="3418"/>
                    <a:pt x="2637" y="1262"/>
                    <a:pt x="1706" y="362"/>
                  </a:cubicBezTo>
                  <a:cubicBezTo>
                    <a:pt x="1471" y="148"/>
                    <a:pt x="1202" y="0"/>
                    <a:pt x="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720129" y="4102610"/>
              <a:ext cx="1280779" cy="221893"/>
            </a:xfrm>
            <a:custGeom>
              <a:rect b="b" l="l" r="r" t="t"/>
              <a:pathLst>
                <a:path extrusionOk="0" h="2483" w="14332">
                  <a:moveTo>
                    <a:pt x="1210" y="1"/>
                  </a:moveTo>
                  <a:cubicBezTo>
                    <a:pt x="528" y="1"/>
                    <a:pt x="0" y="543"/>
                    <a:pt x="0" y="1226"/>
                  </a:cubicBezTo>
                  <a:lnTo>
                    <a:pt x="0" y="1272"/>
                  </a:lnTo>
                  <a:cubicBezTo>
                    <a:pt x="0" y="1939"/>
                    <a:pt x="543" y="2482"/>
                    <a:pt x="1210" y="2482"/>
                  </a:cubicBezTo>
                  <a:lnTo>
                    <a:pt x="13137" y="2482"/>
                  </a:lnTo>
                  <a:cubicBezTo>
                    <a:pt x="13788" y="2482"/>
                    <a:pt x="14331" y="1939"/>
                    <a:pt x="14331" y="1272"/>
                  </a:cubicBezTo>
                  <a:lnTo>
                    <a:pt x="14331" y="1195"/>
                  </a:lnTo>
                  <a:cubicBezTo>
                    <a:pt x="14331" y="543"/>
                    <a:pt x="13788" y="1"/>
                    <a:pt x="1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875356" y="3704846"/>
              <a:ext cx="970325" cy="397853"/>
            </a:xfrm>
            <a:custGeom>
              <a:rect b="b" l="l" r="r" t="t"/>
              <a:pathLst>
                <a:path extrusionOk="0" h="4452" w="10858">
                  <a:moveTo>
                    <a:pt x="1489" y="0"/>
                  </a:moveTo>
                  <a:lnTo>
                    <a:pt x="0" y="4452"/>
                  </a:lnTo>
                  <a:lnTo>
                    <a:pt x="10857" y="4452"/>
                  </a:lnTo>
                  <a:lnTo>
                    <a:pt x="9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875356" y="3998678"/>
              <a:ext cx="970325" cy="104021"/>
            </a:xfrm>
            <a:custGeom>
              <a:rect b="b" l="l" r="r" t="t"/>
              <a:pathLst>
                <a:path extrusionOk="0" h="1164" w="10858">
                  <a:moveTo>
                    <a:pt x="404" y="0"/>
                  </a:moveTo>
                  <a:lnTo>
                    <a:pt x="0" y="1164"/>
                  </a:lnTo>
                  <a:lnTo>
                    <a:pt x="10857" y="1164"/>
                  </a:lnTo>
                  <a:lnTo>
                    <a:pt x="10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1216283" y="3187870"/>
              <a:ext cx="285611" cy="684715"/>
            </a:xfrm>
            <a:custGeom>
              <a:rect b="b" l="l" r="r" t="t"/>
              <a:pathLst>
                <a:path extrusionOk="0" h="7662" w="3196">
                  <a:moveTo>
                    <a:pt x="1614" y="0"/>
                  </a:moveTo>
                  <a:cubicBezTo>
                    <a:pt x="1024" y="0"/>
                    <a:pt x="544" y="435"/>
                    <a:pt x="497" y="1024"/>
                  </a:cubicBezTo>
                  <a:lnTo>
                    <a:pt x="63" y="5971"/>
                  </a:lnTo>
                  <a:cubicBezTo>
                    <a:pt x="1" y="6840"/>
                    <a:pt x="637" y="7569"/>
                    <a:pt x="1505" y="7662"/>
                  </a:cubicBezTo>
                  <a:lnTo>
                    <a:pt x="1629" y="7662"/>
                  </a:lnTo>
                  <a:cubicBezTo>
                    <a:pt x="2498" y="7662"/>
                    <a:pt x="3196" y="6949"/>
                    <a:pt x="3196" y="6080"/>
                  </a:cubicBezTo>
                  <a:lnTo>
                    <a:pt x="3196" y="5971"/>
                  </a:lnTo>
                  <a:lnTo>
                    <a:pt x="2746" y="1024"/>
                  </a:lnTo>
                  <a:cubicBezTo>
                    <a:pt x="2668" y="450"/>
                    <a:pt x="2188" y="0"/>
                    <a:pt x="1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1196891" y="3168031"/>
              <a:ext cx="325825" cy="723231"/>
            </a:xfrm>
            <a:custGeom>
              <a:rect b="b" l="l" r="r" t="t"/>
              <a:pathLst>
                <a:path extrusionOk="0" h="8093" w="3646">
                  <a:moveTo>
                    <a:pt x="2017" y="455"/>
                  </a:moveTo>
                  <a:cubicBezTo>
                    <a:pt x="2032" y="455"/>
                    <a:pt x="2048" y="455"/>
                    <a:pt x="2079" y="470"/>
                  </a:cubicBezTo>
                  <a:cubicBezTo>
                    <a:pt x="2094" y="470"/>
                    <a:pt x="2110" y="486"/>
                    <a:pt x="2125" y="486"/>
                  </a:cubicBezTo>
                  <a:lnTo>
                    <a:pt x="2156" y="517"/>
                  </a:lnTo>
                  <a:cubicBezTo>
                    <a:pt x="2172" y="517"/>
                    <a:pt x="2172" y="532"/>
                    <a:pt x="2187" y="532"/>
                  </a:cubicBezTo>
                  <a:cubicBezTo>
                    <a:pt x="2203" y="532"/>
                    <a:pt x="2203" y="548"/>
                    <a:pt x="2234" y="548"/>
                  </a:cubicBezTo>
                  <a:cubicBezTo>
                    <a:pt x="2249" y="563"/>
                    <a:pt x="2265" y="563"/>
                    <a:pt x="2280" y="594"/>
                  </a:cubicBezTo>
                  <a:lnTo>
                    <a:pt x="2342" y="641"/>
                  </a:lnTo>
                  <a:lnTo>
                    <a:pt x="2405" y="703"/>
                  </a:lnTo>
                  <a:lnTo>
                    <a:pt x="2467" y="765"/>
                  </a:lnTo>
                  <a:cubicBezTo>
                    <a:pt x="2575" y="905"/>
                    <a:pt x="2653" y="1091"/>
                    <a:pt x="2668" y="1261"/>
                  </a:cubicBezTo>
                  <a:lnTo>
                    <a:pt x="2777" y="2332"/>
                  </a:lnTo>
                  <a:lnTo>
                    <a:pt x="3118" y="6085"/>
                  </a:lnTo>
                  <a:lnTo>
                    <a:pt x="3133" y="6224"/>
                  </a:lnTo>
                  <a:lnTo>
                    <a:pt x="3133" y="6255"/>
                  </a:lnTo>
                  <a:lnTo>
                    <a:pt x="3133" y="6333"/>
                  </a:lnTo>
                  <a:cubicBezTo>
                    <a:pt x="3133" y="6380"/>
                    <a:pt x="3133" y="6442"/>
                    <a:pt x="3118" y="6504"/>
                  </a:cubicBezTo>
                  <a:cubicBezTo>
                    <a:pt x="3118" y="6519"/>
                    <a:pt x="3118" y="6535"/>
                    <a:pt x="3102" y="6550"/>
                  </a:cubicBezTo>
                  <a:cubicBezTo>
                    <a:pt x="3102" y="6581"/>
                    <a:pt x="3087" y="6612"/>
                    <a:pt x="3087" y="6659"/>
                  </a:cubicBezTo>
                  <a:cubicBezTo>
                    <a:pt x="2918" y="7258"/>
                    <a:pt x="2377" y="7649"/>
                    <a:pt x="1776" y="7649"/>
                  </a:cubicBezTo>
                  <a:cubicBezTo>
                    <a:pt x="1661" y="7649"/>
                    <a:pt x="1544" y="7635"/>
                    <a:pt x="1427" y="7605"/>
                  </a:cubicBezTo>
                  <a:cubicBezTo>
                    <a:pt x="869" y="7450"/>
                    <a:pt x="466" y="6938"/>
                    <a:pt x="450" y="6364"/>
                  </a:cubicBezTo>
                  <a:lnTo>
                    <a:pt x="450" y="6349"/>
                  </a:lnTo>
                  <a:lnTo>
                    <a:pt x="450" y="6209"/>
                  </a:lnTo>
                  <a:lnTo>
                    <a:pt x="450" y="6147"/>
                  </a:lnTo>
                  <a:lnTo>
                    <a:pt x="450" y="6085"/>
                  </a:lnTo>
                  <a:lnTo>
                    <a:pt x="885" y="1292"/>
                  </a:lnTo>
                  <a:cubicBezTo>
                    <a:pt x="916" y="1091"/>
                    <a:pt x="962" y="920"/>
                    <a:pt x="1102" y="781"/>
                  </a:cubicBezTo>
                  <a:cubicBezTo>
                    <a:pt x="1164" y="750"/>
                    <a:pt x="1179" y="719"/>
                    <a:pt x="1210" y="703"/>
                  </a:cubicBezTo>
                  <a:lnTo>
                    <a:pt x="1257" y="641"/>
                  </a:lnTo>
                  <a:cubicBezTo>
                    <a:pt x="1288" y="625"/>
                    <a:pt x="1303" y="610"/>
                    <a:pt x="1319" y="610"/>
                  </a:cubicBezTo>
                  <a:cubicBezTo>
                    <a:pt x="1381" y="563"/>
                    <a:pt x="1412" y="548"/>
                    <a:pt x="1474" y="517"/>
                  </a:cubicBezTo>
                  <a:cubicBezTo>
                    <a:pt x="1489" y="486"/>
                    <a:pt x="1536" y="486"/>
                    <a:pt x="1551" y="486"/>
                  </a:cubicBezTo>
                  <a:cubicBezTo>
                    <a:pt x="1567" y="486"/>
                    <a:pt x="1614" y="470"/>
                    <a:pt x="1629" y="470"/>
                  </a:cubicBezTo>
                  <a:lnTo>
                    <a:pt x="1645" y="470"/>
                  </a:lnTo>
                  <a:lnTo>
                    <a:pt x="1722" y="455"/>
                  </a:lnTo>
                  <a:close/>
                  <a:moveTo>
                    <a:pt x="1832" y="1"/>
                  </a:moveTo>
                  <a:cubicBezTo>
                    <a:pt x="1796" y="1"/>
                    <a:pt x="1759" y="2"/>
                    <a:pt x="1722" y="5"/>
                  </a:cubicBezTo>
                  <a:cubicBezTo>
                    <a:pt x="1071" y="52"/>
                    <a:pt x="528" y="594"/>
                    <a:pt x="481" y="1246"/>
                  </a:cubicBezTo>
                  <a:lnTo>
                    <a:pt x="47" y="6100"/>
                  </a:lnTo>
                  <a:lnTo>
                    <a:pt x="47" y="6193"/>
                  </a:lnTo>
                  <a:cubicBezTo>
                    <a:pt x="1" y="6674"/>
                    <a:pt x="171" y="7155"/>
                    <a:pt x="512" y="7527"/>
                  </a:cubicBezTo>
                  <a:cubicBezTo>
                    <a:pt x="863" y="7902"/>
                    <a:pt x="1341" y="8093"/>
                    <a:pt x="1823" y="8093"/>
                  </a:cubicBezTo>
                  <a:cubicBezTo>
                    <a:pt x="2257" y="8093"/>
                    <a:pt x="2694" y="7937"/>
                    <a:pt x="3040" y="7620"/>
                  </a:cubicBezTo>
                  <a:cubicBezTo>
                    <a:pt x="3428" y="7264"/>
                    <a:pt x="3645" y="6736"/>
                    <a:pt x="3614" y="6193"/>
                  </a:cubicBezTo>
                  <a:lnTo>
                    <a:pt x="3614" y="6100"/>
                  </a:lnTo>
                  <a:lnTo>
                    <a:pt x="3273" y="2533"/>
                  </a:lnTo>
                  <a:lnTo>
                    <a:pt x="3164" y="1246"/>
                  </a:lnTo>
                  <a:cubicBezTo>
                    <a:pt x="3106" y="553"/>
                    <a:pt x="2528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1238446" y="3611996"/>
              <a:ext cx="242626" cy="242626"/>
            </a:xfrm>
            <a:custGeom>
              <a:rect b="b" l="l" r="r" t="t"/>
              <a:pathLst>
                <a:path extrusionOk="0" h="2715" w="2715">
                  <a:moveTo>
                    <a:pt x="1350" y="0"/>
                  </a:moveTo>
                  <a:cubicBezTo>
                    <a:pt x="606" y="0"/>
                    <a:pt x="1" y="605"/>
                    <a:pt x="1" y="1365"/>
                  </a:cubicBezTo>
                  <a:cubicBezTo>
                    <a:pt x="1" y="2109"/>
                    <a:pt x="606" y="2714"/>
                    <a:pt x="1350" y="2714"/>
                  </a:cubicBezTo>
                  <a:cubicBezTo>
                    <a:pt x="2110" y="2714"/>
                    <a:pt x="2715" y="2109"/>
                    <a:pt x="2715" y="1365"/>
                  </a:cubicBezTo>
                  <a:cubicBezTo>
                    <a:pt x="2715" y="605"/>
                    <a:pt x="2110" y="0"/>
                    <a:pt x="1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1274549" y="3648010"/>
              <a:ext cx="170508" cy="170598"/>
            </a:xfrm>
            <a:custGeom>
              <a:rect b="b" l="l" r="r" t="t"/>
              <a:pathLst>
                <a:path extrusionOk="0" h="1909" w="1908">
                  <a:moveTo>
                    <a:pt x="962" y="0"/>
                  </a:moveTo>
                  <a:cubicBezTo>
                    <a:pt x="434" y="0"/>
                    <a:pt x="0" y="435"/>
                    <a:pt x="0" y="962"/>
                  </a:cubicBezTo>
                  <a:cubicBezTo>
                    <a:pt x="0" y="1474"/>
                    <a:pt x="434" y="1908"/>
                    <a:pt x="962" y="1908"/>
                  </a:cubicBezTo>
                  <a:cubicBezTo>
                    <a:pt x="1473" y="1893"/>
                    <a:pt x="1908" y="1474"/>
                    <a:pt x="1908" y="962"/>
                  </a:cubicBezTo>
                  <a:cubicBezTo>
                    <a:pt x="1908" y="435"/>
                    <a:pt x="147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1274549" y="3207977"/>
              <a:ext cx="170508" cy="156657"/>
            </a:xfrm>
            <a:custGeom>
              <a:rect b="b" l="l" r="r" t="t"/>
              <a:pathLst>
                <a:path extrusionOk="0" h="1753" w="1908">
                  <a:moveTo>
                    <a:pt x="954" y="0"/>
                  </a:moveTo>
                  <a:cubicBezTo>
                    <a:pt x="733" y="0"/>
                    <a:pt x="512" y="85"/>
                    <a:pt x="341" y="256"/>
                  </a:cubicBezTo>
                  <a:cubicBezTo>
                    <a:pt x="0" y="597"/>
                    <a:pt x="0" y="1156"/>
                    <a:pt x="341" y="1497"/>
                  </a:cubicBezTo>
                  <a:cubicBezTo>
                    <a:pt x="512" y="1667"/>
                    <a:pt x="733" y="1753"/>
                    <a:pt x="954" y="1753"/>
                  </a:cubicBezTo>
                  <a:cubicBezTo>
                    <a:pt x="1175" y="1753"/>
                    <a:pt x="1396" y="1667"/>
                    <a:pt x="1567" y="1497"/>
                  </a:cubicBezTo>
                  <a:cubicBezTo>
                    <a:pt x="1908" y="1156"/>
                    <a:pt x="1908" y="597"/>
                    <a:pt x="1567" y="256"/>
                  </a:cubicBezTo>
                  <a:cubicBezTo>
                    <a:pt x="1396" y="85"/>
                    <a:pt x="1175" y="0"/>
                    <a:pt x="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1303593" y="3230854"/>
              <a:ext cx="112421" cy="110902"/>
            </a:xfrm>
            <a:custGeom>
              <a:rect b="b" l="l" r="r" t="t"/>
              <a:pathLst>
                <a:path extrusionOk="0" h="1241" w="1258">
                  <a:moveTo>
                    <a:pt x="621" y="0"/>
                  </a:moveTo>
                  <a:cubicBezTo>
                    <a:pt x="280" y="0"/>
                    <a:pt x="1" y="264"/>
                    <a:pt x="1" y="620"/>
                  </a:cubicBezTo>
                  <a:cubicBezTo>
                    <a:pt x="1" y="977"/>
                    <a:pt x="280" y="1241"/>
                    <a:pt x="621" y="1241"/>
                  </a:cubicBezTo>
                  <a:cubicBezTo>
                    <a:pt x="978" y="1241"/>
                    <a:pt x="1257" y="977"/>
                    <a:pt x="1257" y="620"/>
                  </a:cubicBezTo>
                  <a:cubicBezTo>
                    <a:pt x="1257" y="279"/>
                    <a:pt x="978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792157" y="2325050"/>
              <a:ext cx="224664" cy="618227"/>
            </a:xfrm>
            <a:custGeom>
              <a:rect b="b" l="l" r="r" t="t"/>
              <a:pathLst>
                <a:path extrusionOk="0" h="6918" w="2514">
                  <a:moveTo>
                    <a:pt x="883" y="1"/>
                  </a:moveTo>
                  <a:cubicBezTo>
                    <a:pt x="848" y="1"/>
                    <a:pt x="812" y="3"/>
                    <a:pt x="776" y="8"/>
                  </a:cubicBezTo>
                  <a:cubicBezTo>
                    <a:pt x="311" y="70"/>
                    <a:pt x="1" y="505"/>
                    <a:pt x="47" y="970"/>
                  </a:cubicBezTo>
                  <a:lnTo>
                    <a:pt x="792" y="6197"/>
                  </a:lnTo>
                  <a:cubicBezTo>
                    <a:pt x="848" y="6622"/>
                    <a:pt x="1204" y="6918"/>
                    <a:pt x="1620" y="6918"/>
                  </a:cubicBezTo>
                  <a:cubicBezTo>
                    <a:pt x="1659" y="6918"/>
                    <a:pt x="1698" y="6915"/>
                    <a:pt x="1738" y="6910"/>
                  </a:cubicBezTo>
                  <a:cubicBezTo>
                    <a:pt x="2203" y="6864"/>
                    <a:pt x="2513" y="6429"/>
                    <a:pt x="2451" y="5964"/>
                  </a:cubicBezTo>
                  <a:lnTo>
                    <a:pt x="1722" y="737"/>
                  </a:lnTo>
                  <a:cubicBezTo>
                    <a:pt x="1651" y="310"/>
                    <a:pt x="1279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904489" y="2836576"/>
              <a:ext cx="63807" cy="56300"/>
            </a:xfrm>
            <a:custGeom>
              <a:rect b="b" l="l" r="r" t="t"/>
              <a:pathLst>
                <a:path extrusionOk="0" h="630" w="714">
                  <a:moveTo>
                    <a:pt x="352" y="1"/>
                  </a:moveTo>
                  <a:cubicBezTo>
                    <a:pt x="249" y="1"/>
                    <a:pt x="150" y="45"/>
                    <a:pt x="93" y="131"/>
                  </a:cubicBezTo>
                  <a:cubicBezTo>
                    <a:pt x="0" y="286"/>
                    <a:pt x="31" y="473"/>
                    <a:pt x="171" y="566"/>
                  </a:cubicBezTo>
                  <a:cubicBezTo>
                    <a:pt x="232" y="609"/>
                    <a:pt x="299" y="630"/>
                    <a:pt x="364" y="630"/>
                  </a:cubicBezTo>
                  <a:cubicBezTo>
                    <a:pt x="461" y="630"/>
                    <a:pt x="555" y="582"/>
                    <a:pt x="620" y="488"/>
                  </a:cubicBezTo>
                  <a:cubicBezTo>
                    <a:pt x="713" y="349"/>
                    <a:pt x="682" y="147"/>
                    <a:pt x="543" y="54"/>
                  </a:cubicBezTo>
                  <a:cubicBezTo>
                    <a:pt x="483" y="18"/>
                    <a:pt x="41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837912" y="2370269"/>
              <a:ext cx="65236" cy="56568"/>
            </a:xfrm>
            <a:custGeom>
              <a:rect b="b" l="l" r="r" t="t"/>
              <a:pathLst>
                <a:path extrusionOk="0" h="633" w="730">
                  <a:moveTo>
                    <a:pt x="361" y="1"/>
                  </a:moveTo>
                  <a:cubicBezTo>
                    <a:pt x="261" y="1"/>
                    <a:pt x="167" y="51"/>
                    <a:pt x="109" y="138"/>
                  </a:cubicBezTo>
                  <a:cubicBezTo>
                    <a:pt x="1" y="262"/>
                    <a:pt x="47" y="464"/>
                    <a:pt x="187" y="572"/>
                  </a:cubicBezTo>
                  <a:cubicBezTo>
                    <a:pt x="245" y="614"/>
                    <a:pt x="309" y="632"/>
                    <a:pt x="369" y="632"/>
                  </a:cubicBezTo>
                  <a:cubicBezTo>
                    <a:pt x="469" y="632"/>
                    <a:pt x="563" y="582"/>
                    <a:pt x="621" y="495"/>
                  </a:cubicBezTo>
                  <a:cubicBezTo>
                    <a:pt x="730" y="340"/>
                    <a:pt x="683" y="154"/>
                    <a:pt x="543" y="61"/>
                  </a:cubicBezTo>
                  <a:cubicBezTo>
                    <a:pt x="485" y="20"/>
                    <a:pt x="421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1092960" y="2134435"/>
              <a:ext cx="128954" cy="167827"/>
            </a:xfrm>
            <a:custGeom>
              <a:rect b="b" l="l" r="r" t="t"/>
              <a:pathLst>
                <a:path extrusionOk="0" h="1878" w="1443">
                  <a:moveTo>
                    <a:pt x="404" y="1"/>
                  </a:moveTo>
                  <a:lnTo>
                    <a:pt x="0" y="265"/>
                  </a:lnTo>
                  <a:lnTo>
                    <a:pt x="1039" y="1878"/>
                  </a:lnTo>
                  <a:lnTo>
                    <a:pt x="1443" y="161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1141485" y="2060977"/>
              <a:ext cx="209382" cy="196960"/>
            </a:xfrm>
            <a:custGeom>
              <a:rect b="b" l="l" r="r" t="t"/>
              <a:pathLst>
                <a:path extrusionOk="0" h="2204" w="2343">
                  <a:moveTo>
                    <a:pt x="1598" y="1"/>
                  </a:moveTo>
                  <a:lnTo>
                    <a:pt x="0" y="1040"/>
                  </a:lnTo>
                  <a:lnTo>
                    <a:pt x="760" y="2203"/>
                  </a:lnTo>
                  <a:lnTo>
                    <a:pt x="2342" y="116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1249527" y="1961246"/>
              <a:ext cx="208042" cy="255137"/>
            </a:xfrm>
            <a:custGeom>
              <a:rect b="b" l="l" r="r" t="t"/>
              <a:pathLst>
                <a:path extrusionOk="0" h="2855" w="2328">
                  <a:moveTo>
                    <a:pt x="807" y="0"/>
                  </a:moveTo>
                  <a:lnTo>
                    <a:pt x="1" y="528"/>
                  </a:lnTo>
                  <a:lnTo>
                    <a:pt x="1521" y="2854"/>
                  </a:lnTo>
                  <a:lnTo>
                    <a:pt x="2327" y="2311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1288401" y="2003336"/>
              <a:ext cx="47185" cy="43521"/>
            </a:xfrm>
            <a:custGeom>
              <a:rect b="b" l="l" r="r" t="t"/>
              <a:pathLst>
                <a:path extrusionOk="0" h="487" w="528">
                  <a:moveTo>
                    <a:pt x="270" y="1"/>
                  </a:moveTo>
                  <a:cubicBezTo>
                    <a:pt x="227" y="1"/>
                    <a:pt x="183" y="9"/>
                    <a:pt x="140" y="26"/>
                  </a:cubicBezTo>
                  <a:cubicBezTo>
                    <a:pt x="16" y="103"/>
                    <a:pt x="0" y="243"/>
                    <a:pt x="62" y="367"/>
                  </a:cubicBezTo>
                  <a:cubicBezTo>
                    <a:pt x="111" y="445"/>
                    <a:pt x="185" y="487"/>
                    <a:pt x="261" y="487"/>
                  </a:cubicBezTo>
                  <a:cubicBezTo>
                    <a:pt x="304" y="487"/>
                    <a:pt x="348" y="473"/>
                    <a:pt x="388" y="444"/>
                  </a:cubicBezTo>
                  <a:cubicBezTo>
                    <a:pt x="512" y="367"/>
                    <a:pt x="527" y="227"/>
                    <a:pt x="465" y="103"/>
                  </a:cubicBezTo>
                  <a:cubicBezTo>
                    <a:pt x="425" y="32"/>
                    <a:pt x="35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1370170" y="2130682"/>
              <a:ext cx="49955" cy="43074"/>
            </a:xfrm>
            <a:custGeom>
              <a:rect b="b" l="l" r="r" t="t"/>
              <a:pathLst>
                <a:path extrusionOk="0" h="482" w="559">
                  <a:moveTo>
                    <a:pt x="283" y="1"/>
                  </a:moveTo>
                  <a:cubicBezTo>
                    <a:pt x="239" y="1"/>
                    <a:pt x="195" y="15"/>
                    <a:pt x="155" y="43"/>
                  </a:cubicBezTo>
                  <a:cubicBezTo>
                    <a:pt x="31" y="120"/>
                    <a:pt x="0" y="260"/>
                    <a:pt x="78" y="369"/>
                  </a:cubicBezTo>
                  <a:cubicBezTo>
                    <a:pt x="126" y="447"/>
                    <a:pt x="200" y="482"/>
                    <a:pt x="274" y="482"/>
                  </a:cubicBezTo>
                  <a:cubicBezTo>
                    <a:pt x="318" y="482"/>
                    <a:pt x="363" y="469"/>
                    <a:pt x="403" y="446"/>
                  </a:cubicBezTo>
                  <a:cubicBezTo>
                    <a:pt x="528" y="369"/>
                    <a:pt x="559" y="229"/>
                    <a:pt x="481" y="120"/>
                  </a:cubicBezTo>
                  <a:cubicBezTo>
                    <a:pt x="432" y="42"/>
                    <a:pt x="358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1334066" y="1753293"/>
              <a:ext cx="119302" cy="310543"/>
            </a:xfrm>
            <a:custGeom>
              <a:rect b="b" l="l" r="r" t="t"/>
              <a:pathLst>
                <a:path extrusionOk="0" h="3475" w="1335">
                  <a:moveTo>
                    <a:pt x="932" y="1"/>
                  </a:moveTo>
                  <a:lnTo>
                    <a:pt x="1" y="2560"/>
                  </a:lnTo>
                  <a:lnTo>
                    <a:pt x="606" y="3475"/>
                  </a:lnTo>
                  <a:lnTo>
                    <a:pt x="1335" y="621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1417265" y="1740871"/>
              <a:ext cx="183020" cy="68007"/>
            </a:xfrm>
            <a:custGeom>
              <a:rect b="b" l="l" r="r" t="t"/>
              <a:pathLst>
                <a:path extrusionOk="0" h="761" w="2048">
                  <a:moveTo>
                    <a:pt x="1862" y="0"/>
                  </a:moveTo>
                  <a:lnTo>
                    <a:pt x="1" y="140"/>
                  </a:lnTo>
                  <a:lnTo>
                    <a:pt x="404" y="760"/>
                  </a:lnTo>
                  <a:lnTo>
                    <a:pt x="2048" y="326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1389562" y="2066518"/>
              <a:ext cx="296692" cy="97140"/>
            </a:xfrm>
            <a:custGeom>
              <a:rect b="b" l="l" r="r" t="t"/>
              <a:pathLst>
                <a:path extrusionOk="0" h="1087" w="3320">
                  <a:moveTo>
                    <a:pt x="0" y="1"/>
                  </a:moveTo>
                  <a:lnTo>
                    <a:pt x="621" y="932"/>
                  </a:lnTo>
                  <a:lnTo>
                    <a:pt x="3319" y="1087"/>
                  </a:lnTo>
                  <a:lnTo>
                    <a:pt x="2901" y="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1648721" y="1988949"/>
              <a:ext cx="115102" cy="174709"/>
            </a:xfrm>
            <a:custGeom>
              <a:rect b="b" l="l" r="r" t="t"/>
              <a:pathLst>
                <a:path extrusionOk="0" h="1955" w="1288">
                  <a:moveTo>
                    <a:pt x="1071" y="0"/>
                  </a:moveTo>
                  <a:lnTo>
                    <a:pt x="1" y="1334"/>
                  </a:lnTo>
                  <a:lnTo>
                    <a:pt x="419" y="1955"/>
                  </a:lnTo>
                  <a:lnTo>
                    <a:pt x="1288" y="32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2283570" y="4219052"/>
              <a:ext cx="770684" cy="192492"/>
            </a:xfrm>
            <a:custGeom>
              <a:rect b="b" l="l" r="r" t="t"/>
              <a:pathLst>
                <a:path extrusionOk="0" h="2154" w="8624">
                  <a:moveTo>
                    <a:pt x="8360" y="0"/>
                  </a:moveTo>
                  <a:cubicBezTo>
                    <a:pt x="8267" y="0"/>
                    <a:pt x="3288" y="202"/>
                    <a:pt x="2885" y="249"/>
                  </a:cubicBezTo>
                  <a:cubicBezTo>
                    <a:pt x="2482" y="280"/>
                    <a:pt x="233" y="729"/>
                    <a:pt x="171" y="791"/>
                  </a:cubicBezTo>
                  <a:cubicBezTo>
                    <a:pt x="78" y="900"/>
                    <a:pt x="0" y="1520"/>
                    <a:pt x="93" y="1582"/>
                  </a:cubicBezTo>
                  <a:cubicBezTo>
                    <a:pt x="207" y="1639"/>
                    <a:pt x="2203" y="2154"/>
                    <a:pt x="3465" y="2154"/>
                  </a:cubicBezTo>
                  <a:cubicBezTo>
                    <a:pt x="3578" y="2154"/>
                    <a:pt x="3685" y="2150"/>
                    <a:pt x="3784" y="2141"/>
                  </a:cubicBezTo>
                  <a:cubicBezTo>
                    <a:pt x="4575" y="2094"/>
                    <a:pt x="8515" y="977"/>
                    <a:pt x="8561" y="884"/>
                  </a:cubicBezTo>
                  <a:cubicBezTo>
                    <a:pt x="8623" y="791"/>
                    <a:pt x="8437" y="0"/>
                    <a:pt x="8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2311273" y="4011100"/>
              <a:ext cx="705537" cy="347987"/>
            </a:xfrm>
            <a:custGeom>
              <a:rect b="b" l="l" r="r" t="t"/>
              <a:pathLst>
                <a:path extrusionOk="0" h="3894" w="7895">
                  <a:moveTo>
                    <a:pt x="6809" y="1"/>
                  </a:moveTo>
                  <a:lnTo>
                    <a:pt x="3707" y="730"/>
                  </a:lnTo>
                  <a:cubicBezTo>
                    <a:pt x="3707" y="730"/>
                    <a:pt x="1923" y="1133"/>
                    <a:pt x="1567" y="1335"/>
                  </a:cubicBezTo>
                  <a:cubicBezTo>
                    <a:pt x="698" y="1862"/>
                    <a:pt x="0" y="3273"/>
                    <a:pt x="0" y="3273"/>
                  </a:cubicBezTo>
                  <a:cubicBezTo>
                    <a:pt x="0" y="3273"/>
                    <a:pt x="1319" y="3878"/>
                    <a:pt x="3257" y="3894"/>
                  </a:cubicBezTo>
                  <a:cubicBezTo>
                    <a:pt x="4343" y="3878"/>
                    <a:pt x="7895" y="2669"/>
                    <a:pt x="7895" y="2669"/>
                  </a:cubicBezTo>
                  <a:cubicBezTo>
                    <a:pt x="7895" y="2669"/>
                    <a:pt x="7771" y="1614"/>
                    <a:pt x="7693" y="1335"/>
                  </a:cubicBezTo>
                  <a:cubicBezTo>
                    <a:pt x="7615" y="1040"/>
                    <a:pt x="6809" y="1"/>
                    <a:pt x="6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2458189" y="2654807"/>
              <a:ext cx="389542" cy="735116"/>
            </a:xfrm>
            <a:custGeom>
              <a:rect b="b" l="l" r="r" t="t"/>
              <a:pathLst>
                <a:path extrusionOk="0" h="8226" w="4359">
                  <a:moveTo>
                    <a:pt x="2660" y="1"/>
                  </a:moveTo>
                  <a:cubicBezTo>
                    <a:pt x="2616" y="1"/>
                    <a:pt x="2572" y="4"/>
                    <a:pt x="2528" y="10"/>
                  </a:cubicBezTo>
                  <a:cubicBezTo>
                    <a:pt x="2079" y="72"/>
                    <a:pt x="1675" y="211"/>
                    <a:pt x="1288" y="754"/>
                  </a:cubicBezTo>
                  <a:cubicBezTo>
                    <a:pt x="822" y="1405"/>
                    <a:pt x="0" y="6880"/>
                    <a:pt x="217" y="7392"/>
                  </a:cubicBezTo>
                  <a:cubicBezTo>
                    <a:pt x="380" y="7787"/>
                    <a:pt x="1699" y="8225"/>
                    <a:pt x="2586" y="8225"/>
                  </a:cubicBezTo>
                  <a:cubicBezTo>
                    <a:pt x="2884" y="8225"/>
                    <a:pt x="3133" y="8176"/>
                    <a:pt x="3273" y="8059"/>
                  </a:cubicBezTo>
                  <a:cubicBezTo>
                    <a:pt x="3847" y="7594"/>
                    <a:pt x="4358" y="1157"/>
                    <a:pt x="3955" y="692"/>
                  </a:cubicBezTo>
                  <a:cubicBezTo>
                    <a:pt x="3589" y="270"/>
                    <a:pt x="3096" y="1"/>
                    <a:pt x="2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2725658" y="2734074"/>
              <a:ext cx="15907" cy="16443"/>
            </a:xfrm>
            <a:custGeom>
              <a:rect b="b" l="l" r="r" t="t"/>
              <a:pathLst>
                <a:path extrusionOk="0" h="184" w="178">
                  <a:moveTo>
                    <a:pt x="178" y="100"/>
                  </a:moveTo>
                  <a:cubicBezTo>
                    <a:pt x="178" y="111"/>
                    <a:pt x="176" y="121"/>
                    <a:pt x="171" y="130"/>
                  </a:cubicBezTo>
                  <a:lnTo>
                    <a:pt x="171" y="130"/>
                  </a:lnTo>
                  <a:cubicBezTo>
                    <a:pt x="176" y="121"/>
                    <a:pt x="178" y="111"/>
                    <a:pt x="178" y="100"/>
                  </a:cubicBezTo>
                  <a:close/>
                  <a:moveTo>
                    <a:pt x="97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100"/>
                    <a:pt x="16" y="146"/>
                    <a:pt x="47" y="177"/>
                  </a:cubicBezTo>
                  <a:cubicBezTo>
                    <a:pt x="63" y="181"/>
                    <a:pt x="77" y="183"/>
                    <a:pt x="91" y="183"/>
                  </a:cubicBezTo>
                  <a:cubicBezTo>
                    <a:pt x="131" y="183"/>
                    <a:pt x="160" y="166"/>
                    <a:pt x="171" y="131"/>
                  </a:cubicBezTo>
                  <a:lnTo>
                    <a:pt x="171" y="131"/>
                  </a:lnTo>
                  <a:cubicBezTo>
                    <a:pt x="125" y="177"/>
                    <a:pt x="94" y="177"/>
                    <a:pt x="78" y="177"/>
                  </a:cubicBezTo>
                  <a:cubicBezTo>
                    <a:pt x="47" y="146"/>
                    <a:pt x="32" y="115"/>
                    <a:pt x="47" y="100"/>
                  </a:cubicBezTo>
                  <a:cubicBezTo>
                    <a:pt x="70" y="65"/>
                    <a:pt x="85" y="47"/>
                    <a:pt x="104" y="47"/>
                  </a:cubicBezTo>
                  <a:cubicBezTo>
                    <a:pt x="110" y="47"/>
                    <a:pt x="117" y="49"/>
                    <a:pt x="125" y="53"/>
                  </a:cubicBezTo>
                  <a:lnTo>
                    <a:pt x="156" y="53"/>
                  </a:lnTo>
                  <a:cubicBezTo>
                    <a:pt x="167" y="53"/>
                    <a:pt x="177" y="76"/>
                    <a:pt x="178" y="100"/>
                  </a:cubicBezTo>
                  <a:lnTo>
                    <a:pt x="178" y="100"/>
                  </a:lnTo>
                  <a:cubicBezTo>
                    <a:pt x="178" y="73"/>
                    <a:pt x="167" y="40"/>
                    <a:pt x="156" y="7"/>
                  </a:cubicBezTo>
                  <a:lnTo>
                    <a:pt x="125" y="7"/>
                  </a:lnTo>
                  <a:cubicBezTo>
                    <a:pt x="117" y="3"/>
                    <a:pt x="107" y="1"/>
                    <a:pt x="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2727088" y="2805566"/>
              <a:ext cx="15907" cy="15639"/>
            </a:xfrm>
            <a:custGeom>
              <a:rect b="b" l="l" r="r" t="t"/>
              <a:pathLst>
                <a:path extrusionOk="0" h="175" w="178">
                  <a:moveTo>
                    <a:pt x="177" y="92"/>
                  </a:moveTo>
                  <a:lnTo>
                    <a:pt x="177" y="92"/>
                  </a:lnTo>
                  <a:cubicBezTo>
                    <a:pt x="177" y="102"/>
                    <a:pt x="175" y="112"/>
                    <a:pt x="171" y="121"/>
                  </a:cubicBezTo>
                  <a:lnTo>
                    <a:pt x="171" y="121"/>
                  </a:lnTo>
                  <a:cubicBezTo>
                    <a:pt x="175" y="112"/>
                    <a:pt x="177" y="102"/>
                    <a:pt x="177" y="92"/>
                  </a:cubicBezTo>
                  <a:close/>
                  <a:moveTo>
                    <a:pt x="96" y="0"/>
                  </a:moveTo>
                  <a:cubicBezTo>
                    <a:pt x="61" y="0"/>
                    <a:pt x="27" y="22"/>
                    <a:pt x="16" y="44"/>
                  </a:cubicBezTo>
                  <a:cubicBezTo>
                    <a:pt x="0" y="91"/>
                    <a:pt x="16" y="153"/>
                    <a:pt x="62" y="168"/>
                  </a:cubicBezTo>
                  <a:cubicBezTo>
                    <a:pt x="74" y="172"/>
                    <a:pt x="85" y="174"/>
                    <a:pt x="97" y="174"/>
                  </a:cubicBezTo>
                  <a:cubicBezTo>
                    <a:pt x="130" y="174"/>
                    <a:pt x="159" y="157"/>
                    <a:pt x="171" y="122"/>
                  </a:cubicBezTo>
                  <a:lnTo>
                    <a:pt x="171" y="122"/>
                  </a:lnTo>
                  <a:cubicBezTo>
                    <a:pt x="155" y="168"/>
                    <a:pt x="109" y="168"/>
                    <a:pt x="78" y="168"/>
                  </a:cubicBezTo>
                  <a:cubicBezTo>
                    <a:pt x="62" y="153"/>
                    <a:pt x="31" y="106"/>
                    <a:pt x="62" y="91"/>
                  </a:cubicBezTo>
                  <a:cubicBezTo>
                    <a:pt x="74" y="56"/>
                    <a:pt x="85" y="38"/>
                    <a:pt x="110" y="38"/>
                  </a:cubicBezTo>
                  <a:cubicBezTo>
                    <a:pt x="118" y="38"/>
                    <a:pt x="128" y="40"/>
                    <a:pt x="140" y="44"/>
                  </a:cubicBezTo>
                  <a:lnTo>
                    <a:pt x="155" y="44"/>
                  </a:lnTo>
                  <a:cubicBezTo>
                    <a:pt x="166" y="44"/>
                    <a:pt x="177" y="67"/>
                    <a:pt x="177" y="92"/>
                  </a:cubicBezTo>
                  <a:lnTo>
                    <a:pt x="177" y="92"/>
                  </a:lnTo>
                  <a:cubicBezTo>
                    <a:pt x="177" y="65"/>
                    <a:pt x="166" y="35"/>
                    <a:pt x="155" y="13"/>
                  </a:cubicBezTo>
                  <a:lnTo>
                    <a:pt x="140" y="13"/>
                  </a:lnTo>
                  <a:cubicBezTo>
                    <a:pt x="126" y="4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2728428" y="2878220"/>
              <a:ext cx="18141" cy="15639"/>
            </a:xfrm>
            <a:custGeom>
              <a:rect b="b" l="l" r="r" t="t"/>
              <a:pathLst>
                <a:path extrusionOk="0" h="175" w="203">
                  <a:moveTo>
                    <a:pt x="106" y="1"/>
                  </a:moveTo>
                  <a:cubicBezTo>
                    <a:pt x="71" y="1"/>
                    <a:pt x="39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81" y="171"/>
                    <a:pt x="96" y="175"/>
                    <a:pt x="110" y="175"/>
                  </a:cubicBezTo>
                  <a:cubicBezTo>
                    <a:pt x="142" y="175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9"/>
                    <a:pt x="148" y="156"/>
                    <a:pt x="128" y="156"/>
                  </a:cubicBezTo>
                  <a:cubicBezTo>
                    <a:pt x="114" y="156"/>
                    <a:pt x="97" y="153"/>
                    <a:pt x="78" y="146"/>
                  </a:cubicBezTo>
                  <a:cubicBezTo>
                    <a:pt x="63" y="131"/>
                    <a:pt x="47" y="84"/>
                    <a:pt x="63" y="69"/>
                  </a:cubicBezTo>
                  <a:cubicBezTo>
                    <a:pt x="78" y="38"/>
                    <a:pt x="94" y="38"/>
                    <a:pt x="140" y="38"/>
                  </a:cubicBezTo>
                  <a:lnTo>
                    <a:pt x="156" y="38"/>
                  </a:lnTo>
                  <a:cubicBezTo>
                    <a:pt x="171" y="53"/>
                    <a:pt x="202" y="84"/>
                    <a:pt x="171" y="131"/>
                  </a:cubicBezTo>
                  <a:cubicBezTo>
                    <a:pt x="202" y="84"/>
                    <a:pt x="202" y="38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7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2722888" y="2948908"/>
              <a:ext cx="17337" cy="17784"/>
            </a:xfrm>
            <a:custGeom>
              <a:rect b="b" l="l" r="r" t="t"/>
              <a:pathLst>
                <a:path extrusionOk="0" h="199" w="194">
                  <a:moveTo>
                    <a:pt x="192" y="112"/>
                  </a:moveTo>
                  <a:cubicBezTo>
                    <a:pt x="192" y="124"/>
                    <a:pt x="190" y="135"/>
                    <a:pt x="187" y="146"/>
                  </a:cubicBezTo>
                  <a:cubicBezTo>
                    <a:pt x="192" y="136"/>
                    <a:pt x="194" y="124"/>
                    <a:pt x="192" y="112"/>
                  </a:cubicBezTo>
                  <a:close/>
                  <a:moveTo>
                    <a:pt x="112" y="1"/>
                  </a:moveTo>
                  <a:cubicBezTo>
                    <a:pt x="81" y="1"/>
                    <a:pt x="43" y="18"/>
                    <a:pt x="32" y="53"/>
                  </a:cubicBezTo>
                  <a:lnTo>
                    <a:pt x="32" y="69"/>
                  </a:lnTo>
                  <a:cubicBezTo>
                    <a:pt x="1" y="115"/>
                    <a:pt x="32" y="177"/>
                    <a:pt x="63" y="193"/>
                  </a:cubicBezTo>
                  <a:cubicBezTo>
                    <a:pt x="74" y="197"/>
                    <a:pt x="86" y="199"/>
                    <a:pt x="97" y="199"/>
                  </a:cubicBezTo>
                  <a:cubicBezTo>
                    <a:pt x="102" y="199"/>
                    <a:pt x="107" y="198"/>
                    <a:pt x="112" y="197"/>
                  </a:cubicBezTo>
                  <a:lnTo>
                    <a:pt x="112" y="197"/>
                  </a:lnTo>
                  <a:cubicBezTo>
                    <a:pt x="113" y="198"/>
                    <a:pt x="115" y="199"/>
                    <a:pt x="117" y="199"/>
                  </a:cubicBezTo>
                  <a:cubicBezTo>
                    <a:pt x="131" y="199"/>
                    <a:pt x="163" y="181"/>
                    <a:pt x="186" y="147"/>
                  </a:cubicBezTo>
                  <a:lnTo>
                    <a:pt x="186" y="147"/>
                  </a:lnTo>
                  <a:cubicBezTo>
                    <a:pt x="166" y="176"/>
                    <a:pt x="140" y="193"/>
                    <a:pt x="112" y="197"/>
                  </a:cubicBezTo>
                  <a:lnTo>
                    <a:pt x="112" y="197"/>
                  </a:lnTo>
                  <a:cubicBezTo>
                    <a:pt x="110" y="196"/>
                    <a:pt x="109" y="195"/>
                    <a:pt x="109" y="193"/>
                  </a:cubicBezTo>
                  <a:cubicBezTo>
                    <a:pt x="63" y="177"/>
                    <a:pt x="63" y="131"/>
                    <a:pt x="78" y="100"/>
                  </a:cubicBezTo>
                  <a:cubicBezTo>
                    <a:pt x="109" y="53"/>
                    <a:pt x="125" y="53"/>
                    <a:pt x="156" y="53"/>
                  </a:cubicBezTo>
                  <a:cubicBezTo>
                    <a:pt x="176" y="64"/>
                    <a:pt x="190" y="88"/>
                    <a:pt x="192" y="112"/>
                  </a:cubicBezTo>
                  <a:lnTo>
                    <a:pt x="192" y="112"/>
                  </a:lnTo>
                  <a:cubicBezTo>
                    <a:pt x="193" y="73"/>
                    <a:pt x="176" y="30"/>
                    <a:pt x="140" y="7"/>
                  </a:cubicBezTo>
                  <a:cubicBezTo>
                    <a:pt x="132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2720118" y="3022366"/>
              <a:ext cx="16622" cy="15013"/>
            </a:xfrm>
            <a:custGeom>
              <a:rect b="b" l="l" r="r" t="t"/>
              <a:pathLst>
                <a:path extrusionOk="0" h="168" w="186">
                  <a:moveTo>
                    <a:pt x="181" y="62"/>
                  </a:moveTo>
                  <a:cubicBezTo>
                    <a:pt x="182" y="84"/>
                    <a:pt x="178" y="109"/>
                    <a:pt x="171" y="131"/>
                  </a:cubicBezTo>
                  <a:cubicBezTo>
                    <a:pt x="182" y="109"/>
                    <a:pt x="185" y="88"/>
                    <a:pt x="181" y="62"/>
                  </a:cubicBezTo>
                  <a:close/>
                  <a:moveTo>
                    <a:pt x="103" y="1"/>
                  </a:moveTo>
                  <a:cubicBezTo>
                    <a:pt x="66" y="1"/>
                    <a:pt x="28" y="18"/>
                    <a:pt x="16" y="53"/>
                  </a:cubicBezTo>
                  <a:cubicBezTo>
                    <a:pt x="1" y="84"/>
                    <a:pt x="16" y="146"/>
                    <a:pt x="63" y="162"/>
                  </a:cubicBezTo>
                  <a:cubicBezTo>
                    <a:pt x="71" y="166"/>
                    <a:pt x="81" y="168"/>
                    <a:pt x="93" y="168"/>
                  </a:cubicBezTo>
                  <a:cubicBezTo>
                    <a:pt x="124" y="168"/>
                    <a:pt x="160" y="153"/>
                    <a:pt x="171" y="131"/>
                  </a:cubicBezTo>
                  <a:lnTo>
                    <a:pt x="171" y="131"/>
                  </a:lnTo>
                  <a:cubicBezTo>
                    <a:pt x="162" y="140"/>
                    <a:pt x="143" y="149"/>
                    <a:pt x="122" y="149"/>
                  </a:cubicBezTo>
                  <a:cubicBezTo>
                    <a:pt x="107" y="149"/>
                    <a:pt x="91" y="144"/>
                    <a:pt x="78" y="131"/>
                  </a:cubicBezTo>
                  <a:cubicBezTo>
                    <a:pt x="63" y="100"/>
                    <a:pt x="32" y="69"/>
                    <a:pt x="63" y="53"/>
                  </a:cubicBezTo>
                  <a:lnTo>
                    <a:pt x="78" y="22"/>
                  </a:lnTo>
                  <a:cubicBezTo>
                    <a:pt x="94" y="14"/>
                    <a:pt x="113" y="10"/>
                    <a:pt x="130" y="10"/>
                  </a:cubicBezTo>
                  <a:cubicBezTo>
                    <a:pt x="148" y="10"/>
                    <a:pt x="163" y="14"/>
                    <a:pt x="171" y="22"/>
                  </a:cubicBezTo>
                  <a:cubicBezTo>
                    <a:pt x="176" y="37"/>
                    <a:pt x="179" y="50"/>
                    <a:pt x="181" y="62"/>
                  </a:cubicBezTo>
                  <a:lnTo>
                    <a:pt x="181" y="62"/>
                  </a:lnTo>
                  <a:cubicBezTo>
                    <a:pt x="180" y="36"/>
                    <a:pt x="172" y="15"/>
                    <a:pt x="156" y="7"/>
                  </a:cubicBezTo>
                  <a:lnTo>
                    <a:pt x="140" y="7"/>
                  </a:lnTo>
                  <a:cubicBezTo>
                    <a:pt x="129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2714577" y="3086172"/>
              <a:ext cx="17784" cy="15550"/>
            </a:xfrm>
            <a:custGeom>
              <a:rect b="b" l="l" r="r" t="t"/>
              <a:pathLst>
                <a:path extrusionOk="0" h="174" w="199">
                  <a:moveTo>
                    <a:pt x="193" y="74"/>
                  </a:moveTo>
                  <a:lnTo>
                    <a:pt x="193" y="74"/>
                  </a:lnTo>
                  <a:cubicBezTo>
                    <a:pt x="191" y="92"/>
                    <a:pt x="184" y="111"/>
                    <a:pt x="171" y="130"/>
                  </a:cubicBezTo>
                  <a:cubicBezTo>
                    <a:pt x="191" y="120"/>
                    <a:pt x="198" y="97"/>
                    <a:pt x="193" y="74"/>
                  </a:cubicBezTo>
                  <a:close/>
                  <a:moveTo>
                    <a:pt x="105" y="0"/>
                  </a:moveTo>
                  <a:cubicBezTo>
                    <a:pt x="71" y="0"/>
                    <a:pt x="39" y="18"/>
                    <a:pt x="16" y="53"/>
                  </a:cubicBezTo>
                  <a:cubicBezTo>
                    <a:pt x="1" y="84"/>
                    <a:pt x="16" y="146"/>
                    <a:pt x="63" y="161"/>
                  </a:cubicBezTo>
                  <a:cubicBezTo>
                    <a:pt x="72" y="170"/>
                    <a:pt x="83" y="174"/>
                    <a:pt x="96" y="174"/>
                  </a:cubicBezTo>
                  <a:cubicBezTo>
                    <a:pt x="126" y="174"/>
                    <a:pt x="160" y="152"/>
                    <a:pt x="171" y="130"/>
                  </a:cubicBezTo>
                  <a:lnTo>
                    <a:pt x="171" y="130"/>
                  </a:lnTo>
                  <a:cubicBezTo>
                    <a:pt x="162" y="139"/>
                    <a:pt x="148" y="148"/>
                    <a:pt x="129" y="148"/>
                  </a:cubicBezTo>
                  <a:cubicBezTo>
                    <a:pt x="115" y="148"/>
                    <a:pt x="98" y="143"/>
                    <a:pt x="78" y="130"/>
                  </a:cubicBezTo>
                  <a:cubicBezTo>
                    <a:pt x="63" y="115"/>
                    <a:pt x="47" y="68"/>
                    <a:pt x="63" y="53"/>
                  </a:cubicBezTo>
                  <a:lnTo>
                    <a:pt x="78" y="37"/>
                  </a:lnTo>
                  <a:cubicBezTo>
                    <a:pt x="101" y="22"/>
                    <a:pt x="121" y="14"/>
                    <a:pt x="136" y="14"/>
                  </a:cubicBezTo>
                  <a:cubicBezTo>
                    <a:pt x="152" y="14"/>
                    <a:pt x="163" y="22"/>
                    <a:pt x="171" y="37"/>
                  </a:cubicBezTo>
                  <a:cubicBezTo>
                    <a:pt x="182" y="48"/>
                    <a:pt x="189" y="61"/>
                    <a:pt x="193" y="74"/>
                  </a:cubicBezTo>
                  <a:lnTo>
                    <a:pt x="193" y="74"/>
                  </a:lnTo>
                  <a:cubicBezTo>
                    <a:pt x="194" y="48"/>
                    <a:pt x="183" y="24"/>
                    <a:pt x="156" y="6"/>
                  </a:cubicBezTo>
                  <a:lnTo>
                    <a:pt x="140" y="6"/>
                  </a:lnTo>
                  <a:cubicBezTo>
                    <a:pt x="128" y="2"/>
                    <a:pt x="117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2706266" y="3149889"/>
              <a:ext cx="16711" cy="16354"/>
            </a:xfrm>
            <a:custGeom>
              <a:rect b="b" l="l" r="r" t="t"/>
              <a:pathLst>
                <a:path extrusionOk="0" h="183" w="187">
                  <a:moveTo>
                    <a:pt x="171" y="131"/>
                  </a:moveTo>
                  <a:cubicBezTo>
                    <a:pt x="168" y="141"/>
                    <a:pt x="162" y="149"/>
                    <a:pt x="156" y="156"/>
                  </a:cubicBezTo>
                  <a:lnTo>
                    <a:pt x="156" y="156"/>
                  </a:lnTo>
                  <a:cubicBezTo>
                    <a:pt x="162" y="150"/>
                    <a:pt x="167" y="142"/>
                    <a:pt x="171" y="131"/>
                  </a:cubicBezTo>
                  <a:close/>
                  <a:moveTo>
                    <a:pt x="103" y="1"/>
                  </a:moveTo>
                  <a:cubicBezTo>
                    <a:pt x="65" y="1"/>
                    <a:pt x="28" y="18"/>
                    <a:pt x="16" y="53"/>
                  </a:cubicBezTo>
                  <a:cubicBezTo>
                    <a:pt x="0" y="100"/>
                    <a:pt x="16" y="146"/>
                    <a:pt x="63" y="177"/>
                  </a:cubicBezTo>
                  <a:cubicBezTo>
                    <a:pt x="70" y="181"/>
                    <a:pt x="80" y="183"/>
                    <a:pt x="90" y="183"/>
                  </a:cubicBezTo>
                  <a:cubicBezTo>
                    <a:pt x="113" y="183"/>
                    <a:pt x="139" y="174"/>
                    <a:pt x="156" y="156"/>
                  </a:cubicBezTo>
                  <a:lnTo>
                    <a:pt x="156" y="156"/>
                  </a:lnTo>
                  <a:cubicBezTo>
                    <a:pt x="147" y="164"/>
                    <a:pt x="137" y="168"/>
                    <a:pt x="128" y="168"/>
                  </a:cubicBezTo>
                  <a:cubicBezTo>
                    <a:pt x="114" y="168"/>
                    <a:pt x="101" y="160"/>
                    <a:pt x="94" y="146"/>
                  </a:cubicBezTo>
                  <a:cubicBezTo>
                    <a:pt x="78" y="131"/>
                    <a:pt x="63" y="100"/>
                    <a:pt x="78" y="69"/>
                  </a:cubicBezTo>
                  <a:cubicBezTo>
                    <a:pt x="89" y="47"/>
                    <a:pt x="100" y="25"/>
                    <a:pt x="122" y="25"/>
                  </a:cubicBezTo>
                  <a:cubicBezTo>
                    <a:pt x="131" y="25"/>
                    <a:pt x="142" y="28"/>
                    <a:pt x="156" y="37"/>
                  </a:cubicBezTo>
                  <a:cubicBezTo>
                    <a:pt x="171" y="53"/>
                    <a:pt x="187" y="84"/>
                    <a:pt x="171" y="131"/>
                  </a:cubicBezTo>
                  <a:cubicBezTo>
                    <a:pt x="187" y="100"/>
                    <a:pt x="187" y="53"/>
                    <a:pt x="156" y="6"/>
                  </a:cubicBezTo>
                  <a:lnTo>
                    <a:pt x="140" y="6"/>
                  </a:lnTo>
                  <a:cubicBezTo>
                    <a:pt x="128" y="3"/>
                    <a:pt x="116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2699474" y="3213070"/>
              <a:ext cx="15818" cy="17516"/>
            </a:xfrm>
            <a:custGeom>
              <a:rect b="b" l="l" r="r" t="t"/>
              <a:pathLst>
                <a:path extrusionOk="0" h="196" w="177">
                  <a:moveTo>
                    <a:pt x="176" y="85"/>
                  </a:moveTo>
                  <a:cubicBezTo>
                    <a:pt x="176" y="95"/>
                    <a:pt x="174" y="107"/>
                    <a:pt x="170" y="120"/>
                  </a:cubicBezTo>
                  <a:lnTo>
                    <a:pt x="170" y="120"/>
                  </a:lnTo>
                  <a:cubicBezTo>
                    <a:pt x="174" y="107"/>
                    <a:pt x="176" y="95"/>
                    <a:pt x="176" y="85"/>
                  </a:cubicBezTo>
                  <a:close/>
                  <a:moveTo>
                    <a:pt x="170" y="121"/>
                  </a:moveTo>
                  <a:cubicBezTo>
                    <a:pt x="160" y="131"/>
                    <a:pt x="157" y="134"/>
                    <a:pt x="155" y="146"/>
                  </a:cubicBezTo>
                  <a:lnTo>
                    <a:pt x="155" y="146"/>
                  </a:lnTo>
                  <a:cubicBezTo>
                    <a:pt x="161" y="139"/>
                    <a:pt x="166" y="131"/>
                    <a:pt x="170" y="121"/>
                  </a:cubicBezTo>
                  <a:close/>
                  <a:moveTo>
                    <a:pt x="90" y="0"/>
                  </a:moveTo>
                  <a:cubicBezTo>
                    <a:pt x="60" y="0"/>
                    <a:pt x="25" y="22"/>
                    <a:pt x="14" y="44"/>
                  </a:cubicBezTo>
                  <a:cubicBezTo>
                    <a:pt x="1" y="85"/>
                    <a:pt x="11" y="126"/>
                    <a:pt x="45" y="156"/>
                  </a:cubicBezTo>
                  <a:lnTo>
                    <a:pt x="45" y="156"/>
                  </a:lnTo>
                  <a:cubicBezTo>
                    <a:pt x="31" y="125"/>
                    <a:pt x="36" y="103"/>
                    <a:pt x="61" y="90"/>
                  </a:cubicBezTo>
                  <a:cubicBezTo>
                    <a:pt x="73" y="56"/>
                    <a:pt x="84" y="38"/>
                    <a:pt x="102" y="38"/>
                  </a:cubicBezTo>
                  <a:cubicBezTo>
                    <a:pt x="108" y="38"/>
                    <a:pt x="115" y="40"/>
                    <a:pt x="123" y="44"/>
                  </a:cubicBezTo>
                  <a:lnTo>
                    <a:pt x="154" y="44"/>
                  </a:lnTo>
                  <a:cubicBezTo>
                    <a:pt x="165" y="44"/>
                    <a:pt x="176" y="59"/>
                    <a:pt x="176" y="85"/>
                  </a:cubicBezTo>
                  <a:lnTo>
                    <a:pt x="176" y="85"/>
                  </a:lnTo>
                  <a:cubicBezTo>
                    <a:pt x="176" y="57"/>
                    <a:pt x="165" y="35"/>
                    <a:pt x="154" y="13"/>
                  </a:cubicBezTo>
                  <a:lnTo>
                    <a:pt x="123" y="13"/>
                  </a:lnTo>
                  <a:cubicBezTo>
                    <a:pt x="114" y="4"/>
                    <a:pt x="102" y="0"/>
                    <a:pt x="90" y="0"/>
                  </a:cubicBezTo>
                  <a:close/>
                  <a:moveTo>
                    <a:pt x="155" y="146"/>
                  </a:moveTo>
                  <a:cubicBezTo>
                    <a:pt x="138" y="165"/>
                    <a:pt x="112" y="174"/>
                    <a:pt x="89" y="174"/>
                  </a:cubicBezTo>
                  <a:cubicBezTo>
                    <a:pt x="78" y="174"/>
                    <a:pt x="69" y="172"/>
                    <a:pt x="61" y="168"/>
                  </a:cubicBezTo>
                  <a:cubicBezTo>
                    <a:pt x="55" y="164"/>
                    <a:pt x="50" y="160"/>
                    <a:pt x="45" y="156"/>
                  </a:cubicBezTo>
                  <a:lnTo>
                    <a:pt x="45" y="156"/>
                  </a:lnTo>
                  <a:cubicBezTo>
                    <a:pt x="49" y="165"/>
                    <a:pt x="54" y="174"/>
                    <a:pt x="61" y="184"/>
                  </a:cubicBezTo>
                  <a:cubicBezTo>
                    <a:pt x="69" y="191"/>
                    <a:pt x="80" y="195"/>
                    <a:pt x="96" y="195"/>
                  </a:cubicBezTo>
                  <a:cubicBezTo>
                    <a:pt x="111" y="195"/>
                    <a:pt x="131" y="191"/>
                    <a:pt x="154" y="184"/>
                  </a:cubicBezTo>
                  <a:cubicBezTo>
                    <a:pt x="154" y="165"/>
                    <a:pt x="154" y="154"/>
                    <a:pt x="155" y="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2690985" y="3270443"/>
              <a:ext cx="16711" cy="16979"/>
            </a:xfrm>
            <a:custGeom>
              <a:rect b="b" l="l" r="r" t="t"/>
              <a:pathLst>
                <a:path extrusionOk="0" h="190" w="187">
                  <a:moveTo>
                    <a:pt x="95" y="1"/>
                  </a:moveTo>
                  <a:cubicBezTo>
                    <a:pt x="64" y="1"/>
                    <a:pt x="28" y="15"/>
                    <a:pt x="16" y="38"/>
                  </a:cubicBezTo>
                  <a:lnTo>
                    <a:pt x="16" y="69"/>
                  </a:lnTo>
                  <a:cubicBezTo>
                    <a:pt x="1" y="100"/>
                    <a:pt x="16" y="162"/>
                    <a:pt x="47" y="177"/>
                  </a:cubicBezTo>
                  <a:cubicBezTo>
                    <a:pt x="60" y="182"/>
                    <a:pt x="73" y="183"/>
                    <a:pt x="87" y="183"/>
                  </a:cubicBezTo>
                  <a:lnTo>
                    <a:pt x="87" y="183"/>
                  </a:lnTo>
                  <a:cubicBezTo>
                    <a:pt x="84" y="182"/>
                    <a:pt x="81" y="180"/>
                    <a:pt x="78" y="177"/>
                  </a:cubicBezTo>
                  <a:cubicBezTo>
                    <a:pt x="47" y="146"/>
                    <a:pt x="47" y="100"/>
                    <a:pt x="78" y="84"/>
                  </a:cubicBezTo>
                  <a:cubicBezTo>
                    <a:pt x="94" y="38"/>
                    <a:pt x="109" y="38"/>
                    <a:pt x="156" y="38"/>
                  </a:cubicBezTo>
                  <a:cubicBezTo>
                    <a:pt x="171" y="69"/>
                    <a:pt x="187" y="100"/>
                    <a:pt x="172" y="146"/>
                  </a:cubicBezTo>
                  <a:lnTo>
                    <a:pt x="172" y="146"/>
                  </a:lnTo>
                  <a:cubicBezTo>
                    <a:pt x="187" y="100"/>
                    <a:pt x="187" y="38"/>
                    <a:pt x="125" y="7"/>
                  </a:cubicBezTo>
                  <a:cubicBezTo>
                    <a:pt x="117" y="3"/>
                    <a:pt x="106" y="1"/>
                    <a:pt x="95" y="1"/>
                  </a:cubicBezTo>
                  <a:close/>
                  <a:moveTo>
                    <a:pt x="171" y="146"/>
                  </a:moveTo>
                  <a:cubicBezTo>
                    <a:pt x="160" y="169"/>
                    <a:pt x="124" y="183"/>
                    <a:pt x="87" y="183"/>
                  </a:cubicBezTo>
                  <a:cubicBezTo>
                    <a:pt x="87" y="183"/>
                    <a:pt x="87" y="183"/>
                    <a:pt x="87" y="183"/>
                  </a:cubicBezTo>
                  <a:lnTo>
                    <a:pt x="87" y="183"/>
                  </a:lnTo>
                  <a:cubicBezTo>
                    <a:pt x="94" y="187"/>
                    <a:pt x="103" y="189"/>
                    <a:pt x="113" y="189"/>
                  </a:cubicBezTo>
                  <a:cubicBezTo>
                    <a:pt x="129" y="189"/>
                    <a:pt x="148" y="185"/>
                    <a:pt x="171" y="177"/>
                  </a:cubicBezTo>
                  <a:lnTo>
                    <a:pt x="171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2679903" y="3329156"/>
              <a:ext cx="16711" cy="17337"/>
            </a:xfrm>
            <a:custGeom>
              <a:rect b="b" l="l" r="r" t="t"/>
              <a:pathLst>
                <a:path extrusionOk="0" h="194" w="187">
                  <a:moveTo>
                    <a:pt x="175" y="75"/>
                  </a:moveTo>
                  <a:cubicBezTo>
                    <a:pt x="181" y="87"/>
                    <a:pt x="184" y="98"/>
                    <a:pt x="184" y="109"/>
                  </a:cubicBezTo>
                  <a:lnTo>
                    <a:pt x="184" y="109"/>
                  </a:lnTo>
                  <a:cubicBezTo>
                    <a:pt x="186" y="94"/>
                    <a:pt x="182" y="82"/>
                    <a:pt x="175" y="75"/>
                  </a:cubicBezTo>
                  <a:close/>
                  <a:moveTo>
                    <a:pt x="184" y="109"/>
                  </a:moveTo>
                  <a:lnTo>
                    <a:pt x="184" y="109"/>
                  </a:lnTo>
                  <a:cubicBezTo>
                    <a:pt x="183" y="119"/>
                    <a:pt x="179" y="129"/>
                    <a:pt x="171" y="141"/>
                  </a:cubicBezTo>
                  <a:cubicBezTo>
                    <a:pt x="181" y="131"/>
                    <a:pt x="184" y="121"/>
                    <a:pt x="184" y="109"/>
                  </a:cubicBezTo>
                  <a:close/>
                  <a:moveTo>
                    <a:pt x="92" y="1"/>
                  </a:moveTo>
                  <a:cubicBezTo>
                    <a:pt x="63" y="1"/>
                    <a:pt x="36" y="18"/>
                    <a:pt x="16" y="48"/>
                  </a:cubicBezTo>
                  <a:lnTo>
                    <a:pt x="16" y="63"/>
                  </a:lnTo>
                  <a:cubicBezTo>
                    <a:pt x="1" y="110"/>
                    <a:pt x="16" y="156"/>
                    <a:pt x="63" y="187"/>
                  </a:cubicBezTo>
                  <a:cubicBezTo>
                    <a:pt x="71" y="191"/>
                    <a:pt x="80" y="193"/>
                    <a:pt x="91" y="193"/>
                  </a:cubicBezTo>
                  <a:cubicBezTo>
                    <a:pt x="122" y="193"/>
                    <a:pt x="160" y="176"/>
                    <a:pt x="171" y="141"/>
                  </a:cubicBezTo>
                  <a:lnTo>
                    <a:pt x="171" y="141"/>
                  </a:lnTo>
                  <a:cubicBezTo>
                    <a:pt x="140" y="187"/>
                    <a:pt x="94" y="187"/>
                    <a:pt x="78" y="187"/>
                  </a:cubicBezTo>
                  <a:cubicBezTo>
                    <a:pt x="63" y="156"/>
                    <a:pt x="47" y="125"/>
                    <a:pt x="63" y="110"/>
                  </a:cubicBezTo>
                  <a:cubicBezTo>
                    <a:pt x="74" y="75"/>
                    <a:pt x="86" y="57"/>
                    <a:pt x="111" y="57"/>
                  </a:cubicBezTo>
                  <a:cubicBezTo>
                    <a:pt x="119" y="57"/>
                    <a:pt x="129" y="59"/>
                    <a:pt x="140" y="63"/>
                  </a:cubicBezTo>
                  <a:lnTo>
                    <a:pt x="156" y="63"/>
                  </a:lnTo>
                  <a:cubicBezTo>
                    <a:pt x="161" y="63"/>
                    <a:pt x="169" y="67"/>
                    <a:pt x="175" y="75"/>
                  </a:cubicBezTo>
                  <a:lnTo>
                    <a:pt x="175" y="75"/>
                  </a:lnTo>
                  <a:cubicBezTo>
                    <a:pt x="167" y="56"/>
                    <a:pt x="153" y="36"/>
                    <a:pt x="140" y="17"/>
                  </a:cubicBezTo>
                  <a:cubicBezTo>
                    <a:pt x="124" y="6"/>
                    <a:pt x="107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2704836" y="2704137"/>
              <a:ext cx="63896" cy="655671"/>
            </a:xfrm>
            <a:custGeom>
              <a:rect b="b" l="l" r="r" t="t"/>
              <a:pathLst>
                <a:path extrusionOk="0" h="7337" w="715">
                  <a:moveTo>
                    <a:pt x="637" y="0"/>
                  </a:moveTo>
                  <a:cubicBezTo>
                    <a:pt x="652" y="311"/>
                    <a:pt x="652" y="621"/>
                    <a:pt x="637" y="931"/>
                  </a:cubicBezTo>
                  <a:cubicBezTo>
                    <a:pt x="637" y="1226"/>
                    <a:pt x="621" y="1536"/>
                    <a:pt x="621" y="1846"/>
                  </a:cubicBezTo>
                  <a:cubicBezTo>
                    <a:pt x="590" y="2466"/>
                    <a:pt x="559" y="3056"/>
                    <a:pt x="497" y="3692"/>
                  </a:cubicBezTo>
                  <a:cubicBezTo>
                    <a:pt x="451" y="3971"/>
                    <a:pt x="435" y="4281"/>
                    <a:pt x="404" y="4591"/>
                  </a:cubicBezTo>
                  <a:cubicBezTo>
                    <a:pt x="358" y="4901"/>
                    <a:pt x="327" y="5196"/>
                    <a:pt x="280" y="5506"/>
                  </a:cubicBezTo>
                  <a:cubicBezTo>
                    <a:pt x="249" y="5816"/>
                    <a:pt x="187" y="6111"/>
                    <a:pt x="141" y="6421"/>
                  </a:cubicBezTo>
                  <a:lnTo>
                    <a:pt x="1" y="7336"/>
                  </a:lnTo>
                  <a:lnTo>
                    <a:pt x="1" y="7336"/>
                  </a:lnTo>
                  <a:lnTo>
                    <a:pt x="172" y="6421"/>
                  </a:lnTo>
                  <a:cubicBezTo>
                    <a:pt x="218" y="6111"/>
                    <a:pt x="265" y="5816"/>
                    <a:pt x="327" y="5506"/>
                  </a:cubicBezTo>
                  <a:cubicBezTo>
                    <a:pt x="389" y="5196"/>
                    <a:pt x="420" y="4901"/>
                    <a:pt x="451" y="4591"/>
                  </a:cubicBezTo>
                  <a:cubicBezTo>
                    <a:pt x="513" y="4312"/>
                    <a:pt x="528" y="4002"/>
                    <a:pt x="575" y="3692"/>
                  </a:cubicBezTo>
                  <a:cubicBezTo>
                    <a:pt x="637" y="3056"/>
                    <a:pt x="668" y="2466"/>
                    <a:pt x="699" y="1846"/>
                  </a:cubicBezTo>
                  <a:cubicBezTo>
                    <a:pt x="714" y="1226"/>
                    <a:pt x="699" y="621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2470610" y="3367761"/>
              <a:ext cx="476941" cy="685608"/>
            </a:xfrm>
            <a:custGeom>
              <a:rect b="b" l="l" r="r" t="t"/>
              <a:pathLst>
                <a:path extrusionOk="0" h="7672" w="5337">
                  <a:moveTo>
                    <a:pt x="3055" y="0"/>
                  </a:moveTo>
                  <a:cubicBezTo>
                    <a:pt x="3049" y="0"/>
                    <a:pt x="3044" y="1"/>
                    <a:pt x="3041" y="3"/>
                  </a:cubicBezTo>
                  <a:cubicBezTo>
                    <a:pt x="1614" y="763"/>
                    <a:pt x="140" y="329"/>
                    <a:pt x="78" y="701"/>
                  </a:cubicBezTo>
                  <a:cubicBezTo>
                    <a:pt x="1" y="1120"/>
                    <a:pt x="1784" y="7371"/>
                    <a:pt x="2095" y="7603"/>
                  </a:cubicBezTo>
                  <a:cubicBezTo>
                    <a:pt x="2154" y="7650"/>
                    <a:pt x="2283" y="7672"/>
                    <a:pt x="2455" y="7672"/>
                  </a:cubicBezTo>
                  <a:cubicBezTo>
                    <a:pt x="3187" y="7672"/>
                    <a:pt x="4703" y="7286"/>
                    <a:pt x="4979" y="6859"/>
                  </a:cubicBezTo>
                  <a:cubicBezTo>
                    <a:pt x="5336" y="6347"/>
                    <a:pt x="4979" y="3043"/>
                    <a:pt x="4886" y="2407"/>
                  </a:cubicBezTo>
                  <a:cubicBezTo>
                    <a:pt x="4796" y="1787"/>
                    <a:pt x="3273" y="0"/>
                    <a:pt x="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2704836" y="3445688"/>
              <a:ext cx="16801" cy="15281"/>
            </a:xfrm>
            <a:custGeom>
              <a:rect b="b" l="l" r="r" t="t"/>
              <a:pathLst>
                <a:path extrusionOk="0" h="171" w="188"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24"/>
                    <a:pt x="32" y="171"/>
                    <a:pt x="79" y="171"/>
                  </a:cubicBezTo>
                  <a:cubicBezTo>
                    <a:pt x="110" y="171"/>
                    <a:pt x="172" y="140"/>
                    <a:pt x="172" y="93"/>
                  </a:cubicBezTo>
                  <a:lnTo>
                    <a:pt x="172" y="93"/>
                  </a:lnTo>
                  <a:cubicBezTo>
                    <a:pt x="156" y="140"/>
                    <a:pt x="110" y="155"/>
                    <a:pt x="79" y="155"/>
                  </a:cubicBezTo>
                  <a:cubicBezTo>
                    <a:pt x="47" y="140"/>
                    <a:pt x="32" y="124"/>
                    <a:pt x="32" y="78"/>
                  </a:cubicBezTo>
                  <a:cubicBezTo>
                    <a:pt x="47" y="47"/>
                    <a:pt x="79" y="16"/>
                    <a:pt x="110" y="16"/>
                  </a:cubicBezTo>
                  <a:cubicBezTo>
                    <a:pt x="156" y="47"/>
                    <a:pt x="172" y="62"/>
                    <a:pt x="172" y="93"/>
                  </a:cubicBezTo>
                  <a:cubicBezTo>
                    <a:pt x="187" y="47"/>
                    <a:pt x="15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2743710" y="3494123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53" y="29"/>
                  </a:moveTo>
                  <a:lnTo>
                    <a:pt x="153" y="29"/>
                  </a:lnTo>
                  <a:cubicBezTo>
                    <a:pt x="172" y="49"/>
                    <a:pt x="186" y="77"/>
                    <a:pt x="186" y="94"/>
                  </a:cubicBezTo>
                  <a:cubicBezTo>
                    <a:pt x="186" y="73"/>
                    <a:pt x="172" y="45"/>
                    <a:pt x="153" y="29"/>
                  </a:cubicBezTo>
                  <a:close/>
                  <a:moveTo>
                    <a:pt x="109" y="1"/>
                  </a:moveTo>
                  <a:cubicBezTo>
                    <a:pt x="62" y="1"/>
                    <a:pt x="0" y="32"/>
                    <a:pt x="0" y="78"/>
                  </a:cubicBezTo>
                  <a:cubicBezTo>
                    <a:pt x="0" y="140"/>
                    <a:pt x="47" y="171"/>
                    <a:pt x="78" y="171"/>
                  </a:cubicBezTo>
                  <a:cubicBezTo>
                    <a:pt x="140" y="171"/>
                    <a:pt x="186" y="140"/>
                    <a:pt x="186" y="94"/>
                  </a:cubicBezTo>
                  <a:lnTo>
                    <a:pt x="186" y="94"/>
                  </a:lnTo>
                  <a:cubicBezTo>
                    <a:pt x="155" y="140"/>
                    <a:pt x="124" y="156"/>
                    <a:pt x="78" y="156"/>
                  </a:cubicBezTo>
                  <a:cubicBezTo>
                    <a:pt x="62" y="140"/>
                    <a:pt x="47" y="125"/>
                    <a:pt x="47" y="78"/>
                  </a:cubicBezTo>
                  <a:cubicBezTo>
                    <a:pt x="47" y="47"/>
                    <a:pt x="78" y="16"/>
                    <a:pt x="124" y="16"/>
                  </a:cubicBezTo>
                  <a:cubicBezTo>
                    <a:pt x="134" y="16"/>
                    <a:pt x="144" y="21"/>
                    <a:pt x="153" y="29"/>
                  </a:cubicBezTo>
                  <a:lnTo>
                    <a:pt x="153" y="29"/>
                  </a:lnTo>
                  <a:cubicBezTo>
                    <a:pt x="139" y="13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2781064" y="3542649"/>
              <a:ext cx="15371" cy="15371"/>
            </a:xfrm>
            <a:custGeom>
              <a:rect b="b" l="l" r="r" t="t"/>
              <a:pathLst>
                <a:path extrusionOk="0" h="172" w="172">
                  <a:moveTo>
                    <a:pt x="94" y="1"/>
                  </a:moveTo>
                  <a:cubicBezTo>
                    <a:pt x="32" y="1"/>
                    <a:pt x="1" y="32"/>
                    <a:pt x="1" y="78"/>
                  </a:cubicBezTo>
                  <a:cubicBezTo>
                    <a:pt x="1" y="140"/>
                    <a:pt x="32" y="171"/>
                    <a:pt x="79" y="171"/>
                  </a:cubicBezTo>
                  <a:cubicBezTo>
                    <a:pt x="125" y="171"/>
                    <a:pt x="172" y="140"/>
                    <a:pt x="172" y="94"/>
                  </a:cubicBezTo>
                  <a:lnTo>
                    <a:pt x="172" y="94"/>
                  </a:lnTo>
                  <a:cubicBezTo>
                    <a:pt x="156" y="140"/>
                    <a:pt x="110" y="156"/>
                    <a:pt x="79" y="156"/>
                  </a:cubicBezTo>
                  <a:cubicBezTo>
                    <a:pt x="48" y="140"/>
                    <a:pt x="32" y="125"/>
                    <a:pt x="32" y="78"/>
                  </a:cubicBezTo>
                  <a:cubicBezTo>
                    <a:pt x="45" y="51"/>
                    <a:pt x="70" y="13"/>
                    <a:pt x="97" y="13"/>
                  </a:cubicBezTo>
                  <a:cubicBezTo>
                    <a:pt x="101" y="13"/>
                    <a:pt x="105" y="14"/>
                    <a:pt x="110" y="16"/>
                  </a:cubicBezTo>
                  <a:cubicBezTo>
                    <a:pt x="156" y="47"/>
                    <a:pt x="172" y="63"/>
                    <a:pt x="172" y="94"/>
                  </a:cubicBezTo>
                  <a:cubicBezTo>
                    <a:pt x="172" y="47"/>
                    <a:pt x="15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2808857" y="3591174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8"/>
                    <a:pt x="165" y="120"/>
                    <a:pt x="157" y="131"/>
                  </a:cubicBezTo>
                  <a:lnTo>
                    <a:pt x="157" y="131"/>
                  </a:lnTo>
                  <a:cubicBezTo>
                    <a:pt x="165" y="121"/>
                    <a:pt x="171" y="109"/>
                    <a:pt x="171" y="94"/>
                  </a:cubicBez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78"/>
                  </a:cubicBezTo>
                  <a:cubicBezTo>
                    <a:pt x="0" y="125"/>
                    <a:pt x="31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39" y="149"/>
                    <a:pt x="109" y="156"/>
                    <a:pt x="78" y="156"/>
                  </a:cubicBezTo>
                  <a:cubicBezTo>
                    <a:pt x="47" y="140"/>
                    <a:pt x="31" y="125"/>
                    <a:pt x="31" y="78"/>
                  </a:cubicBezTo>
                  <a:cubicBezTo>
                    <a:pt x="31" y="47"/>
                    <a:pt x="78" y="16"/>
                    <a:pt x="109" y="16"/>
                  </a:cubicBezTo>
                  <a:cubicBezTo>
                    <a:pt x="155" y="16"/>
                    <a:pt x="171" y="63"/>
                    <a:pt x="171" y="94"/>
                  </a:cubicBezTo>
                  <a:cubicBezTo>
                    <a:pt x="186" y="63"/>
                    <a:pt x="155" y="1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2822709" y="3654891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93" y="1"/>
                  </a:moveTo>
                  <a:cubicBezTo>
                    <a:pt x="47" y="1"/>
                    <a:pt x="0" y="47"/>
                    <a:pt x="0" y="79"/>
                  </a:cubicBezTo>
                  <a:cubicBezTo>
                    <a:pt x="0" y="125"/>
                    <a:pt x="31" y="172"/>
                    <a:pt x="78" y="172"/>
                  </a:cubicBezTo>
                  <a:cubicBezTo>
                    <a:pt x="109" y="172"/>
                    <a:pt x="171" y="141"/>
                    <a:pt x="171" y="110"/>
                  </a:cubicBezTo>
                  <a:lnTo>
                    <a:pt x="171" y="110"/>
                  </a:lnTo>
                  <a:cubicBezTo>
                    <a:pt x="160" y="132"/>
                    <a:pt x="140" y="147"/>
                    <a:pt x="118" y="147"/>
                  </a:cubicBezTo>
                  <a:cubicBezTo>
                    <a:pt x="110" y="147"/>
                    <a:pt x="102" y="145"/>
                    <a:pt x="93" y="141"/>
                  </a:cubicBezTo>
                  <a:cubicBezTo>
                    <a:pt x="78" y="141"/>
                    <a:pt x="47" y="110"/>
                    <a:pt x="47" y="63"/>
                  </a:cubicBezTo>
                  <a:cubicBezTo>
                    <a:pt x="47" y="47"/>
                    <a:pt x="93" y="32"/>
                    <a:pt x="124" y="32"/>
                  </a:cubicBezTo>
                  <a:cubicBezTo>
                    <a:pt x="155" y="32"/>
                    <a:pt x="171" y="63"/>
                    <a:pt x="171" y="110"/>
                  </a:cubicBezTo>
                  <a:cubicBezTo>
                    <a:pt x="171" y="47"/>
                    <a:pt x="155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2837901" y="3789385"/>
              <a:ext cx="15371" cy="15281"/>
            </a:xfrm>
            <a:custGeom>
              <a:rect b="b" l="l" r="r" t="t"/>
              <a:pathLst>
                <a:path extrusionOk="0" h="171" w="172">
                  <a:moveTo>
                    <a:pt x="140" y="19"/>
                  </a:moveTo>
                  <a:cubicBezTo>
                    <a:pt x="160" y="37"/>
                    <a:pt x="171" y="65"/>
                    <a:pt x="171" y="93"/>
                  </a:cubicBezTo>
                  <a:cubicBezTo>
                    <a:pt x="171" y="55"/>
                    <a:pt x="161" y="28"/>
                    <a:pt x="140" y="19"/>
                  </a:cubicBezTo>
                  <a:close/>
                  <a:moveTo>
                    <a:pt x="94" y="0"/>
                  </a:moveTo>
                  <a:cubicBezTo>
                    <a:pt x="63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9" y="171"/>
                    <a:pt x="171" y="124"/>
                    <a:pt x="171" y="93"/>
                  </a:cubicBezTo>
                  <a:lnTo>
                    <a:pt x="171" y="93"/>
                  </a:lnTo>
                  <a:cubicBezTo>
                    <a:pt x="161" y="115"/>
                    <a:pt x="134" y="137"/>
                    <a:pt x="114" y="137"/>
                  </a:cubicBezTo>
                  <a:cubicBezTo>
                    <a:pt x="106" y="137"/>
                    <a:pt x="98" y="134"/>
                    <a:pt x="94" y="124"/>
                  </a:cubicBezTo>
                  <a:cubicBezTo>
                    <a:pt x="78" y="124"/>
                    <a:pt x="63" y="93"/>
                    <a:pt x="63" y="47"/>
                  </a:cubicBezTo>
                  <a:cubicBezTo>
                    <a:pt x="63" y="31"/>
                    <a:pt x="109" y="16"/>
                    <a:pt x="125" y="16"/>
                  </a:cubicBezTo>
                  <a:cubicBezTo>
                    <a:pt x="131" y="16"/>
                    <a:pt x="136" y="17"/>
                    <a:pt x="140" y="19"/>
                  </a:cubicBezTo>
                  <a:lnTo>
                    <a:pt x="140" y="19"/>
                  </a:lnTo>
                  <a:cubicBezTo>
                    <a:pt x="128" y="8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2853182" y="3927097"/>
              <a:ext cx="18141" cy="15103"/>
            </a:xfrm>
            <a:custGeom>
              <a:rect b="b" l="l" r="r" t="t"/>
              <a:pathLst>
                <a:path extrusionOk="0" h="169" w="203">
                  <a:moveTo>
                    <a:pt x="171" y="103"/>
                  </a:moveTo>
                  <a:cubicBezTo>
                    <a:pt x="171" y="115"/>
                    <a:pt x="164" y="130"/>
                    <a:pt x="153" y="142"/>
                  </a:cubicBezTo>
                  <a:lnTo>
                    <a:pt x="153" y="142"/>
                  </a:lnTo>
                  <a:cubicBezTo>
                    <a:pt x="165" y="131"/>
                    <a:pt x="171" y="117"/>
                    <a:pt x="171" y="103"/>
                  </a:cubicBezTo>
                  <a:close/>
                  <a:moveTo>
                    <a:pt x="91" y="0"/>
                  </a:moveTo>
                  <a:cubicBezTo>
                    <a:pt x="53" y="0"/>
                    <a:pt x="16" y="33"/>
                    <a:pt x="16" y="57"/>
                  </a:cubicBezTo>
                  <a:cubicBezTo>
                    <a:pt x="0" y="103"/>
                    <a:pt x="47" y="165"/>
                    <a:pt x="78" y="165"/>
                  </a:cubicBezTo>
                  <a:cubicBezTo>
                    <a:pt x="63" y="134"/>
                    <a:pt x="47" y="119"/>
                    <a:pt x="47" y="88"/>
                  </a:cubicBezTo>
                  <a:cubicBezTo>
                    <a:pt x="63" y="41"/>
                    <a:pt x="78" y="26"/>
                    <a:pt x="125" y="26"/>
                  </a:cubicBezTo>
                  <a:cubicBezTo>
                    <a:pt x="156" y="41"/>
                    <a:pt x="171" y="57"/>
                    <a:pt x="171" y="103"/>
                  </a:cubicBezTo>
                  <a:cubicBezTo>
                    <a:pt x="202" y="57"/>
                    <a:pt x="171" y="26"/>
                    <a:pt x="125" y="10"/>
                  </a:cubicBezTo>
                  <a:cubicBezTo>
                    <a:pt x="114" y="3"/>
                    <a:pt x="102" y="0"/>
                    <a:pt x="91" y="0"/>
                  </a:cubicBezTo>
                  <a:close/>
                  <a:moveTo>
                    <a:pt x="153" y="142"/>
                  </a:moveTo>
                  <a:cubicBezTo>
                    <a:pt x="138" y="156"/>
                    <a:pt x="113" y="165"/>
                    <a:pt x="78" y="165"/>
                  </a:cubicBezTo>
                  <a:cubicBezTo>
                    <a:pt x="84" y="168"/>
                    <a:pt x="91" y="169"/>
                    <a:pt x="97" y="169"/>
                  </a:cubicBezTo>
                  <a:cubicBezTo>
                    <a:pt x="119" y="169"/>
                    <a:pt x="139" y="157"/>
                    <a:pt x="153" y="1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2829590" y="3721468"/>
              <a:ext cx="16711" cy="15371"/>
            </a:xfrm>
            <a:custGeom>
              <a:rect b="b" l="l" r="r" t="t"/>
              <a:pathLst>
                <a:path extrusionOk="0" h="172" w="187">
                  <a:moveTo>
                    <a:pt x="171" y="94"/>
                  </a:moveTo>
                  <a:lnTo>
                    <a:pt x="171" y="94"/>
                  </a:lnTo>
                  <a:cubicBezTo>
                    <a:pt x="171" y="107"/>
                    <a:pt x="166" y="120"/>
                    <a:pt x="157" y="131"/>
                  </a:cubicBezTo>
                  <a:lnTo>
                    <a:pt x="157" y="131"/>
                  </a:lnTo>
                  <a:cubicBezTo>
                    <a:pt x="166" y="121"/>
                    <a:pt x="171" y="109"/>
                    <a:pt x="171" y="94"/>
                  </a:cubicBezTo>
                  <a:close/>
                  <a:moveTo>
                    <a:pt x="94" y="0"/>
                  </a:moveTo>
                  <a:cubicBezTo>
                    <a:pt x="47" y="0"/>
                    <a:pt x="1" y="31"/>
                    <a:pt x="1" y="78"/>
                  </a:cubicBezTo>
                  <a:cubicBezTo>
                    <a:pt x="1" y="109"/>
                    <a:pt x="32" y="171"/>
                    <a:pt x="78" y="171"/>
                  </a:cubicBezTo>
                  <a:cubicBezTo>
                    <a:pt x="100" y="171"/>
                    <a:pt x="137" y="156"/>
                    <a:pt x="157" y="131"/>
                  </a:cubicBezTo>
                  <a:lnTo>
                    <a:pt x="157" y="131"/>
                  </a:lnTo>
                  <a:cubicBezTo>
                    <a:pt x="140" y="149"/>
                    <a:pt x="109" y="156"/>
                    <a:pt x="78" y="156"/>
                  </a:cubicBezTo>
                  <a:cubicBezTo>
                    <a:pt x="47" y="140"/>
                    <a:pt x="32" y="109"/>
                    <a:pt x="32" y="78"/>
                  </a:cubicBezTo>
                  <a:cubicBezTo>
                    <a:pt x="32" y="31"/>
                    <a:pt x="78" y="16"/>
                    <a:pt x="109" y="16"/>
                  </a:cubicBezTo>
                  <a:cubicBezTo>
                    <a:pt x="156" y="16"/>
                    <a:pt x="171" y="62"/>
                    <a:pt x="171" y="93"/>
                  </a:cubicBezTo>
                  <a:cubicBezTo>
                    <a:pt x="187" y="62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2843441" y="3855873"/>
              <a:ext cx="15371" cy="16711"/>
            </a:xfrm>
            <a:custGeom>
              <a:rect b="b" l="l" r="r" t="t"/>
              <a:pathLst>
                <a:path extrusionOk="0" h="187" w="172">
                  <a:moveTo>
                    <a:pt x="161" y="55"/>
                  </a:moveTo>
                  <a:cubicBezTo>
                    <a:pt x="168" y="71"/>
                    <a:pt x="171" y="88"/>
                    <a:pt x="172" y="109"/>
                  </a:cubicBezTo>
                  <a:lnTo>
                    <a:pt x="172" y="109"/>
                  </a:lnTo>
                  <a:cubicBezTo>
                    <a:pt x="171" y="87"/>
                    <a:pt x="168" y="68"/>
                    <a:pt x="161" y="55"/>
                  </a:cubicBezTo>
                  <a:close/>
                  <a:moveTo>
                    <a:pt x="94" y="1"/>
                  </a:moveTo>
                  <a:cubicBezTo>
                    <a:pt x="32" y="1"/>
                    <a:pt x="1" y="47"/>
                    <a:pt x="1" y="78"/>
                  </a:cubicBezTo>
                  <a:cubicBezTo>
                    <a:pt x="1" y="140"/>
                    <a:pt x="32" y="187"/>
                    <a:pt x="78" y="187"/>
                  </a:cubicBezTo>
                  <a:cubicBezTo>
                    <a:pt x="125" y="187"/>
                    <a:pt x="172" y="140"/>
                    <a:pt x="172" y="109"/>
                  </a:cubicBezTo>
                  <a:lnTo>
                    <a:pt x="172" y="109"/>
                  </a:lnTo>
                  <a:cubicBezTo>
                    <a:pt x="161" y="140"/>
                    <a:pt x="138" y="163"/>
                    <a:pt x="119" y="163"/>
                  </a:cubicBezTo>
                  <a:cubicBezTo>
                    <a:pt x="109" y="163"/>
                    <a:pt x="99" y="157"/>
                    <a:pt x="94" y="140"/>
                  </a:cubicBezTo>
                  <a:cubicBezTo>
                    <a:pt x="78" y="125"/>
                    <a:pt x="47" y="109"/>
                    <a:pt x="47" y="63"/>
                  </a:cubicBezTo>
                  <a:cubicBezTo>
                    <a:pt x="47" y="47"/>
                    <a:pt x="94" y="32"/>
                    <a:pt x="125" y="32"/>
                  </a:cubicBezTo>
                  <a:cubicBezTo>
                    <a:pt x="141" y="32"/>
                    <a:pt x="153" y="40"/>
                    <a:pt x="161" y="55"/>
                  </a:cubicBezTo>
                  <a:lnTo>
                    <a:pt x="161" y="55"/>
                  </a:lnTo>
                  <a:cubicBezTo>
                    <a:pt x="151" y="35"/>
                    <a:pt x="135" y="18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2720118" y="3412444"/>
              <a:ext cx="165057" cy="540569"/>
            </a:xfrm>
            <a:custGeom>
              <a:rect b="b" l="l" r="r" t="t"/>
              <a:pathLst>
                <a:path extrusionOk="0" h="6049" w="1847">
                  <a:moveTo>
                    <a:pt x="1" y="0"/>
                  </a:moveTo>
                  <a:cubicBezTo>
                    <a:pt x="171" y="217"/>
                    <a:pt x="342" y="450"/>
                    <a:pt x="497" y="667"/>
                  </a:cubicBezTo>
                  <a:cubicBezTo>
                    <a:pt x="652" y="884"/>
                    <a:pt x="807" y="1085"/>
                    <a:pt x="962" y="1318"/>
                  </a:cubicBezTo>
                  <a:cubicBezTo>
                    <a:pt x="1024" y="1427"/>
                    <a:pt x="1102" y="1535"/>
                    <a:pt x="1179" y="1659"/>
                  </a:cubicBezTo>
                  <a:cubicBezTo>
                    <a:pt x="1226" y="1706"/>
                    <a:pt x="1241" y="1768"/>
                    <a:pt x="1272" y="1830"/>
                  </a:cubicBezTo>
                  <a:cubicBezTo>
                    <a:pt x="1303" y="1861"/>
                    <a:pt x="1303" y="1892"/>
                    <a:pt x="1319" y="1923"/>
                  </a:cubicBezTo>
                  <a:cubicBezTo>
                    <a:pt x="1334" y="1970"/>
                    <a:pt x="1334" y="1985"/>
                    <a:pt x="1350" y="2016"/>
                  </a:cubicBezTo>
                  <a:cubicBezTo>
                    <a:pt x="1412" y="2280"/>
                    <a:pt x="1458" y="2543"/>
                    <a:pt x="1489" y="2823"/>
                  </a:cubicBezTo>
                  <a:cubicBezTo>
                    <a:pt x="1567" y="3334"/>
                    <a:pt x="1614" y="3877"/>
                    <a:pt x="1660" y="4420"/>
                  </a:cubicBezTo>
                  <a:lnTo>
                    <a:pt x="1738" y="5242"/>
                  </a:lnTo>
                  <a:cubicBezTo>
                    <a:pt x="1784" y="5506"/>
                    <a:pt x="1800" y="5785"/>
                    <a:pt x="1846" y="6049"/>
                  </a:cubicBezTo>
                  <a:lnTo>
                    <a:pt x="1784" y="5242"/>
                  </a:lnTo>
                  <a:lnTo>
                    <a:pt x="1722" y="4420"/>
                  </a:lnTo>
                  <a:cubicBezTo>
                    <a:pt x="1691" y="3877"/>
                    <a:pt x="1645" y="3334"/>
                    <a:pt x="1567" y="2792"/>
                  </a:cubicBezTo>
                  <a:cubicBezTo>
                    <a:pt x="1536" y="2528"/>
                    <a:pt x="1489" y="2280"/>
                    <a:pt x="1412" y="2001"/>
                  </a:cubicBezTo>
                  <a:cubicBezTo>
                    <a:pt x="1396" y="1970"/>
                    <a:pt x="1381" y="1938"/>
                    <a:pt x="1381" y="1907"/>
                  </a:cubicBezTo>
                  <a:cubicBezTo>
                    <a:pt x="1381" y="1861"/>
                    <a:pt x="1350" y="1845"/>
                    <a:pt x="1334" y="1814"/>
                  </a:cubicBezTo>
                  <a:lnTo>
                    <a:pt x="1226" y="1628"/>
                  </a:lnTo>
                  <a:cubicBezTo>
                    <a:pt x="1148" y="1520"/>
                    <a:pt x="1071" y="1427"/>
                    <a:pt x="993" y="1303"/>
                  </a:cubicBezTo>
                  <a:cubicBezTo>
                    <a:pt x="683" y="853"/>
                    <a:pt x="342" y="4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2466500" y="3207172"/>
              <a:ext cx="307058" cy="396959"/>
            </a:xfrm>
            <a:custGeom>
              <a:rect b="b" l="l" r="r" t="t"/>
              <a:pathLst>
                <a:path extrusionOk="0" h="4442" w="3436">
                  <a:moveTo>
                    <a:pt x="609" y="1"/>
                  </a:moveTo>
                  <a:cubicBezTo>
                    <a:pt x="494" y="1"/>
                    <a:pt x="375" y="31"/>
                    <a:pt x="342" y="48"/>
                  </a:cubicBezTo>
                  <a:cubicBezTo>
                    <a:pt x="264" y="94"/>
                    <a:pt x="124" y="1552"/>
                    <a:pt x="78" y="1894"/>
                  </a:cubicBezTo>
                  <a:cubicBezTo>
                    <a:pt x="0" y="2591"/>
                    <a:pt x="233" y="4298"/>
                    <a:pt x="311" y="4375"/>
                  </a:cubicBezTo>
                  <a:cubicBezTo>
                    <a:pt x="353" y="4418"/>
                    <a:pt x="475" y="4442"/>
                    <a:pt x="595" y="4442"/>
                  </a:cubicBezTo>
                  <a:cubicBezTo>
                    <a:pt x="693" y="4442"/>
                    <a:pt x="789" y="4426"/>
                    <a:pt x="838" y="4391"/>
                  </a:cubicBezTo>
                  <a:cubicBezTo>
                    <a:pt x="961" y="4313"/>
                    <a:pt x="1193" y="2545"/>
                    <a:pt x="1286" y="2545"/>
                  </a:cubicBezTo>
                  <a:cubicBezTo>
                    <a:pt x="1287" y="2545"/>
                    <a:pt x="1287" y="2545"/>
                    <a:pt x="1288" y="2545"/>
                  </a:cubicBezTo>
                  <a:cubicBezTo>
                    <a:pt x="1425" y="2566"/>
                    <a:pt x="1564" y="2575"/>
                    <a:pt x="1702" y="2575"/>
                  </a:cubicBezTo>
                  <a:cubicBezTo>
                    <a:pt x="2485" y="2575"/>
                    <a:pt x="3227" y="2283"/>
                    <a:pt x="3319" y="2204"/>
                  </a:cubicBezTo>
                  <a:cubicBezTo>
                    <a:pt x="3435" y="2117"/>
                    <a:pt x="3402" y="1638"/>
                    <a:pt x="3309" y="1638"/>
                  </a:cubicBezTo>
                  <a:cubicBezTo>
                    <a:pt x="3302" y="1638"/>
                    <a:pt x="3296" y="1640"/>
                    <a:pt x="3288" y="1645"/>
                  </a:cubicBezTo>
                  <a:cubicBezTo>
                    <a:pt x="2999" y="1826"/>
                    <a:pt x="2562" y="1879"/>
                    <a:pt x="2161" y="1879"/>
                  </a:cubicBezTo>
                  <a:cubicBezTo>
                    <a:pt x="1703" y="1879"/>
                    <a:pt x="1293" y="1810"/>
                    <a:pt x="1210" y="1785"/>
                  </a:cubicBezTo>
                  <a:cubicBezTo>
                    <a:pt x="1055" y="1723"/>
                    <a:pt x="915" y="250"/>
                    <a:pt x="838" y="94"/>
                  </a:cubicBezTo>
                  <a:cubicBezTo>
                    <a:pt x="802" y="23"/>
                    <a:pt x="70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2436026" y="3287601"/>
              <a:ext cx="170508" cy="228864"/>
            </a:xfrm>
            <a:custGeom>
              <a:rect b="b" l="l" r="r" t="t"/>
              <a:pathLst>
                <a:path extrusionOk="0" h="2561" w="1908">
                  <a:moveTo>
                    <a:pt x="972" y="1"/>
                  </a:moveTo>
                  <a:cubicBezTo>
                    <a:pt x="469" y="1"/>
                    <a:pt x="46" y="553"/>
                    <a:pt x="16" y="1257"/>
                  </a:cubicBezTo>
                  <a:cubicBezTo>
                    <a:pt x="0" y="1971"/>
                    <a:pt x="403" y="2544"/>
                    <a:pt x="915" y="2560"/>
                  </a:cubicBezTo>
                  <a:cubicBezTo>
                    <a:pt x="922" y="2560"/>
                    <a:pt x="929" y="2560"/>
                    <a:pt x="936" y="2560"/>
                  </a:cubicBezTo>
                  <a:cubicBezTo>
                    <a:pt x="1439" y="2560"/>
                    <a:pt x="1861" y="2007"/>
                    <a:pt x="1877" y="1304"/>
                  </a:cubicBezTo>
                  <a:cubicBezTo>
                    <a:pt x="1908" y="606"/>
                    <a:pt x="1505" y="16"/>
                    <a:pt x="993" y="1"/>
                  </a:cubicBezTo>
                  <a:cubicBezTo>
                    <a:pt x="986" y="1"/>
                    <a:pt x="979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2629859" y="3970260"/>
              <a:ext cx="313492" cy="129937"/>
            </a:xfrm>
            <a:custGeom>
              <a:rect b="b" l="l" r="r" t="t"/>
              <a:pathLst>
                <a:path extrusionOk="0" h="1454" w="3508">
                  <a:moveTo>
                    <a:pt x="3284" y="1"/>
                  </a:moveTo>
                  <a:cubicBezTo>
                    <a:pt x="3273" y="1"/>
                    <a:pt x="3264" y="8"/>
                    <a:pt x="3259" y="24"/>
                  </a:cubicBezTo>
                  <a:cubicBezTo>
                    <a:pt x="3190" y="121"/>
                    <a:pt x="1829" y="908"/>
                    <a:pt x="687" y="908"/>
                  </a:cubicBezTo>
                  <a:cubicBezTo>
                    <a:pt x="558" y="908"/>
                    <a:pt x="433" y="899"/>
                    <a:pt x="313" y="877"/>
                  </a:cubicBezTo>
                  <a:cubicBezTo>
                    <a:pt x="295" y="873"/>
                    <a:pt x="278" y="872"/>
                    <a:pt x="263" y="872"/>
                  </a:cubicBezTo>
                  <a:cubicBezTo>
                    <a:pt x="1" y="872"/>
                    <a:pt x="133" y="1347"/>
                    <a:pt x="778" y="1435"/>
                  </a:cubicBezTo>
                  <a:cubicBezTo>
                    <a:pt x="868" y="1447"/>
                    <a:pt x="961" y="1453"/>
                    <a:pt x="1058" y="1453"/>
                  </a:cubicBezTo>
                  <a:cubicBezTo>
                    <a:pt x="2043" y="1453"/>
                    <a:pt x="3302" y="848"/>
                    <a:pt x="3415" y="551"/>
                  </a:cubicBezTo>
                  <a:cubicBezTo>
                    <a:pt x="3508" y="259"/>
                    <a:pt x="3350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2570431" y="2609767"/>
              <a:ext cx="277300" cy="202680"/>
            </a:xfrm>
            <a:custGeom>
              <a:rect b="b" l="l" r="r" t="t"/>
              <a:pathLst>
                <a:path extrusionOk="0" h="2268" w="3103">
                  <a:moveTo>
                    <a:pt x="1494" y="0"/>
                  </a:moveTo>
                  <a:cubicBezTo>
                    <a:pt x="830" y="0"/>
                    <a:pt x="318" y="413"/>
                    <a:pt x="233" y="607"/>
                  </a:cubicBezTo>
                  <a:cubicBezTo>
                    <a:pt x="1" y="1180"/>
                    <a:pt x="667" y="1816"/>
                    <a:pt x="1210" y="2033"/>
                  </a:cubicBezTo>
                  <a:cubicBezTo>
                    <a:pt x="1590" y="2195"/>
                    <a:pt x="1901" y="2267"/>
                    <a:pt x="2153" y="2267"/>
                  </a:cubicBezTo>
                  <a:cubicBezTo>
                    <a:pt x="2508" y="2267"/>
                    <a:pt x="2747" y="2123"/>
                    <a:pt x="2901" y="1878"/>
                  </a:cubicBezTo>
                  <a:cubicBezTo>
                    <a:pt x="3102" y="1491"/>
                    <a:pt x="2947" y="452"/>
                    <a:pt x="2079" y="110"/>
                  </a:cubicBezTo>
                  <a:cubicBezTo>
                    <a:pt x="1876" y="33"/>
                    <a:pt x="1679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3073556" y="3995908"/>
              <a:ext cx="432527" cy="224574"/>
            </a:xfrm>
            <a:custGeom>
              <a:rect b="b" l="l" r="r" t="t"/>
              <a:pathLst>
                <a:path extrusionOk="0" h="2513" w="4840">
                  <a:moveTo>
                    <a:pt x="3366" y="0"/>
                  </a:moveTo>
                  <a:lnTo>
                    <a:pt x="404" y="435"/>
                  </a:lnTo>
                  <a:lnTo>
                    <a:pt x="1" y="2513"/>
                  </a:lnTo>
                  <a:cubicBezTo>
                    <a:pt x="1" y="2513"/>
                    <a:pt x="4810" y="2296"/>
                    <a:pt x="4839" y="2280"/>
                  </a:cubicBezTo>
                  <a:lnTo>
                    <a:pt x="4839" y="2280"/>
                  </a:lnTo>
                  <a:cubicBezTo>
                    <a:pt x="4839" y="2280"/>
                    <a:pt x="4839" y="2280"/>
                    <a:pt x="4839" y="2280"/>
                  </a:cubicBezTo>
                  <a:cubicBezTo>
                    <a:pt x="4839" y="2280"/>
                    <a:pt x="4840" y="2280"/>
                    <a:pt x="4840" y="2280"/>
                  </a:cubicBezTo>
                  <a:lnTo>
                    <a:pt x="4840" y="2280"/>
                  </a:lnTo>
                  <a:cubicBezTo>
                    <a:pt x="4839" y="2280"/>
                    <a:pt x="4839" y="2280"/>
                    <a:pt x="4839" y="2280"/>
                  </a:cubicBezTo>
                  <a:lnTo>
                    <a:pt x="4839" y="2280"/>
                  </a:lnTo>
                  <a:cubicBezTo>
                    <a:pt x="4826" y="2274"/>
                    <a:pt x="3366" y="0"/>
                    <a:pt x="336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2979276" y="4311188"/>
              <a:ext cx="629398" cy="182662"/>
            </a:xfrm>
            <a:custGeom>
              <a:rect b="b" l="l" r="r" t="t"/>
              <a:pathLst>
                <a:path extrusionOk="0" h="2044" w="7043">
                  <a:moveTo>
                    <a:pt x="3527" y="1"/>
                  </a:moveTo>
                  <a:cubicBezTo>
                    <a:pt x="3457" y="1"/>
                    <a:pt x="3403" y="3"/>
                    <a:pt x="3366" y="9"/>
                  </a:cubicBezTo>
                  <a:cubicBezTo>
                    <a:pt x="2917" y="71"/>
                    <a:pt x="234" y="288"/>
                    <a:pt x="234" y="288"/>
                  </a:cubicBezTo>
                  <a:cubicBezTo>
                    <a:pt x="234" y="288"/>
                    <a:pt x="1" y="1172"/>
                    <a:pt x="32" y="1218"/>
                  </a:cubicBezTo>
                  <a:cubicBezTo>
                    <a:pt x="32" y="1249"/>
                    <a:pt x="1831" y="1994"/>
                    <a:pt x="3025" y="2040"/>
                  </a:cubicBezTo>
                  <a:cubicBezTo>
                    <a:pt x="3062" y="2042"/>
                    <a:pt x="3100" y="2043"/>
                    <a:pt x="3139" y="2043"/>
                  </a:cubicBezTo>
                  <a:cubicBezTo>
                    <a:pt x="4402" y="2043"/>
                    <a:pt x="7042" y="1108"/>
                    <a:pt x="7042" y="1063"/>
                  </a:cubicBezTo>
                  <a:cubicBezTo>
                    <a:pt x="7042" y="1001"/>
                    <a:pt x="6903" y="288"/>
                    <a:pt x="6903" y="288"/>
                  </a:cubicBezTo>
                  <a:cubicBezTo>
                    <a:pt x="6903" y="288"/>
                    <a:pt x="4296" y="1"/>
                    <a:pt x="3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3005639" y="4096444"/>
              <a:ext cx="576672" cy="338961"/>
            </a:xfrm>
            <a:custGeom>
              <a:rect b="b" l="l" r="r" t="t"/>
              <a:pathLst>
                <a:path extrusionOk="0" h="3793" w="6453">
                  <a:moveTo>
                    <a:pt x="3207" y="1"/>
                  </a:moveTo>
                  <a:cubicBezTo>
                    <a:pt x="2512" y="1"/>
                    <a:pt x="1839" y="168"/>
                    <a:pt x="1474" y="411"/>
                  </a:cubicBezTo>
                  <a:cubicBezTo>
                    <a:pt x="776" y="876"/>
                    <a:pt x="1" y="3125"/>
                    <a:pt x="1" y="3125"/>
                  </a:cubicBezTo>
                  <a:cubicBezTo>
                    <a:pt x="1" y="3125"/>
                    <a:pt x="1629" y="3761"/>
                    <a:pt x="2529" y="3792"/>
                  </a:cubicBezTo>
                  <a:cubicBezTo>
                    <a:pt x="2536" y="3792"/>
                    <a:pt x="2544" y="3792"/>
                    <a:pt x="2552" y="3792"/>
                  </a:cubicBezTo>
                  <a:cubicBezTo>
                    <a:pt x="3465" y="3792"/>
                    <a:pt x="6453" y="2923"/>
                    <a:pt x="6453" y="2923"/>
                  </a:cubicBezTo>
                  <a:cubicBezTo>
                    <a:pt x="6453" y="2923"/>
                    <a:pt x="5879" y="1233"/>
                    <a:pt x="4948" y="488"/>
                  </a:cubicBezTo>
                  <a:cubicBezTo>
                    <a:pt x="4496" y="140"/>
                    <a:pt x="3843" y="1"/>
                    <a:pt x="3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2831020" y="2650071"/>
              <a:ext cx="450489" cy="729486"/>
            </a:xfrm>
            <a:custGeom>
              <a:rect b="b" l="l" r="r" t="t"/>
              <a:pathLst>
                <a:path extrusionOk="0" h="8163" w="5041">
                  <a:moveTo>
                    <a:pt x="1660" y="1"/>
                  </a:moveTo>
                  <a:cubicBezTo>
                    <a:pt x="1195" y="1"/>
                    <a:pt x="683" y="326"/>
                    <a:pt x="326" y="854"/>
                  </a:cubicBezTo>
                  <a:cubicBezTo>
                    <a:pt x="0" y="1365"/>
                    <a:pt x="1319" y="7678"/>
                    <a:pt x="1939" y="8065"/>
                  </a:cubicBezTo>
                  <a:cubicBezTo>
                    <a:pt x="2046" y="8133"/>
                    <a:pt x="2201" y="8162"/>
                    <a:pt x="2385" y="8162"/>
                  </a:cubicBezTo>
                  <a:cubicBezTo>
                    <a:pt x="3260" y="8162"/>
                    <a:pt x="4786" y="7491"/>
                    <a:pt x="4901" y="7042"/>
                  </a:cubicBezTo>
                  <a:cubicBezTo>
                    <a:pt x="5041" y="6499"/>
                    <a:pt x="3552" y="1164"/>
                    <a:pt x="3009" y="590"/>
                  </a:cubicBezTo>
                  <a:cubicBezTo>
                    <a:pt x="2544" y="78"/>
                    <a:pt x="2125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2907248" y="2749087"/>
              <a:ext cx="13852" cy="15728"/>
            </a:xfrm>
            <a:custGeom>
              <a:rect b="b" l="l" r="r" t="t"/>
              <a:pathLst>
                <a:path extrusionOk="0" h="176" w="155">
                  <a:moveTo>
                    <a:pt x="70" y="0"/>
                  </a:moveTo>
                  <a:cubicBezTo>
                    <a:pt x="52" y="0"/>
                    <a:pt x="34" y="6"/>
                    <a:pt x="16" y="25"/>
                  </a:cubicBezTo>
                  <a:cubicBezTo>
                    <a:pt x="0" y="56"/>
                    <a:pt x="0" y="118"/>
                    <a:pt x="0" y="118"/>
                  </a:cubicBezTo>
                  <a:cubicBezTo>
                    <a:pt x="2" y="119"/>
                    <a:pt x="4" y="120"/>
                    <a:pt x="6" y="121"/>
                  </a:cubicBezTo>
                  <a:lnTo>
                    <a:pt x="6" y="121"/>
                  </a:lnTo>
                  <a:cubicBezTo>
                    <a:pt x="4" y="96"/>
                    <a:pt x="11" y="76"/>
                    <a:pt x="31" y="56"/>
                  </a:cubicBezTo>
                  <a:cubicBezTo>
                    <a:pt x="40" y="52"/>
                    <a:pt x="48" y="50"/>
                    <a:pt x="56" y="50"/>
                  </a:cubicBezTo>
                  <a:cubicBezTo>
                    <a:pt x="78" y="50"/>
                    <a:pt x="98" y="64"/>
                    <a:pt x="109" y="87"/>
                  </a:cubicBezTo>
                  <a:cubicBezTo>
                    <a:pt x="124" y="94"/>
                    <a:pt x="132" y="105"/>
                    <a:pt x="132" y="118"/>
                  </a:cubicBezTo>
                  <a:lnTo>
                    <a:pt x="132" y="118"/>
                  </a:lnTo>
                  <a:cubicBezTo>
                    <a:pt x="155" y="93"/>
                    <a:pt x="152" y="49"/>
                    <a:pt x="140" y="25"/>
                  </a:cubicBezTo>
                  <a:cubicBezTo>
                    <a:pt x="121" y="15"/>
                    <a:pt x="97" y="0"/>
                    <a:pt x="70" y="0"/>
                  </a:cubicBezTo>
                  <a:close/>
                  <a:moveTo>
                    <a:pt x="132" y="118"/>
                  </a:moveTo>
                  <a:lnTo>
                    <a:pt x="132" y="118"/>
                  </a:lnTo>
                  <a:cubicBezTo>
                    <a:pt x="126" y="125"/>
                    <a:pt x="119" y="130"/>
                    <a:pt x="109" y="133"/>
                  </a:cubicBezTo>
                  <a:cubicBezTo>
                    <a:pt x="99" y="143"/>
                    <a:pt x="88" y="147"/>
                    <a:pt x="77" y="147"/>
                  </a:cubicBezTo>
                  <a:cubicBezTo>
                    <a:pt x="53" y="147"/>
                    <a:pt x="27" y="131"/>
                    <a:pt x="6" y="121"/>
                  </a:cubicBezTo>
                  <a:lnTo>
                    <a:pt x="6" y="121"/>
                  </a:lnTo>
                  <a:cubicBezTo>
                    <a:pt x="7" y="134"/>
                    <a:pt x="10" y="148"/>
                    <a:pt x="16" y="164"/>
                  </a:cubicBezTo>
                  <a:cubicBezTo>
                    <a:pt x="24" y="172"/>
                    <a:pt x="39" y="176"/>
                    <a:pt x="57" y="176"/>
                  </a:cubicBezTo>
                  <a:cubicBezTo>
                    <a:pt x="74" y="176"/>
                    <a:pt x="93" y="172"/>
                    <a:pt x="109" y="164"/>
                  </a:cubicBezTo>
                  <a:cubicBezTo>
                    <a:pt x="125" y="148"/>
                    <a:pt x="133" y="132"/>
                    <a:pt x="13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2914129" y="281986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84" y="0"/>
                  </a:moveTo>
                  <a:cubicBezTo>
                    <a:pt x="63" y="0"/>
                    <a:pt x="40" y="8"/>
                    <a:pt x="16" y="24"/>
                  </a:cubicBezTo>
                  <a:cubicBezTo>
                    <a:pt x="1" y="70"/>
                    <a:pt x="1" y="101"/>
                    <a:pt x="1" y="148"/>
                  </a:cubicBezTo>
                  <a:cubicBezTo>
                    <a:pt x="8" y="151"/>
                    <a:pt x="15" y="155"/>
                    <a:pt x="23" y="158"/>
                  </a:cubicBezTo>
                  <a:lnTo>
                    <a:pt x="23" y="158"/>
                  </a:lnTo>
                  <a:cubicBezTo>
                    <a:pt x="21" y="155"/>
                    <a:pt x="18" y="152"/>
                    <a:pt x="16" y="148"/>
                  </a:cubicBezTo>
                  <a:cubicBezTo>
                    <a:pt x="1" y="101"/>
                    <a:pt x="1" y="70"/>
                    <a:pt x="32" y="39"/>
                  </a:cubicBezTo>
                  <a:cubicBezTo>
                    <a:pt x="40" y="35"/>
                    <a:pt x="49" y="33"/>
                    <a:pt x="57" y="33"/>
                  </a:cubicBezTo>
                  <a:cubicBezTo>
                    <a:pt x="78" y="33"/>
                    <a:pt x="98" y="48"/>
                    <a:pt x="109" y="70"/>
                  </a:cubicBezTo>
                  <a:cubicBezTo>
                    <a:pt x="156" y="101"/>
                    <a:pt x="141" y="148"/>
                    <a:pt x="109" y="163"/>
                  </a:cubicBezTo>
                  <a:lnTo>
                    <a:pt x="141" y="148"/>
                  </a:lnTo>
                  <a:cubicBezTo>
                    <a:pt x="172" y="117"/>
                    <a:pt x="172" y="70"/>
                    <a:pt x="141" y="24"/>
                  </a:cubicBezTo>
                  <a:cubicBezTo>
                    <a:pt x="125" y="8"/>
                    <a:pt x="106" y="0"/>
                    <a:pt x="84" y="0"/>
                  </a:cubicBezTo>
                  <a:close/>
                  <a:moveTo>
                    <a:pt x="23" y="158"/>
                  </a:moveTo>
                  <a:cubicBezTo>
                    <a:pt x="34" y="169"/>
                    <a:pt x="50" y="173"/>
                    <a:pt x="66" y="173"/>
                  </a:cubicBezTo>
                  <a:cubicBezTo>
                    <a:pt x="81" y="173"/>
                    <a:pt x="97" y="170"/>
                    <a:pt x="109" y="163"/>
                  </a:cubicBezTo>
                  <a:lnTo>
                    <a:pt x="109" y="163"/>
                  </a:lnTo>
                  <a:cubicBezTo>
                    <a:pt x="100" y="168"/>
                    <a:pt x="90" y="170"/>
                    <a:pt x="79" y="170"/>
                  </a:cubicBezTo>
                  <a:cubicBezTo>
                    <a:pt x="61" y="170"/>
                    <a:pt x="41" y="165"/>
                    <a:pt x="23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2921099" y="2892786"/>
              <a:ext cx="16711" cy="15013"/>
            </a:xfrm>
            <a:custGeom>
              <a:rect b="b" l="l" r="r" t="t"/>
              <a:pathLst>
                <a:path extrusionOk="0" h="168" w="187">
                  <a:moveTo>
                    <a:pt x="15" y="46"/>
                  </a:moveTo>
                  <a:cubicBezTo>
                    <a:pt x="0" y="62"/>
                    <a:pt x="1" y="108"/>
                    <a:pt x="16" y="138"/>
                  </a:cubicBezTo>
                  <a:cubicBezTo>
                    <a:pt x="4" y="114"/>
                    <a:pt x="1" y="71"/>
                    <a:pt x="15" y="46"/>
                  </a:cubicBezTo>
                  <a:close/>
                  <a:moveTo>
                    <a:pt x="98" y="0"/>
                  </a:moveTo>
                  <a:cubicBezTo>
                    <a:pt x="77" y="0"/>
                    <a:pt x="52" y="9"/>
                    <a:pt x="31" y="30"/>
                  </a:cubicBezTo>
                  <a:cubicBezTo>
                    <a:pt x="25" y="33"/>
                    <a:pt x="19" y="39"/>
                    <a:pt x="15" y="46"/>
                  </a:cubicBezTo>
                  <a:lnTo>
                    <a:pt x="15" y="46"/>
                  </a:lnTo>
                  <a:cubicBezTo>
                    <a:pt x="16" y="46"/>
                    <a:pt x="16" y="45"/>
                    <a:pt x="16" y="45"/>
                  </a:cubicBezTo>
                  <a:cubicBezTo>
                    <a:pt x="39" y="37"/>
                    <a:pt x="59" y="34"/>
                    <a:pt x="74" y="34"/>
                  </a:cubicBezTo>
                  <a:cubicBezTo>
                    <a:pt x="90" y="34"/>
                    <a:pt x="101" y="37"/>
                    <a:pt x="109" y="45"/>
                  </a:cubicBezTo>
                  <a:cubicBezTo>
                    <a:pt x="140" y="76"/>
                    <a:pt x="140" y="123"/>
                    <a:pt x="109" y="138"/>
                  </a:cubicBezTo>
                  <a:cubicBezTo>
                    <a:pt x="101" y="146"/>
                    <a:pt x="90" y="150"/>
                    <a:pt x="74" y="150"/>
                  </a:cubicBezTo>
                  <a:cubicBezTo>
                    <a:pt x="59" y="150"/>
                    <a:pt x="39" y="146"/>
                    <a:pt x="16" y="138"/>
                  </a:cubicBezTo>
                  <a:lnTo>
                    <a:pt x="16" y="138"/>
                  </a:lnTo>
                  <a:cubicBezTo>
                    <a:pt x="48" y="149"/>
                    <a:pt x="73" y="167"/>
                    <a:pt x="100" y="167"/>
                  </a:cubicBezTo>
                  <a:cubicBezTo>
                    <a:pt x="113" y="167"/>
                    <a:pt x="126" y="163"/>
                    <a:pt x="140" y="154"/>
                  </a:cubicBezTo>
                  <a:cubicBezTo>
                    <a:pt x="140" y="138"/>
                    <a:pt x="156" y="138"/>
                    <a:pt x="156" y="138"/>
                  </a:cubicBezTo>
                  <a:cubicBezTo>
                    <a:pt x="171" y="123"/>
                    <a:pt x="187" y="61"/>
                    <a:pt x="156" y="30"/>
                  </a:cubicBezTo>
                  <a:cubicBezTo>
                    <a:pt x="147" y="13"/>
                    <a:pt x="125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2934951" y="2963921"/>
              <a:ext cx="16711" cy="15460"/>
            </a:xfrm>
            <a:custGeom>
              <a:rect b="b" l="l" r="r" t="t"/>
              <a:pathLst>
                <a:path extrusionOk="0" h="173" w="187">
                  <a:moveTo>
                    <a:pt x="90" y="0"/>
                  </a:moveTo>
                  <a:cubicBezTo>
                    <a:pt x="70" y="0"/>
                    <a:pt x="50" y="6"/>
                    <a:pt x="32" y="25"/>
                  </a:cubicBezTo>
                  <a:cubicBezTo>
                    <a:pt x="1" y="56"/>
                    <a:pt x="1" y="102"/>
                    <a:pt x="16" y="133"/>
                  </a:cubicBezTo>
                  <a:cubicBezTo>
                    <a:pt x="20" y="136"/>
                    <a:pt x="24" y="139"/>
                    <a:pt x="28" y="141"/>
                  </a:cubicBezTo>
                  <a:lnTo>
                    <a:pt x="28" y="141"/>
                  </a:lnTo>
                  <a:cubicBezTo>
                    <a:pt x="16" y="113"/>
                    <a:pt x="20" y="84"/>
                    <a:pt x="63" y="56"/>
                  </a:cubicBezTo>
                  <a:cubicBezTo>
                    <a:pt x="67" y="52"/>
                    <a:pt x="72" y="50"/>
                    <a:pt x="78" y="50"/>
                  </a:cubicBezTo>
                  <a:cubicBezTo>
                    <a:pt x="95" y="50"/>
                    <a:pt x="117" y="64"/>
                    <a:pt x="140" y="87"/>
                  </a:cubicBezTo>
                  <a:cubicBezTo>
                    <a:pt x="152" y="99"/>
                    <a:pt x="155" y="121"/>
                    <a:pt x="148" y="137"/>
                  </a:cubicBezTo>
                  <a:lnTo>
                    <a:pt x="148" y="137"/>
                  </a:lnTo>
                  <a:cubicBezTo>
                    <a:pt x="152" y="133"/>
                    <a:pt x="156" y="133"/>
                    <a:pt x="156" y="133"/>
                  </a:cubicBezTo>
                  <a:cubicBezTo>
                    <a:pt x="171" y="118"/>
                    <a:pt x="187" y="56"/>
                    <a:pt x="156" y="25"/>
                  </a:cubicBezTo>
                  <a:cubicBezTo>
                    <a:pt x="146" y="15"/>
                    <a:pt x="120" y="0"/>
                    <a:pt x="90" y="0"/>
                  </a:cubicBezTo>
                  <a:close/>
                  <a:moveTo>
                    <a:pt x="148" y="137"/>
                  </a:moveTo>
                  <a:cubicBezTo>
                    <a:pt x="146" y="139"/>
                    <a:pt x="144" y="142"/>
                    <a:pt x="143" y="146"/>
                  </a:cubicBezTo>
                  <a:lnTo>
                    <a:pt x="143" y="146"/>
                  </a:lnTo>
                  <a:cubicBezTo>
                    <a:pt x="145" y="143"/>
                    <a:pt x="147" y="140"/>
                    <a:pt x="148" y="137"/>
                  </a:cubicBezTo>
                  <a:close/>
                  <a:moveTo>
                    <a:pt x="28" y="141"/>
                  </a:moveTo>
                  <a:cubicBezTo>
                    <a:pt x="29" y="144"/>
                    <a:pt x="30" y="146"/>
                    <a:pt x="32" y="149"/>
                  </a:cubicBezTo>
                  <a:cubicBezTo>
                    <a:pt x="47" y="164"/>
                    <a:pt x="63" y="172"/>
                    <a:pt x="80" y="172"/>
                  </a:cubicBezTo>
                  <a:cubicBezTo>
                    <a:pt x="85" y="172"/>
                    <a:pt x="91" y="171"/>
                    <a:pt x="96" y="170"/>
                  </a:cubicBezTo>
                  <a:lnTo>
                    <a:pt x="96" y="170"/>
                  </a:lnTo>
                  <a:cubicBezTo>
                    <a:pt x="99" y="170"/>
                    <a:pt x="102" y="170"/>
                    <a:pt x="105" y="170"/>
                  </a:cubicBezTo>
                  <a:cubicBezTo>
                    <a:pt x="116" y="170"/>
                    <a:pt x="128" y="168"/>
                    <a:pt x="140" y="164"/>
                  </a:cubicBezTo>
                  <a:cubicBezTo>
                    <a:pt x="140" y="156"/>
                    <a:pt x="141" y="150"/>
                    <a:pt x="143" y="146"/>
                  </a:cubicBezTo>
                  <a:lnTo>
                    <a:pt x="143" y="146"/>
                  </a:lnTo>
                  <a:cubicBezTo>
                    <a:pt x="142" y="147"/>
                    <a:pt x="141" y="148"/>
                    <a:pt x="140" y="149"/>
                  </a:cubicBezTo>
                  <a:cubicBezTo>
                    <a:pt x="124" y="160"/>
                    <a:pt x="110" y="167"/>
                    <a:pt x="96" y="170"/>
                  </a:cubicBezTo>
                  <a:lnTo>
                    <a:pt x="96" y="170"/>
                  </a:lnTo>
                  <a:cubicBezTo>
                    <a:pt x="74" y="168"/>
                    <a:pt x="53" y="157"/>
                    <a:pt x="28" y="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2947641" y="3032285"/>
              <a:ext cx="16533" cy="16354"/>
            </a:xfrm>
            <a:custGeom>
              <a:rect b="b" l="l" r="r" t="t"/>
              <a:pathLst>
                <a:path extrusionOk="0" h="183" w="185">
                  <a:moveTo>
                    <a:pt x="97" y="0"/>
                  </a:moveTo>
                  <a:cubicBezTo>
                    <a:pt x="76" y="0"/>
                    <a:pt x="52" y="12"/>
                    <a:pt x="29" y="35"/>
                  </a:cubicBezTo>
                  <a:cubicBezTo>
                    <a:pt x="7" y="57"/>
                    <a:pt x="1" y="88"/>
                    <a:pt x="5" y="109"/>
                  </a:cubicBezTo>
                  <a:lnTo>
                    <a:pt x="5" y="109"/>
                  </a:lnTo>
                  <a:cubicBezTo>
                    <a:pt x="7" y="95"/>
                    <a:pt x="15" y="80"/>
                    <a:pt x="29" y="66"/>
                  </a:cubicBezTo>
                  <a:cubicBezTo>
                    <a:pt x="33" y="62"/>
                    <a:pt x="40" y="60"/>
                    <a:pt x="47" y="60"/>
                  </a:cubicBezTo>
                  <a:cubicBezTo>
                    <a:pt x="67" y="60"/>
                    <a:pt x="95" y="75"/>
                    <a:pt x="107" y="97"/>
                  </a:cubicBezTo>
                  <a:cubicBezTo>
                    <a:pt x="122" y="113"/>
                    <a:pt x="122" y="144"/>
                    <a:pt x="107" y="159"/>
                  </a:cubicBezTo>
                  <a:cubicBezTo>
                    <a:pt x="102" y="169"/>
                    <a:pt x="93" y="176"/>
                    <a:pt x="83" y="180"/>
                  </a:cubicBezTo>
                  <a:lnTo>
                    <a:pt x="83" y="180"/>
                  </a:lnTo>
                  <a:cubicBezTo>
                    <a:pt x="54" y="176"/>
                    <a:pt x="24" y="159"/>
                    <a:pt x="14" y="128"/>
                  </a:cubicBezTo>
                  <a:cubicBezTo>
                    <a:pt x="9" y="124"/>
                    <a:pt x="6" y="117"/>
                    <a:pt x="5" y="109"/>
                  </a:cubicBezTo>
                  <a:lnTo>
                    <a:pt x="5" y="109"/>
                  </a:lnTo>
                  <a:cubicBezTo>
                    <a:pt x="1" y="126"/>
                    <a:pt x="5" y="142"/>
                    <a:pt x="14" y="159"/>
                  </a:cubicBezTo>
                  <a:cubicBezTo>
                    <a:pt x="29" y="175"/>
                    <a:pt x="49" y="183"/>
                    <a:pt x="66" y="183"/>
                  </a:cubicBezTo>
                  <a:cubicBezTo>
                    <a:pt x="72" y="183"/>
                    <a:pt x="78" y="182"/>
                    <a:pt x="83" y="180"/>
                  </a:cubicBezTo>
                  <a:lnTo>
                    <a:pt x="83" y="180"/>
                  </a:lnTo>
                  <a:cubicBezTo>
                    <a:pt x="87" y="180"/>
                    <a:pt x="91" y="181"/>
                    <a:pt x="94" y="181"/>
                  </a:cubicBezTo>
                  <a:cubicBezTo>
                    <a:pt x="105" y="181"/>
                    <a:pt x="114" y="179"/>
                    <a:pt x="122" y="175"/>
                  </a:cubicBezTo>
                  <a:lnTo>
                    <a:pt x="153" y="144"/>
                  </a:lnTo>
                  <a:cubicBezTo>
                    <a:pt x="184" y="128"/>
                    <a:pt x="184" y="66"/>
                    <a:pt x="153" y="35"/>
                  </a:cubicBezTo>
                  <a:cubicBezTo>
                    <a:pt x="138" y="12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2958543" y="3096985"/>
              <a:ext cx="18052" cy="14924"/>
            </a:xfrm>
            <a:custGeom>
              <a:rect b="b" l="l" r="r" t="t"/>
              <a:pathLst>
                <a:path extrusionOk="0" h="167" w="202">
                  <a:moveTo>
                    <a:pt x="116" y="0"/>
                  </a:moveTo>
                  <a:cubicBezTo>
                    <a:pt x="99" y="0"/>
                    <a:pt x="81" y="6"/>
                    <a:pt x="62" y="25"/>
                  </a:cubicBezTo>
                  <a:cubicBezTo>
                    <a:pt x="60" y="29"/>
                    <a:pt x="57" y="33"/>
                    <a:pt x="55" y="37"/>
                  </a:cubicBezTo>
                  <a:lnTo>
                    <a:pt x="55" y="37"/>
                  </a:lnTo>
                  <a:cubicBezTo>
                    <a:pt x="64" y="33"/>
                    <a:pt x="75" y="31"/>
                    <a:pt x="85" y="31"/>
                  </a:cubicBezTo>
                  <a:cubicBezTo>
                    <a:pt x="108" y="31"/>
                    <a:pt x="130" y="42"/>
                    <a:pt x="140" y="71"/>
                  </a:cubicBezTo>
                  <a:cubicBezTo>
                    <a:pt x="155" y="87"/>
                    <a:pt x="155" y="118"/>
                    <a:pt x="140" y="149"/>
                  </a:cubicBezTo>
                  <a:cubicBezTo>
                    <a:pt x="138" y="151"/>
                    <a:pt x="135" y="153"/>
                    <a:pt x="133" y="155"/>
                  </a:cubicBezTo>
                  <a:lnTo>
                    <a:pt x="133" y="155"/>
                  </a:lnTo>
                  <a:cubicBezTo>
                    <a:pt x="141" y="154"/>
                    <a:pt x="149" y="152"/>
                    <a:pt x="155" y="149"/>
                  </a:cubicBezTo>
                  <a:cubicBezTo>
                    <a:pt x="202" y="118"/>
                    <a:pt x="202" y="71"/>
                    <a:pt x="186" y="25"/>
                  </a:cubicBezTo>
                  <a:cubicBezTo>
                    <a:pt x="167" y="15"/>
                    <a:pt x="143" y="0"/>
                    <a:pt x="116" y="0"/>
                  </a:cubicBezTo>
                  <a:close/>
                  <a:moveTo>
                    <a:pt x="55" y="37"/>
                  </a:moveTo>
                  <a:cubicBezTo>
                    <a:pt x="52" y="38"/>
                    <a:pt x="49" y="39"/>
                    <a:pt x="47" y="40"/>
                  </a:cubicBezTo>
                  <a:cubicBezTo>
                    <a:pt x="0" y="71"/>
                    <a:pt x="0" y="102"/>
                    <a:pt x="31" y="149"/>
                  </a:cubicBezTo>
                  <a:cubicBezTo>
                    <a:pt x="49" y="158"/>
                    <a:pt x="72" y="167"/>
                    <a:pt x="95" y="167"/>
                  </a:cubicBezTo>
                  <a:cubicBezTo>
                    <a:pt x="108" y="167"/>
                    <a:pt x="121" y="163"/>
                    <a:pt x="133" y="155"/>
                  </a:cubicBezTo>
                  <a:lnTo>
                    <a:pt x="133" y="155"/>
                  </a:lnTo>
                  <a:cubicBezTo>
                    <a:pt x="131" y="155"/>
                    <a:pt x="129" y="155"/>
                    <a:pt x="128" y="155"/>
                  </a:cubicBezTo>
                  <a:cubicBezTo>
                    <a:pt x="100" y="155"/>
                    <a:pt x="69" y="140"/>
                    <a:pt x="47" y="118"/>
                  </a:cubicBezTo>
                  <a:cubicBezTo>
                    <a:pt x="33" y="104"/>
                    <a:pt x="31" y="77"/>
                    <a:pt x="55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2976506" y="3159273"/>
              <a:ext cx="15371" cy="14835"/>
            </a:xfrm>
            <a:custGeom>
              <a:rect b="b" l="l" r="r" t="t"/>
              <a:pathLst>
                <a:path extrusionOk="0" h="166" w="172">
                  <a:moveTo>
                    <a:pt x="90" y="1"/>
                  </a:moveTo>
                  <a:cubicBezTo>
                    <a:pt x="71" y="1"/>
                    <a:pt x="50" y="7"/>
                    <a:pt x="32" y="26"/>
                  </a:cubicBezTo>
                  <a:cubicBezTo>
                    <a:pt x="1" y="72"/>
                    <a:pt x="1" y="103"/>
                    <a:pt x="16" y="119"/>
                  </a:cubicBezTo>
                  <a:cubicBezTo>
                    <a:pt x="27" y="125"/>
                    <a:pt x="36" y="132"/>
                    <a:pt x="45" y="137"/>
                  </a:cubicBezTo>
                  <a:lnTo>
                    <a:pt x="45" y="137"/>
                  </a:lnTo>
                  <a:cubicBezTo>
                    <a:pt x="41" y="131"/>
                    <a:pt x="36" y="125"/>
                    <a:pt x="32" y="119"/>
                  </a:cubicBezTo>
                  <a:cubicBezTo>
                    <a:pt x="16" y="103"/>
                    <a:pt x="16" y="72"/>
                    <a:pt x="32" y="41"/>
                  </a:cubicBezTo>
                  <a:cubicBezTo>
                    <a:pt x="55" y="33"/>
                    <a:pt x="75" y="29"/>
                    <a:pt x="92" y="29"/>
                  </a:cubicBezTo>
                  <a:cubicBezTo>
                    <a:pt x="109" y="29"/>
                    <a:pt x="125" y="33"/>
                    <a:pt x="140" y="41"/>
                  </a:cubicBezTo>
                  <a:cubicBezTo>
                    <a:pt x="156" y="88"/>
                    <a:pt x="156" y="119"/>
                    <a:pt x="140" y="150"/>
                  </a:cubicBezTo>
                  <a:cubicBezTo>
                    <a:pt x="171" y="119"/>
                    <a:pt x="171" y="72"/>
                    <a:pt x="156" y="26"/>
                  </a:cubicBezTo>
                  <a:cubicBezTo>
                    <a:pt x="147" y="16"/>
                    <a:pt x="120" y="1"/>
                    <a:pt x="90" y="1"/>
                  </a:cubicBezTo>
                  <a:close/>
                  <a:moveTo>
                    <a:pt x="140" y="150"/>
                  </a:moveTo>
                  <a:cubicBezTo>
                    <a:pt x="126" y="150"/>
                    <a:pt x="118" y="153"/>
                    <a:pt x="117" y="155"/>
                  </a:cubicBezTo>
                  <a:lnTo>
                    <a:pt x="117" y="155"/>
                  </a:lnTo>
                  <a:cubicBezTo>
                    <a:pt x="125" y="154"/>
                    <a:pt x="132" y="152"/>
                    <a:pt x="140" y="150"/>
                  </a:cubicBezTo>
                  <a:lnTo>
                    <a:pt x="140" y="150"/>
                  </a:lnTo>
                  <a:cubicBezTo>
                    <a:pt x="140" y="150"/>
                    <a:pt x="140" y="150"/>
                    <a:pt x="140" y="150"/>
                  </a:cubicBezTo>
                  <a:close/>
                  <a:moveTo>
                    <a:pt x="45" y="137"/>
                  </a:moveTo>
                  <a:cubicBezTo>
                    <a:pt x="61" y="155"/>
                    <a:pt x="77" y="166"/>
                    <a:pt x="96" y="166"/>
                  </a:cubicBezTo>
                  <a:cubicBezTo>
                    <a:pt x="109" y="166"/>
                    <a:pt x="124" y="161"/>
                    <a:pt x="140" y="150"/>
                  </a:cubicBezTo>
                  <a:lnTo>
                    <a:pt x="140" y="150"/>
                  </a:lnTo>
                  <a:cubicBezTo>
                    <a:pt x="130" y="155"/>
                    <a:pt x="123" y="157"/>
                    <a:pt x="120" y="157"/>
                  </a:cubicBezTo>
                  <a:cubicBezTo>
                    <a:pt x="118" y="157"/>
                    <a:pt x="117" y="156"/>
                    <a:pt x="117" y="155"/>
                  </a:cubicBezTo>
                  <a:lnTo>
                    <a:pt x="117" y="155"/>
                  </a:lnTo>
                  <a:cubicBezTo>
                    <a:pt x="113" y="155"/>
                    <a:pt x="110" y="156"/>
                    <a:pt x="106" y="156"/>
                  </a:cubicBezTo>
                  <a:cubicBezTo>
                    <a:pt x="85" y="156"/>
                    <a:pt x="66" y="149"/>
                    <a:pt x="45" y="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2993128" y="3220756"/>
              <a:ext cx="16801" cy="16175"/>
            </a:xfrm>
            <a:custGeom>
              <a:rect b="b" l="l" r="r" t="t"/>
              <a:pathLst>
                <a:path extrusionOk="0" h="181" w="188">
                  <a:moveTo>
                    <a:pt x="92" y="33"/>
                  </a:moveTo>
                  <a:cubicBezTo>
                    <a:pt x="106" y="33"/>
                    <a:pt x="118" y="38"/>
                    <a:pt x="125" y="51"/>
                  </a:cubicBezTo>
                  <a:cubicBezTo>
                    <a:pt x="141" y="98"/>
                    <a:pt x="141" y="129"/>
                    <a:pt x="125" y="160"/>
                  </a:cubicBezTo>
                  <a:cubicBezTo>
                    <a:pt x="108" y="165"/>
                    <a:pt x="93" y="169"/>
                    <a:pt x="80" y="169"/>
                  </a:cubicBezTo>
                  <a:cubicBezTo>
                    <a:pt x="58" y="169"/>
                    <a:pt x="42" y="158"/>
                    <a:pt x="32" y="129"/>
                  </a:cubicBezTo>
                  <a:cubicBezTo>
                    <a:pt x="1" y="113"/>
                    <a:pt x="1" y="82"/>
                    <a:pt x="32" y="51"/>
                  </a:cubicBezTo>
                  <a:cubicBezTo>
                    <a:pt x="50" y="42"/>
                    <a:pt x="73" y="33"/>
                    <a:pt x="92" y="33"/>
                  </a:cubicBezTo>
                  <a:close/>
                  <a:moveTo>
                    <a:pt x="92" y="1"/>
                  </a:moveTo>
                  <a:cubicBezTo>
                    <a:pt x="71" y="1"/>
                    <a:pt x="47" y="12"/>
                    <a:pt x="32" y="35"/>
                  </a:cubicBezTo>
                  <a:cubicBezTo>
                    <a:pt x="1" y="51"/>
                    <a:pt x="1" y="98"/>
                    <a:pt x="1" y="129"/>
                  </a:cubicBezTo>
                  <a:cubicBezTo>
                    <a:pt x="24" y="163"/>
                    <a:pt x="56" y="181"/>
                    <a:pt x="90" y="181"/>
                  </a:cubicBezTo>
                  <a:cubicBezTo>
                    <a:pt x="102" y="181"/>
                    <a:pt x="113" y="179"/>
                    <a:pt x="125" y="175"/>
                  </a:cubicBezTo>
                  <a:lnTo>
                    <a:pt x="141" y="160"/>
                  </a:lnTo>
                  <a:cubicBezTo>
                    <a:pt x="187" y="129"/>
                    <a:pt x="187" y="82"/>
                    <a:pt x="141" y="35"/>
                  </a:cubicBezTo>
                  <a:cubicBezTo>
                    <a:pt x="133" y="12"/>
                    <a:pt x="11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3007337" y="3277235"/>
              <a:ext cx="17784" cy="15460"/>
            </a:xfrm>
            <a:custGeom>
              <a:rect b="b" l="l" r="r" t="t"/>
              <a:pathLst>
                <a:path extrusionOk="0" h="173" w="199">
                  <a:moveTo>
                    <a:pt x="104" y="1"/>
                  </a:moveTo>
                  <a:cubicBezTo>
                    <a:pt x="82" y="1"/>
                    <a:pt x="59" y="8"/>
                    <a:pt x="44" y="24"/>
                  </a:cubicBezTo>
                  <a:cubicBezTo>
                    <a:pt x="15" y="52"/>
                    <a:pt x="4" y="75"/>
                    <a:pt x="7" y="91"/>
                  </a:cubicBezTo>
                  <a:lnTo>
                    <a:pt x="7" y="91"/>
                  </a:lnTo>
                  <a:cubicBezTo>
                    <a:pt x="10" y="83"/>
                    <a:pt x="17" y="76"/>
                    <a:pt x="28" y="70"/>
                  </a:cubicBezTo>
                  <a:cubicBezTo>
                    <a:pt x="44" y="55"/>
                    <a:pt x="63" y="47"/>
                    <a:pt x="80" y="47"/>
                  </a:cubicBezTo>
                  <a:cubicBezTo>
                    <a:pt x="98" y="47"/>
                    <a:pt x="113" y="55"/>
                    <a:pt x="121" y="70"/>
                  </a:cubicBezTo>
                  <a:cubicBezTo>
                    <a:pt x="137" y="101"/>
                    <a:pt x="137" y="132"/>
                    <a:pt x="121" y="163"/>
                  </a:cubicBezTo>
                  <a:cubicBezTo>
                    <a:pt x="111" y="167"/>
                    <a:pt x="101" y="170"/>
                    <a:pt x="92" y="171"/>
                  </a:cubicBezTo>
                  <a:lnTo>
                    <a:pt x="92" y="171"/>
                  </a:lnTo>
                  <a:cubicBezTo>
                    <a:pt x="113" y="171"/>
                    <a:pt x="137" y="163"/>
                    <a:pt x="152" y="148"/>
                  </a:cubicBezTo>
                  <a:cubicBezTo>
                    <a:pt x="199" y="117"/>
                    <a:pt x="199" y="70"/>
                    <a:pt x="152" y="24"/>
                  </a:cubicBezTo>
                  <a:cubicBezTo>
                    <a:pt x="144" y="8"/>
                    <a:pt x="125" y="1"/>
                    <a:pt x="104" y="1"/>
                  </a:cubicBezTo>
                  <a:close/>
                  <a:moveTo>
                    <a:pt x="7" y="91"/>
                  </a:moveTo>
                  <a:cubicBezTo>
                    <a:pt x="1" y="106"/>
                    <a:pt x="8" y="122"/>
                    <a:pt x="28" y="132"/>
                  </a:cubicBezTo>
                  <a:cubicBezTo>
                    <a:pt x="38" y="162"/>
                    <a:pt x="54" y="173"/>
                    <a:pt x="76" y="173"/>
                  </a:cubicBezTo>
                  <a:cubicBezTo>
                    <a:pt x="81" y="173"/>
                    <a:pt x="87" y="172"/>
                    <a:pt x="92" y="171"/>
                  </a:cubicBezTo>
                  <a:lnTo>
                    <a:pt x="92" y="171"/>
                  </a:lnTo>
                  <a:cubicBezTo>
                    <a:pt x="92" y="171"/>
                    <a:pt x="92" y="171"/>
                    <a:pt x="92" y="171"/>
                  </a:cubicBezTo>
                  <a:cubicBezTo>
                    <a:pt x="71" y="171"/>
                    <a:pt x="51" y="163"/>
                    <a:pt x="44" y="148"/>
                  </a:cubicBezTo>
                  <a:lnTo>
                    <a:pt x="28" y="117"/>
                  </a:lnTo>
                  <a:cubicBezTo>
                    <a:pt x="16" y="111"/>
                    <a:pt x="8" y="102"/>
                    <a:pt x="7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3026550" y="3336305"/>
              <a:ext cx="17962" cy="15013"/>
            </a:xfrm>
            <a:custGeom>
              <a:rect b="b" l="l" r="r" t="t"/>
              <a:pathLst>
                <a:path extrusionOk="0" h="168" w="201">
                  <a:moveTo>
                    <a:pt x="25" y="42"/>
                  </a:moveTo>
                  <a:cubicBezTo>
                    <a:pt x="22" y="43"/>
                    <a:pt x="18" y="44"/>
                    <a:pt x="15" y="45"/>
                  </a:cubicBezTo>
                  <a:cubicBezTo>
                    <a:pt x="3" y="57"/>
                    <a:pt x="0" y="86"/>
                    <a:pt x="6" y="106"/>
                  </a:cubicBezTo>
                  <a:lnTo>
                    <a:pt x="6" y="106"/>
                  </a:lnTo>
                  <a:cubicBezTo>
                    <a:pt x="4" y="83"/>
                    <a:pt x="8" y="58"/>
                    <a:pt x="25" y="42"/>
                  </a:cubicBezTo>
                  <a:close/>
                  <a:moveTo>
                    <a:pt x="100" y="0"/>
                  </a:moveTo>
                  <a:cubicBezTo>
                    <a:pt x="80" y="0"/>
                    <a:pt x="60" y="9"/>
                    <a:pt x="46" y="30"/>
                  </a:cubicBezTo>
                  <a:cubicBezTo>
                    <a:pt x="37" y="33"/>
                    <a:pt x="31" y="37"/>
                    <a:pt x="25" y="42"/>
                  </a:cubicBezTo>
                  <a:lnTo>
                    <a:pt x="25" y="42"/>
                  </a:lnTo>
                  <a:cubicBezTo>
                    <a:pt x="44" y="36"/>
                    <a:pt x="60" y="34"/>
                    <a:pt x="75" y="34"/>
                  </a:cubicBezTo>
                  <a:cubicBezTo>
                    <a:pt x="92" y="34"/>
                    <a:pt x="108" y="38"/>
                    <a:pt x="123" y="45"/>
                  </a:cubicBezTo>
                  <a:cubicBezTo>
                    <a:pt x="139" y="76"/>
                    <a:pt x="139" y="123"/>
                    <a:pt x="123" y="138"/>
                  </a:cubicBezTo>
                  <a:cubicBezTo>
                    <a:pt x="110" y="145"/>
                    <a:pt x="98" y="149"/>
                    <a:pt x="84" y="149"/>
                  </a:cubicBezTo>
                  <a:cubicBezTo>
                    <a:pt x="64" y="149"/>
                    <a:pt x="42" y="141"/>
                    <a:pt x="15" y="123"/>
                  </a:cubicBezTo>
                  <a:cubicBezTo>
                    <a:pt x="11" y="119"/>
                    <a:pt x="8" y="113"/>
                    <a:pt x="6" y="106"/>
                  </a:cubicBezTo>
                  <a:lnTo>
                    <a:pt x="6" y="106"/>
                  </a:lnTo>
                  <a:cubicBezTo>
                    <a:pt x="7" y="118"/>
                    <a:pt x="10" y="130"/>
                    <a:pt x="15" y="138"/>
                  </a:cubicBezTo>
                  <a:cubicBezTo>
                    <a:pt x="47" y="149"/>
                    <a:pt x="72" y="167"/>
                    <a:pt x="99" y="167"/>
                  </a:cubicBezTo>
                  <a:cubicBezTo>
                    <a:pt x="111" y="167"/>
                    <a:pt x="124" y="163"/>
                    <a:pt x="139" y="154"/>
                  </a:cubicBezTo>
                  <a:cubicBezTo>
                    <a:pt x="139" y="138"/>
                    <a:pt x="154" y="138"/>
                    <a:pt x="154" y="138"/>
                  </a:cubicBezTo>
                  <a:cubicBezTo>
                    <a:pt x="170" y="123"/>
                    <a:pt x="201" y="61"/>
                    <a:pt x="154" y="30"/>
                  </a:cubicBezTo>
                  <a:cubicBezTo>
                    <a:pt x="146" y="13"/>
                    <a:pt x="123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2882315" y="2723529"/>
              <a:ext cx="135924" cy="643160"/>
            </a:xfrm>
            <a:custGeom>
              <a:rect b="b" l="l" r="r" t="t"/>
              <a:pathLst>
                <a:path extrusionOk="0" h="7197" w="1521">
                  <a:moveTo>
                    <a:pt x="0" y="1"/>
                  </a:moveTo>
                  <a:cubicBezTo>
                    <a:pt x="31" y="621"/>
                    <a:pt x="78" y="1226"/>
                    <a:pt x="186" y="1846"/>
                  </a:cubicBezTo>
                  <a:cubicBezTo>
                    <a:pt x="279" y="2436"/>
                    <a:pt x="388" y="3056"/>
                    <a:pt x="512" y="3645"/>
                  </a:cubicBezTo>
                  <a:cubicBezTo>
                    <a:pt x="590" y="3940"/>
                    <a:pt x="652" y="4250"/>
                    <a:pt x="729" y="4529"/>
                  </a:cubicBezTo>
                  <a:cubicBezTo>
                    <a:pt x="807" y="4824"/>
                    <a:pt x="884" y="5134"/>
                    <a:pt x="962" y="5429"/>
                  </a:cubicBezTo>
                  <a:cubicBezTo>
                    <a:pt x="1039" y="5724"/>
                    <a:pt x="1132" y="6003"/>
                    <a:pt x="1225" y="6313"/>
                  </a:cubicBezTo>
                  <a:lnTo>
                    <a:pt x="1520" y="7197"/>
                  </a:lnTo>
                  <a:lnTo>
                    <a:pt x="1241" y="6313"/>
                  </a:lnTo>
                  <a:cubicBezTo>
                    <a:pt x="1163" y="6034"/>
                    <a:pt x="1070" y="5739"/>
                    <a:pt x="993" y="5429"/>
                  </a:cubicBezTo>
                  <a:cubicBezTo>
                    <a:pt x="915" y="5134"/>
                    <a:pt x="838" y="4840"/>
                    <a:pt x="760" y="4529"/>
                  </a:cubicBezTo>
                  <a:cubicBezTo>
                    <a:pt x="683" y="4219"/>
                    <a:pt x="621" y="3940"/>
                    <a:pt x="543" y="3645"/>
                  </a:cubicBezTo>
                  <a:cubicBezTo>
                    <a:pt x="419" y="3040"/>
                    <a:pt x="295" y="2436"/>
                    <a:pt x="202" y="1846"/>
                  </a:cubicBezTo>
                  <a:cubicBezTo>
                    <a:pt x="155" y="1536"/>
                    <a:pt x="109" y="1241"/>
                    <a:pt x="78" y="931"/>
                  </a:cubicBezTo>
                  <a:cubicBezTo>
                    <a:pt x="62" y="621"/>
                    <a:pt x="31" y="3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2997328" y="3329334"/>
              <a:ext cx="393742" cy="696868"/>
            </a:xfrm>
            <a:custGeom>
              <a:rect b="b" l="l" r="r" t="t"/>
              <a:pathLst>
                <a:path extrusionOk="0" h="7798" w="4406">
                  <a:moveTo>
                    <a:pt x="3188" y="1"/>
                  </a:moveTo>
                  <a:cubicBezTo>
                    <a:pt x="2790" y="1"/>
                    <a:pt x="1773" y="618"/>
                    <a:pt x="544" y="618"/>
                  </a:cubicBezTo>
                  <a:cubicBezTo>
                    <a:pt x="442" y="618"/>
                    <a:pt x="338" y="613"/>
                    <a:pt x="233" y="604"/>
                  </a:cubicBezTo>
                  <a:cubicBezTo>
                    <a:pt x="32" y="604"/>
                    <a:pt x="0" y="2900"/>
                    <a:pt x="94" y="3535"/>
                  </a:cubicBezTo>
                  <a:cubicBezTo>
                    <a:pt x="218" y="4280"/>
                    <a:pt x="776" y="7335"/>
                    <a:pt x="1303" y="7676"/>
                  </a:cubicBezTo>
                  <a:cubicBezTo>
                    <a:pt x="1432" y="7762"/>
                    <a:pt x="1668" y="7798"/>
                    <a:pt x="1954" y="7798"/>
                  </a:cubicBezTo>
                  <a:cubicBezTo>
                    <a:pt x="2806" y="7798"/>
                    <a:pt x="4091" y="7478"/>
                    <a:pt x="4219" y="7211"/>
                  </a:cubicBezTo>
                  <a:cubicBezTo>
                    <a:pt x="4328" y="6994"/>
                    <a:pt x="4405" y="4854"/>
                    <a:pt x="4142" y="2977"/>
                  </a:cubicBezTo>
                  <a:cubicBezTo>
                    <a:pt x="3955" y="1488"/>
                    <a:pt x="3428" y="216"/>
                    <a:pt x="3335" y="61"/>
                  </a:cubicBezTo>
                  <a:cubicBezTo>
                    <a:pt x="3305" y="19"/>
                    <a:pt x="3256" y="1"/>
                    <a:pt x="3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3045853" y="3401988"/>
              <a:ext cx="14656" cy="15639"/>
            </a:xfrm>
            <a:custGeom>
              <a:rect b="b" l="l" r="r" t="t"/>
              <a:pathLst>
                <a:path extrusionOk="0" h="175" w="164">
                  <a:moveTo>
                    <a:pt x="86" y="0"/>
                  </a:moveTo>
                  <a:cubicBezTo>
                    <a:pt x="68" y="0"/>
                    <a:pt x="48" y="7"/>
                    <a:pt x="31" y="24"/>
                  </a:cubicBezTo>
                  <a:cubicBezTo>
                    <a:pt x="16" y="70"/>
                    <a:pt x="0" y="101"/>
                    <a:pt x="0" y="148"/>
                  </a:cubicBezTo>
                  <a:cubicBezTo>
                    <a:pt x="10" y="152"/>
                    <a:pt x="20" y="157"/>
                    <a:pt x="31" y="161"/>
                  </a:cubicBezTo>
                  <a:lnTo>
                    <a:pt x="31" y="161"/>
                  </a:lnTo>
                  <a:cubicBezTo>
                    <a:pt x="31" y="116"/>
                    <a:pt x="32" y="85"/>
                    <a:pt x="78" y="70"/>
                  </a:cubicBezTo>
                  <a:cubicBezTo>
                    <a:pt x="83" y="61"/>
                    <a:pt x="90" y="57"/>
                    <a:pt x="99" y="57"/>
                  </a:cubicBezTo>
                  <a:cubicBezTo>
                    <a:pt x="119" y="57"/>
                    <a:pt x="145" y="75"/>
                    <a:pt x="155" y="86"/>
                  </a:cubicBezTo>
                  <a:cubicBezTo>
                    <a:pt x="155" y="92"/>
                    <a:pt x="155" y="103"/>
                    <a:pt x="154" y="116"/>
                  </a:cubicBezTo>
                  <a:lnTo>
                    <a:pt x="154" y="116"/>
                  </a:lnTo>
                  <a:cubicBezTo>
                    <a:pt x="163" y="92"/>
                    <a:pt x="164" y="64"/>
                    <a:pt x="155" y="39"/>
                  </a:cubicBezTo>
                  <a:cubicBezTo>
                    <a:pt x="146" y="20"/>
                    <a:pt x="117" y="0"/>
                    <a:pt x="86" y="0"/>
                  </a:cubicBezTo>
                  <a:close/>
                  <a:moveTo>
                    <a:pt x="154" y="116"/>
                  </a:moveTo>
                  <a:lnTo>
                    <a:pt x="154" y="116"/>
                  </a:lnTo>
                  <a:cubicBezTo>
                    <a:pt x="146" y="138"/>
                    <a:pt x="131" y="156"/>
                    <a:pt x="109" y="163"/>
                  </a:cubicBezTo>
                  <a:cubicBezTo>
                    <a:pt x="100" y="168"/>
                    <a:pt x="89" y="170"/>
                    <a:pt x="78" y="170"/>
                  </a:cubicBezTo>
                  <a:cubicBezTo>
                    <a:pt x="63" y="170"/>
                    <a:pt x="47" y="166"/>
                    <a:pt x="31" y="161"/>
                  </a:cubicBezTo>
                  <a:lnTo>
                    <a:pt x="31" y="161"/>
                  </a:lnTo>
                  <a:cubicBezTo>
                    <a:pt x="31" y="162"/>
                    <a:pt x="31" y="162"/>
                    <a:pt x="31" y="163"/>
                  </a:cubicBezTo>
                  <a:cubicBezTo>
                    <a:pt x="47" y="171"/>
                    <a:pt x="62" y="175"/>
                    <a:pt x="80" y="175"/>
                  </a:cubicBezTo>
                  <a:cubicBezTo>
                    <a:pt x="97" y="175"/>
                    <a:pt x="117" y="171"/>
                    <a:pt x="140" y="163"/>
                  </a:cubicBezTo>
                  <a:cubicBezTo>
                    <a:pt x="149" y="154"/>
                    <a:pt x="153" y="134"/>
                    <a:pt x="154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3048623" y="3473123"/>
              <a:ext cx="18052" cy="15103"/>
            </a:xfrm>
            <a:custGeom>
              <a:rect b="b" l="l" r="r" t="t"/>
              <a:pathLst>
                <a:path extrusionOk="0" h="169" w="202">
                  <a:moveTo>
                    <a:pt x="97" y="1"/>
                  </a:moveTo>
                  <a:cubicBezTo>
                    <a:pt x="79" y="1"/>
                    <a:pt x="60" y="6"/>
                    <a:pt x="47" y="19"/>
                  </a:cubicBezTo>
                  <a:cubicBezTo>
                    <a:pt x="26" y="39"/>
                    <a:pt x="15" y="57"/>
                    <a:pt x="12" y="73"/>
                  </a:cubicBezTo>
                  <a:lnTo>
                    <a:pt x="12" y="73"/>
                  </a:lnTo>
                  <a:cubicBezTo>
                    <a:pt x="19" y="63"/>
                    <a:pt x="30" y="55"/>
                    <a:pt x="47" y="50"/>
                  </a:cubicBezTo>
                  <a:cubicBezTo>
                    <a:pt x="78" y="50"/>
                    <a:pt x="109" y="50"/>
                    <a:pt x="124" y="65"/>
                  </a:cubicBezTo>
                  <a:cubicBezTo>
                    <a:pt x="140" y="96"/>
                    <a:pt x="140" y="143"/>
                    <a:pt x="124" y="158"/>
                  </a:cubicBezTo>
                  <a:cubicBezTo>
                    <a:pt x="123" y="159"/>
                    <a:pt x="122" y="159"/>
                    <a:pt x="121" y="159"/>
                  </a:cubicBezTo>
                  <a:lnTo>
                    <a:pt x="121" y="159"/>
                  </a:lnTo>
                  <a:cubicBezTo>
                    <a:pt x="134" y="157"/>
                    <a:pt x="146" y="152"/>
                    <a:pt x="155" y="143"/>
                  </a:cubicBezTo>
                  <a:cubicBezTo>
                    <a:pt x="186" y="127"/>
                    <a:pt x="202" y="65"/>
                    <a:pt x="155" y="19"/>
                  </a:cubicBezTo>
                  <a:cubicBezTo>
                    <a:pt x="146" y="10"/>
                    <a:pt x="122" y="1"/>
                    <a:pt x="97" y="1"/>
                  </a:cubicBezTo>
                  <a:close/>
                  <a:moveTo>
                    <a:pt x="12" y="73"/>
                  </a:moveTo>
                  <a:cubicBezTo>
                    <a:pt x="0" y="90"/>
                    <a:pt x="0" y="113"/>
                    <a:pt x="0" y="143"/>
                  </a:cubicBezTo>
                  <a:cubicBezTo>
                    <a:pt x="28" y="161"/>
                    <a:pt x="50" y="168"/>
                    <a:pt x="72" y="168"/>
                  </a:cubicBezTo>
                  <a:cubicBezTo>
                    <a:pt x="88" y="168"/>
                    <a:pt x="103" y="165"/>
                    <a:pt x="121" y="159"/>
                  </a:cubicBezTo>
                  <a:lnTo>
                    <a:pt x="121" y="159"/>
                  </a:lnTo>
                  <a:cubicBezTo>
                    <a:pt x="116" y="160"/>
                    <a:pt x="111" y="161"/>
                    <a:pt x="105" y="161"/>
                  </a:cubicBezTo>
                  <a:cubicBezTo>
                    <a:pt x="80" y="161"/>
                    <a:pt x="56" y="152"/>
                    <a:pt x="47" y="143"/>
                  </a:cubicBezTo>
                  <a:lnTo>
                    <a:pt x="47" y="127"/>
                  </a:lnTo>
                  <a:cubicBezTo>
                    <a:pt x="21" y="110"/>
                    <a:pt x="9" y="93"/>
                    <a:pt x="12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3052734" y="3546044"/>
              <a:ext cx="15371" cy="15550"/>
            </a:xfrm>
            <a:custGeom>
              <a:rect b="b" l="l" r="r" t="t"/>
              <a:pathLst>
                <a:path extrusionOk="0" h="174" w="172">
                  <a:moveTo>
                    <a:pt x="109" y="133"/>
                  </a:moveTo>
                  <a:cubicBezTo>
                    <a:pt x="109" y="149"/>
                    <a:pt x="106" y="157"/>
                    <a:pt x="104" y="157"/>
                  </a:cubicBezTo>
                  <a:cubicBezTo>
                    <a:pt x="102" y="157"/>
                    <a:pt x="102" y="149"/>
                    <a:pt x="109" y="133"/>
                  </a:cubicBezTo>
                  <a:close/>
                  <a:moveTo>
                    <a:pt x="86" y="1"/>
                  </a:moveTo>
                  <a:cubicBezTo>
                    <a:pt x="68" y="1"/>
                    <a:pt x="49" y="8"/>
                    <a:pt x="32" y="25"/>
                  </a:cubicBezTo>
                  <a:cubicBezTo>
                    <a:pt x="1" y="40"/>
                    <a:pt x="1" y="102"/>
                    <a:pt x="16" y="118"/>
                  </a:cubicBezTo>
                  <a:lnTo>
                    <a:pt x="16" y="118"/>
                  </a:lnTo>
                  <a:cubicBezTo>
                    <a:pt x="1" y="102"/>
                    <a:pt x="16" y="56"/>
                    <a:pt x="63" y="40"/>
                  </a:cubicBezTo>
                  <a:cubicBezTo>
                    <a:pt x="67" y="36"/>
                    <a:pt x="73" y="34"/>
                    <a:pt x="80" y="34"/>
                  </a:cubicBezTo>
                  <a:cubicBezTo>
                    <a:pt x="97" y="34"/>
                    <a:pt x="119" y="45"/>
                    <a:pt x="140" y="56"/>
                  </a:cubicBezTo>
                  <a:cubicBezTo>
                    <a:pt x="140" y="87"/>
                    <a:pt x="140" y="118"/>
                    <a:pt x="109" y="133"/>
                  </a:cubicBezTo>
                  <a:cubicBezTo>
                    <a:pt x="90" y="153"/>
                    <a:pt x="70" y="161"/>
                    <a:pt x="54" y="161"/>
                  </a:cubicBezTo>
                  <a:cubicBezTo>
                    <a:pt x="32" y="161"/>
                    <a:pt x="16" y="145"/>
                    <a:pt x="16" y="118"/>
                  </a:cubicBezTo>
                  <a:lnTo>
                    <a:pt x="16" y="133"/>
                  </a:lnTo>
                  <a:cubicBezTo>
                    <a:pt x="26" y="163"/>
                    <a:pt x="55" y="174"/>
                    <a:pt x="86" y="174"/>
                  </a:cubicBezTo>
                  <a:cubicBezTo>
                    <a:pt x="104" y="174"/>
                    <a:pt x="123" y="170"/>
                    <a:pt x="140" y="164"/>
                  </a:cubicBezTo>
                  <a:cubicBezTo>
                    <a:pt x="171" y="133"/>
                    <a:pt x="171" y="87"/>
                    <a:pt x="156" y="40"/>
                  </a:cubicBezTo>
                  <a:cubicBezTo>
                    <a:pt x="146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3062475" y="3618877"/>
              <a:ext cx="16711" cy="14835"/>
            </a:xfrm>
            <a:custGeom>
              <a:rect b="b" l="l" r="r" t="t"/>
              <a:pathLst>
                <a:path extrusionOk="0" h="166" w="187">
                  <a:moveTo>
                    <a:pt x="125" y="140"/>
                  </a:moveTo>
                  <a:cubicBezTo>
                    <a:pt x="125" y="148"/>
                    <a:pt x="121" y="152"/>
                    <a:pt x="119" y="152"/>
                  </a:cubicBezTo>
                  <a:cubicBezTo>
                    <a:pt x="117" y="152"/>
                    <a:pt x="117" y="148"/>
                    <a:pt x="125" y="140"/>
                  </a:cubicBezTo>
                  <a:close/>
                  <a:moveTo>
                    <a:pt x="84" y="34"/>
                  </a:moveTo>
                  <a:cubicBezTo>
                    <a:pt x="104" y="34"/>
                    <a:pt x="129" y="52"/>
                    <a:pt x="140" y="63"/>
                  </a:cubicBezTo>
                  <a:cubicBezTo>
                    <a:pt x="140" y="78"/>
                    <a:pt x="140" y="125"/>
                    <a:pt x="125" y="140"/>
                  </a:cubicBezTo>
                  <a:cubicBezTo>
                    <a:pt x="101" y="152"/>
                    <a:pt x="82" y="157"/>
                    <a:pt x="67" y="157"/>
                  </a:cubicBezTo>
                  <a:cubicBezTo>
                    <a:pt x="43" y="157"/>
                    <a:pt x="31" y="144"/>
                    <a:pt x="31" y="125"/>
                  </a:cubicBezTo>
                  <a:cubicBezTo>
                    <a:pt x="0" y="94"/>
                    <a:pt x="31" y="63"/>
                    <a:pt x="62" y="47"/>
                  </a:cubicBezTo>
                  <a:cubicBezTo>
                    <a:pt x="67" y="38"/>
                    <a:pt x="75" y="34"/>
                    <a:pt x="84" y="34"/>
                  </a:cubicBezTo>
                  <a:close/>
                  <a:moveTo>
                    <a:pt x="88" y="0"/>
                  </a:moveTo>
                  <a:cubicBezTo>
                    <a:pt x="73" y="0"/>
                    <a:pt x="58" y="5"/>
                    <a:pt x="47" y="16"/>
                  </a:cubicBezTo>
                  <a:cubicBezTo>
                    <a:pt x="0" y="47"/>
                    <a:pt x="0" y="94"/>
                    <a:pt x="31" y="140"/>
                  </a:cubicBezTo>
                  <a:cubicBezTo>
                    <a:pt x="41" y="158"/>
                    <a:pt x="66" y="166"/>
                    <a:pt x="91" y="166"/>
                  </a:cubicBezTo>
                  <a:cubicBezTo>
                    <a:pt x="109" y="166"/>
                    <a:pt x="127" y="162"/>
                    <a:pt x="140" y="156"/>
                  </a:cubicBezTo>
                  <a:cubicBezTo>
                    <a:pt x="187" y="140"/>
                    <a:pt x="187" y="78"/>
                    <a:pt x="156" y="47"/>
                  </a:cubicBezTo>
                  <a:cubicBezTo>
                    <a:pt x="146" y="17"/>
                    <a:pt x="116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3069356" y="3688135"/>
              <a:ext cx="16801" cy="14924"/>
            </a:xfrm>
            <a:custGeom>
              <a:rect b="b" l="l" r="r" t="t"/>
              <a:pathLst>
                <a:path extrusionOk="0" h="167" w="188">
                  <a:moveTo>
                    <a:pt x="89" y="1"/>
                  </a:moveTo>
                  <a:cubicBezTo>
                    <a:pt x="73" y="1"/>
                    <a:pt x="59" y="6"/>
                    <a:pt x="48" y="17"/>
                  </a:cubicBezTo>
                  <a:cubicBezTo>
                    <a:pt x="1" y="63"/>
                    <a:pt x="1" y="94"/>
                    <a:pt x="1" y="125"/>
                  </a:cubicBezTo>
                  <a:cubicBezTo>
                    <a:pt x="17" y="149"/>
                    <a:pt x="37" y="161"/>
                    <a:pt x="59" y="164"/>
                  </a:cubicBezTo>
                  <a:lnTo>
                    <a:pt x="59" y="164"/>
                  </a:lnTo>
                  <a:cubicBezTo>
                    <a:pt x="47" y="161"/>
                    <a:pt x="38" y="153"/>
                    <a:pt x="32" y="141"/>
                  </a:cubicBezTo>
                  <a:lnTo>
                    <a:pt x="32" y="125"/>
                  </a:lnTo>
                  <a:cubicBezTo>
                    <a:pt x="1" y="94"/>
                    <a:pt x="32" y="63"/>
                    <a:pt x="63" y="48"/>
                  </a:cubicBezTo>
                  <a:cubicBezTo>
                    <a:pt x="79" y="48"/>
                    <a:pt x="110" y="48"/>
                    <a:pt x="125" y="63"/>
                  </a:cubicBezTo>
                  <a:cubicBezTo>
                    <a:pt x="141" y="79"/>
                    <a:pt x="141" y="141"/>
                    <a:pt x="125" y="156"/>
                  </a:cubicBezTo>
                  <a:cubicBezTo>
                    <a:pt x="187" y="141"/>
                    <a:pt x="187" y="79"/>
                    <a:pt x="156" y="48"/>
                  </a:cubicBezTo>
                  <a:cubicBezTo>
                    <a:pt x="146" y="18"/>
                    <a:pt x="117" y="1"/>
                    <a:pt x="89" y="1"/>
                  </a:cubicBezTo>
                  <a:close/>
                  <a:moveTo>
                    <a:pt x="125" y="156"/>
                  </a:moveTo>
                  <a:cubicBezTo>
                    <a:pt x="108" y="162"/>
                    <a:pt x="91" y="166"/>
                    <a:pt x="75" y="166"/>
                  </a:cubicBezTo>
                  <a:cubicBezTo>
                    <a:pt x="69" y="166"/>
                    <a:pt x="64" y="165"/>
                    <a:pt x="59" y="164"/>
                  </a:cubicBezTo>
                  <a:lnTo>
                    <a:pt x="59" y="164"/>
                  </a:lnTo>
                  <a:cubicBezTo>
                    <a:pt x="64" y="166"/>
                    <a:pt x="69" y="166"/>
                    <a:pt x="75" y="166"/>
                  </a:cubicBezTo>
                  <a:cubicBezTo>
                    <a:pt x="89" y="166"/>
                    <a:pt x="106" y="163"/>
                    <a:pt x="125" y="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3079097" y="3752210"/>
              <a:ext cx="16711" cy="15639"/>
            </a:xfrm>
            <a:custGeom>
              <a:rect b="b" l="l" r="r" t="t"/>
              <a:pathLst>
                <a:path extrusionOk="0" h="175" w="187">
                  <a:moveTo>
                    <a:pt x="47" y="29"/>
                  </a:moveTo>
                  <a:lnTo>
                    <a:pt x="47" y="29"/>
                  </a:lnTo>
                  <a:cubicBezTo>
                    <a:pt x="16" y="44"/>
                    <a:pt x="1" y="75"/>
                    <a:pt x="16" y="106"/>
                  </a:cubicBezTo>
                  <a:cubicBezTo>
                    <a:pt x="20" y="117"/>
                    <a:pt x="25" y="127"/>
                    <a:pt x="32" y="135"/>
                  </a:cubicBezTo>
                  <a:lnTo>
                    <a:pt x="32" y="135"/>
                  </a:lnTo>
                  <a:lnTo>
                    <a:pt x="32" y="122"/>
                  </a:lnTo>
                  <a:cubicBezTo>
                    <a:pt x="16" y="106"/>
                    <a:pt x="16" y="44"/>
                    <a:pt x="47" y="29"/>
                  </a:cubicBezTo>
                  <a:close/>
                  <a:moveTo>
                    <a:pt x="109" y="1"/>
                  </a:moveTo>
                  <a:cubicBezTo>
                    <a:pt x="89" y="1"/>
                    <a:pt x="67" y="9"/>
                    <a:pt x="47" y="29"/>
                  </a:cubicBezTo>
                  <a:cubicBezTo>
                    <a:pt x="94" y="29"/>
                    <a:pt x="109" y="29"/>
                    <a:pt x="125" y="44"/>
                  </a:cubicBezTo>
                  <a:cubicBezTo>
                    <a:pt x="156" y="75"/>
                    <a:pt x="156" y="122"/>
                    <a:pt x="125" y="137"/>
                  </a:cubicBezTo>
                  <a:cubicBezTo>
                    <a:pt x="125" y="137"/>
                    <a:pt x="125" y="137"/>
                    <a:pt x="125" y="137"/>
                  </a:cubicBezTo>
                  <a:lnTo>
                    <a:pt x="125" y="137"/>
                  </a:lnTo>
                  <a:cubicBezTo>
                    <a:pt x="125" y="145"/>
                    <a:pt x="121" y="149"/>
                    <a:pt x="119" y="149"/>
                  </a:cubicBezTo>
                  <a:cubicBezTo>
                    <a:pt x="117" y="149"/>
                    <a:pt x="117" y="145"/>
                    <a:pt x="125" y="137"/>
                  </a:cubicBezTo>
                  <a:lnTo>
                    <a:pt x="125" y="137"/>
                  </a:lnTo>
                  <a:cubicBezTo>
                    <a:pt x="108" y="153"/>
                    <a:pt x="92" y="160"/>
                    <a:pt x="77" y="160"/>
                  </a:cubicBezTo>
                  <a:cubicBezTo>
                    <a:pt x="59" y="160"/>
                    <a:pt x="43" y="150"/>
                    <a:pt x="32" y="135"/>
                  </a:cubicBezTo>
                  <a:lnTo>
                    <a:pt x="32" y="135"/>
                  </a:lnTo>
                  <a:lnTo>
                    <a:pt x="32" y="137"/>
                  </a:lnTo>
                  <a:cubicBezTo>
                    <a:pt x="40" y="163"/>
                    <a:pt x="63" y="174"/>
                    <a:pt x="89" y="174"/>
                  </a:cubicBezTo>
                  <a:cubicBezTo>
                    <a:pt x="111" y="174"/>
                    <a:pt x="135" y="167"/>
                    <a:pt x="156" y="153"/>
                  </a:cubicBezTo>
                  <a:cubicBezTo>
                    <a:pt x="187" y="137"/>
                    <a:pt x="187" y="75"/>
                    <a:pt x="171" y="44"/>
                  </a:cubicBezTo>
                  <a:cubicBezTo>
                    <a:pt x="162" y="17"/>
                    <a:pt x="137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3090178" y="3816016"/>
              <a:ext cx="18141" cy="15550"/>
            </a:xfrm>
            <a:custGeom>
              <a:rect b="b" l="l" r="r" t="t"/>
              <a:pathLst>
                <a:path extrusionOk="0" h="174" w="203">
                  <a:moveTo>
                    <a:pt x="86" y="10"/>
                  </a:moveTo>
                  <a:lnTo>
                    <a:pt x="86" y="10"/>
                  </a:lnTo>
                  <a:cubicBezTo>
                    <a:pt x="73" y="13"/>
                    <a:pt x="60" y="24"/>
                    <a:pt x="47" y="44"/>
                  </a:cubicBezTo>
                  <a:cubicBezTo>
                    <a:pt x="32" y="59"/>
                    <a:pt x="1" y="106"/>
                    <a:pt x="32" y="121"/>
                  </a:cubicBezTo>
                  <a:cubicBezTo>
                    <a:pt x="47" y="145"/>
                    <a:pt x="67" y="160"/>
                    <a:pt x="87" y="164"/>
                  </a:cubicBezTo>
                  <a:lnTo>
                    <a:pt x="87" y="164"/>
                  </a:lnTo>
                  <a:cubicBezTo>
                    <a:pt x="69" y="155"/>
                    <a:pt x="54" y="141"/>
                    <a:pt x="47" y="121"/>
                  </a:cubicBezTo>
                  <a:cubicBezTo>
                    <a:pt x="32" y="90"/>
                    <a:pt x="47" y="44"/>
                    <a:pt x="63" y="28"/>
                  </a:cubicBezTo>
                  <a:cubicBezTo>
                    <a:pt x="71" y="20"/>
                    <a:pt x="79" y="14"/>
                    <a:pt x="86" y="10"/>
                  </a:cubicBezTo>
                  <a:close/>
                  <a:moveTo>
                    <a:pt x="120" y="0"/>
                  </a:moveTo>
                  <a:cubicBezTo>
                    <a:pt x="109" y="0"/>
                    <a:pt x="98" y="3"/>
                    <a:pt x="86" y="10"/>
                  </a:cubicBezTo>
                  <a:lnTo>
                    <a:pt x="86" y="10"/>
                  </a:lnTo>
                  <a:cubicBezTo>
                    <a:pt x="89" y="9"/>
                    <a:pt x="91" y="9"/>
                    <a:pt x="94" y="9"/>
                  </a:cubicBezTo>
                  <a:cubicBezTo>
                    <a:pt x="109" y="9"/>
                    <a:pt x="125" y="20"/>
                    <a:pt x="140" y="44"/>
                  </a:cubicBezTo>
                  <a:cubicBezTo>
                    <a:pt x="187" y="90"/>
                    <a:pt x="156" y="121"/>
                    <a:pt x="140" y="137"/>
                  </a:cubicBezTo>
                  <a:cubicBezTo>
                    <a:pt x="127" y="156"/>
                    <a:pt x="112" y="165"/>
                    <a:pt x="95" y="165"/>
                  </a:cubicBezTo>
                  <a:cubicBezTo>
                    <a:pt x="93" y="165"/>
                    <a:pt x="90" y="164"/>
                    <a:pt x="87" y="164"/>
                  </a:cubicBezTo>
                  <a:lnTo>
                    <a:pt x="87" y="164"/>
                  </a:lnTo>
                  <a:cubicBezTo>
                    <a:pt x="100" y="170"/>
                    <a:pt x="115" y="173"/>
                    <a:pt x="128" y="173"/>
                  </a:cubicBezTo>
                  <a:cubicBezTo>
                    <a:pt x="138" y="173"/>
                    <a:pt x="148" y="172"/>
                    <a:pt x="156" y="168"/>
                  </a:cubicBezTo>
                  <a:cubicBezTo>
                    <a:pt x="202" y="137"/>
                    <a:pt x="202" y="90"/>
                    <a:pt x="187" y="44"/>
                  </a:cubicBezTo>
                  <a:cubicBezTo>
                    <a:pt x="169" y="17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3102957" y="3878304"/>
              <a:ext cx="17784" cy="15639"/>
            </a:xfrm>
            <a:custGeom>
              <a:rect b="b" l="l" r="r" t="t"/>
              <a:pathLst>
                <a:path extrusionOk="0" h="175" w="199">
                  <a:moveTo>
                    <a:pt x="77" y="11"/>
                  </a:moveTo>
                  <a:lnTo>
                    <a:pt x="77" y="11"/>
                  </a:lnTo>
                  <a:cubicBezTo>
                    <a:pt x="69" y="14"/>
                    <a:pt x="61" y="20"/>
                    <a:pt x="53" y="32"/>
                  </a:cubicBezTo>
                  <a:lnTo>
                    <a:pt x="53" y="32"/>
                  </a:lnTo>
                  <a:cubicBezTo>
                    <a:pt x="55" y="31"/>
                    <a:pt x="57" y="30"/>
                    <a:pt x="59" y="29"/>
                  </a:cubicBezTo>
                  <a:cubicBezTo>
                    <a:pt x="64" y="21"/>
                    <a:pt x="70" y="15"/>
                    <a:pt x="77" y="11"/>
                  </a:cubicBezTo>
                  <a:close/>
                  <a:moveTo>
                    <a:pt x="53" y="32"/>
                  </a:moveTo>
                  <a:cubicBezTo>
                    <a:pt x="41" y="37"/>
                    <a:pt x="33" y="46"/>
                    <a:pt x="28" y="56"/>
                  </a:cubicBezTo>
                  <a:lnTo>
                    <a:pt x="28" y="56"/>
                  </a:lnTo>
                  <a:cubicBezTo>
                    <a:pt x="32" y="52"/>
                    <a:pt x="38" y="48"/>
                    <a:pt x="44" y="45"/>
                  </a:cubicBezTo>
                  <a:cubicBezTo>
                    <a:pt x="47" y="40"/>
                    <a:pt x="50" y="35"/>
                    <a:pt x="53" y="32"/>
                  </a:cubicBezTo>
                  <a:close/>
                  <a:moveTo>
                    <a:pt x="109" y="1"/>
                  </a:moveTo>
                  <a:cubicBezTo>
                    <a:pt x="98" y="1"/>
                    <a:pt x="87" y="4"/>
                    <a:pt x="77" y="11"/>
                  </a:cubicBezTo>
                  <a:lnTo>
                    <a:pt x="77" y="11"/>
                  </a:lnTo>
                  <a:cubicBezTo>
                    <a:pt x="79" y="10"/>
                    <a:pt x="82" y="10"/>
                    <a:pt x="84" y="10"/>
                  </a:cubicBezTo>
                  <a:cubicBezTo>
                    <a:pt x="98" y="10"/>
                    <a:pt x="114" y="21"/>
                    <a:pt x="137" y="45"/>
                  </a:cubicBezTo>
                  <a:cubicBezTo>
                    <a:pt x="168" y="91"/>
                    <a:pt x="152" y="122"/>
                    <a:pt x="137" y="138"/>
                  </a:cubicBezTo>
                  <a:cubicBezTo>
                    <a:pt x="120" y="155"/>
                    <a:pt x="105" y="163"/>
                    <a:pt x="91" y="165"/>
                  </a:cubicBezTo>
                  <a:lnTo>
                    <a:pt x="91" y="165"/>
                  </a:lnTo>
                  <a:cubicBezTo>
                    <a:pt x="74" y="157"/>
                    <a:pt x="57" y="142"/>
                    <a:pt x="44" y="122"/>
                  </a:cubicBezTo>
                  <a:cubicBezTo>
                    <a:pt x="23" y="112"/>
                    <a:pt x="16" y="81"/>
                    <a:pt x="28" y="56"/>
                  </a:cubicBezTo>
                  <a:lnTo>
                    <a:pt x="28" y="56"/>
                  </a:lnTo>
                  <a:cubicBezTo>
                    <a:pt x="8" y="77"/>
                    <a:pt x="0" y="110"/>
                    <a:pt x="13" y="122"/>
                  </a:cubicBezTo>
                  <a:cubicBezTo>
                    <a:pt x="40" y="149"/>
                    <a:pt x="62" y="166"/>
                    <a:pt x="84" y="166"/>
                  </a:cubicBezTo>
                  <a:cubicBezTo>
                    <a:pt x="86" y="166"/>
                    <a:pt x="88" y="166"/>
                    <a:pt x="91" y="165"/>
                  </a:cubicBezTo>
                  <a:lnTo>
                    <a:pt x="91" y="165"/>
                  </a:lnTo>
                  <a:cubicBezTo>
                    <a:pt x="103" y="171"/>
                    <a:pt x="115" y="174"/>
                    <a:pt x="127" y="174"/>
                  </a:cubicBezTo>
                  <a:cubicBezTo>
                    <a:pt x="136" y="174"/>
                    <a:pt x="145" y="172"/>
                    <a:pt x="152" y="169"/>
                  </a:cubicBezTo>
                  <a:cubicBezTo>
                    <a:pt x="199" y="138"/>
                    <a:pt x="199" y="91"/>
                    <a:pt x="168" y="45"/>
                  </a:cubicBezTo>
                  <a:cubicBezTo>
                    <a:pt x="159" y="17"/>
                    <a:pt x="134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3116273" y="3936212"/>
              <a:ext cx="15550" cy="14924"/>
            </a:xfrm>
            <a:custGeom>
              <a:rect b="b" l="l" r="r" t="t"/>
              <a:pathLst>
                <a:path extrusionOk="0" h="167" w="174">
                  <a:moveTo>
                    <a:pt x="50" y="17"/>
                  </a:moveTo>
                  <a:lnTo>
                    <a:pt x="50" y="17"/>
                  </a:lnTo>
                  <a:cubicBezTo>
                    <a:pt x="33" y="23"/>
                    <a:pt x="22" y="32"/>
                    <a:pt x="15" y="44"/>
                  </a:cubicBezTo>
                  <a:lnTo>
                    <a:pt x="15" y="44"/>
                  </a:lnTo>
                  <a:cubicBezTo>
                    <a:pt x="23" y="32"/>
                    <a:pt x="35" y="22"/>
                    <a:pt x="50" y="17"/>
                  </a:cubicBezTo>
                  <a:close/>
                  <a:moveTo>
                    <a:pt x="15" y="44"/>
                  </a:moveTo>
                  <a:cubicBezTo>
                    <a:pt x="5" y="60"/>
                    <a:pt x="1" y="80"/>
                    <a:pt x="3" y="100"/>
                  </a:cubicBezTo>
                  <a:lnTo>
                    <a:pt x="3" y="100"/>
                  </a:lnTo>
                  <a:cubicBezTo>
                    <a:pt x="4" y="82"/>
                    <a:pt x="5" y="61"/>
                    <a:pt x="15" y="44"/>
                  </a:cubicBezTo>
                  <a:close/>
                  <a:moveTo>
                    <a:pt x="3" y="100"/>
                  </a:moveTo>
                  <a:lnTo>
                    <a:pt x="3" y="100"/>
                  </a:lnTo>
                  <a:cubicBezTo>
                    <a:pt x="3" y="103"/>
                    <a:pt x="3" y="107"/>
                    <a:pt x="3" y="110"/>
                  </a:cubicBezTo>
                  <a:cubicBezTo>
                    <a:pt x="4" y="111"/>
                    <a:pt x="5" y="112"/>
                    <a:pt x="6" y="113"/>
                  </a:cubicBezTo>
                  <a:lnTo>
                    <a:pt x="6" y="113"/>
                  </a:lnTo>
                  <a:cubicBezTo>
                    <a:pt x="5" y="108"/>
                    <a:pt x="4" y="104"/>
                    <a:pt x="3" y="100"/>
                  </a:cubicBezTo>
                  <a:close/>
                  <a:moveTo>
                    <a:pt x="95" y="0"/>
                  </a:moveTo>
                  <a:cubicBezTo>
                    <a:pt x="78" y="0"/>
                    <a:pt x="62" y="5"/>
                    <a:pt x="50" y="17"/>
                  </a:cubicBezTo>
                  <a:cubicBezTo>
                    <a:pt x="81" y="17"/>
                    <a:pt x="96" y="17"/>
                    <a:pt x="127" y="32"/>
                  </a:cubicBezTo>
                  <a:cubicBezTo>
                    <a:pt x="143" y="79"/>
                    <a:pt x="143" y="110"/>
                    <a:pt x="127" y="125"/>
                  </a:cubicBezTo>
                  <a:cubicBezTo>
                    <a:pt x="108" y="145"/>
                    <a:pt x="91" y="154"/>
                    <a:pt x="75" y="154"/>
                  </a:cubicBezTo>
                  <a:cubicBezTo>
                    <a:pt x="53" y="154"/>
                    <a:pt x="32" y="138"/>
                    <a:pt x="6" y="113"/>
                  </a:cubicBezTo>
                  <a:lnTo>
                    <a:pt x="6" y="113"/>
                  </a:lnTo>
                  <a:cubicBezTo>
                    <a:pt x="9" y="122"/>
                    <a:pt x="13" y="132"/>
                    <a:pt x="19" y="141"/>
                  </a:cubicBezTo>
                  <a:cubicBezTo>
                    <a:pt x="37" y="159"/>
                    <a:pt x="60" y="167"/>
                    <a:pt x="86" y="167"/>
                  </a:cubicBezTo>
                  <a:cubicBezTo>
                    <a:pt x="104" y="167"/>
                    <a:pt x="124" y="163"/>
                    <a:pt x="143" y="157"/>
                  </a:cubicBezTo>
                  <a:cubicBezTo>
                    <a:pt x="174" y="141"/>
                    <a:pt x="174" y="79"/>
                    <a:pt x="158" y="32"/>
                  </a:cubicBezTo>
                  <a:cubicBezTo>
                    <a:pt x="149" y="13"/>
                    <a:pt x="12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3132448" y="3994746"/>
              <a:ext cx="16086" cy="15639"/>
            </a:xfrm>
            <a:custGeom>
              <a:rect b="b" l="l" r="r" t="t"/>
              <a:pathLst>
                <a:path extrusionOk="0" h="175" w="180">
                  <a:moveTo>
                    <a:pt x="3" y="86"/>
                  </a:moveTo>
                  <a:cubicBezTo>
                    <a:pt x="1" y="103"/>
                    <a:pt x="9" y="122"/>
                    <a:pt x="24" y="137"/>
                  </a:cubicBezTo>
                  <a:lnTo>
                    <a:pt x="24" y="122"/>
                  </a:lnTo>
                  <a:cubicBezTo>
                    <a:pt x="11" y="116"/>
                    <a:pt x="4" y="101"/>
                    <a:pt x="3" y="86"/>
                  </a:cubicBezTo>
                  <a:close/>
                  <a:moveTo>
                    <a:pt x="89" y="1"/>
                  </a:moveTo>
                  <a:cubicBezTo>
                    <a:pt x="71" y="1"/>
                    <a:pt x="52" y="9"/>
                    <a:pt x="39" y="29"/>
                  </a:cubicBezTo>
                  <a:cubicBezTo>
                    <a:pt x="12" y="38"/>
                    <a:pt x="1" y="64"/>
                    <a:pt x="3" y="86"/>
                  </a:cubicBezTo>
                  <a:lnTo>
                    <a:pt x="3" y="86"/>
                  </a:lnTo>
                  <a:cubicBezTo>
                    <a:pt x="4" y="68"/>
                    <a:pt x="16" y="52"/>
                    <a:pt x="39" y="44"/>
                  </a:cubicBezTo>
                  <a:cubicBezTo>
                    <a:pt x="52" y="38"/>
                    <a:pt x="68" y="34"/>
                    <a:pt x="83" y="34"/>
                  </a:cubicBezTo>
                  <a:cubicBezTo>
                    <a:pt x="104" y="34"/>
                    <a:pt x="123" y="42"/>
                    <a:pt x="133" y="60"/>
                  </a:cubicBezTo>
                  <a:cubicBezTo>
                    <a:pt x="133" y="75"/>
                    <a:pt x="133" y="122"/>
                    <a:pt x="117" y="137"/>
                  </a:cubicBezTo>
                  <a:cubicBezTo>
                    <a:pt x="99" y="156"/>
                    <a:pt x="83" y="162"/>
                    <a:pt x="69" y="162"/>
                  </a:cubicBezTo>
                  <a:cubicBezTo>
                    <a:pt x="49" y="162"/>
                    <a:pt x="33" y="147"/>
                    <a:pt x="24" y="137"/>
                  </a:cubicBezTo>
                  <a:lnTo>
                    <a:pt x="24" y="137"/>
                  </a:lnTo>
                  <a:cubicBezTo>
                    <a:pt x="32" y="163"/>
                    <a:pt x="55" y="175"/>
                    <a:pt x="79" y="175"/>
                  </a:cubicBezTo>
                  <a:cubicBezTo>
                    <a:pt x="98" y="175"/>
                    <a:pt x="119" y="167"/>
                    <a:pt x="133" y="153"/>
                  </a:cubicBezTo>
                  <a:cubicBezTo>
                    <a:pt x="179" y="137"/>
                    <a:pt x="179" y="75"/>
                    <a:pt x="148" y="44"/>
                  </a:cubicBezTo>
                  <a:cubicBezTo>
                    <a:pt x="139" y="17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3025031" y="3391622"/>
              <a:ext cx="98480" cy="633508"/>
            </a:xfrm>
            <a:custGeom>
              <a:rect b="b" l="l" r="r" t="t"/>
              <a:pathLst>
                <a:path extrusionOk="0" h="7089" w="1102">
                  <a:moveTo>
                    <a:pt x="16" y="0"/>
                  </a:moveTo>
                  <a:cubicBezTo>
                    <a:pt x="1" y="605"/>
                    <a:pt x="16" y="1210"/>
                    <a:pt x="78" y="1784"/>
                  </a:cubicBezTo>
                  <a:cubicBezTo>
                    <a:pt x="125" y="2389"/>
                    <a:pt x="218" y="2978"/>
                    <a:pt x="311" y="3567"/>
                  </a:cubicBezTo>
                  <a:cubicBezTo>
                    <a:pt x="357" y="3862"/>
                    <a:pt x="404" y="4157"/>
                    <a:pt x="466" y="4467"/>
                  </a:cubicBezTo>
                  <a:cubicBezTo>
                    <a:pt x="512" y="4762"/>
                    <a:pt x="575" y="5041"/>
                    <a:pt x="652" y="5335"/>
                  </a:cubicBezTo>
                  <a:cubicBezTo>
                    <a:pt x="714" y="5630"/>
                    <a:pt x="792" y="5925"/>
                    <a:pt x="869" y="6204"/>
                  </a:cubicBezTo>
                  <a:lnTo>
                    <a:pt x="1102" y="7088"/>
                  </a:lnTo>
                  <a:lnTo>
                    <a:pt x="885" y="6204"/>
                  </a:lnTo>
                  <a:cubicBezTo>
                    <a:pt x="838" y="5925"/>
                    <a:pt x="745" y="5630"/>
                    <a:pt x="699" y="5335"/>
                  </a:cubicBezTo>
                  <a:cubicBezTo>
                    <a:pt x="637" y="5041"/>
                    <a:pt x="559" y="4762"/>
                    <a:pt x="528" y="4467"/>
                  </a:cubicBezTo>
                  <a:cubicBezTo>
                    <a:pt x="466" y="4172"/>
                    <a:pt x="404" y="3878"/>
                    <a:pt x="373" y="3567"/>
                  </a:cubicBezTo>
                  <a:cubicBezTo>
                    <a:pt x="264" y="2993"/>
                    <a:pt x="187" y="2389"/>
                    <a:pt x="140" y="1784"/>
                  </a:cubicBezTo>
                  <a:cubicBezTo>
                    <a:pt x="109" y="1505"/>
                    <a:pt x="78" y="1194"/>
                    <a:pt x="63" y="900"/>
                  </a:cubicBezTo>
                  <a:cubicBezTo>
                    <a:pt x="16" y="605"/>
                    <a:pt x="16" y="295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2992502" y="3162669"/>
              <a:ext cx="287666" cy="395440"/>
            </a:xfrm>
            <a:custGeom>
              <a:rect b="b" l="l" r="r" t="t"/>
              <a:pathLst>
                <a:path extrusionOk="0" h="4425" w="3219">
                  <a:moveTo>
                    <a:pt x="1784" y="1"/>
                  </a:moveTo>
                  <a:cubicBezTo>
                    <a:pt x="1650" y="1"/>
                    <a:pt x="1371" y="65"/>
                    <a:pt x="1357" y="205"/>
                  </a:cubicBezTo>
                  <a:cubicBezTo>
                    <a:pt x="1326" y="375"/>
                    <a:pt x="1683" y="1802"/>
                    <a:pt x="1559" y="1926"/>
                  </a:cubicBezTo>
                  <a:cubicBezTo>
                    <a:pt x="1233" y="2189"/>
                    <a:pt x="827" y="2321"/>
                    <a:pt x="421" y="2321"/>
                  </a:cubicBezTo>
                  <a:cubicBezTo>
                    <a:pt x="324" y="2321"/>
                    <a:pt x="227" y="2313"/>
                    <a:pt x="132" y="2298"/>
                  </a:cubicBezTo>
                  <a:cubicBezTo>
                    <a:pt x="128" y="2298"/>
                    <a:pt x="124" y="2297"/>
                    <a:pt x="121" y="2297"/>
                  </a:cubicBezTo>
                  <a:cubicBezTo>
                    <a:pt x="0" y="2297"/>
                    <a:pt x="136" y="2796"/>
                    <a:pt x="272" y="2841"/>
                  </a:cubicBezTo>
                  <a:cubicBezTo>
                    <a:pt x="340" y="2859"/>
                    <a:pt x="528" y="2942"/>
                    <a:pt x="825" y="2942"/>
                  </a:cubicBezTo>
                  <a:cubicBezTo>
                    <a:pt x="1063" y="2942"/>
                    <a:pt x="1372" y="2888"/>
                    <a:pt x="1745" y="2702"/>
                  </a:cubicBezTo>
                  <a:cubicBezTo>
                    <a:pt x="1746" y="2701"/>
                    <a:pt x="1748" y="2701"/>
                    <a:pt x="1749" y="2701"/>
                  </a:cubicBezTo>
                  <a:cubicBezTo>
                    <a:pt x="1856" y="2701"/>
                    <a:pt x="2523" y="4393"/>
                    <a:pt x="2676" y="4423"/>
                  </a:cubicBezTo>
                  <a:cubicBezTo>
                    <a:pt x="2685" y="4424"/>
                    <a:pt x="2695" y="4425"/>
                    <a:pt x="2706" y="4425"/>
                  </a:cubicBezTo>
                  <a:cubicBezTo>
                    <a:pt x="2844" y="4425"/>
                    <a:pt x="3113" y="4338"/>
                    <a:pt x="3156" y="4237"/>
                  </a:cubicBezTo>
                  <a:cubicBezTo>
                    <a:pt x="3218" y="4113"/>
                    <a:pt x="2955" y="2283"/>
                    <a:pt x="2676" y="1663"/>
                  </a:cubicBezTo>
                  <a:cubicBezTo>
                    <a:pt x="2521" y="1321"/>
                    <a:pt x="1916" y="34"/>
                    <a:pt x="1823" y="3"/>
                  </a:cubicBezTo>
                  <a:cubicBezTo>
                    <a:pt x="1812" y="2"/>
                    <a:pt x="1799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3055504" y="3240684"/>
              <a:ext cx="259337" cy="228328"/>
            </a:xfrm>
            <a:custGeom>
              <a:rect b="b" l="l" r="r" t="t"/>
              <a:pathLst>
                <a:path extrusionOk="0" h="2555" w="2902">
                  <a:moveTo>
                    <a:pt x="1461" y="0"/>
                  </a:moveTo>
                  <a:cubicBezTo>
                    <a:pt x="1305" y="0"/>
                    <a:pt x="1147" y="30"/>
                    <a:pt x="994" y="92"/>
                  </a:cubicBezTo>
                  <a:cubicBezTo>
                    <a:pt x="342" y="324"/>
                    <a:pt x="1" y="1069"/>
                    <a:pt x="265" y="1736"/>
                  </a:cubicBezTo>
                  <a:cubicBezTo>
                    <a:pt x="455" y="2237"/>
                    <a:pt x="931" y="2554"/>
                    <a:pt x="1443" y="2554"/>
                  </a:cubicBezTo>
                  <a:cubicBezTo>
                    <a:pt x="1597" y="2554"/>
                    <a:pt x="1755" y="2526"/>
                    <a:pt x="1909" y="2465"/>
                  </a:cubicBezTo>
                  <a:cubicBezTo>
                    <a:pt x="2560" y="2216"/>
                    <a:pt x="2901" y="1472"/>
                    <a:pt x="2638" y="821"/>
                  </a:cubicBezTo>
                  <a:cubicBezTo>
                    <a:pt x="2448" y="311"/>
                    <a:pt x="1968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3089374" y="3963379"/>
              <a:ext cx="311169" cy="105629"/>
            </a:xfrm>
            <a:custGeom>
              <a:rect b="b" l="l" r="r" t="t"/>
              <a:pathLst>
                <a:path extrusionOk="0" h="1182" w="3482">
                  <a:moveTo>
                    <a:pt x="3284" y="1"/>
                  </a:moveTo>
                  <a:cubicBezTo>
                    <a:pt x="3252" y="1"/>
                    <a:pt x="3215" y="13"/>
                    <a:pt x="3174" y="39"/>
                  </a:cubicBezTo>
                  <a:cubicBezTo>
                    <a:pt x="2578" y="451"/>
                    <a:pt x="1664" y="555"/>
                    <a:pt x="996" y="555"/>
                  </a:cubicBezTo>
                  <a:cubicBezTo>
                    <a:pt x="532" y="555"/>
                    <a:pt x="187" y="505"/>
                    <a:pt x="149" y="473"/>
                  </a:cubicBezTo>
                  <a:cubicBezTo>
                    <a:pt x="140" y="466"/>
                    <a:pt x="132" y="462"/>
                    <a:pt x="123" y="462"/>
                  </a:cubicBezTo>
                  <a:cubicBezTo>
                    <a:pt x="44" y="462"/>
                    <a:pt x="1" y="777"/>
                    <a:pt x="211" y="1016"/>
                  </a:cubicBezTo>
                  <a:cubicBezTo>
                    <a:pt x="307" y="1118"/>
                    <a:pt x="653" y="1181"/>
                    <a:pt x="1086" y="1181"/>
                  </a:cubicBezTo>
                  <a:cubicBezTo>
                    <a:pt x="1699" y="1181"/>
                    <a:pt x="2487" y="1055"/>
                    <a:pt x="2987" y="737"/>
                  </a:cubicBezTo>
                  <a:cubicBezTo>
                    <a:pt x="3481" y="443"/>
                    <a:pt x="3481" y="1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2836560" y="2608427"/>
              <a:ext cx="264788" cy="193386"/>
            </a:xfrm>
            <a:custGeom>
              <a:rect b="b" l="l" r="r" t="t"/>
              <a:pathLst>
                <a:path extrusionOk="0" h="2164" w="2963">
                  <a:moveTo>
                    <a:pt x="1529" y="0"/>
                  </a:moveTo>
                  <a:cubicBezTo>
                    <a:pt x="1364" y="0"/>
                    <a:pt x="1189" y="28"/>
                    <a:pt x="1009" y="94"/>
                  </a:cubicBezTo>
                  <a:cubicBezTo>
                    <a:pt x="171" y="435"/>
                    <a:pt x="0" y="1397"/>
                    <a:pt x="186" y="1769"/>
                  </a:cubicBezTo>
                  <a:cubicBezTo>
                    <a:pt x="329" y="2016"/>
                    <a:pt x="575" y="2164"/>
                    <a:pt x="943" y="2164"/>
                  </a:cubicBezTo>
                  <a:cubicBezTo>
                    <a:pt x="1178" y="2164"/>
                    <a:pt x="1462" y="2104"/>
                    <a:pt x="1799" y="1971"/>
                  </a:cubicBezTo>
                  <a:cubicBezTo>
                    <a:pt x="2296" y="1754"/>
                    <a:pt x="2963" y="1164"/>
                    <a:pt x="2746" y="622"/>
                  </a:cubicBezTo>
                  <a:cubicBezTo>
                    <a:pt x="2671" y="424"/>
                    <a:pt x="2174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2272399" y="1991719"/>
              <a:ext cx="464162" cy="411168"/>
            </a:xfrm>
            <a:custGeom>
              <a:rect b="b" l="l" r="r" t="t"/>
              <a:pathLst>
                <a:path extrusionOk="0" h="4601" w="5194">
                  <a:moveTo>
                    <a:pt x="4844" y="0"/>
                  </a:moveTo>
                  <a:cubicBezTo>
                    <a:pt x="4843" y="0"/>
                    <a:pt x="4841" y="0"/>
                    <a:pt x="4840" y="0"/>
                  </a:cubicBezTo>
                  <a:cubicBezTo>
                    <a:pt x="4468" y="31"/>
                    <a:pt x="885" y="978"/>
                    <a:pt x="296" y="1831"/>
                  </a:cubicBezTo>
                  <a:cubicBezTo>
                    <a:pt x="1" y="2249"/>
                    <a:pt x="187" y="4312"/>
                    <a:pt x="699" y="4576"/>
                  </a:cubicBezTo>
                  <a:cubicBezTo>
                    <a:pt x="731" y="4593"/>
                    <a:pt x="773" y="4601"/>
                    <a:pt x="824" y="4601"/>
                  </a:cubicBezTo>
                  <a:cubicBezTo>
                    <a:pt x="1608" y="4601"/>
                    <a:pt x="4462" y="2694"/>
                    <a:pt x="4607" y="2373"/>
                  </a:cubicBezTo>
                  <a:cubicBezTo>
                    <a:pt x="4762" y="2049"/>
                    <a:pt x="5193" y="0"/>
                    <a:pt x="4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2635578" y="2146052"/>
              <a:ext cx="18141" cy="17605"/>
            </a:xfrm>
            <a:custGeom>
              <a:rect b="b" l="l" r="r" t="t"/>
              <a:pathLst>
                <a:path extrusionOk="0" h="197" w="203">
                  <a:moveTo>
                    <a:pt x="97" y="0"/>
                  </a:moveTo>
                  <a:cubicBezTo>
                    <a:pt x="85" y="0"/>
                    <a:pt x="73" y="3"/>
                    <a:pt x="63" y="11"/>
                  </a:cubicBezTo>
                  <a:cubicBezTo>
                    <a:pt x="32" y="26"/>
                    <a:pt x="0" y="57"/>
                    <a:pt x="16" y="119"/>
                  </a:cubicBezTo>
                  <a:cubicBezTo>
                    <a:pt x="16" y="181"/>
                    <a:pt x="63" y="197"/>
                    <a:pt x="109" y="197"/>
                  </a:cubicBezTo>
                  <a:cubicBezTo>
                    <a:pt x="78" y="197"/>
                    <a:pt x="32" y="166"/>
                    <a:pt x="32" y="104"/>
                  </a:cubicBezTo>
                  <a:cubicBezTo>
                    <a:pt x="32" y="88"/>
                    <a:pt x="47" y="42"/>
                    <a:pt x="94" y="42"/>
                  </a:cubicBezTo>
                  <a:cubicBezTo>
                    <a:pt x="125" y="42"/>
                    <a:pt x="171" y="57"/>
                    <a:pt x="171" y="104"/>
                  </a:cubicBezTo>
                  <a:lnTo>
                    <a:pt x="171" y="119"/>
                  </a:lnTo>
                  <a:cubicBezTo>
                    <a:pt x="171" y="166"/>
                    <a:pt x="156" y="197"/>
                    <a:pt x="109" y="197"/>
                  </a:cubicBezTo>
                  <a:cubicBezTo>
                    <a:pt x="171" y="197"/>
                    <a:pt x="202" y="166"/>
                    <a:pt x="187" y="88"/>
                  </a:cubicBezTo>
                  <a:lnTo>
                    <a:pt x="187" y="57"/>
                  </a:lnTo>
                  <a:cubicBezTo>
                    <a:pt x="175" y="33"/>
                    <a:pt x="135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2569091" y="2188501"/>
              <a:ext cx="18052" cy="15371"/>
            </a:xfrm>
            <a:custGeom>
              <a:rect b="b" l="l" r="r" t="t"/>
              <a:pathLst>
                <a:path extrusionOk="0" h="172" w="202">
                  <a:moveTo>
                    <a:pt x="79" y="170"/>
                  </a:moveTo>
                  <a:lnTo>
                    <a:pt x="79" y="170"/>
                  </a:lnTo>
                  <a:cubicBezTo>
                    <a:pt x="84" y="171"/>
                    <a:pt x="88" y="171"/>
                    <a:pt x="93" y="171"/>
                  </a:cubicBezTo>
                  <a:cubicBezTo>
                    <a:pt x="88" y="171"/>
                    <a:pt x="84" y="171"/>
                    <a:pt x="79" y="170"/>
                  </a:cubicBezTo>
                  <a:close/>
                  <a:moveTo>
                    <a:pt x="78" y="1"/>
                  </a:moveTo>
                  <a:cubicBezTo>
                    <a:pt x="47" y="1"/>
                    <a:pt x="0" y="32"/>
                    <a:pt x="0" y="94"/>
                  </a:cubicBezTo>
                  <a:cubicBezTo>
                    <a:pt x="0" y="122"/>
                    <a:pt x="38" y="162"/>
                    <a:pt x="79" y="170"/>
                  </a:cubicBezTo>
                  <a:lnTo>
                    <a:pt x="79" y="170"/>
                  </a:lnTo>
                  <a:cubicBezTo>
                    <a:pt x="57" y="165"/>
                    <a:pt x="42" y="146"/>
                    <a:pt x="16" y="94"/>
                  </a:cubicBezTo>
                  <a:cubicBezTo>
                    <a:pt x="16" y="47"/>
                    <a:pt x="31" y="16"/>
                    <a:pt x="78" y="16"/>
                  </a:cubicBezTo>
                  <a:cubicBezTo>
                    <a:pt x="109" y="16"/>
                    <a:pt x="155" y="32"/>
                    <a:pt x="155" y="78"/>
                  </a:cubicBezTo>
                  <a:lnTo>
                    <a:pt x="155" y="94"/>
                  </a:lnTo>
                  <a:cubicBezTo>
                    <a:pt x="155" y="125"/>
                    <a:pt x="140" y="171"/>
                    <a:pt x="93" y="171"/>
                  </a:cubicBezTo>
                  <a:cubicBezTo>
                    <a:pt x="155" y="171"/>
                    <a:pt x="202" y="125"/>
                    <a:pt x="171" y="94"/>
                  </a:cubicBezTo>
                  <a:lnTo>
                    <a:pt x="171" y="78"/>
                  </a:lnTo>
                  <a:cubicBezTo>
                    <a:pt x="171" y="32"/>
                    <a:pt x="140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2506714" y="2230145"/>
              <a:ext cx="15281" cy="15281"/>
            </a:xfrm>
            <a:custGeom>
              <a:rect b="b" l="l" r="r" t="t"/>
              <a:pathLst>
                <a:path extrusionOk="0" h="171" w="171">
                  <a:moveTo>
                    <a:pt x="78" y="0"/>
                  </a:moveTo>
                  <a:cubicBezTo>
                    <a:pt x="47" y="0"/>
                    <a:pt x="0" y="31"/>
                    <a:pt x="0" y="93"/>
                  </a:cubicBezTo>
                  <a:cubicBezTo>
                    <a:pt x="0" y="124"/>
                    <a:pt x="47" y="171"/>
                    <a:pt x="93" y="171"/>
                  </a:cubicBezTo>
                  <a:cubicBezTo>
                    <a:pt x="47" y="171"/>
                    <a:pt x="16" y="124"/>
                    <a:pt x="16" y="93"/>
                  </a:cubicBezTo>
                  <a:cubicBezTo>
                    <a:pt x="16" y="78"/>
                    <a:pt x="31" y="31"/>
                    <a:pt x="78" y="31"/>
                  </a:cubicBezTo>
                  <a:cubicBezTo>
                    <a:pt x="109" y="31"/>
                    <a:pt x="155" y="47"/>
                    <a:pt x="155" y="93"/>
                  </a:cubicBezTo>
                  <a:cubicBezTo>
                    <a:pt x="155" y="105"/>
                    <a:pt x="153" y="120"/>
                    <a:pt x="147" y="133"/>
                  </a:cubicBezTo>
                  <a:lnTo>
                    <a:pt x="147" y="133"/>
                  </a:lnTo>
                  <a:cubicBezTo>
                    <a:pt x="162" y="114"/>
                    <a:pt x="171" y="94"/>
                    <a:pt x="171" y="78"/>
                  </a:cubicBezTo>
                  <a:cubicBezTo>
                    <a:pt x="171" y="31"/>
                    <a:pt x="140" y="0"/>
                    <a:pt x="78" y="0"/>
                  </a:cubicBezTo>
                  <a:close/>
                  <a:moveTo>
                    <a:pt x="147" y="133"/>
                  </a:moveTo>
                  <a:cubicBezTo>
                    <a:pt x="134" y="149"/>
                    <a:pt x="115" y="163"/>
                    <a:pt x="93" y="171"/>
                  </a:cubicBezTo>
                  <a:cubicBezTo>
                    <a:pt x="122" y="171"/>
                    <a:pt x="139" y="153"/>
                    <a:pt x="147" y="1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2445678" y="2264729"/>
              <a:ext cx="17873" cy="15371"/>
            </a:xfrm>
            <a:custGeom>
              <a:rect b="b" l="l" r="r" t="t"/>
              <a:pathLst>
                <a:path extrusionOk="0" h="172" w="200">
                  <a:moveTo>
                    <a:pt x="78" y="1"/>
                  </a:moveTo>
                  <a:cubicBezTo>
                    <a:pt x="47" y="1"/>
                    <a:pt x="1" y="32"/>
                    <a:pt x="1" y="94"/>
                  </a:cubicBezTo>
                  <a:cubicBezTo>
                    <a:pt x="1" y="125"/>
                    <a:pt x="47" y="171"/>
                    <a:pt x="109" y="171"/>
                  </a:cubicBezTo>
                  <a:cubicBezTo>
                    <a:pt x="63" y="171"/>
                    <a:pt x="32" y="125"/>
                    <a:pt x="32" y="109"/>
                  </a:cubicBezTo>
                  <a:cubicBezTo>
                    <a:pt x="32" y="78"/>
                    <a:pt x="47" y="32"/>
                    <a:pt x="78" y="32"/>
                  </a:cubicBezTo>
                  <a:cubicBezTo>
                    <a:pt x="125" y="32"/>
                    <a:pt x="156" y="47"/>
                    <a:pt x="156" y="94"/>
                  </a:cubicBezTo>
                  <a:cubicBezTo>
                    <a:pt x="156" y="116"/>
                    <a:pt x="148" y="146"/>
                    <a:pt x="132" y="161"/>
                  </a:cubicBezTo>
                  <a:lnTo>
                    <a:pt x="132" y="161"/>
                  </a:lnTo>
                  <a:cubicBezTo>
                    <a:pt x="170" y="141"/>
                    <a:pt x="200" y="104"/>
                    <a:pt x="187" y="78"/>
                  </a:cubicBezTo>
                  <a:cubicBezTo>
                    <a:pt x="187" y="32"/>
                    <a:pt x="140" y="1"/>
                    <a:pt x="78" y="1"/>
                  </a:cubicBezTo>
                  <a:close/>
                  <a:moveTo>
                    <a:pt x="132" y="161"/>
                  </a:moveTo>
                  <a:cubicBezTo>
                    <a:pt x="125" y="165"/>
                    <a:pt x="117" y="169"/>
                    <a:pt x="109" y="171"/>
                  </a:cubicBezTo>
                  <a:cubicBezTo>
                    <a:pt x="118" y="171"/>
                    <a:pt x="126" y="168"/>
                    <a:pt x="132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2381960" y="2293505"/>
              <a:ext cx="19482" cy="17069"/>
            </a:xfrm>
            <a:custGeom>
              <a:rect b="b" l="l" r="r" t="t"/>
              <a:pathLst>
                <a:path extrusionOk="0" h="191" w="218">
                  <a:moveTo>
                    <a:pt x="102" y="1"/>
                  </a:moveTo>
                  <a:cubicBezTo>
                    <a:pt x="94" y="1"/>
                    <a:pt x="86" y="2"/>
                    <a:pt x="78" y="5"/>
                  </a:cubicBezTo>
                  <a:cubicBezTo>
                    <a:pt x="47" y="20"/>
                    <a:pt x="0" y="67"/>
                    <a:pt x="16" y="113"/>
                  </a:cubicBezTo>
                  <a:cubicBezTo>
                    <a:pt x="16" y="175"/>
                    <a:pt x="78" y="191"/>
                    <a:pt x="124" y="191"/>
                  </a:cubicBezTo>
                  <a:cubicBezTo>
                    <a:pt x="78" y="191"/>
                    <a:pt x="47" y="175"/>
                    <a:pt x="47" y="113"/>
                  </a:cubicBezTo>
                  <a:cubicBezTo>
                    <a:pt x="47" y="98"/>
                    <a:pt x="62" y="67"/>
                    <a:pt x="93" y="67"/>
                  </a:cubicBezTo>
                  <a:cubicBezTo>
                    <a:pt x="140" y="67"/>
                    <a:pt x="155" y="82"/>
                    <a:pt x="171" y="113"/>
                  </a:cubicBezTo>
                  <a:cubicBezTo>
                    <a:pt x="171" y="160"/>
                    <a:pt x="155" y="191"/>
                    <a:pt x="124" y="191"/>
                  </a:cubicBezTo>
                  <a:cubicBezTo>
                    <a:pt x="171" y="191"/>
                    <a:pt x="217" y="160"/>
                    <a:pt x="202" y="82"/>
                  </a:cubicBezTo>
                  <a:lnTo>
                    <a:pt x="202" y="67"/>
                  </a:lnTo>
                  <a:cubicBezTo>
                    <a:pt x="176" y="28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2325124" y="2327106"/>
              <a:ext cx="15281" cy="15371"/>
            </a:xfrm>
            <a:custGeom>
              <a:rect b="b" l="l" r="r" t="t"/>
              <a:pathLst>
                <a:path extrusionOk="0" h="172" w="171">
                  <a:moveTo>
                    <a:pt x="23" y="144"/>
                  </a:moveTo>
                  <a:cubicBezTo>
                    <a:pt x="33" y="165"/>
                    <a:pt x="53" y="171"/>
                    <a:pt x="93" y="171"/>
                  </a:cubicBezTo>
                  <a:cubicBezTo>
                    <a:pt x="62" y="171"/>
                    <a:pt x="39" y="160"/>
                    <a:pt x="23" y="144"/>
                  </a:cubicBezTo>
                  <a:close/>
                  <a:moveTo>
                    <a:pt x="78" y="1"/>
                  </a:moveTo>
                  <a:cubicBezTo>
                    <a:pt x="31" y="1"/>
                    <a:pt x="0" y="32"/>
                    <a:pt x="0" y="94"/>
                  </a:cubicBezTo>
                  <a:cubicBezTo>
                    <a:pt x="0" y="109"/>
                    <a:pt x="8" y="128"/>
                    <a:pt x="23" y="144"/>
                  </a:cubicBezTo>
                  <a:lnTo>
                    <a:pt x="23" y="144"/>
                  </a:lnTo>
                  <a:cubicBezTo>
                    <a:pt x="18" y="132"/>
                    <a:pt x="16" y="116"/>
                    <a:pt x="16" y="94"/>
                  </a:cubicBezTo>
                  <a:cubicBezTo>
                    <a:pt x="16" y="78"/>
                    <a:pt x="31" y="32"/>
                    <a:pt x="78" y="32"/>
                  </a:cubicBezTo>
                  <a:cubicBezTo>
                    <a:pt x="109" y="32"/>
                    <a:pt x="155" y="47"/>
                    <a:pt x="155" y="94"/>
                  </a:cubicBezTo>
                  <a:cubicBezTo>
                    <a:pt x="155" y="125"/>
                    <a:pt x="140" y="171"/>
                    <a:pt x="93" y="171"/>
                  </a:cubicBezTo>
                  <a:cubicBezTo>
                    <a:pt x="140" y="171"/>
                    <a:pt x="171" y="125"/>
                    <a:pt x="171" y="78"/>
                  </a:cubicBezTo>
                  <a:cubicBezTo>
                    <a:pt x="171" y="32"/>
                    <a:pt x="124" y="1"/>
                    <a:pt x="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2345857" y="2171879"/>
              <a:ext cx="331365" cy="196960"/>
            </a:xfrm>
            <a:custGeom>
              <a:rect b="b" l="l" r="r" t="t"/>
              <a:pathLst>
                <a:path extrusionOk="0" h="2204" w="3708">
                  <a:moveTo>
                    <a:pt x="3708" y="1"/>
                  </a:moveTo>
                  <a:cubicBezTo>
                    <a:pt x="3413" y="202"/>
                    <a:pt x="3103" y="388"/>
                    <a:pt x="2793" y="590"/>
                  </a:cubicBezTo>
                  <a:cubicBezTo>
                    <a:pt x="2483" y="776"/>
                    <a:pt x="2188" y="962"/>
                    <a:pt x="1878" y="1148"/>
                  </a:cubicBezTo>
                  <a:cubicBezTo>
                    <a:pt x="1567" y="1350"/>
                    <a:pt x="1257" y="1521"/>
                    <a:pt x="947" y="1691"/>
                  </a:cubicBezTo>
                  <a:cubicBezTo>
                    <a:pt x="637" y="1862"/>
                    <a:pt x="327" y="2048"/>
                    <a:pt x="1" y="2203"/>
                  </a:cubicBezTo>
                  <a:cubicBezTo>
                    <a:pt x="327" y="2048"/>
                    <a:pt x="652" y="1893"/>
                    <a:pt x="963" y="1707"/>
                  </a:cubicBezTo>
                  <a:cubicBezTo>
                    <a:pt x="1273" y="1536"/>
                    <a:pt x="1583" y="1366"/>
                    <a:pt x="1893" y="1164"/>
                  </a:cubicBezTo>
                  <a:cubicBezTo>
                    <a:pt x="2203" y="993"/>
                    <a:pt x="2514" y="807"/>
                    <a:pt x="2808" y="606"/>
                  </a:cubicBezTo>
                  <a:cubicBezTo>
                    <a:pt x="3118" y="419"/>
                    <a:pt x="3413" y="218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1853903" y="1934615"/>
              <a:ext cx="450489" cy="461928"/>
            </a:xfrm>
            <a:custGeom>
              <a:rect b="b" l="l" r="r" t="t"/>
              <a:pathLst>
                <a:path extrusionOk="0" h="5169" w="5041">
                  <a:moveTo>
                    <a:pt x="2060" y="0"/>
                  </a:moveTo>
                  <a:cubicBezTo>
                    <a:pt x="1469" y="0"/>
                    <a:pt x="76" y="1262"/>
                    <a:pt x="31" y="1865"/>
                  </a:cubicBezTo>
                  <a:cubicBezTo>
                    <a:pt x="0" y="2485"/>
                    <a:pt x="3350" y="5168"/>
                    <a:pt x="4172" y="5168"/>
                  </a:cubicBezTo>
                  <a:cubicBezTo>
                    <a:pt x="5041" y="5168"/>
                    <a:pt x="4948" y="2733"/>
                    <a:pt x="4731" y="2330"/>
                  </a:cubicBezTo>
                  <a:cubicBezTo>
                    <a:pt x="4498" y="1927"/>
                    <a:pt x="2668" y="81"/>
                    <a:pt x="2109" y="4"/>
                  </a:cubicBezTo>
                  <a:cubicBezTo>
                    <a:pt x="2094" y="1"/>
                    <a:pt x="2077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2103588" y="2246231"/>
              <a:ext cx="16443" cy="15013"/>
            </a:xfrm>
            <a:custGeom>
              <a:rect b="b" l="l" r="r" t="t"/>
              <a:pathLst>
                <a:path extrusionOk="0" h="168" w="184">
                  <a:moveTo>
                    <a:pt x="12" y="60"/>
                  </a:moveTo>
                  <a:lnTo>
                    <a:pt x="12" y="60"/>
                  </a:lnTo>
                  <a:cubicBezTo>
                    <a:pt x="0" y="80"/>
                    <a:pt x="4" y="102"/>
                    <a:pt x="13" y="130"/>
                  </a:cubicBezTo>
                  <a:cubicBezTo>
                    <a:pt x="6" y="108"/>
                    <a:pt x="6" y="82"/>
                    <a:pt x="12" y="60"/>
                  </a:cubicBezTo>
                  <a:close/>
                  <a:moveTo>
                    <a:pt x="90" y="0"/>
                  </a:moveTo>
                  <a:cubicBezTo>
                    <a:pt x="79" y="0"/>
                    <a:pt x="68" y="2"/>
                    <a:pt x="60" y="6"/>
                  </a:cubicBezTo>
                  <a:cubicBezTo>
                    <a:pt x="36" y="14"/>
                    <a:pt x="20" y="35"/>
                    <a:pt x="12" y="60"/>
                  </a:cubicBezTo>
                  <a:lnTo>
                    <a:pt x="12" y="60"/>
                  </a:lnTo>
                  <a:cubicBezTo>
                    <a:pt x="20" y="46"/>
                    <a:pt x="35" y="34"/>
                    <a:pt x="60" y="22"/>
                  </a:cubicBezTo>
                  <a:cubicBezTo>
                    <a:pt x="68" y="18"/>
                    <a:pt x="76" y="16"/>
                    <a:pt x="85" y="16"/>
                  </a:cubicBezTo>
                  <a:cubicBezTo>
                    <a:pt x="112" y="16"/>
                    <a:pt x="141" y="33"/>
                    <a:pt x="153" y="68"/>
                  </a:cubicBezTo>
                  <a:cubicBezTo>
                    <a:pt x="168" y="99"/>
                    <a:pt x="153" y="146"/>
                    <a:pt x="106" y="161"/>
                  </a:cubicBezTo>
                  <a:cubicBezTo>
                    <a:pt x="99" y="165"/>
                    <a:pt x="92" y="167"/>
                    <a:pt x="84" y="167"/>
                  </a:cubicBezTo>
                  <a:lnTo>
                    <a:pt x="84" y="167"/>
                  </a:lnTo>
                  <a:cubicBezTo>
                    <a:pt x="50" y="166"/>
                    <a:pt x="25" y="152"/>
                    <a:pt x="14" y="131"/>
                  </a:cubicBezTo>
                  <a:lnTo>
                    <a:pt x="14" y="131"/>
                  </a:lnTo>
                  <a:cubicBezTo>
                    <a:pt x="25" y="153"/>
                    <a:pt x="53" y="167"/>
                    <a:pt x="79" y="167"/>
                  </a:cubicBezTo>
                  <a:cubicBezTo>
                    <a:pt x="81" y="167"/>
                    <a:pt x="82" y="167"/>
                    <a:pt x="84" y="167"/>
                  </a:cubicBezTo>
                  <a:lnTo>
                    <a:pt x="84" y="167"/>
                  </a:lnTo>
                  <a:cubicBezTo>
                    <a:pt x="86" y="167"/>
                    <a:pt x="89" y="167"/>
                    <a:pt x="91" y="167"/>
                  </a:cubicBezTo>
                  <a:cubicBezTo>
                    <a:pt x="105" y="167"/>
                    <a:pt x="121" y="165"/>
                    <a:pt x="137" y="161"/>
                  </a:cubicBezTo>
                  <a:cubicBezTo>
                    <a:pt x="168" y="146"/>
                    <a:pt x="184" y="84"/>
                    <a:pt x="168" y="37"/>
                  </a:cubicBezTo>
                  <a:cubicBezTo>
                    <a:pt x="157" y="15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2049254" y="2199939"/>
              <a:ext cx="19571" cy="18320"/>
            </a:xfrm>
            <a:custGeom>
              <a:rect b="b" l="l" r="r" t="t"/>
              <a:pathLst>
                <a:path extrusionOk="0" h="205" w="219">
                  <a:moveTo>
                    <a:pt x="125" y="1"/>
                  </a:moveTo>
                  <a:cubicBezTo>
                    <a:pt x="107" y="1"/>
                    <a:pt x="87" y="10"/>
                    <a:pt x="63" y="28"/>
                  </a:cubicBezTo>
                  <a:cubicBezTo>
                    <a:pt x="1" y="59"/>
                    <a:pt x="1" y="121"/>
                    <a:pt x="16" y="152"/>
                  </a:cubicBezTo>
                  <a:cubicBezTo>
                    <a:pt x="1" y="121"/>
                    <a:pt x="16" y="59"/>
                    <a:pt x="63" y="43"/>
                  </a:cubicBezTo>
                  <a:cubicBezTo>
                    <a:pt x="78" y="43"/>
                    <a:pt x="125" y="43"/>
                    <a:pt x="141" y="74"/>
                  </a:cubicBezTo>
                  <a:cubicBezTo>
                    <a:pt x="156" y="121"/>
                    <a:pt x="156" y="152"/>
                    <a:pt x="125" y="183"/>
                  </a:cubicBezTo>
                  <a:cubicBezTo>
                    <a:pt x="108" y="189"/>
                    <a:pt x="93" y="192"/>
                    <a:pt x="79" y="192"/>
                  </a:cubicBezTo>
                  <a:cubicBezTo>
                    <a:pt x="56" y="192"/>
                    <a:pt x="36" y="182"/>
                    <a:pt x="17" y="152"/>
                  </a:cubicBezTo>
                  <a:lnTo>
                    <a:pt x="17" y="152"/>
                  </a:lnTo>
                  <a:cubicBezTo>
                    <a:pt x="40" y="187"/>
                    <a:pt x="63" y="204"/>
                    <a:pt x="99" y="204"/>
                  </a:cubicBezTo>
                  <a:cubicBezTo>
                    <a:pt x="111" y="204"/>
                    <a:pt x="125" y="202"/>
                    <a:pt x="141" y="199"/>
                  </a:cubicBezTo>
                  <a:lnTo>
                    <a:pt x="156" y="199"/>
                  </a:lnTo>
                  <a:cubicBezTo>
                    <a:pt x="218" y="152"/>
                    <a:pt x="218" y="105"/>
                    <a:pt x="203" y="59"/>
                  </a:cubicBezTo>
                  <a:cubicBezTo>
                    <a:pt x="174" y="21"/>
                    <a:pt x="152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1995278" y="2159010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9" y="153"/>
                    <a:pt x="51" y="165"/>
                    <a:pt x="67" y="166"/>
                  </a:cubicBezTo>
                  <a:lnTo>
                    <a:pt x="67" y="166"/>
                  </a:lnTo>
                  <a:cubicBezTo>
                    <a:pt x="54" y="158"/>
                    <a:pt x="42" y="145"/>
                    <a:pt x="31" y="129"/>
                  </a:cubicBezTo>
                  <a:close/>
                  <a:moveTo>
                    <a:pt x="119" y="0"/>
                  </a:moveTo>
                  <a:cubicBezTo>
                    <a:pt x="101" y="0"/>
                    <a:pt x="81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45"/>
                  </a:cubicBezTo>
                  <a:cubicBezTo>
                    <a:pt x="103" y="159"/>
                    <a:pt x="85" y="166"/>
                    <a:pt x="71" y="166"/>
                  </a:cubicBezTo>
                  <a:cubicBezTo>
                    <a:pt x="70" y="166"/>
                    <a:pt x="68" y="166"/>
                    <a:pt x="67" y="166"/>
                  </a:cubicBezTo>
                  <a:lnTo>
                    <a:pt x="67" y="166"/>
                  </a:lnTo>
                  <a:cubicBezTo>
                    <a:pt x="83" y="176"/>
                    <a:pt x="99" y="182"/>
                    <a:pt x="114" y="182"/>
                  </a:cubicBezTo>
                  <a:cubicBezTo>
                    <a:pt x="123" y="182"/>
                    <a:pt x="132" y="180"/>
                    <a:pt x="140" y="176"/>
                  </a:cubicBezTo>
                  <a:cubicBezTo>
                    <a:pt x="202" y="145"/>
                    <a:pt x="202" y="83"/>
                    <a:pt x="186" y="52"/>
                  </a:cubicBezTo>
                  <a:cubicBezTo>
                    <a:pt x="168" y="15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1946753" y="2118796"/>
              <a:ext cx="18052" cy="16264"/>
            </a:xfrm>
            <a:custGeom>
              <a:rect b="b" l="l" r="r" t="t"/>
              <a:pathLst>
                <a:path extrusionOk="0" h="182" w="202">
                  <a:moveTo>
                    <a:pt x="31" y="129"/>
                  </a:moveTo>
                  <a:lnTo>
                    <a:pt x="31" y="129"/>
                  </a:lnTo>
                  <a:cubicBezTo>
                    <a:pt x="38" y="150"/>
                    <a:pt x="48" y="161"/>
                    <a:pt x="61" y="166"/>
                  </a:cubicBezTo>
                  <a:lnTo>
                    <a:pt x="61" y="166"/>
                  </a:lnTo>
                  <a:cubicBezTo>
                    <a:pt x="47" y="158"/>
                    <a:pt x="37" y="145"/>
                    <a:pt x="31" y="129"/>
                  </a:cubicBezTo>
                  <a:close/>
                  <a:moveTo>
                    <a:pt x="126" y="0"/>
                  </a:moveTo>
                  <a:cubicBezTo>
                    <a:pt x="108" y="0"/>
                    <a:pt x="88" y="8"/>
                    <a:pt x="62" y="21"/>
                  </a:cubicBezTo>
                  <a:cubicBezTo>
                    <a:pt x="0" y="36"/>
                    <a:pt x="0" y="98"/>
                    <a:pt x="31" y="129"/>
                  </a:cubicBezTo>
                  <a:cubicBezTo>
                    <a:pt x="0" y="98"/>
                    <a:pt x="31" y="52"/>
                    <a:pt x="62" y="36"/>
                  </a:cubicBezTo>
                  <a:cubicBezTo>
                    <a:pt x="67" y="32"/>
                    <a:pt x="74" y="30"/>
                    <a:pt x="82" y="30"/>
                  </a:cubicBezTo>
                  <a:cubicBezTo>
                    <a:pt x="102" y="30"/>
                    <a:pt x="129" y="41"/>
                    <a:pt x="140" y="52"/>
                  </a:cubicBezTo>
                  <a:cubicBezTo>
                    <a:pt x="155" y="98"/>
                    <a:pt x="155" y="129"/>
                    <a:pt x="124" y="160"/>
                  </a:cubicBezTo>
                  <a:cubicBezTo>
                    <a:pt x="107" y="166"/>
                    <a:pt x="92" y="170"/>
                    <a:pt x="79" y="170"/>
                  </a:cubicBezTo>
                  <a:cubicBezTo>
                    <a:pt x="73" y="170"/>
                    <a:pt x="66" y="169"/>
                    <a:pt x="61" y="166"/>
                  </a:cubicBezTo>
                  <a:lnTo>
                    <a:pt x="61" y="166"/>
                  </a:lnTo>
                  <a:cubicBezTo>
                    <a:pt x="76" y="177"/>
                    <a:pt x="95" y="182"/>
                    <a:pt x="112" y="182"/>
                  </a:cubicBezTo>
                  <a:cubicBezTo>
                    <a:pt x="122" y="182"/>
                    <a:pt x="132" y="180"/>
                    <a:pt x="140" y="176"/>
                  </a:cubicBezTo>
                  <a:cubicBezTo>
                    <a:pt x="202" y="145"/>
                    <a:pt x="202" y="98"/>
                    <a:pt x="186" y="52"/>
                  </a:cubicBezTo>
                  <a:cubicBezTo>
                    <a:pt x="168" y="16"/>
                    <a:pt x="15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1916279" y="2115043"/>
              <a:ext cx="173279" cy="149776"/>
            </a:xfrm>
            <a:custGeom>
              <a:rect b="b" l="l" r="r" t="t"/>
              <a:pathLst>
                <a:path extrusionOk="0" h="1676" w="1939">
                  <a:moveTo>
                    <a:pt x="0" y="1"/>
                  </a:moveTo>
                  <a:lnTo>
                    <a:pt x="217" y="233"/>
                  </a:lnTo>
                  <a:lnTo>
                    <a:pt x="419" y="466"/>
                  </a:lnTo>
                  <a:cubicBezTo>
                    <a:pt x="574" y="621"/>
                    <a:pt x="713" y="776"/>
                    <a:pt x="884" y="916"/>
                  </a:cubicBezTo>
                  <a:cubicBezTo>
                    <a:pt x="1070" y="1055"/>
                    <a:pt x="1225" y="1180"/>
                    <a:pt x="1396" y="1319"/>
                  </a:cubicBezTo>
                  <a:cubicBezTo>
                    <a:pt x="1566" y="1459"/>
                    <a:pt x="1737" y="1567"/>
                    <a:pt x="1939" y="1676"/>
                  </a:cubicBezTo>
                  <a:cubicBezTo>
                    <a:pt x="1846" y="1614"/>
                    <a:pt x="1737" y="1552"/>
                    <a:pt x="1660" y="1474"/>
                  </a:cubicBezTo>
                  <a:cubicBezTo>
                    <a:pt x="1582" y="1412"/>
                    <a:pt x="1489" y="1335"/>
                    <a:pt x="1411" y="1288"/>
                  </a:cubicBezTo>
                  <a:cubicBezTo>
                    <a:pt x="1241" y="1149"/>
                    <a:pt x="1086" y="1009"/>
                    <a:pt x="931" y="869"/>
                  </a:cubicBezTo>
                  <a:cubicBezTo>
                    <a:pt x="775" y="745"/>
                    <a:pt x="620" y="606"/>
                    <a:pt x="465" y="4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2103320" y="2124426"/>
              <a:ext cx="363269" cy="295977"/>
            </a:xfrm>
            <a:custGeom>
              <a:rect b="b" l="l" r="r" t="t"/>
              <a:pathLst>
                <a:path extrusionOk="0" h="3312" w="4065">
                  <a:moveTo>
                    <a:pt x="1969" y="0"/>
                  </a:moveTo>
                  <a:cubicBezTo>
                    <a:pt x="1849" y="0"/>
                    <a:pt x="1758" y="21"/>
                    <a:pt x="1784" y="66"/>
                  </a:cubicBezTo>
                  <a:cubicBezTo>
                    <a:pt x="2079" y="718"/>
                    <a:pt x="1691" y="2083"/>
                    <a:pt x="1614" y="2222"/>
                  </a:cubicBezTo>
                  <a:cubicBezTo>
                    <a:pt x="1604" y="2241"/>
                    <a:pt x="1577" y="2248"/>
                    <a:pt x="1537" y="2248"/>
                  </a:cubicBezTo>
                  <a:cubicBezTo>
                    <a:pt x="1285" y="2248"/>
                    <a:pt x="523" y="1926"/>
                    <a:pt x="358" y="1926"/>
                  </a:cubicBezTo>
                  <a:cubicBezTo>
                    <a:pt x="352" y="1926"/>
                    <a:pt x="347" y="1927"/>
                    <a:pt x="342" y="1928"/>
                  </a:cubicBezTo>
                  <a:cubicBezTo>
                    <a:pt x="202" y="1974"/>
                    <a:pt x="1" y="2207"/>
                    <a:pt x="16" y="2284"/>
                  </a:cubicBezTo>
                  <a:cubicBezTo>
                    <a:pt x="63" y="2362"/>
                    <a:pt x="916" y="3137"/>
                    <a:pt x="1893" y="3292"/>
                  </a:cubicBezTo>
                  <a:cubicBezTo>
                    <a:pt x="1981" y="3306"/>
                    <a:pt x="2068" y="3312"/>
                    <a:pt x="2155" y="3312"/>
                  </a:cubicBezTo>
                  <a:cubicBezTo>
                    <a:pt x="3089" y="3312"/>
                    <a:pt x="3902" y="2609"/>
                    <a:pt x="3987" y="2594"/>
                  </a:cubicBezTo>
                  <a:cubicBezTo>
                    <a:pt x="4064" y="2532"/>
                    <a:pt x="3940" y="2346"/>
                    <a:pt x="3878" y="2222"/>
                  </a:cubicBezTo>
                  <a:cubicBezTo>
                    <a:pt x="3866" y="2195"/>
                    <a:pt x="3798" y="2184"/>
                    <a:pt x="3697" y="2184"/>
                  </a:cubicBezTo>
                  <a:cubicBezTo>
                    <a:pt x="3358" y="2184"/>
                    <a:pt x="2650" y="2303"/>
                    <a:pt x="2418" y="2303"/>
                  </a:cubicBezTo>
                  <a:cubicBezTo>
                    <a:pt x="2368" y="2303"/>
                    <a:pt x="2341" y="2297"/>
                    <a:pt x="2343" y="2284"/>
                  </a:cubicBezTo>
                  <a:cubicBezTo>
                    <a:pt x="2560" y="1447"/>
                    <a:pt x="2482" y="222"/>
                    <a:pt x="2405" y="113"/>
                  </a:cubicBezTo>
                  <a:cubicBezTo>
                    <a:pt x="2360" y="41"/>
                    <a:pt x="2136" y="0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2172668" y="2281708"/>
              <a:ext cx="220463" cy="152367"/>
            </a:xfrm>
            <a:custGeom>
              <a:rect b="b" l="l" r="r" t="t"/>
              <a:pathLst>
                <a:path extrusionOk="0" h="1705" w="2467">
                  <a:moveTo>
                    <a:pt x="1139" y="1"/>
                  </a:moveTo>
                  <a:cubicBezTo>
                    <a:pt x="582" y="1"/>
                    <a:pt x="106" y="292"/>
                    <a:pt x="78" y="695"/>
                  </a:cubicBezTo>
                  <a:cubicBezTo>
                    <a:pt x="0" y="1160"/>
                    <a:pt x="481" y="1610"/>
                    <a:pt x="1117" y="1688"/>
                  </a:cubicBezTo>
                  <a:cubicBezTo>
                    <a:pt x="1195" y="1699"/>
                    <a:pt x="1272" y="1704"/>
                    <a:pt x="1347" y="1704"/>
                  </a:cubicBezTo>
                  <a:cubicBezTo>
                    <a:pt x="1899" y="1704"/>
                    <a:pt x="2350" y="1415"/>
                    <a:pt x="2404" y="1005"/>
                  </a:cubicBezTo>
                  <a:cubicBezTo>
                    <a:pt x="2466" y="540"/>
                    <a:pt x="1970" y="90"/>
                    <a:pt x="1334" y="12"/>
                  </a:cubicBezTo>
                  <a:cubicBezTo>
                    <a:pt x="1268" y="4"/>
                    <a:pt x="1203" y="1"/>
                    <a:pt x="1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1824770" y="1921836"/>
              <a:ext cx="230115" cy="176496"/>
            </a:xfrm>
            <a:custGeom>
              <a:rect b="b" l="l" r="r" t="t"/>
              <a:pathLst>
                <a:path extrusionOk="0" h="1975" w="2575">
                  <a:moveTo>
                    <a:pt x="2104" y="0"/>
                  </a:moveTo>
                  <a:cubicBezTo>
                    <a:pt x="1854" y="0"/>
                    <a:pt x="1467" y="125"/>
                    <a:pt x="931" y="519"/>
                  </a:cubicBezTo>
                  <a:cubicBezTo>
                    <a:pt x="0" y="1201"/>
                    <a:pt x="78" y="1760"/>
                    <a:pt x="202" y="1868"/>
                  </a:cubicBezTo>
                  <a:cubicBezTo>
                    <a:pt x="275" y="1942"/>
                    <a:pt x="383" y="1974"/>
                    <a:pt x="509" y="1974"/>
                  </a:cubicBezTo>
                  <a:cubicBezTo>
                    <a:pt x="836" y="1974"/>
                    <a:pt x="1293" y="1756"/>
                    <a:pt x="1629" y="1465"/>
                  </a:cubicBezTo>
                  <a:cubicBezTo>
                    <a:pt x="2094" y="1077"/>
                    <a:pt x="2575" y="441"/>
                    <a:pt x="2435" y="147"/>
                  </a:cubicBezTo>
                  <a:cubicBezTo>
                    <a:pt x="2396" y="68"/>
                    <a:pt x="2287" y="0"/>
                    <a:pt x="2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1700016" y="1749182"/>
              <a:ext cx="311973" cy="319748"/>
            </a:xfrm>
            <a:custGeom>
              <a:rect b="b" l="l" r="r" t="t"/>
              <a:pathLst>
                <a:path extrusionOk="0" h="3578" w="3491">
                  <a:moveTo>
                    <a:pt x="1908" y="0"/>
                  </a:moveTo>
                  <a:cubicBezTo>
                    <a:pt x="1520" y="0"/>
                    <a:pt x="1" y="1768"/>
                    <a:pt x="233" y="2172"/>
                  </a:cubicBezTo>
                  <a:cubicBezTo>
                    <a:pt x="481" y="2606"/>
                    <a:pt x="1489" y="3521"/>
                    <a:pt x="1707" y="3567"/>
                  </a:cubicBezTo>
                  <a:cubicBezTo>
                    <a:pt x="1728" y="3574"/>
                    <a:pt x="1753" y="3577"/>
                    <a:pt x="1780" y="3577"/>
                  </a:cubicBezTo>
                  <a:cubicBezTo>
                    <a:pt x="2247" y="3577"/>
                    <a:pt x="3415" y="2596"/>
                    <a:pt x="3459" y="2156"/>
                  </a:cubicBezTo>
                  <a:cubicBezTo>
                    <a:pt x="3490" y="2001"/>
                    <a:pt x="2327" y="0"/>
                    <a:pt x="1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1706987" y="1852488"/>
              <a:ext cx="83199" cy="89991"/>
            </a:xfrm>
            <a:custGeom>
              <a:rect b="b" l="l" r="r" t="t"/>
              <a:pathLst>
                <a:path extrusionOk="0" h="1007" w="931">
                  <a:moveTo>
                    <a:pt x="686" y="1"/>
                  </a:moveTo>
                  <a:cubicBezTo>
                    <a:pt x="553" y="1"/>
                    <a:pt x="350" y="86"/>
                    <a:pt x="186" y="349"/>
                  </a:cubicBezTo>
                  <a:cubicBezTo>
                    <a:pt x="0" y="659"/>
                    <a:pt x="31" y="923"/>
                    <a:pt x="155" y="985"/>
                  </a:cubicBezTo>
                  <a:cubicBezTo>
                    <a:pt x="179" y="999"/>
                    <a:pt x="208" y="1006"/>
                    <a:pt x="241" y="1006"/>
                  </a:cubicBezTo>
                  <a:cubicBezTo>
                    <a:pt x="385" y="1006"/>
                    <a:pt x="600" y="879"/>
                    <a:pt x="714" y="690"/>
                  </a:cubicBezTo>
                  <a:cubicBezTo>
                    <a:pt x="931" y="364"/>
                    <a:pt x="900" y="132"/>
                    <a:pt x="807" y="39"/>
                  </a:cubicBezTo>
                  <a:cubicBezTo>
                    <a:pt x="784" y="16"/>
                    <a:pt x="741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1797066" y="1741408"/>
              <a:ext cx="91510" cy="77748"/>
            </a:xfrm>
            <a:custGeom>
              <a:rect b="b" l="l" r="r" t="t"/>
              <a:pathLst>
                <a:path extrusionOk="0" h="870" w="1024">
                  <a:moveTo>
                    <a:pt x="741" y="1"/>
                  </a:moveTo>
                  <a:cubicBezTo>
                    <a:pt x="613" y="1"/>
                    <a:pt x="441" y="51"/>
                    <a:pt x="264" y="211"/>
                  </a:cubicBezTo>
                  <a:cubicBezTo>
                    <a:pt x="16" y="460"/>
                    <a:pt x="0" y="739"/>
                    <a:pt x="78" y="816"/>
                  </a:cubicBezTo>
                  <a:cubicBezTo>
                    <a:pt x="114" y="852"/>
                    <a:pt x="173" y="870"/>
                    <a:pt x="242" y="870"/>
                  </a:cubicBezTo>
                  <a:cubicBezTo>
                    <a:pt x="381" y="870"/>
                    <a:pt x="564" y="801"/>
                    <a:pt x="698" y="677"/>
                  </a:cubicBezTo>
                  <a:cubicBezTo>
                    <a:pt x="977" y="428"/>
                    <a:pt x="1024" y="196"/>
                    <a:pt x="946" y="72"/>
                  </a:cubicBezTo>
                  <a:cubicBezTo>
                    <a:pt x="925" y="36"/>
                    <a:pt x="849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1737460" y="1664643"/>
              <a:ext cx="149240" cy="138873"/>
            </a:xfrm>
            <a:custGeom>
              <a:rect b="b" l="l" r="r" t="t"/>
              <a:pathLst>
                <a:path extrusionOk="0" h="1554" w="1670">
                  <a:moveTo>
                    <a:pt x="559" y="0"/>
                  </a:moveTo>
                  <a:cubicBezTo>
                    <a:pt x="171" y="0"/>
                    <a:pt x="0" y="403"/>
                    <a:pt x="62" y="559"/>
                  </a:cubicBezTo>
                  <a:cubicBezTo>
                    <a:pt x="93" y="667"/>
                    <a:pt x="590" y="1536"/>
                    <a:pt x="807" y="1551"/>
                  </a:cubicBezTo>
                  <a:cubicBezTo>
                    <a:pt x="823" y="1553"/>
                    <a:pt x="840" y="1554"/>
                    <a:pt x="856" y="1554"/>
                  </a:cubicBezTo>
                  <a:cubicBezTo>
                    <a:pt x="1247" y="1554"/>
                    <a:pt x="1670" y="1049"/>
                    <a:pt x="1536" y="900"/>
                  </a:cubicBezTo>
                  <a:cubicBezTo>
                    <a:pt x="1334" y="636"/>
                    <a:pt x="698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1668113" y="1776528"/>
              <a:ext cx="110813" cy="152993"/>
            </a:xfrm>
            <a:custGeom>
              <a:rect b="b" l="l" r="r" t="t"/>
              <a:pathLst>
                <a:path extrusionOk="0" h="1712" w="1240">
                  <a:moveTo>
                    <a:pt x="430" y="1"/>
                  </a:moveTo>
                  <a:cubicBezTo>
                    <a:pt x="298" y="1"/>
                    <a:pt x="149" y="148"/>
                    <a:pt x="78" y="361"/>
                  </a:cubicBezTo>
                  <a:cubicBezTo>
                    <a:pt x="1" y="594"/>
                    <a:pt x="327" y="1369"/>
                    <a:pt x="466" y="1664"/>
                  </a:cubicBezTo>
                  <a:cubicBezTo>
                    <a:pt x="484" y="1697"/>
                    <a:pt x="512" y="1712"/>
                    <a:pt x="548" y="1712"/>
                  </a:cubicBezTo>
                  <a:cubicBezTo>
                    <a:pt x="762" y="1712"/>
                    <a:pt x="1239" y="1181"/>
                    <a:pt x="1226" y="982"/>
                  </a:cubicBezTo>
                  <a:cubicBezTo>
                    <a:pt x="1195" y="749"/>
                    <a:pt x="590" y="51"/>
                    <a:pt x="466" y="4"/>
                  </a:cubicBezTo>
                  <a:cubicBezTo>
                    <a:pt x="454" y="2"/>
                    <a:pt x="442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1731919" y="1656600"/>
              <a:ext cx="68007" cy="62913"/>
            </a:xfrm>
            <a:custGeom>
              <a:rect b="b" l="l" r="r" t="t"/>
              <a:pathLst>
                <a:path extrusionOk="0" h="704" w="761">
                  <a:moveTo>
                    <a:pt x="548" y="1"/>
                  </a:moveTo>
                  <a:cubicBezTo>
                    <a:pt x="451" y="1"/>
                    <a:pt x="305" y="51"/>
                    <a:pt x="186" y="230"/>
                  </a:cubicBezTo>
                  <a:cubicBezTo>
                    <a:pt x="62" y="400"/>
                    <a:pt x="0" y="602"/>
                    <a:pt x="109" y="680"/>
                  </a:cubicBezTo>
                  <a:cubicBezTo>
                    <a:pt x="135" y="696"/>
                    <a:pt x="165" y="703"/>
                    <a:pt x="197" y="703"/>
                  </a:cubicBezTo>
                  <a:cubicBezTo>
                    <a:pt x="316" y="703"/>
                    <a:pt x="467" y="600"/>
                    <a:pt x="590" y="478"/>
                  </a:cubicBezTo>
                  <a:cubicBezTo>
                    <a:pt x="760" y="292"/>
                    <a:pt x="745" y="75"/>
                    <a:pt x="621" y="13"/>
                  </a:cubicBezTo>
                  <a:cubicBezTo>
                    <a:pt x="603" y="5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1672313" y="1777332"/>
              <a:ext cx="62466" cy="45934"/>
            </a:xfrm>
            <a:custGeom>
              <a:rect b="b" l="l" r="r" t="t"/>
              <a:pathLst>
                <a:path extrusionOk="0" h="514" w="699">
                  <a:moveTo>
                    <a:pt x="420" y="0"/>
                  </a:moveTo>
                  <a:cubicBezTo>
                    <a:pt x="337" y="0"/>
                    <a:pt x="255" y="36"/>
                    <a:pt x="186" y="104"/>
                  </a:cubicBezTo>
                  <a:cubicBezTo>
                    <a:pt x="47" y="213"/>
                    <a:pt x="0" y="337"/>
                    <a:pt x="31" y="430"/>
                  </a:cubicBezTo>
                  <a:cubicBezTo>
                    <a:pt x="56" y="486"/>
                    <a:pt x="130" y="513"/>
                    <a:pt x="217" y="513"/>
                  </a:cubicBezTo>
                  <a:cubicBezTo>
                    <a:pt x="299" y="513"/>
                    <a:pt x="391" y="490"/>
                    <a:pt x="466" y="445"/>
                  </a:cubicBezTo>
                  <a:cubicBezTo>
                    <a:pt x="621" y="352"/>
                    <a:pt x="698" y="182"/>
                    <a:pt x="621" y="73"/>
                  </a:cubicBezTo>
                  <a:cubicBezTo>
                    <a:pt x="558" y="24"/>
                    <a:pt x="489" y="0"/>
                    <a:pt x="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1616817" y="1641230"/>
              <a:ext cx="177300" cy="72028"/>
            </a:xfrm>
            <a:custGeom>
              <a:rect b="b" l="l" r="r" t="t"/>
              <a:pathLst>
                <a:path extrusionOk="0" h="806" w="1984">
                  <a:moveTo>
                    <a:pt x="480" y="1"/>
                  </a:moveTo>
                  <a:cubicBezTo>
                    <a:pt x="386" y="1"/>
                    <a:pt x="315" y="5"/>
                    <a:pt x="280" y="14"/>
                  </a:cubicBezTo>
                  <a:cubicBezTo>
                    <a:pt x="110" y="45"/>
                    <a:pt x="1" y="185"/>
                    <a:pt x="172" y="355"/>
                  </a:cubicBezTo>
                  <a:cubicBezTo>
                    <a:pt x="420" y="619"/>
                    <a:pt x="1056" y="774"/>
                    <a:pt x="1350" y="805"/>
                  </a:cubicBezTo>
                  <a:cubicBezTo>
                    <a:pt x="1354" y="805"/>
                    <a:pt x="1359" y="805"/>
                    <a:pt x="1363" y="805"/>
                  </a:cubicBezTo>
                  <a:cubicBezTo>
                    <a:pt x="1597" y="805"/>
                    <a:pt x="1983" y="399"/>
                    <a:pt x="1816" y="231"/>
                  </a:cubicBezTo>
                  <a:cubicBezTo>
                    <a:pt x="1677" y="80"/>
                    <a:pt x="877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1669543" y="1709683"/>
              <a:ext cx="58266" cy="105093"/>
            </a:xfrm>
            <a:custGeom>
              <a:rect b="b" l="l" r="r" t="t"/>
              <a:pathLst>
                <a:path extrusionOk="0" h="1176" w="652">
                  <a:moveTo>
                    <a:pt x="400" y="1"/>
                  </a:moveTo>
                  <a:cubicBezTo>
                    <a:pt x="312" y="1"/>
                    <a:pt x="207" y="66"/>
                    <a:pt x="155" y="179"/>
                  </a:cubicBezTo>
                  <a:cubicBezTo>
                    <a:pt x="78" y="349"/>
                    <a:pt x="0" y="1047"/>
                    <a:pt x="109" y="1140"/>
                  </a:cubicBezTo>
                  <a:cubicBezTo>
                    <a:pt x="134" y="1165"/>
                    <a:pt x="168" y="1176"/>
                    <a:pt x="207" y="1176"/>
                  </a:cubicBezTo>
                  <a:cubicBezTo>
                    <a:pt x="358" y="1176"/>
                    <a:pt x="580" y="1013"/>
                    <a:pt x="605" y="939"/>
                  </a:cubicBezTo>
                  <a:cubicBezTo>
                    <a:pt x="652" y="830"/>
                    <a:pt x="590" y="179"/>
                    <a:pt x="512" y="55"/>
                  </a:cubicBezTo>
                  <a:cubicBezTo>
                    <a:pt x="486" y="18"/>
                    <a:pt x="445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2584283" y="2399313"/>
              <a:ext cx="518496" cy="346915"/>
            </a:xfrm>
            <a:custGeom>
              <a:rect b="b" l="l" r="r" t="t"/>
              <a:pathLst>
                <a:path extrusionOk="0" h="3882" w="5802">
                  <a:moveTo>
                    <a:pt x="2082" y="0"/>
                  </a:moveTo>
                  <a:cubicBezTo>
                    <a:pt x="1960" y="0"/>
                    <a:pt x="1849" y="5"/>
                    <a:pt x="1753" y="15"/>
                  </a:cubicBezTo>
                  <a:cubicBezTo>
                    <a:pt x="699" y="139"/>
                    <a:pt x="1" y="604"/>
                    <a:pt x="1" y="821"/>
                  </a:cubicBezTo>
                  <a:cubicBezTo>
                    <a:pt x="1" y="1054"/>
                    <a:pt x="125" y="2915"/>
                    <a:pt x="342" y="3101"/>
                  </a:cubicBezTo>
                  <a:cubicBezTo>
                    <a:pt x="543" y="3303"/>
                    <a:pt x="1428" y="3691"/>
                    <a:pt x="2079" y="3815"/>
                  </a:cubicBezTo>
                  <a:cubicBezTo>
                    <a:pt x="2295" y="3861"/>
                    <a:pt x="2533" y="3881"/>
                    <a:pt x="2775" y="3881"/>
                  </a:cubicBezTo>
                  <a:cubicBezTo>
                    <a:pt x="3510" y="3881"/>
                    <a:pt x="4288" y="3695"/>
                    <a:pt x="4638" y="3473"/>
                  </a:cubicBezTo>
                  <a:cubicBezTo>
                    <a:pt x="5103" y="3179"/>
                    <a:pt x="5801" y="635"/>
                    <a:pt x="5662" y="542"/>
                  </a:cubicBezTo>
                  <a:cubicBezTo>
                    <a:pt x="5549" y="444"/>
                    <a:pt x="3278" y="0"/>
                    <a:pt x="2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2616186" y="2668123"/>
              <a:ext cx="381231" cy="62824"/>
            </a:xfrm>
            <a:custGeom>
              <a:rect b="b" l="l" r="r" t="t"/>
              <a:pathLst>
                <a:path extrusionOk="0" h="703" w="4266">
                  <a:moveTo>
                    <a:pt x="1" y="0"/>
                  </a:moveTo>
                  <a:lnTo>
                    <a:pt x="1" y="0"/>
                  </a:lnTo>
                  <a:cubicBezTo>
                    <a:pt x="326" y="171"/>
                    <a:pt x="652" y="326"/>
                    <a:pt x="1008" y="450"/>
                  </a:cubicBezTo>
                  <a:cubicBezTo>
                    <a:pt x="652" y="310"/>
                    <a:pt x="326" y="171"/>
                    <a:pt x="1" y="0"/>
                  </a:cubicBezTo>
                  <a:close/>
                  <a:moveTo>
                    <a:pt x="4265" y="372"/>
                  </a:moveTo>
                  <a:cubicBezTo>
                    <a:pt x="3909" y="465"/>
                    <a:pt x="3567" y="543"/>
                    <a:pt x="3195" y="605"/>
                  </a:cubicBezTo>
                  <a:cubicBezTo>
                    <a:pt x="2873" y="645"/>
                    <a:pt x="2562" y="686"/>
                    <a:pt x="2243" y="686"/>
                  </a:cubicBezTo>
                  <a:cubicBezTo>
                    <a:pt x="2194" y="686"/>
                    <a:pt x="2144" y="685"/>
                    <a:pt x="2094" y="683"/>
                  </a:cubicBezTo>
                  <a:cubicBezTo>
                    <a:pt x="1722" y="652"/>
                    <a:pt x="1350" y="574"/>
                    <a:pt x="1009" y="450"/>
                  </a:cubicBezTo>
                  <a:lnTo>
                    <a:pt x="1009" y="450"/>
                  </a:lnTo>
                  <a:cubicBezTo>
                    <a:pt x="1350" y="574"/>
                    <a:pt x="1722" y="683"/>
                    <a:pt x="2094" y="698"/>
                  </a:cubicBezTo>
                  <a:cubicBezTo>
                    <a:pt x="2158" y="701"/>
                    <a:pt x="2221" y="702"/>
                    <a:pt x="2285" y="702"/>
                  </a:cubicBezTo>
                  <a:cubicBezTo>
                    <a:pt x="2589" y="702"/>
                    <a:pt x="2887" y="672"/>
                    <a:pt x="3195" y="621"/>
                  </a:cubicBezTo>
                  <a:cubicBezTo>
                    <a:pt x="3567" y="559"/>
                    <a:pt x="3909" y="465"/>
                    <a:pt x="4265" y="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2610645" y="2643101"/>
              <a:ext cx="396513" cy="67024"/>
            </a:xfrm>
            <a:custGeom>
              <a:rect b="b" l="l" r="r" t="t"/>
              <a:pathLst>
                <a:path extrusionOk="0" h="750" w="4437">
                  <a:moveTo>
                    <a:pt x="0" y="1"/>
                  </a:moveTo>
                  <a:lnTo>
                    <a:pt x="0" y="1"/>
                  </a:lnTo>
                  <a:cubicBezTo>
                    <a:pt x="357" y="203"/>
                    <a:pt x="698" y="358"/>
                    <a:pt x="1070" y="497"/>
                  </a:cubicBezTo>
                  <a:cubicBezTo>
                    <a:pt x="1412" y="621"/>
                    <a:pt x="1799" y="730"/>
                    <a:pt x="2187" y="745"/>
                  </a:cubicBezTo>
                  <a:cubicBezTo>
                    <a:pt x="2251" y="748"/>
                    <a:pt x="2315" y="749"/>
                    <a:pt x="2380" y="749"/>
                  </a:cubicBezTo>
                  <a:cubicBezTo>
                    <a:pt x="2692" y="749"/>
                    <a:pt x="3014" y="719"/>
                    <a:pt x="3335" y="668"/>
                  </a:cubicBezTo>
                  <a:cubicBezTo>
                    <a:pt x="3707" y="606"/>
                    <a:pt x="4079" y="528"/>
                    <a:pt x="4436" y="420"/>
                  </a:cubicBezTo>
                  <a:lnTo>
                    <a:pt x="4436" y="420"/>
                  </a:lnTo>
                  <a:cubicBezTo>
                    <a:pt x="4095" y="513"/>
                    <a:pt x="3707" y="590"/>
                    <a:pt x="3335" y="652"/>
                  </a:cubicBezTo>
                  <a:cubicBezTo>
                    <a:pt x="3013" y="693"/>
                    <a:pt x="2679" y="733"/>
                    <a:pt x="2343" y="733"/>
                  </a:cubicBezTo>
                  <a:cubicBezTo>
                    <a:pt x="2291" y="733"/>
                    <a:pt x="2239" y="732"/>
                    <a:pt x="2187" y="730"/>
                  </a:cubicBezTo>
                  <a:cubicBezTo>
                    <a:pt x="1799" y="699"/>
                    <a:pt x="1443" y="606"/>
                    <a:pt x="1070" y="466"/>
                  </a:cubicBezTo>
                  <a:cubicBezTo>
                    <a:pt x="698" y="342"/>
                    <a:pt x="342" y="1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8"/>
            <p:cNvSpPr/>
            <p:nvPr/>
          </p:nvSpPr>
          <p:spPr>
            <a:xfrm>
              <a:off x="2609216" y="2622368"/>
              <a:ext cx="411794" cy="68364"/>
            </a:xfrm>
            <a:custGeom>
              <a:rect b="b" l="l" r="r" t="t"/>
              <a:pathLst>
                <a:path extrusionOk="0" h="765" w="4608">
                  <a:moveTo>
                    <a:pt x="1" y="0"/>
                  </a:moveTo>
                  <a:cubicBezTo>
                    <a:pt x="342" y="202"/>
                    <a:pt x="699" y="373"/>
                    <a:pt x="1086" y="497"/>
                  </a:cubicBezTo>
                  <a:cubicBezTo>
                    <a:pt x="1474" y="652"/>
                    <a:pt x="1862" y="729"/>
                    <a:pt x="2265" y="760"/>
                  </a:cubicBezTo>
                  <a:cubicBezTo>
                    <a:pt x="2334" y="763"/>
                    <a:pt x="2404" y="764"/>
                    <a:pt x="2474" y="764"/>
                  </a:cubicBezTo>
                  <a:cubicBezTo>
                    <a:pt x="2811" y="764"/>
                    <a:pt x="3154" y="734"/>
                    <a:pt x="3475" y="683"/>
                  </a:cubicBezTo>
                  <a:cubicBezTo>
                    <a:pt x="3863" y="605"/>
                    <a:pt x="4250" y="528"/>
                    <a:pt x="4607" y="419"/>
                  </a:cubicBezTo>
                  <a:lnTo>
                    <a:pt x="4607" y="419"/>
                  </a:lnTo>
                  <a:cubicBezTo>
                    <a:pt x="4219" y="528"/>
                    <a:pt x="3832" y="605"/>
                    <a:pt x="3444" y="667"/>
                  </a:cubicBezTo>
                  <a:cubicBezTo>
                    <a:pt x="3123" y="719"/>
                    <a:pt x="2802" y="749"/>
                    <a:pt x="2471" y="749"/>
                  </a:cubicBezTo>
                  <a:cubicBezTo>
                    <a:pt x="2403" y="749"/>
                    <a:pt x="2334" y="747"/>
                    <a:pt x="2265" y="745"/>
                  </a:cubicBezTo>
                  <a:cubicBezTo>
                    <a:pt x="1877" y="729"/>
                    <a:pt x="1474" y="621"/>
                    <a:pt x="1102" y="497"/>
                  </a:cubicBezTo>
                  <a:cubicBezTo>
                    <a:pt x="714" y="357"/>
                    <a:pt x="342" y="18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8"/>
            <p:cNvSpPr/>
            <p:nvPr/>
          </p:nvSpPr>
          <p:spPr>
            <a:xfrm>
              <a:off x="2611986" y="2604316"/>
              <a:ext cx="413134" cy="65773"/>
            </a:xfrm>
            <a:custGeom>
              <a:rect b="b" l="l" r="r" t="t"/>
              <a:pathLst>
                <a:path extrusionOk="0" h="736" w="4623">
                  <a:moveTo>
                    <a:pt x="1" y="1"/>
                  </a:moveTo>
                  <a:cubicBezTo>
                    <a:pt x="284" y="148"/>
                    <a:pt x="576" y="276"/>
                    <a:pt x="863" y="385"/>
                  </a:cubicBezTo>
                  <a:lnTo>
                    <a:pt x="863" y="385"/>
                  </a:lnTo>
                  <a:cubicBezTo>
                    <a:pt x="566" y="267"/>
                    <a:pt x="279" y="134"/>
                    <a:pt x="1" y="1"/>
                  </a:cubicBezTo>
                  <a:close/>
                  <a:moveTo>
                    <a:pt x="863" y="385"/>
                  </a:moveTo>
                  <a:lnTo>
                    <a:pt x="863" y="385"/>
                  </a:lnTo>
                  <a:cubicBezTo>
                    <a:pt x="947" y="418"/>
                    <a:pt x="1032" y="451"/>
                    <a:pt x="1118" y="481"/>
                  </a:cubicBezTo>
                  <a:cubicBezTo>
                    <a:pt x="1474" y="637"/>
                    <a:pt x="1893" y="714"/>
                    <a:pt x="2281" y="730"/>
                  </a:cubicBezTo>
                  <a:cubicBezTo>
                    <a:pt x="1862" y="699"/>
                    <a:pt x="1474" y="621"/>
                    <a:pt x="1086" y="466"/>
                  </a:cubicBezTo>
                  <a:cubicBezTo>
                    <a:pt x="1013" y="440"/>
                    <a:pt x="938" y="413"/>
                    <a:pt x="863" y="385"/>
                  </a:cubicBezTo>
                  <a:close/>
                  <a:moveTo>
                    <a:pt x="4623" y="404"/>
                  </a:moveTo>
                  <a:cubicBezTo>
                    <a:pt x="4235" y="513"/>
                    <a:pt x="3847" y="590"/>
                    <a:pt x="3459" y="652"/>
                  </a:cubicBezTo>
                  <a:cubicBezTo>
                    <a:pt x="3138" y="703"/>
                    <a:pt x="2817" y="734"/>
                    <a:pt x="2487" y="734"/>
                  </a:cubicBezTo>
                  <a:cubicBezTo>
                    <a:pt x="2419" y="734"/>
                    <a:pt x="2350" y="732"/>
                    <a:pt x="2281" y="730"/>
                  </a:cubicBezTo>
                  <a:lnTo>
                    <a:pt x="2281" y="730"/>
                  </a:lnTo>
                  <a:cubicBezTo>
                    <a:pt x="2371" y="733"/>
                    <a:pt x="2462" y="735"/>
                    <a:pt x="2552" y="735"/>
                  </a:cubicBezTo>
                  <a:cubicBezTo>
                    <a:pt x="2864" y="735"/>
                    <a:pt x="3174" y="712"/>
                    <a:pt x="3475" y="652"/>
                  </a:cubicBezTo>
                  <a:cubicBezTo>
                    <a:pt x="3863" y="590"/>
                    <a:pt x="4250" y="513"/>
                    <a:pt x="4623" y="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8"/>
            <p:cNvSpPr/>
            <p:nvPr/>
          </p:nvSpPr>
          <p:spPr>
            <a:xfrm>
              <a:off x="2609305" y="2580813"/>
              <a:ext cx="425556" cy="73547"/>
            </a:xfrm>
            <a:custGeom>
              <a:rect b="b" l="l" r="r" t="t"/>
              <a:pathLst>
                <a:path extrusionOk="0" h="823" w="4762">
                  <a:moveTo>
                    <a:pt x="0" y="0"/>
                  </a:moveTo>
                  <a:cubicBezTo>
                    <a:pt x="372" y="202"/>
                    <a:pt x="729" y="372"/>
                    <a:pt x="1101" y="543"/>
                  </a:cubicBezTo>
                  <a:cubicBezTo>
                    <a:pt x="1489" y="698"/>
                    <a:pt x="1923" y="776"/>
                    <a:pt x="2326" y="822"/>
                  </a:cubicBezTo>
                  <a:cubicBezTo>
                    <a:pt x="2745" y="822"/>
                    <a:pt x="3164" y="791"/>
                    <a:pt x="3567" y="729"/>
                  </a:cubicBezTo>
                  <a:cubicBezTo>
                    <a:pt x="3970" y="667"/>
                    <a:pt x="4374" y="574"/>
                    <a:pt x="4761" y="450"/>
                  </a:cubicBezTo>
                  <a:lnTo>
                    <a:pt x="4761" y="450"/>
                  </a:lnTo>
                  <a:cubicBezTo>
                    <a:pt x="4358" y="543"/>
                    <a:pt x="3970" y="651"/>
                    <a:pt x="3567" y="698"/>
                  </a:cubicBezTo>
                  <a:cubicBezTo>
                    <a:pt x="3252" y="746"/>
                    <a:pt x="2928" y="785"/>
                    <a:pt x="2609" y="785"/>
                  </a:cubicBezTo>
                  <a:cubicBezTo>
                    <a:pt x="2519" y="785"/>
                    <a:pt x="2430" y="782"/>
                    <a:pt x="2342" y="776"/>
                  </a:cubicBezTo>
                  <a:cubicBezTo>
                    <a:pt x="1939" y="744"/>
                    <a:pt x="1535" y="667"/>
                    <a:pt x="1148" y="512"/>
                  </a:cubicBezTo>
                  <a:cubicBezTo>
                    <a:pt x="760" y="357"/>
                    <a:pt x="372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8"/>
            <p:cNvSpPr/>
            <p:nvPr/>
          </p:nvSpPr>
          <p:spPr>
            <a:xfrm>
              <a:off x="2603675" y="2555791"/>
              <a:ext cx="436727" cy="72207"/>
            </a:xfrm>
            <a:custGeom>
              <a:rect b="b" l="l" r="r" t="t"/>
              <a:pathLst>
                <a:path extrusionOk="0" h="808" w="4887">
                  <a:moveTo>
                    <a:pt x="1" y="1"/>
                  </a:moveTo>
                  <a:cubicBezTo>
                    <a:pt x="373" y="202"/>
                    <a:pt x="761" y="389"/>
                    <a:pt x="1164" y="513"/>
                  </a:cubicBezTo>
                  <a:cubicBezTo>
                    <a:pt x="1552" y="668"/>
                    <a:pt x="1970" y="776"/>
                    <a:pt x="2405" y="807"/>
                  </a:cubicBezTo>
                  <a:cubicBezTo>
                    <a:pt x="2808" y="807"/>
                    <a:pt x="3242" y="792"/>
                    <a:pt x="3661" y="714"/>
                  </a:cubicBezTo>
                  <a:cubicBezTo>
                    <a:pt x="4064" y="652"/>
                    <a:pt x="4483" y="559"/>
                    <a:pt x="4886" y="435"/>
                  </a:cubicBezTo>
                  <a:lnTo>
                    <a:pt x="4886" y="435"/>
                  </a:lnTo>
                  <a:cubicBezTo>
                    <a:pt x="4483" y="544"/>
                    <a:pt x="4080" y="637"/>
                    <a:pt x="3661" y="699"/>
                  </a:cubicBezTo>
                  <a:cubicBezTo>
                    <a:pt x="3312" y="739"/>
                    <a:pt x="2951" y="779"/>
                    <a:pt x="2578" y="779"/>
                  </a:cubicBezTo>
                  <a:cubicBezTo>
                    <a:pt x="2521" y="779"/>
                    <a:pt x="2463" y="778"/>
                    <a:pt x="2405" y="776"/>
                  </a:cubicBezTo>
                  <a:cubicBezTo>
                    <a:pt x="1986" y="745"/>
                    <a:pt x="1567" y="652"/>
                    <a:pt x="1164" y="497"/>
                  </a:cubicBezTo>
                  <a:cubicBezTo>
                    <a:pt x="776" y="358"/>
                    <a:pt x="373" y="18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8"/>
            <p:cNvSpPr/>
            <p:nvPr/>
          </p:nvSpPr>
          <p:spPr>
            <a:xfrm>
              <a:off x="2598760" y="2532556"/>
              <a:ext cx="455493" cy="76050"/>
            </a:xfrm>
            <a:custGeom>
              <a:rect b="b" l="l" r="r" t="t"/>
              <a:pathLst>
                <a:path extrusionOk="0" h="851" w="5097">
                  <a:moveTo>
                    <a:pt x="1" y="1"/>
                  </a:moveTo>
                  <a:lnTo>
                    <a:pt x="1" y="1"/>
                  </a:lnTo>
                  <a:cubicBezTo>
                    <a:pt x="387" y="201"/>
                    <a:pt x="803" y="386"/>
                    <a:pt x="1203" y="571"/>
                  </a:cubicBezTo>
                  <a:cubicBezTo>
                    <a:pt x="1622" y="726"/>
                    <a:pt x="2057" y="819"/>
                    <a:pt x="2506" y="850"/>
                  </a:cubicBezTo>
                  <a:cubicBezTo>
                    <a:pt x="2941" y="850"/>
                    <a:pt x="3390" y="835"/>
                    <a:pt x="3825" y="757"/>
                  </a:cubicBezTo>
                  <a:cubicBezTo>
                    <a:pt x="4259" y="680"/>
                    <a:pt x="4693" y="587"/>
                    <a:pt x="5096" y="462"/>
                  </a:cubicBezTo>
                  <a:lnTo>
                    <a:pt x="5096" y="462"/>
                  </a:lnTo>
                  <a:cubicBezTo>
                    <a:pt x="4678" y="587"/>
                    <a:pt x="4243" y="680"/>
                    <a:pt x="3825" y="742"/>
                  </a:cubicBezTo>
                  <a:cubicBezTo>
                    <a:pt x="3452" y="793"/>
                    <a:pt x="3090" y="823"/>
                    <a:pt x="2730" y="823"/>
                  </a:cubicBezTo>
                  <a:cubicBezTo>
                    <a:pt x="2655" y="823"/>
                    <a:pt x="2581" y="822"/>
                    <a:pt x="2506" y="819"/>
                  </a:cubicBezTo>
                  <a:cubicBezTo>
                    <a:pt x="2057" y="773"/>
                    <a:pt x="1607" y="680"/>
                    <a:pt x="1203" y="525"/>
                  </a:cubicBezTo>
                  <a:cubicBezTo>
                    <a:pt x="803" y="386"/>
                    <a:pt x="387" y="2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8"/>
            <p:cNvSpPr/>
            <p:nvPr/>
          </p:nvSpPr>
          <p:spPr>
            <a:xfrm>
              <a:off x="2596794" y="2508696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1"/>
                  </a:moveTo>
                  <a:lnTo>
                    <a:pt x="0" y="1"/>
                  </a:lnTo>
                  <a:cubicBezTo>
                    <a:pt x="403" y="233"/>
                    <a:pt x="822" y="404"/>
                    <a:pt x="1225" y="559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2"/>
                    <a:pt x="2714" y="873"/>
                    <a:pt x="2791" y="873"/>
                  </a:cubicBezTo>
                  <a:cubicBezTo>
                    <a:pt x="3175" y="873"/>
                    <a:pt x="3549" y="841"/>
                    <a:pt x="3924" y="776"/>
                  </a:cubicBezTo>
                  <a:cubicBezTo>
                    <a:pt x="4343" y="714"/>
                    <a:pt x="4793" y="621"/>
                    <a:pt x="5211" y="481"/>
                  </a:cubicBezTo>
                  <a:lnTo>
                    <a:pt x="5211" y="481"/>
                  </a:lnTo>
                  <a:cubicBezTo>
                    <a:pt x="4793" y="605"/>
                    <a:pt x="4358" y="683"/>
                    <a:pt x="3924" y="761"/>
                  </a:cubicBezTo>
                  <a:cubicBezTo>
                    <a:pt x="3535" y="801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4"/>
                    <a:pt x="1241" y="543"/>
                  </a:cubicBezTo>
                  <a:cubicBezTo>
                    <a:pt x="822" y="388"/>
                    <a:pt x="403" y="2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8"/>
            <p:cNvSpPr/>
            <p:nvPr/>
          </p:nvSpPr>
          <p:spPr>
            <a:xfrm>
              <a:off x="2602334" y="2486533"/>
              <a:ext cx="467111" cy="78016"/>
            </a:xfrm>
            <a:custGeom>
              <a:rect b="b" l="l" r="r" t="t"/>
              <a:pathLst>
                <a:path extrusionOk="0" h="873" w="5227">
                  <a:moveTo>
                    <a:pt x="0" y="0"/>
                  </a:moveTo>
                  <a:lnTo>
                    <a:pt x="0" y="0"/>
                  </a:lnTo>
                  <a:cubicBezTo>
                    <a:pt x="388" y="202"/>
                    <a:pt x="807" y="404"/>
                    <a:pt x="1241" y="559"/>
                  </a:cubicBezTo>
                  <a:cubicBezTo>
                    <a:pt x="1660" y="729"/>
                    <a:pt x="2110" y="822"/>
                    <a:pt x="2575" y="869"/>
                  </a:cubicBezTo>
                  <a:cubicBezTo>
                    <a:pt x="2652" y="872"/>
                    <a:pt x="2730" y="873"/>
                    <a:pt x="2806" y="873"/>
                  </a:cubicBezTo>
                  <a:cubicBezTo>
                    <a:pt x="3190" y="873"/>
                    <a:pt x="3562" y="840"/>
                    <a:pt x="3924" y="776"/>
                  </a:cubicBezTo>
                  <a:cubicBezTo>
                    <a:pt x="4358" y="714"/>
                    <a:pt x="4808" y="621"/>
                    <a:pt x="5227" y="481"/>
                  </a:cubicBezTo>
                  <a:lnTo>
                    <a:pt x="5227" y="481"/>
                  </a:lnTo>
                  <a:cubicBezTo>
                    <a:pt x="4777" y="590"/>
                    <a:pt x="4358" y="667"/>
                    <a:pt x="3909" y="745"/>
                  </a:cubicBezTo>
                  <a:cubicBezTo>
                    <a:pt x="3570" y="793"/>
                    <a:pt x="3202" y="832"/>
                    <a:pt x="2851" y="832"/>
                  </a:cubicBezTo>
                  <a:cubicBezTo>
                    <a:pt x="2752" y="832"/>
                    <a:pt x="2655" y="829"/>
                    <a:pt x="2559" y="822"/>
                  </a:cubicBezTo>
                  <a:cubicBezTo>
                    <a:pt x="2110" y="807"/>
                    <a:pt x="1660" y="714"/>
                    <a:pt x="1241" y="543"/>
                  </a:cubicBezTo>
                  <a:cubicBezTo>
                    <a:pt x="807" y="388"/>
                    <a:pt x="404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8"/>
            <p:cNvSpPr/>
            <p:nvPr/>
          </p:nvSpPr>
          <p:spPr>
            <a:xfrm>
              <a:off x="2605105" y="2461600"/>
              <a:ext cx="467111" cy="76675"/>
            </a:xfrm>
            <a:custGeom>
              <a:rect b="b" l="l" r="r" t="t"/>
              <a:pathLst>
                <a:path extrusionOk="0" h="858" w="5227">
                  <a:moveTo>
                    <a:pt x="1" y="1"/>
                  </a:moveTo>
                  <a:lnTo>
                    <a:pt x="1" y="1"/>
                  </a:lnTo>
                  <a:cubicBezTo>
                    <a:pt x="419" y="218"/>
                    <a:pt x="822" y="404"/>
                    <a:pt x="1226" y="543"/>
                  </a:cubicBezTo>
                  <a:cubicBezTo>
                    <a:pt x="1644" y="714"/>
                    <a:pt x="2094" y="822"/>
                    <a:pt x="2559" y="853"/>
                  </a:cubicBezTo>
                  <a:cubicBezTo>
                    <a:pt x="2637" y="856"/>
                    <a:pt x="2714" y="857"/>
                    <a:pt x="2791" y="857"/>
                  </a:cubicBezTo>
                  <a:cubicBezTo>
                    <a:pt x="3175" y="857"/>
                    <a:pt x="3549" y="825"/>
                    <a:pt x="3924" y="760"/>
                  </a:cubicBezTo>
                  <a:cubicBezTo>
                    <a:pt x="4343" y="698"/>
                    <a:pt x="4793" y="605"/>
                    <a:pt x="5227" y="465"/>
                  </a:cubicBezTo>
                  <a:lnTo>
                    <a:pt x="5227" y="465"/>
                  </a:lnTo>
                  <a:cubicBezTo>
                    <a:pt x="4793" y="590"/>
                    <a:pt x="4358" y="667"/>
                    <a:pt x="3924" y="745"/>
                  </a:cubicBezTo>
                  <a:cubicBezTo>
                    <a:pt x="3549" y="809"/>
                    <a:pt x="3164" y="842"/>
                    <a:pt x="2785" y="842"/>
                  </a:cubicBezTo>
                  <a:cubicBezTo>
                    <a:pt x="2710" y="842"/>
                    <a:pt x="2634" y="840"/>
                    <a:pt x="2559" y="838"/>
                  </a:cubicBezTo>
                  <a:cubicBezTo>
                    <a:pt x="2125" y="822"/>
                    <a:pt x="1675" y="714"/>
                    <a:pt x="1241" y="543"/>
                  </a:cubicBezTo>
                  <a:cubicBezTo>
                    <a:pt x="822" y="388"/>
                    <a:pt x="419" y="21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8"/>
            <p:cNvSpPr/>
            <p:nvPr/>
          </p:nvSpPr>
          <p:spPr>
            <a:xfrm>
              <a:off x="2610645" y="2439438"/>
              <a:ext cx="465770" cy="78016"/>
            </a:xfrm>
            <a:custGeom>
              <a:rect b="b" l="l" r="r" t="t"/>
              <a:pathLst>
                <a:path extrusionOk="0" h="873" w="5212">
                  <a:moveTo>
                    <a:pt x="0" y="0"/>
                  </a:moveTo>
                  <a:cubicBezTo>
                    <a:pt x="388" y="217"/>
                    <a:pt x="822" y="403"/>
                    <a:pt x="1226" y="558"/>
                  </a:cubicBezTo>
                  <a:cubicBezTo>
                    <a:pt x="1644" y="729"/>
                    <a:pt x="2094" y="838"/>
                    <a:pt x="2559" y="869"/>
                  </a:cubicBezTo>
                  <a:cubicBezTo>
                    <a:pt x="2637" y="871"/>
                    <a:pt x="2714" y="872"/>
                    <a:pt x="2791" y="872"/>
                  </a:cubicBezTo>
                  <a:cubicBezTo>
                    <a:pt x="3174" y="872"/>
                    <a:pt x="3547" y="840"/>
                    <a:pt x="3909" y="776"/>
                  </a:cubicBezTo>
                  <a:cubicBezTo>
                    <a:pt x="4343" y="713"/>
                    <a:pt x="4793" y="620"/>
                    <a:pt x="5212" y="481"/>
                  </a:cubicBezTo>
                  <a:lnTo>
                    <a:pt x="5212" y="481"/>
                  </a:lnTo>
                  <a:cubicBezTo>
                    <a:pt x="4793" y="605"/>
                    <a:pt x="4359" y="682"/>
                    <a:pt x="3909" y="760"/>
                  </a:cubicBezTo>
                  <a:cubicBezTo>
                    <a:pt x="3533" y="800"/>
                    <a:pt x="3133" y="841"/>
                    <a:pt x="2741" y="841"/>
                  </a:cubicBezTo>
                  <a:cubicBezTo>
                    <a:pt x="2680" y="841"/>
                    <a:pt x="2620" y="840"/>
                    <a:pt x="2559" y="838"/>
                  </a:cubicBezTo>
                  <a:cubicBezTo>
                    <a:pt x="2110" y="807"/>
                    <a:pt x="1675" y="713"/>
                    <a:pt x="1241" y="543"/>
                  </a:cubicBezTo>
                  <a:cubicBezTo>
                    <a:pt x="822" y="388"/>
                    <a:pt x="404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8"/>
            <p:cNvSpPr/>
            <p:nvPr/>
          </p:nvSpPr>
          <p:spPr>
            <a:xfrm>
              <a:off x="2614846" y="2414505"/>
              <a:ext cx="467111" cy="79267"/>
            </a:xfrm>
            <a:custGeom>
              <a:rect b="b" l="l" r="r" t="t"/>
              <a:pathLst>
                <a:path extrusionOk="0" h="887" w="5227">
                  <a:moveTo>
                    <a:pt x="0" y="0"/>
                  </a:moveTo>
                  <a:cubicBezTo>
                    <a:pt x="403" y="217"/>
                    <a:pt x="806" y="419"/>
                    <a:pt x="1225" y="574"/>
                  </a:cubicBezTo>
                  <a:cubicBezTo>
                    <a:pt x="1659" y="744"/>
                    <a:pt x="2109" y="837"/>
                    <a:pt x="2574" y="884"/>
                  </a:cubicBezTo>
                  <a:cubicBezTo>
                    <a:pt x="2635" y="886"/>
                    <a:pt x="2694" y="887"/>
                    <a:pt x="2753" y="887"/>
                  </a:cubicBezTo>
                  <a:cubicBezTo>
                    <a:pt x="3152" y="887"/>
                    <a:pt x="3532" y="843"/>
                    <a:pt x="3924" y="775"/>
                  </a:cubicBezTo>
                  <a:cubicBezTo>
                    <a:pt x="4358" y="729"/>
                    <a:pt x="4792" y="620"/>
                    <a:pt x="5227" y="496"/>
                  </a:cubicBezTo>
                  <a:lnTo>
                    <a:pt x="5227" y="496"/>
                  </a:lnTo>
                  <a:cubicBezTo>
                    <a:pt x="4777" y="605"/>
                    <a:pt x="4358" y="682"/>
                    <a:pt x="3908" y="760"/>
                  </a:cubicBezTo>
                  <a:cubicBezTo>
                    <a:pt x="3536" y="811"/>
                    <a:pt x="3152" y="841"/>
                    <a:pt x="2785" y="841"/>
                  </a:cubicBezTo>
                  <a:cubicBezTo>
                    <a:pt x="2709" y="841"/>
                    <a:pt x="2633" y="840"/>
                    <a:pt x="2559" y="837"/>
                  </a:cubicBezTo>
                  <a:cubicBezTo>
                    <a:pt x="2109" y="822"/>
                    <a:pt x="1659" y="729"/>
                    <a:pt x="1241" y="543"/>
                  </a:cubicBezTo>
                  <a:cubicBezTo>
                    <a:pt x="806" y="388"/>
                    <a:pt x="403" y="21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8"/>
            <p:cNvSpPr/>
            <p:nvPr/>
          </p:nvSpPr>
          <p:spPr>
            <a:xfrm>
              <a:off x="2555150" y="1987161"/>
              <a:ext cx="229042" cy="274082"/>
            </a:xfrm>
            <a:custGeom>
              <a:rect b="b" l="l" r="r" t="t"/>
              <a:pathLst>
                <a:path extrusionOk="0" h="3067" w="2563">
                  <a:moveTo>
                    <a:pt x="1807" y="1"/>
                  </a:moveTo>
                  <a:cubicBezTo>
                    <a:pt x="1423" y="1"/>
                    <a:pt x="1000" y="295"/>
                    <a:pt x="761" y="610"/>
                  </a:cubicBezTo>
                  <a:cubicBezTo>
                    <a:pt x="296" y="1215"/>
                    <a:pt x="1" y="2921"/>
                    <a:pt x="451" y="3060"/>
                  </a:cubicBezTo>
                  <a:cubicBezTo>
                    <a:pt x="463" y="3064"/>
                    <a:pt x="475" y="3066"/>
                    <a:pt x="489" y="3066"/>
                  </a:cubicBezTo>
                  <a:cubicBezTo>
                    <a:pt x="1000" y="3066"/>
                    <a:pt x="2562" y="278"/>
                    <a:pt x="2064" y="51"/>
                  </a:cubicBezTo>
                  <a:cubicBezTo>
                    <a:pt x="1982" y="16"/>
                    <a:pt x="1895" y="1"/>
                    <a:pt x="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8"/>
            <p:cNvSpPr/>
            <p:nvPr/>
          </p:nvSpPr>
          <p:spPr>
            <a:xfrm>
              <a:off x="2555150" y="1941853"/>
              <a:ext cx="618316" cy="709469"/>
            </a:xfrm>
            <a:custGeom>
              <a:rect b="b" l="l" r="r" t="t"/>
              <a:pathLst>
                <a:path extrusionOk="0" h="7939" w="6919">
                  <a:moveTo>
                    <a:pt x="3739" y="0"/>
                  </a:moveTo>
                  <a:cubicBezTo>
                    <a:pt x="2731" y="0"/>
                    <a:pt x="1381" y="605"/>
                    <a:pt x="932" y="1691"/>
                  </a:cubicBezTo>
                  <a:cubicBezTo>
                    <a:pt x="590" y="2575"/>
                    <a:pt x="1" y="5553"/>
                    <a:pt x="234" y="6762"/>
                  </a:cubicBezTo>
                  <a:cubicBezTo>
                    <a:pt x="296" y="6964"/>
                    <a:pt x="404" y="7119"/>
                    <a:pt x="575" y="7212"/>
                  </a:cubicBezTo>
                  <a:cubicBezTo>
                    <a:pt x="994" y="7212"/>
                    <a:pt x="1397" y="5801"/>
                    <a:pt x="2110" y="5708"/>
                  </a:cubicBezTo>
                  <a:cubicBezTo>
                    <a:pt x="2133" y="5704"/>
                    <a:pt x="2155" y="5702"/>
                    <a:pt x="2177" y="5702"/>
                  </a:cubicBezTo>
                  <a:cubicBezTo>
                    <a:pt x="2945" y="5702"/>
                    <a:pt x="3241" y="7939"/>
                    <a:pt x="4541" y="7939"/>
                  </a:cubicBezTo>
                  <a:cubicBezTo>
                    <a:pt x="4597" y="7939"/>
                    <a:pt x="4656" y="7934"/>
                    <a:pt x="4716" y="7926"/>
                  </a:cubicBezTo>
                  <a:cubicBezTo>
                    <a:pt x="5026" y="7894"/>
                    <a:pt x="5677" y="7445"/>
                    <a:pt x="5895" y="6979"/>
                  </a:cubicBezTo>
                  <a:cubicBezTo>
                    <a:pt x="6065" y="6592"/>
                    <a:pt x="6918" y="2854"/>
                    <a:pt x="6546" y="1691"/>
                  </a:cubicBezTo>
                  <a:cubicBezTo>
                    <a:pt x="6267" y="776"/>
                    <a:pt x="4824" y="0"/>
                    <a:pt x="3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8"/>
            <p:cNvSpPr/>
            <p:nvPr/>
          </p:nvSpPr>
          <p:spPr>
            <a:xfrm>
              <a:off x="3025031" y="2277061"/>
              <a:ext cx="22252" cy="21269"/>
            </a:xfrm>
            <a:custGeom>
              <a:rect b="b" l="l" r="r" t="t"/>
              <a:pathLst>
                <a:path extrusionOk="0" h="238" w="249">
                  <a:moveTo>
                    <a:pt x="115" y="0"/>
                  </a:moveTo>
                  <a:cubicBezTo>
                    <a:pt x="86" y="0"/>
                    <a:pt x="57" y="16"/>
                    <a:pt x="32" y="49"/>
                  </a:cubicBezTo>
                  <a:cubicBezTo>
                    <a:pt x="1" y="111"/>
                    <a:pt x="1" y="173"/>
                    <a:pt x="63" y="204"/>
                  </a:cubicBezTo>
                  <a:cubicBezTo>
                    <a:pt x="84" y="226"/>
                    <a:pt x="109" y="237"/>
                    <a:pt x="134" y="237"/>
                  </a:cubicBezTo>
                  <a:cubicBezTo>
                    <a:pt x="163" y="237"/>
                    <a:pt x="193" y="222"/>
                    <a:pt x="218" y="189"/>
                  </a:cubicBezTo>
                  <a:lnTo>
                    <a:pt x="218" y="189"/>
                  </a:lnTo>
                  <a:cubicBezTo>
                    <a:pt x="185" y="210"/>
                    <a:pt x="144" y="232"/>
                    <a:pt x="118" y="232"/>
                  </a:cubicBezTo>
                  <a:cubicBezTo>
                    <a:pt x="107" y="232"/>
                    <a:pt x="98" y="229"/>
                    <a:pt x="94" y="220"/>
                  </a:cubicBezTo>
                  <a:cubicBezTo>
                    <a:pt x="47" y="189"/>
                    <a:pt x="47" y="142"/>
                    <a:pt x="78" y="111"/>
                  </a:cubicBezTo>
                  <a:cubicBezTo>
                    <a:pt x="90" y="76"/>
                    <a:pt x="110" y="59"/>
                    <a:pt x="139" y="59"/>
                  </a:cubicBezTo>
                  <a:cubicBezTo>
                    <a:pt x="149" y="59"/>
                    <a:pt x="160" y="61"/>
                    <a:pt x="171" y="64"/>
                  </a:cubicBezTo>
                  <a:lnTo>
                    <a:pt x="187" y="64"/>
                  </a:lnTo>
                  <a:cubicBezTo>
                    <a:pt x="233" y="95"/>
                    <a:pt x="233" y="142"/>
                    <a:pt x="218" y="189"/>
                  </a:cubicBezTo>
                  <a:cubicBezTo>
                    <a:pt x="249" y="142"/>
                    <a:pt x="233" y="64"/>
                    <a:pt x="187" y="33"/>
                  </a:cubicBezTo>
                  <a:cubicBezTo>
                    <a:pt x="165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3007069" y="2360171"/>
              <a:ext cx="23592" cy="21269"/>
            </a:xfrm>
            <a:custGeom>
              <a:rect b="b" l="l" r="r" t="t"/>
              <a:pathLst>
                <a:path extrusionOk="0" h="238" w="264">
                  <a:moveTo>
                    <a:pt x="118" y="1"/>
                  </a:moveTo>
                  <a:cubicBezTo>
                    <a:pt x="89" y="1"/>
                    <a:pt x="63" y="16"/>
                    <a:pt x="47" y="50"/>
                  </a:cubicBezTo>
                  <a:cubicBezTo>
                    <a:pt x="0" y="112"/>
                    <a:pt x="0" y="174"/>
                    <a:pt x="62" y="205"/>
                  </a:cubicBezTo>
                  <a:cubicBezTo>
                    <a:pt x="91" y="226"/>
                    <a:pt x="116" y="238"/>
                    <a:pt x="140" y="238"/>
                  </a:cubicBezTo>
                  <a:cubicBezTo>
                    <a:pt x="167" y="238"/>
                    <a:pt x="192" y="222"/>
                    <a:pt x="217" y="189"/>
                  </a:cubicBezTo>
                  <a:lnTo>
                    <a:pt x="217" y="189"/>
                  </a:lnTo>
                  <a:cubicBezTo>
                    <a:pt x="199" y="207"/>
                    <a:pt x="170" y="215"/>
                    <a:pt x="146" y="215"/>
                  </a:cubicBezTo>
                  <a:cubicBezTo>
                    <a:pt x="129" y="215"/>
                    <a:pt x="115" y="211"/>
                    <a:pt x="109" y="205"/>
                  </a:cubicBezTo>
                  <a:cubicBezTo>
                    <a:pt x="62" y="174"/>
                    <a:pt x="62" y="127"/>
                    <a:pt x="78" y="96"/>
                  </a:cubicBezTo>
                  <a:cubicBezTo>
                    <a:pt x="97" y="67"/>
                    <a:pt x="123" y="56"/>
                    <a:pt x="151" y="56"/>
                  </a:cubicBezTo>
                  <a:cubicBezTo>
                    <a:pt x="168" y="56"/>
                    <a:pt x="185" y="59"/>
                    <a:pt x="202" y="65"/>
                  </a:cubicBezTo>
                  <a:cubicBezTo>
                    <a:pt x="233" y="96"/>
                    <a:pt x="233" y="143"/>
                    <a:pt x="217" y="189"/>
                  </a:cubicBezTo>
                  <a:cubicBezTo>
                    <a:pt x="264" y="127"/>
                    <a:pt x="233" y="65"/>
                    <a:pt x="202" y="34"/>
                  </a:cubicBezTo>
                  <a:cubicBezTo>
                    <a:pt x="173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2991787" y="2441404"/>
              <a:ext cx="20822" cy="19660"/>
            </a:xfrm>
            <a:custGeom>
              <a:rect b="b" l="l" r="r" t="t"/>
              <a:pathLst>
                <a:path extrusionOk="0" h="220" w="233">
                  <a:moveTo>
                    <a:pt x="210" y="61"/>
                  </a:moveTo>
                  <a:cubicBezTo>
                    <a:pt x="232" y="103"/>
                    <a:pt x="229" y="141"/>
                    <a:pt x="218" y="164"/>
                  </a:cubicBezTo>
                  <a:lnTo>
                    <a:pt x="218" y="164"/>
                  </a:lnTo>
                  <a:cubicBezTo>
                    <a:pt x="232" y="135"/>
                    <a:pt x="233" y="82"/>
                    <a:pt x="210" y="61"/>
                  </a:cubicBezTo>
                  <a:close/>
                  <a:moveTo>
                    <a:pt x="216" y="166"/>
                  </a:moveTo>
                  <a:lnTo>
                    <a:pt x="216" y="166"/>
                  </a:lnTo>
                  <a:cubicBezTo>
                    <a:pt x="201" y="186"/>
                    <a:pt x="185" y="200"/>
                    <a:pt x="169" y="208"/>
                  </a:cubicBezTo>
                  <a:lnTo>
                    <a:pt x="169" y="208"/>
                  </a:lnTo>
                  <a:cubicBezTo>
                    <a:pt x="184" y="201"/>
                    <a:pt x="200" y="187"/>
                    <a:pt x="216" y="166"/>
                  </a:cubicBezTo>
                  <a:close/>
                  <a:moveTo>
                    <a:pt x="121" y="0"/>
                  </a:moveTo>
                  <a:cubicBezTo>
                    <a:pt x="85" y="0"/>
                    <a:pt x="47" y="14"/>
                    <a:pt x="16" y="56"/>
                  </a:cubicBezTo>
                  <a:cubicBezTo>
                    <a:pt x="0" y="118"/>
                    <a:pt x="0" y="180"/>
                    <a:pt x="62" y="211"/>
                  </a:cubicBezTo>
                  <a:cubicBezTo>
                    <a:pt x="83" y="216"/>
                    <a:pt x="102" y="219"/>
                    <a:pt x="120" y="219"/>
                  </a:cubicBezTo>
                  <a:cubicBezTo>
                    <a:pt x="137" y="219"/>
                    <a:pt x="153" y="216"/>
                    <a:pt x="169" y="208"/>
                  </a:cubicBezTo>
                  <a:lnTo>
                    <a:pt x="169" y="208"/>
                  </a:lnTo>
                  <a:cubicBezTo>
                    <a:pt x="158" y="213"/>
                    <a:pt x="148" y="216"/>
                    <a:pt x="139" y="216"/>
                  </a:cubicBezTo>
                  <a:cubicBezTo>
                    <a:pt x="122" y="216"/>
                    <a:pt x="106" y="208"/>
                    <a:pt x="94" y="195"/>
                  </a:cubicBezTo>
                  <a:cubicBezTo>
                    <a:pt x="62" y="164"/>
                    <a:pt x="62" y="118"/>
                    <a:pt x="78" y="71"/>
                  </a:cubicBezTo>
                  <a:cubicBezTo>
                    <a:pt x="87" y="46"/>
                    <a:pt x="109" y="34"/>
                    <a:pt x="136" y="34"/>
                  </a:cubicBezTo>
                  <a:cubicBezTo>
                    <a:pt x="157" y="34"/>
                    <a:pt x="181" y="42"/>
                    <a:pt x="202" y="56"/>
                  </a:cubicBezTo>
                  <a:cubicBezTo>
                    <a:pt x="205" y="57"/>
                    <a:pt x="208" y="59"/>
                    <a:pt x="210" y="61"/>
                  </a:cubicBezTo>
                  <a:lnTo>
                    <a:pt x="210" y="61"/>
                  </a:lnTo>
                  <a:cubicBezTo>
                    <a:pt x="201" y="44"/>
                    <a:pt x="189" y="27"/>
                    <a:pt x="171" y="9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2977936" y="2516202"/>
              <a:ext cx="20822" cy="19482"/>
            </a:xfrm>
            <a:custGeom>
              <a:rect b="b" l="l" r="r" t="t"/>
              <a:pathLst>
                <a:path extrusionOk="0" h="218" w="233">
                  <a:moveTo>
                    <a:pt x="114" y="1"/>
                  </a:moveTo>
                  <a:cubicBezTo>
                    <a:pt x="78" y="1"/>
                    <a:pt x="47" y="15"/>
                    <a:pt x="16" y="56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0" y="215"/>
                    <a:pt x="80" y="217"/>
                    <a:pt x="91" y="217"/>
                  </a:cubicBezTo>
                  <a:cubicBezTo>
                    <a:pt x="100" y="217"/>
                    <a:pt x="109" y="216"/>
                    <a:pt x="119" y="213"/>
                  </a:cubicBezTo>
                  <a:lnTo>
                    <a:pt x="119" y="213"/>
                  </a:lnTo>
                  <a:cubicBezTo>
                    <a:pt x="121" y="213"/>
                    <a:pt x="122" y="213"/>
                    <a:pt x="123" y="213"/>
                  </a:cubicBezTo>
                  <a:cubicBezTo>
                    <a:pt x="148" y="213"/>
                    <a:pt x="177" y="198"/>
                    <a:pt x="202" y="165"/>
                  </a:cubicBezTo>
                  <a:lnTo>
                    <a:pt x="202" y="165"/>
                  </a:lnTo>
                  <a:cubicBezTo>
                    <a:pt x="177" y="190"/>
                    <a:pt x="146" y="206"/>
                    <a:pt x="119" y="213"/>
                  </a:cubicBezTo>
                  <a:lnTo>
                    <a:pt x="119" y="213"/>
                  </a:lnTo>
                  <a:cubicBezTo>
                    <a:pt x="100" y="212"/>
                    <a:pt x="85" y="200"/>
                    <a:pt x="78" y="180"/>
                  </a:cubicBezTo>
                  <a:cubicBezTo>
                    <a:pt x="47" y="149"/>
                    <a:pt x="47" y="103"/>
                    <a:pt x="62" y="72"/>
                  </a:cubicBezTo>
                  <a:cubicBezTo>
                    <a:pt x="71" y="46"/>
                    <a:pt x="94" y="35"/>
                    <a:pt x="117" y="35"/>
                  </a:cubicBezTo>
                  <a:cubicBezTo>
                    <a:pt x="137" y="35"/>
                    <a:pt x="157" y="42"/>
                    <a:pt x="171" y="56"/>
                  </a:cubicBezTo>
                  <a:cubicBezTo>
                    <a:pt x="217" y="72"/>
                    <a:pt x="217" y="134"/>
                    <a:pt x="202" y="165"/>
                  </a:cubicBezTo>
                  <a:cubicBezTo>
                    <a:pt x="233" y="134"/>
                    <a:pt x="217" y="72"/>
                    <a:pt x="171" y="10"/>
                  </a:cubicBezTo>
                  <a:cubicBezTo>
                    <a:pt x="150" y="4"/>
                    <a:pt x="131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2955773" y="2592431"/>
              <a:ext cx="22252" cy="19660"/>
            </a:xfrm>
            <a:custGeom>
              <a:rect b="b" l="l" r="r" t="t"/>
              <a:pathLst>
                <a:path extrusionOk="0" h="220" w="249">
                  <a:moveTo>
                    <a:pt x="217" y="165"/>
                  </a:moveTo>
                  <a:cubicBezTo>
                    <a:pt x="194" y="195"/>
                    <a:pt x="167" y="211"/>
                    <a:pt x="141" y="217"/>
                  </a:cubicBezTo>
                  <a:lnTo>
                    <a:pt x="141" y="217"/>
                  </a:lnTo>
                  <a:cubicBezTo>
                    <a:pt x="173" y="215"/>
                    <a:pt x="195" y="198"/>
                    <a:pt x="217" y="165"/>
                  </a:cubicBezTo>
                  <a:close/>
                  <a:moveTo>
                    <a:pt x="108" y="0"/>
                  </a:moveTo>
                  <a:cubicBezTo>
                    <a:pt x="75" y="0"/>
                    <a:pt x="45" y="11"/>
                    <a:pt x="16" y="41"/>
                  </a:cubicBezTo>
                  <a:cubicBezTo>
                    <a:pt x="0" y="103"/>
                    <a:pt x="0" y="165"/>
                    <a:pt x="62" y="211"/>
                  </a:cubicBezTo>
                  <a:cubicBezTo>
                    <a:pt x="78" y="216"/>
                    <a:pt x="95" y="220"/>
                    <a:pt x="113" y="220"/>
                  </a:cubicBezTo>
                  <a:cubicBezTo>
                    <a:pt x="122" y="220"/>
                    <a:pt x="131" y="219"/>
                    <a:pt x="141" y="217"/>
                  </a:cubicBezTo>
                  <a:lnTo>
                    <a:pt x="141" y="217"/>
                  </a:lnTo>
                  <a:cubicBezTo>
                    <a:pt x="139" y="217"/>
                    <a:pt x="137" y="217"/>
                    <a:pt x="134" y="217"/>
                  </a:cubicBezTo>
                  <a:cubicBezTo>
                    <a:pt x="122" y="217"/>
                    <a:pt x="109" y="215"/>
                    <a:pt x="93" y="211"/>
                  </a:cubicBezTo>
                  <a:cubicBezTo>
                    <a:pt x="47" y="180"/>
                    <a:pt x="31" y="118"/>
                    <a:pt x="47" y="87"/>
                  </a:cubicBezTo>
                  <a:cubicBezTo>
                    <a:pt x="70" y="52"/>
                    <a:pt x="102" y="35"/>
                    <a:pt x="136" y="35"/>
                  </a:cubicBezTo>
                  <a:cubicBezTo>
                    <a:pt x="148" y="35"/>
                    <a:pt x="159" y="37"/>
                    <a:pt x="171" y="41"/>
                  </a:cubicBezTo>
                  <a:lnTo>
                    <a:pt x="186" y="41"/>
                  </a:lnTo>
                  <a:cubicBezTo>
                    <a:pt x="233" y="72"/>
                    <a:pt x="233" y="134"/>
                    <a:pt x="217" y="165"/>
                  </a:cubicBezTo>
                  <a:cubicBezTo>
                    <a:pt x="248" y="134"/>
                    <a:pt x="233" y="56"/>
                    <a:pt x="171" y="10"/>
                  </a:cubicBezTo>
                  <a:cubicBezTo>
                    <a:pt x="148" y="4"/>
                    <a:pt x="127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2983476" y="2273040"/>
              <a:ext cx="84629" cy="363269"/>
            </a:xfrm>
            <a:custGeom>
              <a:rect b="b" l="l" r="r" t="t"/>
              <a:pathLst>
                <a:path extrusionOk="0" h="4065" w="947">
                  <a:moveTo>
                    <a:pt x="946" y="1"/>
                  </a:moveTo>
                  <a:cubicBezTo>
                    <a:pt x="931" y="172"/>
                    <a:pt x="915" y="342"/>
                    <a:pt x="869" y="544"/>
                  </a:cubicBezTo>
                  <a:cubicBezTo>
                    <a:pt x="853" y="699"/>
                    <a:pt x="807" y="869"/>
                    <a:pt x="776" y="1040"/>
                  </a:cubicBezTo>
                  <a:cubicBezTo>
                    <a:pt x="698" y="1381"/>
                    <a:pt x="621" y="1722"/>
                    <a:pt x="543" y="2048"/>
                  </a:cubicBezTo>
                  <a:cubicBezTo>
                    <a:pt x="450" y="2389"/>
                    <a:pt x="373" y="2731"/>
                    <a:pt x="264" y="3056"/>
                  </a:cubicBezTo>
                  <a:lnTo>
                    <a:pt x="0" y="4064"/>
                  </a:lnTo>
                  <a:lnTo>
                    <a:pt x="155" y="3568"/>
                  </a:lnTo>
                  <a:lnTo>
                    <a:pt x="311" y="3056"/>
                  </a:lnTo>
                  <a:cubicBezTo>
                    <a:pt x="404" y="2731"/>
                    <a:pt x="481" y="2405"/>
                    <a:pt x="574" y="2048"/>
                  </a:cubicBezTo>
                  <a:cubicBezTo>
                    <a:pt x="683" y="1707"/>
                    <a:pt x="760" y="1381"/>
                    <a:pt x="807" y="1025"/>
                  </a:cubicBezTo>
                  <a:cubicBezTo>
                    <a:pt x="869" y="699"/>
                    <a:pt x="931" y="342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3019490" y="2026303"/>
              <a:ext cx="160678" cy="302322"/>
            </a:xfrm>
            <a:custGeom>
              <a:rect b="b" l="l" r="r" t="t"/>
              <a:pathLst>
                <a:path extrusionOk="0" h="3383" w="1798">
                  <a:moveTo>
                    <a:pt x="610" y="1"/>
                  </a:moveTo>
                  <a:cubicBezTo>
                    <a:pt x="603" y="1"/>
                    <a:pt x="597" y="1"/>
                    <a:pt x="590" y="1"/>
                  </a:cubicBezTo>
                  <a:cubicBezTo>
                    <a:pt x="1" y="48"/>
                    <a:pt x="512" y="3336"/>
                    <a:pt x="993" y="3382"/>
                  </a:cubicBezTo>
                  <a:cubicBezTo>
                    <a:pt x="998" y="3383"/>
                    <a:pt x="1002" y="3383"/>
                    <a:pt x="1006" y="3383"/>
                  </a:cubicBezTo>
                  <a:cubicBezTo>
                    <a:pt x="1480" y="3383"/>
                    <a:pt x="1798" y="1731"/>
                    <a:pt x="1598" y="994"/>
                  </a:cubicBezTo>
                  <a:cubicBezTo>
                    <a:pt x="1461" y="535"/>
                    <a:pt x="106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2702066" y="2092523"/>
              <a:ext cx="177568" cy="197050"/>
            </a:xfrm>
            <a:custGeom>
              <a:rect b="b" l="l" r="r" t="t"/>
              <a:pathLst>
                <a:path extrusionOk="0" h="2205" w="1987">
                  <a:moveTo>
                    <a:pt x="1119" y="1"/>
                  </a:moveTo>
                  <a:cubicBezTo>
                    <a:pt x="705" y="1"/>
                    <a:pt x="293" y="341"/>
                    <a:pt x="156" y="873"/>
                  </a:cubicBezTo>
                  <a:cubicBezTo>
                    <a:pt x="1" y="1478"/>
                    <a:pt x="234" y="2052"/>
                    <a:pt x="699" y="2176"/>
                  </a:cubicBezTo>
                  <a:cubicBezTo>
                    <a:pt x="763" y="2195"/>
                    <a:pt x="828" y="2204"/>
                    <a:pt x="893" y="2204"/>
                  </a:cubicBezTo>
                  <a:cubicBezTo>
                    <a:pt x="1299" y="2204"/>
                    <a:pt x="1697" y="1844"/>
                    <a:pt x="1831" y="1323"/>
                  </a:cubicBezTo>
                  <a:cubicBezTo>
                    <a:pt x="1986" y="718"/>
                    <a:pt x="1754" y="144"/>
                    <a:pt x="1288" y="20"/>
                  </a:cubicBezTo>
                  <a:cubicBezTo>
                    <a:pt x="1232" y="7"/>
                    <a:pt x="1176" y="1"/>
                    <a:pt x="1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2709036" y="2105302"/>
              <a:ext cx="151206" cy="165951"/>
            </a:xfrm>
            <a:custGeom>
              <a:rect b="b" l="l" r="r" t="t"/>
              <a:pathLst>
                <a:path extrusionOk="0" h="1857" w="1692">
                  <a:moveTo>
                    <a:pt x="951" y="1"/>
                  </a:moveTo>
                  <a:cubicBezTo>
                    <a:pt x="606" y="1"/>
                    <a:pt x="264" y="305"/>
                    <a:pt x="140" y="730"/>
                  </a:cubicBezTo>
                  <a:cubicBezTo>
                    <a:pt x="0" y="1242"/>
                    <a:pt x="218" y="1723"/>
                    <a:pt x="605" y="1831"/>
                  </a:cubicBezTo>
                  <a:cubicBezTo>
                    <a:pt x="660" y="1849"/>
                    <a:pt x="715" y="1857"/>
                    <a:pt x="770" y="1857"/>
                  </a:cubicBezTo>
                  <a:cubicBezTo>
                    <a:pt x="1109" y="1857"/>
                    <a:pt x="1445" y="1545"/>
                    <a:pt x="1551" y="1118"/>
                  </a:cubicBezTo>
                  <a:cubicBezTo>
                    <a:pt x="1691" y="622"/>
                    <a:pt x="1474" y="125"/>
                    <a:pt x="1086" y="17"/>
                  </a:cubicBezTo>
                  <a:cubicBezTo>
                    <a:pt x="1041" y="6"/>
                    <a:pt x="99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3275878" y="2439170"/>
              <a:ext cx="318944" cy="443697"/>
            </a:xfrm>
            <a:custGeom>
              <a:rect b="b" l="l" r="r" t="t"/>
              <a:pathLst>
                <a:path extrusionOk="0" h="4965" w="3569">
                  <a:moveTo>
                    <a:pt x="2396" y="0"/>
                  </a:moveTo>
                  <a:cubicBezTo>
                    <a:pt x="1616" y="0"/>
                    <a:pt x="516" y="597"/>
                    <a:pt x="389" y="934"/>
                  </a:cubicBezTo>
                  <a:cubicBezTo>
                    <a:pt x="234" y="1383"/>
                    <a:pt x="1" y="3942"/>
                    <a:pt x="311" y="4423"/>
                  </a:cubicBezTo>
                  <a:cubicBezTo>
                    <a:pt x="520" y="4746"/>
                    <a:pt x="1464" y="4964"/>
                    <a:pt x="2216" y="4964"/>
                  </a:cubicBezTo>
                  <a:cubicBezTo>
                    <a:pt x="2583" y="4964"/>
                    <a:pt x="2904" y="4913"/>
                    <a:pt x="3072" y="4796"/>
                  </a:cubicBezTo>
                  <a:cubicBezTo>
                    <a:pt x="3568" y="4423"/>
                    <a:pt x="3553" y="856"/>
                    <a:pt x="3025" y="236"/>
                  </a:cubicBezTo>
                  <a:cubicBezTo>
                    <a:pt x="2885" y="68"/>
                    <a:pt x="2659" y="0"/>
                    <a:pt x="2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3497682" y="2565174"/>
              <a:ext cx="18945" cy="16622"/>
            </a:xfrm>
            <a:custGeom>
              <a:rect b="b" l="l" r="r" t="t"/>
              <a:pathLst>
                <a:path extrusionOk="0" h="186" w="212">
                  <a:moveTo>
                    <a:pt x="197" y="59"/>
                  </a:moveTo>
                  <a:cubicBezTo>
                    <a:pt x="202" y="82"/>
                    <a:pt x="202" y="107"/>
                    <a:pt x="202" y="129"/>
                  </a:cubicBezTo>
                  <a:cubicBezTo>
                    <a:pt x="211" y="101"/>
                    <a:pt x="210" y="79"/>
                    <a:pt x="197" y="59"/>
                  </a:cubicBezTo>
                  <a:close/>
                  <a:moveTo>
                    <a:pt x="110" y="0"/>
                  </a:moveTo>
                  <a:cubicBezTo>
                    <a:pt x="67" y="0"/>
                    <a:pt x="41" y="28"/>
                    <a:pt x="16" y="66"/>
                  </a:cubicBezTo>
                  <a:cubicBezTo>
                    <a:pt x="0" y="129"/>
                    <a:pt x="47" y="160"/>
                    <a:pt x="78" y="175"/>
                  </a:cubicBezTo>
                  <a:cubicBezTo>
                    <a:pt x="92" y="182"/>
                    <a:pt x="105" y="185"/>
                    <a:pt x="117" y="185"/>
                  </a:cubicBezTo>
                  <a:cubicBezTo>
                    <a:pt x="154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3" y="148"/>
                    <a:pt x="158" y="161"/>
                    <a:pt x="134" y="161"/>
                  </a:cubicBezTo>
                  <a:cubicBezTo>
                    <a:pt x="119" y="161"/>
                    <a:pt x="105" y="156"/>
                    <a:pt x="94" y="144"/>
                  </a:cubicBezTo>
                  <a:cubicBezTo>
                    <a:pt x="62" y="129"/>
                    <a:pt x="47" y="97"/>
                    <a:pt x="62" y="66"/>
                  </a:cubicBezTo>
                  <a:cubicBezTo>
                    <a:pt x="78" y="51"/>
                    <a:pt x="94" y="20"/>
                    <a:pt x="140" y="20"/>
                  </a:cubicBezTo>
                  <a:lnTo>
                    <a:pt x="156" y="20"/>
                  </a:lnTo>
                  <a:cubicBezTo>
                    <a:pt x="175" y="33"/>
                    <a:pt x="189" y="46"/>
                    <a:pt x="197" y="59"/>
                  </a:cubicBezTo>
                  <a:lnTo>
                    <a:pt x="197" y="59"/>
                  </a:lnTo>
                  <a:cubicBezTo>
                    <a:pt x="192" y="34"/>
                    <a:pt x="180" y="13"/>
                    <a:pt x="156" y="4"/>
                  </a:cubicBezTo>
                  <a:lnTo>
                    <a:pt x="140" y="4"/>
                  </a:lnTo>
                  <a:cubicBezTo>
                    <a:pt x="129" y="2"/>
                    <a:pt x="119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3497682" y="2634432"/>
              <a:ext cx="18588" cy="16622"/>
            </a:xfrm>
            <a:custGeom>
              <a:rect b="b" l="l" r="r" t="t"/>
              <a:pathLst>
                <a:path extrusionOk="0" h="186" w="208">
                  <a:moveTo>
                    <a:pt x="208" y="97"/>
                  </a:moveTo>
                  <a:cubicBezTo>
                    <a:pt x="208" y="107"/>
                    <a:pt x="206" y="117"/>
                    <a:pt x="202" y="128"/>
                  </a:cubicBezTo>
                  <a:lnTo>
                    <a:pt x="202" y="128"/>
                  </a:lnTo>
                  <a:cubicBezTo>
                    <a:pt x="206" y="117"/>
                    <a:pt x="208" y="106"/>
                    <a:pt x="208" y="97"/>
                  </a:cubicBezTo>
                  <a:close/>
                  <a:moveTo>
                    <a:pt x="202" y="129"/>
                  </a:moveTo>
                  <a:cubicBezTo>
                    <a:pt x="191" y="141"/>
                    <a:pt x="177" y="154"/>
                    <a:pt x="162" y="165"/>
                  </a:cubicBezTo>
                  <a:lnTo>
                    <a:pt x="162" y="165"/>
                  </a:lnTo>
                  <a:cubicBezTo>
                    <a:pt x="176" y="160"/>
                    <a:pt x="189" y="149"/>
                    <a:pt x="202" y="129"/>
                  </a:cubicBezTo>
                  <a:close/>
                  <a:moveTo>
                    <a:pt x="115" y="1"/>
                  </a:moveTo>
                  <a:cubicBezTo>
                    <a:pt x="78" y="1"/>
                    <a:pt x="41" y="29"/>
                    <a:pt x="16" y="67"/>
                  </a:cubicBezTo>
                  <a:cubicBezTo>
                    <a:pt x="0" y="98"/>
                    <a:pt x="47" y="160"/>
                    <a:pt x="78" y="176"/>
                  </a:cubicBezTo>
                  <a:cubicBezTo>
                    <a:pt x="89" y="183"/>
                    <a:pt x="100" y="186"/>
                    <a:pt x="110" y="186"/>
                  </a:cubicBezTo>
                  <a:cubicBezTo>
                    <a:pt x="128" y="186"/>
                    <a:pt x="146" y="177"/>
                    <a:pt x="162" y="165"/>
                  </a:cubicBezTo>
                  <a:lnTo>
                    <a:pt x="162" y="165"/>
                  </a:lnTo>
                  <a:cubicBezTo>
                    <a:pt x="155" y="168"/>
                    <a:pt x="147" y="169"/>
                    <a:pt x="139" y="169"/>
                  </a:cubicBezTo>
                  <a:cubicBezTo>
                    <a:pt x="125" y="169"/>
                    <a:pt x="111" y="166"/>
                    <a:pt x="94" y="160"/>
                  </a:cubicBezTo>
                  <a:cubicBezTo>
                    <a:pt x="62" y="144"/>
                    <a:pt x="47" y="129"/>
                    <a:pt x="62" y="82"/>
                  </a:cubicBezTo>
                  <a:lnTo>
                    <a:pt x="62" y="67"/>
                  </a:lnTo>
                  <a:cubicBezTo>
                    <a:pt x="74" y="32"/>
                    <a:pt x="94" y="15"/>
                    <a:pt x="124" y="15"/>
                  </a:cubicBezTo>
                  <a:cubicBezTo>
                    <a:pt x="133" y="15"/>
                    <a:pt x="144" y="17"/>
                    <a:pt x="156" y="20"/>
                  </a:cubicBezTo>
                  <a:cubicBezTo>
                    <a:pt x="190" y="44"/>
                    <a:pt x="208" y="67"/>
                    <a:pt x="208" y="97"/>
                  </a:cubicBezTo>
                  <a:lnTo>
                    <a:pt x="208" y="97"/>
                  </a:lnTo>
                  <a:cubicBezTo>
                    <a:pt x="208" y="66"/>
                    <a:pt x="190" y="40"/>
                    <a:pt x="156" y="5"/>
                  </a:cubicBezTo>
                  <a:lnTo>
                    <a:pt x="140" y="5"/>
                  </a:lnTo>
                  <a:cubicBezTo>
                    <a:pt x="132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3497682" y="2703779"/>
              <a:ext cx="18677" cy="16622"/>
            </a:xfrm>
            <a:custGeom>
              <a:rect b="b" l="l" r="r" t="t"/>
              <a:pathLst>
                <a:path extrusionOk="0" h="186" w="209">
                  <a:moveTo>
                    <a:pt x="208" y="90"/>
                  </a:moveTo>
                  <a:cubicBezTo>
                    <a:pt x="207" y="102"/>
                    <a:pt x="205" y="115"/>
                    <a:pt x="202" y="128"/>
                  </a:cubicBezTo>
                  <a:cubicBezTo>
                    <a:pt x="207" y="114"/>
                    <a:pt x="209" y="102"/>
                    <a:pt x="208" y="90"/>
                  </a:cubicBezTo>
                  <a:close/>
                  <a:moveTo>
                    <a:pt x="115" y="0"/>
                  </a:moveTo>
                  <a:cubicBezTo>
                    <a:pt x="78" y="0"/>
                    <a:pt x="41" y="28"/>
                    <a:pt x="16" y="66"/>
                  </a:cubicBezTo>
                  <a:cubicBezTo>
                    <a:pt x="0" y="97"/>
                    <a:pt x="47" y="159"/>
                    <a:pt x="78" y="175"/>
                  </a:cubicBezTo>
                  <a:cubicBezTo>
                    <a:pt x="89" y="182"/>
                    <a:pt x="100" y="185"/>
                    <a:pt x="110" y="185"/>
                  </a:cubicBezTo>
                  <a:cubicBezTo>
                    <a:pt x="145" y="185"/>
                    <a:pt x="178" y="152"/>
                    <a:pt x="202" y="129"/>
                  </a:cubicBezTo>
                  <a:lnTo>
                    <a:pt x="202" y="129"/>
                  </a:lnTo>
                  <a:cubicBezTo>
                    <a:pt x="184" y="147"/>
                    <a:pt x="166" y="154"/>
                    <a:pt x="144" y="154"/>
                  </a:cubicBezTo>
                  <a:cubicBezTo>
                    <a:pt x="129" y="154"/>
                    <a:pt x="113" y="150"/>
                    <a:pt x="94" y="144"/>
                  </a:cubicBezTo>
                  <a:cubicBezTo>
                    <a:pt x="62" y="128"/>
                    <a:pt x="47" y="97"/>
                    <a:pt x="62" y="66"/>
                  </a:cubicBezTo>
                  <a:cubicBezTo>
                    <a:pt x="74" y="32"/>
                    <a:pt x="94" y="14"/>
                    <a:pt x="124" y="14"/>
                  </a:cubicBezTo>
                  <a:cubicBezTo>
                    <a:pt x="133" y="14"/>
                    <a:pt x="144" y="16"/>
                    <a:pt x="156" y="20"/>
                  </a:cubicBezTo>
                  <a:cubicBezTo>
                    <a:pt x="188" y="42"/>
                    <a:pt x="205" y="63"/>
                    <a:pt x="208" y="90"/>
                  </a:cubicBezTo>
                  <a:lnTo>
                    <a:pt x="208" y="90"/>
                  </a:lnTo>
                  <a:cubicBezTo>
                    <a:pt x="209" y="48"/>
                    <a:pt x="188" y="17"/>
                    <a:pt x="140" y="4"/>
                  </a:cubicBezTo>
                  <a:cubicBezTo>
                    <a:pt x="132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3499023" y="2766156"/>
              <a:ext cx="19124" cy="16622"/>
            </a:xfrm>
            <a:custGeom>
              <a:rect b="b" l="l" r="r" t="t"/>
              <a:pathLst>
                <a:path extrusionOk="0" h="186" w="214">
                  <a:moveTo>
                    <a:pt x="188" y="46"/>
                  </a:moveTo>
                  <a:lnTo>
                    <a:pt x="188" y="46"/>
                  </a:lnTo>
                  <a:cubicBezTo>
                    <a:pt x="198" y="71"/>
                    <a:pt x="203" y="102"/>
                    <a:pt x="203" y="128"/>
                  </a:cubicBezTo>
                  <a:cubicBezTo>
                    <a:pt x="214" y="95"/>
                    <a:pt x="209" y="69"/>
                    <a:pt x="188" y="46"/>
                  </a:cubicBezTo>
                  <a:close/>
                  <a:moveTo>
                    <a:pt x="122" y="0"/>
                  </a:moveTo>
                  <a:cubicBezTo>
                    <a:pt x="89" y="0"/>
                    <a:pt x="45" y="28"/>
                    <a:pt x="32" y="66"/>
                  </a:cubicBezTo>
                  <a:cubicBezTo>
                    <a:pt x="1" y="97"/>
                    <a:pt x="47" y="159"/>
                    <a:pt x="79" y="175"/>
                  </a:cubicBezTo>
                  <a:cubicBezTo>
                    <a:pt x="89" y="182"/>
                    <a:pt x="101" y="185"/>
                    <a:pt x="113" y="185"/>
                  </a:cubicBezTo>
                  <a:cubicBezTo>
                    <a:pt x="151" y="185"/>
                    <a:pt x="191" y="152"/>
                    <a:pt x="203" y="128"/>
                  </a:cubicBezTo>
                  <a:lnTo>
                    <a:pt x="203" y="128"/>
                  </a:lnTo>
                  <a:cubicBezTo>
                    <a:pt x="169" y="151"/>
                    <a:pt x="143" y="165"/>
                    <a:pt x="125" y="165"/>
                  </a:cubicBezTo>
                  <a:cubicBezTo>
                    <a:pt x="119" y="165"/>
                    <a:pt x="114" y="164"/>
                    <a:pt x="110" y="159"/>
                  </a:cubicBezTo>
                  <a:cubicBezTo>
                    <a:pt x="63" y="144"/>
                    <a:pt x="47" y="128"/>
                    <a:pt x="63" y="82"/>
                  </a:cubicBezTo>
                  <a:lnTo>
                    <a:pt x="63" y="66"/>
                  </a:lnTo>
                  <a:cubicBezTo>
                    <a:pt x="75" y="31"/>
                    <a:pt x="104" y="14"/>
                    <a:pt x="131" y="14"/>
                  </a:cubicBezTo>
                  <a:cubicBezTo>
                    <a:pt x="140" y="14"/>
                    <a:pt x="148" y="16"/>
                    <a:pt x="156" y="20"/>
                  </a:cubicBezTo>
                  <a:cubicBezTo>
                    <a:pt x="169" y="29"/>
                    <a:pt x="180" y="37"/>
                    <a:pt x="188" y="46"/>
                  </a:cubicBezTo>
                  <a:lnTo>
                    <a:pt x="188" y="46"/>
                  </a:lnTo>
                  <a:cubicBezTo>
                    <a:pt x="180" y="27"/>
                    <a:pt x="170" y="11"/>
                    <a:pt x="156" y="4"/>
                  </a:cubicBezTo>
                  <a:lnTo>
                    <a:pt x="141" y="4"/>
                  </a:lnTo>
                  <a:cubicBezTo>
                    <a:pt x="135" y="2"/>
                    <a:pt x="12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3524045" y="2584924"/>
              <a:ext cx="13941" cy="227434"/>
            </a:xfrm>
            <a:custGeom>
              <a:rect b="b" l="l" r="r" t="t"/>
              <a:pathLst>
                <a:path extrusionOk="0" h="2545" w="156">
                  <a:moveTo>
                    <a:pt x="62" y="1"/>
                  </a:moveTo>
                  <a:cubicBezTo>
                    <a:pt x="66" y="24"/>
                    <a:pt x="69" y="47"/>
                    <a:pt x="73" y="71"/>
                  </a:cubicBezTo>
                  <a:lnTo>
                    <a:pt x="73" y="71"/>
                  </a:lnTo>
                  <a:cubicBezTo>
                    <a:pt x="69" y="46"/>
                    <a:pt x="66" y="22"/>
                    <a:pt x="62" y="1"/>
                  </a:cubicBezTo>
                  <a:close/>
                  <a:moveTo>
                    <a:pt x="73" y="71"/>
                  </a:moveTo>
                  <a:lnTo>
                    <a:pt x="73" y="71"/>
                  </a:lnTo>
                  <a:cubicBezTo>
                    <a:pt x="83" y="150"/>
                    <a:pt x="90" y="240"/>
                    <a:pt x="78" y="311"/>
                  </a:cubicBezTo>
                  <a:cubicBezTo>
                    <a:pt x="93" y="404"/>
                    <a:pt x="93" y="497"/>
                    <a:pt x="93" y="621"/>
                  </a:cubicBezTo>
                  <a:cubicBezTo>
                    <a:pt x="109" y="838"/>
                    <a:pt x="93" y="1040"/>
                    <a:pt x="93" y="1257"/>
                  </a:cubicBezTo>
                  <a:cubicBezTo>
                    <a:pt x="93" y="1474"/>
                    <a:pt x="78" y="1691"/>
                    <a:pt x="47" y="1893"/>
                  </a:cubicBezTo>
                  <a:lnTo>
                    <a:pt x="0" y="2544"/>
                  </a:lnTo>
                  <a:lnTo>
                    <a:pt x="47" y="2234"/>
                  </a:lnTo>
                  <a:lnTo>
                    <a:pt x="93" y="1924"/>
                  </a:lnTo>
                  <a:cubicBezTo>
                    <a:pt x="109" y="1707"/>
                    <a:pt x="140" y="1489"/>
                    <a:pt x="140" y="1272"/>
                  </a:cubicBezTo>
                  <a:cubicBezTo>
                    <a:pt x="140" y="1071"/>
                    <a:pt x="155" y="854"/>
                    <a:pt x="140" y="636"/>
                  </a:cubicBezTo>
                  <a:cubicBezTo>
                    <a:pt x="140" y="443"/>
                    <a:pt x="103" y="262"/>
                    <a:pt x="73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3075165" y="2041585"/>
              <a:ext cx="483554" cy="447808"/>
            </a:xfrm>
            <a:custGeom>
              <a:rect b="b" l="l" r="r" t="t"/>
              <a:pathLst>
                <a:path extrusionOk="0" h="5011" w="5411">
                  <a:moveTo>
                    <a:pt x="364" y="1"/>
                  </a:moveTo>
                  <a:cubicBezTo>
                    <a:pt x="1" y="1"/>
                    <a:pt x="232" y="1431"/>
                    <a:pt x="448" y="2141"/>
                  </a:cubicBezTo>
                  <a:cubicBezTo>
                    <a:pt x="556" y="2498"/>
                    <a:pt x="1859" y="4716"/>
                    <a:pt x="2867" y="4995"/>
                  </a:cubicBezTo>
                  <a:cubicBezTo>
                    <a:pt x="2903" y="5005"/>
                    <a:pt x="2946" y="5010"/>
                    <a:pt x="2996" y="5010"/>
                  </a:cubicBezTo>
                  <a:cubicBezTo>
                    <a:pt x="3620" y="5010"/>
                    <a:pt x="5262" y="4239"/>
                    <a:pt x="5333" y="3708"/>
                  </a:cubicBezTo>
                  <a:cubicBezTo>
                    <a:pt x="5411" y="3149"/>
                    <a:pt x="1068" y="32"/>
                    <a:pt x="370" y="1"/>
                  </a:cubicBezTo>
                  <a:cubicBezTo>
                    <a:pt x="368" y="1"/>
                    <a:pt x="366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3101259" y="2090825"/>
              <a:ext cx="20911" cy="18945"/>
            </a:xfrm>
            <a:custGeom>
              <a:rect b="b" l="l" r="r" t="t"/>
              <a:pathLst>
                <a:path extrusionOk="0" h="212" w="234">
                  <a:moveTo>
                    <a:pt x="174" y="38"/>
                  </a:moveTo>
                  <a:lnTo>
                    <a:pt x="174" y="38"/>
                  </a:lnTo>
                  <a:cubicBezTo>
                    <a:pt x="178" y="43"/>
                    <a:pt x="183" y="49"/>
                    <a:pt x="187" y="55"/>
                  </a:cubicBezTo>
                  <a:cubicBezTo>
                    <a:pt x="183" y="47"/>
                    <a:pt x="179" y="42"/>
                    <a:pt x="174" y="38"/>
                  </a:cubicBezTo>
                  <a:close/>
                  <a:moveTo>
                    <a:pt x="104" y="1"/>
                  </a:moveTo>
                  <a:cubicBezTo>
                    <a:pt x="88" y="1"/>
                    <a:pt x="74" y="7"/>
                    <a:pt x="63" y="24"/>
                  </a:cubicBezTo>
                  <a:cubicBezTo>
                    <a:pt x="16" y="55"/>
                    <a:pt x="1" y="117"/>
                    <a:pt x="32" y="148"/>
                  </a:cubicBezTo>
                  <a:lnTo>
                    <a:pt x="32" y="179"/>
                  </a:lnTo>
                  <a:cubicBezTo>
                    <a:pt x="60" y="198"/>
                    <a:pt x="95" y="211"/>
                    <a:pt x="125" y="211"/>
                  </a:cubicBezTo>
                  <a:cubicBezTo>
                    <a:pt x="143" y="211"/>
                    <a:pt x="159" y="206"/>
                    <a:pt x="171" y="194"/>
                  </a:cubicBezTo>
                  <a:cubicBezTo>
                    <a:pt x="218" y="163"/>
                    <a:pt x="233" y="101"/>
                    <a:pt x="187" y="55"/>
                  </a:cubicBezTo>
                  <a:lnTo>
                    <a:pt x="187" y="55"/>
                  </a:lnTo>
                  <a:cubicBezTo>
                    <a:pt x="218" y="101"/>
                    <a:pt x="187" y="132"/>
                    <a:pt x="156" y="132"/>
                  </a:cubicBezTo>
                  <a:cubicBezTo>
                    <a:pt x="135" y="146"/>
                    <a:pt x="117" y="154"/>
                    <a:pt x="102" y="154"/>
                  </a:cubicBezTo>
                  <a:cubicBezTo>
                    <a:pt x="85" y="154"/>
                    <a:pt x="71" y="142"/>
                    <a:pt x="63" y="117"/>
                  </a:cubicBezTo>
                  <a:cubicBezTo>
                    <a:pt x="63" y="86"/>
                    <a:pt x="63" y="39"/>
                    <a:pt x="94" y="24"/>
                  </a:cubicBezTo>
                  <a:cubicBezTo>
                    <a:pt x="130" y="24"/>
                    <a:pt x="156" y="24"/>
                    <a:pt x="174" y="38"/>
                  </a:cubicBezTo>
                  <a:lnTo>
                    <a:pt x="174" y="38"/>
                  </a:lnTo>
                  <a:cubicBezTo>
                    <a:pt x="154" y="16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3165066" y="2137563"/>
              <a:ext cx="20822" cy="19303"/>
            </a:xfrm>
            <a:custGeom>
              <a:rect b="b" l="l" r="r" t="t"/>
              <a:pathLst>
                <a:path extrusionOk="0" h="216" w="233">
                  <a:moveTo>
                    <a:pt x="111" y="1"/>
                  </a:moveTo>
                  <a:cubicBezTo>
                    <a:pt x="91" y="1"/>
                    <a:pt x="74" y="10"/>
                    <a:pt x="62" y="28"/>
                  </a:cubicBezTo>
                  <a:cubicBezTo>
                    <a:pt x="16" y="59"/>
                    <a:pt x="0" y="121"/>
                    <a:pt x="31" y="152"/>
                  </a:cubicBezTo>
                  <a:lnTo>
                    <a:pt x="31" y="183"/>
                  </a:lnTo>
                  <a:cubicBezTo>
                    <a:pt x="60" y="202"/>
                    <a:pt x="95" y="216"/>
                    <a:pt x="124" y="216"/>
                  </a:cubicBezTo>
                  <a:cubicBezTo>
                    <a:pt x="143" y="216"/>
                    <a:pt x="159" y="210"/>
                    <a:pt x="171" y="199"/>
                  </a:cubicBezTo>
                  <a:cubicBezTo>
                    <a:pt x="217" y="152"/>
                    <a:pt x="233" y="106"/>
                    <a:pt x="202" y="59"/>
                  </a:cubicBezTo>
                  <a:lnTo>
                    <a:pt x="202" y="59"/>
                  </a:lnTo>
                  <a:cubicBezTo>
                    <a:pt x="217" y="106"/>
                    <a:pt x="202" y="137"/>
                    <a:pt x="155" y="183"/>
                  </a:cubicBezTo>
                  <a:cubicBezTo>
                    <a:pt x="140" y="183"/>
                    <a:pt x="93" y="183"/>
                    <a:pt x="78" y="137"/>
                  </a:cubicBezTo>
                  <a:cubicBezTo>
                    <a:pt x="62" y="106"/>
                    <a:pt x="62" y="59"/>
                    <a:pt x="93" y="43"/>
                  </a:cubicBezTo>
                  <a:cubicBezTo>
                    <a:pt x="112" y="37"/>
                    <a:pt x="129" y="33"/>
                    <a:pt x="144" y="33"/>
                  </a:cubicBezTo>
                  <a:cubicBezTo>
                    <a:pt x="160" y="33"/>
                    <a:pt x="175" y="38"/>
                    <a:pt x="189" y="48"/>
                  </a:cubicBezTo>
                  <a:lnTo>
                    <a:pt x="189" y="48"/>
                  </a:lnTo>
                  <a:cubicBezTo>
                    <a:pt x="187" y="49"/>
                    <a:pt x="189" y="53"/>
                    <a:pt x="202" y="59"/>
                  </a:cubicBezTo>
                  <a:cubicBezTo>
                    <a:pt x="202" y="53"/>
                    <a:pt x="197" y="49"/>
                    <a:pt x="193" y="48"/>
                  </a:cubicBezTo>
                  <a:lnTo>
                    <a:pt x="193" y="48"/>
                  </a:lnTo>
                  <a:cubicBezTo>
                    <a:pt x="167" y="17"/>
                    <a:pt x="137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3228783" y="2180458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03" y="0"/>
                  </a:moveTo>
                  <a:cubicBezTo>
                    <a:pt x="90" y="0"/>
                    <a:pt x="76" y="4"/>
                    <a:pt x="63" y="13"/>
                  </a:cubicBezTo>
                  <a:cubicBezTo>
                    <a:pt x="1" y="29"/>
                    <a:pt x="1" y="60"/>
                    <a:pt x="16" y="122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4"/>
                    <a:pt x="140" y="168"/>
                  </a:cubicBezTo>
                  <a:cubicBezTo>
                    <a:pt x="202" y="137"/>
                    <a:pt x="202" y="91"/>
                    <a:pt x="187" y="44"/>
                  </a:cubicBezTo>
                  <a:lnTo>
                    <a:pt x="187" y="44"/>
                  </a:lnTo>
                  <a:cubicBezTo>
                    <a:pt x="202" y="91"/>
                    <a:pt x="187" y="122"/>
                    <a:pt x="125" y="168"/>
                  </a:cubicBezTo>
                  <a:cubicBezTo>
                    <a:pt x="94" y="168"/>
                    <a:pt x="63" y="168"/>
                    <a:pt x="47" y="122"/>
                  </a:cubicBezTo>
                  <a:cubicBezTo>
                    <a:pt x="16" y="91"/>
                    <a:pt x="47" y="44"/>
                    <a:pt x="63" y="29"/>
                  </a:cubicBezTo>
                  <a:lnTo>
                    <a:pt x="78" y="29"/>
                  </a:lnTo>
                  <a:cubicBezTo>
                    <a:pt x="97" y="22"/>
                    <a:pt x="114" y="19"/>
                    <a:pt x="129" y="19"/>
                  </a:cubicBezTo>
                  <a:cubicBezTo>
                    <a:pt x="150" y="19"/>
                    <a:pt x="169" y="26"/>
                    <a:pt x="187" y="44"/>
                  </a:cubicBezTo>
                  <a:cubicBezTo>
                    <a:pt x="165" y="22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3284189" y="2220404"/>
              <a:ext cx="18141" cy="15818"/>
            </a:xfrm>
            <a:custGeom>
              <a:rect b="b" l="l" r="r" t="t"/>
              <a:pathLst>
                <a:path extrusionOk="0" h="177" w="203">
                  <a:moveTo>
                    <a:pt x="146" y="12"/>
                  </a:moveTo>
                  <a:lnTo>
                    <a:pt x="146" y="12"/>
                  </a:lnTo>
                  <a:cubicBezTo>
                    <a:pt x="161" y="18"/>
                    <a:pt x="175" y="29"/>
                    <a:pt x="187" y="47"/>
                  </a:cubicBezTo>
                  <a:cubicBezTo>
                    <a:pt x="174" y="27"/>
                    <a:pt x="160" y="16"/>
                    <a:pt x="146" y="12"/>
                  </a:cubicBezTo>
                  <a:close/>
                  <a:moveTo>
                    <a:pt x="63" y="1"/>
                  </a:moveTo>
                  <a:cubicBezTo>
                    <a:pt x="1" y="32"/>
                    <a:pt x="1" y="78"/>
                    <a:pt x="32" y="125"/>
                  </a:cubicBezTo>
                  <a:cubicBezTo>
                    <a:pt x="41" y="161"/>
                    <a:pt x="55" y="176"/>
                    <a:pt x="78" y="176"/>
                  </a:cubicBezTo>
                  <a:cubicBezTo>
                    <a:pt x="94" y="176"/>
                    <a:pt x="115" y="168"/>
                    <a:pt x="141" y="156"/>
                  </a:cubicBezTo>
                  <a:cubicBezTo>
                    <a:pt x="203" y="140"/>
                    <a:pt x="203" y="78"/>
                    <a:pt x="187" y="47"/>
                  </a:cubicBezTo>
                  <a:lnTo>
                    <a:pt x="187" y="47"/>
                  </a:lnTo>
                  <a:cubicBezTo>
                    <a:pt x="203" y="109"/>
                    <a:pt x="187" y="140"/>
                    <a:pt x="141" y="140"/>
                  </a:cubicBezTo>
                  <a:cubicBezTo>
                    <a:pt x="136" y="145"/>
                    <a:pt x="129" y="147"/>
                    <a:pt x="121" y="147"/>
                  </a:cubicBezTo>
                  <a:cubicBezTo>
                    <a:pt x="100" y="147"/>
                    <a:pt x="74" y="136"/>
                    <a:pt x="63" y="125"/>
                  </a:cubicBezTo>
                  <a:cubicBezTo>
                    <a:pt x="32" y="109"/>
                    <a:pt x="32" y="47"/>
                    <a:pt x="63" y="32"/>
                  </a:cubicBezTo>
                  <a:lnTo>
                    <a:pt x="79" y="32"/>
                  </a:lnTo>
                  <a:cubicBezTo>
                    <a:pt x="99" y="18"/>
                    <a:pt x="117" y="10"/>
                    <a:pt x="133" y="10"/>
                  </a:cubicBezTo>
                  <a:cubicBezTo>
                    <a:pt x="138" y="10"/>
                    <a:pt x="142" y="10"/>
                    <a:pt x="146" y="12"/>
                  </a:cubicBezTo>
                  <a:lnTo>
                    <a:pt x="146" y="12"/>
                  </a:lnTo>
                  <a:cubicBezTo>
                    <a:pt x="121" y="1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3339685" y="2263657"/>
              <a:ext cx="18052" cy="15818"/>
            </a:xfrm>
            <a:custGeom>
              <a:rect b="b" l="l" r="r" t="t"/>
              <a:pathLst>
                <a:path extrusionOk="0" h="177" w="202">
                  <a:moveTo>
                    <a:pt x="161" y="25"/>
                  </a:moveTo>
                  <a:cubicBezTo>
                    <a:pt x="169" y="31"/>
                    <a:pt x="177" y="37"/>
                    <a:pt x="186" y="44"/>
                  </a:cubicBezTo>
                  <a:cubicBezTo>
                    <a:pt x="178" y="35"/>
                    <a:pt x="170" y="29"/>
                    <a:pt x="161" y="25"/>
                  </a:cubicBezTo>
                  <a:close/>
                  <a:moveTo>
                    <a:pt x="186" y="44"/>
                  </a:moveTo>
                  <a:lnTo>
                    <a:pt x="186" y="44"/>
                  </a:lnTo>
                  <a:cubicBezTo>
                    <a:pt x="202" y="106"/>
                    <a:pt x="186" y="137"/>
                    <a:pt x="140" y="168"/>
                  </a:cubicBezTo>
                  <a:cubicBezTo>
                    <a:pt x="202" y="137"/>
                    <a:pt x="202" y="90"/>
                    <a:pt x="186" y="44"/>
                  </a:cubicBezTo>
                  <a:close/>
                  <a:moveTo>
                    <a:pt x="107" y="0"/>
                  </a:moveTo>
                  <a:cubicBezTo>
                    <a:pt x="95" y="0"/>
                    <a:pt x="81" y="4"/>
                    <a:pt x="62" y="13"/>
                  </a:cubicBezTo>
                  <a:cubicBezTo>
                    <a:pt x="0" y="28"/>
                    <a:pt x="0" y="90"/>
                    <a:pt x="16" y="121"/>
                  </a:cubicBezTo>
                  <a:cubicBezTo>
                    <a:pt x="37" y="163"/>
                    <a:pt x="57" y="177"/>
                    <a:pt x="87" y="177"/>
                  </a:cubicBezTo>
                  <a:cubicBezTo>
                    <a:pt x="102" y="177"/>
                    <a:pt x="119" y="173"/>
                    <a:pt x="140" y="168"/>
                  </a:cubicBezTo>
                  <a:cubicBezTo>
                    <a:pt x="124" y="168"/>
                    <a:pt x="78" y="168"/>
                    <a:pt x="62" y="121"/>
                  </a:cubicBezTo>
                  <a:cubicBezTo>
                    <a:pt x="47" y="90"/>
                    <a:pt x="47" y="44"/>
                    <a:pt x="78" y="28"/>
                  </a:cubicBezTo>
                  <a:cubicBezTo>
                    <a:pt x="97" y="22"/>
                    <a:pt x="114" y="18"/>
                    <a:pt x="129" y="18"/>
                  </a:cubicBezTo>
                  <a:cubicBezTo>
                    <a:pt x="140" y="18"/>
                    <a:pt x="151" y="20"/>
                    <a:pt x="161" y="25"/>
                  </a:cubicBezTo>
                  <a:lnTo>
                    <a:pt x="161" y="25"/>
                  </a:lnTo>
                  <a:cubicBezTo>
                    <a:pt x="142" y="11"/>
                    <a:pt x="128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3393751" y="2307177"/>
              <a:ext cx="18052" cy="15281"/>
            </a:xfrm>
            <a:custGeom>
              <a:rect b="b" l="l" r="r" t="t"/>
              <a:pathLst>
                <a:path extrusionOk="0" h="171" w="202">
                  <a:moveTo>
                    <a:pt x="136" y="12"/>
                  </a:moveTo>
                  <a:lnTo>
                    <a:pt x="136" y="12"/>
                  </a:lnTo>
                  <a:cubicBezTo>
                    <a:pt x="149" y="19"/>
                    <a:pt x="161" y="27"/>
                    <a:pt x="171" y="38"/>
                  </a:cubicBezTo>
                  <a:cubicBezTo>
                    <a:pt x="163" y="22"/>
                    <a:pt x="151" y="14"/>
                    <a:pt x="136" y="12"/>
                  </a:cubicBezTo>
                  <a:close/>
                  <a:moveTo>
                    <a:pt x="171" y="38"/>
                  </a:moveTo>
                  <a:cubicBezTo>
                    <a:pt x="171" y="84"/>
                    <a:pt x="155" y="115"/>
                    <a:pt x="140" y="162"/>
                  </a:cubicBezTo>
                  <a:cubicBezTo>
                    <a:pt x="202" y="146"/>
                    <a:pt x="202" y="84"/>
                    <a:pt x="171" y="38"/>
                  </a:cubicBezTo>
                  <a:close/>
                  <a:moveTo>
                    <a:pt x="140" y="162"/>
                  </a:moveTo>
                  <a:lnTo>
                    <a:pt x="140" y="162"/>
                  </a:lnTo>
                  <a:cubicBezTo>
                    <a:pt x="132" y="164"/>
                    <a:pt x="124" y="167"/>
                    <a:pt x="116" y="168"/>
                  </a:cubicBezTo>
                  <a:lnTo>
                    <a:pt x="116" y="168"/>
                  </a:lnTo>
                  <a:cubicBezTo>
                    <a:pt x="124" y="168"/>
                    <a:pt x="132" y="166"/>
                    <a:pt x="140" y="162"/>
                  </a:cubicBezTo>
                  <a:close/>
                  <a:moveTo>
                    <a:pt x="90" y="1"/>
                  </a:moveTo>
                  <a:cubicBezTo>
                    <a:pt x="80" y="1"/>
                    <a:pt x="71" y="2"/>
                    <a:pt x="62" y="7"/>
                  </a:cubicBezTo>
                  <a:cubicBezTo>
                    <a:pt x="0" y="22"/>
                    <a:pt x="0" y="84"/>
                    <a:pt x="16" y="115"/>
                  </a:cubicBezTo>
                  <a:cubicBezTo>
                    <a:pt x="36" y="157"/>
                    <a:pt x="64" y="170"/>
                    <a:pt x="94" y="170"/>
                  </a:cubicBezTo>
                  <a:cubicBezTo>
                    <a:pt x="101" y="170"/>
                    <a:pt x="109" y="170"/>
                    <a:pt x="116" y="168"/>
                  </a:cubicBezTo>
                  <a:lnTo>
                    <a:pt x="116" y="168"/>
                  </a:lnTo>
                  <a:cubicBezTo>
                    <a:pt x="115" y="168"/>
                    <a:pt x="114" y="168"/>
                    <a:pt x="113" y="168"/>
                  </a:cubicBezTo>
                  <a:cubicBezTo>
                    <a:pt x="92" y="168"/>
                    <a:pt x="73" y="157"/>
                    <a:pt x="62" y="146"/>
                  </a:cubicBezTo>
                  <a:cubicBezTo>
                    <a:pt x="16" y="115"/>
                    <a:pt x="16" y="69"/>
                    <a:pt x="62" y="38"/>
                  </a:cubicBezTo>
                  <a:cubicBezTo>
                    <a:pt x="62" y="22"/>
                    <a:pt x="78" y="22"/>
                    <a:pt x="78" y="22"/>
                  </a:cubicBezTo>
                  <a:cubicBezTo>
                    <a:pt x="97" y="16"/>
                    <a:pt x="114" y="12"/>
                    <a:pt x="128" y="12"/>
                  </a:cubicBezTo>
                  <a:cubicBezTo>
                    <a:pt x="131" y="12"/>
                    <a:pt x="133" y="12"/>
                    <a:pt x="136" y="12"/>
                  </a:cubicBezTo>
                  <a:lnTo>
                    <a:pt x="136" y="12"/>
                  </a:lnTo>
                  <a:cubicBezTo>
                    <a:pt x="121" y="5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3113770" y="2065177"/>
              <a:ext cx="311884" cy="221804"/>
            </a:xfrm>
            <a:custGeom>
              <a:rect b="b" l="l" r="r" t="t"/>
              <a:pathLst>
                <a:path extrusionOk="0" h="2482" w="3490">
                  <a:moveTo>
                    <a:pt x="0" y="0"/>
                  </a:moveTo>
                  <a:cubicBezTo>
                    <a:pt x="310" y="187"/>
                    <a:pt x="590" y="404"/>
                    <a:pt x="884" y="605"/>
                  </a:cubicBezTo>
                  <a:cubicBezTo>
                    <a:pt x="1179" y="791"/>
                    <a:pt x="1474" y="993"/>
                    <a:pt x="1753" y="1195"/>
                  </a:cubicBezTo>
                  <a:cubicBezTo>
                    <a:pt x="2048" y="1396"/>
                    <a:pt x="2342" y="1613"/>
                    <a:pt x="2637" y="1815"/>
                  </a:cubicBezTo>
                  <a:cubicBezTo>
                    <a:pt x="2916" y="2032"/>
                    <a:pt x="3211" y="2249"/>
                    <a:pt x="3490" y="2482"/>
                  </a:cubicBezTo>
                  <a:cubicBezTo>
                    <a:pt x="3226" y="2249"/>
                    <a:pt x="2963" y="2032"/>
                    <a:pt x="2668" y="1800"/>
                  </a:cubicBezTo>
                  <a:cubicBezTo>
                    <a:pt x="2373" y="1567"/>
                    <a:pt x="2094" y="1350"/>
                    <a:pt x="1799" y="1164"/>
                  </a:cubicBezTo>
                  <a:cubicBezTo>
                    <a:pt x="1505" y="962"/>
                    <a:pt x="1210" y="760"/>
                    <a:pt x="900" y="559"/>
                  </a:cubicBezTo>
                  <a:cubicBezTo>
                    <a:pt x="590" y="373"/>
                    <a:pt x="310" y="17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3295807" y="2263478"/>
              <a:ext cx="307326" cy="349775"/>
            </a:xfrm>
            <a:custGeom>
              <a:rect b="b" l="l" r="r" t="t"/>
              <a:pathLst>
                <a:path extrusionOk="0" h="3914" w="3439">
                  <a:moveTo>
                    <a:pt x="1870" y="1"/>
                  </a:moveTo>
                  <a:cubicBezTo>
                    <a:pt x="1762" y="1"/>
                    <a:pt x="1564" y="136"/>
                    <a:pt x="1577" y="294"/>
                  </a:cubicBezTo>
                  <a:cubicBezTo>
                    <a:pt x="1577" y="434"/>
                    <a:pt x="2244" y="1721"/>
                    <a:pt x="2151" y="1721"/>
                  </a:cubicBezTo>
                  <a:cubicBezTo>
                    <a:pt x="1298" y="1798"/>
                    <a:pt x="150" y="2279"/>
                    <a:pt x="73" y="2372"/>
                  </a:cubicBezTo>
                  <a:cubicBezTo>
                    <a:pt x="0" y="2488"/>
                    <a:pt x="23" y="2985"/>
                    <a:pt x="127" y="2985"/>
                  </a:cubicBezTo>
                  <a:cubicBezTo>
                    <a:pt x="135" y="2985"/>
                    <a:pt x="142" y="2982"/>
                    <a:pt x="150" y="2977"/>
                  </a:cubicBezTo>
                  <a:cubicBezTo>
                    <a:pt x="811" y="2532"/>
                    <a:pt x="1990" y="2433"/>
                    <a:pt x="2284" y="2433"/>
                  </a:cubicBezTo>
                  <a:cubicBezTo>
                    <a:pt x="2308" y="2433"/>
                    <a:pt x="2325" y="2433"/>
                    <a:pt x="2337" y="2434"/>
                  </a:cubicBezTo>
                  <a:cubicBezTo>
                    <a:pt x="2492" y="2450"/>
                    <a:pt x="2570" y="3613"/>
                    <a:pt x="2663" y="3737"/>
                  </a:cubicBezTo>
                  <a:cubicBezTo>
                    <a:pt x="2730" y="3831"/>
                    <a:pt x="3007" y="3914"/>
                    <a:pt x="3130" y="3914"/>
                  </a:cubicBezTo>
                  <a:cubicBezTo>
                    <a:pt x="3149" y="3914"/>
                    <a:pt x="3164" y="3912"/>
                    <a:pt x="3175" y="3908"/>
                  </a:cubicBezTo>
                  <a:cubicBezTo>
                    <a:pt x="3252" y="3861"/>
                    <a:pt x="3438" y="2776"/>
                    <a:pt x="3268" y="1814"/>
                  </a:cubicBezTo>
                  <a:cubicBezTo>
                    <a:pt x="3097" y="806"/>
                    <a:pt x="2011" y="61"/>
                    <a:pt x="1918" y="15"/>
                  </a:cubicBezTo>
                  <a:cubicBezTo>
                    <a:pt x="1906" y="5"/>
                    <a:pt x="1890" y="1"/>
                    <a:pt x="1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8"/>
            <p:cNvSpPr/>
            <p:nvPr/>
          </p:nvSpPr>
          <p:spPr>
            <a:xfrm>
              <a:off x="3442276" y="2334344"/>
              <a:ext cx="171938" cy="206344"/>
            </a:xfrm>
            <a:custGeom>
              <a:rect b="b" l="l" r="r" t="t"/>
              <a:pathLst>
                <a:path extrusionOk="0" h="2309" w="1924">
                  <a:moveTo>
                    <a:pt x="837" y="0"/>
                  </a:moveTo>
                  <a:cubicBezTo>
                    <a:pt x="796" y="0"/>
                    <a:pt x="754" y="4"/>
                    <a:pt x="714" y="13"/>
                  </a:cubicBezTo>
                  <a:cubicBezTo>
                    <a:pt x="279" y="106"/>
                    <a:pt x="0" y="695"/>
                    <a:pt x="140" y="1331"/>
                  </a:cubicBezTo>
                  <a:cubicBezTo>
                    <a:pt x="265" y="1889"/>
                    <a:pt x="667" y="2309"/>
                    <a:pt x="1073" y="2309"/>
                  </a:cubicBezTo>
                  <a:cubicBezTo>
                    <a:pt x="1119" y="2309"/>
                    <a:pt x="1165" y="2304"/>
                    <a:pt x="1210" y="2293"/>
                  </a:cubicBezTo>
                  <a:cubicBezTo>
                    <a:pt x="1644" y="2200"/>
                    <a:pt x="1923" y="1626"/>
                    <a:pt x="1784" y="974"/>
                  </a:cubicBezTo>
                  <a:cubicBezTo>
                    <a:pt x="1657" y="410"/>
                    <a:pt x="1248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3298130" y="2799668"/>
              <a:ext cx="259069" cy="104378"/>
            </a:xfrm>
            <a:custGeom>
              <a:rect b="b" l="l" r="r" t="t"/>
              <a:pathLst>
                <a:path extrusionOk="0" h="1168" w="2899">
                  <a:moveTo>
                    <a:pt x="1578" y="1"/>
                  </a:moveTo>
                  <a:cubicBezTo>
                    <a:pt x="1558" y="1"/>
                    <a:pt x="1539" y="1"/>
                    <a:pt x="1520" y="2"/>
                  </a:cubicBezTo>
                  <a:cubicBezTo>
                    <a:pt x="915" y="17"/>
                    <a:pt x="124" y="234"/>
                    <a:pt x="62" y="529"/>
                  </a:cubicBezTo>
                  <a:cubicBezTo>
                    <a:pt x="0" y="730"/>
                    <a:pt x="310" y="1118"/>
                    <a:pt x="1473" y="1165"/>
                  </a:cubicBezTo>
                  <a:cubicBezTo>
                    <a:pt x="1526" y="1167"/>
                    <a:pt x="1577" y="1168"/>
                    <a:pt x="1626" y="1168"/>
                  </a:cubicBezTo>
                  <a:cubicBezTo>
                    <a:pt x="2646" y="1168"/>
                    <a:pt x="2899" y="723"/>
                    <a:pt x="2869" y="560"/>
                  </a:cubicBezTo>
                  <a:cubicBezTo>
                    <a:pt x="2839" y="229"/>
                    <a:pt x="216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3307782" y="2834610"/>
              <a:ext cx="292581" cy="285342"/>
            </a:xfrm>
            <a:custGeom>
              <a:rect b="b" l="l" r="r" t="t"/>
              <a:pathLst>
                <a:path extrusionOk="0" h="3193" w="3274">
                  <a:moveTo>
                    <a:pt x="1846" y="1"/>
                  </a:moveTo>
                  <a:cubicBezTo>
                    <a:pt x="1240" y="1"/>
                    <a:pt x="395" y="206"/>
                    <a:pt x="202" y="464"/>
                  </a:cubicBezTo>
                  <a:cubicBezTo>
                    <a:pt x="109" y="572"/>
                    <a:pt x="1" y="2961"/>
                    <a:pt x="342" y="3162"/>
                  </a:cubicBezTo>
                  <a:cubicBezTo>
                    <a:pt x="378" y="3183"/>
                    <a:pt x="442" y="3193"/>
                    <a:pt x="528" y="3193"/>
                  </a:cubicBezTo>
                  <a:cubicBezTo>
                    <a:pt x="1212" y="3193"/>
                    <a:pt x="3259" y="2581"/>
                    <a:pt x="3273" y="2154"/>
                  </a:cubicBezTo>
                  <a:cubicBezTo>
                    <a:pt x="3273" y="1689"/>
                    <a:pt x="2591" y="293"/>
                    <a:pt x="2436" y="138"/>
                  </a:cubicBezTo>
                  <a:cubicBezTo>
                    <a:pt x="2340" y="42"/>
                    <a:pt x="2117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3317523" y="3074733"/>
              <a:ext cx="105361" cy="55942"/>
            </a:xfrm>
            <a:custGeom>
              <a:rect b="b" l="l" r="r" t="t"/>
              <a:pathLst>
                <a:path extrusionOk="0" h="626" w="1179">
                  <a:moveTo>
                    <a:pt x="680" y="0"/>
                  </a:moveTo>
                  <a:cubicBezTo>
                    <a:pt x="640" y="0"/>
                    <a:pt x="599" y="3"/>
                    <a:pt x="559" y="10"/>
                  </a:cubicBezTo>
                  <a:cubicBezTo>
                    <a:pt x="171" y="56"/>
                    <a:pt x="16" y="212"/>
                    <a:pt x="0" y="351"/>
                  </a:cubicBezTo>
                  <a:cubicBezTo>
                    <a:pt x="0" y="434"/>
                    <a:pt x="158" y="625"/>
                    <a:pt x="495" y="625"/>
                  </a:cubicBezTo>
                  <a:cubicBezTo>
                    <a:pt x="539" y="625"/>
                    <a:pt x="586" y="622"/>
                    <a:pt x="636" y="615"/>
                  </a:cubicBezTo>
                  <a:cubicBezTo>
                    <a:pt x="1024" y="568"/>
                    <a:pt x="1179" y="367"/>
                    <a:pt x="1163" y="243"/>
                  </a:cubicBezTo>
                  <a:cubicBezTo>
                    <a:pt x="1137" y="110"/>
                    <a:pt x="918" y="0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323510" y="3089926"/>
              <a:ext cx="104915" cy="145218"/>
            </a:xfrm>
            <a:custGeom>
              <a:rect b="b" l="l" r="r" t="t"/>
              <a:pathLst>
                <a:path extrusionOk="0" h="1625" w="1174">
                  <a:moveTo>
                    <a:pt x="635" y="1"/>
                  </a:moveTo>
                  <a:cubicBezTo>
                    <a:pt x="332" y="1"/>
                    <a:pt x="0" y="130"/>
                    <a:pt x="11" y="259"/>
                  </a:cubicBezTo>
                  <a:cubicBezTo>
                    <a:pt x="26" y="569"/>
                    <a:pt x="212" y="1468"/>
                    <a:pt x="321" y="1546"/>
                  </a:cubicBezTo>
                  <a:cubicBezTo>
                    <a:pt x="406" y="1602"/>
                    <a:pt x="498" y="1624"/>
                    <a:pt x="586" y="1624"/>
                  </a:cubicBezTo>
                  <a:cubicBezTo>
                    <a:pt x="819" y="1624"/>
                    <a:pt x="1032" y="1468"/>
                    <a:pt x="1065" y="1344"/>
                  </a:cubicBezTo>
                  <a:cubicBezTo>
                    <a:pt x="1081" y="1251"/>
                    <a:pt x="1174" y="243"/>
                    <a:pt x="988" y="88"/>
                  </a:cubicBezTo>
                  <a:cubicBezTo>
                    <a:pt x="897" y="26"/>
                    <a:pt x="769" y="1"/>
                    <a:pt x="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343796" y="3199576"/>
              <a:ext cx="79088" cy="45755"/>
            </a:xfrm>
            <a:custGeom>
              <a:rect b="b" l="l" r="r" t="t"/>
              <a:pathLst>
                <a:path extrusionOk="0" h="512" w="885">
                  <a:moveTo>
                    <a:pt x="551" y="1"/>
                  </a:moveTo>
                  <a:cubicBezTo>
                    <a:pt x="484" y="1"/>
                    <a:pt x="412" y="9"/>
                    <a:pt x="342" y="24"/>
                  </a:cubicBezTo>
                  <a:cubicBezTo>
                    <a:pt x="78" y="71"/>
                    <a:pt x="1" y="272"/>
                    <a:pt x="63" y="381"/>
                  </a:cubicBezTo>
                  <a:cubicBezTo>
                    <a:pt x="84" y="435"/>
                    <a:pt x="188" y="511"/>
                    <a:pt x="333" y="511"/>
                  </a:cubicBezTo>
                  <a:cubicBezTo>
                    <a:pt x="397" y="511"/>
                    <a:pt x="468" y="496"/>
                    <a:pt x="544" y="459"/>
                  </a:cubicBezTo>
                  <a:cubicBezTo>
                    <a:pt x="730" y="397"/>
                    <a:pt x="885" y="257"/>
                    <a:pt x="854" y="133"/>
                  </a:cubicBezTo>
                  <a:cubicBezTo>
                    <a:pt x="812" y="38"/>
                    <a:pt x="69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3349873" y="3215662"/>
              <a:ext cx="118319" cy="130920"/>
            </a:xfrm>
            <a:custGeom>
              <a:rect b="b" l="l" r="r" t="t"/>
              <a:pathLst>
                <a:path extrusionOk="0" h="1465" w="1324">
                  <a:moveTo>
                    <a:pt x="412" y="1"/>
                  </a:moveTo>
                  <a:cubicBezTo>
                    <a:pt x="211" y="1"/>
                    <a:pt x="1" y="87"/>
                    <a:pt x="10" y="248"/>
                  </a:cubicBezTo>
                  <a:cubicBezTo>
                    <a:pt x="10" y="496"/>
                    <a:pt x="848" y="1333"/>
                    <a:pt x="1003" y="1426"/>
                  </a:cubicBezTo>
                  <a:cubicBezTo>
                    <a:pt x="1042" y="1451"/>
                    <a:pt x="1089" y="1464"/>
                    <a:pt x="1134" y="1464"/>
                  </a:cubicBezTo>
                  <a:cubicBezTo>
                    <a:pt x="1233" y="1464"/>
                    <a:pt x="1324" y="1400"/>
                    <a:pt x="1313" y="1240"/>
                  </a:cubicBezTo>
                  <a:cubicBezTo>
                    <a:pt x="1282" y="868"/>
                    <a:pt x="926" y="341"/>
                    <a:pt x="724" y="108"/>
                  </a:cubicBezTo>
                  <a:cubicBezTo>
                    <a:pt x="664" y="36"/>
                    <a:pt x="540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3397862" y="3054716"/>
              <a:ext cx="104021" cy="58355"/>
            </a:xfrm>
            <a:custGeom>
              <a:rect b="b" l="l" r="r" t="t"/>
              <a:pathLst>
                <a:path extrusionOk="0" h="653" w="1164">
                  <a:moveTo>
                    <a:pt x="687" y="1"/>
                  </a:moveTo>
                  <a:cubicBezTo>
                    <a:pt x="640" y="1"/>
                    <a:pt x="591" y="6"/>
                    <a:pt x="544" y="17"/>
                  </a:cubicBezTo>
                  <a:cubicBezTo>
                    <a:pt x="156" y="63"/>
                    <a:pt x="1" y="249"/>
                    <a:pt x="1" y="374"/>
                  </a:cubicBezTo>
                  <a:cubicBezTo>
                    <a:pt x="1" y="467"/>
                    <a:pt x="150" y="653"/>
                    <a:pt x="480" y="653"/>
                  </a:cubicBezTo>
                  <a:cubicBezTo>
                    <a:pt x="532" y="653"/>
                    <a:pt x="590" y="648"/>
                    <a:pt x="652" y="637"/>
                  </a:cubicBezTo>
                  <a:cubicBezTo>
                    <a:pt x="1009" y="575"/>
                    <a:pt x="1164" y="358"/>
                    <a:pt x="1133" y="234"/>
                  </a:cubicBezTo>
                  <a:cubicBezTo>
                    <a:pt x="1108" y="107"/>
                    <a:pt x="905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3401079" y="3072053"/>
              <a:ext cx="103574" cy="145576"/>
            </a:xfrm>
            <a:custGeom>
              <a:rect b="b" l="l" r="r" t="t"/>
              <a:pathLst>
                <a:path extrusionOk="0" h="1629" w="1159">
                  <a:moveTo>
                    <a:pt x="630" y="0"/>
                  </a:moveTo>
                  <a:cubicBezTo>
                    <a:pt x="330" y="0"/>
                    <a:pt x="0" y="137"/>
                    <a:pt x="11" y="288"/>
                  </a:cubicBezTo>
                  <a:cubicBezTo>
                    <a:pt x="58" y="598"/>
                    <a:pt x="244" y="1482"/>
                    <a:pt x="368" y="1544"/>
                  </a:cubicBezTo>
                  <a:cubicBezTo>
                    <a:pt x="458" y="1604"/>
                    <a:pt x="552" y="1629"/>
                    <a:pt x="641" y="1629"/>
                  </a:cubicBezTo>
                  <a:cubicBezTo>
                    <a:pt x="872" y="1629"/>
                    <a:pt x="1070" y="1462"/>
                    <a:pt x="1081" y="1327"/>
                  </a:cubicBezTo>
                  <a:cubicBezTo>
                    <a:pt x="1097" y="1219"/>
                    <a:pt x="1159" y="226"/>
                    <a:pt x="973" y="86"/>
                  </a:cubicBezTo>
                  <a:cubicBezTo>
                    <a:pt x="884" y="26"/>
                    <a:pt x="760" y="0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3422795" y="3181614"/>
              <a:ext cx="81858" cy="45397"/>
            </a:xfrm>
            <a:custGeom>
              <a:rect b="b" l="l" r="r" t="t"/>
              <a:pathLst>
                <a:path extrusionOk="0" h="508" w="916">
                  <a:moveTo>
                    <a:pt x="552" y="0"/>
                  </a:moveTo>
                  <a:cubicBezTo>
                    <a:pt x="486" y="0"/>
                    <a:pt x="418" y="9"/>
                    <a:pt x="358" y="24"/>
                  </a:cubicBezTo>
                  <a:cubicBezTo>
                    <a:pt x="78" y="101"/>
                    <a:pt x="1" y="287"/>
                    <a:pt x="78" y="396"/>
                  </a:cubicBezTo>
                  <a:cubicBezTo>
                    <a:pt x="110" y="448"/>
                    <a:pt x="218" y="507"/>
                    <a:pt x="357" y="507"/>
                  </a:cubicBezTo>
                  <a:cubicBezTo>
                    <a:pt x="424" y="507"/>
                    <a:pt x="499" y="493"/>
                    <a:pt x="575" y="458"/>
                  </a:cubicBezTo>
                  <a:cubicBezTo>
                    <a:pt x="761" y="380"/>
                    <a:pt x="916" y="225"/>
                    <a:pt x="854" y="132"/>
                  </a:cubicBezTo>
                  <a:cubicBezTo>
                    <a:pt x="822" y="38"/>
                    <a:pt x="69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3430837" y="3195912"/>
              <a:ext cx="121894" cy="129132"/>
            </a:xfrm>
            <a:custGeom>
              <a:rect b="b" l="l" r="r" t="t"/>
              <a:pathLst>
                <a:path extrusionOk="0" h="1445" w="1364">
                  <a:moveTo>
                    <a:pt x="430" y="1"/>
                  </a:moveTo>
                  <a:cubicBezTo>
                    <a:pt x="222" y="1"/>
                    <a:pt x="0" y="87"/>
                    <a:pt x="20" y="251"/>
                  </a:cubicBezTo>
                  <a:cubicBezTo>
                    <a:pt x="20" y="515"/>
                    <a:pt x="888" y="1306"/>
                    <a:pt x="1043" y="1399"/>
                  </a:cubicBezTo>
                  <a:cubicBezTo>
                    <a:pt x="1092" y="1429"/>
                    <a:pt x="1143" y="1444"/>
                    <a:pt x="1189" y="1444"/>
                  </a:cubicBezTo>
                  <a:cubicBezTo>
                    <a:pt x="1288" y="1444"/>
                    <a:pt x="1364" y="1372"/>
                    <a:pt x="1353" y="1213"/>
                  </a:cubicBezTo>
                  <a:cubicBezTo>
                    <a:pt x="1307" y="841"/>
                    <a:pt x="919" y="313"/>
                    <a:pt x="733" y="96"/>
                  </a:cubicBezTo>
                  <a:cubicBezTo>
                    <a:pt x="675" y="32"/>
                    <a:pt x="555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3464439" y="3025851"/>
              <a:ext cx="101251" cy="61215"/>
            </a:xfrm>
            <a:custGeom>
              <a:rect b="b" l="l" r="r" t="t"/>
              <a:pathLst>
                <a:path extrusionOk="0" h="685" w="1133">
                  <a:moveTo>
                    <a:pt x="768" y="1"/>
                  </a:moveTo>
                  <a:cubicBezTo>
                    <a:pt x="672" y="1"/>
                    <a:pt x="565" y="20"/>
                    <a:pt x="466" y="61"/>
                  </a:cubicBezTo>
                  <a:cubicBezTo>
                    <a:pt x="124" y="200"/>
                    <a:pt x="0" y="402"/>
                    <a:pt x="47" y="526"/>
                  </a:cubicBezTo>
                  <a:cubicBezTo>
                    <a:pt x="58" y="590"/>
                    <a:pt x="173" y="685"/>
                    <a:pt x="377" y="685"/>
                  </a:cubicBezTo>
                  <a:cubicBezTo>
                    <a:pt x="467" y="685"/>
                    <a:pt x="575" y="666"/>
                    <a:pt x="698" y="619"/>
                  </a:cubicBezTo>
                  <a:cubicBezTo>
                    <a:pt x="1039" y="495"/>
                    <a:pt x="1132" y="262"/>
                    <a:pt x="1086" y="138"/>
                  </a:cubicBezTo>
                  <a:cubicBezTo>
                    <a:pt x="1057" y="51"/>
                    <a:pt x="926" y="1"/>
                    <a:pt x="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3469443" y="3040775"/>
              <a:ext cx="112868" cy="141375"/>
            </a:xfrm>
            <a:custGeom>
              <a:rect b="b" l="l" r="r" t="t"/>
              <a:pathLst>
                <a:path extrusionOk="0" h="1582" w="1263">
                  <a:moveTo>
                    <a:pt x="744" y="1"/>
                  </a:moveTo>
                  <a:cubicBezTo>
                    <a:pt x="416" y="1"/>
                    <a:pt x="1" y="265"/>
                    <a:pt x="53" y="421"/>
                  </a:cubicBezTo>
                  <a:cubicBezTo>
                    <a:pt x="146" y="716"/>
                    <a:pt x="518" y="1507"/>
                    <a:pt x="627" y="1553"/>
                  </a:cubicBezTo>
                  <a:cubicBezTo>
                    <a:pt x="684" y="1573"/>
                    <a:pt x="739" y="1582"/>
                    <a:pt x="791" y="1582"/>
                  </a:cubicBezTo>
                  <a:cubicBezTo>
                    <a:pt x="1065" y="1582"/>
                    <a:pt x="1263" y="1340"/>
                    <a:pt x="1263" y="1196"/>
                  </a:cubicBezTo>
                  <a:cubicBezTo>
                    <a:pt x="1263" y="1103"/>
                    <a:pt x="1138" y="126"/>
                    <a:pt x="921" y="33"/>
                  </a:cubicBezTo>
                  <a:cubicBezTo>
                    <a:pt x="868" y="11"/>
                    <a:pt x="808" y="1"/>
                    <a:pt x="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3518504" y="3141489"/>
              <a:ext cx="73547" cy="49776"/>
            </a:xfrm>
            <a:custGeom>
              <a:rect b="b" l="l" r="r" t="t"/>
              <a:pathLst>
                <a:path extrusionOk="0" h="557" w="823">
                  <a:moveTo>
                    <a:pt x="584" y="1"/>
                  </a:moveTo>
                  <a:cubicBezTo>
                    <a:pt x="488" y="1"/>
                    <a:pt x="374" y="33"/>
                    <a:pt x="279" y="85"/>
                  </a:cubicBezTo>
                  <a:cubicBezTo>
                    <a:pt x="47" y="209"/>
                    <a:pt x="0" y="395"/>
                    <a:pt x="78" y="504"/>
                  </a:cubicBezTo>
                  <a:cubicBezTo>
                    <a:pt x="110" y="528"/>
                    <a:pt x="184" y="556"/>
                    <a:pt x="273" y="556"/>
                  </a:cubicBezTo>
                  <a:cubicBezTo>
                    <a:pt x="357" y="556"/>
                    <a:pt x="453" y="532"/>
                    <a:pt x="543" y="457"/>
                  </a:cubicBezTo>
                  <a:cubicBezTo>
                    <a:pt x="698" y="349"/>
                    <a:pt x="822" y="163"/>
                    <a:pt x="760" y="69"/>
                  </a:cubicBezTo>
                  <a:cubicBezTo>
                    <a:pt x="726" y="21"/>
                    <a:pt x="66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3521096" y="3156413"/>
              <a:ext cx="140661" cy="108310"/>
            </a:xfrm>
            <a:custGeom>
              <a:rect b="b" l="l" r="r" t="t"/>
              <a:pathLst>
                <a:path extrusionOk="0" h="1212" w="1574">
                  <a:moveTo>
                    <a:pt x="541" y="0"/>
                  </a:moveTo>
                  <a:cubicBezTo>
                    <a:pt x="310" y="0"/>
                    <a:pt x="1" y="142"/>
                    <a:pt x="49" y="321"/>
                  </a:cubicBezTo>
                  <a:cubicBezTo>
                    <a:pt x="111" y="569"/>
                    <a:pt x="1103" y="1143"/>
                    <a:pt x="1258" y="1205"/>
                  </a:cubicBezTo>
                  <a:cubicBezTo>
                    <a:pt x="1280" y="1210"/>
                    <a:pt x="1303" y="1212"/>
                    <a:pt x="1324" y="1212"/>
                  </a:cubicBezTo>
                  <a:cubicBezTo>
                    <a:pt x="1457" y="1212"/>
                    <a:pt x="1573" y="1130"/>
                    <a:pt x="1507" y="957"/>
                  </a:cubicBezTo>
                  <a:cubicBezTo>
                    <a:pt x="1413" y="616"/>
                    <a:pt x="948" y="213"/>
                    <a:pt x="716" y="42"/>
                  </a:cubicBezTo>
                  <a:cubicBezTo>
                    <a:pt x="672" y="13"/>
                    <a:pt x="610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3529586" y="2988854"/>
              <a:ext cx="85969" cy="67917"/>
            </a:xfrm>
            <a:custGeom>
              <a:rect b="b" l="l" r="r" t="t"/>
              <a:pathLst>
                <a:path extrusionOk="0" h="760" w="962">
                  <a:moveTo>
                    <a:pt x="706" y="0"/>
                  </a:moveTo>
                  <a:cubicBezTo>
                    <a:pt x="587" y="0"/>
                    <a:pt x="439" y="55"/>
                    <a:pt x="326" y="149"/>
                  </a:cubicBezTo>
                  <a:cubicBezTo>
                    <a:pt x="47" y="366"/>
                    <a:pt x="0" y="552"/>
                    <a:pt x="47" y="676"/>
                  </a:cubicBezTo>
                  <a:cubicBezTo>
                    <a:pt x="71" y="716"/>
                    <a:pt x="147" y="760"/>
                    <a:pt x="260" y="760"/>
                  </a:cubicBezTo>
                  <a:cubicBezTo>
                    <a:pt x="368" y="760"/>
                    <a:pt x="508" y="720"/>
                    <a:pt x="667" y="599"/>
                  </a:cubicBezTo>
                  <a:cubicBezTo>
                    <a:pt x="931" y="397"/>
                    <a:pt x="962" y="164"/>
                    <a:pt x="884" y="71"/>
                  </a:cubicBezTo>
                  <a:cubicBezTo>
                    <a:pt x="848" y="23"/>
                    <a:pt x="783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3532713" y="3003241"/>
              <a:ext cx="125737" cy="125290"/>
            </a:xfrm>
            <a:custGeom>
              <a:rect b="b" l="l" r="r" t="t"/>
              <a:pathLst>
                <a:path extrusionOk="0" h="1402" w="1407">
                  <a:moveTo>
                    <a:pt x="725" y="0"/>
                  </a:moveTo>
                  <a:cubicBezTo>
                    <a:pt x="405" y="0"/>
                    <a:pt x="1" y="428"/>
                    <a:pt x="89" y="546"/>
                  </a:cubicBezTo>
                  <a:cubicBezTo>
                    <a:pt x="244" y="779"/>
                    <a:pt x="772" y="1399"/>
                    <a:pt x="896" y="1399"/>
                  </a:cubicBezTo>
                  <a:cubicBezTo>
                    <a:pt x="910" y="1401"/>
                    <a:pt x="925" y="1401"/>
                    <a:pt x="939" y="1401"/>
                  </a:cubicBezTo>
                  <a:cubicBezTo>
                    <a:pt x="1251" y="1401"/>
                    <a:pt x="1406" y="1082"/>
                    <a:pt x="1377" y="934"/>
                  </a:cubicBezTo>
                  <a:cubicBezTo>
                    <a:pt x="1361" y="841"/>
                    <a:pt x="989" y="34"/>
                    <a:pt x="772" y="3"/>
                  </a:cubicBezTo>
                  <a:cubicBezTo>
                    <a:pt x="756" y="1"/>
                    <a:pt x="741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3601614" y="3070086"/>
              <a:ext cx="55585" cy="58981"/>
            </a:xfrm>
            <a:custGeom>
              <a:rect b="b" l="l" r="r" t="t"/>
              <a:pathLst>
                <a:path extrusionOk="0" h="660" w="622">
                  <a:moveTo>
                    <a:pt x="463" y="0"/>
                  </a:moveTo>
                  <a:cubicBezTo>
                    <a:pt x="349" y="0"/>
                    <a:pt x="218" y="119"/>
                    <a:pt x="140" y="248"/>
                  </a:cubicBezTo>
                  <a:cubicBezTo>
                    <a:pt x="1" y="450"/>
                    <a:pt x="63" y="620"/>
                    <a:pt x="156" y="651"/>
                  </a:cubicBezTo>
                  <a:cubicBezTo>
                    <a:pt x="170" y="657"/>
                    <a:pt x="187" y="660"/>
                    <a:pt x="208" y="660"/>
                  </a:cubicBezTo>
                  <a:cubicBezTo>
                    <a:pt x="302" y="660"/>
                    <a:pt x="451" y="594"/>
                    <a:pt x="528" y="403"/>
                  </a:cubicBezTo>
                  <a:cubicBezTo>
                    <a:pt x="606" y="264"/>
                    <a:pt x="621" y="77"/>
                    <a:pt x="528" y="15"/>
                  </a:cubicBezTo>
                  <a:cubicBezTo>
                    <a:pt x="507" y="5"/>
                    <a:pt x="485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3603312" y="3081078"/>
              <a:ext cx="157819" cy="64164"/>
            </a:xfrm>
            <a:custGeom>
              <a:rect b="b" l="l" r="r" t="t"/>
              <a:pathLst>
                <a:path extrusionOk="0" h="718" w="1766">
                  <a:moveTo>
                    <a:pt x="558" y="1"/>
                  </a:moveTo>
                  <a:cubicBezTo>
                    <a:pt x="340" y="1"/>
                    <a:pt x="0" y="376"/>
                    <a:pt x="152" y="528"/>
                  </a:cubicBezTo>
                  <a:cubicBezTo>
                    <a:pt x="289" y="665"/>
                    <a:pt x="1123" y="717"/>
                    <a:pt x="1426" y="717"/>
                  </a:cubicBezTo>
                  <a:cubicBezTo>
                    <a:pt x="1467" y="717"/>
                    <a:pt x="1499" y="716"/>
                    <a:pt x="1517" y="714"/>
                  </a:cubicBezTo>
                  <a:cubicBezTo>
                    <a:pt x="1672" y="683"/>
                    <a:pt x="1765" y="544"/>
                    <a:pt x="1610" y="389"/>
                  </a:cubicBezTo>
                  <a:cubicBezTo>
                    <a:pt x="1378" y="156"/>
                    <a:pt x="819" y="48"/>
                    <a:pt x="571" y="1"/>
                  </a:cubicBezTo>
                  <a:cubicBezTo>
                    <a:pt x="567" y="1"/>
                    <a:pt x="562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2763102" y="1777958"/>
              <a:ext cx="191330" cy="276674"/>
            </a:xfrm>
            <a:custGeom>
              <a:rect b="b" l="l" r="r" t="t"/>
              <a:pathLst>
                <a:path extrusionOk="0" h="3096" w="2141">
                  <a:moveTo>
                    <a:pt x="1834" y="0"/>
                  </a:moveTo>
                  <a:cubicBezTo>
                    <a:pt x="1776" y="0"/>
                    <a:pt x="1644" y="66"/>
                    <a:pt x="1644" y="66"/>
                  </a:cubicBezTo>
                  <a:lnTo>
                    <a:pt x="1257" y="190"/>
                  </a:lnTo>
                  <a:lnTo>
                    <a:pt x="0" y="578"/>
                  </a:lnTo>
                  <a:cubicBezTo>
                    <a:pt x="140" y="950"/>
                    <a:pt x="218" y="1338"/>
                    <a:pt x="249" y="1695"/>
                  </a:cubicBezTo>
                  <a:lnTo>
                    <a:pt x="249" y="1819"/>
                  </a:lnTo>
                  <a:lnTo>
                    <a:pt x="249" y="1834"/>
                  </a:lnTo>
                  <a:cubicBezTo>
                    <a:pt x="233" y="2113"/>
                    <a:pt x="171" y="3013"/>
                    <a:pt x="605" y="3090"/>
                  </a:cubicBezTo>
                  <a:cubicBezTo>
                    <a:pt x="626" y="3094"/>
                    <a:pt x="648" y="3096"/>
                    <a:pt x="671" y="3096"/>
                  </a:cubicBezTo>
                  <a:cubicBezTo>
                    <a:pt x="1128" y="3096"/>
                    <a:pt x="1858" y="2366"/>
                    <a:pt x="2110" y="1834"/>
                  </a:cubicBezTo>
                  <a:cubicBezTo>
                    <a:pt x="2141" y="1803"/>
                    <a:pt x="2063" y="1415"/>
                    <a:pt x="1986" y="919"/>
                  </a:cubicBezTo>
                  <a:cubicBezTo>
                    <a:pt x="1939" y="640"/>
                    <a:pt x="1877" y="299"/>
                    <a:pt x="1862" y="19"/>
                  </a:cubicBezTo>
                  <a:cubicBezTo>
                    <a:pt x="1862" y="6"/>
                    <a:pt x="1851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2764443" y="1790737"/>
              <a:ext cx="158087" cy="155316"/>
            </a:xfrm>
            <a:custGeom>
              <a:rect b="b" l="l" r="r" t="t"/>
              <a:pathLst>
                <a:path extrusionOk="0" h="1738" w="1769">
                  <a:moveTo>
                    <a:pt x="1769" y="1"/>
                  </a:moveTo>
                  <a:lnTo>
                    <a:pt x="1273" y="63"/>
                  </a:lnTo>
                  <a:lnTo>
                    <a:pt x="1" y="450"/>
                  </a:lnTo>
                  <a:cubicBezTo>
                    <a:pt x="140" y="823"/>
                    <a:pt x="218" y="1195"/>
                    <a:pt x="249" y="1583"/>
                  </a:cubicBezTo>
                  <a:lnTo>
                    <a:pt x="265" y="1707"/>
                  </a:lnTo>
                  <a:lnTo>
                    <a:pt x="265" y="1738"/>
                  </a:lnTo>
                  <a:lnTo>
                    <a:pt x="451" y="1738"/>
                  </a:lnTo>
                  <a:cubicBezTo>
                    <a:pt x="1707" y="1614"/>
                    <a:pt x="1769" y="1"/>
                    <a:pt x="1769" y="1"/>
                  </a:cubicBezTo>
                  <a:close/>
                </a:path>
              </a:pathLst>
            </a:custGeom>
            <a:solidFill>
              <a:srgbClr val="302F2F">
                <a:alpha val="2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2754791" y="1921031"/>
              <a:ext cx="209382" cy="153082"/>
            </a:xfrm>
            <a:custGeom>
              <a:rect b="b" l="l" r="r" t="t"/>
              <a:pathLst>
                <a:path extrusionOk="0" h="1713" w="2343">
                  <a:moveTo>
                    <a:pt x="2172" y="0"/>
                  </a:moveTo>
                  <a:cubicBezTo>
                    <a:pt x="1911" y="623"/>
                    <a:pt x="1447" y="1408"/>
                    <a:pt x="831" y="1408"/>
                  </a:cubicBezTo>
                  <a:cubicBezTo>
                    <a:pt x="788" y="1408"/>
                    <a:pt x="743" y="1405"/>
                    <a:pt x="698" y="1396"/>
                  </a:cubicBezTo>
                  <a:cubicBezTo>
                    <a:pt x="295" y="1319"/>
                    <a:pt x="373" y="280"/>
                    <a:pt x="373" y="280"/>
                  </a:cubicBezTo>
                  <a:lnTo>
                    <a:pt x="373" y="280"/>
                  </a:lnTo>
                  <a:cubicBezTo>
                    <a:pt x="217" y="481"/>
                    <a:pt x="0" y="1520"/>
                    <a:pt x="652" y="1691"/>
                  </a:cubicBezTo>
                  <a:cubicBezTo>
                    <a:pt x="714" y="1706"/>
                    <a:pt x="775" y="1713"/>
                    <a:pt x="837" y="1713"/>
                  </a:cubicBezTo>
                  <a:cubicBezTo>
                    <a:pt x="1546" y="1713"/>
                    <a:pt x="2209" y="788"/>
                    <a:pt x="2280" y="388"/>
                  </a:cubicBezTo>
                  <a:cubicBezTo>
                    <a:pt x="2342" y="78"/>
                    <a:pt x="2172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2431826" y="1628540"/>
              <a:ext cx="117872" cy="203931"/>
            </a:xfrm>
            <a:custGeom>
              <a:rect b="b" l="l" r="r" t="t"/>
              <a:pathLst>
                <a:path extrusionOk="0" h="2282" w="1319">
                  <a:moveTo>
                    <a:pt x="762" y="1"/>
                  </a:moveTo>
                  <a:cubicBezTo>
                    <a:pt x="761" y="1"/>
                    <a:pt x="761" y="1"/>
                    <a:pt x="761" y="1"/>
                  </a:cubicBezTo>
                  <a:cubicBezTo>
                    <a:pt x="652" y="16"/>
                    <a:pt x="1" y="730"/>
                    <a:pt x="1" y="807"/>
                  </a:cubicBezTo>
                  <a:cubicBezTo>
                    <a:pt x="1" y="885"/>
                    <a:pt x="311" y="2017"/>
                    <a:pt x="342" y="2079"/>
                  </a:cubicBezTo>
                  <a:cubicBezTo>
                    <a:pt x="357" y="2124"/>
                    <a:pt x="1167" y="2282"/>
                    <a:pt x="1277" y="2282"/>
                  </a:cubicBezTo>
                  <a:cubicBezTo>
                    <a:pt x="1282" y="2282"/>
                    <a:pt x="1286" y="2282"/>
                    <a:pt x="1288" y="2281"/>
                  </a:cubicBezTo>
                  <a:cubicBezTo>
                    <a:pt x="1319" y="2250"/>
                    <a:pt x="888" y="1"/>
                    <a:pt x="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2448448" y="1232117"/>
              <a:ext cx="759603" cy="647896"/>
            </a:xfrm>
            <a:custGeom>
              <a:rect b="b" l="l" r="r" t="t"/>
              <a:pathLst>
                <a:path extrusionOk="0" h="7250" w="8500">
                  <a:moveTo>
                    <a:pt x="6161" y="0"/>
                  </a:moveTo>
                  <a:cubicBezTo>
                    <a:pt x="5862" y="0"/>
                    <a:pt x="928" y="733"/>
                    <a:pt x="776" y="854"/>
                  </a:cubicBezTo>
                  <a:cubicBezTo>
                    <a:pt x="621" y="963"/>
                    <a:pt x="125" y="1723"/>
                    <a:pt x="47" y="1940"/>
                  </a:cubicBezTo>
                  <a:cubicBezTo>
                    <a:pt x="1" y="2126"/>
                    <a:pt x="854" y="6531"/>
                    <a:pt x="900" y="6686"/>
                  </a:cubicBezTo>
                  <a:cubicBezTo>
                    <a:pt x="958" y="6831"/>
                    <a:pt x="1754" y="7250"/>
                    <a:pt x="2006" y="7250"/>
                  </a:cubicBezTo>
                  <a:cubicBezTo>
                    <a:pt x="2022" y="7250"/>
                    <a:pt x="2036" y="7248"/>
                    <a:pt x="2048" y="7244"/>
                  </a:cubicBezTo>
                  <a:cubicBezTo>
                    <a:pt x="2250" y="7182"/>
                    <a:pt x="6530" y="6763"/>
                    <a:pt x="6747" y="6686"/>
                  </a:cubicBezTo>
                  <a:cubicBezTo>
                    <a:pt x="6949" y="6608"/>
                    <a:pt x="8314" y="5926"/>
                    <a:pt x="8407" y="5771"/>
                  </a:cubicBezTo>
                  <a:cubicBezTo>
                    <a:pt x="8500" y="5616"/>
                    <a:pt x="8097" y="885"/>
                    <a:pt x="8081" y="746"/>
                  </a:cubicBezTo>
                  <a:cubicBezTo>
                    <a:pt x="8066" y="622"/>
                    <a:pt x="6298" y="17"/>
                    <a:pt x="6174" y="1"/>
                  </a:cubicBezTo>
                  <a:cubicBezTo>
                    <a:pt x="6171" y="1"/>
                    <a:pt x="6167" y="0"/>
                    <a:pt x="6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2835488" y="1582249"/>
              <a:ext cx="116800" cy="110634"/>
            </a:xfrm>
            <a:custGeom>
              <a:rect b="b" l="l" r="r" t="t"/>
              <a:pathLst>
                <a:path extrusionOk="0" h="1238" w="1307">
                  <a:moveTo>
                    <a:pt x="585" y="0"/>
                  </a:moveTo>
                  <a:cubicBezTo>
                    <a:pt x="560" y="0"/>
                    <a:pt x="535" y="3"/>
                    <a:pt x="509" y="7"/>
                  </a:cubicBezTo>
                  <a:cubicBezTo>
                    <a:pt x="1" y="112"/>
                    <a:pt x="169" y="1237"/>
                    <a:pt x="695" y="1237"/>
                  </a:cubicBezTo>
                  <a:cubicBezTo>
                    <a:pt x="715" y="1237"/>
                    <a:pt x="736" y="1236"/>
                    <a:pt x="757" y="1232"/>
                  </a:cubicBezTo>
                  <a:cubicBezTo>
                    <a:pt x="1306" y="1128"/>
                    <a:pt x="1145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2555150" y="1616029"/>
              <a:ext cx="114566" cy="111259"/>
            </a:xfrm>
            <a:custGeom>
              <a:rect b="b" l="l" r="r" t="t"/>
              <a:pathLst>
                <a:path extrusionOk="0" h="1245" w="1282">
                  <a:moveTo>
                    <a:pt x="624" y="1"/>
                  </a:moveTo>
                  <a:cubicBezTo>
                    <a:pt x="618" y="1"/>
                    <a:pt x="612" y="1"/>
                    <a:pt x="606" y="1"/>
                  </a:cubicBezTo>
                  <a:cubicBezTo>
                    <a:pt x="1" y="62"/>
                    <a:pt x="133" y="1244"/>
                    <a:pt x="673" y="1244"/>
                  </a:cubicBezTo>
                  <a:cubicBezTo>
                    <a:pt x="687" y="1244"/>
                    <a:pt x="700" y="1244"/>
                    <a:pt x="714" y="1242"/>
                  </a:cubicBezTo>
                  <a:cubicBezTo>
                    <a:pt x="1281" y="1211"/>
                    <a:pt x="1107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2714577" y="1704232"/>
              <a:ext cx="74977" cy="15281"/>
            </a:xfrm>
            <a:custGeom>
              <a:rect b="b" l="l" r="r" t="t"/>
              <a:pathLst>
                <a:path extrusionOk="0" h="171" w="839">
                  <a:moveTo>
                    <a:pt x="552" y="1"/>
                  </a:moveTo>
                  <a:cubicBezTo>
                    <a:pt x="356" y="1"/>
                    <a:pt x="168" y="52"/>
                    <a:pt x="1" y="147"/>
                  </a:cubicBezTo>
                  <a:cubicBezTo>
                    <a:pt x="96" y="162"/>
                    <a:pt x="191" y="170"/>
                    <a:pt x="284" y="170"/>
                  </a:cubicBezTo>
                  <a:cubicBezTo>
                    <a:pt x="481" y="170"/>
                    <a:pt x="670" y="133"/>
                    <a:pt x="838" y="38"/>
                  </a:cubicBezTo>
                  <a:cubicBezTo>
                    <a:pt x="742" y="13"/>
                    <a:pt x="646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rgbClr val="138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2444337" y="1222465"/>
              <a:ext cx="790076" cy="610452"/>
            </a:xfrm>
            <a:custGeom>
              <a:rect b="b" l="l" r="r" t="t"/>
              <a:pathLst>
                <a:path extrusionOk="0" h="6831" w="8841">
                  <a:moveTo>
                    <a:pt x="6199" y="0"/>
                  </a:moveTo>
                  <a:cubicBezTo>
                    <a:pt x="5971" y="0"/>
                    <a:pt x="945" y="823"/>
                    <a:pt x="822" y="900"/>
                  </a:cubicBezTo>
                  <a:cubicBezTo>
                    <a:pt x="667" y="978"/>
                    <a:pt x="93" y="1924"/>
                    <a:pt x="62" y="2048"/>
                  </a:cubicBezTo>
                  <a:cubicBezTo>
                    <a:pt x="0" y="2141"/>
                    <a:pt x="822" y="6747"/>
                    <a:pt x="869" y="6809"/>
                  </a:cubicBezTo>
                  <a:cubicBezTo>
                    <a:pt x="880" y="6824"/>
                    <a:pt x="916" y="6830"/>
                    <a:pt x="966" y="6830"/>
                  </a:cubicBezTo>
                  <a:cubicBezTo>
                    <a:pt x="1121" y="6830"/>
                    <a:pt x="1407" y="6771"/>
                    <a:pt x="1443" y="6747"/>
                  </a:cubicBezTo>
                  <a:cubicBezTo>
                    <a:pt x="1474" y="6732"/>
                    <a:pt x="760" y="2854"/>
                    <a:pt x="760" y="2746"/>
                  </a:cubicBezTo>
                  <a:cubicBezTo>
                    <a:pt x="775" y="2624"/>
                    <a:pt x="5118" y="2094"/>
                    <a:pt x="5359" y="2094"/>
                  </a:cubicBezTo>
                  <a:cubicBezTo>
                    <a:pt x="5362" y="2094"/>
                    <a:pt x="5365" y="2094"/>
                    <a:pt x="5366" y="2094"/>
                  </a:cubicBezTo>
                  <a:cubicBezTo>
                    <a:pt x="5506" y="2125"/>
                    <a:pt x="6049" y="6267"/>
                    <a:pt x="6142" y="6313"/>
                  </a:cubicBezTo>
                  <a:cubicBezTo>
                    <a:pt x="6146" y="6314"/>
                    <a:pt x="6152" y="6315"/>
                    <a:pt x="6161" y="6315"/>
                  </a:cubicBezTo>
                  <a:cubicBezTo>
                    <a:pt x="6418" y="6315"/>
                    <a:pt x="8810" y="5892"/>
                    <a:pt x="8825" y="5817"/>
                  </a:cubicBezTo>
                  <a:cubicBezTo>
                    <a:pt x="8841" y="5739"/>
                    <a:pt x="8313" y="854"/>
                    <a:pt x="8282" y="807"/>
                  </a:cubicBezTo>
                  <a:cubicBezTo>
                    <a:pt x="8236" y="745"/>
                    <a:pt x="6344" y="1"/>
                    <a:pt x="6204" y="1"/>
                  </a:cubicBezTo>
                  <a:cubicBezTo>
                    <a:pt x="6203" y="0"/>
                    <a:pt x="6201" y="0"/>
                    <a:pt x="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054164" y="1566163"/>
              <a:ext cx="230115" cy="194190"/>
            </a:xfrm>
            <a:custGeom>
              <a:rect b="b" l="l" r="r" t="t"/>
              <a:pathLst>
                <a:path extrusionOk="0" h="2173" w="2575">
                  <a:moveTo>
                    <a:pt x="1646" y="0"/>
                  </a:moveTo>
                  <a:cubicBezTo>
                    <a:pt x="1092" y="0"/>
                    <a:pt x="93" y="266"/>
                    <a:pt x="62" y="311"/>
                  </a:cubicBezTo>
                  <a:cubicBezTo>
                    <a:pt x="0" y="373"/>
                    <a:pt x="218" y="2095"/>
                    <a:pt x="326" y="2157"/>
                  </a:cubicBezTo>
                  <a:cubicBezTo>
                    <a:pt x="430" y="2168"/>
                    <a:pt x="535" y="2173"/>
                    <a:pt x="640" y="2173"/>
                  </a:cubicBezTo>
                  <a:cubicBezTo>
                    <a:pt x="831" y="2173"/>
                    <a:pt x="1025" y="2156"/>
                    <a:pt x="1226" y="2126"/>
                  </a:cubicBezTo>
                  <a:cubicBezTo>
                    <a:pt x="1675" y="2017"/>
                    <a:pt x="2110" y="1862"/>
                    <a:pt x="2528" y="1645"/>
                  </a:cubicBezTo>
                  <a:cubicBezTo>
                    <a:pt x="2575" y="1567"/>
                    <a:pt x="2404" y="203"/>
                    <a:pt x="2327" y="172"/>
                  </a:cubicBezTo>
                  <a:cubicBezTo>
                    <a:pt x="2110" y="94"/>
                    <a:pt x="1908" y="32"/>
                    <a:pt x="1691" y="1"/>
                  </a:cubicBezTo>
                  <a:cubicBezTo>
                    <a:pt x="1676" y="1"/>
                    <a:pt x="1661" y="0"/>
                    <a:pt x="1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3127622" y="1582606"/>
              <a:ext cx="162197" cy="174709"/>
            </a:xfrm>
            <a:custGeom>
              <a:rect b="b" l="l" r="r" t="t"/>
              <a:pathLst>
                <a:path extrusionOk="0" h="1955" w="1815">
                  <a:moveTo>
                    <a:pt x="1462" y="1"/>
                  </a:moveTo>
                  <a:cubicBezTo>
                    <a:pt x="1240" y="1"/>
                    <a:pt x="76" y="269"/>
                    <a:pt x="47" y="313"/>
                  </a:cubicBezTo>
                  <a:cubicBezTo>
                    <a:pt x="0" y="608"/>
                    <a:pt x="280" y="1849"/>
                    <a:pt x="342" y="1942"/>
                  </a:cubicBezTo>
                  <a:cubicBezTo>
                    <a:pt x="347" y="1950"/>
                    <a:pt x="362" y="1954"/>
                    <a:pt x="385" y="1954"/>
                  </a:cubicBezTo>
                  <a:cubicBezTo>
                    <a:pt x="605" y="1954"/>
                    <a:pt x="1549" y="1575"/>
                    <a:pt x="1675" y="1477"/>
                  </a:cubicBezTo>
                  <a:cubicBezTo>
                    <a:pt x="1815" y="1383"/>
                    <a:pt x="1598" y="50"/>
                    <a:pt x="1489" y="3"/>
                  </a:cubicBezTo>
                  <a:cubicBezTo>
                    <a:pt x="1483" y="2"/>
                    <a:pt x="1474" y="1"/>
                    <a:pt x="1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3" name="Google Shape;2403;p38"/>
            <p:cNvGrpSpPr/>
            <p:nvPr/>
          </p:nvGrpSpPr>
          <p:grpSpPr>
            <a:xfrm>
              <a:off x="1970341" y="2490644"/>
              <a:ext cx="2142883" cy="1548249"/>
              <a:chOff x="2198941" y="2490644"/>
              <a:chExt cx="2142883" cy="1548249"/>
            </a:xfrm>
          </p:grpSpPr>
          <p:sp>
            <p:nvSpPr>
              <p:cNvPr id="2404" name="Google Shape;2404;p38"/>
              <p:cNvSpPr/>
              <p:nvPr/>
            </p:nvSpPr>
            <p:spPr>
              <a:xfrm>
                <a:off x="4287669" y="2490644"/>
                <a:ext cx="54155" cy="1217062"/>
              </a:xfrm>
              <a:custGeom>
                <a:rect b="b" l="l" r="r" t="t"/>
                <a:pathLst>
                  <a:path extrusionOk="0" h="13619" w="606">
                    <a:moveTo>
                      <a:pt x="1" y="1"/>
                    </a:moveTo>
                    <a:lnTo>
                      <a:pt x="16" y="13169"/>
                    </a:lnTo>
                    <a:cubicBezTo>
                      <a:pt x="402" y="13276"/>
                      <a:pt x="603" y="13446"/>
                      <a:pt x="606" y="13615"/>
                    </a:cubicBezTo>
                    <a:lnTo>
                      <a:pt x="606" y="13615"/>
                    </a:lnTo>
                    <a:cubicBezTo>
                      <a:pt x="590" y="11515"/>
                      <a:pt x="590" y="2559"/>
                      <a:pt x="590" y="451"/>
                    </a:cubicBezTo>
                    <a:cubicBezTo>
                      <a:pt x="590" y="280"/>
                      <a:pt x="389" y="125"/>
                      <a:pt x="1" y="1"/>
                    </a:cubicBezTo>
                    <a:close/>
                    <a:moveTo>
                      <a:pt x="606" y="13615"/>
                    </a:moveTo>
                    <a:cubicBezTo>
                      <a:pt x="606" y="13616"/>
                      <a:pt x="606" y="13617"/>
                      <a:pt x="606" y="13618"/>
                    </a:cubicBezTo>
                    <a:cubicBezTo>
                      <a:pt x="606" y="13617"/>
                      <a:pt x="606" y="13616"/>
                      <a:pt x="606" y="13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38"/>
              <p:cNvSpPr/>
              <p:nvPr/>
            </p:nvSpPr>
            <p:spPr>
              <a:xfrm>
                <a:off x="2198941" y="2530858"/>
                <a:ext cx="2142883" cy="1508034"/>
              </a:xfrm>
              <a:custGeom>
                <a:rect b="b" l="l" r="r" t="t"/>
                <a:pathLst>
                  <a:path extrusionOk="0" h="16875" w="23979">
                    <a:moveTo>
                      <a:pt x="1" y="3025"/>
                    </a:moveTo>
                    <a:cubicBezTo>
                      <a:pt x="1" y="3025"/>
                      <a:pt x="1" y="3025"/>
                      <a:pt x="1" y="3026"/>
                    </a:cubicBezTo>
                    <a:lnTo>
                      <a:pt x="1" y="3026"/>
                    </a:lnTo>
                    <a:lnTo>
                      <a:pt x="1" y="3025"/>
                    </a:lnTo>
                    <a:close/>
                    <a:moveTo>
                      <a:pt x="23963" y="1"/>
                    </a:moveTo>
                    <a:cubicBezTo>
                      <a:pt x="23963" y="683"/>
                      <a:pt x="21110" y="1691"/>
                      <a:pt x="16565" y="2482"/>
                    </a:cubicBezTo>
                    <a:cubicBezTo>
                      <a:pt x="12463" y="3209"/>
                      <a:pt x="6976" y="3726"/>
                      <a:pt x="3504" y="3726"/>
                    </a:cubicBezTo>
                    <a:cubicBezTo>
                      <a:pt x="2159" y="3726"/>
                      <a:pt x="1116" y="3648"/>
                      <a:pt x="575" y="3475"/>
                    </a:cubicBezTo>
                    <a:cubicBezTo>
                      <a:pt x="188" y="3351"/>
                      <a:pt x="1" y="3196"/>
                      <a:pt x="1" y="3026"/>
                    </a:cubicBezTo>
                    <a:lnTo>
                      <a:pt x="1" y="3026"/>
                    </a:lnTo>
                    <a:lnTo>
                      <a:pt x="16" y="16193"/>
                    </a:lnTo>
                    <a:cubicBezTo>
                      <a:pt x="16" y="16363"/>
                      <a:pt x="203" y="16518"/>
                      <a:pt x="590" y="16627"/>
                    </a:cubicBezTo>
                    <a:cubicBezTo>
                      <a:pt x="1136" y="16797"/>
                      <a:pt x="2192" y="16874"/>
                      <a:pt x="3553" y="16874"/>
                    </a:cubicBezTo>
                    <a:cubicBezTo>
                      <a:pt x="7027" y="16874"/>
                      <a:pt x="12496" y="16374"/>
                      <a:pt x="16596" y="15650"/>
                    </a:cubicBezTo>
                    <a:cubicBezTo>
                      <a:pt x="21125" y="14859"/>
                      <a:pt x="23979" y="13851"/>
                      <a:pt x="23979" y="13168"/>
                    </a:cubicBezTo>
                    <a:lnTo>
                      <a:pt x="239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38"/>
              <p:cNvSpPr/>
              <p:nvPr/>
            </p:nvSpPr>
            <p:spPr>
              <a:xfrm>
                <a:off x="2456759" y="2826120"/>
                <a:ext cx="1624388" cy="205003"/>
              </a:xfrm>
              <a:custGeom>
                <a:rect b="b" l="l" r="r" t="t"/>
                <a:pathLst>
                  <a:path extrusionOk="0" h="2294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38"/>
              <p:cNvSpPr/>
              <p:nvPr/>
            </p:nvSpPr>
            <p:spPr>
              <a:xfrm>
                <a:off x="2456759" y="2881526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cubicBezTo>
                      <a:pt x="15200" y="792"/>
                      <a:pt x="12160" y="1365"/>
                      <a:pt x="9089" y="1753"/>
                    </a:cubicBezTo>
                    <a:cubicBezTo>
                      <a:pt x="6314" y="2109"/>
                      <a:pt x="3540" y="2269"/>
                      <a:pt x="753" y="2269"/>
                    </a:cubicBezTo>
                    <a:cubicBezTo>
                      <a:pt x="502" y="2269"/>
                      <a:pt x="251" y="2268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38"/>
              <p:cNvSpPr/>
              <p:nvPr/>
            </p:nvSpPr>
            <p:spPr>
              <a:xfrm>
                <a:off x="2456759" y="2938362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1"/>
                      <a:pt x="12160" y="1381"/>
                      <a:pt x="9089" y="1769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38"/>
              <p:cNvSpPr/>
              <p:nvPr/>
            </p:nvSpPr>
            <p:spPr>
              <a:xfrm>
                <a:off x="2456759" y="2995199"/>
                <a:ext cx="1624298" cy="205897"/>
              </a:xfrm>
              <a:custGeom>
                <a:rect b="b" l="l" r="r" t="t"/>
                <a:pathLst>
                  <a:path extrusionOk="0" h="2304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38"/>
              <p:cNvSpPr/>
              <p:nvPr/>
            </p:nvSpPr>
            <p:spPr>
              <a:xfrm>
                <a:off x="2456759" y="3050605"/>
                <a:ext cx="1624477" cy="203663"/>
              </a:xfrm>
              <a:custGeom>
                <a:rect b="b" l="l" r="r" t="t"/>
                <a:pathLst>
                  <a:path extrusionOk="0" h="2279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1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9"/>
                      <a:pt x="9089" y="1800"/>
                    </a:cubicBezTo>
                    <a:cubicBezTo>
                      <a:pt x="12176" y="1412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38"/>
              <p:cNvSpPr/>
              <p:nvPr/>
            </p:nvSpPr>
            <p:spPr>
              <a:xfrm>
                <a:off x="2456759" y="3107441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38"/>
              <p:cNvSpPr/>
              <p:nvPr/>
            </p:nvSpPr>
            <p:spPr>
              <a:xfrm>
                <a:off x="2456759" y="3165707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1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1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38"/>
              <p:cNvSpPr/>
              <p:nvPr/>
            </p:nvSpPr>
            <p:spPr>
              <a:xfrm>
                <a:off x="2456759" y="3219684"/>
                <a:ext cx="1624477" cy="204646"/>
              </a:xfrm>
              <a:custGeom>
                <a:rect b="b" l="l" r="r" t="t"/>
                <a:pathLst>
                  <a:path extrusionOk="0" h="229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314" y="2125"/>
                      <a:pt x="3540" y="2285"/>
                      <a:pt x="753" y="2285"/>
                    </a:cubicBezTo>
                    <a:cubicBezTo>
                      <a:pt x="502" y="2285"/>
                      <a:pt x="251" y="2283"/>
                      <a:pt x="1" y="2281"/>
                    </a:cubicBezTo>
                    <a:lnTo>
                      <a:pt x="1" y="2281"/>
                    </a:lnTo>
                    <a:cubicBezTo>
                      <a:pt x="375" y="2287"/>
                      <a:pt x="749" y="2289"/>
                      <a:pt x="1123" y="2289"/>
                    </a:cubicBezTo>
                    <a:cubicBezTo>
                      <a:pt x="3789" y="2289"/>
                      <a:pt x="6451" y="2142"/>
                      <a:pt x="9089" y="1816"/>
                    </a:cubicBezTo>
                    <a:cubicBezTo>
                      <a:pt x="12176" y="1428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38"/>
              <p:cNvSpPr/>
              <p:nvPr/>
            </p:nvSpPr>
            <p:spPr>
              <a:xfrm>
                <a:off x="2456759" y="3277949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38"/>
              <p:cNvSpPr/>
              <p:nvPr/>
            </p:nvSpPr>
            <p:spPr>
              <a:xfrm>
                <a:off x="2456759" y="3334786"/>
                <a:ext cx="1624298" cy="203573"/>
              </a:xfrm>
              <a:custGeom>
                <a:rect b="b" l="l" r="r" t="t"/>
                <a:pathLst>
                  <a:path extrusionOk="0" h="2278" w="18176">
                    <a:moveTo>
                      <a:pt x="18176" y="1"/>
                    </a:moveTo>
                    <a:cubicBezTo>
                      <a:pt x="15199" y="792"/>
                      <a:pt x="12160" y="1381"/>
                      <a:pt x="9089" y="1768"/>
                    </a:cubicBezTo>
                    <a:cubicBezTo>
                      <a:pt x="6411" y="2112"/>
                      <a:pt x="3732" y="2273"/>
                      <a:pt x="1043" y="2273"/>
                    </a:cubicBezTo>
                    <a:cubicBezTo>
                      <a:pt x="696" y="2273"/>
                      <a:pt x="348" y="2270"/>
                      <a:pt x="1" y="2265"/>
                    </a:cubicBezTo>
                    <a:lnTo>
                      <a:pt x="1" y="2265"/>
                    </a:lnTo>
                    <a:cubicBezTo>
                      <a:pt x="435" y="2274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2"/>
                      <a:pt x="15199" y="792"/>
                      <a:pt x="18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38"/>
              <p:cNvSpPr/>
              <p:nvPr/>
            </p:nvSpPr>
            <p:spPr>
              <a:xfrm>
                <a:off x="2456759" y="3390192"/>
                <a:ext cx="1624477" cy="205986"/>
              </a:xfrm>
              <a:custGeom>
                <a:rect b="b" l="l" r="r" t="t"/>
                <a:pathLst>
                  <a:path extrusionOk="0" h="2305" w="18178">
                    <a:moveTo>
                      <a:pt x="18178" y="1"/>
                    </a:moveTo>
                    <a:lnTo>
                      <a:pt x="18178" y="1"/>
                    </a:lnTo>
                    <a:cubicBezTo>
                      <a:pt x="15200" y="792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352" y="2301"/>
                      <a:pt x="702" y="2304"/>
                      <a:pt x="1053" y="2304"/>
                    </a:cubicBezTo>
                    <a:cubicBezTo>
                      <a:pt x="3742" y="2304"/>
                      <a:pt x="6428" y="2146"/>
                      <a:pt x="9089" y="1831"/>
                    </a:cubicBezTo>
                    <a:cubicBezTo>
                      <a:pt x="12176" y="1412"/>
                      <a:pt x="15200" y="807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38"/>
              <p:cNvSpPr/>
              <p:nvPr/>
            </p:nvSpPr>
            <p:spPr>
              <a:xfrm>
                <a:off x="2456759" y="3447028"/>
                <a:ext cx="1624477" cy="206433"/>
              </a:xfrm>
              <a:custGeom>
                <a:rect b="b" l="l" r="r" t="t"/>
                <a:pathLst>
                  <a:path extrusionOk="0" h="2310" w="18178">
                    <a:moveTo>
                      <a:pt x="18178" y="1"/>
                    </a:moveTo>
                    <a:cubicBezTo>
                      <a:pt x="15200" y="807"/>
                      <a:pt x="12160" y="1381"/>
                      <a:pt x="9089" y="1769"/>
                    </a:cubicBezTo>
                    <a:cubicBezTo>
                      <a:pt x="6201" y="2139"/>
                      <a:pt x="3313" y="2297"/>
                      <a:pt x="412" y="2297"/>
                    </a:cubicBezTo>
                    <a:cubicBezTo>
                      <a:pt x="275" y="2297"/>
                      <a:pt x="138" y="2297"/>
                      <a:pt x="1" y="2296"/>
                    </a:cubicBezTo>
                    <a:lnTo>
                      <a:pt x="1" y="2296"/>
                    </a:lnTo>
                    <a:cubicBezTo>
                      <a:pt x="435" y="2305"/>
                      <a:pt x="869" y="2309"/>
                      <a:pt x="1303" y="2309"/>
                    </a:cubicBezTo>
                    <a:cubicBezTo>
                      <a:pt x="3909" y="2309"/>
                      <a:pt x="6510" y="2150"/>
                      <a:pt x="9089" y="1831"/>
                    </a:cubicBezTo>
                    <a:cubicBezTo>
                      <a:pt x="12176" y="1427"/>
                      <a:pt x="15200" y="823"/>
                      <a:pt x="18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38"/>
              <p:cNvSpPr/>
              <p:nvPr/>
            </p:nvSpPr>
            <p:spPr>
              <a:xfrm>
                <a:off x="2456759" y="3505294"/>
                <a:ext cx="1624388" cy="203573"/>
              </a:xfrm>
              <a:custGeom>
                <a:rect b="b" l="l" r="r" t="t"/>
                <a:pathLst>
                  <a:path extrusionOk="0" h="2278" w="18177">
                    <a:moveTo>
                      <a:pt x="18176" y="0"/>
                    </a:moveTo>
                    <a:cubicBezTo>
                      <a:pt x="15199" y="791"/>
                      <a:pt x="12160" y="1365"/>
                      <a:pt x="9089" y="1753"/>
                    </a:cubicBezTo>
                    <a:cubicBezTo>
                      <a:pt x="6314" y="2108"/>
                      <a:pt x="3540" y="2268"/>
                      <a:pt x="753" y="2268"/>
                    </a:cubicBezTo>
                    <a:cubicBezTo>
                      <a:pt x="502" y="2268"/>
                      <a:pt x="251" y="2267"/>
                      <a:pt x="1" y="2264"/>
                    </a:cubicBezTo>
                    <a:lnTo>
                      <a:pt x="1" y="2264"/>
                    </a:lnTo>
                    <a:cubicBezTo>
                      <a:pt x="435" y="2273"/>
                      <a:pt x="869" y="2278"/>
                      <a:pt x="1303" y="2278"/>
                    </a:cubicBezTo>
                    <a:cubicBezTo>
                      <a:pt x="3909" y="2278"/>
                      <a:pt x="6510" y="2118"/>
                      <a:pt x="9089" y="1799"/>
                    </a:cubicBezTo>
                    <a:cubicBezTo>
                      <a:pt x="12175" y="1411"/>
                      <a:pt x="15199" y="791"/>
                      <a:pt x="18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38"/>
              <p:cNvSpPr/>
              <p:nvPr/>
            </p:nvSpPr>
            <p:spPr>
              <a:xfrm>
                <a:off x="2456759" y="3560700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lnTo>
                      <a:pt x="18178" y="0"/>
                    </a:lnTo>
                    <a:cubicBezTo>
                      <a:pt x="15200" y="791"/>
                      <a:pt x="12160" y="1365"/>
                      <a:pt x="9089" y="1753"/>
                    </a:cubicBezTo>
                    <a:cubicBezTo>
                      <a:pt x="6201" y="2123"/>
                      <a:pt x="3313" y="2281"/>
                      <a:pt x="412" y="2281"/>
                    </a:cubicBezTo>
                    <a:cubicBezTo>
                      <a:pt x="275" y="2281"/>
                      <a:pt x="138" y="2281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4"/>
                      <a:pt x="1303" y="2294"/>
                    </a:cubicBezTo>
                    <a:cubicBezTo>
                      <a:pt x="3909" y="2294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38"/>
              <p:cNvSpPr/>
              <p:nvPr/>
            </p:nvSpPr>
            <p:spPr>
              <a:xfrm>
                <a:off x="2456759" y="3617536"/>
                <a:ext cx="1624477" cy="205003"/>
              </a:xfrm>
              <a:custGeom>
                <a:rect b="b" l="l" r="r" t="t"/>
                <a:pathLst>
                  <a:path extrusionOk="0" h="2294" w="18178">
                    <a:moveTo>
                      <a:pt x="18178" y="0"/>
                    </a:moveTo>
                    <a:cubicBezTo>
                      <a:pt x="15200" y="791"/>
                      <a:pt x="12160" y="1381"/>
                      <a:pt x="9089" y="1768"/>
                    </a:cubicBezTo>
                    <a:cubicBezTo>
                      <a:pt x="6314" y="2124"/>
                      <a:pt x="3540" y="2284"/>
                      <a:pt x="753" y="2284"/>
                    </a:cubicBezTo>
                    <a:cubicBezTo>
                      <a:pt x="502" y="2284"/>
                      <a:pt x="251" y="2283"/>
                      <a:pt x="1" y="2280"/>
                    </a:cubicBezTo>
                    <a:lnTo>
                      <a:pt x="1" y="2280"/>
                    </a:lnTo>
                    <a:cubicBezTo>
                      <a:pt x="435" y="2289"/>
                      <a:pt x="869" y="2293"/>
                      <a:pt x="1303" y="2293"/>
                    </a:cubicBezTo>
                    <a:cubicBezTo>
                      <a:pt x="3909" y="2293"/>
                      <a:pt x="6510" y="2134"/>
                      <a:pt x="9089" y="1815"/>
                    </a:cubicBezTo>
                    <a:cubicBezTo>
                      <a:pt x="12176" y="1412"/>
                      <a:pt x="15200" y="807"/>
                      <a:pt x="18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38"/>
              <p:cNvSpPr/>
              <p:nvPr/>
            </p:nvSpPr>
            <p:spPr>
              <a:xfrm>
                <a:off x="3787314" y="3264098"/>
                <a:ext cx="123502" cy="490703"/>
              </a:xfrm>
              <a:custGeom>
                <a:rect b="b" l="l" r="r" t="t"/>
                <a:pathLst>
                  <a:path extrusionOk="0" h="5491" w="1382">
                    <a:moveTo>
                      <a:pt x="1381" y="0"/>
                    </a:moveTo>
                    <a:cubicBezTo>
                      <a:pt x="916" y="109"/>
                      <a:pt x="466" y="217"/>
                      <a:pt x="1" y="310"/>
                    </a:cubicBezTo>
                    <a:lnTo>
                      <a:pt x="1" y="5491"/>
                    </a:lnTo>
                    <a:cubicBezTo>
                      <a:pt x="466" y="5382"/>
                      <a:pt x="916" y="5289"/>
                      <a:pt x="1381" y="5180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38"/>
              <p:cNvSpPr/>
              <p:nvPr/>
            </p:nvSpPr>
            <p:spPr>
              <a:xfrm>
                <a:off x="3558629" y="3118522"/>
                <a:ext cx="123502" cy="680604"/>
              </a:xfrm>
              <a:custGeom>
                <a:rect b="b" l="l" r="r" t="t"/>
                <a:pathLst>
                  <a:path extrusionOk="0" h="7616" w="1382">
                    <a:moveTo>
                      <a:pt x="1381" y="1"/>
                    </a:moveTo>
                    <a:cubicBezTo>
                      <a:pt x="916" y="78"/>
                      <a:pt x="466" y="171"/>
                      <a:pt x="1" y="249"/>
                    </a:cubicBezTo>
                    <a:lnTo>
                      <a:pt x="1" y="7616"/>
                    </a:lnTo>
                    <a:cubicBezTo>
                      <a:pt x="466" y="7538"/>
                      <a:pt x="916" y="7461"/>
                      <a:pt x="1381" y="7368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38"/>
              <p:cNvSpPr/>
              <p:nvPr/>
            </p:nvSpPr>
            <p:spPr>
              <a:xfrm>
                <a:off x="3329944" y="3300112"/>
                <a:ext cx="123502" cy="533688"/>
              </a:xfrm>
              <a:custGeom>
                <a:rect b="b" l="l" r="r" t="t"/>
                <a:pathLst>
                  <a:path extrusionOk="0" h="5972" w="1382">
                    <a:moveTo>
                      <a:pt x="1381" y="1"/>
                    </a:moveTo>
                    <a:cubicBezTo>
                      <a:pt x="931" y="63"/>
                      <a:pt x="466" y="140"/>
                      <a:pt x="1" y="202"/>
                    </a:cubicBezTo>
                    <a:lnTo>
                      <a:pt x="1" y="5972"/>
                    </a:lnTo>
                    <a:cubicBezTo>
                      <a:pt x="451" y="5910"/>
                      <a:pt x="916" y="5848"/>
                      <a:pt x="1381" y="5770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38"/>
              <p:cNvSpPr/>
              <p:nvPr/>
            </p:nvSpPr>
            <p:spPr>
              <a:xfrm>
                <a:off x="3101259" y="3158737"/>
                <a:ext cx="123502" cy="702766"/>
              </a:xfrm>
              <a:custGeom>
                <a:rect b="b" l="l" r="r" t="t"/>
                <a:pathLst>
                  <a:path extrusionOk="0" h="7864" w="1382">
                    <a:moveTo>
                      <a:pt x="1381" y="1"/>
                    </a:moveTo>
                    <a:cubicBezTo>
                      <a:pt x="931" y="47"/>
                      <a:pt x="466" y="109"/>
                      <a:pt x="1" y="156"/>
                    </a:cubicBezTo>
                    <a:lnTo>
                      <a:pt x="1" y="7864"/>
                    </a:lnTo>
                    <a:cubicBezTo>
                      <a:pt x="450" y="7802"/>
                      <a:pt x="916" y="7771"/>
                      <a:pt x="1381" y="77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38"/>
              <p:cNvSpPr/>
              <p:nvPr/>
            </p:nvSpPr>
            <p:spPr>
              <a:xfrm>
                <a:off x="2871234" y="3273749"/>
                <a:ext cx="121983" cy="604375"/>
              </a:xfrm>
              <a:custGeom>
                <a:rect b="b" l="l" r="r" t="t"/>
                <a:pathLst>
                  <a:path extrusionOk="0" h="6763" w="1365">
                    <a:moveTo>
                      <a:pt x="1365" y="1"/>
                    </a:moveTo>
                    <a:cubicBezTo>
                      <a:pt x="900" y="47"/>
                      <a:pt x="465" y="78"/>
                      <a:pt x="0" y="109"/>
                    </a:cubicBezTo>
                    <a:lnTo>
                      <a:pt x="0" y="6763"/>
                    </a:lnTo>
                    <a:cubicBezTo>
                      <a:pt x="434" y="6732"/>
                      <a:pt x="900" y="6716"/>
                      <a:pt x="1365" y="6670"/>
                    </a:cubicBezTo>
                    <a:lnTo>
                      <a:pt x="13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38"/>
              <p:cNvSpPr/>
              <p:nvPr/>
            </p:nvSpPr>
            <p:spPr>
              <a:xfrm>
                <a:off x="2643889" y="3624418"/>
                <a:ext cx="123413" cy="260678"/>
              </a:xfrm>
              <a:custGeom>
                <a:rect b="b" l="l" r="r" t="t"/>
                <a:pathLst>
                  <a:path extrusionOk="0" h="2917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2917"/>
                    </a:lnTo>
                    <a:cubicBezTo>
                      <a:pt x="466" y="2917"/>
                      <a:pt x="916" y="2901"/>
                      <a:pt x="1381" y="2886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38"/>
              <p:cNvSpPr/>
              <p:nvPr/>
            </p:nvSpPr>
            <p:spPr>
              <a:xfrm>
                <a:off x="2456759" y="2798417"/>
                <a:ext cx="1592663" cy="1090879"/>
              </a:xfrm>
              <a:custGeom>
                <a:rect b="b" l="l" r="r" t="t"/>
                <a:pathLst>
                  <a:path extrusionOk="0" h="12207" w="17822">
                    <a:moveTo>
                      <a:pt x="17697" y="0"/>
                    </a:moveTo>
                    <a:cubicBezTo>
                      <a:pt x="17682" y="822"/>
                      <a:pt x="17682" y="1675"/>
                      <a:pt x="17666" y="2513"/>
                    </a:cubicBezTo>
                    <a:lnTo>
                      <a:pt x="17635" y="5041"/>
                    </a:lnTo>
                    <a:cubicBezTo>
                      <a:pt x="17620" y="6688"/>
                      <a:pt x="17620" y="8335"/>
                      <a:pt x="17620" y="9997"/>
                    </a:cubicBezTo>
                    <a:lnTo>
                      <a:pt x="17620" y="9997"/>
                    </a:lnTo>
                    <a:cubicBezTo>
                      <a:pt x="16177" y="10375"/>
                      <a:pt x="14735" y="10707"/>
                      <a:pt x="13292" y="10965"/>
                    </a:cubicBezTo>
                    <a:cubicBezTo>
                      <a:pt x="11819" y="11244"/>
                      <a:pt x="10346" y="11477"/>
                      <a:pt x="8857" y="11663"/>
                    </a:cubicBezTo>
                    <a:cubicBezTo>
                      <a:pt x="7383" y="11865"/>
                      <a:pt x="5910" y="11989"/>
                      <a:pt x="4421" y="12066"/>
                    </a:cubicBezTo>
                    <a:cubicBezTo>
                      <a:pt x="3101" y="12136"/>
                      <a:pt x="1782" y="12193"/>
                      <a:pt x="462" y="12193"/>
                    </a:cubicBezTo>
                    <a:cubicBezTo>
                      <a:pt x="308" y="12193"/>
                      <a:pt x="155" y="12192"/>
                      <a:pt x="1" y="12191"/>
                    </a:cubicBezTo>
                    <a:lnTo>
                      <a:pt x="1" y="12191"/>
                    </a:lnTo>
                    <a:cubicBezTo>
                      <a:pt x="492" y="12201"/>
                      <a:pt x="983" y="12206"/>
                      <a:pt x="1474" y="12206"/>
                    </a:cubicBezTo>
                    <a:cubicBezTo>
                      <a:pt x="2456" y="12206"/>
                      <a:pt x="3439" y="12185"/>
                      <a:pt x="4421" y="12144"/>
                    </a:cubicBezTo>
                    <a:cubicBezTo>
                      <a:pt x="5894" y="12098"/>
                      <a:pt x="7368" y="11973"/>
                      <a:pt x="8857" y="11787"/>
                    </a:cubicBezTo>
                    <a:cubicBezTo>
                      <a:pt x="10330" y="11601"/>
                      <a:pt x="11819" y="11369"/>
                      <a:pt x="13292" y="11105"/>
                    </a:cubicBezTo>
                    <a:cubicBezTo>
                      <a:pt x="14766" y="10826"/>
                      <a:pt x="16239" y="10485"/>
                      <a:pt x="17713" y="10097"/>
                    </a:cubicBezTo>
                    <a:lnTo>
                      <a:pt x="17821" y="10081"/>
                    </a:lnTo>
                    <a:lnTo>
                      <a:pt x="17821" y="10004"/>
                    </a:lnTo>
                    <a:cubicBezTo>
                      <a:pt x="17821" y="8329"/>
                      <a:pt x="17821" y="6638"/>
                      <a:pt x="17790" y="4979"/>
                    </a:cubicBezTo>
                    <a:cubicBezTo>
                      <a:pt x="17790" y="4141"/>
                      <a:pt x="17775" y="3304"/>
                      <a:pt x="17775" y="2482"/>
                    </a:cubicBezTo>
                    <a:cubicBezTo>
                      <a:pt x="17775" y="1644"/>
                      <a:pt x="17713" y="822"/>
                      <a:pt x="17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38"/>
              <p:cNvSpPr/>
              <p:nvPr/>
            </p:nvSpPr>
            <p:spPr>
              <a:xfrm>
                <a:off x="3787314" y="3772763"/>
                <a:ext cx="123502" cy="38874"/>
              </a:xfrm>
              <a:custGeom>
                <a:rect b="b" l="l" r="r" t="t"/>
                <a:pathLst>
                  <a:path extrusionOk="0" h="435" w="1382">
                    <a:moveTo>
                      <a:pt x="1381" y="0"/>
                    </a:moveTo>
                    <a:cubicBezTo>
                      <a:pt x="916" y="124"/>
                      <a:pt x="466" y="217"/>
                      <a:pt x="1" y="310"/>
                    </a:cubicBezTo>
                    <a:lnTo>
                      <a:pt x="1" y="435"/>
                    </a:lnTo>
                    <a:cubicBezTo>
                      <a:pt x="466" y="341"/>
                      <a:pt x="916" y="233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38"/>
              <p:cNvSpPr/>
              <p:nvPr/>
            </p:nvSpPr>
            <p:spPr>
              <a:xfrm>
                <a:off x="3558629" y="3824059"/>
                <a:ext cx="123502" cy="31903"/>
              </a:xfrm>
              <a:custGeom>
                <a:rect b="b" l="l" r="r" t="t"/>
                <a:pathLst>
                  <a:path extrusionOk="0" h="357" w="1382">
                    <a:moveTo>
                      <a:pt x="1381" y="0"/>
                    </a:moveTo>
                    <a:cubicBezTo>
                      <a:pt x="916" y="93"/>
                      <a:pt x="466" y="171"/>
                      <a:pt x="1" y="248"/>
                    </a:cubicBezTo>
                    <a:lnTo>
                      <a:pt x="1" y="357"/>
                    </a:lnTo>
                    <a:cubicBezTo>
                      <a:pt x="466" y="279"/>
                      <a:pt x="916" y="186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38"/>
              <p:cNvSpPr/>
              <p:nvPr/>
            </p:nvSpPr>
            <p:spPr>
              <a:xfrm>
                <a:off x="3329944" y="3862843"/>
                <a:ext cx="123502" cy="27793"/>
              </a:xfrm>
              <a:custGeom>
                <a:rect b="b" l="l" r="r" t="t"/>
                <a:pathLst>
                  <a:path extrusionOk="0" h="311" w="1382">
                    <a:moveTo>
                      <a:pt x="1381" y="0"/>
                    </a:moveTo>
                    <a:cubicBezTo>
                      <a:pt x="916" y="78"/>
                      <a:pt x="451" y="140"/>
                      <a:pt x="1" y="202"/>
                    </a:cubicBezTo>
                    <a:lnTo>
                      <a:pt x="1" y="311"/>
                    </a:lnTo>
                    <a:cubicBezTo>
                      <a:pt x="466" y="264"/>
                      <a:pt x="931" y="171"/>
                      <a:pt x="1381" y="124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38"/>
              <p:cNvSpPr/>
              <p:nvPr/>
            </p:nvSpPr>
            <p:spPr>
              <a:xfrm>
                <a:off x="3101259" y="3894747"/>
                <a:ext cx="123502" cy="23592"/>
              </a:xfrm>
              <a:custGeom>
                <a:rect b="b" l="l" r="r" t="t"/>
                <a:pathLst>
                  <a:path extrusionOk="0" h="264" w="1382">
                    <a:moveTo>
                      <a:pt x="1381" y="0"/>
                    </a:moveTo>
                    <a:cubicBezTo>
                      <a:pt x="916" y="62"/>
                      <a:pt x="450" y="93"/>
                      <a:pt x="1" y="155"/>
                    </a:cubicBezTo>
                    <a:lnTo>
                      <a:pt x="1" y="264"/>
                    </a:lnTo>
                    <a:cubicBezTo>
                      <a:pt x="466" y="233"/>
                      <a:pt x="931" y="171"/>
                      <a:pt x="1381" y="109"/>
                    </a:cubicBez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38"/>
              <p:cNvSpPr/>
              <p:nvPr/>
            </p:nvSpPr>
            <p:spPr>
              <a:xfrm>
                <a:off x="2871234" y="3916909"/>
                <a:ext cx="121983" cy="19482"/>
              </a:xfrm>
              <a:custGeom>
                <a:rect b="b" l="l" r="r" t="t"/>
                <a:pathLst>
                  <a:path extrusionOk="0" h="218" w="1365">
                    <a:moveTo>
                      <a:pt x="1365" y="0"/>
                    </a:moveTo>
                    <a:cubicBezTo>
                      <a:pt x="900" y="47"/>
                      <a:pt x="434" y="62"/>
                      <a:pt x="0" y="93"/>
                    </a:cubicBezTo>
                    <a:lnTo>
                      <a:pt x="0" y="217"/>
                    </a:lnTo>
                    <a:cubicBezTo>
                      <a:pt x="465" y="202"/>
                      <a:pt x="900" y="155"/>
                      <a:pt x="1365" y="124"/>
                    </a:cubicBezTo>
                    <a:lnTo>
                      <a:pt x="1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38"/>
              <p:cNvSpPr/>
              <p:nvPr/>
            </p:nvSpPr>
            <p:spPr>
              <a:xfrm>
                <a:off x="2643889" y="3929331"/>
                <a:ext cx="123413" cy="13941"/>
              </a:xfrm>
              <a:custGeom>
                <a:rect b="b" l="l" r="r" t="t"/>
                <a:pathLst>
                  <a:path extrusionOk="0" h="156" w="1381">
                    <a:moveTo>
                      <a:pt x="1381" y="1"/>
                    </a:moveTo>
                    <a:cubicBezTo>
                      <a:pt x="916" y="16"/>
                      <a:pt x="466" y="32"/>
                      <a:pt x="1" y="32"/>
                    </a:cubicBezTo>
                    <a:lnTo>
                      <a:pt x="1" y="156"/>
                    </a:lnTo>
                    <a:cubicBezTo>
                      <a:pt x="466" y="156"/>
                      <a:pt x="916" y="140"/>
                      <a:pt x="1381" y="109"/>
                    </a:cubicBez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