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y4khg+Kwd3aoy9uUMXSzbM2Q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286600" y="102450"/>
            <a:ext cx="103239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Техническое задание. Игра ,, </a:t>
            </a:r>
            <a:r>
              <a:rPr lang="ru-RU" sz="4000"/>
              <a:t>Жизнь”</a:t>
            </a:r>
            <a:endParaRPr sz="4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974731" y="513189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Подготовили студенты группы ИВ-222: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Соскин А. С.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Николаенков М. Д.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Игра ,, Жизнь”</a:t>
            </a:r>
            <a:endParaRPr sz="36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Игра "Жизнь" (англ. Conway's Game of Life) — это клеточный автомат, придуманный английским математиком Джоном Конвеем в 1970 году. Игра происходит на двумерной бесконечной сетке, где каждая клетка может быть либо живой, либо мертвой. В игре есть несколько правил, которые определяют, как клетки взаимодействуют друг с другом:</a:t>
            </a:r>
            <a:br>
              <a:rPr lang="ru-RU" sz="2000"/>
            </a:br>
            <a:br>
              <a:rPr lang="ru-RU" sz="2000"/>
            </a:br>
            <a:r>
              <a:rPr lang="ru-RU" sz="2000"/>
              <a:t>1.Живая клетка, которая имеет меньше двух живых соседей, умирает от одиночества.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2.Живая клетка, которая имеет два или три живых соседа, продолжает жить.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3.Живая клетка, которая имеет более трех живых соседей, умирает от перенаселенности.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4.Мертвая клетка, которая имеет ровно три живых соседей, возрождается.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На каждой итерации игры клетки меняют свое состояние в соответствии с этими правилами. В результате таких изменений возникают различные структуры: от простых образов до сложных формаций, включая "пушки", "планеры", "космические корабли" и т.д. Игра "Жизнь" является примером простого и увлекательного моделирования сложных явлений, основанных на простых правилах.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Требования к функциональным характеристикам</a:t>
            </a:r>
            <a:endParaRPr sz="36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1) Досрочный выход из игры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2) Учет количества перемещения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3) Сделать интерфейс в консоли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4) Управление с клавиатуры и с мышки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5) Счетчик времени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6) Счетчик живых клеток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7) Входные данные не предусмотрены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8) Полученные данные отображаются в виде поля с пустыми (мертвыми) и заполненными (живыми) клеточками, отражающими поколения «Жизни»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Управление</a:t>
            </a:r>
            <a:endParaRPr sz="36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Пробел – поставить/снять с паузы (изначально игра на паузе)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R – перезапуск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ЛКМ – создать клетку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ПКМ – удалить клетку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Структура программы</a:t>
            </a:r>
            <a:endParaRPr sz="36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22057" y="1507696"/>
            <a:ext cx="10515600" cy="4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Основной алгоритм работы:</a:t>
            </a:r>
            <a:endParaRPr b="1" sz="2000"/>
          </a:p>
          <a:p>
            <a:pPr indent="-332887" lvl="0" marL="457200" rtl="0" algn="l">
              <a:spcBef>
                <a:spcPts val="100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Создать поле для игры (двумерный массив), заполненный случайным образом живыми и мертвыми клетками.</a:t>
            </a:r>
            <a:endParaRPr sz="1642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Отобразить поле в консоли.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Запустить бесконечный цикл, в котором будут происходить следующие действия: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Обновить счетчик времени.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Обновить количество живых клеток на поле.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Получить ввод с клавиатуры или мыши, чтобы позволить пользователю управлять игрой и выйти из игры при необходимости.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Создать копию поля.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Пройти по каждой клетке на поле и для каждой клетки выполнить следующие действия: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Посчитать количество живых соседей.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Если клетка живая и количество живых соседей меньше двух или больше трех, клетка умирает.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 Если клетка мертвая и количество живых соседей равно трем, клетка становится живой.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 В противном случае клетка остается в том же состоянии.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 Обновить поле на основе созданной копии поля.</a:t>
            </a:r>
            <a:endParaRPr sz="1642"/>
          </a:p>
          <a:p>
            <a:pPr indent="-332887" lvl="0" marL="457200" rtl="0" algn="l">
              <a:spcBef>
                <a:spcPts val="0"/>
              </a:spcBef>
              <a:spcAft>
                <a:spcPts val="0"/>
              </a:spcAft>
              <a:buSzPts val="1642"/>
              <a:buChar char="•"/>
            </a:pPr>
            <a:r>
              <a:rPr lang="ru-RU" sz="1642"/>
              <a:t> Отобразить обновленное поле в консоли.</a:t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Этот алгоритм реализует основные требования, учитывая управление с клавиатуры и мыши, досрочный выход из игры, учет количества перемещения, счетчик времени и живых клеток, а также отображение поля в консоли с помощью заполненных и пустых клеток. Входные данные не предусмотрены, так как поле создается случайным образом.</a:t>
            </a:r>
            <a:endParaRPr i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2023-03-13T14:40:21Z</dcterms:created>
  <dc:creator>я</dc:creator>
</cp:coreProperties>
</file>