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2A41"/>
    <a:srgbClr val="006A4E"/>
    <a:srgbClr val="FFFFFF"/>
    <a:srgbClr val="3B3838"/>
    <a:srgbClr val="E6E6E6"/>
    <a:srgbClr val="572B2B"/>
    <a:srgbClr val="813F3F"/>
    <a:srgbClr val="5D2884"/>
    <a:srgbClr val="7030A0"/>
    <a:srgbClr val="D200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25" d="100"/>
          <a:sy n="25" d="100"/>
        </p:scale>
        <p:origin x="2460" y="10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371DB-7D65-467D-BC71-824ACF2241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660110-94CD-476B-BC33-B9D9C86B91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DC8E2D-475F-4215-9C79-C330DDF55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11AEC-7A94-4649-8D01-975A0E962A38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ED5967-AB44-4773-9A41-DABAFD2AF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C48D9C-8226-4F9E-A7FD-9BAC4A4E8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531F2-ECA6-48C3-A633-4A4512682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290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9A0E1-828F-4757-A10F-2FB99103F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3F0492-6E2E-4264-A078-31AAFE490A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E01B0A-16A7-491C-8F99-C93060CDE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11AEC-7A94-4649-8D01-975A0E962A38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158DFC-18B7-4FBA-A62C-3F2FD9B62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EDA3C5-AA01-47DB-B9AC-BD3F68BB2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531F2-ECA6-48C3-A633-4A4512682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595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BA4668-5032-45AA-A0D8-7B6857AA7A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FF62C0-8899-498E-BF6A-997B4416A6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A43A91-A33B-4BD3-840F-4EED39505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11AEC-7A94-4649-8D01-975A0E962A38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B64B94-9DF5-435E-8A26-F499AC707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52FFCE-04B1-43B3-B256-29B18A121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531F2-ECA6-48C3-A633-4A4512682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52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32662-5CC5-4419-91E3-6AB9F9264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38851A-4EC5-4300-98C5-04E1F5A0B6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5D5F3-4AFF-4183-910E-E4570B713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11AEC-7A94-4649-8D01-975A0E962A38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9F57D3-71E8-4A36-A8E8-EC3B2FB44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C6CD40-592E-4A08-87B8-1F4F53C2F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531F2-ECA6-48C3-A633-4A4512682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009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513EE-4F43-4B99-BB99-DCDF219CC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E5FB81-ACF7-4B4E-9D3E-786599A183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5D61C6-B5A1-4F6E-A871-079F93E26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11AEC-7A94-4649-8D01-975A0E962A38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AFE561-9672-4C36-892B-4C605186A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7D1093-1F03-42AF-BBFF-DF98FDAC8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531F2-ECA6-48C3-A633-4A4512682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98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F3168-C639-4D07-B87A-6426DAD29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35502-2564-4D63-BEF0-60048DDCD7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1E7121-E187-466F-9017-978C8E1072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868729-6011-440F-89C3-023E322C1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11AEC-7A94-4649-8D01-975A0E962A38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B656AA-B227-4500-AF43-CE8FCD9A3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28A601-6BFA-4F27-828F-1FE4AAECF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531F2-ECA6-48C3-A633-4A4512682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175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270F4-7DF7-46E4-80A3-D26CD811A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1A8C8F-6A6D-4D14-8143-58944A03B9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7094B2-8A32-4CD6-9B72-482751E225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B24E89-B249-438B-937E-B92E6B43B2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2B8025-5395-4B38-96DC-9441E315ED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112DBF-6C11-42FF-911A-A56C60541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11AEC-7A94-4649-8D01-975A0E962A38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A186F1-E223-4A58-B7DD-5F9D1919C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69F2FE-0D6B-4F01-B917-E11C53F32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531F2-ECA6-48C3-A633-4A4512682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325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7F008-E73C-4F89-927A-933655734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AA3CB0-CD65-4D31-903F-49713D185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11AEC-7A94-4649-8D01-975A0E962A38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22DD14-8499-4F45-B557-DF773FE8E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928F47-4C28-4207-A43E-787B35482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531F2-ECA6-48C3-A633-4A4512682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164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26E8A6-3B81-440F-AFB0-17ADA88B7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11AEC-7A94-4649-8D01-975A0E962A38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D2E377-16CB-4493-A4B2-7D8F4F9B5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9380DA-EE28-434C-922C-A29E6EA26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531F2-ECA6-48C3-A633-4A4512682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97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101B1-B3D3-498A-AEE3-4A2E7ED5F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0964CB-C916-4209-8596-57B9DA4596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A8B792-25EB-4433-84B1-AD74B82F5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B5E8F0-7E36-43AA-93AF-E91F30CF0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11AEC-7A94-4649-8D01-975A0E962A38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3196DC-CB4C-4353-A96A-FC6F325F4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73F8E4-F8AD-4AA0-941E-148CA02BA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531F2-ECA6-48C3-A633-4A4512682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627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8F899-3D89-4DDB-88B5-5B3558919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F6A755-31CA-4612-BF44-2C4A026377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C65563-E364-4C90-B8BD-F25B0D7A1A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8A71D5-C95E-4BA6-B475-04CC0149A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11AEC-7A94-4649-8D01-975A0E962A38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A671EB-AADF-4D55-BE98-7C5766EAD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DA0422-1AC4-4DD6-A64D-48EAB7B6C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531F2-ECA6-48C3-A633-4A4512682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987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9B9FFC-B8FA-4377-8987-86247CCB8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414AC3-EA28-4A2B-86B5-089AE41D51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623279-B65A-4FFC-96D1-F86626708E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511AEC-7A94-4649-8D01-975A0E962A38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119D13-B685-4F1A-8C0E-0BDC4B441E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2F549A-2B4F-45D7-A994-3EAC566F9E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E531F2-ECA6-48C3-A633-4A4512682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361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microsoft.com/office/2007/relationships/hdphoto" Target="../media/hdphoto4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microsoft.com/office/2007/relationships/hdphoto" Target="../media/hdphoto3.wdp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B9F83F9-5C13-4591-A002-3034F5AF60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8229" b="100000" l="8301" r="95215">
                        <a14:foregroundMark x1="13086" y1="27474" x2="14160" y2="26693"/>
                        <a14:foregroundMark x1="22656" y1="82682" x2="23047" y2="82292"/>
                        <a14:foregroundMark x1="22070" y1="83073" x2="22070" y2="83073"/>
                      </a14:backgroundRemoval>
                    </a14:imgEffect>
                    <a14:imgEffect>
                      <a14:sharpenSoften amount="25000"/>
                    </a14:imgEffect>
                    <a14:imgEffect>
                      <a14:colorTemperature colorTemp="88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530" y="-1908313"/>
            <a:ext cx="8852450" cy="663933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17C8C0B-C6A8-4CD5-A34A-829F832F25F3}"/>
              </a:ext>
            </a:extLst>
          </p:cNvPr>
          <p:cNvSpPr txBox="1"/>
          <p:nvPr/>
        </p:nvSpPr>
        <p:spPr>
          <a:xfrm>
            <a:off x="4463114" y="1944756"/>
            <a:ext cx="9824386" cy="7786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0" dirty="0">
                <a:solidFill>
                  <a:srgbClr val="006A4E"/>
                </a:solidFill>
                <a:latin typeface="Berlin Sans FB" panose="020E0602020502020306" pitchFamily="34" charset="0"/>
              </a:rPr>
              <a:t>1</a:t>
            </a:r>
            <a:r>
              <a:rPr lang="en-US" sz="50000" dirty="0">
                <a:solidFill>
                  <a:srgbClr val="F42A41"/>
                </a:solidFill>
                <a:latin typeface="Berlin Sans FB" panose="020E0602020502020306" pitchFamily="34" charset="0"/>
              </a:rPr>
              <a:t>9</a:t>
            </a:r>
            <a:r>
              <a:rPr lang="en-US" sz="50000" dirty="0">
                <a:solidFill>
                  <a:srgbClr val="006A4E"/>
                </a:solidFill>
                <a:latin typeface="Berlin Sans FB" panose="020E0602020502020306" pitchFamily="34" charset="0"/>
              </a:rPr>
              <a:t>71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83E7698-2342-42F8-96AD-7201FDFA202A}"/>
              </a:ext>
            </a:extLst>
          </p:cNvPr>
          <p:cNvSpPr/>
          <p:nvPr/>
        </p:nvSpPr>
        <p:spPr>
          <a:xfrm rot="20887652">
            <a:off x="3195735" y="-585044"/>
            <a:ext cx="137160" cy="9601200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C7225D2-1C12-4D1A-8E74-4AA363065757}"/>
              </a:ext>
            </a:extLst>
          </p:cNvPr>
          <p:cNvSpPr/>
          <p:nvPr/>
        </p:nvSpPr>
        <p:spPr>
          <a:xfrm>
            <a:off x="1247430" y="-1908313"/>
            <a:ext cx="13040070" cy="116398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980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B9F83F9-5C13-4591-A002-3034F5AF60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8229" b="100000" l="8301" r="95215">
                        <a14:foregroundMark x1="14551" y1="27214" x2="14551" y2="27214"/>
                      </a14:backgroundRemoval>
                    </a14:imgEffect>
                    <a14:imgEffect>
                      <a14:sharpenSoften amount="25000"/>
                    </a14:imgEffect>
                    <a14:imgEffect>
                      <a14:colorTemperature colorTemp="88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92468">
            <a:off x="1669775" y="-152400"/>
            <a:ext cx="8852450" cy="663933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C7225D2-1C12-4D1A-8E74-4AA363065757}"/>
              </a:ext>
            </a:extLst>
          </p:cNvPr>
          <p:cNvSpPr/>
          <p:nvPr/>
        </p:nvSpPr>
        <p:spPr>
          <a:xfrm>
            <a:off x="1247430" y="-1908313"/>
            <a:ext cx="13040070" cy="116398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541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77428FA-F129-4F58-8514-F66E49AB066A}"/>
              </a:ext>
            </a:extLst>
          </p:cNvPr>
          <p:cNvSpPr/>
          <p:nvPr/>
        </p:nvSpPr>
        <p:spPr>
          <a:xfrm>
            <a:off x="-838201" y="-228614"/>
            <a:ext cx="20216941" cy="7315200"/>
          </a:xfrm>
          <a:prstGeom prst="rect">
            <a:avLst/>
          </a:prstGeom>
          <a:solidFill>
            <a:srgbClr val="F6E7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2606C86-C499-449E-A4ED-9F4F91475F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38" t="1982" r="14920" b="18723"/>
          <a:stretch/>
        </p:blipFill>
        <p:spPr>
          <a:xfrm>
            <a:off x="-647701" y="-14"/>
            <a:ext cx="4626591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AF8B21D-8C24-4898-84D0-02158818DDF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873" t="448" r="10751" b="19015"/>
          <a:stretch/>
        </p:blipFill>
        <p:spPr>
          <a:xfrm>
            <a:off x="4224727" y="-14"/>
            <a:ext cx="4733145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DB3C4B7-CEBE-4A74-8B71-D30C42B23BD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94" t="3907" r="1500" b="9856"/>
          <a:stretch/>
        </p:blipFill>
        <p:spPr>
          <a:xfrm>
            <a:off x="13960731" y="1"/>
            <a:ext cx="5151309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668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F930D8D-3F5D-4BB6-B28D-BABF38840190}"/>
              </a:ext>
            </a:extLst>
          </p:cNvPr>
          <p:cNvSpPr txBox="1"/>
          <p:nvPr/>
        </p:nvSpPr>
        <p:spPr>
          <a:xfrm>
            <a:off x="-3113462" y="-7789456"/>
            <a:ext cx="22402800" cy="2243691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n-US" sz="24200" dirty="0">
              <a:ln w="101600">
                <a:noFill/>
              </a:ln>
              <a:solidFill>
                <a:srgbClr val="006A4E"/>
              </a:solidFill>
              <a:latin typeface="Berlin Sans FB" panose="020E0602020502020306" pitchFamily="34" charset="0"/>
            </a:endParaRPr>
          </a:p>
          <a:p>
            <a:pPr algn="ctr"/>
            <a:endParaRPr lang="en-US" sz="24200" dirty="0">
              <a:ln w="101600">
                <a:noFill/>
              </a:ln>
              <a:solidFill>
                <a:srgbClr val="006A4E"/>
              </a:solidFill>
              <a:latin typeface="Berlin Sans FB" panose="020E0602020502020306" pitchFamily="34" charset="0"/>
            </a:endParaRPr>
          </a:p>
          <a:p>
            <a:pPr algn="ctr"/>
            <a:endParaRPr lang="en-US" sz="24200" dirty="0">
              <a:ln w="101600">
                <a:noFill/>
              </a:ln>
              <a:solidFill>
                <a:srgbClr val="006A4E"/>
              </a:solidFill>
              <a:latin typeface="Berlin Sans FB" panose="020E0602020502020306" pitchFamily="34" charset="0"/>
            </a:endParaRPr>
          </a:p>
          <a:p>
            <a:pPr algn="ctr"/>
            <a:endParaRPr lang="en-US" sz="24200" dirty="0">
              <a:ln w="101600">
                <a:noFill/>
              </a:ln>
              <a:solidFill>
                <a:srgbClr val="006A4E"/>
              </a:solidFill>
              <a:latin typeface="Berlin Sans FB" panose="020E0602020502020306" pitchFamily="34" charset="0"/>
            </a:endParaRPr>
          </a:p>
          <a:p>
            <a:pPr algn="ctr"/>
            <a:endParaRPr lang="en-US" sz="24200" dirty="0">
              <a:ln w="101600">
                <a:noFill/>
              </a:ln>
              <a:solidFill>
                <a:srgbClr val="006A4E"/>
              </a:solidFill>
              <a:latin typeface="Berlin Sans FB" panose="020E0602020502020306" pitchFamily="34" charset="0"/>
            </a:endParaRPr>
          </a:p>
          <a:p>
            <a:pPr algn="ctr"/>
            <a:endParaRPr lang="en-US" sz="24200" dirty="0">
              <a:ln w="101600">
                <a:noFill/>
              </a:ln>
              <a:solidFill>
                <a:srgbClr val="006A4E"/>
              </a:solidFill>
              <a:latin typeface="Berlin Sans FB" panose="020E0602020502020306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3C5C08-98C9-443C-8A01-72A43A42AF21}"/>
              </a:ext>
            </a:extLst>
          </p:cNvPr>
          <p:cNvSpPr txBox="1"/>
          <p:nvPr/>
        </p:nvSpPr>
        <p:spPr>
          <a:xfrm>
            <a:off x="-5283200" y="-7789456"/>
            <a:ext cx="14833600" cy="22436911"/>
          </a:xfrm>
          <a:prstGeom prst="rect">
            <a:avLst/>
          </a:prstGeom>
          <a:solidFill>
            <a:srgbClr val="FFFFFF">
              <a:alpha val="74902"/>
            </a:srgbClr>
          </a:solidFill>
        </p:spPr>
        <p:txBody>
          <a:bodyPr wrap="square" rtlCol="0">
            <a:spAutoFit/>
          </a:bodyPr>
          <a:lstStyle/>
          <a:p>
            <a:pPr algn="ctr"/>
            <a:endParaRPr lang="en-US" sz="24200" dirty="0">
              <a:ln w="101600">
                <a:noFill/>
              </a:ln>
              <a:solidFill>
                <a:srgbClr val="F42A41"/>
              </a:solidFill>
              <a:latin typeface="Berlin Sans FB" panose="020E0602020502020306" pitchFamily="34" charset="0"/>
            </a:endParaRPr>
          </a:p>
          <a:p>
            <a:pPr algn="ctr"/>
            <a:r>
              <a:rPr lang="en-US" sz="24200" dirty="0">
                <a:ln w="101600">
                  <a:noFill/>
                </a:ln>
                <a:solidFill>
                  <a:srgbClr val="F42A41"/>
                </a:solidFill>
                <a:latin typeface="Berlin Sans FB" panose="020E0602020502020306" pitchFamily="34" charset="0"/>
              </a:rPr>
              <a:t>The Historic Speech of </a:t>
            </a:r>
          </a:p>
          <a:p>
            <a:pPr algn="ctr"/>
            <a:r>
              <a:rPr lang="en-US" sz="24200" dirty="0">
                <a:ln w="101600">
                  <a:noFill/>
                </a:ln>
                <a:solidFill>
                  <a:srgbClr val="F42A41"/>
                </a:solidFill>
                <a:latin typeface="Berlin Sans FB" panose="020E0602020502020306" pitchFamily="34" charset="0"/>
              </a:rPr>
              <a:t>7 March</a:t>
            </a:r>
          </a:p>
          <a:p>
            <a:pPr algn="ctr"/>
            <a:endParaRPr lang="en-US" sz="24200" dirty="0">
              <a:ln w="101600">
                <a:noFill/>
              </a:ln>
              <a:solidFill>
                <a:srgbClr val="F42A41"/>
              </a:solidFill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8978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F930D8D-3F5D-4BB6-B28D-BABF38840190}"/>
              </a:ext>
            </a:extLst>
          </p:cNvPr>
          <p:cNvSpPr txBox="1"/>
          <p:nvPr/>
        </p:nvSpPr>
        <p:spPr>
          <a:xfrm rot="10800000" flipH="1">
            <a:off x="-25095200" y="-36953688"/>
            <a:ext cx="31191200" cy="7883696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n-US" sz="111700" b="1" i="1" dirty="0">
              <a:ln w="101600">
                <a:noFill/>
              </a:ln>
              <a:solidFill>
                <a:schemeClr val="bg1"/>
              </a:solidFill>
              <a:latin typeface="Cooper Black" panose="0208090404030B020404" pitchFamily="18" charset="0"/>
            </a:endParaRPr>
          </a:p>
          <a:p>
            <a:pPr algn="ctr"/>
            <a:r>
              <a:rPr lang="en-US" sz="400000" b="1" i="1" dirty="0">
                <a:ln w="101600">
                  <a:noFill/>
                </a:ln>
                <a:solidFill>
                  <a:schemeClr val="bg1"/>
                </a:solidFill>
                <a:latin typeface="Cooper Black" panose="0208090404030B020404" pitchFamily="18" charset="0"/>
              </a:rPr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18432691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</TotalTime>
  <Words>9</Words>
  <Application>Microsoft Office PowerPoint</Application>
  <PresentationFormat>Widescreen</PresentationFormat>
  <Paragraphs>11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Berlin Sans FB</vt:lpstr>
      <vt:lpstr>Calibri</vt:lpstr>
      <vt:lpstr>Calibri Light</vt:lpstr>
      <vt:lpstr>Cooper Black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Tariq Hasan Rizu</dc:creator>
  <cp:lastModifiedBy>Tariq Hasan Rizu</cp:lastModifiedBy>
  <cp:revision>16</cp:revision>
  <dcterms:created xsi:type="dcterms:W3CDTF">2021-12-19T16:00:05Z</dcterms:created>
  <dcterms:modified xsi:type="dcterms:W3CDTF">2022-01-14T07:15:52Z</dcterms:modified>
</cp:coreProperties>
</file>