
<file path=[Content_Types].xml><?xml version="1.0" encoding="utf-8"?>
<Types xmlns="http://schemas.openxmlformats.org/package/2006/content-types">
  <Default Extension="mp3" ContentType="audio/mpeg"/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86" r:id="rId18"/>
    <p:sldId id="287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54F5CDC-9903-447C-AC42-3D54C352ED58}">
          <p14:sldIdLst>
            <p14:sldId id="256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4"/>
            <p14:sldId id="268"/>
            <p14:sldId id="269"/>
            <p14:sldId id="270"/>
            <p14:sldId id="271"/>
            <p14:sldId id="286"/>
            <p14:sldId id="287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 showGuides="1">
      <p:cViewPr varScale="1">
        <p:scale>
          <a:sx n="66" d="100"/>
          <a:sy n="66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BF38-44BB-48BA-B9D0-F28ECA951AB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2FBE-1E9A-414C-B763-48EE219B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047"/>
            <a:ext cx="12192000" cy="469302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>
                <a:solidFill>
                  <a:schemeClr val="bg1"/>
                </a:solidFill>
              </a:rPr>
              <a:t>NHÓM 8 XIN KÍNH CHÀO CÔ VÀ CÁC BẠN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3" name="NothingInYourEyesRemix-Touliver_3xgh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290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6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4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4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4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7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4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041"/>
            <a:ext cx="4007224" cy="3918959"/>
          </a:xfrm>
        </p:spPr>
      </p:pic>
      <p:sp>
        <p:nvSpPr>
          <p:cNvPr id="7" name="Rounded Rectangular Callout 6"/>
          <p:cNvSpPr/>
          <p:nvPr/>
        </p:nvSpPr>
        <p:spPr>
          <a:xfrm>
            <a:off x="4007224" y="242047"/>
            <a:ext cx="7758953" cy="3294529"/>
          </a:xfrm>
          <a:prstGeom prst="wedgeRoundRectCallout">
            <a:avLst>
              <a:gd name="adj1" fmla="val -61299"/>
              <a:gd name="adj2" fmla="val 8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/>
              <a:t>Nhưng</a:t>
            </a:r>
            <a:r>
              <a:rPr lang="en-US" sz="4400" dirty="0" smtClean="0"/>
              <a:t> </a:t>
            </a:r>
            <a:r>
              <a:rPr lang="en-US" sz="4400" dirty="0" err="1" smtClean="0"/>
              <a:t>tất</a:t>
            </a:r>
            <a:r>
              <a:rPr lang="en-US" sz="4400" dirty="0" smtClean="0"/>
              <a:t> </a:t>
            </a:r>
            <a:r>
              <a:rPr lang="en-US" sz="4400" dirty="0" err="1" smtClean="0"/>
              <a:t>cả</a:t>
            </a:r>
            <a:r>
              <a:rPr lang="en-US" sz="4400" dirty="0" smtClean="0"/>
              <a:t> </a:t>
            </a:r>
            <a:r>
              <a:rPr lang="en-US" sz="4400" dirty="0" err="1" smtClean="0"/>
              <a:t>những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ấy</a:t>
            </a:r>
            <a:r>
              <a:rPr lang="en-US" sz="4400" dirty="0" smtClean="0"/>
              <a:t> </a:t>
            </a:r>
            <a:r>
              <a:rPr lang="en-US" sz="4400" dirty="0" err="1" smtClean="0"/>
              <a:t>điều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thời</a:t>
            </a:r>
            <a:r>
              <a:rPr lang="en-US" sz="4400" dirty="0" smtClean="0"/>
              <a:t> </a:t>
            </a:r>
            <a:r>
              <a:rPr lang="en-US" sz="4400" dirty="0" err="1" smtClean="0"/>
              <a:t>trẻ</a:t>
            </a:r>
            <a:r>
              <a:rPr lang="en-US" sz="4400" dirty="0" smtClean="0"/>
              <a:t> con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1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779"/>
            <a:ext cx="4208929" cy="4116221"/>
          </a:xfrm>
        </p:spPr>
      </p:pic>
      <p:sp>
        <p:nvSpPr>
          <p:cNvPr id="5" name="Rounded Rectangular Callout 4"/>
          <p:cNvSpPr/>
          <p:nvPr/>
        </p:nvSpPr>
        <p:spPr>
          <a:xfrm>
            <a:off x="4101352" y="161364"/>
            <a:ext cx="7826189" cy="3267636"/>
          </a:xfrm>
          <a:prstGeom prst="wedgeRoundRectCallout">
            <a:avLst>
              <a:gd name="adj1" fmla="val -61437"/>
              <a:gd name="adj2" fmla="val 8883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Ước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mơ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hiện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tại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của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tôi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là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trở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thành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một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lập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trình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viên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1" y="1188664"/>
            <a:ext cx="3556187" cy="20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002"/>
            <a:ext cx="3832412" cy="3747998"/>
          </a:xfrm>
        </p:spPr>
      </p:pic>
      <p:sp>
        <p:nvSpPr>
          <p:cNvPr id="5" name="Rounded Rectangular Callout 4"/>
          <p:cNvSpPr/>
          <p:nvPr/>
        </p:nvSpPr>
        <p:spPr>
          <a:xfrm>
            <a:off x="3657601" y="147918"/>
            <a:ext cx="8377518" cy="2962084"/>
          </a:xfrm>
          <a:prstGeom prst="wedgeRoundRectCallout">
            <a:avLst>
              <a:gd name="adj1" fmla="val -55022"/>
              <a:gd name="adj2" fmla="val 99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sự</a:t>
            </a:r>
            <a:r>
              <a:rPr lang="en-US" sz="3600" dirty="0" smtClean="0"/>
              <a:t> </a:t>
            </a:r>
            <a:r>
              <a:rPr lang="en-US" sz="3600" dirty="0" err="1" smtClean="0"/>
              <a:t>siêng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niềm</a:t>
            </a:r>
            <a:r>
              <a:rPr lang="en-US" sz="3600" dirty="0" smtClean="0"/>
              <a:t> </a:t>
            </a:r>
            <a:r>
              <a:rPr lang="en-US" sz="3600" dirty="0" err="1" smtClean="0"/>
              <a:t>đam</a:t>
            </a:r>
            <a:r>
              <a:rPr lang="en-US" sz="3600" dirty="0" smtClean="0"/>
              <a:t> </a:t>
            </a:r>
            <a:r>
              <a:rPr lang="en-US" sz="3600" dirty="0" err="1" smtClean="0"/>
              <a:t>mê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tin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sẽ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ước</a:t>
            </a:r>
            <a:r>
              <a:rPr lang="en-US" sz="3600" dirty="0" smtClean="0"/>
              <a:t> </a:t>
            </a:r>
            <a:r>
              <a:rPr lang="en-US" sz="3600" dirty="0" err="1" smtClean="0"/>
              <a:t>mơ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4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82"/>
            <a:ext cx="3778625" cy="4034118"/>
          </a:xfrm>
        </p:spPr>
      </p:pic>
      <p:sp>
        <p:nvSpPr>
          <p:cNvPr id="5" name="Rounded Rectangular Callout 4"/>
          <p:cNvSpPr/>
          <p:nvPr/>
        </p:nvSpPr>
        <p:spPr>
          <a:xfrm>
            <a:off x="3778625" y="161365"/>
            <a:ext cx="8054788" cy="3025588"/>
          </a:xfrm>
          <a:prstGeom prst="wedgeRoundRectCallout">
            <a:avLst>
              <a:gd name="adj1" fmla="val -59564"/>
              <a:gd name="adj2" fmla="val 99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/>
              <a:t>Đấy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bản</a:t>
            </a:r>
            <a:r>
              <a:rPr lang="en-US" sz="4400" dirty="0" smtClean="0"/>
              <a:t> </a:t>
            </a:r>
            <a:r>
              <a:rPr lang="en-US" sz="4400" dirty="0" err="1" smtClean="0"/>
              <a:t>thân</a:t>
            </a:r>
            <a:r>
              <a:rPr lang="en-US" sz="4400" dirty="0" smtClean="0"/>
              <a:t> </a:t>
            </a:r>
            <a:r>
              <a:rPr lang="en-US" sz="4400" dirty="0" err="1" smtClean="0"/>
              <a:t>mình</a:t>
            </a:r>
            <a:r>
              <a:rPr lang="en-US" sz="4400" dirty="0" smtClean="0"/>
              <a:t> </a:t>
            </a:r>
            <a:r>
              <a:rPr lang="en-US" sz="4400" dirty="0" err="1" smtClean="0"/>
              <a:t>vậy</a:t>
            </a:r>
            <a:r>
              <a:rPr lang="en-US" sz="4400" dirty="0" smtClean="0"/>
              <a:t> </a:t>
            </a:r>
            <a:r>
              <a:rPr lang="en-US" sz="4400" dirty="0" err="1" smtClean="0"/>
              <a:t>tiếp</a:t>
            </a:r>
            <a:r>
              <a:rPr lang="en-US" sz="4400" dirty="0" smtClean="0"/>
              <a:t> </a:t>
            </a:r>
            <a:r>
              <a:rPr lang="en-US" sz="4400" dirty="0" err="1" smtClean="0"/>
              <a:t>theo</a:t>
            </a:r>
            <a:r>
              <a:rPr lang="en-US" sz="4400" dirty="0" smtClean="0"/>
              <a:t> </a:t>
            </a:r>
            <a:r>
              <a:rPr lang="en-US" sz="4400" dirty="0" err="1" smtClean="0"/>
              <a:t>chúng</a:t>
            </a:r>
            <a:r>
              <a:rPr lang="en-US" sz="4400" dirty="0" smtClean="0"/>
              <a:t> ta </a:t>
            </a:r>
            <a:r>
              <a:rPr lang="en-US" sz="4400" dirty="0" err="1" smtClean="0"/>
              <a:t>cùng</a:t>
            </a:r>
            <a:r>
              <a:rPr lang="en-US" sz="4400" dirty="0" smtClean="0"/>
              <a:t> </a:t>
            </a:r>
            <a:r>
              <a:rPr lang="en-US" sz="4400" dirty="0" err="1" smtClean="0"/>
              <a:t>tìm</a:t>
            </a:r>
            <a:r>
              <a:rPr lang="en-US" sz="4400" dirty="0" smtClean="0"/>
              <a:t> </a:t>
            </a:r>
            <a:r>
              <a:rPr lang="en-US" sz="4400" dirty="0" err="1" smtClean="0"/>
              <a:t>hiểu</a:t>
            </a:r>
            <a:r>
              <a:rPr lang="en-US" sz="4400" dirty="0" smtClean="0"/>
              <a:t> </a:t>
            </a:r>
            <a:r>
              <a:rPr lang="en-US" sz="4400" dirty="0" err="1" smtClean="0"/>
              <a:t>về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bạn</a:t>
            </a:r>
            <a:r>
              <a:rPr lang="en-US" sz="4400" dirty="0" smtClean="0"/>
              <a:t> </a:t>
            </a:r>
            <a:r>
              <a:rPr lang="en-US" sz="4400" dirty="0" err="1" smtClean="0"/>
              <a:t>trong</a:t>
            </a:r>
            <a:r>
              <a:rPr lang="en-US" sz="4400" dirty="0" smtClean="0"/>
              <a:t> </a:t>
            </a:r>
            <a:r>
              <a:rPr lang="en-US" sz="4400" dirty="0" err="1" smtClean="0"/>
              <a:t>nhóm</a:t>
            </a:r>
            <a:r>
              <a:rPr lang="en-US" sz="4400" dirty="0" smtClean="0"/>
              <a:t> </a:t>
            </a:r>
            <a:r>
              <a:rPr lang="en-US" sz="4400" dirty="0" err="1" smtClean="0"/>
              <a:t>sẽ</a:t>
            </a:r>
            <a:r>
              <a:rPr lang="en-US" sz="4400" dirty="0" smtClean="0"/>
              <a:t> </a:t>
            </a:r>
            <a:r>
              <a:rPr lang="en-US" sz="4400" dirty="0" err="1" smtClean="0"/>
              <a:t>như</a:t>
            </a:r>
            <a:r>
              <a:rPr lang="en-US" sz="4400" dirty="0" smtClean="0"/>
              <a:t> </a:t>
            </a:r>
            <a:r>
              <a:rPr lang="en-US" sz="4400" dirty="0" err="1" smtClean="0"/>
              <a:t>thế</a:t>
            </a:r>
            <a:r>
              <a:rPr lang="en-US" sz="4400" dirty="0" smtClean="0"/>
              <a:t> </a:t>
            </a:r>
            <a:r>
              <a:rPr lang="en-US" sz="4400" dirty="0" err="1" smtClean="0"/>
              <a:t>nào</a:t>
            </a:r>
            <a:r>
              <a:rPr lang="en-US" sz="4400" dirty="0" smtClean="0"/>
              <a:t> </a:t>
            </a:r>
            <a:r>
              <a:rPr lang="en-US" sz="4400" dirty="0" err="1" smtClean="0"/>
              <a:t>nhá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62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643"/>
            <a:ext cx="3738282" cy="4234357"/>
          </a:xfrm>
        </p:spPr>
      </p:pic>
      <p:sp>
        <p:nvSpPr>
          <p:cNvPr id="5" name="Rounded Rectangular Callout 4"/>
          <p:cNvSpPr/>
          <p:nvPr/>
        </p:nvSpPr>
        <p:spPr>
          <a:xfrm>
            <a:off x="3227294" y="497541"/>
            <a:ext cx="8780930" cy="2891118"/>
          </a:xfrm>
          <a:prstGeom prst="wedgeRoundRectCallout">
            <a:avLst>
              <a:gd name="adj1" fmla="val -57692"/>
              <a:gd name="adj2" fmla="val 81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HELLO!!! </a:t>
            </a:r>
          </a:p>
          <a:p>
            <a:r>
              <a:rPr lang="en-US" sz="3600" dirty="0" err="1"/>
              <a:t>M</a:t>
            </a:r>
            <a:r>
              <a:rPr lang="en-US" sz="3600" dirty="0" err="1" smtClean="0"/>
              <a:t>ình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Hiếu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nhóm</a:t>
            </a:r>
            <a:r>
              <a:rPr lang="en-US" sz="3600" dirty="0" smtClean="0"/>
              <a:t> 8. </a:t>
            </a:r>
          </a:p>
        </p:txBody>
      </p:sp>
    </p:spTree>
    <p:extLst>
      <p:ext uri="{BB962C8B-B14F-4D97-AF65-F5344CB8AC3E}">
        <p14:creationId xmlns:p14="http://schemas.microsoft.com/office/powerpoint/2010/main" val="23015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83"/>
            <a:ext cx="3321424" cy="4034118"/>
          </a:xfrm>
        </p:spPr>
      </p:pic>
      <p:sp>
        <p:nvSpPr>
          <p:cNvPr id="5" name="Rounded Rectangular Callout 4"/>
          <p:cNvSpPr/>
          <p:nvPr/>
        </p:nvSpPr>
        <p:spPr>
          <a:xfrm>
            <a:off x="3765176" y="309283"/>
            <a:ext cx="7906871" cy="2918012"/>
          </a:xfrm>
          <a:prstGeom prst="wedgeRoundRectCallout">
            <a:avLst>
              <a:gd name="adj1" fmla="val -65694"/>
              <a:gd name="adj2" fmla="val 86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err="1" smtClean="0"/>
              <a:t>Mình</a:t>
            </a:r>
            <a:r>
              <a:rPr lang="en-US" sz="4000" dirty="0" smtClean="0"/>
              <a:t> </a:t>
            </a:r>
            <a:r>
              <a:rPr lang="en-US" sz="4000" dirty="0" err="1" smtClean="0"/>
              <a:t>rất</a:t>
            </a:r>
            <a:r>
              <a:rPr lang="en-US" sz="4000" dirty="0" smtClean="0"/>
              <a:t> </a:t>
            </a:r>
            <a:r>
              <a:rPr lang="en-US" sz="4000" dirty="0" err="1" smtClean="0"/>
              <a:t>thích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thao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môn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thao</a:t>
            </a:r>
            <a:r>
              <a:rPr lang="en-US" sz="4000" dirty="0" smtClean="0"/>
              <a:t> </a:t>
            </a:r>
            <a:r>
              <a:rPr lang="en-US" sz="4000" dirty="0" err="1" smtClean="0"/>
              <a:t>mình</a:t>
            </a:r>
            <a:r>
              <a:rPr lang="en-US" sz="4000" dirty="0" smtClean="0"/>
              <a:t> </a:t>
            </a:r>
            <a:r>
              <a:rPr lang="en-US" sz="4000" dirty="0" err="1" smtClean="0"/>
              <a:t>yêu</a:t>
            </a:r>
            <a:r>
              <a:rPr lang="en-US" sz="4000" dirty="0" smtClean="0"/>
              <a:t> </a:t>
            </a:r>
            <a:r>
              <a:rPr lang="en-US" sz="4000" dirty="0" err="1" smtClean="0"/>
              <a:t>thích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bóng</a:t>
            </a:r>
            <a:r>
              <a:rPr lang="en-US" sz="4000" dirty="0" smtClean="0"/>
              <a:t> </a:t>
            </a:r>
            <a:r>
              <a:rPr lang="en-US" sz="4000" dirty="0" err="1" smtClean="0"/>
              <a:t>chuyền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cầu</a:t>
            </a:r>
            <a:r>
              <a:rPr lang="en-US" sz="4000" dirty="0" smtClean="0"/>
              <a:t> </a:t>
            </a:r>
            <a:r>
              <a:rPr lang="en-US" sz="4000" dirty="0" err="1" smtClean="0"/>
              <a:t>lông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87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7078"/>
            <a:ext cx="3536575" cy="4210922"/>
          </a:xfrm>
        </p:spPr>
      </p:pic>
      <p:sp>
        <p:nvSpPr>
          <p:cNvPr id="5" name="Rounded Rectangular Callout 4"/>
          <p:cNvSpPr/>
          <p:nvPr/>
        </p:nvSpPr>
        <p:spPr>
          <a:xfrm>
            <a:off x="4329954" y="255494"/>
            <a:ext cx="7543800" cy="3200400"/>
          </a:xfrm>
          <a:prstGeom prst="wedgeRoundRectCallout">
            <a:avLst>
              <a:gd name="adj1" fmla="val -69318"/>
              <a:gd name="adj2" fmla="val 74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rất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ước</a:t>
            </a:r>
            <a:r>
              <a:rPr lang="en-US" sz="3600" dirty="0" smtClean="0"/>
              <a:t> </a:t>
            </a:r>
            <a:r>
              <a:rPr lang="en-US" sz="3600" dirty="0" err="1" smtClean="0"/>
              <a:t>mơ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17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0" y="1484701"/>
            <a:ext cx="4666921" cy="3246956"/>
          </a:xfrm>
        </p:spPr>
      </p:pic>
      <p:sp>
        <p:nvSpPr>
          <p:cNvPr id="5" name="Oval Callout 4"/>
          <p:cNvSpPr/>
          <p:nvPr/>
        </p:nvSpPr>
        <p:spPr>
          <a:xfrm>
            <a:off x="6763657" y="1030514"/>
            <a:ext cx="5428343" cy="3033486"/>
          </a:xfrm>
          <a:prstGeom prst="wedgeEllipseCallout">
            <a:avLst>
              <a:gd name="adj1" fmla="val -17357"/>
              <a:gd name="adj2" fmla="val 46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Ước</a:t>
            </a:r>
            <a:r>
              <a:rPr lang="en-US" sz="3600" dirty="0" smtClean="0"/>
              <a:t> </a:t>
            </a:r>
            <a:r>
              <a:rPr lang="en-US" sz="3600" dirty="0" err="1" smtClean="0"/>
              <a:t>mơ</a:t>
            </a:r>
            <a:r>
              <a:rPr lang="en-US" sz="3600" dirty="0" smtClean="0"/>
              <a:t> </a:t>
            </a:r>
            <a:r>
              <a:rPr lang="en-US" sz="3600" dirty="0" err="1" smtClean="0"/>
              <a:t>trở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vận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cầu</a:t>
            </a:r>
            <a:r>
              <a:rPr lang="en-US" sz="3600" dirty="0" smtClean="0"/>
              <a:t> </a:t>
            </a:r>
            <a:r>
              <a:rPr lang="en-US" sz="3600" dirty="0" err="1" smtClean="0"/>
              <a:t>lông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96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1" y="1403017"/>
            <a:ext cx="3964570" cy="3836640"/>
          </a:xfrm>
        </p:spPr>
      </p:pic>
      <p:sp>
        <p:nvSpPr>
          <p:cNvPr id="5" name="Oval Callout 4"/>
          <p:cNvSpPr/>
          <p:nvPr/>
        </p:nvSpPr>
        <p:spPr>
          <a:xfrm>
            <a:off x="6299200" y="1785257"/>
            <a:ext cx="5791200" cy="3251200"/>
          </a:xfrm>
          <a:prstGeom prst="wedgeEllipseCallout">
            <a:avLst>
              <a:gd name="adj1" fmla="val -16322"/>
              <a:gd name="adj2" fmla="val 4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Trở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vận</a:t>
            </a:r>
            <a:r>
              <a:rPr lang="en-US" sz="4000" dirty="0" smtClean="0"/>
              <a:t> </a:t>
            </a:r>
            <a:r>
              <a:rPr lang="en-US" sz="4000" dirty="0" err="1" smtClean="0"/>
              <a:t>động</a:t>
            </a:r>
            <a:r>
              <a:rPr lang="en-US" sz="4000" dirty="0" smtClean="0"/>
              <a:t> </a:t>
            </a:r>
            <a:r>
              <a:rPr lang="en-US" sz="4000" dirty="0" err="1" smtClean="0"/>
              <a:t>viên</a:t>
            </a:r>
            <a:r>
              <a:rPr lang="en-US" sz="4000" dirty="0" smtClean="0"/>
              <a:t> </a:t>
            </a:r>
            <a:r>
              <a:rPr lang="en-US" sz="4000" dirty="0" err="1" smtClean="0"/>
              <a:t>cầu</a:t>
            </a:r>
            <a:r>
              <a:rPr lang="en-US" sz="4000" dirty="0" smtClean="0"/>
              <a:t> </a:t>
            </a:r>
            <a:r>
              <a:rPr lang="en-US" sz="4000" dirty="0" err="1" smtClean="0"/>
              <a:t>lông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5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793"/>
            <a:ext cx="3697941" cy="4356208"/>
          </a:xfrm>
        </p:spPr>
      </p:pic>
      <p:sp>
        <p:nvSpPr>
          <p:cNvPr id="5" name="Rounded Rectangular Callout 4"/>
          <p:cNvSpPr/>
          <p:nvPr/>
        </p:nvSpPr>
        <p:spPr>
          <a:xfrm>
            <a:off x="3523129" y="228600"/>
            <a:ext cx="8390965" cy="2756647"/>
          </a:xfrm>
          <a:prstGeom prst="wedgeRoundRectCallout">
            <a:avLst>
              <a:gd name="adj1" fmla="val -57768"/>
              <a:gd name="adj2" fmla="val 90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Nhưng</a:t>
            </a:r>
            <a:r>
              <a:rPr lang="en-US" sz="3600" dirty="0" smtClean="0"/>
              <a:t> </a:t>
            </a:r>
            <a:r>
              <a:rPr lang="en-US" sz="3600" dirty="0" err="1" smtClean="0"/>
              <a:t>đấy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la </a:t>
            </a:r>
            <a:r>
              <a:rPr lang="en-US" sz="3600" dirty="0" err="1" smtClean="0"/>
              <a:t>ước</a:t>
            </a:r>
            <a:r>
              <a:rPr lang="en-US" sz="3600" dirty="0" smtClean="0"/>
              <a:t> </a:t>
            </a:r>
            <a:r>
              <a:rPr lang="en-US" sz="3600" dirty="0" err="1" smtClean="0"/>
              <a:t>mơ</a:t>
            </a:r>
            <a:r>
              <a:rPr lang="en-US" sz="3600" dirty="0" smtClean="0"/>
              <a:t> </a:t>
            </a:r>
            <a:r>
              <a:rPr lang="en-US" sz="3600" dirty="0" err="1" smtClean="0"/>
              <a:t>lúc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còn</a:t>
            </a:r>
            <a:r>
              <a:rPr lang="en-US" sz="3600" dirty="0" smtClean="0"/>
              <a:t> </a:t>
            </a:r>
            <a:r>
              <a:rPr lang="en-US" sz="3600" dirty="0" err="1" smtClean="0"/>
              <a:t>rất</a:t>
            </a:r>
            <a:r>
              <a:rPr lang="en-US" sz="3600" dirty="0" smtClean="0"/>
              <a:t> </a:t>
            </a:r>
            <a:r>
              <a:rPr lang="en-US" sz="3600" dirty="0" err="1" smtClean="0"/>
              <a:t>bé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89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MƠ NGHỀ NGHIỆP CỦA BẢN THÂN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62469"/>
            <a:ext cx="3644152" cy="4295531"/>
          </a:xfrm>
        </p:spPr>
      </p:pic>
      <p:sp>
        <p:nvSpPr>
          <p:cNvPr id="6" name="Rounded Rectangular Callout 5"/>
          <p:cNvSpPr/>
          <p:nvPr/>
        </p:nvSpPr>
        <p:spPr>
          <a:xfrm>
            <a:off x="4074459" y="188259"/>
            <a:ext cx="7920317" cy="2810435"/>
          </a:xfrm>
          <a:prstGeom prst="wedgeRoundRectCallout">
            <a:avLst>
              <a:gd name="adj1" fmla="val -67055"/>
              <a:gd name="adj2" fmla="val 96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niềm</a:t>
            </a:r>
            <a:r>
              <a:rPr lang="en-US" sz="2800" dirty="0" smtClean="0"/>
              <a:t> </a:t>
            </a:r>
            <a:r>
              <a:rPr lang="en-US" sz="2800" dirty="0" err="1" smtClean="0"/>
              <a:t>đam</a:t>
            </a:r>
            <a:r>
              <a:rPr lang="en-US" sz="2800" dirty="0" smtClean="0"/>
              <a:t> </a:t>
            </a:r>
            <a:r>
              <a:rPr lang="en-US" sz="2800" dirty="0" err="1" smtClean="0"/>
              <a:t>mê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kiến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ngành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luôn</a:t>
            </a:r>
            <a:r>
              <a:rPr lang="en-US" sz="2800" dirty="0" smtClean="0"/>
              <a:t> </a:t>
            </a:r>
            <a:r>
              <a:rPr lang="en-US" sz="2800" dirty="0" err="1" smtClean="0"/>
              <a:t>ngành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38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7157"/>
            <a:ext cx="2649071" cy="3980844"/>
          </a:xfrm>
        </p:spPr>
      </p:pic>
      <p:sp>
        <p:nvSpPr>
          <p:cNvPr id="5" name="Rounded Rectangular Callout 4"/>
          <p:cNvSpPr/>
          <p:nvPr/>
        </p:nvSpPr>
        <p:spPr>
          <a:xfrm>
            <a:off x="3281082" y="282388"/>
            <a:ext cx="8740589" cy="3267636"/>
          </a:xfrm>
          <a:prstGeom prst="wedgeRoundRectCallout">
            <a:avLst>
              <a:gd name="adj1" fmla="val -57467"/>
              <a:gd name="adj2" fmla="val 9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err="1" smtClean="0"/>
              <a:t>Còn</a:t>
            </a:r>
            <a:r>
              <a:rPr lang="en-US" sz="4000" dirty="0" smtClean="0"/>
              <a:t> </a:t>
            </a:r>
            <a:r>
              <a:rPr lang="en-US" sz="4000" dirty="0" err="1" smtClean="0"/>
              <a:t>mình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Toàn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viên</a:t>
            </a:r>
            <a:r>
              <a:rPr lang="en-US" sz="4000" dirty="0" smtClean="0"/>
              <a:t> </a:t>
            </a:r>
            <a:r>
              <a:rPr lang="en-US" sz="4000" dirty="0" err="1" smtClean="0"/>
              <a:t>nhóm</a:t>
            </a:r>
            <a:r>
              <a:rPr lang="en-US" sz="4000" dirty="0" smtClean="0"/>
              <a:t> 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350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494"/>
            <a:ext cx="2850776" cy="4283953"/>
          </a:xfrm>
        </p:spPr>
      </p:pic>
      <p:sp>
        <p:nvSpPr>
          <p:cNvPr id="5" name="Rounded Rectangular Callout 4"/>
          <p:cNvSpPr/>
          <p:nvPr/>
        </p:nvSpPr>
        <p:spPr>
          <a:xfrm>
            <a:off x="3590365" y="255494"/>
            <a:ext cx="8323729" cy="2595282"/>
          </a:xfrm>
          <a:prstGeom prst="wedgeRoundRectCallout">
            <a:avLst>
              <a:gd name="adj1" fmla="val -61221"/>
              <a:gd name="adj2" fmla="val 124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err="1" smtClean="0"/>
              <a:t>Sở</a:t>
            </a:r>
            <a:r>
              <a:rPr lang="en-US" sz="4400" dirty="0" smtClean="0"/>
              <a:t> </a:t>
            </a:r>
            <a:r>
              <a:rPr lang="en-US" sz="4400" dirty="0" err="1" smtClean="0"/>
              <a:t>thích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mình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đá</a:t>
            </a:r>
            <a:r>
              <a:rPr lang="en-US" sz="4400" dirty="0" smtClean="0"/>
              <a:t> </a:t>
            </a:r>
            <a:r>
              <a:rPr lang="en-US" sz="4400" dirty="0" err="1" smtClean="0"/>
              <a:t>bóng,bóng</a:t>
            </a:r>
            <a:r>
              <a:rPr lang="en-US" sz="4400" dirty="0" smtClean="0"/>
              <a:t> </a:t>
            </a:r>
            <a:r>
              <a:rPr lang="en-US" sz="4400" dirty="0" err="1" smtClean="0"/>
              <a:t>rổ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07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1494"/>
            <a:ext cx="2881388" cy="4329954"/>
          </a:xfrm>
        </p:spPr>
      </p:pic>
      <p:sp>
        <p:nvSpPr>
          <p:cNvPr id="5" name="Rounded Rectangular Callout 4"/>
          <p:cNvSpPr/>
          <p:nvPr/>
        </p:nvSpPr>
        <p:spPr>
          <a:xfrm>
            <a:off x="3576918" y="174811"/>
            <a:ext cx="8390964" cy="2635624"/>
          </a:xfrm>
          <a:prstGeom prst="wedgeRoundRectCallout">
            <a:avLst>
              <a:gd name="adj1" fmla="val -59615"/>
              <a:gd name="adj2" fmla="val 129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err="1" smtClean="0"/>
              <a:t>Mình</a:t>
            </a:r>
            <a:r>
              <a:rPr lang="en-US" sz="4000" dirty="0" smtClean="0"/>
              <a:t>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từng</a:t>
            </a:r>
            <a:r>
              <a:rPr lang="en-US" sz="4000" dirty="0" smtClean="0"/>
              <a:t> </a:t>
            </a:r>
            <a:r>
              <a:rPr lang="en-US" sz="4000" dirty="0" err="1" smtClean="0"/>
              <a:t>ước</a:t>
            </a:r>
            <a:r>
              <a:rPr lang="en-US" sz="4000" dirty="0" smtClean="0"/>
              <a:t> </a:t>
            </a:r>
            <a:r>
              <a:rPr lang="en-US" sz="4000" dirty="0" err="1" smtClean="0"/>
              <a:t>mơ</a:t>
            </a:r>
            <a:r>
              <a:rPr lang="en-US" sz="4000" dirty="0" smtClean="0"/>
              <a:t> </a:t>
            </a:r>
            <a:r>
              <a:rPr lang="en-US" sz="4000" dirty="0" err="1" smtClean="0"/>
              <a:t>trở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ngôi</a:t>
            </a:r>
            <a:r>
              <a:rPr lang="en-US" sz="4000" dirty="0" smtClean="0"/>
              <a:t> </a:t>
            </a:r>
            <a:r>
              <a:rPr lang="en-US" sz="4000" dirty="0" err="1" smtClean="0"/>
              <a:t>sao</a:t>
            </a:r>
            <a:r>
              <a:rPr lang="en-US" sz="4000" dirty="0" smtClean="0"/>
              <a:t> </a:t>
            </a:r>
            <a:r>
              <a:rPr lang="en-US" sz="4000" dirty="0" err="1" smtClean="0"/>
              <a:t>bóng</a:t>
            </a:r>
            <a:r>
              <a:rPr lang="en-US" sz="4000" dirty="0" smtClean="0"/>
              <a:t> </a:t>
            </a:r>
            <a:r>
              <a:rPr lang="en-US" sz="4000" dirty="0" err="1" smtClean="0"/>
              <a:t>đá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36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154"/>
            <a:ext cx="2908232" cy="4370294"/>
          </a:xfrm>
        </p:spPr>
      </p:pic>
      <p:sp>
        <p:nvSpPr>
          <p:cNvPr id="5" name="Rounded Rectangular Callout 4"/>
          <p:cNvSpPr/>
          <p:nvPr/>
        </p:nvSpPr>
        <p:spPr>
          <a:xfrm>
            <a:off x="3186953" y="295836"/>
            <a:ext cx="8646459" cy="2649071"/>
          </a:xfrm>
          <a:prstGeom prst="wedgeRoundRectCallout">
            <a:avLst>
              <a:gd name="adj1" fmla="val -53398"/>
              <a:gd name="adj2" fmla="val 118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ước</a:t>
            </a:r>
            <a:r>
              <a:rPr lang="en-US" sz="4000" dirty="0" smtClean="0"/>
              <a:t> </a:t>
            </a:r>
            <a:r>
              <a:rPr lang="en-US" sz="4000" dirty="0" err="1" smtClean="0"/>
              <a:t>mơ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 </a:t>
            </a:r>
            <a:r>
              <a:rPr lang="en-US" sz="4000" dirty="0" err="1" smtClean="0"/>
              <a:t>tại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mình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trở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viên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cao</a:t>
            </a:r>
            <a:r>
              <a:rPr lang="en-US" sz="4000" dirty="0" smtClean="0"/>
              <a:t> </a:t>
            </a:r>
            <a:r>
              <a:rPr lang="en-US" sz="4000" dirty="0" err="1" smtClean="0"/>
              <a:t>hơn</a:t>
            </a:r>
            <a:r>
              <a:rPr lang="en-US" sz="4000" dirty="0" smtClean="0"/>
              <a:t> </a:t>
            </a:r>
            <a:r>
              <a:rPr lang="en-US" sz="4000" dirty="0" err="1" smtClean="0"/>
              <a:t>nữa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kĩ</a:t>
            </a:r>
            <a:r>
              <a:rPr lang="en-US" sz="4000" dirty="0" smtClean="0"/>
              <a:t> </a:t>
            </a:r>
            <a:r>
              <a:rPr lang="en-US" sz="4000" dirty="0" err="1" smtClean="0"/>
              <a:t>sư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mềm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50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3442448" y="188260"/>
            <a:ext cx="8538882" cy="2622176"/>
          </a:xfrm>
          <a:prstGeom prst="wedgeRoundRectCallout">
            <a:avLst>
              <a:gd name="adj1" fmla="val -55793"/>
              <a:gd name="adj2" fmla="val 10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/>
              <a:t> </a:t>
            </a:r>
            <a:r>
              <a:rPr lang="en-US" sz="3600" dirty="0" err="1" smtClean="0"/>
              <a:t>Nhựt</a:t>
            </a:r>
            <a:r>
              <a:rPr lang="en-US" sz="3600" dirty="0" smtClean="0"/>
              <a:t> </a:t>
            </a:r>
            <a:r>
              <a:rPr lang="en-US" sz="3600" dirty="0" err="1" smtClean="0"/>
              <a:t>cũng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nhóm</a:t>
            </a:r>
            <a:r>
              <a:rPr lang="en-US" sz="3600" dirty="0" smtClean="0"/>
              <a:t> 8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4530"/>
            <a:ext cx="2901757" cy="3576918"/>
          </a:xfrm>
        </p:spPr>
      </p:pic>
    </p:spTree>
    <p:extLst>
      <p:ext uri="{BB962C8B-B14F-4D97-AF65-F5344CB8AC3E}">
        <p14:creationId xmlns:p14="http://schemas.microsoft.com/office/powerpoint/2010/main" val="323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67635"/>
            <a:ext cx="2756647" cy="3590365"/>
          </a:xfrm>
        </p:spPr>
      </p:pic>
      <p:sp>
        <p:nvSpPr>
          <p:cNvPr id="5" name="Rounded Rectangular Callout 4"/>
          <p:cNvSpPr/>
          <p:nvPr/>
        </p:nvSpPr>
        <p:spPr>
          <a:xfrm>
            <a:off x="3442448" y="188260"/>
            <a:ext cx="8538882" cy="2622176"/>
          </a:xfrm>
          <a:prstGeom prst="wedgeRoundRectCallout">
            <a:avLst>
              <a:gd name="adj1" fmla="val -55793"/>
              <a:gd name="adj2" fmla="val 10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rất</a:t>
            </a:r>
            <a:r>
              <a:rPr lang="en-US" sz="3600" dirty="0" smtClean="0"/>
              <a:t> </a:t>
            </a:r>
            <a:r>
              <a:rPr lang="en-US" sz="3600" dirty="0" err="1" smtClean="0"/>
              <a:t>thích</a:t>
            </a:r>
            <a:r>
              <a:rPr lang="en-US" sz="3600" dirty="0" smtClean="0"/>
              <a:t> </a:t>
            </a:r>
            <a:r>
              <a:rPr lang="en-US" sz="3600" dirty="0" err="1" smtClean="0"/>
              <a:t>máy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nhỏ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niềm</a:t>
            </a:r>
            <a:r>
              <a:rPr lang="en-US" sz="3600" dirty="0" smtClean="0"/>
              <a:t> </a:t>
            </a:r>
            <a:r>
              <a:rPr lang="en-US" sz="3600" dirty="0" err="1" smtClean="0"/>
              <a:t>đam</a:t>
            </a:r>
            <a:r>
              <a:rPr lang="en-US" sz="3600" dirty="0" smtClean="0"/>
              <a:t> </a:t>
            </a:r>
            <a:r>
              <a:rPr lang="en-US" sz="3600" dirty="0" err="1" smtClean="0"/>
              <a:t>mê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ước</a:t>
            </a:r>
            <a:r>
              <a:rPr lang="en-US" sz="3600" dirty="0" smtClean="0"/>
              <a:t> </a:t>
            </a:r>
            <a:r>
              <a:rPr lang="en-US" sz="3600" dirty="0" err="1" smtClean="0"/>
              <a:t>mơ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tôi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trở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lập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82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28600"/>
            <a:ext cx="11766176" cy="6454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 err="1" smtClean="0">
                <a:solidFill>
                  <a:schemeClr val="bg1"/>
                </a:solidFill>
              </a:rPr>
              <a:t>Tất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cả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các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thành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viên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trong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nhóm</a:t>
            </a:r>
            <a:r>
              <a:rPr lang="en-US" sz="7200" dirty="0" smtClean="0">
                <a:solidFill>
                  <a:schemeClr val="bg1"/>
                </a:solidFill>
              </a:rPr>
              <a:t> 8 </a:t>
            </a:r>
            <a:r>
              <a:rPr lang="en-US" sz="7200" dirty="0" err="1" smtClean="0">
                <a:solidFill>
                  <a:schemeClr val="bg1"/>
                </a:solidFill>
              </a:rPr>
              <a:t>của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chúng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tôi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đều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có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chung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một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ước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mơ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đó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là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28600"/>
            <a:ext cx="11739282" cy="64949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err="1" smtClean="0">
                <a:solidFill>
                  <a:schemeClr val="bg1"/>
                </a:solidFill>
              </a:rPr>
              <a:t>Trở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thành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lập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trình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viên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3" y="1099911"/>
            <a:ext cx="10515600" cy="435133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</a:rPr>
              <a:t>Do </a:t>
            </a:r>
            <a:r>
              <a:rPr lang="en-US" sz="8000" dirty="0" err="1" smtClean="0">
                <a:solidFill>
                  <a:schemeClr val="bg1"/>
                </a:solidFill>
              </a:rPr>
              <a:t>nhóm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cùng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chung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một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ước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mơ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như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thế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chúng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tôi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luôn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sẵn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sàng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giúp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đỡ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lẫn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nhau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và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cùng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nhau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học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hỏi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0918"/>
            <a:ext cx="12192000" cy="396688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</a:rPr>
              <a:t>Các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Thành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Viên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Trong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Nhóm</a:t>
            </a:r>
            <a:r>
              <a:rPr lang="en-US" sz="8000" dirty="0" smtClean="0">
                <a:solidFill>
                  <a:schemeClr val="bg1"/>
                </a:solidFill>
              </a:rPr>
              <a:t/>
            </a:r>
            <a:br>
              <a:rPr lang="en-US" sz="8000" dirty="0" smtClean="0">
                <a:solidFill>
                  <a:schemeClr val="bg1"/>
                </a:solidFill>
              </a:rPr>
            </a:b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>
                <a:solidFill>
                  <a:schemeClr val="bg1"/>
                </a:solidFill>
              </a:rPr>
              <a:t>Cảm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ơn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cô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và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các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bạn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đã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theo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dõi</a:t>
            </a:r>
            <a:r>
              <a:rPr lang="en-US" sz="6600" dirty="0" smtClean="0">
                <a:solidFill>
                  <a:schemeClr val="bg1"/>
                </a:solidFill>
              </a:rPr>
              <a:t> clip </a:t>
            </a:r>
            <a:r>
              <a:rPr lang="en-US" sz="6600" dirty="0" err="1" smtClean="0">
                <a:solidFill>
                  <a:schemeClr val="bg1"/>
                </a:solidFill>
              </a:rPr>
              <a:t>ngắn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này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của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nhóm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err="1" smtClean="0">
                <a:solidFill>
                  <a:schemeClr val="bg1"/>
                </a:solidFill>
              </a:rPr>
              <a:t>Mong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cô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và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các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bạn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đóng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góp</a:t>
            </a:r>
            <a:r>
              <a:rPr lang="en-US" sz="8000" dirty="0" smtClean="0">
                <a:solidFill>
                  <a:schemeClr val="bg1"/>
                </a:solidFill>
              </a:rPr>
              <a:t> ý </a:t>
            </a:r>
            <a:r>
              <a:rPr lang="en-US" sz="8000" dirty="0" err="1" smtClean="0">
                <a:solidFill>
                  <a:schemeClr val="bg1"/>
                </a:solidFill>
              </a:rPr>
              <a:t>kiến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đối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với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nhóm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601"/>
            <a:ext cx="10515600" cy="4351338"/>
          </a:xfrm>
          <a:solidFill>
            <a:schemeClr val="accent6">
              <a:alpha val="71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8800" dirty="0" err="1" smtClean="0">
                <a:solidFill>
                  <a:schemeClr val="bg1"/>
                </a:solidFill>
              </a:rPr>
              <a:t>Trần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Ngọc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Quý</a:t>
            </a:r>
            <a:endParaRPr lang="en-US" sz="8800" dirty="0" smtClean="0">
              <a:solidFill>
                <a:schemeClr val="bg1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8800" dirty="0" err="1" smtClean="0">
                <a:solidFill>
                  <a:schemeClr val="bg1"/>
                </a:solidFill>
              </a:rPr>
              <a:t>Phạm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Văn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Hiếu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8800" dirty="0" err="1" smtClean="0">
                <a:solidFill>
                  <a:schemeClr val="bg1"/>
                </a:solidFill>
              </a:rPr>
              <a:t>Phan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Gia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Toàn</a:t>
            </a:r>
            <a:endParaRPr lang="en-US" sz="8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8800" dirty="0" err="1" smtClean="0">
                <a:solidFill>
                  <a:schemeClr val="bg1"/>
                </a:solidFill>
              </a:rPr>
              <a:t>Phan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Đỗ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Hoàng</a:t>
            </a:r>
            <a:r>
              <a:rPr lang="en-US" sz="8800" dirty="0" smtClean="0">
                <a:solidFill>
                  <a:schemeClr val="bg1"/>
                </a:solidFill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</a:rPr>
              <a:t>Nhựt</a:t>
            </a:r>
            <a:endParaRPr lang="en-US" sz="8800" dirty="0" smtClean="0">
              <a:solidFill>
                <a:schemeClr val="bg1"/>
              </a:solidFill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01"/>
            <a:ext cx="3817416" cy="4646399"/>
          </a:xfrm>
          <a:solidFill>
            <a:schemeClr val="accent6">
              <a:alpha val="71000"/>
            </a:schemeClr>
          </a:solidFill>
        </p:spPr>
      </p:pic>
      <p:sp>
        <p:nvSpPr>
          <p:cNvPr id="5" name="Rounded Rectangular Callout 4"/>
          <p:cNvSpPr/>
          <p:nvPr/>
        </p:nvSpPr>
        <p:spPr>
          <a:xfrm>
            <a:off x="3226756" y="116721"/>
            <a:ext cx="8339328" cy="2779776"/>
          </a:xfrm>
          <a:prstGeom prst="wedgeRoundRectCallout">
            <a:avLst>
              <a:gd name="adj1" fmla="val -53289"/>
              <a:gd name="adj2" fmla="val 10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HELLO!!!</a:t>
            </a:r>
          </a:p>
          <a:p>
            <a:r>
              <a:rPr lang="en-US" sz="4400" dirty="0" err="1" smtClean="0"/>
              <a:t>Mình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Quý</a:t>
            </a:r>
            <a:r>
              <a:rPr lang="en-US" sz="4400" dirty="0" smtClean="0"/>
              <a:t>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/>
              <a:t>n</a:t>
            </a:r>
            <a:r>
              <a:rPr lang="en-US" sz="4400" dirty="0" err="1" smtClean="0"/>
              <a:t>hóm</a:t>
            </a:r>
            <a:r>
              <a:rPr lang="en-US" sz="4400" dirty="0" smtClean="0"/>
              <a:t> </a:t>
            </a:r>
            <a:r>
              <a:rPr lang="en-US" sz="4400" dirty="0" err="1"/>
              <a:t>t</a:t>
            </a:r>
            <a:r>
              <a:rPr lang="en-US" sz="4400" dirty="0" err="1" smtClean="0"/>
              <a:t>rưởng</a:t>
            </a:r>
            <a:r>
              <a:rPr lang="en-US" sz="4400" dirty="0" smtClean="0"/>
              <a:t> </a:t>
            </a:r>
            <a:r>
              <a:rPr lang="en-US" sz="4400" dirty="0" err="1"/>
              <a:t>c</a:t>
            </a:r>
            <a:r>
              <a:rPr lang="en-US" sz="4400" dirty="0" err="1" smtClean="0"/>
              <a:t>ủa</a:t>
            </a:r>
            <a:r>
              <a:rPr lang="en-US" sz="4400" dirty="0" smtClean="0"/>
              <a:t> </a:t>
            </a:r>
            <a:r>
              <a:rPr lang="en-US" sz="4400" dirty="0" err="1"/>
              <a:t>n</a:t>
            </a:r>
            <a:r>
              <a:rPr lang="en-US" sz="4400" dirty="0" err="1" smtClean="0"/>
              <a:t>hóm</a:t>
            </a:r>
            <a:r>
              <a:rPr lang="en-US" sz="4400" dirty="0" smtClean="0"/>
              <a:t> 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4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8928" cy="3511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5" y="3727943"/>
            <a:ext cx="2937129" cy="3218688"/>
          </a:xfrm>
        </p:spPr>
      </p:pic>
      <p:sp>
        <p:nvSpPr>
          <p:cNvPr id="7" name="Cloud Callout 6"/>
          <p:cNvSpPr/>
          <p:nvPr/>
        </p:nvSpPr>
        <p:spPr>
          <a:xfrm>
            <a:off x="6172200" y="-13447"/>
            <a:ext cx="6019800" cy="6729984"/>
          </a:xfrm>
          <a:prstGeom prst="cloudCallout">
            <a:avLst>
              <a:gd name="adj1" fmla="val -43857"/>
              <a:gd name="adj2" fmla="val -1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rất</a:t>
            </a:r>
            <a:r>
              <a:rPr lang="en-US" sz="3600" dirty="0" smtClean="0"/>
              <a:t> </a:t>
            </a:r>
            <a:r>
              <a:rPr lang="en-US" sz="3600" dirty="0" err="1" smtClean="0"/>
              <a:t>thích</a:t>
            </a:r>
            <a:r>
              <a:rPr lang="en-US" sz="3600" dirty="0" smtClean="0"/>
              <a:t> </a:t>
            </a:r>
            <a:r>
              <a:rPr lang="en-US" sz="3600" dirty="0" err="1" smtClean="0"/>
              <a:t>bóng</a:t>
            </a:r>
            <a:r>
              <a:rPr lang="en-US" sz="3600" dirty="0" smtClean="0"/>
              <a:t> </a:t>
            </a:r>
            <a:r>
              <a:rPr lang="en-US" sz="3600" dirty="0" err="1" smtClean="0"/>
              <a:t>đá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chơi</a:t>
            </a:r>
            <a:r>
              <a:rPr lang="en-US" sz="3600" dirty="0" smtClean="0"/>
              <a:t> game..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3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4113976" cy="4023360"/>
          </a:xfrm>
        </p:spPr>
      </p:pic>
      <p:sp>
        <p:nvSpPr>
          <p:cNvPr id="8" name="Rounded Rectangular Callout 7"/>
          <p:cNvSpPr/>
          <p:nvPr/>
        </p:nvSpPr>
        <p:spPr>
          <a:xfrm>
            <a:off x="3328416" y="151145"/>
            <a:ext cx="8613648" cy="3438144"/>
          </a:xfrm>
          <a:prstGeom prst="wedgeRoundRectCallout">
            <a:avLst>
              <a:gd name="adj1" fmla="val -52720"/>
              <a:gd name="adj2" fmla="val 82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/>
              <a:t>Mình</a:t>
            </a:r>
            <a:r>
              <a:rPr lang="en-US" sz="4400" dirty="0" smtClean="0"/>
              <a:t> </a:t>
            </a:r>
            <a:r>
              <a:rPr lang="en-US" sz="4400" dirty="0" err="1" smtClean="0"/>
              <a:t>có</a:t>
            </a:r>
            <a:r>
              <a:rPr lang="en-US" sz="4400" dirty="0" smtClean="0"/>
              <a:t> </a:t>
            </a:r>
            <a:r>
              <a:rPr lang="en-US" sz="4400" dirty="0" err="1" smtClean="0"/>
              <a:t>rất</a:t>
            </a:r>
            <a:r>
              <a:rPr lang="en-US" sz="4400" dirty="0" smtClean="0"/>
              <a:t> </a:t>
            </a:r>
            <a:r>
              <a:rPr lang="en-US" sz="4400" dirty="0" err="1" smtClean="0"/>
              <a:t>nhiều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ước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mình</a:t>
            </a:r>
            <a:r>
              <a:rPr lang="en-US" sz="4400" dirty="0" smtClean="0"/>
              <a:t> </a:t>
            </a:r>
            <a:r>
              <a:rPr lang="en-US" sz="4400" dirty="0" err="1" smtClean="0"/>
              <a:t>thay</a:t>
            </a:r>
            <a:r>
              <a:rPr lang="en-US" sz="4400" dirty="0" smtClean="0"/>
              <a:t> </a:t>
            </a:r>
            <a:r>
              <a:rPr lang="en-US" sz="4400" dirty="0" err="1" smtClean="0"/>
              <a:t>đổi</a:t>
            </a:r>
            <a:r>
              <a:rPr lang="en-US" sz="4400" dirty="0" smtClean="0"/>
              <a:t> </a:t>
            </a:r>
            <a:r>
              <a:rPr lang="en-US" sz="4400" dirty="0" err="1" smtClean="0"/>
              <a:t>theo</a:t>
            </a:r>
            <a:r>
              <a:rPr lang="en-US" sz="4400" dirty="0" smtClean="0"/>
              <a:t> </a:t>
            </a:r>
            <a:r>
              <a:rPr lang="en-US" sz="4400" dirty="0" err="1" smtClean="0"/>
              <a:t>độ</a:t>
            </a:r>
            <a:r>
              <a:rPr lang="en-US" sz="4400" dirty="0" smtClean="0"/>
              <a:t> </a:t>
            </a:r>
            <a:r>
              <a:rPr lang="en-US" sz="4400" dirty="0" err="1" smtClean="0"/>
              <a:t>tuổi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246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121024"/>
            <a:ext cx="11900647" cy="6548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4" y="1576387"/>
            <a:ext cx="4414278" cy="478407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988858" y="332534"/>
            <a:ext cx="6938683" cy="3177148"/>
          </a:xfrm>
          <a:prstGeom prst="wedgeEllipseCallout">
            <a:avLst>
              <a:gd name="adj1" fmla="val -16833"/>
              <a:gd name="adj2" fmla="val 45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Mình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từng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ước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mơ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trở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bác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sĩ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08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6" y="1217638"/>
            <a:ext cx="4021886" cy="4806644"/>
          </a:xfrm>
        </p:spPr>
      </p:pic>
      <p:sp>
        <p:nvSpPr>
          <p:cNvPr id="5" name="Oval 4"/>
          <p:cNvSpPr/>
          <p:nvPr/>
        </p:nvSpPr>
        <p:spPr>
          <a:xfrm>
            <a:off x="5123329" y="1217638"/>
            <a:ext cx="6234953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Trở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kĩ</a:t>
            </a:r>
            <a:r>
              <a:rPr lang="en-US" sz="4000" dirty="0" smtClean="0"/>
              <a:t> </a:t>
            </a:r>
            <a:r>
              <a:rPr lang="en-US" sz="4000" dirty="0" err="1" smtClean="0"/>
              <a:t>sư</a:t>
            </a:r>
            <a:r>
              <a:rPr lang="en-US" sz="4000" dirty="0" smtClean="0"/>
              <a:t> </a:t>
            </a:r>
            <a:r>
              <a:rPr lang="en-US" sz="4000" dirty="0" err="1" smtClean="0"/>
              <a:t>xây</a:t>
            </a:r>
            <a:r>
              <a:rPr lang="en-US" sz="4000" dirty="0" smtClean="0"/>
              <a:t> </a:t>
            </a:r>
            <a:r>
              <a:rPr lang="en-US" sz="4000" dirty="0" err="1" smtClean="0"/>
              <a:t>dựng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58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69"/>
    </mc:Choice>
    <mc:Fallback xmlns="">
      <p:transition spd="slow" advTm="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437</Words>
  <Application>Microsoft Office PowerPoint</Application>
  <PresentationFormat>Widescreen</PresentationFormat>
  <Paragraphs>39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NHÓM 8 XIN KÍNH CHÀO CÔ VÀ CÁC BẠN</vt:lpstr>
      <vt:lpstr>Chủ Đề </vt:lpstr>
      <vt:lpstr>Các Thành Viên Trong Nhóm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 tran</dc:creator>
  <cp:lastModifiedBy>quy tran</cp:lastModifiedBy>
  <cp:revision>46</cp:revision>
  <dcterms:created xsi:type="dcterms:W3CDTF">2017-11-27T13:20:27Z</dcterms:created>
  <dcterms:modified xsi:type="dcterms:W3CDTF">2017-12-01T12:49:19Z</dcterms:modified>
</cp:coreProperties>
</file>