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867" y="504079"/>
            <a:ext cx="8825658" cy="17232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MẠNG MÁY TÍNH CHO TRƯỜNG 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744" y="3799266"/>
            <a:ext cx="8825658" cy="21250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2678807"/>
            <a:ext cx="11307650" cy="4179194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vi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in.</a:t>
            </a: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0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2616378"/>
            <a:ext cx="11269015" cy="3938967"/>
          </a:xfrm>
        </p:spPr>
        <p:txBody>
          <a:bodyPr>
            <a:normAutofit/>
          </a:bodyPr>
          <a:lstStyle/>
          <a:p>
            <a:r>
              <a:rPr lang="en-US" sz="2000" dirty="0" err="1"/>
              <a:t>Phòng</a:t>
            </a:r>
            <a:r>
              <a:rPr lang="en-US" sz="2000" dirty="0"/>
              <a:t> 1 (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trưởng</a:t>
            </a:r>
            <a:r>
              <a:rPr lang="en-US" sz="2000" dirty="0"/>
              <a:t>):</a:t>
            </a:r>
            <a:r>
              <a:rPr lang="en-US" sz="2000" dirty="0" err="1"/>
              <a:t>rộng</a:t>
            </a:r>
            <a:r>
              <a:rPr lang="en-US" sz="2000" dirty="0"/>
              <a:t> 30m2 , </a:t>
            </a:r>
            <a:r>
              <a:rPr lang="en-US" sz="2000" dirty="0" err="1"/>
              <a:t>đặt</a:t>
            </a:r>
            <a:r>
              <a:rPr lang="en-US" sz="2000" dirty="0"/>
              <a:t> 1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gần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giáo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Phòng</a:t>
            </a:r>
            <a:r>
              <a:rPr lang="en-US" sz="2000" dirty="0" smtClean="0"/>
              <a:t> </a:t>
            </a:r>
            <a:r>
              <a:rPr lang="en-US" sz="2000" dirty="0"/>
              <a:t>2 (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): </a:t>
            </a:r>
            <a:r>
              <a:rPr lang="en-US" sz="2000" dirty="0" err="1"/>
              <a:t>rộng</a:t>
            </a:r>
            <a:r>
              <a:rPr lang="en-US" sz="2000" dirty="0"/>
              <a:t> 45m2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,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dạy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…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Phòng</a:t>
            </a:r>
            <a:r>
              <a:rPr lang="en-US" sz="2000" dirty="0" smtClean="0"/>
              <a:t> </a:t>
            </a:r>
            <a:r>
              <a:rPr lang="en-US" sz="2000" dirty="0"/>
              <a:t>3 (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): </a:t>
            </a:r>
            <a:r>
              <a:rPr lang="en-US" sz="2000" dirty="0" err="1"/>
              <a:t>rộng</a:t>
            </a:r>
            <a:r>
              <a:rPr lang="en-US" sz="2000" dirty="0"/>
              <a:t> 30m2, </a:t>
            </a:r>
            <a:r>
              <a:rPr lang="en-US" sz="2000" dirty="0" err="1"/>
              <a:t>đặt</a:t>
            </a:r>
            <a:r>
              <a:rPr lang="en-US" sz="2000" dirty="0"/>
              <a:t> 1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giáo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,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</a:t>
            </a:r>
            <a:r>
              <a:rPr lang="en-US" sz="2000" dirty="0" err="1"/>
              <a:t>trú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Phòng</a:t>
            </a:r>
            <a:r>
              <a:rPr lang="en-US" sz="2000" dirty="0" smtClean="0"/>
              <a:t> </a:t>
            </a:r>
            <a:r>
              <a:rPr lang="en-US" sz="2000" dirty="0"/>
              <a:t>4 (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ban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kí</a:t>
            </a:r>
            <a:r>
              <a:rPr lang="en-US" sz="2000" dirty="0"/>
              <a:t> </a:t>
            </a:r>
            <a:r>
              <a:rPr lang="en-US" sz="2000" dirty="0" err="1"/>
              <a:t>tuc</a:t>
            </a:r>
            <a:r>
              <a:rPr lang="en-US" sz="2000" dirty="0"/>
              <a:t> </a:t>
            </a:r>
            <a:r>
              <a:rPr lang="en-US" sz="2000" dirty="0" err="1"/>
              <a:t>xá</a:t>
            </a:r>
            <a:r>
              <a:rPr lang="en-US" sz="2000" dirty="0"/>
              <a:t>): </a:t>
            </a:r>
            <a:r>
              <a:rPr lang="en-US" sz="2000" dirty="0" err="1"/>
              <a:t>rộng</a:t>
            </a:r>
            <a:r>
              <a:rPr lang="en-US" sz="2000" dirty="0"/>
              <a:t> 25m2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Kí</a:t>
            </a:r>
            <a:r>
              <a:rPr lang="en-US" sz="2000" dirty="0"/>
              <a:t> </a:t>
            </a:r>
            <a:r>
              <a:rPr lang="en-US" sz="2000" dirty="0" err="1"/>
              <a:t>túc</a:t>
            </a:r>
            <a:r>
              <a:rPr lang="en-US" sz="2000" dirty="0"/>
              <a:t> </a:t>
            </a:r>
            <a:r>
              <a:rPr lang="en-US" sz="2000" dirty="0" err="1"/>
              <a:t>xá</a:t>
            </a:r>
            <a:r>
              <a:rPr lang="en-US" sz="2000" dirty="0"/>
              <a:t>. </a:t>
            </a:r>
          </a:p>
          <a:p>
            <a:r>
              <a:rPr lang="en-US" sz="2000" dirty="0" err="1" smtClean="0"/>
              <a:t>Phòng</a:t>
            </a:r>
            <a:r>
              <a:rPr lang="en-US" sz="2000" dirty="0" smtClean="0"/>
              <a:t> </a:t>
            </a:r>
            <a:r>
              <a:rPr lang="en-US" sz="2000" dirty="0"/>
              <a:t>5 (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phó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trưởng</a:t>
            </a:r>
            <a:r>
              <a:rPr lang="en-US" sz="2000" dirty="0"/>
              <a:t>): </a:t>
            </a:r>
            <a:r>
              <a:rPr lang="en-US" sz="2000" dirty="0" err="1"/>
              <a:t>rộng</a:t>
            </a:r>
            <a:r>
              <a:rPr lang="en-US" sz="2000" dirty="0"/>
              <a:t> 30m2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vệ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, </a:t>
            </a:r>
            <a:r>
              <a:rPr lang="en-US" sz="2000" dirty="0" err="1"/>
              <a:t>lao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2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2603500"/>
            <a:ext cx="11384923" cy="4254500"/>
          </a:xfrm>
        </p:spPr>
        <p:txBody>
          <a:bodyPr>
            <a:normAutofit/>
          </a:bodyPr>
          <a:lstStyle/>
          <a:p>
            <a:r>
              <a:rPr lang="en-US" sz="2000" dirty="0" err="1"/>
              <a:t>Dãy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B </a:t>
            </a:r>
            <a:r>
              <a:rPr lang="en-US" sz="2000" dirty="0" err="1"/>
              <a:t>có</a:t>
            </a:r>
            <a:r>
              <a:rPr lang="en-US" sz="2000" dirty="0"/>
              <a:t> 10 </a:t>
            </a:r>
            <a:r>
              <a:rPr lang="en-US" sz="2000" dirty="0" err="1"/>
              <a:t>phòng</a:t>
            </a:r>
            <a:r>
              <a:rPr lang="en-US" sz="2000" dirty="0"/>
              <a:t>: 6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,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.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giáo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chiêc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dạy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video.</a:t>
            </a:r>
          </a:p>
          <a:p>
            <a:r>
              <a:rPr lang="en-US" sz="2000" dirty="0" err="1"/>
              <a:t>Dãy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C </a:t>
            </a:r>
            <a:r>
              <a:rPr lang="en-US" sz="2000" dirty="0" err="1"/>
              <a:t>có</a:t>
            </a:r>
            <a:r>
              <a:rPr lang="en-US" sz="2000" dirty="0"/>
              <a:t> 9 </a:t>
            </a:r>
            <a:r>
              <a:rPr lang="en-US" sz="2000" dirty="0" err="1"/>
              <a:t>phòng</a:t>
            </a:r>
            <a:r>
              <a:rPr lang="en-US" sz="2000" dirty="0"/>
              <a:t>: 6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,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,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1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 tin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: </a:t>
            </a:r>
            <a:r>
              <a:rPr lang="en-US" sz="2000" dirty="0" err="1"/>
              <a:t>Server,tủ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940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601532"/>
            <a:ext cx="11616744" cy="3915178"/>
          </a:xfrm>
        </p:spPr>
      </p:pic>
    </p:spTree>
    <p:extLst>
      <p:ext uri="{BB962C8B-B14F-4D97-AF65-F5344CB8AC3E}">
        <p14:creationId xmlns:p14="http://schemas.microsoft.com/office/powerpoint/2010/main" val="22361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2603499"/>
            <a:ext cx="11050072" cy="4054877"/>
          </a:xfrm>
        </p:spPr>
      </p:pic>
    </p:spTree>
    <p:extLst>
      <p:ext uri="{BB962C8B-B14F-4D97-AF65-F5344CB8AC3E}">
        <p14:creationId xmlns:p14="http://schemas.microsoft.com/office/powerpoint/2010/main" val="31819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373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 Boardroom</vt:lpstr>
      <vt:lpstr>XÂY DỰNG MẠNG MÁY TÍNH CHO TRƯỜNG HỌC</vt:lpstr>
      <vt:lpstr>Nhu cầu của nhà trường</vt:lpstr>
      <vt:lpstr>Phương án thuyết kế</vt:lpstr>
      <vt:lpstr>Phương án thiết kế</vt:lpstr>
      <vt:lpstr>Bảng vật liệu</vt:lpstr>
      <vt:lpstr>Sơ đồ mạng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MẠNG MÁY TÍNH CHO TRƯỜNG HỌC</dc:title>
  <dc:creator>quy tran</dc:creator>
  <cp:lastModifiedBy>quy tran</cp:lastModifiedBy>
  <cp:revision>6</cp:revision>
  <dcterms:created xsi:type="dcterms:W3CDTF">2017-11-10T01:28:20Z</dcterms:created>
  <dcterms:modified xsi:type="dcterms:W3CDTF">2017-11-17T04:58:06Z</dcterms:modified>
</cp:coreProperties>
</file>