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
  </p:handoutMasterIdLst>
  <p:sldIdLst>
    <p:sldId id="256" r:id="rId3"/>
    <p:sldId id="262" r:id="rId5"/>
    <p:sldId id="267" r:id="rId6"/>
    <p:sldId id="265" r:id="rId7"/>
    <p:sldId id="257" r:id="rId8"/>
    <p:sldId id="259"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9355"/>
    <a:srgbClr val="FFFF00"/>
    <a:srgbClr val="4A45A9"/>
    <a:srgbClr val="61C464"/>
    <a:srgbClr val="83D97F"/>
    <a:srgbClr val="D74E56"/>
    <a:srgbClr val="4BBC4F"/>
    <a:srgbClr val="B3F3AB"/>
    <a:srgbClr val="F69A94"/>
    <a:srgbClr val="333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snapToGrid="0">
      <p:cViewPr varScale="1">
        <p:scale>
          <a:sx n="110" d="100"/>
          <a:sy n="110" d="100"/>
        </p:scale>
        <p:origin x="576"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61A3E-AC6E-4B60-95A4-C1B3371851F9}"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90A3E0-14E8-4BE6-85AB-5C5385A62A44}"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34F6E-DEEE-400C-92A1-19923C75B907}"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3A1E1-D89E-4D9F-ACC7-724568FAD569}"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8D23A1E1-D89E-4D9F-ACC7-724568FAD569}" type="slidenum">
              <a:rPr kumimoji="1" lang="ja-JP" altLang="en-US" smtClean="0"/>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760FBDFE-C587-4B4C-A407-44438C67B59E}" type="datetimeFigureOut">
              <a:rPr lang="en-US" smtClean="0"/>
            </a:fld>
            <a:endParaRPr lang="en-US"/>
          </a:p>
        </p:txBody>
      </p:sp>
      <p:sp>
        <p:nvSpPr>
          <p:cNvPr id="4" name="フッター プレースホルダー 3"/>
          <p:cNvSpPr>
            <a:spLocks noGrp="1"/>
          </p:cNvSpPr>
          <p:nvPr>
            <p:ph type="ftr" sz="quarter" idx="11"/>
          </p:nvPr>
        </p:nvSpPr>
        <p:spPr/>
        <p:txBody>
          <a:bodyPr/>
          <a:lstStyle/>
          <a:p>
            <a:r>
              <a:rPr lang="en-US"/>
              <a:t>フッター</a:t>
            </a:r>
            <a:endParaRPr lang="en-US"/>
          </a:p>
        </p:txBody>
      </p:sp>
      <p:sp>
        <p:nvSpPr>
          <p:cNvPr id="5" name="スライド番号プレースホルダー 4"/>
          <p:cNvSpPr>
            <a:spLocks noGrp="1"/>
          </p:cNvSpPr>
          <p:nvPr>
            <p:ph type="sldNum" sz="quarter" idx="12"/>
          </p:nvPr>
        </p:nvSpPr>
        <p:spPr/>
        <p:txBody>
          <a:bodyPr/>
          <a:lstStyle/>
          <a:p>
            <a:fld id="{49AE70B2-8BF9-45C0-BB95-33D1B9D3A854}" type="slidenum">
              <a:rPr lang="en-US" smtClean="0"/>
            </a:fld>
            <a:endParaRPr lang="en-US"/>
          </a:p>
        </p:txBody>
      </p:sp>
      <p:sp>
        <p:nvSpPr>
          <p:cNvPr id="7" name="コンテンツ プレースホルダー 6"/>
          <p:cNvSpPr>
            <a:spLocks noGrp="1"/>
          </p:cNvSpPr>
          <p:nvPr>
            <p:ph sz="quarter" idx="13"/>
          </p:nvPr>
        </p:nvSpPr>
        <p:spPr>
          <a:xfrm>
            <a:off x="838200" y="551543"/>
            <a:ext cx="10515600" cy="5558971"/>
          </a:xfrm>
        </p:spPr>
        <p:txBody>
          <a:bodyPr/>
          <a:lstStyle/>
          <a:p>
            <a:pPr lvl="0"/>
            <a:r>
              <a:rPr kumimoji="1" lang="ja-JP" altLang="en-US" dirty="0"/>
              <a:t>マスター テキストの書式設定</a:t>
            </a:r>
            <a:endParaRPr kumimoji="1" lang="ja-JP" altLang="en-US" dirty="0"/>
          </a:p>
          <a:p>
            <a:pPr lvl="1"/>
            <a:r>
              <a:rPr kumimoji="1" lang="ja-JP" altLang="en-US" dirty="0"/>
              <a:t>第 </a:t>
            </a:r>
            <a:r>
              <a:rPr kumimoji="1" lang="en-US" altLang="ja-JP" dirty="0"/>
              <a:t>2 </a:t>
            </a:r>
            <a:r>
              <a:rPr kumimoji="1" lang="ja-JP" altLang="en-US" dirty="0"/>
              <a:t>レベル</a:t>
            </a:r>
            <a:endParaRPr kumimoji="1" lang="ja-JP" altLang="en-US" dirty="0"/>
          </a:p>
          <a:p>
            <a:pPr lvl="2"/>
            <a:r>
              <a:rPr kumimoji="1" lang="ja-JP" altLang="en-US" dirty="0"/>
              <a:t>第 </a:t>
            </a:r>
            <a:r>
              <a:rPr kumimoji="1" lang="en-US" altLang="ja-JP" dirty="0"/>
              <a:t>3 </a:t>
            </a:r>
            <a:r>
              <a:rPr kumimoji="1" lang="ja-JP" altLang="en-US" dirty="0"/>
              <a:t>レベル</a:t>
            </a:r>
            <a:endParaRPr kumimoji="1" lang="ja-JP" altLang="en-US" dirty="0"/>
          </a:p>
          <a:p>
            <a:pPr lvl="3"/>
            <a:r>
              <a:rPr kumimoji="1" lang="ja-JP" altLang="en-US" dirty="0"/>
              <a:t>第 </a:t>
            </a:r>
            <a:r>
              <a:rPr kumimoji="1" lang="en-US" altLang="ja-JP" dirty="0"/>
              <a:t>4 </a:t>
            </a:r>
            <a:r>
              <a:rPr kumimoji="1" lang="ja-JP" altLang="en-US" dirty="0"/>
              <a:t>レベル</a:t>
            </a:r>
            <a:endParaRPr kumimoji="1" lang="ja-JP" altLang="en-US" dirty="0"/>
          </a:p>
          <a:p>
            <a:pPr lvl="4"/>
            <a:r>
              <a:rPr kumimoji="1" lang="ja-JP" altLang="en-US" dirty="0"/>
              <a:t>第 </a:t>
            </a:r>
            <a:r>
              <a:rPr kumimoji="1" lang="en-US" altLang="ja-JP" dirty="0"/>
              <a:t>5 </a:t>
            </a:r>
            <a:r>
              <a:rPr kumimoji="1" lang="ja-JP" altLang="en-US" dirty="0"/>
              <a:t>レベル</a:t>
            </a:r>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5" name="日付プレースホルダー 4"/>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endParaRPr kumimoji="1" lang="ja-JP" altLang="en-US"/>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endParaRPr kumimoji="1" lang="ja-JP" altLang="en-US"/>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7" name="日付プレースホルダー 6"/>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endParaRPr kumimoji="1" lang="ja-JP" altLang="en-US"/>
          </a:p>
        </p:txBody>
      </p:sp>
      <p:sp>
        <p:nvSpPr>
          <p:cNvPr id="5" name="日付プレースホルダー 4"/>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orient="vert"/>
          </p:nvPr>
        </p:nvSpPr>
        <p:spPr>
          <a:xfrm>
            <a:off x="9824484" y="365125"/>
            <a:ext cx="1529316" cy="5811838"/>
          </a:xfrm>
        </p:spPr>
        <p:txBody>
          <a:bodyPr vert="eaVert">
            <a:normAutofit/>
          </a:bodyPr>
          <a:lstStyle>
            <a:lvl1pPr>
              <a:defRPr sz="4400"/>
            </a:lvl1pPr>
          </a:lstStyle>
          <a:p>
            <a:r>
              <a:rPr lang="ja-JP"/>
              <a:t>マスター タイトルの書式設定</a:t>
            </a:r>
            <a:endParaRPr lang="ja-JP"/>
          </a:p>
        </p:txBody>
      </p:sp>
      <p:sp>
        <p:nvSpPr>
          <p:cNvPr id="3" name="縦書きテキスト プレースホルダー 2"/>
          <p:cNvSpPr>
            <a:spLocks noGrp="1"/>
          </p:cNvSpPr>
          <p:nvPr>
            <p:ph type="body" orient="vert" idx="1"/>
          </p:nvPr>
        </p:nvSpPr>
        <p:spPr>
          <a:xfrm>
            <a:off x="838200" y="365125"/>
            <a:ext cx="8879958" cy="5811838"/>
          </a:xfrm>
        </p:spPr>
        <p:txBody>
          <a:bodyPr vert="eaVert"/>
          <a:lstStyle>
            <a:lvl1pPr marL="228600" indent="-228600">
              <a:defRPr kumimoji="1" lang="ja-JP" altLang="en-US" sz="2800" kern="1200" dirty="0" smtClean="0">
                <a:solidFill>
                  <a:schemeClr val="tx1"/>
                </a:solidFill>
                <a:latin typeface="+mn-lt"/>
                <a:ea typeface="+mn-ea"/>
                <a:cs typeface="+mn-cs"/>
              </a:defRPr>
            </a:lvl1pPr>
            <a:lvl2pPr marL="685800" indent="-228600">
              <a:defRPr kumimoji="1" lang="ja-JP" altLang="en-US" sz="2400" kern="1200" dirty="0" smtClean="0">
                <a:solidFill>
                  <a:schemeClr val="tx1"/>
                </a:solidFill>
                <a:latin typeface="+mn-lt"/>
                <a:ea typeface="+mn-ea"/>
                <a:cs typeface="+mn-cs"/>
              </a:defRPr>
            </a:lvl2pPr>
            <a:lvl3pPr marL="1143000" indent="-228600">
              <a:defRPr kumimoji="1" lang="ja-JP" altLang="en-US" sz="2000" kern="1200" dirty="0" smtClean="0">
                <a:solidFill>
                  <a:schemeClr val="tx1"/>
                </a:solidFill>
                <a:latin typeface="+mn-lt"/>
                <a:ea typeface="+mn-ea"/>
                <a:cs typeface="+mn-cs"/>
              </a:defRPr>
            </a:lvl3pPr>
            <a:lvl4pPr marL="1600200" indent="-228600">
              <a:defRPr kumimoji="1" lang="ja-JP" altLang="en-US" sz="1800" kern="1200" dirty="0" smtClean="0">
                <a:solidFill>
                  <a:schemeClr val="tx1"/>
                </a:solidFill>
                <a:latin typeface="+mn-lt"/>
                <a:ea typeface="+mn-ea"/>
                <a:cs typeface="+mn-cs"/>
              </a:defRPr>
            </a:lvl4pPr>
            <a:lvl5pPr marL="2057400" indent="-228600">
              <a:defRPr kumimoji="1" lang="ja-JP" altLang="en-US" sz="1800" kern="1200" dirty="0">
                <a:solidFill>
                  <a:schemeClr val="tx1"/>
                </a:solidFill>
                <a:latin typeface="+mn-lt"/>
                <a:ea typeface="+mn-ea"/>
                <a:cs typeface="+mn-cs"/>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kumimoji="1" lang="ja-JP" altLang="en-US" dirty="0"/>
              <a:t>マスター テキストの書式設定</a:t>
            </a:r>
            <a:endParaRPr kumimoji="1" lang="ja-JP" altLang="en-US" dirty="0"/>
          </a:p>
          <a:p>
            <a:pPr marL="685800" lvl="1" indent="-228600" algn="l" defTabSz="914400" rtl="0" eaLnBrk="1" latinLnBrk="0" hangingPunct="1">
              <a:lnSpc>
                <a:spcPct val="90000"/>
              </a:lnSpc>
              <a:spcBef>
                <a:spcPts val="500"/>
              </a:spcBef>
              <a:buFont typeface="Arial" panose="020B0604020202020204" pitchFamily="34" charset="0"/>
              <a:buChar char="•"/>
            </a:pPr>
            <a:r>
              <a:rPr kumimoji="1" lang="ja-JP" altLang="en-US" dirty="0"/>
              <a:t>第 2 レベル</a:t>
            </a:r>
            <a:endParaRPr kumimoji="1" lang="ja-JP" altLang="en-US" dirty="0"/>
          </a:p>
          <a:p>
            <a:pPr marL="1143000" lvl="2" indent="-228600" algn="l" defTabSz="914400" rtl="0" eaLnBrk="1" latinLnBrk="0" hangingPunct="1">
              <a:lnSpc>
                <a:spcPct val="90000"/>
              </a:lnSpc>
              <a:spcBef>
                <a:spcPts val="500"/>
              </a:spcBef>
              <a:buFont typeface="Arial" panose="020B0604020202020204" pitchFamily="34" charset="0"/>
              <a:buChar char="•"/>
            </a:pPr>
            <a:r>
              <a:rPr kumimoji="1" lang="ja-JP" altLang="en-US" dirty="0"/>
              <a:t>第 </a:t>
            </a:r>
            <a:r>
              <a:rPr kumimoji="1" lang="en-US" altLang="ja-JP" dirty="0"/>
              <a:t>3 </a:t>
            </a:r>
            <a:r>
              <a:rPr kumimoji="1" lang="ja-JP" altLang="en-US" dirty="0"/>
              <a:t>レベル</a:t>
            </a:r>
            <a:endParaRPr kumimoji="1" lang="ja-JP" altLang="en-US" dirty="0"/>
          </a:p>
          <a:p>
            <a:pPr marL="1600200" lvl="3" indent="-228600" algn="l" defTabSz="914400" rtl="0" eaLnBrk="1" latinLnBrk="0" hangingPunct="1">
              <a:lnSpc>
                <a:spcPct val="90000"/>
              </a:lnSpc>
              <a:spcBef>
                <a:spcPts val="500"/>
              </a:spcBef>
              <a:buFont typeface="Arial" panose="020B0604020202020204" pitchFamily="34" charset="0"/>
              <a:buChar char="•"/>
            </a:pPr>
            <a:r>
              <a:rPr kumimoji="1" lang="ja-JP" altLang="en-US" dirty="0"/>
              <a:t>第 </a:t>
            </a:r>
            <a:r>
              <a:rPr kumimoji="1" lang="en-US" altLang="ja-JP" dirty="0"/>
              <a:t>4 </a:t>
            </a:r>
            <a:r>
              <a:rPr kumimoji="1" lang="ja-JP" altLang="en-US" dirty="0"/>
              <a:t>レベル</a:t>
            </a:r>
            <a:endParaRPr kumimoji="1" lang="ja-JP" altLang="en-US" dirty="0"/>
          </a:p>
          <a:p>
            <a:pPr marL="2057400" lvl="4" indent="-228600" algn="l" defTabSz="914400" rtl="0" eaLnBrk="1" latinLnBrk="0" hangingPunct="1">
              <a:lnSpc>
                <a:spcPct val="90000"/>
              </a:lnSpc>
              <a:spcBef>
                <a:spcPts val="500"/>
              </a:spcBef>
              <a:buFont typeface="Arial" panose="020B0604020202020204" pitchFamily="34" charset="0"/>
              <a:buChar char="•"/>
            </a:pPr>
            <a:r>
              <a:rPr kumimoji="1" lang="ja-JP" altLang="en-US" dirty="0"/>
              <a:t>第 </a:t>
            </a:r>
            <a:r>
              <a:rPr kumimoji="1" lang="en-US" altLang="ja-JP" dirty="0"/>
              <a:t>5 </a:t>
            </a:r>
            <a:r>
              <a:rPr kumimoji="1" lang="ja-JP" altLang="en-US" dirty="0"/>
              <a:t>レベル</a:t>
            </a:r>
            <a:endParaRPr kumimoji="1" lang="ja-JP" altLang="en-US" dirty="0"/>
          </a:p>
        </p:txBody>
      </p:sp>
      <p:sp>
        <p:nvSpPr>
          <p:cNvPr id="4" name="Date Placeholder 3"/>
          <p:cNvSpPr>
            <a:spLocks noGrp="1"/>
          </p:cNvSpPr>
          <p:nvPr>
            <p:ph type="dt" sz="half" idx="10"/>
          </p:nvPr>
        </p:nvSpPr>
        <p:spPr/>
        <p:txBody>
          <a:bodyPr/>
          <a:lstStyle/>
          <a:p>
            <a:fld id="{760FBDFE-C587-4B4C-A407-44438C67B59E}" type="datetimeFigureOut">
              <a:rPr lang="en-US" altLang="ja-JP" smtClean="0"/>
            </a:fld>
            <a:endParaRPr lang="ja-JP"/>
          </a:p>
        </p:txBody>
      </p:sp>
      <p:sp>
        <p:nvSpPr>
          <p:cNvPr id="5" name="Footer Placeholder 4"/>
          <p:cNvSpPr>
            <a:spLocks noGrp="1"/>
          </p:cNvSpPr>
          <p:nvPr>
            <p:ph type="ftr" sz="quarter" idx="11"/>
          </p:nvPr>
        </p:nvSpPr>
        <p:spPr/>
        <p:txBody>
          <a:bodyPr/>
          <a:lstStyle/>
          <a:p>
            <a:endParaRPr lang="ja-JP"/>
          </a:p>
        </p:txBody>
      </p:sp>
      <p:sp>
        <p:nvSpPr>
          <p:cNvPr id="6" name="Slide Number Placeholder 5"/>
          <p:cNvSpPr>
            <a:spLocks noGrp="1"/>
          </p:cNvSpPr>
          <p:nvPr>
            <p:ph type="sldNum" sz="quarter" idx="12"/>
          </p:nvPr>
        </p:nvSpPr>
        <p:spPr/>
        <p:txBody>
          <a:bodyPr/>
          <a:lstStyle/>
          <a:p>
            <a:fld id="{49AE70B2-8BF9-45C0-BB95-33D1B9D3A854}" type="slidenum">
              <a:rPr lang="en-US" altLang="ja-JP" smtClean="0"/>
            </a:fld>
            <a:endParaRPr lang="ja-JP"/>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61B85B-3F11-4807-BF0A-089ABAB91E6D}"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5035" y="608330"/>
            <a:ext cx="10199370" cy="1199515"/>
          </a:xfrm>
        </p:spPr>
        <p:txBody>
          <a:bodyPr>
            <a:normAutofit fontScale="90000"/>
          </a:bodyPr>
          <a:lstStyle/>
          <a:p>
            <a:r>
              <a:rPr kumimoji="1" lang="ja-JP" altLang="en-US" dirty="0">
                <a:solidFill>
                  <a:srgbClr val="FF0000"/>
                </a:solidFill>
                <a:latin typeface="なぎの" charset="-120"/>
                <a:ea typeface="なぎの" charset="-120"/>
              </a:rPr>
              <a:t>🍅</a:t>
            </a:r>
            <a:r>
              <a:rPr kumimoji="1" lang="ja-JP" altLang="en-US" dirty="0">
                <a:solidFill>
                  <a:schemeClr val="tx2">
                    <a:lumMod val="75000"/>
                  </a:schemeClr>
                </a:solidFill>
                <a:latin typeface="なぎの" charset="-120"/>
                <a:ea typeface="なぎの" charset="-120"/>
              </a:rPr>
              <a:t>くんのひきこもり脱出ゲーム</a:t>
            </a:r>
            <a:endParaRPr kumimoji="1" lang="ja-JP" altLang="en-US" dirty="0">
              <a:solidFill>
                <a:schemeClr val="tx2">
                  <a:lumMod val="75000"/>
                </a:schemeClr>
              </a:solidFill>
              <a:latin typeface="なぎの" charset="-120"/>
              <a:ea typeface="なぎの" charset="-120"/>
            </a:endParaRPr>
          </a:p>
        </p:txBody>
      </p:sp>
      <p:sp>
        <p:nvSpPr>
          <p:cNvPr id="5" name="テキストボックス 4"/>
          <p:cNvSpPr txBox="1"/>
          <p:nvPr/>
        </p:nvSpPr>
        <p:spPr>
          <a:xfrm>
            <a:off x="915035" y="2398395"/>
            <a:ext cx="9752965" cy="1568450"/>
          </a:xfrm>
          <a:prstGeom prst="rect">
            <a:avLst/>
          </a:prstGeom>
          <a:noFill/>
        </p:spPr>
        <p:txBody>
          <a:bodyPr wrap="square" rtlCol="0">
            <a:spAutoFit/>
          </a:bodyPr>
          <a:lstStyle/>
          <a:p>
            <a:pPr algn="l"/>
            <a:r>
              <a:rPr lang="ja-JP" altLang="en-US" sz="3200" dirty="0">
                <a:solidFill>
                  <a:schemeClr val="accent6"/>
                </a:solidFill>
                <a:latin typeface="なぎの" charset="-120"/>
                <a:ea typeface="なぎの" charset="-120"/>
                <a:cs typeface="なぎの" charset="-120"/>
              </a:rPr>
              <a:t>ジャンル</a:t>
            </a:r>
            <a:r>
              <a:rPr lang="en-US" altLang="ja-JP" sz="3200" dirty="0">
                <a:latin typeface="なぎの" charset="-120"/>
                <a:ea typeface="なぎの" charset="-120"/>
                <a:cs typeface="なぎの" charset="-120"/>
              </a:rPr>
              <a:t>		</a:t>
            </a:r>
            <a:r>
              <a:rPr lang="en-US" altLang="ja-JP" sz="3200" dirty="0">
                <a:solidFill>
                  <a:schemeClr val="tx2">
                    <a:lumMod val="75000"/>
                  </a:schemeClr>
                </a:solidFill>
                <a:latin typeface="なぎの" charset="-120"/>
                <a:ea typeface="なぎの" charset="-120"/>
                <a:cs typeface="なぎの" charset="-120"/>
              </a:rPr>
              <a:t>2D</a:t>
            </a:r>
            <a:r>
              <a:rPr lang="ja-JP" altLang="en-US" sz="3200" dirty="0">
                <a:solidFill>
                  <a:schemeClr val="tx2">
                    <a:lumMod val="75000"/>
                  </a:schemeClr>
                </a:solidFill>
                <a:latin typeface="なぎの" charset="-120"/>
                <a:ea typeface="なぎの" charset="-120"/>
                <a:cs typeface="なぎの" charset="-120"/>
              </a:rPr>
              <a:t>横スクロールアクション</a:t>
            </a:r>
            <a:endParaRPr lang="ja-JP" altLang="en-US" sz="3200" dirty="0">
              <a:solidFill>
                <a:schemeClr val="tx2">
                  <a:lumMod val="75000"/>
                </a:schemeClr>
              </a:solidFill>
              <a:latin typeface="なぎの" charset="-120"/>
              <a:ea typeface="なぎの" charset="-120"/>
              <a:cs typeface="なぎの" charset="-120"/>
            </a:endParaRPr>
          </a:p>
          <a:p>
            <a:pPr algn="l"/>
            <a:r>
              <a:rPr lang="ja-JP" altLang="en-US" sz="3200" dirty="0">
                <a:solidFill>
                  <a:srgbClr val="7030A0"/>
                </a:solidFill>
                <a:latin typeface="なぎの" charset="-120"/>
                <a:ea typeface="なぎの" charset="-120"/>
                <a:cs typeface="なぎの" charset="-120"/>
              </a:rPr>
              <a:t>コンセプト</a:t>
            </a:r>
            <a:r>
              <a:rPr lang="en-US" altLang="ja-JP" sz="3200" dirty="0">
                <a:latin typeface="なぎの" charset="-120"/>
                <a:ea typeface="なぎの" charset="-120"/>
                <a:cs typeface="なぎの" charset="-120"/>
              </a:rPr>
              <a:t>	</a:t>
            </a:r>
            <a:r>
              <a:rPr lang="ja-JP" altLang="en-US" sz="3200" dirty="0">
                <a:solidFill>
                  <a:srgbClr val="333F50"/>
                </a:solidFill>
                <a:latin typeface="なぎの" charset="-120"/>
                <a:ea typeface="なぎの" charset="-120"/>
                <a:cs typeface="なぎの" charset="-120"/>
              </a:rPr>
              <a:t>高難易度アスレチック</a:t>
            </a:r>
            <a:endParaRPr lang="ja-JP" altLang="en-US" sz="3200" dirty="0">
              <a:solidFill>
                <a:srgbClr val="333F50"/>
              </a:solidFill>
              <a:latin typeface="なぎの" charset="-120"/>
              <a:ea typeface="なぎの" charset="-120"/>
              <a:cs typeface="なぎの" charset="-120"/>
            </a:endParaRPr>
          </a:p>
          <a:p>
            <a:pPr algn="l"/>
            <a:r>
              <a:rPr lang="ja-JP" altLang="en-US" sz="3200" dirty="0">
                <a:solidFill>
                  <a:schemeClr val="accent5"/>
                </a:solidFill>
                <a:latin typeface="なぎの" charset="-120"/>
                <a:ea typeface="なぎの" charset="-120"/>
                <a:cs typeface="なぎの" charset="-120"/>
                <a:sym typeface="+mn-ea"/>
              </a:rPr>
              <a:t>ターゲット</a:t>
            </a:r>
            <a:r>
              <a:rPr lang="en-US" altLang="ja-JP" sz="3200" dirty="0">
                <a:latin typeface="なぎの" charset="-120"/>
                <a:ea typeface="なぎの" charset="-120"/>
                <a:cs typeface="なぎの" charset="-120"/>
                <a:sym typeface="+mn-ea"/>
              </a:rPr>
              <a:t>	</a:t>
            </a:r>
            <a:r>
              <a:rPr lang="ja-JP" altLang="en-US" sz="3200" dirty="0">
                <a:solidFill>
                  <a:srgbClr val="333F50"/>
                </a:solidFill>
                <a:latin typeface="なぎの" charset="-120"/>
                <a:ea typeface="なぎの" charset="-120"/>
                <a:cs typeface="なぎの" charset="-120"/>
                <a:sym typeface="+mn-ea"/>
              </a:rPr>
              <a:t>簡単なゲームに飽き飽きしてる人</a:t>
            </a:r>
            <a:endParaRPr lang="ja-JP" altLang="en-US" sz="3200" dirty="0">
              <a:solidFill>
                <a:srgbClr val="333F50"/>
              </a:solidFill>
              <a:latin typeface="なぎの" charset="-120"/>
              <a:ea typeface="なぎの" charset="-120"/>
              <a:cs typeface="なぎの" charset="-120"/>
              <a:sym typeface="+mn-ea"/>
            </a:endParaRPr>
          </a:p>
        </p:txBody>
      </p:sp>
      <p:pic>
        <p:nvPicPr>
          <p:cNvPr id="6" name="図形 5" descr="tomatoman"/>
          <p:cNvPicPr>
            <a:picLocks noChangeAspect="1"/>
          </p:cNvPicPr>
          <p:nvPr/>
        </p:nvPicPr>
        <p:blipFill>
          <a:blip r:embed="rId1"/>
          <a:srcRect b="33173"/>
          <a:stretch>
            <a:fillRect/>
          </a:stretch>
        </p:blipFill>
        <p:spPr>
          <a:xfrm>
            <a:off x="4573270" y="4822825"/>
            <a:ext cx="3045460" cy="2035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タイトル 1"/>
          <p:cNvSpPr>
            <a:spLocks noGrp="1"/>
          </p:cNvSpPr>
          <p:nvPr/>
        </p:nvSpPr>
        <p:spPr>
          <a:xfrm>
            <a:off x="838200" y="295275"/>
            <a:ext cx="10515600" cy="59182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endParaRPr lang="en-US" altLang="ja-JP" sz="4000">
              <a:latin typeface="FOT-Popハッピネス Std EB" panose="02020900000000000000" charset="-128"/>
              <a:ea typeface="FOT-Popハッピネス Std EB" panose="02020900000000000000" charset="-128"/>
            </a:endParaRPr>
          </a:p>
        </p:txBody>
      </p:sp>
      <p:pic>
        <p:nvPicPr>
          <p:cNvPr id="9" name="図形 8" descr="mamaplant"/>
          <p:cNvPicPr>
            <a:picLocks noChangeAspect="1"/>
          </p:cNvPicPr>
          <p:nvPr/>
        </p:nvPicPr>
        <p:blipFill>
          <a:blip r:embed="rId1"/>
          <a:stretch>
            <a:fillRect/>
          </a:stretch>
        </p:blipFill>
        <p:spPr>
          <a:xfrm>
            <a:off x="7987030" y="1673860"/>
            <a:ext cx="4107180" cy="4107180"/>
          </a:xfrm>
          <a:prstGeom prst="rect">
            <a:avLst/>
          </a:prstGeom>
        </p:spPr>
      </p:pic>
      <p:sp>
        <p:nvSpPr>
          <p:cNvPr id="2" name="テキストボックス 1"/>
          <p:cNvSpPr txBox="1"/>
          <p:nvPr/>
        </p:nvSpPr>
        <p:spPr>
          <a:xfrm>
            <a:off x="327025" y="2210435"/>
            <a:ext cx="8382000" cy="2437765"/>
          </a:xfrm>
          <a:prstGeom prst="rect">
            <a:avLst/>
          </a:prstGeom>
          <a:noFill/>
          <a:ln>
            <a:noFill/>
          </a:ln>
        </p:spPr>
        <p:txBody>
          <a:bodyPr wrap="square" rtlCol="0">
            <a:noAutofit/>
          </a:bodyPr>
          <a:lstStyle/>
          <a:p>
            <a:pPr algn="l"/>
            <a:r>
              <a:rPr lang="ja-JP" altLang="en-US" sz="3200" i="0" dirty="0">
                <a:solidFill>
                  <a:schemeClr val="accent5"/>
                </a:solidFill>
                <a:effectLst/>
                <a:highlight>
                  <a:srgbClr val="FFFF00"/>
                </a:highlight>
                <a:latin typeface="なぎの" charset="-120"/>
                <a:ea typeface="なぎの" charset="-120"/>
              </a:rPr>
              <a:t>妨害されながら</a:t>
            </a:r>
            <a:endParaRPr lang="ja-JP" altLang="en-US" sz="3200" i="0" dirty="0">
              <a:solidFill>
                <a:schemeClr val="accent5"/>
              </a:solidFill>
              <a:effectLst/>
              <a:highlight>
                <a:srgbClr val="FFFF00"/>
              </a:highlight>
              <a:latin typeface="なぎの" charset="-120"/>
              <a:ea typeface="なぎの" charset="-120"/>
            </a:endParaRPr>
          </a:p>
          <a:p>
            <a:pPr algn="l">
              <a:lnSpc>
                <a:spcPct val="125000"/>
              </a:lnSpc>
              <a:spcBef>
                <a:spcPts val="0"/>
              </a:spcBef>
              <a:spcAft>
                <a:spcPts val="0"/>
              </a:spcAft>
            </a:pPr>
            <a:r>
              <a:rPr lang="ja-JP" altLang="en-US" sz="3200" i="0" dirty="0">
                <a:solidFill>
                  <a:schemeClr val="accent5"/>
                </a:solidFill>
                <a:effectLst/>
                <a:highlight>
                  <a:srgbClr val="FFFF00"/>
                </a:highlight>
                <a:latin typeface="なぎの" charset="-120"/>
                <a:ea typeface="なぎの" charset="-120"/>
              </a:rPr>
              <a:t>アスレチックのように足場を飛び越えたり</a:t>
            </a:r>
            <a:endParaRPr lang="ja-JP" altLang="en-US" sz="3200" i="0" dirty="0">
              <a:solidFill>
                <a:schemeClr val="accent5"/>
              </a:solidFill>
              <a:effectLst/>
              <a:highlight>
                <a:srgbClr val="FFFF00"/>
              </a:highlight>
              <a:latin typeface="なぎの" charset="-120"/>
              <a:ea typeface="なぎの" charset="-120"/>
            </a:endParaRPr>
          </a:p>
          <a:p>
            <a:pPr algn="l">
              <a:lnSpc>
                <a:spcPct val="125000"/>
              </a:lnSpc>
              <a:spcBef>
                <a:spcPts val="0"/>
              </a:spcBef>
              <a:spcAft>
                <a:spcPts val="0"/>
              </a:spcAft>
            </a:pPr>
            <a:r>
              <a:rPr lang="ja-JP" altLang="en-US" sz="3200" i="0" dirty="0">
                <a:solidFill>
                  <a:schemeClr val="accent5"/>
                </a:solidFill>
                <a:effectLst/>
                <a:highlight>
                  <a:srgbClr val="FFFF00"/>
                </a:highlight>
                <a:latin typeface="なぎの" charset="-120"/>
                <a:ea typeface="なぎの" charset="-120"/>
              </a:rPr>
              <a:t>障害物を乗り越えて</a:t>
            </a:r>
            <a:r>
              <a:rPr lang="ja-JP" altLang="en-US" sz="3200" i="0" dirty="0">
                <a:solidFill>
                  <a:schemeClr val="accent5"/>
                </a:solidFill>
                <a:effectLst/>
                <a:highlight>
                  <a:srgbClr val="FFFF00"/>
                </a:highlight>
                <a:latin typeface="なぎの" charset="-120"/>
                <a:ea typeface="なぎの" charset="-120"/>
              </a:rPr>
              <a:t>ゴールを目指す</a:t>
            </a:r>
            <a:endParaRPr lang="ja-JP" altLang="en-US" sz="3200" i="0" dirty="0">
              <a:solidFill>
                <a:schemeClr val="accent5"/>
              </a:solidFill>
              <a:effectLst/>
              <a:highlight>
                <a:srgbClr val="FFFF00"/>
              </a:highlight>
              <a:latin typeface="なぎの" charset="-120"/>
              <a:ea typeface="なぎの" charset="-120"/>
            </a:endParaRPr>
          </a:p>
        </p:txBody>
      </p:sp>
      <p:sp>
        <p:nvSpPr>
          <p:cNvPr id="8" name="テキストボックス 7"/>
          <p:cNvSpPr txBox="1"/>
          <p:nvPr/>
        </p:nvSpPr>
        <p:spPr>
          <a:xfrm>
            <a:off x="1339850" y="518795"/>
            <a:ext cx="9512300" cy="583565"/>
          </a:xfrm>
          <a:prstGeom prst="rect">
            <a:avLst/>
          </a:prstGeom>
          <a:noFill/>
        </p:spPr>
        <p:txBody>
          <a:bodyPr wrap="square" rtlCol="0">
            <a:spAutoFit/>
          </a:bodyPr>
          <a:p>
            <a:pPr algn="ctr"/>
            <a:r>
              <a:rPr lang="ja-JP" altLang="en-US" sz="3200" dirty="0">
                <a:solidFill>
                  <a:schemeClr val="tx2">
                    <a:lumMod val="75000"/>
                  </a:schemeClr>
                </a:solidFill>
                <a:effectLst/>
                <a:latin typeface="なぎの" charset="-120"/>
                <a:ea typeface="なぎの" charset="-120"/>
                <a:sym typeface="+mn-ea"/>
              </a:rPr>
              <a:t>ゲームシステム</a:t>
            </a:r>
            <a:endParaRPr lang="ja-JP" altLang="en-US" sz="3200" dirty="0">
              <a:solidFill>
                <a:schemeClr val="tx2">
                  <a:lumMod val="75000"/>
                </a:schemeClr>
              </a:solidFill>
              <a:effectLst/>
              <a:latin typeface="なぎの" charset="-120"/>
              <a:ea typeface="なぎの" charset="-12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8" name="四角形 7"/>
          <p:cNvSpPr/>
          <p:nvPr/>
        </p:nvSpPr>
        <p:spPr>
          <a:xfrm>
            <a:off x="6214110" y="473075"/>
            <a:ext cx="5717540" cy="6209030"/>
          </a:xfrm>
          <a:prstGeom prst="rect">
            <a:avLst/>
          </a:prstGeom>
          <a:solidFill>
            <a:schemeClr val="accent4"/>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ja-JP" altLang="en-US"/>
          </a:p>
        </p:txBody>
      </p:sp>
      <p:sp>
        <p:nvSpPr>
          <p:cNvPr id="4" name="タイトル 1"/>
          <p:cNvSpPr>
            <a:spLocks noGrp="1"/>
          </p:cNvSpPr>
          <p:nvPr/>
        </p:nvSpPr>
        <p:spPr>
          <a:xfrm>
            <a:off x="838200" y="295275"/>
            <a:ext cx="10515600" cy="59182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endParaRPr lang="en-US" altLang="ja-JP" sz="4000">
              <a:latin typeface="FOT-Popハッピネス Std EB" panose="02020900000000000000" charset="-128"/>
              <a:ea typeface="FOT-Popハッピネス Std EB" panose="02020900000000000000" charset="-128"/>
            </a:endParaRPr>
          </a:p>
        </p:txBody>
      </p:sp>
      <p:sp>
        <p:nvSpPr>
          <p:cNvPr id="13" name="テキストボックス 12"/>
          <p:cNvSpPr txBox="1"/>
          <p:nvPr/>
        </p:nvSpPr>
        <p:spPr>
          <a:xfrm>
            <a:off x="328930" y="473075"/>
            <a:ext cx="5323205" cy="4643755"/>
          </a:xfrm>
          <a:prstGeom prst="rect">
            <a:avLst/>
          </a:prstGeom>
          <a:noFill/>
        </p:spPr>
        <p:txBody>
          <a:bodyPr wrap="square" rtlCol="0">
            <a:noAutofit/>
          </a:bodyPr>
          <a:p>
            <a:pPr algn="l"/>
            <a:r>
              <a:rPr lang="ja-JP" altLang="en-US" sz="2000">
                <a:latin typeface="なぎの" charset="-120"/>
                <a:ea typeface="なぎの" charset="-120"/>
              </a:rPr>
              <a:t>難しいゲームの定義</a:t>
            </a:r>
            <a:endParaRPr lang="ja-JP" altLang="en-US" sz="2000">
              <a:latin typeface="なぎの" charset="-120"/>
              <a:ea typeface="なぎの" charset="-120"/>
            </a:endParaRPr>
          </a:p>
          <a:p>
            <a:pPr algn="l"/>
            <a:endParaRPr lang="ja-JP" altLang="en-US" sz="2000">
              <a:latin typeface="なぎの" charset="-120"/>
              <a:ea typeface="なぎの" charset="-120"/>
            </a:endParaRPr>
          </a:p>
          <a:p>
            <a:pPr algn="l"/>
            <a:r>
              <a:rPr lang="ja-JP" altLang="en-US" sz="2000">
                <a:latin typeface="なぎの" charset="-120"/>
                <a:ea typeface="なぎの" charset="-120"/>
              </a:rPr>
              <a:t>・キャラ操作力が必要</a:t>
            </a:r>
            <a:endParaRPr lang="ja-JP" altLang="en-US" sz="2000">
              <a:latin typeface="なぎの" charset="-120"/>
              <a:ea typeface="なぎの" charset="-120"/>
            </a:endParaRPr>
          </a:p>
          <a:p>
            <a:pPr algn="l"/>
            <a:r>
              <a:rPr lang="en-US" altLang="ja-JP" sz="2000">
                <a:latin typeface="なぎの" charset="-120"/>
                <a:ea typeface="なぎの" charset="-120"/>
              </a:rPr>
              <a:t>→</a:t>
            </a:r>
            <a:r>
              <a:rPr lang="ja-JP" altLang="en-US" sz="2000">
                <a:latin typeface="なぎの" charset="-120"/>
                <a:ea typeface="なぎの" charset="-120"/>
              </a:rPr>
              <a:t>ジャンプのタイミング</a:t>
            </a:r>
            <a:endParaRPr lang="ja-JP" altLang="en-US" sz="2000">
              <a:latin typeface="なぎの" charset="-120"/>
              <a:ea typeface="なぎの" charset="-120"/>
            </a:endParaRPr>
          </a:p>
          <a:p>
            <a:pPr indent="457200" algn="l"/>
            <a:r>
              <a:rPr lang="ja-JP" altLang="en-US" sz="2000">
                <a:latin typeface="なぎの" charset="-120"/>
                <a:ea typeface="なぎの" charset="-120"/>
              </a:rPr>
              <a:t>空中操作がシビア</a:t>
            </a:r>
            <a:endParaRPr lang="ja-JP" altLang="en-US" sz="2000">
              <a:latin typeface="なぎの" charset="-120"/>
              <a:ea typeface="なぎの" charset="-120"/>
            </a:endParaRPr>
          </a:p>
          <a:p>
            <a:pPr indent="457200" algn="l"/>
            <a:r>
              <a:rPr lang="ja-JP" altLang="en-US" sz="2000">
                <a:latin typeface="なぎの" charset="-120"/>
                <a:ea typeface="なぎの" charset="-120"/>
              </a:rPr>
              <a:t>キーの同時押し</a:t>
            </a:r>
            <a:endParaRPr lang="ja-JP" altLang="en-US" sz="2000">
              <a:latin typeface="なぎの" charset="-120"/>
              <a:ea typeface="なぎの" charset="-120"/>
            </a:endParaRPr>
          </a:p>
          <a:p>
            <a:pPr algn="l"/>
            <a:endParaRPr lang="ja-JP" altLang="en-US" sz="2000">
              <a:latin typeface="なぎの" charset="-120"/>
              <a:ea typeface="なぎの" charset="-120"/>
            </a:endParaRPr>
          </a:p>
          <a:p>
            <a:pPr algn="l"/>
            <a:r>
              <a:rPr lang="ja-JP" altLang="en-US" sz="2000">
                <a:latin typeface="なぎの" charset="-120"/>
                <a:ea typeface="なぎの" charset="-120"/>
              </a:rPr>
              <a:t>・敵が多い</a:t>
            </a:r>
            <a:endParaRPr lang="ja-JP" altLang="en-US" sz="2000">
              <a:latin typeface="なぎの" charset="-120"/>
              <a:ea typeface="なぎの" charset="-120"/>
            </a:endParaRPr>
          </a:p>
          <a:p>
            <a:pPr algn="l"/>
            <a:endParaRPr lang="ja-JP" altLang="en-US" sz="2000">
              <a:latin typeface="なぎの" charset="-120"/>
              <a:ea typeface="なぎの" charset="-120"/>
            </a:endParaRPr>
          </a:p>
          <a:p>
            <a:pPr algn="l"/>
            <a:r>
              <a:rPr lang="ja-JP" altLang="en-US" sz="2800">
                <a:latin typeface="なぎの" charset="-120"/>
                <a:ea typeface="なぎの" charset="-120"/>
              </a:rPr>
              <a:t>これらの条件を満たすゲームが難しいといえる</a:t>
            </a:r>
            <a:endParaRPr lang="ja-JP" altLang="en-US" sz="2800">
              <a:latin typeface="なぎの" charset="-120"/>
              <a:ea typeface="なぎの" charset="-120"/>
            </a:endParaRPr>
          </a:p>
        </p:txBody>
      </p:sp>
      <p:graphicFrame>
        <p:nvGraphicFramePr>
          <p:cNvPr id="3" name="コンテンツプレースホルダ 2"/>
          <p:cNvGraphicFramePr>
            <a:graphicFrameLocks noChangeAspect="1"/>
          </p:cNvGraphicFramePr>
          <p:nvPr>
            <p:ph idx="1"/>
          </p:nvPr>
        </p:nvGraphicFramePr>
        <p:xfrm>
          <a:off x="9879965" y="295275"/>
          <a:ext cx="2030730" cy="894080"/>
        </p:xfrm>
        <a:graphic>
          <a:graphicData uri="http://schemas.openxmlformats.org/presentationml/2006/ole">
            <mc:AlternateContent xmlns:mc="http://schemas.openxmlformats.org/markup-compatibility/2006">
              <mc:Choice xmlns:v="urn:schemas-microsoft-com:vml" Requires="v">
                <p:oleObj spid="_x0000_s5" name="" r:id="rId1" imgW="6276975" imgH="2762250" progId="Paint.Picture">
                  <p:embed/>
                </p:oleObj>
              </mc:Choice>
              <mc:Fallback>
                <p:oleObj name="" r:id="rId1" imgW="6276975" imgH="2762250" progId="Paint.Picture">
                  <p:embed/>
                  <p:pic>
                    <p:nvPicPr>
                      <p:cNvPr id="0" name="図形 4"/>
                      <p:cNvPicPr/>
                      <p:nvPr/>
                    </p:nvPicPr>
                    <p:blipFill>
                      <a:blip r:embed="rId2"/>
                      <a:stretch>
                        <a:fillRect/>
                      </a:stretch>
                    </p:blipFill>
                    <p:spPr>
                      <a:xfrm>
                        <a:off x="9879965" y="295275"/>
                        <a:ext cx="2030730" cy="894080"/>
                      </a:xfrm>
                      <a:prstGeom prst="rect">
                        <a:avLst/>
                      </a:prstGeom>
                    </p:spPr>
                  </p:pic>
                </p:oleObj>
              </mc:Fallback>
            </mc:AlternateContent>
          </a:graphicData>
        </a:graphic>
      </p:graphicFrame>
      <p:cxnSp>
        <p:nvCxnSpPr>
          <p:cNvPr id="6" name="直線コネクタ 5"/>
          <p:cNvCxnSpPr/>
          <p:nvPr/>
        </p:nvCxnSpPr>
        <p:spPr>
          <a:xfrm flipH="1">
            <a:off x="6073775" y="788670"/>
            <a:ext cx="8890" cy="5779135"/>
          </a:xfrm>
          <a:prstGeom prst="line">
            <a:avLst/>
          </a:prstGeom>
        </p:spPr>
        <p:style>
          <a:lnRef idx="2">
            <a:schemeClr val="accent1"/>
          </a:lnRef>
          <a:fillRef idx="0">
            <a:srgbClr val="FFFFFF"/>
          </a:fillRef>
          <a:effectRef idx="0">
            <a:srgbClr val="FFFFFF"/>
          </a:effectRef>
          <a:fontRef idx="minor">
            <a:schemeClr val="tx1"/>
          </a:fontRef>
        </p:style>
      </p:cxnSp>
      <p:sp>
        <p:nvSpPr>
          <p:cNvPr id="7" name="テキストボックス 6"/>
          <p:cNvSpPr txBox="1"/>
          <p:nvPr/>
        </p:nvSpPr>
        <p:spPr>
          <a:xfrm>
            <a:off x="6504305" y="726440"/>
            <a:ext cx="4883785" cy="5723890"/>
          </a:xfrm>
          <a:prstGeom prst="rect">
            <a:avLst/>
          </a:prstGeom>
          <a:noFill/>
          <a:ln>
            <a:noFill/>
          </a:ln>
        </p:spPr>
        <p:txBody>
          <a:bodyPr wrap="square" rtlCol="0">
            <a:noAutofit/>
          </a:bodyPr>
          <a:p>
            <a:pPr algn="l"/>
            <a:r>
              <a:rPr lang="ja-JP" altLang="en-US" sz="2000" dirty="0">
                <a:solidFill>
                  <a:srgbClr val="FF0000"/>
                </a:solidFill>
                <a:effectLst/>
                <a:latin typeface="なぎの" charset="-120"/>
                <a:ea typeface="なぎの" charset="-120"/>
                <a:sym typeface="+mn-ea"/>
              </a:rPr>
              <a:t>実装した高難易度要素</a:t>
            </a:r>
            <a:endParaRPr lang="ja-JP" altLang="en-US" sz="2000" dirty="0">
              <a:solidFill>
                <a:srgbClr val="FF0000"/>
              </a:solidFill>
              <a:effectLst/>
              <a:latin typeface="なぎの" charset="-120"/>
              <a:ea typeface="なぎの" charset="-120"/>
              <a:sym typeface="+mn-ea"/>
            </a:endParaRPr>
          </a:p>
          <a:p>
            <a:pPr algn="l"/>
            <a:endParaRPr lang="ja-JP" altLang="en-US" sz="2000" dirty="0">
              <a:solidFill>
                <a:schemeClr val="tx2">
                  <a:lumMod val="75000"/>
                </a:schemeClr>
              </a:solidFill>
              <a:effectLst/>
              <a:latin typeface="なぎの" charset="-120"/>
              <a:ea typeface="なぎの" charset="-120"/>
              <a:sym typeface="+mn-ea"/>
            </a:endParaRPr>
          </a:p>
          <a:p>
            <a:pPr algn="l"/>
            <a:r>
              <a:rPr lang="ja-JP" altLang="en-US" sz="2000" dirty="0">
                <a:solidFill>
                  <a:schemeClr val="tx2">
                    <a:lumMod val="75000"/>
                  </a:schemeClr>
                </a:solidFill>
                <a:effectLst/>
                <a:latin typeface="なぎの" charset="-120"/>
                <a:ea typeface="なぎの" charset="-120"/>
                <a:sym typeface="+mn-ea"/>
              </a:rPr>
              <a:t>・</a:t>
            </a:r>
            <a:r>
              <a:rPr lang="ja-JP" altLang="en-US" sz="2000" dirty="0">
                <a:solidFill>
                  <a:srgbClr val="7030A0"/>
                </a:solidFill>
                <a:effectLst/>
                <a:latin typeface="なぎの" charset="-120"/>
                <a:ea typeface="なぎの" charset="-120"/>
                <a:sym typeface="+mn-ea"/>
              </a:rPr>
              <a:t>ナス</a:t>
            </a:r>
            <a:endParaRPr lang="ja-JP" altLang="en-US" sz="2000" i="0" dirty="0">
              <a:solidFill>
                <a:schemeClr val="tx2">
                  <a:lumMod val="75000"/>
                </a:schemeClr>
              </a:solidFill>
              <a:effectLst/>
              <a:latin typeface="なぎの" charset="-120"/>
              <a:ea typeface="なぎの" charset="-120"/>
            </a:endParaRPr>
          </a:p>
          <a:p>
            <a:pPr indent="457200" algn="l"/>
            <a:r>
              <a:rPr lang="ja-JP" altLang="en-US" dirty="0">
                <a:solidFill>
                  <a:schemeClr val="tx2">
                    <a:lumMod val="75000"/>
                  </a:schemeClr>
                </a:solidFill>
                <a:effectLst/>
                <a:latin typeface="なぎの" charset="-120"/>
                <a:ea typeface="なぎの" charset="-120"/>
                <a:sym typeface="+mn-ea"/>
              </a:rPr>
              <a:t>ナス科の親。</a:t>
            </a:r>
            <a:endParaRPr lang="ja-JP" altLang="en-US" i="0" dirty="0">
              <a:solidFill>
                <a:schemeClr val="tx2">
                  <a:lumMod val="75000"/>
                </a:schemeClr>
              </a:solidFill>
              <a:effectLst/>
              <a:latin typeface="なぎの" charset="-120"/>
              <a:ea typeface="なぎの" charset="-120"/>
            </a:endParaRPr>
          </a:p>
          <a:p>
            <a:pPr indent="457200" algn="l"/>
            <a:r>
              <a:rPr lang="ja-JP" altLang="en-US" dirty="0">
                <a:solidFill>
                  <a:schemeClr val="tx2">
                    <a:lumMod val="75000"/>
                  </a:schemeClr>
                </a:solidFill>
                <a:effectLst/>
                <a:latin typeface="なぎの" charset="-120"/>
                <a:ea typeface="なぎの" charset="-120"/>
                <a:sym typeface="+mn-ea"/>
              </a:rPr>
              <a:t>常に</a:t>
            </a:r>
            <a:r>
              <a:rPr lang="ja-JP" altLang="en-US" dirty="0">
                <a:solidFill>
                  <a:srgbClr val="FF0000"/>
                </a:solidFill>
                <a:effectLst/>
                <a:latin typeface="なぎの" charset="-120"/>
                <a:ea typeface="なぎの" charset="-120"/>
                <a:sym typeface="+mn-ea"/>
              </a:rPr>
              <a:t>🍅</a:t>
            </a:r>
            <a:r>
              <a:rPr lang="ja-JP" altLang="en-US" dirty="0">
                <a:solidFill>
                  <a:schemeClr val="tx2">
                    <a:lumMod val="75000"/>
                  </a:schemeClr>
                </a:solidFill>
                <a:effectLst/>
                <a:latin typeface="なぎの" charset="-120"/>
                <a:ea typeface="なぎの" charset="-120"/>
                <a:sym typeface="+mn-ea"/>
              </a:rPr>
              <a:t>を監視していて一定時間止まると</a:t>
            </a:r>
            <a:endParaRPr lang="ja-JP" altLang="en-US" dirty="0">
              <a:solidFill>
                <a:schemeClr val="tx2">
                  <a:lumMod val="75000"/>
                </a:schemeClr>
              </a:solidFill>
              <a:effectLst/>
              <a:latin typeface="なぎの" charset="-120"/>
              <a:ea typeface="なぎの" charset="-120"/>
              <a:sym typeface="+mn-ea"/>
            </a:endParaRPr>
          </a:p>
          <a:p>
            <a:pPr indent="457200" algn="l"/>
            <a:r>
              <a:rPr lang="ja-JP" altLang="en-US" dirty="0">
                <a:solidFill>
                  <a:schemeClr val="tx2">
                    <a:lumMod val="75000"/>
                  </a:schemeClr>
                </a:solidFill>
                <a:effectLst/>
                <a:latin typeface="なぎの" charset="-120"/>
                <a:ea typeface="なぎの" charset="-120"/>
                <a:sym typeface="+mn-ea"/>
              </a:rPr>
              <a:t>操作が左右反転してしまう。</a:t>
            </a:r>
            <a:endParaRPr lang="ja-JP" altLang="en-US" i="0" dirty="0">
              <a:solidFill>
                <a:schemeClr val="tx2">
                  <a:lumMod val="75000"/>
                </a:schemeClr>
              </a:solidFill>
              <a:effectLst/>
              <a:latin typeface="なぎの" charset="-120"/>
              <a:ea typeface="なぎの" charset="-120"/>
              <a:sym typeface="+mn-ea"/>
            </a:endParaRPr>
          </a:p>
          <a:p>
            <a:pPr algn="l"/>
            <a:endParaRPr lang="ja-JP" altLang="en-US" sz="2000" i="0" dirty="0">
              <a:solidFill>
                <a:schemeClr val="tx2">
                  <a:lumMod val="75000"/>
                </a:schemeClr>
              </a:solidFill>
              <a:effectLst/>
              <a:latin typeface="なぎの" charset="-120"/>
              <a:ea typeface="なぎの" charset="-120"/>
            </a:endParaRPr>
          </a:p>
          <a:p>
            <a:pPr algn="l"/>
            <a:r>
              <a:rPr lang="ja-JP" altLang="en-US" sz="2000" i="0" dirty="0">
                <a:solidFill>
                  <a:schemeClr val="tx2">
                    <a:lumMod val="75000"/>
                  </a:schemeClr>
                </a:solidFill>
                <a:effectLst/>
                <a:latin typeface="なぎの" charset="-120"/>
                <a:ea typeface="なぎの" charset="-120"/>
              </a:rPr>
              <a:t>・</a:t>
            </a:r>
            <a:r>
              <a:rPr lang="ja-JP" altLang="en-US" sz="2000" i="0" dirty="0">
                <a:solidFill>
                  <a:schemeClr val="accent2"/>
                </a:solidFill>
                <a:effectLst/>
                <a:latin typeface="なぎの" charset="-120"/>
                <a:ea typeface="なぎの" charset="-120"/>
              </a:rPr>
              <a:t>ニンジン</a:t>
            </a:r>
            <a:endParaRPr lang="ja-JP" altLang="en-US" sz="2000" i="0" dirty="0">
              <a:solidFill>
                <a:schemeClr val="tx2">
                  <a:lumMod val="75000"/>
                </a:schemeClr>
              </a:solidFill>
              <a:effectLst/>
              <a:latin typeface="なぎの" charset="-120"/>
              <a:ea typeface="なぎの" charset="-120"/>
            </a:endParaRPr>
          </a:p>
          <a:p>
            <a:pPr indent="457200" algn="l"/>
            <a:r>
              <a:rPr lang="ja-JP" altLang="en-US" i="0" dirty="0">
                <a:solidFill>
                  <a:schemeClr val="tx2">
                    <a:lumMod val="75000"/>
                  </a:schemeClr>
                </a:solidFill>
                <a:effectLst/>
                <a:latin typeface="なぎの" charset="-120"/>
                <a:ea typeface="なぎの" charset="-120"/>
              </a:rPr>
              <a:t>何回か踏むと壊れてしまう。</a:t>
            </a:r>
            <a:endParaRPr lang="ja-JP" altLang="en-US" i="0" dirty="0">
              <a:solidFill>
                <a:schemeClr val="tx2">
                  <a:lumMod val="75000"/>
                </a:schemeClr>
              </a:solidFill>
              <a:effectLst/>
              <a:latin typeface="なぎの" charset="-120"/>
              <a:ea typeface="なぎの" charset="-120"/>
            </a:endParaRPr>
          </a:p>
          <a:p>
            <a:pPr indent="457200" algn="l"/>
            <a:r>
              <a:rPr lang="ja-JP" altLang="en-US" i="0" dirty="0">
                <a:solidFill>
                  <a:srgbClr val="FF0000"/>
                </a:solidFill>
                <a:effectLst/>
                <a:latin typeface="なぎの" charset="-120"/>
                <a:ea typeface="なぎの" charset="-120"/>
              </a:rPr>
              <a:t>🍅</a:t>
            </a:r>
            <a:r>
              <a:rPr lang="ja-JP" altLang="en-US" i="0" dirty="0">
                <a:solidFill>
                  <a:schemeClr val="tx2">
                    <a:lumMod val="75000"/>
                  </a:schemeClr>
                </a:solidFill>
                <a:effectLst/>
                <a:latin typeface="なぎの" charset="-120"/>
                <a:ea typeface="なぎの" charset="-120"/>
              </a:rPr>
              <a:t>が死ぬと復活する。</a:t>
            </a:r>
            <a:endParaRPr lang="ja-JP" altLang="en-US" i="0" dirty="0">
              <a:solidFill>
                <a:schemeClr val="tx2">
                  <a:lumMod val="75000"/>
                </a:schemeClr>
              </a:solidFill>
              <a:effectLst/>
              <a:latin typeface="なぎの" charset="-120"/>
              <a:ea typeface="なぎの" charset="-120"/>
            </a:endParaRPr>
          </a:p>
          <a:p>
            <a:pPr indent="457200" algn="l"/>
            <a:endParaRPr lang="ja-JP" altLang="en-US" sz="2000" i="0" dirty="0">
              <a:solidFill>
                <a:schemeClr val="tx2">
                  <a:lumMod val="75000"/>
                </a:schemeClr>
              </a:solidFill>
              <a:effectLst/>
              <a:latin typeface="なぎの" charset="-120"/>
              <a:ea typeface="なぎの" charset="-120"/>
            </a:endParaRPr>
          </a:p>
          <a:p>
            <a:pPr indent="0" algn="l"/>
            <a:r>
              <a:rPr lang="ja-JP" altLang="en-US" sz="2000" i="0" dirty="0">
                <a:solidFill>
                  <a:schemeClr val="tx2">
                    <a:lumMod val="75000"/>
                  </a:schemeClr>
                </a:solidFill>
                <a:effectLst/>
                <a:latin typeface="なぎの" charset="-120"/>
                <a:ea typeface="なぎの" charset="-120"/>
              </a:rPr>
              <a:t>・</a:t>
            </a:r>
            <a:r>
              <a:rPr lang="ja-JP" altLang="en-US" sz="2000" i="0" dirty="0">
                <a:solidFill>
                  <a:srgbClr val="FF0000"/>
                </a:solidFill>
                <a:effectLst/>
                <a:latin typeface="なぎの" charset="-120"/>
                <a:ea typeface="なぎの" charset="-120"/>
              </a:rPr>
              <a:t>トウガラシ</a:t>
            </a:r>
            <a:endParaRPr lang="ja-JP" altLang="en-US" sz="2000" i="0" dirty="0">
              <a:solidFill>
                <a:schemeClr val="tx2">
                  <a:lumMod val="75000"/>
                </a:schemeClr>
              </a:solidFill>
              <a:effectLst/>
              <a:latin typeface="なぎの" charset="-120"/>
              <a:ea typeface="なぎの" charset="-120"/>
            </a:endParaRPr>
          </a:p>
          <a:p>
            <a:pPr indent="457200" algn="l"/>
            <a:r>
              <a:rPr lang="ja-JP" altLang="en-US" i="0" dirty="0">
                <a:solidFill>
                  <a:schemeClr val="tx2">
                    <a:lumMod val="75000"/>
                  </a:schemeClr>
                </a:solidFill>
                <a:effectLst/>
                <a:latin typeface="なぎの" charset="-120"/>
                <a:ea typeface="なぎの" charset="-120"/>
              </a:rPr>
              <a:t>触れると全身が痺れ、死んでしまう。</a:t>
            </a:r>
            <a:endParaRPr lang="ja-JP" altLang="en-US" i="0" dirty="0">
              <a:solidFill>
                <a:schemeClr val="tx2">
                  <a:lumMod val="75000"/>
                </a:schemeClr>
              </a:solidFill>
              <a:effectLst/>
              <a:latin typeface="なぎの" charset="-120"/>
              <a:ea typeface="なぎの" charset="-120"/>
            </a:endParaRPr>
          </a:p>
          <a:p>
            <a:pPr algn="l"/>
            <a:endParaRPr lang="ja-JP" altLang="en-US" i="0" dirty="0">
              <a:solidFill>
                <a:schemeClr val="tx2">
                  <a:lumMod val="75000"/>
                </a:schemeClr>
              </a:solidFill>
              <a:effectLst/>
              <a:latin typeface="なぎの" charset="-120"/>
              <a:ea typeface="なぎの" charset="-120"/>
            </a:endParaRPr>
          </a:p>
          <a:p>
            <a:pPr algn="l"/>
            <a:r>
              <a:rPr lang="ja-JP" altLang="en-US" dirty="0">
                <a:solidFill>
                  <a:schemeClr val="tx2">
                    <a:lumMod val="75000"/>
                  </a:schemeClr>
                </a:solidFill>
                <a:effectLst/>
                <a:latin typeface="なぎの" charset="-120"/>
                <a:ea typeface="なぎの" charset="-120"/>
                <a:sym typeface="+mn-ea"/>
              </a:rPr>
              <a:t>・</a:t>
            </a:r>
            <a:r>
              <a:rPr lang="ja-JP" altLang="en-US" dirty="0">
                <a:solidFill>
                  <a:srgbClr val="0070C0"/>
                </a:solidFill>
                <a:effectLst/>
                <a:latin typeface="なぎの" charset="-120"/>
                <a:ea typeface="なぎの" charset="-120"/>
                <a:sym typeface="+mn-ea"/>
              </a:rPr>
              <a:t>ボタン、レバー</a:t>
            </a:r>
            <a:endParaRPr lang="ja-JP" altLang="en-US" dirty="0">
              <a:solidFill>
                <a:srgbClr val="0070C0"/>
              </a:solidFill>
              <a:effectLst/>
              <a:latin typeface="なぎの" charset="-120"/>
              <a:ea typeface="なぎの" charset="-120"/>
              <a:sym typeface="+mn-ea"/>
            </a:endParaRPr>
          </a:p>
          <a:p>
            <a:pPr indent="457200" algn="l"/>
            <a:r>
              <a:rPr lang="ja-JP" altLang="en-US" i="0" dirty="0">
                <a:solidFill>
                  <a:schemeClr val="tx2">
                    <a:lumMod val="75000"/>
                  </a:schemeClr>
                </a:solidFill>
                <a:effectLst/>
                <a:latin typeface="なぎの" charset="-120"/>
                <a:ea typeface="なぎの" charset="-120"/>
                <a:sym typeface="+mn-ea"/>
              </a:rPr>
              <a:t>起動すると一定時間ギミックが作動する</a:t>
            </a:r>
            <a:r>
              <a:rPr lang="ja-JP" altLang="en-US" i="0" dirty="0">
                <a:solidFill>
                  <a:schemeClr val="tx2">
                    <a:lumMod val="75000"/>
                  </a:schemeClr>
                </a:solidFill>
                <a:effectLst/>
                <a:latin typeface="なぎの" charset="-120"/>
                <a:ea typeface="なぎの" charset="-120"/>
                <a:sym typeface="+mn-ea"/>
              </a:rPr>
              <a:t>。</a:t>
            </a:r>
            <a:endParaRPr lang="ja-JP" altLang="en-US" i="0" dirty="0">
              <a:solidFill>
                <a:schemeClr val="tx2">
                  <a:lumMod val="75000"/>
                </a:schemeClr>
              </a:solidFill>
              <a:effectLst/>
              <a:latin typeface="なぎの" charset="-120"/>
              <a:ea typeface="なぎの" charset="-120"/>
              <a:sym typeface="+mn-ea"/>
            </a:endParaRPr>
          </a:p>
          <a:p>
            <a:pPr indent="457200" algn="l"/>
            <a:endParaRPr lang="ja-JP" altLang="en-US" i="0" dirty="0">
              <a:solidFill>
                <a:schemeClr val="tx2">
                  <a:lumMod val="75000"/>
                </a:schemeClr>
              </a:solidFill>
              <a:effectLst/>
              <a:latin typeface="なぎの" charset="-120"/>
              <a:ea typeface="なぎの" charset="-120"/>
              <a:sym typeface="+mn-ea"/>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タイトル 1"/>
          <p:cNvSpPr>
            <a:spLocks noGrp="1"/>
          </p:cNvSpPr>
          <p:nvPr/>
        </p:nvSpPr>
        <p:spPr>
          <a:xfrm>
            <a:off x="838200" y="295275"/>
            <a:ext cx="10515600" cy="59182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endParaRPr lang="en-US" altLang="ja-JP" sz="4000">
              <a:latin typeface="FOT-Popハッピネス Std EB" panose="02020900000000000000" charset="-128"/>
              <a:ea typeface="FOT-Popハッピネス Std EB" panose="02020900000000000000" charset="-128"/>
            </a:endParaRPr>
          </a:p>
        </p:txBody>
      </p:sp>
      <p:sp>
        <p:nvSpPr>
          <p:cNvPr id="2" name="テキストボックス 1"/>
          <p:cNvSpPr txBox="1"/>
          <p:nvPr/>
        </p:nvSpPr>
        <p:spPr>
          <a:xfrm>
            <a:off x="379730" y="726440"/>
            <a:ext cx="8382000" cy="5723890"/>
          </a:xfrm>
          <a:prstGeom prst="rect">
            <a:avLst/>
          </a:prstGeom>
          <a:noFill/>
          <a:ln>
            <a:noFill/>
          </a:ln>
        </p:spPr>
        <p:txBody>
          <a:bodyPr wrap="square" rtlCol="0">
            <a:noAutofit/>
          </a:bodyPr>
          <a:lstStyle/>
          <a:p>
            <a:pPr algn="l"/>
            <a:r>
              <a:rPr lang="ja-JP" altLang="en-US" sz="2000" dirty="0">
                <a:solidFill>
                  <a:schemeClr val="tx2">
                    <a:lumMod val="75000"/>
                  </a:schemeClr>
                </a:solidFill>
                <a:effectLst/>
                <a:latin typeface="なぎの" charset="-120"/>
                <a:ea typeface="なぎの" charset="-120"/>
                <a:sym typeface="+mn-ea"/>
              </a:rPr>
              <a:t>・</a:t>
            </a:r>
            <a:r>
              <a:rPr lang="ja-JP" altLang="en-US" sz="2000" dirty="0">
                <a:solidFill>
                  <a:srgbClr val="7030A0"/>
                </a:solidFill>
                <a:effectLst/>
                <a:latin typeface="なぎの" charset="-120"/>
                <a:ea typeface="なぎの" charset="-120"/>
                <a:sym typeface="+mn-ea"/>
              </a:rPr>
              <a:t>ナス</a:t>
            </a:r>
            <a:endParaRPr lang="ja-JP" altLang="en-US" sz="2000" i="0" dirty="0">
              <a:solidFill>
                <a:schemeClr val="tx2">
                  <a:lumMod val="75000"/>
                </a:schemeClr>
              </a:solidFill>
              <a:effectLst/>
              <a:latin typeface="なぎの" charset="-120"/>
              <a:ea typeface="なぎの" charset="-120"/>
            </a:endParaRPr>
          </a:p>
          <a:p>
            <a:pPr indent="457200" algn="l"/>
            <a:r>
              <a:rPr lang="ja-JP" altLang="en-US" dirty="0">
                <a:solidFill>
                  <a:schemeClr val="tx2">
                    <a:lumMod val="75000"/>
                  </a:schemeClr>
                </a:solidFill>
                <a:effectLst/>
                <a:latin typeface="なぎの" charset="-120"/>
                <a:ea typeface="なぎの" charset="-120"/>
                <a:sym typeface="+mn-ea"/>
              </a:rPr>
              <a:t>ナス科の親。</a:t>
            </a:r>
            <a:endParaRPr lang="ja-JP" altLang="en-US" i="0" dirty="0">
              <a:solidFill>
                <a:schemeClr val="tx2">
                  <a:lumMod val="75000"/>
                </a:schemeClr>
              </a:solidFill>
              <a:effectLst/>
              <a:latin typeface="なぎの" charset="-120"/>
              <a:ea typeface="なぎの" charset="-120"/>
            </a:endParaRPr>
          </a:p>
          <a:p>
            <a:pPr indent="457200" algn="l"/>
            <a:r>
              <a:rPr lang="ja-JP" altLang="en-US" dirty="0">
                <a:solidFill>
                  <a:schemeClr val="tx2">
                    <a:lumMod val="75000"/>
                  </a:schemeClr>
                </a:solidFill>
                <a:effectLst/>
                <a:latin typeface="なぎの" charset="-120"/>
                <a:ea typeface="なぎの" charset="-120"/>
                <a:sym typeface="+mn-ea"/>
              </a:rPr>
              <a:t>常に</a:t>
            </a:r>
            <a:r>
              <a:rPr lang="ja-JP" altLang="en-US" dirty="0">
                <a:solidFill>
                  <a:srgbClr val="FF0000"/>
                </a:solidFill>
                <a:effectLst/>
                <a:latin typeface="なぎの" charset="-120"/>
                <a:ea typeface="なぎの" charset="-120"/>
                <a:sym typeface="+mn-ea"/>
              </a:rPr>
              <a:t>🍅</a:t>
            </a:r>
            <a:r>
              <a:rPr lang="ja-JP" altLang="en-US" dirty="0">
                <a:solidFill>
                  <a:schemeClr val="tx2">
                    <a:lumMod val="75000"/>
                  </a:schemeClr>
                </a:solidFill>
                <a:effectLst/>
                <a:latin typeface="なぎの" charset="-120"/>
                <a:ea typeface="なぎの" charset="-120"/>
                <a:sym typeface="+mn-ea"/>
              </a:rPr>
              <a:t>を監視していて一定時間止まると</a:t>
            </a:r>
            <a:endParaRPr lang="ja-JP" altLang="en-US" dirty="0">
              <a:solidFill>
                <a:schemeClr val="tx2">
                  <a:lumMod val="75000"/>
                </a:schemeClr>
              </a:solidFill>
              <a:effectLst/>
              <a:latin typeface="なぎの" charset="-120"/>
              <a:ea typeface="なぎの" charset="-120"/>
              <a:sym typeface="+mn-ea"/>
            </a:endParaRPr>
          </a:p>
          <a:p>
            <a:pPr indent="457200" algn="l"/>
            <a:r>
              <a:rPr lang="ja-JP" altLang="en-US" dirty="0">
                <a:solidFill>
                  <a:schemeClr val="tx2">
                    <a:lumMod val="75000"/>
                  </a:schemeClr>
                </a:solidFill>
                <a:effectLst/>
                <a:latin typeface="なぎの" charset="-120"/>
                <a:ea typeface="なぎの" charset="-120"/>
                <a:sym typeface="+mn-ea"/>
              </a:rPr>
              <a:t>操作が左右反転してしまう。</a:t>
            </a:r>
            <a:endParaRPr lang="ja-JP" altLang="en-US" dirty="0">
              <a:solidFill>
                <a:schemeClr val="tx2">
                  <a:lumMod val="75000"/>
                </a:schemeClr>
              </a:solidFill>
              <a:effectLst/>
              <a:latin typeface="なぎの" charset="-120"/>
              <a:ea typeface="なぎの" charset="-120"/>
              <a:sym typeface="+mn-ea"/>
            </a:endParaRPr>
          </a:p>
          <a:p>
            <a:pPr indent="457200" algn="l"/>
            <a:endParaRPr lang="ja-JP" altLang="en-US" sz="2000" i="0" dirty="0">
              <a:solidFill>
                <a:schemeClr val="tx2">
                  <a:lumMod val="75000"/>
                </a:schemeClr>
              </a:solidFill>
              <a:effectLst/>
              <a:latin typeface="なぎの" charset="-120"/>
              <a:ea typeface="なぎの" charset="-120"/>
            </a:endParaRPr>
          </a:p>
          <a:p>
            <a:pPr algn="l"/>
            <a:r>
              <a:rPr lang="ja-JP" altLang="en-US" sz="2000" i="0" dirty="0">
                <a:solidFill>
                  <a:schemeClr val="tx2">
                    <a:lumMod val="75000"/>
                  </a:schemeClr>
                </a:solidFill>
                <a:effectLst/>
                <a:latin typeface="なぎの" charset="-120"/>
                <a:ea typeface="なぎの" charset="-120"/>
              </a:rPr>
              <a:t>・</a:t>
            </a:r>
            <a:r>
              <a:rPr lang="ja-JP" altLang="en-US" sz="2000" i="0" dirty="0">
                <a:solidFill>
                  <a:schemeClr val="accent2"/>
                </a:solidFill>
                <a:effectLst/>
                <a:latin typeface="なぎの" charset="-120"/>
                <a:ea typeface="なぎの" charset="-120"/>
              </a:rPr>
              <a:t>ニンジン</a:t>
            </a:r>
            <a:endParaRPr lang="ja-JP" altLang="en-US" sz="2000" i="0" dirty="0">
              <a:solidFill>
                <a:schemeClr val="tx2">
                  <a:lumMod val="75000"/>
                </a:schemeClr>
              </a:solidFill>
              <a:effectLst/>
              <a:latin typeface="なぎの" charset="-120"/>
              <a:ea typeface="なぎの" charset="-120"/>
            </a:endParaRPr>
          </a:p>
          <a:p>
            <a:pPr indent="457200" algn="l"/>
            <a:r>
              <a:rPr lang="ja-JP" altLang="en-US" i="0" dirty="0">
                <a:solidFill>
                  <a:schemeClr val="tx2">
                    <a:lumMod val="75000"/>
                  </a:schemeClr>
                </a:solidFill>
                <a:effectLst/>
                <a:latin typeface="なぎの" charset="-120"/>
                <a:ea typeface="なぎの" charset="-120"/>
              </a:rPr>
              <a:t>何回か踏むと壊れてしまう。</a:t>
            </a:r>
            <a:endParaRPr lang="ja-JP" altLang="en-US" i="0" dirty="0">
              <a:solidFill>
                <a:schemeClr val="tx2">
                  <a:lumMod val="75000"/>
                </a:schemeClr>
              </a:solidFill>
              <a:effectLst/>
              <a:latin typeface="なぎの" charset="-120"/>
              <a:ea typeface="なぎの" charset="-120"/>
            </a:endParaRPr>
          </a:p>
          <a:p>
            <a:pPr indent="457200" algn="l"/>
            <a:r>
              <a:rPr lang="ja-JP" altLang="en-US" i="0" dirty="0">
                <a:solidFill>
                  <a:srgbClr val="FF0000"/>
                </a:solidFill>
                <a:effectLst/>
                <a:latin typeface="なぎの" charset="-120"/>
                <a:ea typeface="なぎの" charset="-120"/>
              </a:rPr>
              <a:t>🍅</a:t>
            </a:r>
            <a:r>
              <a:rPr lang="ja-JP" altLang="en-US" i="0" dirty="0">
                <a:solidFill>
                  <a:schemeClr val="tx2">
                    <a:lumMod val="75000"/>
                  </a:schemeClr>
                </a:solidFill>
                <a:effectLst/>
                <a:latin typeface="なぎの" charset="-120"/>
                <a:ea typeface="なぎの" charset="-120"/>
              </a:rPr>
              <a:t>が死ぬと復活する。</a:t>
            </a:r>
            <a:endParaRPr lang="ja-JP" altLang="en-US" i="0" dirty="0">
              <a:solidFill>
                <a:schemeClr val="tx2">
                  <a:lumMod val="75000"/>
                </a:schemeClr>
              </a:solidFill>
              <a:effectLst/>
              <a:latin typeface="なぎの" charset="-120"/>
              <a:ea typeface="なぎの" charset="-120"/>
            </a:endParaRPr>
          </a:p>
          <a:p>
            <a:pPr indent="457200" algn="l"/>
            <a:endParaRPr lang="ja-JP" altLang="en-US" i="0" dirty="0">
              <a:solidFill>
                <a:schemeClr val="tx2">
                  <a:lumMod val="75000"/>
                </a:schemeClr>
              </a:solidFill>
              <a:effectLst/>
              <a:latin typeface="なぎの" charset="-120"/>
              <a:ea typeface="なぎの" charset="-120"/>
            </a:endParaRPr>
          </a:p>
          <a:p>
            <a:pPr lvl="0" indent="0" algn="l" fontAlgn="auto"/>
            <a:r>
              <a:rPr lang="ja-JP" altLang="en-US" dirty="0">
                <a:solidFill>
                  <a:schemeClr val="tx2">
                    <a:lumMod val="75000"/>
                  </a:schemeClr>
                </a:solidFill>
                <a:effectLst/>
                <a:latin typeface="なぎの" charset="-120"/>
                <a:ea typeface="なぎの" charset="-120"/>
                <a:sym typeface="+mn-ea"/>
              </a:rPr>
              <a:t>・</a:t>
            </a:r>
            <a:r>
              <a:rPr lang="ja-JP" altLang="en-US" dirty="0">
                <a:solidFill>
                  <a:srgbClr val="FF0000"/>
                </a:solidFill>
                <a:effectLst/>
                <a:latin typeface="なぎの" charset="-120"/>
                <a:ea typeface="なぎの" charset="-120"/>
                <a:sym typeface="+mn-ea"/>
              </a:rPr>
              <a:t>トウガラシ</a:t>
            </a:r>
            <a:endParaRPr lang="ja-JP" altLang="en-US" i="0" dirty="0">
              <a:solidFill>
                <a:srgbClr val="FF0000"/>
              </a:solidFill>
              <a:effectLst/>
              <a:latin typeface="なぎの" charset="-120"/>
              <a:ea typeface="なぎの" charset="-120"/>
            </a:endParaRPr>
          </a:p>
          <a:p>
            <a:pPr lvl="0" indent="457200" algn="l" fontAlgn="auto"/>
            <a:r>
              <a:rPr lang="ja-JP" altLang="en-US" dirty="0">
                <a:solidFill>
                  <a:schemeClr val="tx2">
                    <a:lumMod val="75000"/>
                  </a:schemeClr>
                </a:solidFill>
                <a:effectLst/>
                <a:latin typeface="なぎの" charset="-120"/>
                <a:ea typeface="なぎの" charset="-120"/>
                <a:sym typeface="+mn-ea"/>
              </a:rPr>
              <a:t>触れると全身が痺れ、死んでしまう。</a:t>
            </a:r>
            <a:endParaRPr lang="ja-JP" altLang="en-US" dirty="0">
              <a:solidFill>
                <a:schemeClr val="tx2">
                  <a:lumMod val="75000"/>
                </a:schemeClr>
              </a:solidFill>
              <a:effectLst/>
              <a:latin typeface="なぎの" charset="-120"/>
              <a:ea typeface="なぎの" charset="-120"/>
              <a:sym typeface="+mn-ea"/>
            </a:endParaRPr>
          </a:p>
          <a:p>
            <a:pPr lvl="0" indent="457200" algn="l" fontAlgn="auto"/>
            <a:endParaRPr lang="ja-JP" altLang="en-US" i="0" dirty="0">
              <a:solidFill>
                <a:schemeClr val="tx2">
                  <a:lumMod val="75000"/>
                </a:schemeClr>
              </a:solidFill>
              <a:effectLst/>
              <a:latin typeface="なぎの" charset="-120"/>
              <a:ea typeface="なぎの" charset="-120"/>
            </a:endParaRPr>
          </a:p>
          <a:p>
            <a:pPr indent="0" algn="l"/>
            <a:r>
              <a:rPr lang="ja-JP" altLang="en-US" dirty="0">
                <a:solidFill>
                  <a:schemeClr val="tx2">
                    <a:lumMod val="75000"/>
                  </a:schemeClr>
                </a:solidFill>
                <a:effectLst/>
                <a:latin typeface="なぎの" charset="-120"/>
                <a:ea typeface="なぎの" charset="-120"/>
                <a:sym typeface="+mn-ea"/>
              </a:rPr>
              <a:t>・</a:t>
            </a:r>
            <a:r>
              <a:rPr lang="ja-JP" altLang="en-US" dirty="0">
                <a:solidFill>
                  <a:schemeClr val="accent5"/>
                </a:solidFill>
                <a:effectLst/>
                <a:latin typeface="なぎの" charset="-120"/>
                <a:ea typeface="なぎの" charset="-120"/>
                <a:sym typeface="+mn-ea"/>
              </a:rPr>
              <a:t>パソコン</a:t>
            </a:r>
            <a:endParaRPr lang="ja-JP" altLang="en-US" i="0" dirty="0">
              <a:solidFill>
                <a:schemeClr val="accent1"/>
              </a:solidFill>
              <a:effectLst/>
              <a:latin typeface="なぎの" charset="-120"/>
              <a:ea typeface="なぎの" charset="-120"/>
            </a:endParaRPr>
          </a:p>
          <a:p>
            <a:pPr indent="457200" algn="l"/>
            <a:r>
              <a:rPr lang="ja-JP" altLang="en-US" dirty="0">
                <a:solidFill>
                  <a:schemeClr val="tx2">
                    <a:lumMod val="75000"/>
                  </a:schemeClr>
                </a:solidFill>
                <a:effectLst/>
                <a:latin typeface="なぎの" charset="-120"/>
                <a:ea typeface="なぎの" charset="-120"/>
                <a:sym typeface="+mn-ea"/>
              </a:rPr>
              <a:t>チェックポイント。</a:t>
            </a:r>
            <a:endParaRPr lang="ja-JP" altLang="en-US" dirty="0">
              <a:solidFill>
                <a:schemeClr val="tx2">
                  <a:lumMod val="75000"/>
                </a:schemeClr>
              </a:solidFill>
              <a:effectLst/>
              <a:latin typeface="なぎの" charset="-120"/>
              <a:ea typeface="なぎの" charset="-120"/>
              <a:sym typeface="+mn-ea"/>
            </a:endParaRPr>
          </a:p>
          <a:p>
            <a:pPr indent="457200" algn="l"/>
            <a:endParaRPr lang="ja-JP" altLang="en-US" i="0" dirty="0">
              <a:solidFill>
                <a:schemeClr val="tx2">
                  <a:lumMod val="75000"/>
                </a:schemeClr>
              </a:solidFill>
              <a:effectLst/>
              <a:latin typeface="なぎの" charset="-120"/>
              <a:ea typeface="なぎの" charset="-120"/>
            </a:endParaRPr>
          </a:p>
          <a:p>
            <a:pPr indent="0" algn="l"/>
            <a:r>
              <a:rPr lang="ja-JP" altLang="en-US" dirty="0">
                <a:solidFill>
                  <a:schemeClr val="tx2">
                    <a:lumMod val="75000"/>
                  </a:schemeClr>
                </a:solidFill>
                <a:effectLst/>
                <a:latin typeface="なぎの" charset="-120"/>
                <a:ea typeface="なぎの" charset="-120"/>
                <a:sym typeface="+mn-ea"/>
              </a:rPr>
              <a:t>・</a:t>
            </a:r>
            <a:r>
              <a:rPr lang="ja-JP" altLang="en-US" dirty="0">
                <a:effectLst/>
                <a:latin typeface="なぎの" charset="-120"/>
                <a:ea typeface="なぎの" charset="-120"/>
                <a:sym typeface="+mn-ea"/>
              </a:rPr>
              <a:t>カメラのズームイン</a:t>
            </a:r>
            <a:r>
              <a:rPr lang="en-US" altLang="ja-JP" dirty="0">
                <a:effectLst/>
                <a:latin typeface="なぎの" charset="-120"/>
                <a:ea typeface="なぎの" charset="-120"/>
                <a:sym typeface="+mn-ea"/>
              </a:rPr>
              <a:t>/</a:t>
            </a:r>
            <a:r>
              <a:rPr lang="ja-JP" altLang="en-US" dirty="0">
                <a:effectLst/>
                <a:latin typeface="なぎの" charset="-120"/>
                <a:ea typeface="なぎの" charset="-120"/>
                <a:sym typeface="+mn-ea"/>
              </a:rPr>
              <a:t>アウト</a:t>
            </a:r>
            <a:endParaRPr lang="ja-JP" altLang="en-US" dirty="0">
              <a:solidFill>
                <a:schemeClr val="tx1"/>
              </a:solidFill>
              <a:effectLst/>
              <a:latin typeface="なぎの" charset="-120"/>
              <a:ea typeface="なぎの" charset="-120"/>
              <a:sym typeface="+mn-ea"/>
            </a:endParaRPr>
          </a:p>
          <a:p>
            <a:pPr indent="457200" algn="l"/>
            <a:r>
              <a:rPr lang="ja-JP" altLang="en-US" dirty="0">
                <a:solidFill>
                  <a:schemeClr val="tx2">
                    <a:lumMod val="75000"/>
                  </a:schemeClr>
                </a:solidFill>
                <a:effectLst/>
                <a:latin typeface="なぎの" charset="-120"/>
                <a:ea typeface="なぎの" charset="-120"/>
                <a:sym typeface="+mn-ea"/>
              </a:rPr>
              <a:t>死角にある情報を収集する。</a:t>
            </a:r>
            <a:endParaRPr lang="ja-JP" altLang="en-US" dirty="0">
              <a:solidFill>
                <a:schemeClr val="tx2">
                  <a:lumMod val="75000"/>
                </a:schemeClr>
              </a:solidFill>
              <a:effectLst/>
              <a:latin typeface="なぎの" charset="-120"/>
              <a:ea typeface="なぎの" charset="-120"/>
              <a:sym typeface="+mn-ea"/>
            </a:endParaRPr>
          </a:p>
          <a:p>
            <a:pPr indent="457200" algn="l"/>
            <a:r>
              <a:rPr lang="ja-JP" altLang="en-US" dirty="0">
                <a:solidFill>
                  <a:schemeClr val="tx2">
                    <a:lumMod val="75000"/>
                  </a:schemeClr>
                </a:solidFill>
                <a:effectLst/>
                <a:latin typeface="なぎの" charset="-120"/>
                <a:ea typeface="なぎの" charset="-120"/>
                <a:sym typeface="+mn-ea"/>
              </a:rPr>
              <a:t>または、位置の調節用。</a:t>
            </a:r>
            <a:endParaRPr lang="ja-JP" altLang="en-US" dirty="0">
              <a:solidFill>
                <a:schemeClr val="tx2">
                  <a:lumMod val="75000"/>
                </a:schemeClr>
              </a:solidFill>
              <a:effectLst/>
              <a:latin typeface="なぎの" charset="-120"/>
              <a:ea typeface="なぎの" charset="-120"/>
              <a:sym typeface="+mn-ea"/>
            </a:endParaRPr>
          </a:p>
          <a:p>
            <a:pPr indent="457200" algn="l"/>
            <a:r>
              <a:rPr lang="ja-JP" altLang="en-US" dirty="0">
                <a:solidFill>
                  <a:schemeClr val="tx2">
                    <a:lumMod val="75000"/>
                  </a:schemeClr>
                </a:solidFill>
                <a:effectLst/>
                <a:latin typeface="なぎの" charset="-120"/>
                <a:ea typeface="なぎの" charset="-120"/>
                <a:sym typeface="+mn-ea"/>
              </a:rPr>
              <a:t>ステージ</a:t>
            </a:r>
            <a:r>
              <a:rPr lang="en-US" altLang="ja-JP" dirty="0">
                <a:solidFill>
                  <a:schemeClr val="tx2">
                    <a:lumMod val="75000"/>
                  </a:schemeClr>
                </a:solidFill>
                <a:effectLst/>
                <a:latin typeface="なぎの" charset="-120"/>
                <a:ea typeface="なぎの" charset="-120"/>
                <a:sym typeface="+mn-ea"/>
              </a:rPr>
              <a:t>2</a:t>
            </a:r>
            <a:r>
              <a:rPr lang="ja-JP" altLang="en-US" dirty="0">
                <a:solidFill>
                  <a:schemeClr val="tx2">
                    <a:lumMod val="75000"/>
                  </a:schemeClr>
                </a:solidFill>
                <a:effectLst/>
                <a:latin typeface="なぎの" charset="-120"/>
                <a:ea typeface="なぎの" charset="-120"/>
                <a:sym typeface="+mn-ea"/>
              </a:rPr>
              <a:t>で作る予定だったが、時間的に実装できなかったためボツ。</a:t>
            </a:r>
            <a:endParaRPr lang="ja-JP" altLang="en-US" dirty="0">
              <a:solidFill>
                <a:schemeClr val="tx2">
                  <a:lumMod val="75000"/>
                </a:schemeClr>
              </a:solidFill>
              <a:effectLst/>
              <a:latin typeface="なぎの" charset="-120"/>
              <a:ea typeface="なぎの" charset="-120"/>
              <a:sym typeface="+mn-ea"/>
            </a:endParaRPr>
          </a:p>
        </p:txBody>
      </p:sp>
      <p:pic>
        <p:nvPicPr>
          <p:cNvPr id="6" name="図形 5" descr="carrot00"/>
          <p:cNvPicPr>
            <a:picLocks noChangeAspect="1"/>
          </p:cNvPicPr>
          <p:nvPr/>
        </p:nvPicPr>
        <p:blipFill>
          <a:blip r:embed="rId1"/>
          <a:stretch>
            <a:fillRect/>
          </a:stretch>
        </p:blipFill>
        <p:spPr>
          <a:xfrm>
            <a:off x="6096000" y="1720850"/>
            <a:ext cx="4402455" cy="2476500"/>
          </a:xfrm>
          <a:prstGeom prst="rect">
            <a:avLst/>
          </a:prstGeom>
        </p:spPr>
      </p:pic>
      <p:pic>
        <p:nvPicPr>
          <p:cNvPr id="12" name="図形 11" descr="eggplant_base"/>
          <p:cNvPicPr>
            <a:picLocks noChangeAspect="1"/>
          </p:cNvPicPr>
          <p:nvPr/>
        </p:nvPicPr>
        <p:blipFill>
          <a:blip r:embed="rId2"/>
          <a:stretch>
            <a:fillRect/>
          </a:stretch>
        </p:blipFill>
        <p:spPr>
          <a:xfrm>
            <a:off x="9224645" y="86995"/>
            <a:ext cx="2474595" cy="2474595"/>
          </a:xfrm>
          <a:prstGeom prst="rect">
            <a:avLst/>
          </a:prstGeom>
        </p:spPr>
      </p:pic>
      <p:pic>
        <p:nvPicPr>
          <p:cNvPr id="11" name="図形 10" descr="eggplant_eye"/>
          <p:cNvPicPr>
            <a:picLocks noChangeAspect="1"/>
          </p:cNvPicPr>
          <p:nvPr/>
        </p:nvPicPr>
        <p:blipFill>
          <a:blip r:embed="rId3"/>
          <a:stretch>
            <a:fillRect/>
          </a:stretch>
        </p:blipFill>
        <p:spPr>
          <a:xfrm>
            <a:off x="9145270" y="111760"/>
            <a:ext cx="2425065" cy="2425065"/>
          </a:xfrm>
          <a:prstGeom prst="rect">
            <a:avLst/>
          </a:prstGeom>
        </p:spPr>
      </p:pic>
      <p:sp>
        <p:nvSpPr>
          <p:cNvPr id="13" name="テキストボックス 12"/>
          <p:cNvSpPr txBox="1"/>
          <p:nvPr/>
        </p:nvSpPr>
        <p:spPr>
          <a:xfrm>
            <a:off x="1679575" y="303530"/>
            <a:ext cx="6375400" cy="583565"/>
          </a:xfrm>
          <a:prstGeom prst="rect">
            <a:avLst/>
          </a:prstGeom>
          <a:noFill/>
        </p:spPr>
        <p:txBody>
          <a:bodyPr wrap="square" rtlCol="0">
            <a:spAutoFit/>
          </a:bodyPr>
          <a:p>
            <a:pPr algn="ctr"/>
            <a:r>
              <a:rPr lang="ja-JP" altLang="en-US" sz="3200">
                <a:latin typeface="なぎの" charset="-120"/>
                <a:ea typeface="なぎの" charset="-120"/>
              </a:rPr>
              <a:t>ギミック・障害物</a:t>
            </a:r>
            <a:endParaRPr lang="ja-JP" altLang="en-US" sz="3200">
              <a:latin typeface="なぎの" charset="-120"/>
              <a:ea typeface="なぎの" charset="-120"/>
            </a:endParaRPr>
          </a:p>
        </p:txBody>
      </p:sp>
      <p:pic>
        <p:nvPicPr>
          <p:cNvPr id="7" name="図形 6" descr="pc_base"/>
          <p:cNvPicPr>
            <a:picLocks noChangeAspect="1"/>
          </p:cNvPicPr>
          <p:nvPr/>
        </p:nvPicPr>
        <p:blipFill>
          <a:blip r:embed="rId4"/>
          <a:stretch>
            <a:fillRect/>
          </a:stretch>
        </p:blipFill>
        <p:spPr>
          <a:xfrm>
            <a:off x="7520940" y="3271520"/>
            <a:ext cx="3091815" cy="3091815"/>
          </a:xfrm>
          <a:prstGeom prst="rect">
            <a:avLst/>
          </a:prstGeom>
        </p:spPr>
      </p:pic>
      <p:pic>
        <p:nvPicPr>
          <p:cNvPr id="8" name="図形 7" descr="takanotumes"/>
          <p:cNvPicPr>
            <a:picLocks noChangeAspect="1"/>
          </p:cNvPicPr>
          <p:nvPr/>
        </p:nvPicPr>
        <p:blipFill>
          <a:blip r:embed="rId5"/>
          <a:stretch>
            <a:fillRect/>
          </a:stretch>
        </p:blipFill>
        <p:spPr>
          <a:xfrm>
            <a:off x="10283190" y="3043555"/>
            <a:ext cx="1560830" cy="1560830"/>
          </a:xfrm>
          <a:prstGeom prst="rect">
            <a:avLst/>
          </a:prstGeom>
        </p:spPr>
      </p:pic>
      <p:pic>
        <p:nvPicPr>
          <p:cNvPr id="10" name="図形 9" descr="musimegane"/>
          <p:cNvPicPr>
            <a:picLocks noChangeAspect="1"/>
          </p:cNvPicPr>
          <p:nvPr/>
        </p:nvPicPr>
        <p:blipFill>
          <a:blip r:embed="rId6"/>
          <a:stretch>
            <a:fillRect/>
          </a:stretch>
        </p:blipFill>
        <p:spPr>
          <a:xfrm>
            <a:off x="10138410" y="5189220"/>
            <a:ext cx="1560830" cy="1560830"/>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36525"/>
            <a:ext cx="10515600" cy="591820"/>
          </a:xfrm>
        </p:spPr>
        <p:txBody>
          <a:bodyPr>
            <a:noAutofit/>
          </a:bodyPr>
          <a:lstStyle/>
          <a:p>
            <a:pPr algn="ctr"/>
            <a:r>
              <a:rPr lang="ja-JP" altLang="en-US" sz="4000" dirty="0">
                <a:solidFill>
                  <a:schemeClr val="tx2">
                    <a:lumMod val="75000"/>
                  </a:schemeClr>
                </a:solidFill>
                <a:latin typeface="なぎの" charset="-120"/>
                <a:ea typeface="なぎの" charset="-120"/>
              </a:rPr>
              <a:t>操作方法</a:t>
            </a:r>
            <a:endParaRPr lang="ja-JP" altLang="en-US" sz="4000" dirty="0">
              <a:solidFill>
                <a:schemeClr val="tx2">
                  <a:lumMod val="75000"/>
                </a:schemeClr>
              </a:solidFill>
              <a:latin typeface="なぎの" charset="-120"/>
              <a:ea typeface="なぎの" charset="-120"/>
            </a:endParaRPr>
          </a:p>
        </p:txBody>
      </p:sp>
      <p:sp>
        <p:nvSpPr>
          <p:cNvPr id="8" name="テキストボックス 7"/>
          <p:cNvSpPr txBox="1"/>
          <p:nvPr/>
        </p:nvSpPr>
        <p:spPr>
          <a:xfrm>
            <a:off x="2139950" y="4395470"/>
            <a:ext cx="8491855" cy="2400935"/>
          </a:xfrm>
          <a:prstGeom prst="rect">
            <a:avLst/>
          </a:prstGeom>
          <a:noFill/>
        </p:spPr>
        <p:txBody>
          <a:bodyPr wrap="square" rtlCol="0">
            <a:noAutofit/>
          </a:bodyPr>
          <a:lstStyle/>
          <a:p>
            <a:r>
              <a:rPr lang="en-US" sz="2400" dirty="0">
                <a:ln w="3175">
                  <a:noFill/>
                </a:ln>
                <a:solidFill>
                  <a:srgbClr val="D74E56"/>
                </a:solidFill>
                <a:effectLst/>
                <a:latin typeface="なぎの" charset="-120"/>
                <a:ea typeface="なぎの" charset="-120"/>
                <a:cs typeface="なぎの" charset="-120"/>
              </a:rPr>
              <a:t>A, D</a:t>
            </a:r>
            <a:r>
              <a:rPr lang="en-US" sz="2400" dirty="0">
                <a:ln w="3175">
                  <a:noFill/>
                </a:ln>
                <a:solidFill>
                  <a:schemeClr val="tx1">
                    <a:lumMod val="65000"/>
                    <a:lumOff val="35000"/>
                  </a:schemeClr>
                </a:solidFill>
                <a:effectLst/>
                <a:latin typeface="なぎの" charset="-120"/>
                <a:ea typeface="なぎの" charset="-120"/>
                <a:cs typeface="なぎの" charset="-120"/>
              </a:rPr>
              <a:t>	</a:t>
            </a:r>
            <a:r>
              <a:rPr lang="ja-JP" altLang="en-US" sz="2400" dirty="0">
                <a:ln w="3175">
                  <a:noFill/>
                </a:ln>
                <a:solidFill>
                  <a:schemeClr val="tx1">
                    <a:lumMod val="65000"/>
                    <a:lumOff val="35000"/>
                  </a:schemeClr>
                </a:solidFill>
                <a:effectLst/>
                <a:latin typeface="なぎの" charset="-120"/>
                <a:ea typeface="なぎの" charset="-120"/>
                <a:cs typeface="なぎの" charset="-120"/>
              </a:rPr>
              <a:t>左右移動</a:t>
            </a:r>
            <a:endParaRPr lang="ja-JP" altLang="en-US" sz="2400" dirty="0">
              <a:ln w="3175">
                <a:noFill/>
              </a:ln>
              <a:solidFill>
                <a:schemeClr val="tx1">
                  <a:lumMod val="65000"/>
                  <a:lumOff val="35000"/>
                </a:schemeClr>
              </a:solidFill>
              <a:effectLst/>
              <a:latin typeface="なぎの" charset="-120"/>
              <a:ea typeface="なぎの" charset="-120"/>
              <a:cs typeface="なぎの" charset="-120"/>
            </a:endParaRPr>
          </a:p>
          <a:p>
            <a:r>
              <a:rPr lang="en-US" altLang="ja-JP" sz="2400" dirty="0">
                <a:ln w="3175">
                  <a:noFill/>
                </a:ln>
                <a:solidFill>
                  <a:srgbClr val="D74E56"/>
                </a:solidFill>
                <a:effectLst/>
                <a:latin typeface="なぎの" charset="-120"/>
                <a:ea typeface="なぎの" charset="-120"/>
                <a:cs typeface="なぎの" charset="-120"/>
              </a:rPr>
              <a:t>W, K</a:t>
            </a:r>
            <a:r>
              <a:rPr lang="en-US" altLang="ja-JP" sz="2400" dirty="0">
                <a:ln w="3175">
                  <a:noFill/>
                </a:ln>
                <a:solidFill>
                  <a:schemeClr val="tx1">
                    <a:lumMod val="65000"/>
                    <a:lumOff val="35000"/>
                  </a:schemeClr>
                </a:solidFill>
                <a:effectLst/>
                <a:latin typeface="なぎの" charset="-120"/>
                <a:ea typeface="なぎの" charset="-120"/>
                <a:cs typeface="なぎの" charset="-120"/>
              </a:rPr>
              <a:t>	</a:t>
            </a:r>
            <a:r>
              <a:rPr lang="ja-JP" altLang="en-US" sz="2400" dirty="0">
                <a:ln w="3175">
                  <a:noFill/>
                </a:ln>
                <a:solidFill>
                  <a:schemeClr val="tx1">
                    <a:lumMod val="65000"/>
                    <a:lumOff val="35000"/>
                  </a:schemeClr>
                </a:solidFill>
                <a:effectLst/>
                <a:latin typeface="なぎの" charset="-120"/>
                <a:ea typeface="なぎの" charset="-120"/>
                <a:cs typeface="なぎの" charset="-120"/>
              </a:rPr>
              <a:t>ジャンプ</a:t>
            </a:r>
            <a:endParaRPr lang="ja-JP" altLang="en-US" sz="2400" dirty="0">
              <a:ln w="3175">
                <a:noFill/>
              </a:ln>
              <a:solidFill>
                <a:schemeClr val="tx1">
                  <a:lumMod val="65000"/>
                  <a:lumOff val="35000"/>
                </a:schemeClr>
              </a:solidFill>
              <a:effectLst/>
              <a:latin typeface="なぎの" charset="-120"/>
              <a:ea typeface="なぎの" charset="-120"/>
              <a:cs typeface="なぎの" charset="-120"/>
            </a:endParaRPr>
          </a:p>
          <a:p>
            <a:r>
              <a:rPr lang="en-US" altLang="ja-JP" sz="2400" dirty="0">
                <a:ln w="3175">
                  <a:noFill/>
                </a:ln>
                <a:solidFill>
                  <a:srgbClr val="4BBC4F"/>
                </a:solidFill>
                <a:effectLst/>
                <a:latin typeface="なぎの" charset="-120"/>
                <a:ea typeface="なぎの" charset="-120"/>
                <a:cs typeface="なぎの" charset="-120"/>
              </a:rPr>
              <a:t>J</a:t>
            </a:r>
            <a:r>
              <a:rPr lang="en-US" altLang="ja-JP" sz="2400" dirty="0">
                <a:ln w="3175">
                  <a:noFill/>
                </a:ln>
                <a:solidFill>
                  <a:schemeClr val="tx1">
                    <a:lumMod val="65000"/>
                    <a:lumOff val="35000"/>
                  </a:schemeClr>
                </a:solidFill>
                <a:effectLst/>
                <a:latin typeface="なぎの" charset="-120"/>
                <a:ea typeface="なぎの" charset="-120"/>
                <a:cs typeface="なぎの" charset="-120"/>
              </a:rPr>
              <a:t>	</a:t>
            </a:r>
            <a:r>
              <a:rPr lang="ja-JP" altLang="en-US" sz="2400" dirty="0">
                <a:ln w="3175">
                  <a:noFill/>
                </a:ln>
                <a:solidFill>
                  <a:schemeClr val="tx1">
                    <a:lumMod val="65000"/>
                    <a:lumOff val="35000"/>
                  </a:schemeClr>
                </a:solidFill>
                <a:effectLst/>
                <a:latin typeface="なぎの" charset="-120"/>
                <a:ea typeface="なぎの" charset="-120"/>
                <a:cs typeface="なぎの" charset="-120"/>
              </a:rPr>
              <a:t>ギミック起動</a:t>
            </a:r>
            <a:endParaRPr lang="ja-JP" altLang="en-US" sz="2400" dirty="0">
              <a:ln w="3175">
                <a:noFill/>
              </a:ln>
              <a:solidFill>
                <a:schemeClr val="tx1">
                  <a:lumMod val="65000"/>
                  <a:lumOff val="35000"/>
                </a:schemeClr>
              </a:solidFill>
              <a:effectLst/>
              <a:latin typeface="なぎの" charset="-120"/>
              <a:ea typeface="なぎの" charset="-120"/>
              <a:cs typeface="なぎの" charset="-120"/>
            </a:endParaRPr>
          </a:p>
          <a:p>
            <a:r>
              <a:rPr lang="en-US" altLang="ja-JP" sz="2400" dirty="0">
                <a:ln w="3175">
                  <a:noFill/>
                </a:ln>
                <a:solidFill>
                  <a:srgbClr val="61C464"/>
                </a:solidFill>
                <a:effectLst/>
                <a:latin typeface="なぎの" charset="-120"/>
                <a:ea typeface="なぎの" charset="-120"/>
                <a:cs typeface="なぎの" charset="-120"/>
              </a:rPr>
              <a:t>Spc</a:t>
            </a:r>
            <a:r>
              <a:rPr lang="en-US" altLang="ja-JP" sz="2400" dirty="0">
                <a:ln w="3175">
                  <a:noFill/>
                </a:ln>
                <a:solidFill>
                  <a:schemeClr val="tx1">
                    <a:lumMod val="65000"/>
                    <a:lumOff val="35000"/>
                  </a:schemeClr>
                </a:solidFill>
                <a:effectLst/>
                <a:latin typeface="なぎの" charset="-120"/>
                <a:ea typeface="なぎの" charset="-120"/>
                <a:cs typeface="なぎの" charset="-120"/>
              </a:rPr>
              <a:t>	</a:t>
            </a:r>
            <a:r>
              <a:rPr lang="ja-JP" altLang="en-US" sz="2400" dirty="0">
                <a:ln w="3175">
                  <a:noFill/>
                </a:ln>
                <a:solidFill>
                  <a:schemeClr val="tx1">
                    <a:lumMod val="65000"/>
                    <a:lumOff val="35000"/>
                  </a:schemeClr>
                </a:solidFill>
                <a:effectLst/>
                <a:latin typeface="なぎの" charset="-120"/>
                <a:ea typeface="なぎの" charset="-120"/>
                <a:cs typeface="なぎの" charset="-120"/>
              </a:rPr>
              <a:t>リスポーン</a:t>
            </a:r>
            <a:endParaRPr lang="ja-JP" altLang="en-US" sz="2400" dirty="0">
              <a:ln w="3175">
                <a:noFill/>
              </a:ln>
              <a:solidFill>
                <a:schemeClr val="tx1">
                  <a:lumMod val="65000"/>
                  <a:lumOff val="35000"/>
                </a:schemeClr>
              </a:solidFill>
              <a:effectLst/>
              <a:latin typeface="なぎの" charset="-120"/>
              <a:ea typeface="なぎの" charset="-120"/>
              <a:cs typeface="なぎの" charset="-120"/>
            </a:endParaRPr>
          </a:p>
          <a:p>
            <a:r>
              <a:rPr lang="en-US" altLang="ja-JP" sz="2400" dirty="0">
                <a:ln w="3175">
                  <a:noFill/>
                </a:ln>
                <a:solidFill>
                  <a:srgbClr val="4A45A9"/>
                </a:solidFill>
                <a:effectLst/>
                <a:latin typeface="なぎの" charset="-120"/>
                <a:ea typeface="なぎの" charset="-120"/>
                <a:cs typeface="なぎの" charset="-120"/>
              </a:rPr>
              <a:t>I, O</a:t>
            </a:r>
            <a:r>
              <a:rPr lang="en-US" altLang="ja-JP" sz="2400" dirty="0">
                <a:ln w="3175">
                  <a:noFill/>
                </a:ln>
                <a:solidFill>
                  <a:schemeClr val="tx1">
                    <a:lumMod val="65000"/>
                    <a:lumOff val="35000"/>
                  </a:schemeClr>
                </a:solidFill>
                <a:effectLst/>
                <a:latin typeface="なぎの" charset="-120"/>
                <a:ea typeface="なぎの" charset="-120"/>
                <a:cs typeface="なぎの" charset="-120"/>
              </a:rPr>
              <a:t>	</a:t>
            </a:r>
            <a:r>
              <a:rPr lang="ja-JP" altLang="en-US" sz="2400" dirty="0">
                <a:ln w="3175">
                  <a:noFill/>
                </a:ln>
                <a:solidFill>
                  <a:schemeClr val="tx1">
                    <a:lumMod val="65000"/>
                    <a:lumOff val="35000"/>
                  </a:schemeClr>
                </a:solidFill>
                <a:effectLst/>
                <a:latin typeface="なぎの" charset="-120"/>
                <a:ea typeface="なぎの" charset="-120"/>
                <a:cs typeface="なぎの" charset="-120"/>
              </a:rPr>
              <a:t>ズームイン</a:t>
            </a:r>
            <a:r>
              <a:rPr lang="en-US" altLang="ja-JP" sz="2400" dirty="0">
                <a:ln w="3175">
                  <a:noFill/>
                </a:ln>
                <a:solidFill>
                  <a:schemeClr val="tx1">
                    <a:lumMod val="65000"/>
                    <a:lumOff val="35000"/>
                  </a:schemeClr>
                </a:solidFill>
                <a:effectLst/>
                <a:latin typeface="なぎの" charset="-120"/>
                <a:ea typeface="なぎの" charset="-120"/>
                <a:cs typeface="なぎの" charset="-120"/>
              </a:rPr>
              <a:t>/</a:t>
            </a:r>
            <a:r>
              <a:rPr lang="ja-JP" altLang="en-US" sz="2400" dirty="0">
                <a:ln w="3175">
                  <a:noFill/>
                </a:ln>
                <a:solidFill>
                  <a:schemeClr val="tx1">
                    <a:lumMod val="65000"/>
                    <a:lumOff val="35000"/>
                  </a:schemeClr>
                </a:solidFill>
                <a:effectLst/>
                <a:latin typeface="なぎの" charset="-120"/>
                <a:ea typeface="なぎの" charset="-120"/>
                <a:cs typeface="なぎの" charset="-120"/>
              </a:rPr>
              <a:t>ズームアウト</a:t>
            </a:r>
            <a:endParaRPr lang="ja-JP" altLang="en-US" sz="2400" dirty="0">
              <a:ln w="3175">
                <a:noFill/>
              </a:ln>
              <a:solidFill>
                <a:schemeClr val="tx1">
                  <a:lumMod val="65000"/>
                  <a:lumOff val="35000"/>
                </a:schemeClr>
              </a:solidFill>
              <a:effectLst/>
              <a:latin typeface="なぎの" charset="-120"/>
              <a:ea typeface="なぎの" charset="-120"/>
              <a:cs typeface="なぎの" charset="-120"/>
            </a:endParaRPr>
          </a:p>
          <a:p>
            <a:r>
              <a:rPr lang="en-US" altLang="ja-JP" sz="2400" dirty="0">
                <a:ln w="3175">
                  <a:noFill/>
                </a:ln>
                <a:solidFill>
                  <a:srgbClr val="C89355"/>
                </a:solidFill>
                <a:effectLst/>
                <a:latin typeface="なぎの" charset="-120"/>
                <a:ea typeface="なぎの" charset="-120"/>
                <a:cs typeface="なぎの" charset="-120"/>
              </a:rPr>
              <a:t>Esc</a:t>
            </a:r>
            <a:r>
              <a:rPr lang="en-US" altLang="ja-JP" sz="2400" dirty="0">
                <a:ln w="3175">
                  <a:noFill/>
                </a:ln>
                <a:solidFill>
                  <a:schemeClr val="tx1">
                    <a:lumMod val="65000"/>
                    <a:lumOff val="35000"/>
                  </a:schemeClr>
                </a:solidFill>
                <a:effectLst/>
                <a:latin typeface="なぎの" charset="-120"/>
                <a:ea typeface="なぎの" charset="-120"/>
                <a:cs typeface="なぎの" charset="-120"/>
              </a:rPr>
              <a:t> 	</a:t>
            </a:r>
            <a:r>
              <a:rPr lang="ja-JP" altLang="en-US" sz="2400" dirty="0">
                <a:ln w="3175">
                  <a:noFill/>
                </a:ln>
                <a:solidFill>
                  <a:schemeClr val="tx1">
                    <a:lumMod val="65000"/>
                    <a:lumOff val="35000"/>
                  </a:schemeClr>
                </a:solidFill>
                <a:effectLst/>
                <a:latin typeface="なぎの" charset="-120"/>
                <a:ea typeface="なぎの" charset="-120"/>
                <a:cs typeface="なぎの" charset="-120"/>
              </a:rPr>
              <a:t>ポーズ</a:t>
            </a:r>
            <a:endParaRPr lang="ja-JP" altLang="en-US" sz="2400" dirty="0">
              <a:ln w="3175">
                <a:noFill/>
              </a:ln>
              <a:solidFill>
                <a:schemeClr val="tx1">
                  <a:lumMod val="65000"/>
                  <a:lumOff val="35000"/>
                </a:schemeClr>
              </a:solidFill>
              <a:effectLst/>
              <a:latin typeface="なぎの" charset="-120"/>
              <a:ea typeface="なぎの" charset="-120"/>
              <a:cs typeface="なぎの" charset="-120"/>
            </a:endParaRPr>
          </a:p>
        </p:txBody>
      </p:sp>
      <p:pic>
        <p:nvPicPr>
          <p:cNvPr id="4" name="図形 3" descr="keyboard2"/>
          <p:cNvPicPr>
            <a:picLocks noChangeAspect="1"/>
          </p:cNvPicPr>
          <p:nvPr/>
        </p:nvPicPr>
        <p:blipFill>
          <a:blip r:embed="rId1"/>
          <a:stretch>
            <a:fillRect/>
          </a:stretch>
        </p:blipFill>
        <p:spPr>
          <a:xfrm>
            <a:off x="1109980" y="556895"/>
            <a:ext cx="9972675" cy="38385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4" name="タイトル 1"/>
          <p:cNvSpPr>
            <a:spLocks noGrp="1"/>
          </p:cNvSpPr>
          <p:nvPr/>
        </p:nvSpPr>
        <p:spPr>
          <a:xfrm>
            <a:off x="838200" y="295275"/>
            <a:ext cx="10515600" cy="59182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3200">
                <a:solidFill>
                  <a:schemeClr val="tx2">
                    <a:lumMod val="75000"/>
                  </a:schemeClr>
                </a:solidFill>
                <a:latin typeface="なぎの" charset="-120"/>
                <a:ea typeface="なぎの" charset="-120"/>
              </a:rPr>
              <a:t>一通の手紙、旅立ちの合図。</a:t>
            </a:r>
            <a:r>
              <a:rPr lang="ja-JP" altLang="en-US" sz="3200">
                <a:solidFill>
                  <a:schemeClr val="tx2">
                    <a:lumMod val="75000"/>
                  </a:schemeClr>
                </a:solidFill>
                <a:latin typeface="なぎの" charset="-120"/>
                <a:ea typeface="なぎの" charset="-120"/>
              </a:rPr>
              <a:t>新たな世界へ躍り込む。</a:t>
            </a:r>
            <a:endParaRPr lang="ja-JP" altLang="en-US" sz="3200">
              <a:solidFill>
                <a:schemeClr val="tx2">
                  <a:lumMod val="75000"/>
                </a:schemeClr>
              </a:solidFill>
              <a:latin typeface="なぎの" charset="-120"/>
              <a:ea typeface="なぎの" charset="-120"/>
            </a:endParaRPr>
          </a:p>
        </p:txBody>
      </p:sp>
      <p:sp>
        <p:nvSpPr>
          <p:cNvPr id="6" name="テキストボックス 5"/>
          <p:cNvSpPr txBox="1"/>
          <p:nvPr/>
        </p:nvSpPr>
        <p:spPr>
          <a:xfrm>
            <a:off x="374650" y="1259840"/>
            <a:ext cx="7333615" cy="5046980"/>
          </a:xfrm>
          <a:prstGeom prst="rect">
            <a:avLst/>
          </a:prstGeom>
          <a:noFill/>
        </p:spPr>
        <p:txBody>
          <a:bodyPr wrap="square" rtlCol="0">
            <a:noAutofit/>
          </a:bodyPr>
          <a:lstStyle/>
          <a:p>
            <a:pPr algn="l"/>
            <a:r>
              <a:rPr lang="en-US" altLang="ja-JP" sz="2000" i="0" dirty="0">
                <a:solidFill>
                  <a:schemeClr val="tx2">
                    <a:lumMod val="75000"/>
                  </a:schemeClr>
                </a:solidFill>
                <a:effectLst/>
                <a:latin typeface="なぎの" charset="-120"/>
                <a:ea typeface="なぎの" charset="-120"/>
                <a:cs typeface="なぎの" charset="-120"/>
              </a:rPr>
              <a:t>2031/9/30(</a:t>
            </a:r>
            <a:r>
              <a:rPr lang="ja-JP" altLang="en-US" sz="2000" i="0" dirty="0">
                <a:solidFill>
                  <a:schemeClr val="tx2">
                    <a:lumMod val="75000"/>
                  </a:schemeClr>
                </a:solidFill>
                <a:effectLst/>
                <a:latin typeface="なぎの" charset="-120"/>
                <a:ea typeface="なぎの" charset="-120"/>
                <a:cs typeface="なぎの" charset="-120"/>
              </a:rPr>
              <a:t>火</a:t>
            </a:r>
            <a:r>
              <a:rPr lang="en-US" altLang="ja-JP" sz="2000" i="0" dirty="0">
                <a:solidFill>
                  <a:schemeClr val="tx2">
                    <a:lumMod val="75000"/>
                  </a:schemeClr>
                </a:solidFill>
                <a:effectLst/>
                <a:latin typeface="なぎの" charset="-120"/>
                <a:ea typeface="なぎの" charset="-120"/>
                <a:cs typeface="なぎの" charset="-120"/>
              </a:rPr>
              <a:t>)</a:t>
            </a:r>
            <a:endParaRPr lang="en-US" altLang="ja-JP" sz="2000" i="0" dirty="0">
              <a:solidFill>
                <a:schemeClr val="tx2">
                  <a:lumMod val="75000"/>
                </a:schemeClr>
              </a:solidFill>
              <a:effectLst/>
              <a:latin typeface="なぎの" charset="-120"/>
              <a:ea typeface="なぎの" charset="-120"/>
              <a:cs typeface="なぎの" charset="-120"/>
            </a:endParaRPr>
          </a:p>
          <a:p>
            <a:pPr algn="l">
              <a:lnSpc>
                <a:spcPts val="1200"/>
              </a:lnSpc>
            </a:pPr>
            <a:endParaRPr lang="ja-JP" altLang="en-US"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起きたら手紙おいてあったからウッキウキで</a:t>
            </a:r>
            <a:endParaRPr lang="en-US" altLang="ja-JP"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読み始めたんやけど、えっぐいこと書いてあった。</a:t>
            </a:r>
            <a:endParaRPr lang="ja-JP" altLang="en-US" sz="2000" i="0" dirty="0">
              <a:solidFill>
                <a:schemeClr val="tx2">
                  <a:lumMod val="75000"/>
                </a:schemeClr>
              </a:solidFill>
              <a:effectLst/>
              <a:latin typeface="なぎの" charset="-120"/>
              <a:ea typeface="なぎの" charset="-120"/>
              <a:cs typeface="なぎの" charset="-120"/>
            </a:endParaRPr>
          </a:p>
          <a:p>
            <a:pPr algn="l"/>
            <a:endParaRPr lang="ja-JP" altLang="en-US"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「もういい年なんだからこれからは自分でどうにかしなさい」</a:t>
            </a:r>
            <a:endParaRPr lang="en-US" altLang="ja-JP" sz="2000" i="0" dirty="0">
              <a:solidFill>
                <a:schemeClr val="tx2">
                  <a:lumMod val="75000"/>
                </a:schemeClr>
              </a:solidFill>
              <a:effectLst/>
              <a:latin typeface="なぎの" charset="-120"/>
              <a:ea typeface="なぎの" charset="-120"/>
              <a:cs typeface="なぎの" charset="-120"/>
            </a:endParaRPr>
          </a:p>
          <a:p>
            <a:pPr algn="l"/>
            <a:endParaRPr lang="ja-JP" altLang="en-US" sz="2000" dirty="0">
              <a:solidFill>
                <a:schemeClr val="tx2">
                  <a:lumMod val="75000"/>
                </a:schemeClr>
              </a:solidFill>
              <a:effectLst/>
              <a:latin typeface="なぎの" charset="-120"/>
              <a:ea typeface="なぎの" charset="-120"/>
              <a:cs typeface="なぎの" charset="-120"/>
              <a:sym typeface="+mn-ea"/>
            </a:endParaRPr>
          </a:p>
          <a:p>
            <a:pPr algn="l"/>
            <a:r>
              <a:rPr lang="ja-JP" altLang="en-US" sz="2000" i="0" dirty="0">
                <a:solidFill>
                  <a:schemeClr val="tx2">
                    <a:lumMod val="75000"/>
                  </a:schemeClr>
                </a:solidFill>
                <a:effectLst/>
                <a:latin typeface="なぎの" charset="-120"/>
                <a:ea typeface="なぎの" charset="-120"/>
                <a:cs typeface="なぎの" charset="-120"/>
              </a:rPr>
              <a:t>朝から最悪や</a:t>
            </a:r>
            <a:r>
              <a:rPr lang="ja-JP" altLang="en-US" sz="2000" dirty="0">
                <a:solidFill>
                  <a:schemeClr val="tx2">
                    <a:lumMod val="75000"/>
                  </a:schemeClr>
                </a:solidFill>
                <a:latin typeface="なぎの" charset="-120"/>
                <a:ea typeface="なぎの" charset="-120"/>
                <a:cs typeface="なぎの" charset="-120"/>
              </a:rPr>
              <a:t>、</a:t>
            </a:r>
            <a:r>
              <a:rPr lang="ja-JP" altLang="en-US" sz="2000" i="0" dirty="0">
                <a:solidFill>
                  <a:schemeClr val="tx2">
                    <a:lumMod val="75000"/>
                  </a:schemeClr>
                </a:solidFill>
                <a:effectLst/>
                <a:latin typeface="なぎの" charset="-120"/>
                <a:ea typeface="なぎの" charset="-120"/>
                <a:cs typeface="なぎの" charset="-120"/>
              </a:rPr>
              <a:t>これからどうしたらええの？</a:t>
            </a:r>
            <a:endParaRPr lang="ja-JP" altLang="en-US"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今までアイツにいろいろやってもろてたから自分じゃどうもできんで</a:t>
            </a:r>
            <a:r>
              <a:rPr lang="en-US" altLang="ja-JP" sz="2000" i="0" dirty="0">
                <a:solidFill>
                  <a:schemeClr val="tx2">
                    <a:lumMod val="75000"/>
                  </a:schemeClr>
                </a:solidFill>
                <a:effectLst/>
                <a:latin typeface="なぎの" charset="-120"/>
                <a:ea typeface="なぎの" charset="-120"/>
                <a:cs typeface="なぎの" charset="-120"/>
              </a:rPr>
              <a:t>…</a:t>
            </a:r>
            <a:endParaRPr lang="en-US" altLang="ja-JP" sz="2000" i="0" dirty="0">
              <a:solidFill>
                <a:schemeClr val="tx2">
                  <a:lumMod val="75000"/>
                </a:schemeClr>
              </a:solidFill>
              <a:effectLst/>
              <a:latin typeface="なぎの" charset="-120"/>
              <a:ea typeface="なぎの" charset="-120"/>
              <a:cs typeface="なぎの" charset="-120"/>
            </a:endParaRPr>
          </a:p>
          <a:p>
            <a:pPr algn="l"/>
            <a:endParaRPr lang="en-US" altLang="ja-JP"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先に言っといてくれたらがんばったのになぁ</a:t>
            </a:r>
            <a:r>
              <a:rPr lang="en-US" altLang="ja-JP" sz="2000" i="0" dirty="0">
                <a:solidFill>
                  <a:schemeClr val="tx2">
                    <a:lumMod val="75000"/>
                  </a:schemeClr>
                </a:solidFill>
                <a:effectLst/>
                <a:latin typeface="なぎの" charset="-120"/>
                <a:ea typeface="なぎの" charset="-120"/>
                <a:cs typeface="なぎの" charset="-120"/>
              </a:rPr>
              <a:t>…</a:t>
            </a:r>
            <a:endParaRPr lang="ja-JP" altLang="en-US" sz="2000" i="0" dirty="0">
              <a:solidFill>
                <a:schemeClr val="tx2">
                  <a:lumMod val="75000"/>
                </a:schemeClr>
              </a:solidFill>
              <a:effectLst/>
              <a:latin typeface="なぎの" charset="-120"/>
              <a:ea typeface="なぎの" charset="-120"/>
              <a:cs typeface="なぎの" charset="-120"/>
            </a:endParaRPr>
          </a:p>
          <a:p>
            <a:pPr algn="l"/>
            <a:r>
              <a:rPr lang="ja-JP" altLang="en-US" sz="2000" i="0">
                <a:solidFill>
                  <a:schemeClr val="tx2">
                    <a:lumMod val="75000"/>
                  </a:schemeClr>
                </a:solidFill>
                <a:effectLst/>
                <a:latin typeface="なぎの" charset="-120"/>
                <a:ea typeface="なぎの" charset="-120"/>
                <a:cs typeface="なぎの" charset="-120"/>
              </a:rPr>
              <a:t>とりあえずあした</a:t>
            </a:r>
            <a:endParaRPr lang="en-US" altLang="ja-JP" sz="2000" i="0" dirty="0">
              <a:solidFill>
                <a:schemeClr val="tx2">
                  <a:lumMod val="75000"/>
                </a:schemeClr>
              </a:solidFill>
              <a:effectLst/>
              <a:latin typeface="なぎの" charset="-120"/>
              <a:ea typeface="なぎの" charset="-120"/>
              <a:cs typeface="なぎの" charset="-120"/>
            </a:endParaRPr>
          </a:p>
        </p:txBody>
      </p:sp>
      <p:pic>
        <p:nvPicPr>
          <p:cNvPr id="7" name="図形 6" descr="C:\Users\student601\Documents\letter.pngletter"/>
          <p:cNvPicPr>
            <a:picLocks noChangeAspect="1"/>
          </p:cNvPicPr>
          <p:nvPr/>
        </p:nvPicPr>
        <p:blipFill>
          <a:blip r:embed="rId1"/>
          <a:srcRect l="7" r="7"/>
          <a:stretch>
            <a:fillRect/>
          </a:stretch>
        </p:blipFill>
        <p:spPr>
          <a:xfrm>
            <a:off x="7603490" y="1113518"/>
            <a:ext cx="4360545" cy="3666490"/>
          </a:xfrm>
          <a:prstGeom prst="rect">
            <a:avLst/>
          </a:prstGeom>
          <a:effectLst>
            <a:outerShdw blurRad="50800" dist="38100" dir="2700000" algn="tl" rotWithShape="0">
              <a:prstClr val="black">
                <a:alpha val="40000"/>
              </a:prstClr>
            </a:outerShdw>
          </a:effectLst>
        </p:spPr>
      </p:pic>
      <p:pic>
        <p:nvPicPr>
          <p:cNvPr id="9" name="図形 8" descr="mamaplant"/>
          <p:cNvPicPr>
            <a:picLocks noChangeAspect="1"/>
          </p:cNvPicPr>
          <p:nvPr/>
        </p:nvPicPr>
        <p:blipFill>
          <a:blip r:embed="rId2"/>
          <a:stretch>
            <a:fillRect/>
          </a:stretch>
        </p:blipFill>
        <p:spPr>
          <a:xfrm>
            <a:off x="10925492" y="3642224"/>
            <a:ext cx="856615" cy="856615"/>
          </a:xfrm>
          <a:prstGeom prst="rect">
            <a:avLst/>
          </a:prstGeom>
        </p:spPr>
      </p:pic>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S P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S P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758</Words>
  <Application>WPS Presentation</Application>
  <PresentationFormat>ワイド画面</PresentationFormat>
  <Paragraphs>87</Paragraphs>
  <Slides>6</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6</vt:i4>
      </vt:variant>
    </vt:vector>
  </HeadingPairs>
  <TitlesOfParts>
    <vt:vector size="17" baseType="lpstr">
      <vt:lpstr>Arial</vt:lpstr>
      <vt:lpstr>ＭＳ Ｐゴシック</vt:lpstr>
      <vt:lpstr>Wingdings</vt:lpstr>
      <vt:lpstr>なぎの</vt:lpstr>
      <vt:lpstr>FOT-Popハッピネス Std EB</vt:lpstr>
      <vt:lpstr>Microsoft YaHei</vt:lpstr>
      <vt:lpstr>ＭＳ Ｐゴシック</vt:lpstr>
      <vt:lpstr>Arial Unicode MS</vt:lpstr>
      <vt:lpstr>Calibri</vt:lpstr>
      <vt:lpstr>Office テーマ</vt:lpstr>
      <vt:lpstr>Paint.Picture</vt:lpstr>
      <vt:lpstr>🍅くんのひきこもり脱出ゲーム</vt:lpstr>
      <vt:lpstr>PowerPoint 演示文稿</vt:lpstr>
      <vt:lpstr>PowerPoint 演示文稿</vt:lpstr>
      <vt:lpstr>PowerPoint 演示文稿</vt:lpstr>
      <vt:lpstr>操作方法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TaxMC Neo</dc:title>
  <dc:creator/>
  <cp:lastModifiedBy>student601</cp:lastModifiedBy>
  <cp:revision>111</cp:revision>
  <dcterms:created xsi:type="dcterms:W3CDTF">2023-10-15T05:40:00Z</dcterms:created>
  <dcterms:modified xsi:type="dcterms:W3CDTF">2024-01-26T08:38:21Z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1041-12.2.0.13266</vt:lpwstr>
  </property>
  <property fmtid="{D5CDD505-2E9C-101B-9397-08002B2CF9AE}" pid="3" name="ICV">
    <vt:lpwstr>40CABE2C98844EC2A8FA320C464CD71C</vt:lpwstr>
  </property>
</Properties>
</file>