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040-E03D-42D3-84FB-98A90CE1539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B70-6EF3-4CD5-9FE1-38286C2D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2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040-E03D-42D3-84FB-98A90CE1539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B70-6EF3-4CD5-9FE1-38286C2D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040-E03D-42D3-84FB-98A90CE1539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B70-6EF3-4CD5-9FE1-38286C2D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040-E03D-42D3-84FB-98A90CE1539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B70-6EF3-4CD5-9FE1-38286C2D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040-E03D-42D3-84FB-98A90CE1539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B70-6EF3-4CD5-9FE1-38286C2D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040-E03D-42D3-84FB-98A90CE1539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B70-6EF3-4CD5-9FE1-38286C2D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040-E03D-42D3-84FB-98A90CE1539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B70-6EF3-4CD5-9FE1-38286C2D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040-E03D-42D3-84FB-98A90CE1539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B70-6EF3-4CD5-9FE1-38286C2D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040-E03D-42D3-84FB-98A90CE1539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B70-6EF3-4CD5-9FE1-38286C2D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040-E03D-42D3-84FB-98A90CE1539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B70-6EF3-4CD5-9FE1-38286C2D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3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040-E03D-42D3-84FB-98A90CE1539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2B70-6EF3-4CD5-9FE1-38286C2D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9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2040-E03D-42D3-84FB-98A90CE15398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42B70-6EF3-4CD5-9FE1-38286C2D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3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Unit Testing in Android Studio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COMP3350: 11/02/2016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project on Android Studio</a:t>
            </a:r>
          </a:p>
          <a:p>
            <a:r>
              <a:rPr lang="en-US" dirty="0" smtClean="0"/>
              <a:t>Setup preliminary configurations to run a local unit test</a:t>
            </a:r>
          </a:p>
          <a:p>
            <a:r>
              <a:rPr lang="en-US" dirty="0" smtClean="0"/>
              <a:t>Execute and debug test case</a:t>
            </a:r>
          </a:p>
          <a:p>
            <a:r>
              <a:rPr lang="en-US" dirty="0" smtClean="0"/>
              <a:t>Generate coverage report</a:t>
            </a:r>
          </a:p>
          <a:p>
            <a:r>
              <a:rPr lang="en-US" dirty="0" smtClean="0"/>
              <a:t>Extended version of unit test (introducing stubs)</a:t>
            </a:r>
          </a:p>
          <a:p>
            <a:r>
              <a:rPr lang="en-US" dirty="0" smtClean="0"/>
              <a:t>Some definition along the way!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4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 Unit Test vs Instrumented Unit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Gradle is an open source build automation system that builds upon the concepts of Apache Ant and Apache Maven and introduces a Groovy-based domain-specific language (DSL) instead of the XML form used by Apache Maven of declaring the project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4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Unit Testing in Android Studio</vt:lpstr>
      <vt:lpstr>Agenda</vt:lpstr>
      <vt:lpstr>Local Unit Test vs Instrumented Unit Test</vt:lpstr>
      <vt:lpstr>Gradle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Moein Almasi</dc:creator>
  <cp:lastModifiedBy>Moein Almasi</cp:lastModifiedBy>
  <cp:revision>7</cp:revision>
  <dcterms:created xsi:type="dcterms:W3CDTF">2016-02-11T16:16:29Z</dcterms:created>
  <dcterms:modified xsi:type="dcterms:W3CDTF">2016-02-11T20:35:41Z</dcterms:modified>
</cp:coreProperties>
</file>