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FF622-C3BD-42B1-84FF-1349C242897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13F488-16C2-4327-8692-9FD3DA0398B6}">
      <dgm:prSet/>
      <dgm:spPr/>
      <dgm:t>
        <a:bodyPr/>
        <a:lstStyle/>
        <a:p>
          <a:pPr rtl="0"/>
          <a:r>
            <a:rPr lang="en-US" dirty="0" smtClean="0"/>
            <a:t>Model</a:t>
          </a:r>
          <a:endParaRPr lang="en-US" dirty="0"/>
        </a:p>
      </dgm:t>
    </dgm:pt>
    <dgm:pt modelId="{416FC717-13FB-43E6-9CE7-6E86CAA5F6E3}" type="parTrans" cxnId="{284C0345-4B13-48E1-8454-139DD7E94E80}">
      <dgm:prSet/>
      <dgm:spPr/>
      <dgm:t>
        <a:bodyPr/>
        <a:lstStyle/>
        <a:p>
          <a:endParaRPr lang="en-US"/>
        </a:p>
      </dgm:t>
    </dgm:pt>
    <dgm:pt modelId="{C8E29522-ECF2-4F52-A95A-4FB54AC543E2}" type="sibTrans" cxnId="{284C0345-4B13-48E1-8454-139DD7E94E80}">
      <dgm:prSet/>
      <dgm:spPr/>
      <dgm:t>
        <a:bodyPr/>
        <a:lstStyle/>
        <a:p>
          <a:endParaRPr lang="en-US"/>
        </a:p>
      </dgm:t>
    </dgm:pt>
    <dgm:pt modelId="{EAD71F05-29E2-4582-8E34-370A6EEF77EC}">
      <dgm:prSet/>
      <dgm:spPr/>
      <dgm:t>
        <a:bodyPr/>
        <a:lstStyle/>
        <a:p>
          <a:pPr rtl="0"/>
          <a:r>
            <a:rPr lang="en-US" smtClean="0"/>
            <a:t>View</a:t>
          </a:r>
          <a:endParaRPr lang="en-US"/>
        </a:p>
      </dgm:t>
    </dgm:pt>
    <dgm:pt modelId="{F0D32C18-B75B-4C6F-94FB-A909A6D73F7C}" type="parTrans" cxnId="{939DE74F-9B4E-4FBC-BB5C-3E64EF7AF081}">
      <dgm:prSet/>
      <dgm:spPr/>
      <dgm:t>
        <a:bodyPr/>
        <a:lstStyle/>
        <a:p>
          <a:endParaRPr lang="en-US"/>
        </a:p>
      </dgm:t>
    </dgm:pt>
    <dgm:pt modelId="{DE7BFFA2-1657-4E63-9CEF-F8B67A9441E9}" type="sibTrans" cxnId="{939DE74F-9B4E-4FBC-BB5C-3E64EF7AF081}">
      <dgm:prSet/>
      <dgm:spPr/>
      <dgm:t>
        <a:bodyPr/>
        <a:lstStyle/>
        <a:p>
          <a:endParaRPr lang="en-US"/>
        </a:p>
      </dgm:t>
    </dgm:pt>
    <dgm:pt modelId="{E68C38DA-9290-45D6-B9CB-52790B36F6D0}" type="pres">
      <dgm:prSet presAssocID="{EEBFF622-C3BD-42B1-84FF-1349C2428973}" presName="cycle" presStyleCnt="0">
        <dgm:presLayoutVars>
          <dgm:dir/>
          <dgm:resizeHandles val="exact"/>
        </dgm:presLayoutVars>
      </dgm:prSet>
      <dgm:spPr/>
    </dgm:pt>
    <dgm:pt modelId="{396B1B97-D7B3-4B2B-97FB-B362B0CA4C93}" type="pres">
      <dgm:prSet presAssocID="{8213F488-16C2-4327-8692-9FD3DA0398B6}" presName="node" presStyleLbl="node1" presStyleIdx="0" presStyleCnt="2">
        <dgm:presLayoutVars>
          <dgm:bulletEnabled val="1"/>
        </dgm:presLayoutVars>
      </dgm:prSet>
      <dgm:spPr/>
    </dgm:pt>
    <dgm:pt modelId="{2800FED4-45AB-424D-8B82-920A247AF573}" type="pres">
      <dgm:prSet presAssocID="{C8E29522-ECF2-4F52-A95A-4FB54AC543E2}" presName="sibTrans" presStyleLbl="sibTrans2D1" presStyleIdx="0" presStyleCnt="2"/>
      <dgm:spPr/>
    </dgm:pt>
    <dgm:pt modelId="{B2BC9DBE-2A77-4ABD-B456-BE50F89922B7}" type="pres">
      <dgm:prSet presAssocID="{C8E29522-ECF2-4F52-A95A-4FB54AC543E2}" presName="connectorText" presStyleLbl="sibTrans2D1" presStyleIdx="0" presStyleCnt="2"/>
      <dgm:spPr/>
    </dgm:pt>
    <dgm:pt modelId="{0B01E862-DADC-47BA-9147-C4F60640954B}" type="pres">
      <dgm:prSet presAssocID="{EAD71F05-29E2-4582-8E34-370A6EEF77EC}" presName="node" presStyleLbl="node1" presStyleIdx="1" presStyleCnt="2">
        <dgm:presLayoutVars>
          <dgm:bulletEnabled val="1"/>
        </dgm:presLayoutVars>
      </dgm:prSet>
      <dgm:spPr/>
    </dgm:pt>
    <dgm:pt modelId="{F0FDA62C-66FC-4250-849F-576C418CFE88}" type="pres">
      <dgm:prSet presAssocID="{DE7BFFA2-1657-4E63-9CEF-F8B67A9441E9}" presName="sibTrans" presStyleLbl="sibTrans2D1" presStyleIdx="1" presStyleCnt="2"/>
      <dgm:spPr/>
    </dgm:pt>
    <dgm:pt modelId="{E37C5F4E-7B25-44DB-89CA-FF20BDBD1C33}" type="pres">
      <dgm:prSet presAssocID="{DE7BFFA2-1657-4E63-9CEF-F8B67A9441E9}" presName="connectorText" presStyleLbl="sibTrans2D1" presStyleIdx="1" presStyleCnt="2"/>
      <dgm:spPr/>
    </dgm:pt>
  </dgm:ptLst>
  <dgm:cxnLst>
    <dgm:cxn modelId="{B20210BB-F773-4993-B058-69FB5BEBC293}" type="presOf" srcId="{EEBFF622-C3BD-42B1-84FF-1349C2428973}" destId="{E68C38DA-9290-45D6-B9CB-52790B36F6D0}" srcOrd="0" destOrd="0" presId="urn:microsoft.com/office/officeart/2005/8/layout/cycle2"/>
    <dgm:cxn modelId="{BD579C8F-7799-4BFE-8937-C2E2C9262906}" type="presOf" srcId="{EAD71F05-29E2-4582-8E34-370A6EEF77EC}" destId="{0B01E862-DADC-47BA-9147-C4F60640954B}" srcOrd="0" destOrd="0" presId="urn:microsoft.com/office/officeart/2005/8/layout/cycle2"/>
    <dgm:cxn modelId="{34A3B975-B29A-44F2-A066-39D58EE746AB}" type="presOf" srcId="{C8E29522-ECF2-4F52-A95A-4FB54AC543E2}" destId="{B2BC9DBE-2A77-4ABD-B456-BE50F89922B7}" srcOrd="1" destOrd="0" presId="urn:microsoft.com/office/officeart/2005/8/layout/cycle2"/>
    <dgm:cxn modelId="{5FE202A1-3978-46B1-A619-6ECE5F7E0364}" type="presOf" srcId="{8213F488-16C2-4327-8692-9FD3DA0398B6}" destId="{396B1B97-D7B3-4B2B-97FB-B362B0CA4C93}" srcOrd="0" destOrd="0" presId="urn:microsoft.com/office/officeart/2005/8/layout/cycle2"/>
    <dgm:cxn modelId="{D4057EC4-B695-4392-87B6-B9D8E085B0FE}" type="presOf" srcId="{DE7BFFA2-1657-4E63-9CEF-F8B67A9441E9}" destId="{F0FDA62C-66FC-4250-849F-576C418CFE88}" srcOrd="0" destOrd="0" presId="urn:microsoft.com/office/officeart/2005/8/layout/cycle2"/>
    <dgm:cxn modelId="{939DE74F-9B4E-4FBC-BB5C-3E64EF7AF081}" srcId="{EEBFF622-C3BD-42B1-84FF-1349C2428973}" destId="{EAD71F05-29E2-4582-8E34-370A6EEF77EC}" srcOrd="1" destOrd="0" parTransId="{F0D32C18-B75B-4C6F-94FB-A909A6D73F7C}" sibTransId="{DE7BFFA2-1657-4E63-9CEF-F8B67A9441E9}"/>
    <dgm:cxn modelId="{5132F608-976B-4811-A510-E724A256A5C0}" type="presOf" srcId="{C8E29522-ECF2-4F52-A95A-4FB54AC543E2}" destId="{2800FED4-45AB-424D-8B82-920A247AF573}" srcOrd="0" destOrd="0" presId="urn:microsoft.com/office/officeart/2005/8/layout/cycle2"/>
    <dgm:cxn modelId="{284C0345-4B13-48E1-8454-139DD7E94E80}" srcId="{EEBFF622-C3BD-42B1-84FF-1349C2428973}" destId="{8213F488-16C2-4327-8692-9FD3DA0398B6}" srcOrd="0" destOrd="0" parTransId="{416FC717-13FB-43E6-9CE7-6E86CAA5F6E3}" sibTransId="{C8E29522-ECF2-4F52-A95A-4FB54AC543E2}"/>
    <dgm:cxn modelId="{05738C83-A9AF-4775-BDB5-6DAD0CEDF68F}" type="presOf" srcId="{DE7BFFA2-1657-4E63-9CEF-F8B67A9441E9}" destId="{E37C5F4E-7B25-44DB-89CA-FF20BDBD1C33}" srcOrd="1" destOrd="0" presId="urn:microsoft.com/office/officeart/2005/8/layout/cycle2"/>
    <dgm:cxn modelId="{60EEACA4-5968-4FC8-B29F-8CA20FFD5011}" type="presParOf" srcId="{E68C38DA-9290-45D6-B9CB-52790B36F6D0}" destId="{396B1B97-D7B3-4B2B-97FB-B362B0CA4C93}" srcOrd="0" destOrd="0" presId="urn:microsoft.com/office/officeart/2005/8/layout/cycle2"/>
    <dgm:cxn modelId="{B23A5811-48A9-4E1E-9558-13BF3A340D8D}" type="presParOf" srcId="{E68C38DA-9290-45D6-B9CB-52790B36F6D0}" destId="{2800FED4-45AB-424D-8B82-920A247AF573}" srcOrd="1" destOrd="0" presId="urn:microsoft.com/office/officeart/2005/8/layout/cycle2"/>
    <dgm:cxn modelId="{6A5BA087-118E-4E41-9B83-711D24E83D0D}" type="presParOf" srcId="{2800FED4-45AB-424D-8B82-920A247AF573}" destId="{B2BC9DBE-2A77-4ABD-B456-BE50F89922B7}" srcOrd="0" destOrd="0" presId="urn:microsoft.com/office/officeart/2005/8/layout/cycle2"/>
    <dgm:cxn modelId="{EEE0E93C-DB1B-4841-9CC6-F37D3B69C110}" type="presParOf" srcId="{E68C38DA-9290-45D6-B9CB-52790B36F6D0}" destId="{0B01E862-DADC-47BA-9147-C4F60640954B}" srcOrd="2" destOrd="0" presId="urn:microsoft.com/office/officeart/2005/8/layout/cycle2"/>
    <dgm:cxn modelId="{3B20CCA6-050A-4BF8-95E2-69577D8FBAA3}" type="presParOf" srcId="{E68C38DA-9290-45D6-B9CB-52790B36F6D0}" destId="{F0FDA62C-66FC-4250-849F-576C418CFE88}" srcOrd="3" destOrd="0" presId="urn:microsoft.com/office/officeart/2005/8/layout/cycle2"/>
    <dgm:cxn modelId="{492373EC-114B-47F8-BC1E-FD666CD2D433}" type="presParOf" srcId="{F0FDA62C-66FC-4250-849F-576C418CFE88}" destId="{E37C5F4E-7B25-44DB-89CA-FF20BDBD1C3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970188-0A21-42F7-B905-3E98FD44A06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FE50B4-11FE-4249-BD32-DBBC672CD10B}">
      <dgm:prSet/>
      <dgm:spPr/>
      <dgm:t>
        <a:bodyPr/>
        <a:lstStyle/>
        <a:p>
          <a:pPr rtl="0"/>
          <a:r>
            <a:rPr lang="en-US" smtClean="0"/>
            <a:t>Choose Framework</a:t>
          </a:r>
          <a:endParaRPr lang="en-US"/>
        </a:p>
      </dgm:t>
    </dgm:pt>
    <dgm:pt modelId="{92271F9A-83E4-4977-8606-D0CA0DE8F48E}" type="parTrans" cxnId="{613520C7-DAC9-4CAC-A7D1-D0B2865AE2C6}">
      <dgm:prSet/>
      <dgm:spPr/>
      <dgm:t>
        <a:bodyPr/>
        <a:lstStyle/>
        <a:p>
          <a:endParaRPr lang="en-US"/>
        </a:p>
      </dgm:t>
    </dgm:pt>
    <dgm:pt modelId="{4CE56030-B3FF-4160-9C35-46D35B183097}" type="sibTrans" cxnId="{613520C7-DAC9-4CAC-A7D1-D0B2865AE2C6}">
      <dgm:prSet/>
      <dgm:spPr/>
      <dgm:t>
        <a:bodyPr/>
        <a:lstStyle/>
        <a:p>
          <a:endParaRPr lang="en-US"/>
        </a:p>
      </dgm:t>
    </dgm:pt>
    <dgm:pt modelId="{48B34B2A-A9EA-401D-8EF4-6332991878C0}">
      <dgm:prSet/>
      <dgm:spPr/>
      <dgm:t>
        <a:bodyPr/>
        <a:lstStyle/>
        <a:p>
          <a:pPr rtl="0"/>
          <a:r>
            <a:rPr lang="en-US" smtClean="0"/>
            <a:t>Choose a task runner</a:t>
          </a:r>
          <a:endParaRPr lang="en-US"/>
        </a:p>
      </dgm:t>
    </dgm:pt>
    <dgm:pt modelId="{3B53EE79-CE39-41BF-9220-1BAC77875DAB}" type="parTrans" cxnId="{48EEA1DF-A3CC-48AF-8D5C-05308DC7E74A}">
      <dgm:prSet/>
      <dgm:spPr/>
      <dgm:t>
        <a:bodyPr/>
        <a:lstStyle/>
        <a:p>
          <a:endParaRPr lang="en-US"/>
        </a:p>
      </dgm:t>
    </dgm:pt>
    <dgm:pt modelId="{E1D85037-3C68-4539-85E6-1823A94140DC}" type="sibTrans" cxnId="{48EEA1DF-A3CC-48AF-8D5C-05308DC7E74A}">
      <dgm:prSet/>
      <dgm:spPr/>
      <dgm:t>
        <a:bodyPr/>
        <a:lstStyle/>
        <a:p>
          <a:endParaRPr lang="en-US"/>
        </a:p>
      </dgm:t>
    </dgm:pt>
    <dgm:pt modelId="{21C418E0-174C-415B-B962-0541FCD7DBAA}" type="pres">
      <dgm:prSet presAssocID="{3F970188-0A21-42F7-B905-3E98FD44A066}" presName="cycle" presStyleCnt="0">
        <dgm:presLayoutVars>
          <dgm:dir/>
          <dgm:resizeHandles val="exact"/>
        </dgm:presLayoutVars>
      </dgm:prSet>
      <dgm:spPr/>
    </dgm:pt>
    <dgm:pt modelId="{1408FFC4-5263-4C1F-976F-5D9B4524C16D}" type="pres">
      <dgm:prSet presAssocID="{C2FE50B4-11FE-4249-BD32-DBBC672CD10B}" presName="dummy" presStyleCnt="0"/>
      <dgm:spPr/>
    </dgm:pt>
    <dgm:pt modelId="{21E6D431-6E0A-4C90-A1EE-C0755CDE5F9B}" type="pres">
      <dgm:prSet presAssocID="{C2FE50B4-11FE-4249-BD32-DBBC672CD10B}" presName="node" presStyleLbl="revTx" presStyleIdx="0" presStyleCnt="2">
        <dgm:presLayoutVars>
          <dgm:bulletEnabled val="1"/>
        </dgm:presLayoutVars>
      </dgm:prSet>
      <dgm:spPr/>
    </dgm:pt>
    <dgm:pt modelId="{0050B03B-E092-4B6D-A654-630EA5017DF5}" type="pres">
      <dgm:prSet presAssocID="{4CE56030-B3FF-4160-9C35-46D35B183097}" presName="sibTrans" presStyleLbl="node1" presStyleIdx="0" presStyleCnt="2"/>
      <dgm:spPr/>
    </dgm:pt>
    <dgm:pt modelId="{779575CB-EFD2-4AEE-8329-19A972014292}" type="pres">
      <dgm:prSet presAssocID="{48B34B2A-A9EA-401D-8EF4-6332991878C0}" presName="dummy" presStyleCnt="0"/>
      <dgm:spPr/>
    </dgm:pt>
    <dgm:pt modelId="{2229964A-8D74-4288-85EE-644AAD8DBAB1}" type="pres">
      <dgm:prSet presAssocID="{48B34B2A-A9EA-401D-8EF4-6332991878C0}" presName="node" presStyleLbl="revTx" presStyleIdx="1" presStyleCnt="2">
        <dgm:presLayoutVars>
          <dgm:bulletEnabled val="1"/>
        </dgm:presLayoutVars>
      </dgm:prSet>
      <dgm:spPr/>
    </dgm:pt>
    <dgm:pt modelId="{426F6A6D-7585-4A78-86A3-0240336F118F}" type="pres">
      <dgm:prSet presAssocID="{E1D85037-3C68-4539-85E6-1823A94140DC}" presName="sibTrans" presStyleLbl="node1" presStyleIdx="1" presStyleCnt="2"/>
      <dgm:spPr/>
    </dgm:pt>
  </dgm:ptLst>
  <dgm:cxnLst>
    <dgm:cxn modelId="{DE4D131C-4924-471B-84B5-665EF2ACDEB0}" type="presOf" srcId="{3F970188-0A21-42F7-B905-3E98FD44A066}" destId="{21C418E0-174C-415B-B962-0541FCD7DBAA}" srcOrd="0" destOrd="0" presId="urn:microsoft.com/office/officeart/2005/8/layout/cycle1"/>
    <dgm:cxn modelId="{8F225540-F42B-4838-A4FC-014CFD3C2F73}" type="presOf" srcId="{E1D85037-3C68-4539-85E6-1823A94140DC}" destId="{426F6A6D-7585-4A78-86A3-0240336F118F}" srcOrd="0" destOrd="0" presId="urn:microsoft.com/office/officeart/2005/8/layout/cycle1"/>
    <dgm:cxn modelId="{48EEA1DF-A3CC-48AF-8D5C-05308DC7E74A}" srcId="{3F970188-0A21-42F7-B905-3E98FD44A066}" destId="{48B34B2A-A9EA-401D-8EF4-6332991878C0}" srcOrd="1" destOrd="0" parTransId="{3B53EE79-CE39-41BF-9220-1BAC77875DAB}" sibTransId="{E1D85037-3C68-4539-85E6-1823A94140DC}"/>
    <dgm:cxn modelId="{C4818D34-E58B-414E-90EB-1A4F2DC2809D}" type="presOf" srcId="{4CE56030-B3FF-4160-9C35-46D35B183097}" destId="{0050B03B-E092-4B6D-A654-630EA5017DF5}" srcOrd="0" destOrd="0" presId="urn:microsoft.com/office/officeart/2005/8/layout/cycle1"/>
    <dgm:cxn modelId="{00C10FCE-448D-4CF5-9FBD-BB973C3FB1FE}" type="presOf" srcId="{48B34B2A-A9EA-401D-8EF4-6332991878C0}" destId="{2229964A-8D74-4288-85EE-644AAD8DBAB1}" srcOrd="0" destOrd="0" presId="urn:microsoft.com/office/officeart/2005/8/layout/cycle1"/>
    <dgm:cxn modelId="{613520C7-DAC9-4CAC-A7D1-D0B2865AE2C6}" srcId="{3F970188-0A21-42F7-B905-3E98FD44A066}" destId="{C2FE50B4-11FE-4249-BD32-DBBC672CD10B}" srcOrd="0" destOrd="0" parTransId="{92271F9A-83E4-4977-8606-D0CA0DE8F48E}" sibTransId="{4CE56030-B3FF-4160-9C35-46D35B183097}"/>
    <dgm:cxn modelId="{5E776725-9949-4EB1-8081-E49A0660A552}" type="presOf" srcId="{C2FE50B4-11FE-4249-BD32-DBBC672CD10B}" destId="{21E6D431-6E0A-4C90-A1EE-C0755CDE5F9B}" srcOrd="0" destOrd="0" presId="urn:microsoft.com/office/officeart/2005/8/layout/cycle1"/>
    <dgm:cxn modelId="{A9389C5C-116C-4F5E-9375-43D82BF6CB5D}" type="presParOf" srcId="{21C418E0-174C-415B-B962-0541FCD7DBAA}" destId="{1408FFC4-5263-4C1F-976F-5D9B4524C16D}" srcOrd="0" destOrd="0" presId="urn:microsoft.com/office/officeart/2005/8/layout/cycle1"/>
    <dgm:cxn modelId="{5DE4343C-453C-436E-996F-ECB6D6E98E5E}" type="presParOf" srcId="{21C418E0-174C-415B-B962-0541FCD7DBAA}" destId="{21E6D431-6E0A-4C90-A1EE-C0755CDE5F9B}" srcOrd="1" destOrd="0" presId="urn:microsoft.com/office/officeart/2005/8/layout/cycle1"/>
    <dgm:cxn modelId="{0CB77566-8811-4DA3-BC37-9414D17B3CE9}" type="presParOf" srcId="{21C418E0-174C-415B-B962-0541FCD7DBAA}" destId="{0050B03B-E092-4B6D-A654-630EA5017DF5}" srcOrd="2" destOrd="0" presId="urn:microsoft.com/office/officeart/2005/8/layout/cycle1"/>
    <dgm:cxn modelId="{9F9DFB3A-F5CA-40CD-B7F2-6BB360D0B824}" type="presParOf" srcId="{21C418E0-174C-415B-B962-0541FCD7DBAA}" destId="{779575CB-EFD2-4AEE-8329-19A972014292}" srcOrd="3" destOrd="0" presId="urn:microsoft.com/office/officeart/2005/8/layout/cycle1"/>
    <dgm:cxn modelId="{1F925498-A33C-4307-ADBC-A6C772F24496}" type="presParOf" srcId="{21C418E0-174C-415B-B962-0541FCD7DBAA}" destId="{2229964A-8D74-4288-85EE-644AAD8DBAB1}" srcOrd="4" destOrd="0" presId="urn:microsoft.com/office/officeart/2005/8/layout/cycle1"/>
    <dgm:cxn modelId="{75D5ED0E-66B2-47D7-BB3D-32AE7A02AB42}" type="presParOf" srcId="{21C418E0-174C-415B-B962-0541FCD7DBAA}" destId="{426F6A6D-7585-4A78-86A3-0240336F118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6B1B97-D7B3-4B2B-97FB-B362B0CA4C93}">
      <dsp:nvSpPr>
        <dsp:cNvPr id="0" name=""/>
        <dsp:cNvSpPr/>
      </dsp:nvSpPr>
      <dsp:spPr>
        <a:xfrm>
          <a:off x="158" y="187870"/>
          <a:ext cx="818943" cy="818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Model</a:t>
          </a:r>
          <a:endParaRPr lang="en-US" sz="1400" kern="1200" dirty="0"/>
        </a:p>
      </dsp:txBody>
      <dsp:txXfrm>
        <a:off x="120089" y="307801"/>
        <a:ext cx="579081" cy="579081"/>
      </dsp:txXfrm>
    </dsp:sp>
    <dsp:sp modelId="{2800FED4-45AB-424D-8B82-920A247AF573}">
      <dsp:nvSpPr>
        <dsp:cNvPr id="0" name=""/>
        <dsp:cNvSpPr/>
      </dsp:nvSpPr>
      <dsp:spPr>
        <a:xfrm>
          <a:off x="754938" y="72205"/>
          <a:ext cx="509161" cy="2763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754938" y="127484"/>
        <a:ext cx="426243" cy="165835"/>
      </dsp:txXfrm>
    </dsp:sp>
    <dsp:sp modelId="{0B01E862-DADC-47BA-9147-C4F60640954B}">
      <dsp:nvSpPr>
        <dsp:cNvPr id="0" name=""/>
        <dsp:cNvSpPr/>
      </dsp:nvSpPr>
      <dsp:spPr>
        <a:xfrm>
          <a:off x="1228756" y="187870"/>
          <a:ext cx="818943" cy="818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View</a:t>
          </a:r>
          <a:endParaRPr lang="en-US" sz="1400" kern="1200"/>
        </a:p>
      </dsp:txBody>
      <dsp:txXfrm>
        <a:off x="1348687" y="307801"/>
        <a:ext cx="579081" cy="579081"/>
      </dsp:txXfrm>
    </dsp:sp>
    <dsp:sp modelId="{F0FDA62C-66FC-4250-849F-576C418CFE88}">
      <dsp:nvSpPr>
        <dsp:cNvPr id="0" name=""/>
        <dsp:cNvSpPr/>
      </dsp:nvSpPr>
      <dsp:spPr>
        <a:xfrm rot="10800000">
          <a:off x="783758" y="846085"/>
          <a:ext cx="509161" cy="2763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866676" y="901364"/>
        <a:ext cx="426243" cy="165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6D431-6E0A-4C90-A1EE-C0755CDE5F9B}">
      <dsp:nvSpPr>
        <dsp:cNvPr id="0" name=""/>
        <dsp:cNvSpPr/>
      </dsp:nvSpPr>
      <dsp:spPr>
        <a:xfrm>
          <a:off x="2151931" y="765114"/>
          <a:ext cx="1318325" cy="131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Choose Framework</a:t>
          </a:r>
          <a:endParaRPr lang="en-US" sz="1900" kern="1200"/>
        </a:p>
      </dsp:txBody>
      <dsp:txXfrm>
        <a:off x="2151931" y="765114"/>
        <a:ext cx="1318325" cy="1318325"/>
      </dsp:txXfrm>
    </dsp:sp>
    <dsp:sp modelId="{0050B03B-E092-4B6D-A654-630EA5017DF5}">
      <dsp:nvSpPr>
        <dsp:cNvPr id="0" name=""/>
        <dsp:cNvSpPr/>
      </dsp:nvSpPr>
      <dsp:spPr>
        <a:xfrm>
          <a:off x="380756" y="69860"/>
          <a:ext cx="2708834" cy="2708834"/>
        </a:xfrm>
        <a:prstGeom prst="circularArrow">
          <a:avLst>
            <a:gd name="adj1" fmla="val 9490"/>
            <a:gd name="adj2" fmla="val 685629"/>
            <a:gd name="adj3" fmla="val 7847490"/>
            <a:gd name="adj4" fmla="val 2266880"/>
            <a:gd name="adj5" fmla="val 110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9964A-8D74-4288-85EE-644AAD8DBAB1}">
      <dsp:nvSpPr>
        <dsp:cNvPr id="0" name=""/>
        <dsp:cNvSpPr/>
      </dsp:nvSpPr>
      <dsp:spPr>
        <a:xfrm>
          <a:off x="89" y="765114"/>
          <a:ext cx="1318325" cy="131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Choose a task runner</a:t>
          </a:r>
          <a:endParaRPr lang="en-US" sz="1900" kern="1200"/>
        </a:p>
      </dsp:txBody>
      <dsp:txXfrm>
        <a:off x="89" y="765114"/>
        <a:ext cx="1318325" cy="1318325"/>
      </dsp:txXfrm>
    </dsp:sp>
    <dsp:sp modelId="{426F6A6D-7585-4A78-86A3-0240336F118F}">
      <dsp:nvSpPr>
        <dsp:cNvPr id="0" name=""/>
        <dsp:cNvSpPr/>
      </dsp:nvSpPr>
      <dsp:spPr>
        <a:xfrm>
          <a:off x="380756" y="69860"/>
          <a:ext cx="2708834" cy="2708834"/>
        </a:xfrm>
        <a:prstGeom prst="circularArrow">
          <a:avLst>
            <a:gd name="adj1" fmla="val 9490"/>
            <a:gd name="adj2" fmla="val 685629"/>
            <a:gd name="adj3" fmla="val 18647490"/>
            <a:gd name="adj4" fmla="val 13066880"/>
            <a:gd name="adj5" fmla="val 1107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89E80-4FEB-49EF-90AC-F009ADA2E34E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BE7AC-9937-40AC-8B7C-CA224AF27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BE7AC-9937-40AC-8B7C-CA224AF271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079" y="4299696"/>
            <a:ext cx="2745554" cy="12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91A-91C8-4AC7-B994-8E7B2C5A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8" y="5894876"/>
            <a:ext cx="1949824" cy="8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88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91A-91C8-4AC7-B994-8E7B2C5AB5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8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91A-91C8-4AC7-B994-8E7B2C5A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91A-91C8-4AC7-B994-8E7B2C5A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91A-91C8-4AC7-B994-8E7B2C5A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91A-91C8-4AC7-B994-8E7B2C5A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91A-91C8-4AC7-B994-8E7B2C5A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4791A-91C8-4AC7-B994-8E7B2C5A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7B44054-197E-46C1-A5A1-EA6550165BD6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454791A-91C8-4AC7-B994-8E7B2C5AB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4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238" y="10337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Advantages of ANGULAR JS Comparing with other JavaScript Libraries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897" y="1723843"/>
            <a:ext cx="10058400" cy="40507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High level modules should not depend on low level modules.</a:t>
            </a:r>
          </a:p>
          <a:p>
            <a:r>
              <a:rPr lang="en-US" dirty="0" smtClean="0"/>
              <a:t>Two Way Data Binding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Changes will be effected in two way direction without flickering the page using digest life cycle.</a:t>
            </a:r>
            <a:endParaRPr lang="en-US" dirty="0"/>
          </a:p>
          <a:p>
            <a:r>
              <a:rPr lang="en-US" dirty="0" smtClean="0"/>
              <a:t>Testing using </a:t>
            </a:r>
            <a:r>
              <a:rPr lang="en-US" dirty="0" err="1" smtClean="0"/>
              <a:t>ngMock</a:t>
            </a:r>
            <a:endParaRPr lang="en-US" dirty="0" smtClean="0"/>
          </a:p>
          <a:p>
            <a:pPr lvl="1"/>
            <a:r>
              <a:rPr lang="en-US" dirty="0" smtClean="0"/>
              <a:t>Tools –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Mocha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Jasmine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err="1" smtClean="0"/>
              <a:t>Aunit</a:t>
            </a:r>
            <a:endParaRPr lang="en-US" dirty="0" smtClean="0"/>
          </a:p>
          <a:p>
            <a:pPr marL="891540" lvl="2" indent="-342900">
              <a:buFont typeface="+mj-lt"/>
              <a:buAutoNum type="arabicPeriod"/>
            </a:pPr>
            <a:r>
              <a:rPr lang="en-US" dirty="0" err="1"/>
              <a:t>Sinon</a:t>
            </a:r>
            <a:endParaRPr lang="en-US" dirty="0"/>
          </a:p>
          <a:p>
            <a:r>
              <a:rPr lang="en-US" dirty="0" smtClean="0"/>
              <a:t>MVC Pattern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948199"/>
              </p:ext>
            </p:extLst>
          </p:nvPr>
        </p:nvGraphicFramePr>
        <p:xfrm>
          <a:off x="4222143" y="2369489"/>
          <a:ext cx="2047858" cy="1194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419459" y="4333461"/>
            <a:ext cx="2615979" cy="10495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These are very</a:t>
            </a:r>
          </a:p>
          <a:p>
            <a:pPr algn="ctr"/>
            <a:r>
              <a:rPr lang="en-US" dirty="0" smtClean="0"/>
              <a:t>Similar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UNIT TESTING 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325987"/>
              </p:ext>
            </p:extLst>
          </p:nvPr>
        </p:nvGraphicFramePr>
        <p:xfrm>
          <a:off x="990335" y="1971922"/>
          <a:ext cx="3470347" cy="2848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662538" y="2426647"/>
            <a:ext cx="44657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the task runners available?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1154" y="3030945"/>
            <a:ext cx="286847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1.Karma</a:t>
            </a:r>
          </a:p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en-US" sz="3600" dirty="0" smtClean="0"/>
              <a:t> Protractor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76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Aspects of Angular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Root 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Routing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4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420</TotalTime>
  <Words>95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Rockwell</vt:lpstr>
      <vt:lpstr>Rockwell Condensed</vt:lpstr>
      <vt:lpstr>Wingdings</vt:lpstr>
      <vt:lpstr>Wood Type</vt:lpstr>
      <vt:lpstr>ANGULAR JS</vt:lpstr>
      <vt:lpstr>Advantages of ANGULAR JS Comparing with other JavaScript Libraries</vt:lpstr>
      <vt:lpstr>Steps FOR UNIT TESTING  </vt:lpstr>
      <vt:lpstr>Main Aspects of Angular 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Rajasekhar Tadepalli</dc:creator>
  <cp:lastModifiedBy>Rajasekhar Tadepalli</cp:lastModifiedBy>
  <cp:revision>19</cp:revision>
  <dcterms:created xsi:type="dcterms:W3CDTF">2017-03-20T10:29:11Z</dcterms:created>
  <dcterms:modified xsi:type="dcterms:W3CDTF">2017-03-20T17:29:33Z</dcterms:modified>
</cp:coreProperties>
</file>