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>
      <p:cViewPr>
        <p:scale>
          <a:sx n="81" d="100"/>
          <a:sy n="81" d="100"/>
        </p:scale>
        <p:origin x="488" y="-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7AFFB9B-9FB8-469E-96F9-4D32314110B6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37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7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16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7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29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1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7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3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9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12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35BB1C6-BF8F-4481-8AB2-603A1C8A906A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4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85" y="309609"/>
            <a:ext cx="9720072" cy="149961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842361"/>
              </p:ext>
            </p:extLst>
          </p:nvPr>
        </p:nvGraphicFramePr>
        <p:xfrm>
          <a:off x="551793" y="3725391"/>
          <a:ext cx="11934497" cy="158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752"/>
                <a:gridCol w="874986"/>
                <a:gridCol w="693683"/>
                <a:gridCol w="2522482"/>
                <a:gridCol w="3555125"/>
                <a:gridCol w="339746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 marL="85505" marR="855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 marL="85505" marR="855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 marL="85505" marR="855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 marL="85505" marR="855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 marL="85505" marR="855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 marL="85505" marR="85505"/>
                </a:tc>
              </a:tr>
              <a:tr h="578769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Generics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Partial types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Anonymous methods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Iterators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Nullable types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Getter/setter separate accessibility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Method group conversions (delegates)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Co- and Contra-variance for delegates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Static classes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Delegate inference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85505" marR="8550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Implicitly typed local variables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Object and collection initializers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Auto-Implemented properties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Anonymous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Extension methods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Query expressions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Lambda expressions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Expression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Partial methods</a:t>
                      </a:r>
                      <a:endParaRPr lang="en-US" dirty="0"/>
                    </a:p>
                  </a:txBody>
                  <a:tcPr marL="85505" marR="8550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Dynamic binding</a:t>
                      </a:r>
                      <a:endParaRPr lang="en-US" baseline="300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Named and optional arguments</a:t>
                      </a:r>
                      <a:endParaRPr lang="en-US" baseline="300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Generic co-and contravariance</a:t>
                      </a:r>
                      <a:endParaRPr lang="en-US" baseline="300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Embedded interop types</a:t>
                      </a:r>
                      <a:endParaRPr lang="en-US" dirty="0"/>
                    </a:p>
                  </a:txBody>
                  <a:tcPr marL="85505" marR="8550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Asynchronous methods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Caller info attributes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marL="85505" marR="8550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Compiler-as-a-service (Roslyn)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Import of static type members into namespace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Exception filters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Await in catch/finally blocks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Auto property initializers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Default values for getter-only properties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Expression-bodied members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Null propagator (null-conditional operator, succinct null checking)</a:t>
                      </a:r>
                      <a:r>
                        <a:rPr lang="en-US" baseline="30000" dirty="0" smtClean="0"/>
                        <a:t>[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String Interpolation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nameof operator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Dictionary initializer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marL="85505" marR="8550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Binary Literals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Digit Separators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Local Functions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Type switch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Ref Returns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Named tuples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Out var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Pattern Matching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Arbitrary async returns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Expression bodied getters and setters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Expression bodied constructors and finalizers</a:t>
                      </a:r>
                      <a:endParaRPr lang="en-US" dirty="0"/>
                    </a:p>
                  </a:txBody>
                  <a:tcPr marL="85505" marR="8550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697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</TotalTime>
  <Words>143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RAJASEKHAR TADEPALLI</dc:creator>
  <cp:lastModifiedBy>RAJASEKHAR TADEPALLI</cp:lastModifiedBy>
  <cp:revision>4</cp:revision>
  <dcterms:created xsi:type="dcterms:W3CDTF">2017-03-10T21:19:25Z</dcterms:created>
  <dcterms:modified xsi:type="dcterms:W3CDTF">2017-03-10T21:38:54Z</dcterms:modified>
</cp:coreProperties>
</file>