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70" r:id="rId9"/>
    <p:sldId id="262" r:id="rId10"/>
    <p:sldId id="263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07" autoAdjust="0"/>
  </p:normalViewPr>
  <p:slideViewPr>
    <p:cSldViewPr>
      <p:cViewPr varScale="1">
        <p:scale>
          <a:sx n="82" d="100"/>
          <a:sy n="82" d="100"/>
        </p:scale>
        <p:origin x="17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652120" y="16796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237435" y="23875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4237112" y="4613527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5617199" y="4494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6318735" y="45244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942713" y="38974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556570" y="31530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546" y="348569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2066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928" y="579794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785500" y="593823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037" y="1192752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5713416" y="134739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144</Words>
  <Application>Microsoft Office PowerPoint</Application>
  <PresentationFormat>On-screen Show (4:3)</PresentationFormat>
  <Paragraphs>121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Oaklands Pigs</cp:lastModifiedBy>
  <cp:revision>75</cp:revision>
  <dcterms:created xsi:type="dcterms:W3CDTF">2014-11-02T13:53:01Z</dcterms:created>
  <dcterms:modified xsi:type="dcterms:W3CDTF">2018-03-24T21:42:30Z</dcterms:modified>
</cp:coreProperties>
</file>