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2" d="100"/>
          <a:sy n="62" d="100"/>
        </p:scale>
        <p:origin x="48" y="1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omas Stuart" userId="c30a2a5e-a625-4fe5-91bb-6ef716ed15a4" providerId="ADAL" clId="{289FFF1B-0DC0-4ED9-99C7-E62FD8B7898E}"/>
    <pc:docChg chg="undo custSel addSld modSld">
      <pc:chgData name="Thomas Stuart" userId="c30a2a5e-a625-4fe5-91bb-6ef716ed15a4" providerId="ADAL" clId="{289FFF1B-0DC0-4ED9-99C7-E62FD8B7898E}" dt="2021-11-12T03:15:03.593" v="571" actId="20577"/>
      <pc:docMkLst>
        <pc:docMk/>
      </pc:docMkLst>
      <pc:sldChg chg="addSp delSp modSp add">
        <pc:chgData name="Thomas Stuart" userId="c30a2a5e-a625-4fe5-91bb-6ef716ed15a4" providerId="ADAL" clId="{289FFF1B-0DC0-4ED9-99C7-E62FD8B7898E}" dt="2021-11-12T03:15:03.593" v="571" actId="20577"/>
        <pc:sldMkLst>
          <pc:docMk/>
          <pc:sldMk cId="1070393926" sldId="257"/>
        </pc:sldMkLst>
        <pc:spChg chg="del">
          <ac:chgData name="Thomas Stuart" userId="c30a2a5e-a625-4fe5-91bb-6ef716ed15a4" providerId="ADAL" clId="{289FFF1B-0DC0-4ED9-99C7-E62FD8B7898E}" dt="2021-11-12T01:08:44.455" v="2" actId="478"/>
          <ac:spMkLst>
            <pc:docMk/>
            <pc:sldMk cId="1070393926" sldId="257"/>
            <ac:spMk id="2" creationId="{1B54768D-E040-4C5A-A850-CA0503145F7A}"/>
          </ac:spMkLst>
        </pc:spChg>
        <pc:spChg chg="del">
          <ac:chgData name="Thomas Stuart" userId="c30a2a5e-a625-4fe5-91bb-6ef716ed15a4" providerId="ADAL" clId="{289FFF1B-0DC0-4ED9-99C7-E62FD8B7898E}" dt="2021-11-12T01:08:41.674" v="1" actId="478"/>
          <ac:spMkLst>
            <pc:docMk/>
            <pc:sldMk cId="1070393926" sldId="257"/>
            <ac:spMk id="3" creationId="{061D67C0-8D6A-4E55-B38F-EA67429983B8}"/>
          </ac:spMkLst>
        </pc:spChg>
        <pc:spChg chg="add mod">
          <ac:chgData name="Thomas Stuart" userId="c30a2a5e-a625-4fe5-91bb-6ef716ed15a4" providerId="ADAL" clId="{289FFF1B-0DC0-4ED9-99C7-E62FD8B7898E}" dt="2021-11-12T02:06:09.121" v="566" actId="164"/>
          <ac:spMkLst>
            <pc:docMk/>
            <pc:sldMk cId="1070393926" sldId="257"/>
            <ac:spMk id="4" creationId="{A8A92654-B1D8-42A1-9806-18E37BB29450}"/>
          </ac:spMkLst>
        </pc:spChg>
        <pc:spChg chg="add mod">
          <ac:chgData name="Thomas Stuart" userId="c30a2a5e-a625-4fe5-91bb-6ef716ed15a4" providerId="ADAL" clId="{289FFF1B-0DC0-4ED9-99C7-E62FD8B7898E}" dt="2021-11-12T02:06:09.121" v="566" actId="164"/>
          <ac:spMkLst>
            <pc:docMk/>
            <pc:sldMk cId="1070393926" sldId="257"/>
            <ac:spMk id="5" creationId="{F06D11FA-CDB6-4AEA-9AB4-464177E412E2}"/>
          </ac:spMkLst>
        </pc:spChg>
        <pc:spChg chg="add mod">
          <ac:chgData name="Thomas Stuart" userId="c30a2a5e-a625-4fe5-91bb-6ef716ed15a4" providerId="ADAL" clId="{289FFF1B-0DC0-4ED9-99C7-E62FD8B7898E}" dt="2021-11-12T02:06:09.121" v="566" actId="164"/>
          <ac:spMkLst>
            <pc:docMk/>
            <pc:sldMk cId="1070393926" sldId="257"/>
            <ac:spMk id="6" creationId="{4333D01C-B3A7-45C0-9B5E-DC18C604D78E}"/>
          </ac:spMkLst>
        </pc:spChg>
        <pc:spChg chg="add mod">
          <ac:chgData name="Thomas Stuart" userId="c30a2a5e-a625-4fe5-91bb-6ef716ed15a4" providerId="ADAL" clId="{289FFF1B-0DC0-4ED9-99C7-E62FD8B7898E}" dt="2021-11-12T02:06:09.121" v="566" actId="164"/>
          <ac:spMkLst>
            <pc:docMk/>
            <pc:sldMk cId="1070393926" sldId="257"/>
            <ac:spMk id="7" creationId="{DB609211-270A-4B10-9AF1-0F949492BEF2}"/>
          </ac:spMkLst>
        </pc:spChg>
        <pc:spChg chg="add mod">
          <ac:chgData name="Thomas Stuart" userId="c30a2a5e-a625-4fe5-91bb-6ef716ed15a4" providerId="ADAL" clId="{289FFF1B-0DC0-4ED9-99C7-E62FD8B7898E}" dt="2021-11-12T03:15:03.593" v="571" actId="20577"/>
          <ac:spMkLst>
            <pc:docMk/>
            <pc:sldMk cId="1070393926" sldId="257"/>
            <ac:spMk id="8" creationId="{33C194CF-4C60-4A42-B05B-CF69CEB80BE2}"/>
          </ac:spMkLst>
        </pc:spChg>
        <pc:spChg chg="add mod">
          <ac:chgData name="Thomas Stuart" userId="c30a2a5e-a625-4fe5-91bb-6ef716ed15a4" providerId="ADAL" clId="{289FFF1B-0DC0-4ED9-99C7-E62FD8B7898E}" dt="2021-11-12T02:06:09.121" v="566" actId="164"/>
          <ac:spMkLst>
            <pc:docMk/>
            <pc:sldMk cId="1070393926" sldId="257"/>
            <ac:spMk id="9" creationId="{939140ED-A067-4BEB-A28D-98CC473F439F}"/>
          </ac:spMkLst>
        </pc:spChg>
        <pc:spChg chg="add mod">
          <ac:chgData name="Thomas Stuart" userId="c30a2a5e-a625-4fe5-91bb-6ef716ed15a4" providerId="ADAL" clId="{289FFF1B-0DC0-4ED9-99C7-E62FD8B7898E}" dt="2021-11-12T02:06:09.121" v="566" actId="164"/>
          <ac:spMkLst>
            <pc:docMk/>
            <pc:sldMk cId="1070393926" sldId="257"/>
            <ac:spMk id="10" creationId="{E2C493BB-3497-4ED1-AC35-55A858C8C15C}"/>
          </ac:spMkLst>
        </pc:spChg>
        <pc:spChg chg="add del">
          <ac:chgData name="Thomas Stuart" userId="c30a2a5e-a625-4fe5-91bb-6ef716ed15a4" providerId="ADAL" clId="{289FFF1B-0DC0-4ED9-99C7-E62FD8B7898E}" dt="2021-11-12T01:13:30.104" v="193" actId="478"/>
          <ac:spMkLst>
            <pc:docMk/>
            <pc:sldMk cId="1070393926" sldId="257"/>
            <ac:spMk id="26" creationId="{96D050E5-7A43-4468-AD1B-469292401CF6}"/>
          </ac:spMkLst>
        </pc:spChg>
        <pc:spChg chg="add del mod">
          <ac:chgData name="Thomas Stuart" userId="c30a2a5e-a625-4fe5-91bb-6ef716ed15a4" providerId="ADAL" clId="{289FFF1B-0DC0-4ED9-99C7-E62FD8B7898E}" dt="2021-11-12T01:30:28.968" v="435" actId="478"/>
          <ac:spMkLst>
            <pc:docMk/>
            <pc:sldMk cId="1070393926" sldId="257"/>
            <ac:spMk id="27" creationId="{86E93BFF-483D-476E-8DE9-1DE69A0E2ADB}"/>
          </ac:spMkLst>
        </pc:spChg>
        <pc:spChg chg="add del mod">
          <ac:chgData name="Thomas Stuart" userId="c30a2a5e-a625-4fe5-91bb-6ef716ed15a4" providerId="ADAL" clId="{289FFF1B-0DC0-4ED9-99C7-E62FD8B7898E}" dt="2021-11-12T01:27:23.999" v="403" actId="478"/>
          <ac:spMkLst>
            <pc:docMk/>
            <pc:sldMk cId="1070393926" sldId="257"/>
            <ac:spMk id="28" creationId="{42CB66BA-2AB3-48BB-A468-57CCE360B416}"/>
          </ac:spMkLst>
        </pc:spChg>
        <pc:spChg chg="add del mod">
          <ac:chgData name="Thomas Stuart" userId="c30a2a5e-a625-4fe5-91bb-6ef716ed15a4" providerId="ADAL" clId="{289FFF1B-0DC0-4ED9-99C7-E62FD8B7898E}" dt="2021-11-12T02:26:00.309" v="569" actId="478"/>
          <ac:spMkLst>
            <pc:docMk/>
            <pc:sldMk cId="1070393926" sldId="257"/>
            <ac:spMk id="31" creationId="{4F80B1AE-7CFB-4F91-96D0-9EA0E260F939}"/>
          </ac:spMkLst>
        </pc:spChg>
        <pc:spChg chg="add del mod">
          <ac:chgData name="Thomas Stuart" userId="c30a2a5e-a625-4fe5-91bb-6ef716ed15a4" providerId="ADAL" clId="{289FFF1B-0DC0-4ED9-99C7-E62FD8B7898E}" dt="2021-11-12T01:23:02.287" v="225" actId="478"/>
          <ac:spMkLst>
            <pc:docMk/>
            <pc:sldMk cId="1070393926" sldId="257"/>
            <ac:spMk id="49" creationId="{194308C3-B6F5-4396-A0FC-A88020303297}"/>
          </ac:spMkLst>
        </pc:spChg>
        <pc:spChg chg="add del mod">
          <ac:chgData name="Thomas Stuart" userId="c30a2a5e-a625-4fe5-91bb-6ef716ed15a4" providerId="ADAL" clId="{289FFF1B-0DC0-4ED9-99C7-E62FD8B7898E}" dt="2021-11-12T01:23:01.262" v="224" actId="478"/>
          <ac:spMkLst>
            <pc:docMk/>
            <pc:sldMk cId="1070393926" sldId="257"/>
            <ac:spMk id="51" creationId="{1E0CA7E4-9465-43B4-9DCC-B7F6B71DF96C}"/>
          </ac:spMkLst>
        </pc:spChg>
        <pc:spChg chg="add del mod">
          <ac:chgData name="Thomas Stuart" userId="c30a2a5e-a625-4fe5-91bb-6ef716ed15a4" providerId="ADAL" clId="{289FFF1B-0DC0-4ED9-99C7-E62FD8B7898E}" dt="2021-11-12T01:28:10.471" v="418" actId="478"/>
          <ac:spMkLst>
            <pc:docMk/>
            <pc:sldMk cId="1070393926" sldId="257"/>
            <ac:spMk id="62" creationId="{173C0980-F09C-493D-B52E-DF9892DD41F3}"/>
          </ac:spMkLst>
        </pc:spChg>
        <pc:spChg chg="add mod">
          <ac:chgData name="Thomas Stuart" userId="c30a2a5e-a625-4fe5-91bb-6ef716ed15a4" providerId="ADAL" clId="{289FFF1B-0DC0-4ED9-99C7-E62FD8B7898E}" dt="2021-11-12T02:06:09.121" v="566" actId="164"/>
          <ac:spMkLst>
            <pc:docMk/>
            <pc:sldMk cId="1070393926" sldId="257"/>
            <ac:spMk id="63" creationId="{E01D2A66-D6B5-4705-A4F9-4AFB5EA159B9}"/>
          </ac:spMkLst>
        </pc:spChg>
        <pc:spChg chg="add mod">
          <ac:chgData name="Thomas Stuart" userId="c30a2a5e-a625-4fe5-91bb-6ef716ed15a4" providerId="ADAL" clId="{289FFF1B-0DC0-4ED9-99C7-E62FD8B7898E}" dt="2021-11-12T02:06:09.121" v="566" actId="164"/>
          <ac:spMkLst>
            <pc:docMk/>
            <pc:sldMk cId="1070393926" sldId="257"/>
            <ac:spMk id="64" creationId="{05F515A2-1781-443E-9104-2E5B061E4575}"/>
          </ac:spMkLst>
        </pc:spChg>
        <pc:spChg chg="add mod">
          <ac:chgData name="Thomas Stuart" userId="c30a2a5e-a625-4fe5-91bb-6ef716ed15a4" providerId="ADAL" clId="{289FFF1B-0DC0-4ED9-99C7-E62FD8B7898E}" dt="2021-11-12T02:06:09.121" v="566" actId="164"/>
          <ac:spMkLst>
            <pc:docMk/>
            <pc:sldMk cId="1070393926" sldId="257"/>
            <ac:spMk id="65" creationId="{5CDEFD57-A624-48D0-A3EA-8DD31419AAF2}"/>
          </ac:spMkLst>
        </pc:spChg>
        <pc:spChg chg="add mod">
          <ac:chgData name="Thomas Stuart" userId="c30a2a5e-a625-4fe5-91bb-6ef716ed15a4" providerId="ADAL" clId="{289FFF1B-0DC0-4ED9-99C7-E62FD8B7898E}" dt="2021-11-12T02:06:09.121" v="566" actId="164"/>
          <ac:spMkLst>
            <pc:docMk/>
            <pc:sldMk cId="1070393926" sldId="257"/>
            <ac:spMk id="66" creationId="{F7FB3522-E6D1-4257-AF95-C96F8AFF478F}"/>
          </ac:spMkLst>
        </pc:spChg>
        <pc:spChg chg="add mod">
          <ac:chgData name="Thomas Stuart" userId="c30a2a5e-a625-4fe5-91bb-6ef716ed15a4" providerId="ADAL" clId="{289FFF1B-0DC0-4ED9-99C7-E62FD8B7898E}" dt="2021-11-12T02:06:09.121" v="566" actId="164"/>
          <ac:spMkLst>
            <pc:docMk/>
            <pc:sldMk cId="1070393926" sldId="257"/>
            <ac:spMk id="70" creationId="{B3CC5F49-9997-4388-BF44-C0547C5E89BE}"/>
          </ac:spMkLst>
        </pc:spChg>
        <pc:spChg chg="add del mod">
          <ac:chgData name="Thomas Stuart" userId="c30a2a5e-a625-4fe5-91bb-6ef716ed15a4" providerId="ADAL" clId="{289FFF1B-0DC0-4ED9-99C7-E62FD8B7898E}" dt="2021-11-12T01:31:48.496" v="446" actId="478"/>
          <ac:spMkLst>
            <pc:docMk/>
            <pc:sldMk cId="1070393926" sldId="257"/>
            <ac:spMk id="71" creationId="{C8B24773-301D-45D2-BDD4-8BA5789F808A}"/>
          </ac:spMkLst>
        </pc:spChg>
        <pc:spChg chg="add mod">
          <ac:chgData name="Thomas Stuart" userId="c30a2a5e-a625-4fe5-91bb-6ef716ed15a4" providerId="ADAL" clId="{289FFF1B-0DC0-4ED9-99C7-E62FD8B7898E}" dt="2021-11-12T02:06:09.121" v="566" actId="164"/>
          <ac:spMkLst>
            <pc:docMk/>
            <pc:sldMk cId="1070393926" sldId="257"/>
            <ac:spMk id="74" creationId="{DFAC674C-EB5A-4129-A103-326C23BE7940}"/>
          </ac:spMkLst>
        </pc:spChg>
        <pc:spChg chg="add mod">
          <ac:chgData name="Thomas Stuart" userId="c30a2a5e-a625-4fe5-91bb-6ef716ed15a4" providerId="ADAL" clId="{289FFF1B-0DC0-4ED9-99C7-E62FD8B7898E}" dt="2021-11-12T02:06:09.121" v="566" actId="164"/>
          <ac:spMkLst>
            <pc:docMk/>
            <pc:sldMk cId="1070393926" sldId="257"/>
            <ac:spMk id="75" creationId="{C74760B5-8613-444A-871C-1BAFC308C874}"/>
          </ac:spMkLst>
        </pc:spChg>
        <pc:spChg chg="add mod">
          <ac:chgData name="Thomas Stuart" userId="c30a2a5e-a625-4fe5-91bb-6ef716ed15a4" providerId="ADAL" clId="{289FFF1B-0DC0-4ED9-99C7-E62FD8B7898E}" dt="2021-11-12T02:06:09.121" v="566" actId="164"/>
          <ac:spMkLst>
            <pc:docMk/>
            <pc:sldMk cId="1070393926" sldId="257"/>
            <ac:spMk id="76" creationId="{C0144458-D844-475B-A335-ED60CB90E42F}"/>
          </ac:spMkLst>
        </pc:spChg>
        <pc:spChg chg="add mod">
          <ac:chgData name="Thomas Stuart" userId="c30a2a5e-a625-4fe5-91bb-6ef716ed15a4" providerId="ADAL" clId="{289FFF1B-0DC0-4ED9-99C7-E62FD8B7898E}" dt="2021-11-12T02:06:09.121" v="566" actId="164"/>
          <ac:spMkLst>
            <pc:docMk/>
            <pc:sldMk cId="1070393926" sldId="257"/>
            <ac:spMk id="77" creationId="{FF95B563-5830-490E-B99C-16828EA999C6}"/>
          </ac:spMkLst>
        </pc:spChg>
        <pc:spChg chg="add mod">
          <ac:chgData name="Thomas Stuart" userId="c30a2a5e-a625-4fe5-91bb-6ef716ed15a4" providerId="ADAL" clId="{289FFF1B-0DC0-4ED9-99C7-E62FD8B7898E}" dt="2021-11-12T02:06:09.121" v="566" actId="164"/>
          <ac:spMkLst>
            <pc:docMk/>
            <pc:sldMk cId="1070393926" sldId="257"/>
            <ac:spMk id="78" creationId="{EE719C06-C54B-4F69-ADC3-3F2F3E2F5EB6}"/>
          </ac:spMkLst>
        </pc:spChg>
        <pc:grpChg chg="add mod">
          <ac:chgData name="Thomas Stuart" userId="c30a2a5e-a625-4fe5-91bb-6ef716ed15a4" providerId="ADAL" clId="{289FFF1B-0DC0-4ED9-99C7-E62FD8B7898E}" dt="2021-11-12T02:06:09.121" v="566" actId="164"/>
          <ac:grpSpMkLst>
            <pc:docMk/>
            <pc:sldMk cId="1070393926" sldId="257"/>
            <ac:grpSpMk id="2" creationId="{29F44142-00DE-420A-92C5-CF7E986A1F17}"/>
          </ac:grpSpMkLst>
        </pc:grpChg>
        <pc:cxnChg chg="add mod">
          <ac:chgData name="Thomas Stuart" userId="c30a2a5e-a625-4fe5-91bb-6ef716ed15a4" providerId="ADAL" clId="{289FFF1B-0DC0-4ED9-99C7-E62FD8B7898E}" dt="2021-11-12T02:06:09.121" v="566" actId="164"/>
          <ac:cxnSpMkLst>
            <pc:docMk/>
            <pc:sldMk cId="1070393926" sldId="257"/>
            <ac:cxnSpMk id="12" creationId="{399C5652-4281-40D5-BA57-9245E5920D26}"/>
          </ac:cxnSpMkLst>
        </pc:cxnChg>
        <pc:cxnChg chg="add mod">
          <ac:chgData name="Thomas Stuart" userId="c30a2a5e-a625-4fe5-91bb-6ef716ed15a4" providerId="ADAL" clId="{289FFF1B-0DC0-4ED9-99C7-E62FD8B7898E}" dt="2021-11-12T02:06:09.121" v="566" actId="164"/>
          <ac:cxnSpMkLst>
            <pc:docMk/>
            <pc:sldMk cId="1070393926" sldId="257"/>
            <ac:cxnSpMk id="13" creationId="{0B7A34C3-0B6A-4496-BFE0-C0DF99464932}"/>
          </ac:cxnSpMkLst>
        </pc:cxnChg>
        <pc:cxnChg chg="add mod">
          <ac:chgData name="Thomas Stuart" userId="c30a2a5e-a625-4fe5-91bb-6ef716ed15a4" providerId="ADAL" clId="{289FFF1B-0DC0-4ED9-99C7-E62FD8B7898E}" dt="2021-11-12T02:06:09.121" v="566" actId="164"/>
          <ac:cxnSpMkLst>
            <pc:docMk/>
            <pc:sldMk cId="1070393926" sldId="257"/>
            <ac:cxnSpMk id="16" creationId="{F133D95E-0315-45D8-8579-969BEAD155CB}"/>
          </ac:cxnSpMkLst>
        </pc:cxnChg>
        <pc:cxnChg chg="add mod">
          <ac:chgData name="Thomas Stuart" userId="c30a2a5e-a625-4fe5-91bb-6ef716ed15a4" providerId="ADAL" clId="{289FFF1B-0DC0-4ED9-99C7-E62FD8B7898E}" dt="2021-11-12T02:06:09.121" v="566" actId="164"/>
          <ac:cxnSpMkLst>
            <pc:docMk/>
            <pc:sldMk cId="1070393926" sldId="257"/>
            <ac:cxnSpMk id="20" creationId="{A1C5485D-7078-4B72-887C-CAF372288B9C}"/>
          </ac:cxnSpMkLst>
        </pc:cxnChg>
        <pc:cxnChg chg="add mod">
          <ac:chgData name="Thomas Stuart" userId="c30a2a5e-a625-4fe5-91bb-6ef716ed15a4" providerId="ADAL" clId="{289FFF1B-0DC0-4ED9-99C7-E62FD8B7898E}" dt="2021-11-12T02:06:09.121" v="566" actId="164"/>
          <ac:cxnSpMkLst>
            <pc:docMk/>
            <pc:sldMk cId="1070393926" sldId="257"/>
            <ac:cxnSpMk id="24" creationId="{1827E7BA-4388-4C26-A34A-D04C228A3805}"/>
          </ac:cxnSpMkLst>
        </pc:cxnChg>
        <pc:cxnChg chg="add mod">
          <ac:chgData name="Thomas Stuart" userId="c30a2a5e-a625-4fe5-91bb-6ef716ed15a4" providerId="ADAL" clId="{289FFF1B-0DC0-4ED9-99C7-E62FD8B7898E}" dt="2021-11-12T02:06:09.121" v="566" actId="164"/>
          <ac:cxnSpMkLst>
            <pc:docMk/>
            <pc:sldMk cId="1070393926" sldId="257"/>
            <ac:cxnSpMk id="30" creationId="{C8F28EA7-D235-4C85-B572-146E03380562}"/>
          </ac:cxnSpMkLst>
        </pc:cxnChg>
        <pc:cxnChg chg="add mod">
          <ac:chgData name="Thomas Stuart" userId="c30a2a5e-a625-4fe5-91bb-6ef716ed15a4" providerId="ADAL" clId="{289FFF1B-0DC0-4ED9-99C7-E62FD8B7898E}" dt="2021-11-12T02:06:09.121" v="566" actId="164"/>
          <ac:cxnSpMkLst>
            <pc:docMk/>
            <pc:sldMk cId="1070393926" sldId="257"/>
            <ac:cxnSpMk id="32" creationId="{E06E2927-3A97-4C45-B30C-038BD6D82274}"/>
          </ac:cxnSpMkLst>
        </pc:cxnChg>
        <pc:cxnChg chg="add del mod">
          <ac:chgData name="Thomas Stuart" userId="c30a2a5e-a625-4fe5-91bb-6ef716ed15a4" providerId="ADAL" clId="{289FFF1B-0DC0-4ED9-99C7-E62FD8B7898E}" dt="2021-11-12T01:27:26.351" v="406" actId="478"/>
          <ac:cxnSpMkLst>
            <pc:docMk/>
            <pc:sldMk cId="1070393926" sldId="257"/>
            <ac:cxnSpMk id="34" creationId="{C40D8806-616D-4909-927B-C219BEC01A5D}"/>
          </ac:cxnSpMkLst>
        </pc:cxnChg>
        <pc:cxnChg chg="add del mod">
          <ac:chgData name="Thomas Stuart" userId="c30a2a5e-a625-4fe5-91bb-6ef716ed15a4" providerId="ADAL" clId="{289FFF1B-0DC0-4ED9-99C7-E62FD8B7898E}" dt="2021-11-12T01:27:27.159" v="407" actId="478"/>
          <ac:cxnSpMkLst>
            <pc:docMk/>
            <pc:sldMk cId="1070393926" sldId="257"/>
            <ac:cxnSpMk id="36" creationId="{77FDF74C-18C2-4A41-93A6-539DAF5288B0}"/>
          </ac:cxnSpMkLst>
        </pc:cxnChg>
        <pc:cxnChg chg="add del mod">
          <ac:chgData name="Thomas Stuart" userId="c30a2a5e-a625-4fe5-91bb-6ef716ed15a4" providerId="ADAL" clId="{289FFF1B-0DC0-4ED9-99C7-E62FD8B7898E}" dt="2021-11-12T01:27:25.879" v="405" actId="478"/>
          <ac:cxnSpMkLst>
            <pc:docMk/>
            <pc:sldMk cId="1070393926" sldId="257"/>
            <ac:cxnSpMk id="38" creationId="{29070854-E2A8-48B8-A873-B804BE648445}"/>
          </ac:cxnSpMkLst>
        </pc:cxnChg>
        <pc:cxnChg chg="add del mod">
          <ac:chgData name="Thomas Stuart" userId="c30a2a5e-a625-4fe5-91bb-6ef716ed15a4" providerId="ADAL" clId="{289FFF1B-0DC0-4ED9-99C7-E62FD8B7898E}" dt="2021-11-12T01:27:24.831" v="404" actId="478"/>
          <ac:cxnSpMkLst>
            <pc:docMk/>
            <pc:sldMk cId="1070393926" sldId="257"/>
            <ac:cxnSpMk id="40" creationId="{CE593FAC-D2A4-487C-B844-37686212B931}"/>
          </ac:cxnSpMkLst>
        </pc:cxnChg>
        <pc:cxnChg chg="add mod">
          <ac:chgData name="Thomas Stuart" userId="c30a2a5e-a625-4fe5-91bb-6ef716ed15a4" providerId="ADAL" clId="{289FFF1B-0DC0-4ED9-99C7-E62FD8B7898E}" dt="2021-11-12T02:06:09.121" v="566" actId="164"/>
          <ac:cxnSpMkLst>
            <pc:docMk/>
            <pc:sldMk cId="1070393926" sldId="257"/>
            <ac:cxnSpMk id="42" creationId="{7607FE7A-3739-480F-AE01-9C9CB3574BFC}"/>
          </ac:cxnSpMkLst>
        </pc:cxnChg>
        <pc:cxnChg chg="add mod">
          <ac:chgData name="Thomas Stuart" userId="c30a2a5e-a625-4fe5-91bb-6ef716ed15a4" providerId="ADAL" clId="{289FFF1B-0DC0-4ED9-99C7-E62FD8B7898E}" dt="2021-11-12T02:06:09.121" v="566" actId="164"/>
          <ac:cxnSpMkLst>
            <pc:docMk/>
            <pc:sldMk cId="1070393926" sldId="257"/>
            <ac:cxnSpMk id="44" creationId="{A7B8B0FB-CEC8-4901-AB9E-2A2BAE96FB26}"/>
          </ac:cxnSpMkLst>
        </pc:cxnChg>
        <pc:cxnChg chg="add del mod">
          <ac:chgData name="Thomas Stuart" userId="c30a2a5e-a625-4fe5-91bb-6ef716ed15a4" providerId="ADAL" clId="{289FFF1B-0DC0-4ED9-99C7-E62FD8B7898E}" dt="2021-11-12T01:23:00.223" v="223" actId="478"/>
          <ac:cxnSpMkLst>
            <pc:docMk/>
            <pc:sldMk cId="1070393926" sldId="257"/>
            <ac:cxnSpMk id="53" creationId="{A9350146-1E3F-4B26-9537-A2B0B374F83C}"/>
          </ac:cxnSpMkLst>
        </pc:cxnChg>
        <pc:cxnChg chg="add del mod">
          <ac:chgData name="Thomas Stuart" userId="c30a2a5e-a625-4fe5-91bb-6ef716ed15a4" providerId="ADAL" clId="{289FFF1B-0DC0-4ED9-99C7-E62FD8B7898E}" dt="2021-11-12T01:30:27.688" v="434" actId="478"/>
          <ac:cxnSpMkLst>
            <pc:docMk/>
            <pc:sldMk cId="1070393926" sldId="257"/>
            <ac:cxnSpMk id="56" creationId="{D8F91D1C-4AD3-47E8-BFBB-D0C863A17A9F}"/>
          </ac:cxnSpMkLst>
        </pc:cxnChg>
        <pc:cxnChg chg="add del mod">
          <ac:chgData name="Thomas Stuart" userId="c30a2a5e-a625-4fe5-91bb-6ef716ed15a4" providerId="ADAL" clId="{289FFF1B-0DC0-4ED9-99C7-E62FD8B7898E}" dt="2021-11-12T01:30:26.776" v="433" actId="478"/>
          <ac:cxnSpMkLst>
            <pc:docMk/>
            <pc:sldMk cId="1070393926" sldId="257"/>
            <ac:cxnSpMk id="58" creationId="{98470C5A-F9F0-4711-AFA8-6BF3BB9B44ED}"/>
          </ac:cxnSpMkLst>
        </pc:cxnChg>
        <pc:cxnChg chg="add del mod">
          <ac:chgData name="Thomas Stuart" userId="c30a2a5e-a625-4fe5-91bb-6ef716ed15a4" providerId="ADAL" clId="{289FFF1B-0DC0-4ED9-99C7-E62FD8B7898E}" dt="2021-11-12T01:27:56.718" v="413" actId="478"/>
          <ac:cxnSpMkLst>
            <pc:docMk/>
            <pc:sldMk cId="1070393926" sldId="257"/>
            <ac:cxnSpMk id="60" creationId="{7B6DDED3-8CD1-4BEB-A8C6-1370D3A564DE}"/>
          </ac:cxnSpMkLst>
        </pc:cxnChg>
        <pc:cxnChg chg="add mod">
          <ac:chgData name="Thomas Stuart" userId="c30a2a5e-a625-4fe5-91bb-6ef716ed15a4" providerId="ADAL" clId="{289FFF1B-0DC0-4ED9-99C7-E62FD8B7898E}" dt="2021-11-12T02:06:09.121" v="566" actId="164"/>
          <ac:cxnSpMkLst>
            <pc:docMk/>
            <pc:sldMk cId="1070393926" sldId="257"/>
            <ac:cxnSpMk id="61" creationId="{95D7450E-1402-49FF-AD32-60CB96ADA7C5}"/>
          </ac:cxnSpMkLst>
        </pc:cxnChg>
        <pc:cxnChg chg="add mod">
          <ac:chgData name="Thomas Stuart" userId="c30a2a5e-a625-4fe5-91bb-6ef716ed15a4" providerId="ADAL" clId="{289FFF1B-0DC0-4ED9-99C7-E62FD8B7898E}" dt="2021-11-12T02:06:09.121" v="566" actId="164"/>
          <ac:cxnSpMkLst>
            <pc:docMk/>
            <pc:sldMk cId="1070393926" sldId="257"/>
            <ac:cxnSpMk id="68" creationId="{F193A147-1F98-4287-871F-FAAD1B72E347}"/>
          </ac:cxnSpMkLst>
        </pc:cxnChg>
      </pc:sldChg>
    </pc:docChg>
  </pc:docChgLst>
  <pc:docChgLst>
    <pc:chgData name="Thomas Stuart" userId="c30a2a5e-a625-4fe5-91bb-6ef716ed15a4" providerId="ADAL" clId="{C620587D-04FB-4E71-B8CD-A05EEC2E2917}"/>
    <pc:docChg chg="addSld modSld">
      <pc:chgData name="Thomas Stuart" userId="c30a2a5e-a625-4fe5-91bb-6ef716ed15a4" providerId="ADAL" clId="{C620587D-04FB-4E71-B8CD-A05EEC2E2917}" dt="2021-11-22T03:31:58.917" v="49" actId="20577"/>
      <pc:docMkLst>
        <pc:docMk/>
      </pc:docMkLst>
      <pc:sldChg chg="modSp add">
        <pc:chgData name="Thomas Stuart" userId="c30a2a5e-a625-4fe5-91bb-6ef716ed15a4" providerId="ADAL" clId="{C620587D-04FB-4E71-B8CD-A05EEC2E2917}" dt="2021-11-22T03:31:58.917" v="49" actId="20577"/>
        <pc:sldMkLst>
          <pc:docMk/>
          <pc:sldMk cId="2298552989" sldId="258"/>
        </pc:sldMkLst>
        <pc:spChg chg="mod">
          <ac:chgData name="Thomas Stuart" userId="c30a2a5e-a625-4fe5-91bb-6ef716ed15a4" providerId="ADAL" clId="{C620587D-04FB-4E71-B8CD-A05EEC2E2917}" dt="2021-11-22T03:31:36.891" v="14" actId="1037"/>
          <ac:spMkLst>
            <pc:docMk/>
            <pc:sldMk cId="2298552989" sldId="258"/>
            <ac:spMk id="63" creationId="{E01D2A66-D6B5-4705-A4F9-4AFB5EA159B9}"/>
          </ac:spMkLst>
        </pc:spChg>
        <pc:spChg chg="mod">
          <ac:chgData name="Thomas Stuart" userId="c30a2a5e-a625-4fe5-91bb-6ef716ed15a4" providerId="ADAL" clId="{C620587D-04FB-4E71-B8CD-A05EEC2E2917}" dt="2021-11-22T03:31:44.746" v="28" actId="1037"/>
          <ac:spMkLst>
            <pc:docMk/>
            <pc:sldMk cId="2298552989" sldId="258"/>
            <ac:spMk id="64" creationId="{05F515A2-1781-443E-9104-2E5B061E4575}"/>
          </ac:spMkLst>
        </pc:spChg>
        <pc:spChg chg="mod">
          <ac:chgData name="Thomas Stuart" userId="c30a2a5e-a625-4fe5-91bb-6ef716ed15a4" providerId="ADAL" clId="{C620587D-04FB-4E71-B8CD-A05EEC2E2917}" dt="2021-11-22T03:31:51.220" v="41" actId="1037"/>
          <ac:spMkLst>
            <pc:docMk/>
            <pc:sldMk cId="2298552989" sldId="258"/>
            <ac:spMk id="65" creationId="{5CDEFD57-A624-48D0-A3EA-8DD31419AAF2}"/>
          </ac:spMkLst>
        </pc:spChg>
        <pc:spChg chg="mod">
          <ac:chgData name="Thomas Stuart" userId="c30a2a5e-a625-4fe5-91bb-6ef716ed15a4" providerId="ADAL" clId="{C620587D-04FB-4E71-B8CD-A05EEC2E2917}" dt="2021-11-22T03:31:55.594" v="45" actId="20577"/>
          <ac:spMkLst>
            <pc:docMk/>
            <pc:sldMk cId="2298552989" sldId="258"/>
            <ac:spMk id="66" creationId="{F7FB3522-E6D1-4257-AF95-C96F8AFF478F}"/>
          </ac:spMkLst>
        </pc:spChg>
        <pc:spChg chg="mod">
          <ac:chgData name="Thomas Stuart" userId="c30a2a5e-a625-4fe5-91bb-6ef716ed15a4" providerId="ADAL" clId="{C620587D-04FB-4E71-B8CD-A05EEC2E2917}" dt="2021-11-22T03:31:58.917" v="49" actId="20577"/>
          <ac:spMkLst>
            <pc:docMk/>
            <pc:sldMk cId="2298552989" sldId="258"/>
            <ac:spMk id="70" creationId="{B3CC5F49-9997-4388-BF44-C0547C5E89B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A8A24-B44B-49A6-9CE1-B05DEA0061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1D2692-7B33-4878-99EF-CFB6EEE928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AF2551-ED44-4405-9B15-49A3D32D6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08711-226E-4296-B630-B65121974DC1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56CEB6-57E6-49D2-99F2-301F32489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BE2CC3-1D45-4089-9A3F-34B7621DF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8E797-DA46-42CE-95D1-19EB06192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641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916BA-7C25-4FEF-94D8-4147AC225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73F62A-42C0-4082-A4B7-658D6A241E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E120E3-094E-4F9E-A621-B3AF173DF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08711-226E-4296-B630-B65121974DC1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659EA9-9D55-4517-9774-9EE465731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1AF122-DB6D-4EB2-A747-AB38CD141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8E797-DA46-42CE-95D1-19EB06192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209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CA12CA-AFF9-4563-94C6-6CF337C054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8CBA8D-F8CE-452A-B484-2917888C8F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EABC60-BEF1-4EC0-B703-989EF4D3E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08711-226E-4296-B630-B65121974DC1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6483BD-90F1-4C22-BB34-AE0D7F349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2170C7-C62D-4CB5-8794-A38A8DB22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8E797-DA46-42CE-95D1-19EB06192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140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CC847-37AA-44E2-89B0-D449E7D99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3B6844-2585-43BA-8C44-1EAEDACEF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76E4A-E51A-49BD-ABB0-0D5684F19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08711-226E-4296-B630-B65121974DC1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BC706-0819-4BC1-942D-999051EB3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4BFAE-8113-4F7A-ABC9-41ED4F80E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8E797-DA46-42CE-95D1-19EB06192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524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13C89-0250-4261-BDFD-001F4ECA5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3443ED-0316-4B60-B564-E277DA85B1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02036D-EB7A-46E1-A0F1-2B77EEEDD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08711-226E-4296-B630-B65121974DC1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B28E27-8F74-4933-AFA3-6A8D894D9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F52793-A2DD-4ACB-AF54-E8F5D89FC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8E797-DA46-42CE-95D1-19EB06192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525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74AED-C445-49AD-AEE5-389362BC7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E81B8B-9564-4419-B93B-CBBC7CD8F6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2CDCC9-D28E-4C22-98F4-01884DA8B2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9F7F26-E10C-4E6A-94E2-EF2227C91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08711-226E-4296-B630-B65121974DC1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272D28-F5F8-4A8A-B5F6-B711E5603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84B4CE-6C21-4113-8137-E7E6480B3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8E797-DA46-42CE-95D1-19EB06192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640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318D6-F272-4D85-BD24-39FD223AF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D3511D-0FE6-44D1-85EC-8C1316FE39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2F942C-0178-44DE-9A34-F399847AE4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2C233B-DC75-493B-BF66-0BE5314FC6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081F92-53A8-49C1-ADEA-BE29226FBD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D50992-CF6D-44E8-B276-45D5AA7D0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08711-226E-4296-B630-B65121974DC1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788204-A089-458A-8D19-25C56BE9D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44060E-A83C-4507-AB93-427F6E5CA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8E797-DA46-42CE-95D1-19EB06192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030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039D4-CF4B-4602-B159-C223AE85B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CEA074-8EE3-487D-BC05-BF1322CAA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08711-226E-4296-B630-B65121974DC1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15C80B-6580-41A7-AB20-F73D407A2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6A5366-4F38-4144-B671-8EE94EF57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8E797-DA46-42CE-95D1-19EB06192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293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44BE93-F4D6-43DB-921A-6D25D2E92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08711-226E-4296-B630-B65121974DC1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3F41A4-A777-491E-A63C-F439FC069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6D44E8-9975-4E91-92B4-2CBCF8498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8E797-DA46-42CE-95D1-19EB06192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595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3E7C9-657B-4183-B424-E1254A17D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DABE4-9DBC-41D3-B836-3D11DADB41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116E0A-8858-44E7-8543-31CDEE3C39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537954-3435-4A17-A84E-6FFFD4AF4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08711-226E-4296-B630-B65121974DC1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2A55BF-7BA7-44DF-A5A3-2746221A2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601B82-44B1-4480-A7EC-E26B1BA62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8E797-DA46-42CE-95D1-19EB06192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448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BAC4E-24E9-4199-8FE2-43308EBC7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AA4F76-8738-4291-8112-296900EF47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79EA81-8637-4AD0-B619-874F50A4BD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D0929A-8AA9-4A9B-919D-C27565C00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08711-226E-4296-B630-B65121974DC1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431552-99B3-40EF-BC1E-F3A77BF0C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23084B-0CCC-4C6F-B3A2-859348655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8E797-DA46-42CE-95D1-19EB06192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290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7589C4-C60B-4644-AF03-CE17D637B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6AA643-90CE-4DB5-AF1F-E3F286DEFC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770CE2-2A03-4F00-BD8B-B9D7F7AE2A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208711-226E-4296-B630-B65121974DC1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3D6D8F-C0F8-49C5-A79D-6E6E1D17E0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C90F8F-FBAD-4524-8581-231295F680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B8E797-DA46-42CE-95D1-19EB06192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534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Group 140">
            <a:extLst>
              <a:ext uri="{FF2B5EF4-FFF2-40B4-BE49-F238E27FC236}">
                <a16:creationId xmlns:a16="http://schemas.microsoft.com/office/drawing/2014/main" id="{217AA2A8-A099-473E-B51F-11297F922CF0}"/>
              </a:ext>
            </a:extLst>
          </p:cNvPr>
          <p:cNvGrpSpPr/>
          <p:nvPr/>
        </p:nvGrpSpPr>
        <p:grpSpPr>
          <a:xfrm>
            <a:off x="954251" y="1505682"/>
            <a:ext cx="7797492" cy="4057306"/>
            <a:chOff x="954251" y="1505682"/>
            <a:chExt cx="7797492" cy="4057306"/>
          </a:xfrm>
        </p:grpSpPr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161BB0B2-A6E1-49F2-8504-5CA53B64CB1A}"/>
                </a:ext>
              </a:extLst>
            </p:cNvPr>
            <p:cNvGrpSpPr/>
            <p:nvPr/>
          </p:nvGrpSpPr>
          <p:grpSpPr>
            <a:xfrm>
              <a:off x="2707132" y="1527214"/>
              <a:ext cx="5548120" cy="4011167"/>
              <a:chOff x="2707132" y="1527214"/>
              <a:chExt cx="5548120" cy="4011167"/>
            </a:xfrm>
          </p:grpSpPr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9AE67246-5BCC-49C6-A396-25F142ADB5A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07132" y="1527214"/>
                <a:ext cx="2001078" cy="990254"/>
                <a:chOff x="2650" y="605"/>
                <a:chExt cx="576" cy="346"/>
              </a:xfrm>
            </p:grpSpPr>
            <p:grpSp>
              <p:nvGrpSpPr>
                <p:cNvPr id="5" name="Group 4">
                  <a:extLst>
                    <a:ext uri="{FF2B5EF4-FFF2-40B4-BE49-F238E27FC236}">
                      <a16:creationId xmlns:a16="http://schemas.microsoft.com/office/drawing/2014/main" id="{5D859631-94EA-47AF-BB9C-EAE088CA34B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650" y="605"/>
                  <a:ext cx="576" cy="346"/>
                  <a:chOff x="2304" y="3542"/>
                  <a:chExt cx="576" cy="346"/>
                </a:xfrm>
              </p:grpSpPr>
              <p:sp>
                <p:nvSpPr>
                  <p:cNvPr id="7" name="AutoShape 65">
                    <a:extLst>
                      <a:ext uri="{FF2B5EF4-FFF2-40B4-BE49-F238E27FC236}">
                        <a16:creationId xmlns:a16="http://schemas.microsoft.com/office/drawing/2014/main" id="{E90F7338-3362-42FD-BE4A-3C28BDF0E36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419" y="3542"/>
                    <a:ext cx="346" cy="346"/>
                  </a:xfrm>
                  <a:prstGeom prst="flowChartDelay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en-US" sz="1800"/>
                  </a:p>
                </p:txBody>
              </p:sp>
              <p:sp>
                <p:nvSpPr>
                  <p:cNvPr id="8" name="Line 66">
                    <a:extLst>
                      <a:ext uri="{FF2B5EF4-FFF2-40B4-BE49-F238E27FC236}">
                        <a16:creationId xmlns:a16="http://schemas.microsoft.com/office/drawing/2014/main" id="{904AE23E-929A-40B5-A60F-0B45F9A6253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765" y="3715"/>
                    <a:ext cx="115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9" name="Line 67">
                    <a:extLst>
                      <a:ext uri="{FF2B5EF4-FFF2-40B4-BE49-F238E27FC236}">
                        <a16:creationId xmlns:a16="http://schemas.microsoft.com/office/drawing/2014/main" id="{38C000E9-C159-4CE9-A185-6A106B7BDBD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04" y="3600"/>
                    <a:ext cx="115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10" name="Line 68">
                    <a:extLst>
                      <a:ext uri="{FF2B5EF4-FFF2-40B4-BE49-F238E27FC236}">
                        <a16:creationId xmlns:a16="http://schemas.microsoft.com/office/drawing/2014/main" id="{5C5C115F-A87D-4A20-985B-07AF45C5EC9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04" y="3830"/>
                    <a:ext cx="115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</p:grpSp>
            <p:sp>
              <p:nvSpPr>
                <p:cNvPr id="6" name="Freeform 815">
                  <a:extLst>
                    <a:ext uri="{FF2B5EF4-FFF2-40B4-BE49-F238E27FC236}">
                      <a16:creationId xmlns:a16="http://schemas.microsoft.com/office/drawing/2014/main" id="{90AE44EA-30D1-4B76-B698-543EA0D687E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52" y="662"/>
                  <a:ext cx="566" cy="228"/>
                </a:xfrm>
                <a:custGeom>
                  <a:avLst/>
                  <a:gdLst>
                    <a:gd name="T0" fmla="*/ 0 w 566"/>
                    <a:gd name="T1" fmla="*/ 0 h 228"/>
                    <a:gd name="T2" fmla="*/ 566 w 566"/>
                    <a:gd name="T3" fmla="*/ 114 h 228"/>
                    <a:gd name="T4" fmla="*/ 0 w 566"/>
                    <a:gd name="T5" fmla="*/ 228 h 228"/>
                    <a:gd name="T6" fmla="*/ 0 w 566"/>
                    <a:gd name="T7" fmla="*/ 0 h 228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566" h="228">
                      <a:moveTo>
                        <a:pt x="0" y="0"/>
                      </a:moveTo>
                      <a:lnTo>
                        <a:pt x="566" y="114"/>
                      </a:lnTo>
                      <a:lnTo>
                        <a:pt x="0" y="22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dirty="0"/>
                    <a:t>AND</a:t>
                  </a:r>
                </a:p>
                <a:p>
                  <a:pPr algn="ctr"/>
                  <a:r>
                    <a:rPr lang="en-US" dirty="0"/>
                    <a:t>1</a:t>
                  </a:r>
                </a:p>
              </p:txBody>
            </p:sp>
          </p:grp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A57678F5-F235-4B17-8E15-498AAC67EB89}"/>
                  </a:ext>
                </a:extLst>
              </p:cNvPr>
              <p:cNvGrpSpPr/>
              <p:nvPr/>
            </p:nvGrpSpPr>
            <p:grpSpPr>
              <a:xfrm>
                <a:off x="6062362" y="2204140"/>
                <a:ext cx="2192890" cy="1138276"/>
                <a:chOff x="5428962" y="4760876"/>
                <a:chExt cx="2192890" cy="1138276"/>
              </a:xfrm>
            </p:grpSpPr>
            <p:grpSp>
              <p:nvGrpSpPr>
                <p:cNvPr id="29" name="Group 602">
                  <a:extLst>
                    <a:ext uri="{FF2B5EF4-FFF2-40B4-BE49-F238E27FC236}">
                      <a16:creationId xmlns:a16="http://schemas.microsoft.com/office/drawing/2014/main" id="{F58B25A2-2F97-4D00-92CB-1C441A28276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428962" y="4760876"/>
                  <a:ext cx="2192890" cy="1138276"/>
                  <a:chOff x="4954" y="3370"/>
                  <a:chExt cx="577" cy="346"/>
                </a:xfrm>
              </p:grpSpPr>
              <p:sp>
                <p:nvSpPr>
                  <p:cNvPr id="30" name="Line 593">
                    <a:extLst>
                      <a:ext uri="{FF2B5EF4-FFF2-40B4-BE49-F238E27FC236}">
                        <a16:creationId xmlns:a16="http://schemas.microsoft.com/office/drawing/2014/main" id="{C8677D85-A00C-4A16-8012-42A929287BA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416" y="3543"/>
                    <a:ext cx="115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1" name="Line 594">
                    <a:extLst>
                      <a:ext uri="{FF2B5EF4-FFF2-40B4-BE49-F238E27FC236}">
                        <a16:creationId xmlns:a16="http://schemas.microsoft.com/office/drawing/2014/main" id="{FD3F77D6-9183-4CD4-A0B1-4EB514D2C3E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954" y="3428"/>
                    <a:ext cx="116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" name="Line 595">
                    <a:extLst>
                      <a:ext uri="{FF2B5EF4-FFF2-40B4-BE49-F238E27FC236}">
                        <a16:creationId xmlns:a16="http://schemas.microsoft.com/office/drawing/2014/main" id="{54438FC5-EC0C-4F08-8AA9-1C87A1B70E5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955" y="3658"/>
                    <a:ext cx="115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grpSp>
                <p:nvGrpSpPr>
                  <p:cNvPr id="33" name="Group 597">
                    <a:extLst>
                      <a:ext uri="{FF2B5EF4-FFF2-40B4-BE49-F238E27FC236}">
                        <a16:creationId xmlns:a16="http://schemas.microsoft.com/office/drawing/2014/main" id="{1A95D277-D83B-45CC-B68B-F7CC1065FE45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5036" y="3370"/>
                    <a:ext cx="383" cy="346"/>
                    <a:chOff x="2475" y="3542"/>
                    <a:chExt cx="290" cy="346"/>
                  </a:xfrm>
                </p:grpSpPr>
                <p:sp>
                  <p:nvSpPr>
                    <p:cNvPr id="36" name="Freeform 598">
                      <a:extLst>
                        <a:ext uri="{FF2B5EF4-FFF2-40B4-BE49-F238E27FC236}">
                          <a16:creationId xmlns:a16="http://schemas.microsoft.com/office/drawing/2014/main" id="{245C7E0A-7FF4-4AB0-A3B4-8CA9C9D5AFEE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475" y="3542"/>
                      <a:ext cx="288" cy="173"/>
                    </a:xfrm>
                    <a:custGeom>
                      <a:avLst/>
                      <a:gdLst>
                        <a:gd name="T0" fmla="*/ 0 w 173"/>
                        <a:gd name="T1" fmla="*/ 0 h 173"/>
                        <a:gd name="T2" fmla="*/ 881 w 173"/>
                        <a:gd name="T3" fmla="*/ 58 h 173"/>
                        <a:gd name="T4" fmla="*/ 1327 w 173"/>
                        <a:gd name="T5" fmla="*/ 173 h 173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173" h="173">
                          <a:moveTo>
                            <a:pt x="0" y="0"/>
                          </a:moveTo>
                          <a:cubicBezTo>
                            <a:pt x="43" y="14"/>
                            <a:pt x="86" y="29"/>
                            <a:pt x="115" y="58"/>
                          </a:cubicBezTo>
                          <a:cubicBezTo>
                            <a:pt x="144" y="87"/>
                            <a:pt x="158" y="130"/>
                            <a:pt x="173" y="173"/>
                          </a:cubicBezTo>
                        </a:path>
                      </a:pathLst>
                    </a:custGeom>
                    <a:noFill/>
                    <a:ln w="19050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bg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 dirty="0"/>
                    </a:p>
                  </p:txBody>
                </p:sp>
                <p:sp>
                  <p:nvSpPr>
                    <p:cNvPr id="37" name="Freeform 599">
                      <a:extLst>
                        <a:ext uri="{FF2B5EF4-FFF2-40B4-BE49-F238E27FC236}">
                          <a16:creationId xmlns:a16="http://schemas.microsoft.com/office/drawing/2014/main" id="{1F26DE72-08C0-4742-AD5D-0CEBB29208A4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 flipV="1">
                      <a:off x="2477" y="3715"/>
                      <a:ext cx="288" cy="173"/>
                    </a:xfrm>
                    <a:custGeom>
                      <a:avLst/>
                      <a:gdLst>
                        <a:gd name="T0" fmla="*/ 0 w 173"/>
                        <a:gd name="T1" fmla="*/ 0 h 173"/>
                        <a:gd name="T2" fmla="*/ 881 w 173"/>
                        <a:gd name="T3" fmla="*/ 58 h 173"/>
                        <a:gd name="T4" fmla="*/ 1327 w 173"/>
                        <a:gd name="T5" fmla="*/ 173 h 173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173" h="173">
                          <a:moveTo>
                            <a:pt x="0" y="0"/>
                          </a:moveTo>
                          <a:cubicBezTo>
                            <a:pt x="43" y="14"/>
                            <a:pt x="86" y="29"/>
                            <a:pt x="115" y="58"/>
                          </a:cubicBezTo>
                          <a:cubicBezTo>
                            <a:pt x="144" y="87"/>
                            <a:pt x="158" y="130"/>
                            <a:pt x="173" y="173"/>
                          </a:cubicBezTo>
                        </a:path>
                      </a:pathLst>
                    </a:custGeom>
                    <a:noFill/>
                    <a:ln w="19050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bg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34" name="Freeform 600">
                    <a:extLst>
                      <a:ext uri="{FF2B5EF4-FFF2-40B4-BE49-F238E27FC236}">
                        <a16:creationId xmlns:a16="http://schemas.microsoft.com/office/drawing/2014/main" id="{030B4325-3CD5-4636-9C1A-9D8B9BB3855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036" y="3370"/>
                    <a:ext cx="64" cy="346"/>
                  </a:xfrm>
                  <a:custGeom>
                    <a:avLst/>
                    <a:gdLst>
                      <a:gd name="T0" fmla="*/ 0 w 58"/>
                      <a:gd name="T1" fmla="*/ 0 h 346"/>
                      <a:gd name="T2" fmla="*/ 86 w 58"/>
                      <a:gd name="T3" fmla="*/ 173 h 346"/>
                      <a:gd name="T4" fmla="*/ 0 w 58"/>
                      <a:gd name="T5" fmla="*/ 346 h 346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58" h="346">
                        <a:moveTo>
                          <a:pt x="0" y="0"/>
                        </a:moveTo>
                        <a:cubicBezTo>
                          <a:pt x="29" y="57"/>
                          <a:pt x="58" y="115"/>
                          <a:pt x="58" y="173"/>
                        </a:cubicBezTo>
                        <a:cubicBezTo>
                          <a:pt x="58" y="231"/>
                          <a:pt x="29" y="288"/>
                          <a:pt x="0" y="346"/>
                        </a:cubicBezTo>
                      </a:path>
                    </a:pathLst>
                  </a:custGeom>
                  <a:noFill/>
                  <a:ln w="19050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" name="Freeform 601">
                    <a:extLst>
                      <a:ext uri="{FF2B5EF4-FFF2-40B4-BE49-F238E27FC236}">
                        <a16:creationId xmlns:a16="http://schemas.microsoft.com/office/drawing/2014/main" id="{6E925735-1786-4729-9508-5132D0184D0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011" y="3370"/>
                    <a:ext cx="64" cy="346"/>
                  </a:xfrm>
                  <a:custGeom>
                    <a:avLst/>
                    <a:gdLst>
                      <a:gd name="T0" fmla="*/ 0 w 58"/>
                      <a:gd name="T1" fmla="*/ 0 h 346"/>
                      <a:gd name="T2" fmla="*/ 86 w 58"/>
                      <a:gd name="T3" fmla="*/ 173 h 346"/>
                      <a:gd name="T4" fmla="*/ 0 w 58"/>
                      <a:gd name="T5" fmla="*/ 346 h 346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58" h="346">
                        <a:moveTo>
                          <a:pt x="0" y="0"/>
                        </a:moveTo>
                        <a:cubicBezTo>
                          <a:pt x="29" y="57"/>
                          <a:pt x="58" y="115"/>
                          <a:pt x="58" y="173"/>
                        </a:cubicBezTo>
                        <a:cubicBezTo>
                          <a:pt x="58" y="231"/>
                          <a:pt x="29" y="288"/>
                          <a:pt x="0" y="346"/>
                        </a:cubicBezTo>
                      </a:path>
                    </a:pathLst>
                  </a:custGeom>
                  <a:noFill/>
                  <a:ln w="19050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7627EC6B-F227-4106-BB1B-B34532F6FDBB}"/>
                    </a:ext>
                  </a:extLst>
                </p:cNvPr>
                <p:cNvSpPr txBox="1"/>
                <p:nvPr/>
              </p:nvSpPr>
              <p:spPr>
                <a:xfrm>
                  <a:off x="6074334" y="5045445"/>
                  <a:ext cx="684803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XOR</a:t>
                  </a:r>
                </a:p>
                <a:p>
                  <a:pPr algn="ctr"/>
                  <a:r>
                    <a:rPr lang="en-US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1</a:t>
                  </a:r>
                </a:p>
              </p:txBody>
            </p:sp>
          </p:grp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0E322182-E997-4081-9140-AAB63D963A4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23121" y="3037670"/>
                <a:ext cx="2001078" cy="990254"/>
                <a:chOff x="2650" y="605"/>
                <a:chExt cx="576" cy="346"/>
              </a:xfrm>
            </p:grpSpPr>
            <p:grpSp>
              <p:nvGrpSpPr>
                <p:cNvPr id="41" name="Group 40">
                  <a:extLst>
                    <a:ext uri="{FF2B5EF4-FFF2-40B4-BE49-F238E27FC236}">
                      <a16:creationId xmlns:a16="http://schemas.microsoft.com/office/drawing/2014/main" id="{6A4ADA91-F857-4B74-97C1-01BECBD1E7D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650" y="605"/>
                  <a:ext cx="576" cy="346"/>
                  <a:chOff x="2304" y="3542"/>
                  <a:chExt cx="576" cy="346"/>
                </a:xfrm>
              </p:grpSpPr>
              <p:sp>
                <p:nvSpPr>
                  <p:cNvPr id="43" name="AutoShape 65">
                    <a:extLst>
                      <a:ext uri="{FF2B5EF4-FFF2-40B4-BE49-F238E27FC236}">
                        <a16:creationId xmlns:a16="http://schemas.microsoft.com/office/drawing/2014/main" id="{DB51C106-4EF3-490B-829F-29D056AB1E8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419" y="3542"/>
                    <a:ext cx="346" cy="346"/>
                  </a:xfrm>
                  <a:prstGeom prst="flowChartDelay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en-US" sz="1800"/>
                  </a:p>
                </p:txBody>
              </p:sp>
              <p:sp>
                <p:nvSpPr>
                  <p:cNvPr id="44" name="Line 66">
                    <a:extLst>
                      <a:ext uri="{FF2B5EF4-FFF2-40B4-BE49-F238E27FC236}">
                        <a16:creationId xmlns:a16="http://schemas.microsoft.com/office/drawing/2014/main" id="{28DD1434-8912-4642-8557-260644BE6A8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765" y="3715"/>
                    <a:ext cx="115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45" name="Line 67">
                    <a:extLst>
                      <a:ext uri="{FF2B5EF4-FFF2-40B4-BE49-F238E27FC236}">
                        <a16:creationId xmlns:a16="http://schemas.microsoft.com/office/drawing/2014/main" id="{D13781E6-4394-4CF3-BC17-0F403258245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04" y="3600"/>
                    <a:ext cx="115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46" name="Line 68">
                    <a:extLst>
                      <a:ext uri="{FF2B5EF4-FFF2-40B4-BE49-F238E27FC236}">
                        <a16:creationId xmlns:a16="http://schemas.microsoft.com/office/drawing/2014/main" id="{F26CB3E7-BD69-4493-8648-D5D237E0C31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04" y="3830"/>
                    <a:ext cx="115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</p:grpSp>
            <p:sp>
              <p:nvSpPr>
                <p:cNvPr id="42" name="Freeform 815">
                  <a:extLst>
                    <a:ext uri="{FF2B5EF4-FFF2-40B4-BE49-F238E27FC236}">
                      <a16:creationId xmlns:a16="http://schemas.microsoft.com/office/drawing/2014/main" id="{69ED7941-C92A-45C0-A8D0-8914751D6B6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52" y="662"/>
                  <a:ext cx="566" cy="228"/>
                </a:xfrm>
                <a:custGeom>
                  <a:avLst/>
                  <a:gdLst>
                    <a:gd name="T0" fmla="*/ 0 w 566"/>
                    <a:gd name="T1" fmla="*/ 0 h 228"/>
                    <a:gd name="T2" fmla="*/ 566 w 566"/>
                    <a:gd name="T3" fmla="*/ 114 h 228"/>
                    <a:gd name="T4" fmla="*/ 0 w 566"/>
                    <a:gd name="T5" fmla="*/ 228 h 228"/>
                    <a:gd name="T6" fmla="*/ 0 w 566"/>
                    <a:gd name="T7" fmla="*/ 0 h 228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566" h="228">
                      <a:moveTo>
                        <a:pt x="0" y="0"/>
                      </a:moveTo>
                      <a:lnTo>
                        <a:pt x="566" y="114"/>
                      </a:lnTo>
                      <a:lnTo>
                        <a:pt x="0" y="22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dirty="0"/>
                    <a:t>AND</a:t>
                  </a:r>
                </a:p>
                <a:p>
                  <a:pPr algn="ctr"/>
                  <a:r>
                    <a:rPr lang="en-US" dirty="0"/>
                    <a:t>2</a:t>
                  </a:r>
                </a:p>
              </p:txBody>
            </p:sp>
          </p:grpSp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107BF873-D38C-46FD-B36E-AA8A83918DD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50914" y="4548127"/>
                <a:ext cx="2001078" cy="990254"/>
                <a:chOff x="2650" y="605"/>
                <a:chExt cx="576" cy="346"/>
              </a:xfrm>
            </p:grpSpPr>
            <p:grpSp>
              <p:nvGrpSpPr>
                <p:cNvPr id="48" name="Group 47">
                  <a:extLst>
                    <a:ext uri="{FF2B5EF4-FFF2-40B4-BE49-F238E27FC236}">
                      <a16:creationId xmlns:a16="http://schemas.microsoft.com/office/drawing/2014/main" id="{AC1FE9C5-0C13-4DCA-8069-BD03E8416A9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650" y="605"/>
                  <a:ext cx="576" cy="346"/>
                  <a:chOff x="2304" y="3542"/>
                  <a:chExt cx="576" cy="346"/>
                </a:xfrm>
              </p:grpSpPr>
              <p:sp>
                <p:nvSpPr>
                  <p:cNvPr id="50" name="AutoShape 65">
                    <a:extLst>
                      <a:ext uri="{FF2B5EF4-FFF2-40B4-BE49-F238E27FC236}">
                        <a16:creationId xmlns:a16="http://schemas.microsoft.com/office/drawing/2014/main" id="{32A3044E-F5CE-4F8C-A58A-3B3FBE27900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419" y="3542"/>
                    <a:ext cx="346" cy="346"/>
                  </a:xfrm>
                  <a:prstGeom prst="flowChartDelay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en-US" sz="1800"/>
                  </a:p>
                </p:txBody>
              </p:sp>
              <p:sp>
                <p:nvSpPr>
                  <p:cNvPr id="51" name="Line 66">
                    <a:extLst>
                      <a:ext uri="{FF2B5EF4-FFF2-40B4-BE49-F238E27FC236}">
                        <a16:creationId xmlns:a16="http://schemas.microsoft.com/office/drawing/2014/main" id="{F1C8536F-1C22-4F75-B65C-67DB6E1DA27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765" y="3715"/>
                    <a:ext cx="115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52" name="Line 67">
                    <a:extLst>
                      <a:ext uri="{FF2B5EF4-FFF2-40B4-BE49-F238E27FC236}">
                        <a16:creationId xmlns:a16="http://schemas.microsoft.com/office/drawing/2014/main" id="{5D15A189-A058-4D4F-9960-AD329509F81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04" y="3600"/>
                    <a:ext cx="115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53" name="Line 68">
                    <a:extLst>
                      <a:ext uri="{FF2B5EF4-FFF2-40B4-BE49-F238E27FC236}">
                        <a16:creationId xmlns:a16="http://schemas.microsoft.com/office/drawing/2014/main" id="{9559A426-38CB-4F67-9391-3D2DF31DD0C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04" y="3830"/>
                    <a:ext cx="115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</p:grpSp>
            <p:sp>
              <p:nvSpPr>
                <p:cNvPr id="49" name="Freeform 815">
                  <a:extLst>
                    <a:ext uri="{FF2B5EF4-FFF2-40B4-BE49-F238E27FC236}">
                      <a16:creationId xmlns:a16="http://schemas.microsoft.com/office/drawing/2014/main" id="{574FE11A-F854-4864-858F-9BF8D2D8F5D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52" y="662"/>
                  <a:ext cx="566" cy="228"/>
                </a:xfrm>
                <a:custGeom>
                  <a:avLst/>
                  <a:gdLst>
                    <a:gd name="T0" fmla="*/ 0 w 566"/>
                    <a:gd name="T1" fmla="*/ 0 h 228"/>
                    <a:gd name="T2" fmla="*/ 566 w 566"/>
                    <a:gd name="T3" fmla="*/ 114 h 228"/>
                    <a:gd name="T4" fmla="*/ 0 w 566"/>
                    <a:gd name="T5" fmla="*/ 228 h 228"/>
                    <a:gd name="T6" fmla="*/ 0 w 566"/>
                    <a:gd name="T7" fmla="*/ 0 h 228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566" h="228">
                      <a:moveTo>
                        <a:pt x="0" y="0"/>
                      </a:moveTo>
                      <a:lnTo>
                        <a:pt x="566" y="114"/>
                      </a:lnTo>
                      <a:lnTo>
                        <a:pt x="0" y="22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dirty="0"/>
                    <a:t>AND</a:t>
                  </a:r>
                </a:p>
                <a:p>
                  <a:pPr algn="ctr"/>
                  <a:r>
                    <a:rPr lang="en-US" dirty="0"/>
                    <a:t>3</a:t>
                  </a:r>
                </a:p>
              </p:txBody>
            </p:sp>
          </p:grpSp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0563380D-E084-4433-8783-EBC8A95F9FB1}"/>
                  </a:ext>
                </a:extLst>
              </p:cNvPr>
              <p:cNvGrpSpPr/>
              <p:nvPr/>
            </p:nvGrpSpPr>
            <p:grpSpPr>
              <a:xfrm>
                <a:off x="6062362" y="3908265"/>
                <a:ext cx="2192890" cy="1138276"/>
                <a:chOff x="5428962" y="4760876"/>
                <a:chExt cx="2192890" cy="1138276"/>
              </a:xfrm>
            </p:grpSpPr>
            <p:grpSp>
              <p:nvGrpSpPr>
                <p:cNvPr id="55" name="Group 602">
                  <a:extLst>
                    <a:ext uri="{FF2B5EF4-FFF2-40B4-BE49-F238E27FC236}">
                      <a16:creationId xmlns:a16="http://schemas.microsoft.com/office/drawing/2014/main" id="{A95E755A-CC24-428B-9E73-8203EE1B669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428962" y="4760876"/>
                  <a:ext cx="2192890" cy="1138276"/>
                  <a:chOff x="4954" y="3370"/>
                  <a:chExt cx="577" cy="346"/>
                </a:xfrm>
              </p:grpSpPr>
              <p:sp>
                <p:nvSpPr>
                  <p:cNvPr id="57" name="Line 593">
                    <a:extLst>
                      <a:ext uri="{FF2B5EF4-FFF2-40B4-BE49-F238E27FC236}">
                        <a16:creationId xmlns:a16="http://schemas.microsoft.com/office/drawing/2014/main" id="{0B1C329A-E617-489F-A315-891A6F77F31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416" y="3543"/>
                    <a:ext cx="115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8" name="Line 594">
                    <a:extLst>
                      <a:ext uri="{FF2B5EF4-FFF2-40B4-BE49-F238E27FC236}">
                        <a16:creationId xmlns:a16="http://schemas.microsoft.com/office/drawing/2014/main" id="{D034E8EE-11EC-4460-AE94-E4EEA56E48B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954" y="3428"/>
                    <a:ext cx="116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9" name="Line 595">
                    <a:extLst>
                      <a:ext uri="{FF2B5EF4-FFF2-40B4-BE49-F238E27FC236}">
                        <a16:creationId xmlns:a16="http://schemas.microsoft.com/office/drawing/2014/main" id="{AD9882BE-E9D0-4F34-9AFD-B3CBADEDD56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955" y="3658"/>
                    <a:ext cx="115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grpSp>
                <p:nvGrpSpPr>
                  <p:cNvPr id="60" name="Group 597">
                    <a:extLst>
                      <a:ext uri="{FF2B5EF4-FFF2-40B4-BE49-F238E27FC236}">
                        <a16:creationId xmlns:a16="http://schemas.microsoft.com/office/drawing/2014/main" id="{B03322DA-5D0B-46DF-A7DC-AB085E04F790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5036" y="3370"/>
                    <a:ext cx="383" cy="346"/>
                    <a:chOff x="2475" y="3542"/>
                    <a:chExt cx="290" cy="346"/>
                  </a:xfrm>
                </p:grpSpPr>
                <p:sp>
                  <p:nvSpPr>
                    <p:cNvPr id="63" name="Freeform 598">
                      <a:extLst>
                        <a:ext uri="{FF2B5EF4-FFF2-40B4-BE49-F238E27FC236}">
                          <a16:creationId xmlns:a16="http://schemas.microsoft.com/office/drawing/2014/main" id="{4F54219E-8C9A-43B0-B31B-8372A8BF3B97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475" y="3542"/>
                      <a:ext cx="288" cy="173"/>
                    </a:xfrm>
                    <a:custGeom>
                      <a:avLst/>
                      <a:gdLst>
                        <a:gd name="T0" fmla="*/ 0 w 173"/>
                        <a:gd name="T1" fmla="*/ 0 h 173"/>
                        <a:gd name="T2" fmla="*/ 881 w 173"/>
                        <a:gd name="T3" fmla="*/ 58 h 173"/>
                        <a:gd name="T4" fmla="*/ 1327 w 173"/>
                        <a:gd name="T5" fmla="*/ 173 h 173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173" h="173">
                          <a:moveTo>
                            <a:pt x="0" y="0"/>
                          </a:moveTo>
                          <a:cubicBezTo>
                            <a:pt x="43" y="14"/>
                            <a:pt x="86" y="29"/>
                            <a:pt x="115" y="58"/>
                          </a:cubicBezTo>
                          <a:cubicBezTo>
                            <a:pt x="144" y="87"/>
                            <a:pt x="158" y="130"/>
                            <a:pt x="173" y="173"/>
                          </a:cubicBezTo>
                        </a:path>
                      </a:pathLst>
                    </a:custGeom>
                    <a:noFill/>
                    <a:ln w="19050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bg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 dirty="0"/>
                    </a:p>
                  </p:txBody>
                </p:sp>
                <p:sp>
                  <p:nvSpPr>
                    <p:cNvPr id="64" name="Freeform 599">
                      <a:extLst>
                        <a:ext uri="{FF2B5EF4-FFF2-40B4-BE49-F238E27FC236}">
                          <a16:creationId xmlns:a16="http://schemas.microsoft.com/office/drawing/2014/main" id="{994FACC6-DC37-4F07-87FE-E38F6872B11D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 flipV="1">
                      <a:off x="2477" y="3715"/>
                      <a:ext cx="288" cy="173"/>
                    </a:xfrm>
                    <a:custGeom>
                      <a:avLst/>
                      <a:gdLst>
                        <a:gd name="T0" fmla="*/ 0 w 173"/>
                        <a:gd name="T1" fmla="*/ 0 h 173"/>
                        <a:gd name="T2" fmla="*/ 881 w 173"/>
                        <a:gd name="T3" fmla="*/ 58 h 173"/>
                        <a:gd name="T4" fmla="*/ 1327 w 173"/>
                        <a:gd name="T5" fmla="*/ 173 h 173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173" h="173">
                          <a:moveTo>
                            <a:pt x="0" y="0"/>
                          </a:moveTo>
                          <a:cubicBezTo>
                            <a:pt x="43" y="14"/>
                            <a:pt x="86" y="29"/>
                            <a:pt x="115" y="58"/>
                          </a:cubicBezTo>
                          <a:cubicBezTo>
                            <a:pt x="144" y="87"/>
                            <a:pt x="158" y="130"/>
                            <a:pt x="173" y="173"/>
                          </a:cubicBezTo>
                        </a:path>
                      </a:pathLst>
                    </a:custGeom>
                    <a:noFill/>
                    <a:ln w="19050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bg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61" name="Freeform 600">
                    <a:extLst>
                      <a:ext uri="{FF2B5EF4-FFF2-40B4-BE49-F238E27FC236}">
                        <a16:creationId xmlns:a16="http://schemas.microsoft.com/office/drawing/2014/main" id="{603FD93F-F770-4AC4-B194-5C68B249284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036" y="3370"/>
                    <a:ext cx="64" cy="346"/>
                  </a:xfrm>
                  <a:custGeom>
                    <a:avLst/>
                    <a:gdLst>
                      <a:gd name="T0" fmla="*/ 0 w 58"/>
                      <a:gd name="T1" fmla="*/ 0 h 346"/>
                      <a:gd name="T2" fmla="*/ 86 w 58"/>
                      <a:gd name="T3" fmla="*/ 173 h 346"/>
                      <a:gd name="T4" fmla="*/ 0 w 58"/>
                      <a:gd name="T5" fmla="*/ 346 h 346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58" h="346">
                        <a:moveTo>
                          <a:pt x="0" y="0"/>
                        </a:moveTo>
                        <a:cubicBezTo>
                          <a:pt x="29" y="57"/>
                          <a:pt x="58" y="115"/>
                          <a:pt x="58" y="173"/>
                        </a:cubicBezTo>
                        <a:cubicBezTo>
                          <a:pt x="58" y="231"/>
                          <a:pt x="29" y="288"/>
                          <a:pt x="0" y="346"/>
                        </a:cubicBezTo>
                      </a:path>
                    </a:pathLst>
                  </a:custGeom>
                  <a:noFill/>
                  <a:ln w="19050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2" name="Freeform 601">
                    <a:extLst>
                      <a:ext uri="{FF2B5EF4-FFF2-40B4-BE49-F238E27FC236}">
                        <a16:creationId xmlns:a16="http://schemas.microsoft.com/office/drawing/2014/main" id="{BBF5ED1E-1A32-40C2-AE52-39829B10381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011" y="3370"/>
                    <a:ext cx="64" cy="346"/>
                  </a:xfrm>
                  <a:custGeom>
                    <a:avLst/>
                    <a:gdLst>
                      <a:gd name="T0" fmla="*/ 0 w 58"/>
                      <a:gd name="T1" fmla="*/ 0 h 346"/>
                      <a:gd name="T2" fmla="*/ 86 w 58"/>
                      <a:gd name="T3" fmla="*/ 173 h 346"/>
                      <a:gd name="T4" fmla="*/ 0 w 58"/>
                      <a:gd name="T5" fmla="*/ 346 h 346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58" h="346">
                        <a:moveTo>
                          <a:pt x="0" y="0"/>
                        </a:moveTo>
                        <a:cubicBezTo>
                          <a:pt x="29" y="57"/>
                          <a:pt x="58" y="115"/>
                          <a:pt x="58" y="173"/>
                        </a:cubicBezTo>
                        <a:cubicBezTo>
                          <a:pt x="58" y="231"/>
                          <a:pt x="29" y="288"/>
                          <a:pt x="0" y="346"/>
                        </a:cubicBezTo>
                      </a:path>
                    </a:pathLst>
                  </a:custGeom>
                  <a:noFill/>
                  <a:ln w="19050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0EF6DDA7-90BF-4E35-9DEE-E1C4557F3ED9}"/>
                    </a:ext>
                  </a:extLst>
                </p:cNvPr>
                <p:cNvSpPr txBox="1"/>
                <p:nvPr/>
              </p:nvSpPr>
              <p:spPr>
                <a:xfrm>
                  <a:off x="6074334" y="5001383"/>
                  <a:ext cx="684803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XOR</a:t>
                  </a:r>
                </a:p>
                <a:p>
                  <a:pPr algn="ctr"/>
                  <a:r>
                    <a:rPr lang="en-US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2</a:t>
                  </a:r>
                </a:p>
              </p:txBody>
            </p:sp>
          </p:grpSp>
          <p:cxnSp>
            <p:nvCxnSpPr>
              <p:cNvPr id="68" name="Connector: Elbow 67">
                <a:extLst>
                  <a:ext uri="{FF2B5EF4-FFF2-40B4-BE49-F238E27FC236}">
                    <a16:creationId xmlns:a16="http://schemas.microsoft.com/office/drawing/2014/main" id="{10C90B84-6ACF-4007-B41C-A9729C6978E6}"/>
                  </a:ext>
                </a:extLst>
              </p:cNvPr>
              <p:cNvCxnSpPr>
                <a:stCxn id="6" idx="1"/>
              </p:cNvCxnSpPr>
              <p:nvPr/>
            </p:nvCxnSpPr>
            <p:spPr>
              <a:xfrm>
                <a:off x="4680417" y="2016617"/>
                <a:ext cx="1381945" cy="378332"/>
              </a:xfrm>
              <a:prstGeom prst="bentConnector3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Connector: Elbow 68">
                <a:extLst>
                  <a:ext uri="{FF2B5EF4-FFF2-40B4-BE49-F238E27FC236}">
                    <a16:creationId xmlns:a16="http://schemas.microsoft.com/office/drawing/2014/main" id="{CBC84644-17C4-4315-A7EA-C4AA76CBADD0}"/>
                  </a:ext>
                </a:extLst>
              </p:cNvPr>
              <p:cNvCxnSpPr>
                <a:cxnSpLocks/>
                <a:stCxn id="42" idx="1"/>
              </p:cNvCxnSpPr>
              <p:nvPr/>
            </p:nvCxnSpPr>
            <p:spPr>
              <a:xfrm flipV="1">
                <a:off x="4696406" y="3150176"/>
                <a:ext cx="1365956" cy="376897"/>
              </a:xfrm>
              <a:prstGeom prst="bentConnector3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" name="Connector: Elbow 71">
                <a:extLst>
                  <a:ext uri="{FF2B5EF4-FFF2-40B4-BE49-F238E27FC236}">
                    <a16:creationId xmlns:a16="http://schemas.microsoft.com/office/drawing/2014/main" id="{87E23787-3C93-4A60-9583-BB2DDD4F97C8}"/>
                  </a:ext>
                </a:extLst>
              </p:cNvPr>
              <p:cNvCxnSpPr>
                <a:cxnSpLocks/>
                <a:stCxn id="49" idx="1"/>
              </p:cNvCxnSpPr>
              <p:nvPr/>
            </p:nvCxnSpPr>
            <p:spPr>
              <a:xfrm flipV="1">
                <a:off x="4724199" y="4855732"/>
                <a:ext cx="1338163" cy="181798"/>
              </a:xfrm>
              <a:prstGeom prst="bentConnector3">
                <a:avLst>
                  <a:gd name="adj1" fmla="val 50000"/>
                </a:avLst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Connector: Elbow 77">
                <a:extLst>
                  <a:ext uri="{FF2B5EF4-FFF2-40B4-BE49-F238E27FC236}">
                    <a16:creationId xmlns:a16="http://schemas.microsoft.com/office/drawing/2014/main" id="{965275DC-8908-4711-AA00-DC8AD9F2AE8A}"/>
                  </a:ext>
                </a:extLst>
              </p:cNvPr>
              <p:cNvCxnSpPr>
                <a:cxnSpLocks/>
                <a:endCxn id="58" idx="0"/>
              </p:cNvCxnSpPr>
              <p:nvPr/>
            </p:nvCxnSpPr>
            <p:spPr>
              <a:xfrm>
                <a:off x="5410149" y="3528504"/>
                <a:ext cx="652213" cy="570570"/>
              </a:xfrm>
              <a:prstGeom prst="bentConnector4">
                <a:avLst>
                  <a:gd name="adj1" fmla="val -1813"/>
                  <a:gd name="adj2" fmla="val 100000"/>
                </a:avLst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B7BCAB90-6843-4070-AF57-0ACBD6424F40}"/>
                </a:ext>
              </a:extLst>
            </p:cNvPr>
            <p:cNvSpPr txBox="1"/>
            <p:nvPr/>
          </p:nvSpPr>
          <p:spPr>
            <a:xfrm>
              <a:off x="967075" y="1505682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</a:p>
          </p:txBody>
        </p:sp>
        <p:cxnSp>
          <p:nvCxnSpPr>
            <p:cNvPr id="89" name="Connector: Elbow 88">
              <a:extLst>
                <a:ext uri="{FF2B5EF4-FFF2-40B4-BE49-F238E27FC236}">
                  <a16:creationId xmlns:a16="http://schemas.microsoft.com/office/drawing/2014/main" id="{4EDCCA5A-FC2C-4480-9720-2019306EDC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32638" y="2352824"/>
              <a:ext cx="1381442" cy="1184188"/>
            </a:xfrm>
            <a:prstGeom prst="bentConnector3">
              <a:avLst>
                <a:gd name="adj1" fmla="val 58154"/>
              </a:avLst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Connector: Elbow 102">
              <a:extLst>
                <a:ext uri="{FF2B5EF4-FFF2-40B4-BE49-F238E27FC236}">
                  <a16:creationId xmlns:a16="http://schemas.microsoft.com/office/drawing/2014/main" id="{0E97EE77-7C2F-42DE-975F-C5A69A47CA9A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843355" y="3796754"/>
              <a:ext cx="1184187" cy="644825"/>
            </a:xfrm>
            <a:prstGeom prst="bentConnector3">
              <a:avLst>
                <a:gd name="adj1" fmla="val 99520"/>
              </a:avLst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DA89F85F-E37A-45AC-A172-028710F03F81}"/>
                </a:ext>
              </a:extLst>
            </p:cNvPr>
            <p:cNvCxnSpPr>
              <a:stCxn id="6" idx="0"/>
            </p:cNvCxnSpPr>
            <p:nvPr/>
          </p:nvCxnSpPr>
          <p:spPr>
            <a:xfrm flipH="1">
              <a:off x="1332638" y="1690348"/>
              <a:ext cx="1381442" cy="0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4C813642-C5E4-49D3-A653-1BECAAC784C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76420" y="5373737"/>
              <a:ext cx="1381442" cy="0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Connector: Elbow 119">
              <a:extLst>
                <a:ext uri="{FF2B5EF4-FFF2-40B4-BE49-F238E27FC236}">
                  <a16:creationId xmlns:a16="http://schemas.microsoft.com/office/drawing/2014/main" id="{8FA20995-4E38-49C5-8139-632AADE81210}"/>
                </a:ext>
              </a:extLst>
            </p:cNvPr>
            <p:cNvCxnSpPr>
              <a:cxnSpLocks/>
              <a:endCxn id="42" idx="0"/>
            </p:cNvCxnSpPr>
            <p:nvPr/>
          </p:nvCxnSpPr>
          <p:spPr>
            <a:xfrm>
              <a:off x="1383569" y="2770413"/>
              <a:ext cx="1346500" cy="430391"/>
            </a:xfrm>
            <a:prstGeom prst="bentConnector3">
              <a:avLst>
                <a:gd name="adj1" fmla="val 99143"/>
              </a:avLst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8" name="Connector: Elbow 127">
              <a:extLst>
                <a:ext uri="{FF2B5EF4-FFF2-40B4-BE49-F238E27FC236}">
                  <a16:creationId xmlns:a16="http://schemas.microsoft.com/office/drawing/2014/main" id="{8C02DAC9-D8CB-4927-9173-58BCC188971E}"/>
                </a:ext>
              </a:extLst>
            </p:cNvPr>
            <p:cNvCxnSpPr>
              <a:cxnSpLocks/>
              <a:endCxn id="42" idx="2"/>
            </p:cNvCxnSpPr>
            <p:nvPr/>
          </p:nvCxnSpPr>
          <p:spPr>
            <a:xfrm flipV="1">
              <a:off x="1383569" y="3853341"/>
              <a:ext cx="1346500" cy="489526"/>
            </a:xfrm>
            <a:prstGeom prst="bentConnector3">
              <a:avLst>
                <a:gd name="adj1" fmla="val 100619"/>
              </a:avLst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1D1878F4-8F2C-4732-9B0F-2174CA5C85E0}"/>
                </a:ext>
              </a:extLst>
            </p:cNvPr>
            <p:cNvSpPr txBox="1"/>
            <p:nvPr/>
          </p:nvSpPr>
          <p:spPr>
            <a:xfrm>
              <a:off x="967075" y="2585747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69758F61-91A1-4209-9B48-2F52678A194E}"/>
                </a:ext>
              </a:extLst>
            </p:cNvPr>
            <p:cNvSpPr txBox="1"/>
            <p:nvPr/>
          </p:nvSpPr>
          <p:spPr>
            <a:xfrm>
              <a:off x="967756" y="3349669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D71DE570-EA25-4D77-A90E-6EF3BBB89228}"/>
                </a:ext>
              </a:extLst>
            </p:cNvPr>
            <p:cNvSpPr txBox="1"/>
            <p:nvPr/>
          </p:nvSpPr>
          <p:spPr>
            <a:xfrm>
              <a:off x="967075" y="4177495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D</a:t>
              </a: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C1B20EDC-FD65-4F87-80CB-58A7526EF1CB}"/>
                </a:ext>
              </a:extLst>
            </p:cNvPr>
            <p:cNvSpPr txBox="1"/>
            <p:nvPr/>
          </p:nvSpPr>
          <p:spPr>
            <a:xfrm>
              <a:off x="954251" y="5193656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E</a:t>
              </a: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DD28997C-8742-407D-829F-E67646628B0B}"/>
                </a:ext>
              </a:extLst>
            </p:cNvPr>
            <p:cNvSpPr txBox="1"/>
            <p:nvPr/>
          </p:nvSpPr>
          <p:spPr>
            <a:xfrm>
              <a:off x="8245213" y="2575586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O1</a:t>
              </a: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5267EB60-DB1D-41A1-A1D4-25E7BF68F516}"/>
                </a:ext>
              </a:extLst>
            </p:cNvPr>
            <p:cNvSpPr txBox="1"/>
            <p:nvPr/>
          </p:nvSpPr>
          <p:spPr>
            <a:xfrm>
              <a:off x="8259300" y="4287271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O2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29876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9F44142-00DE-420A-92C5-CF7E986A1F17}"/>
              </a:ext>
            </a:extLst>
          </p:cNvPr>
          <p:cNvGrpSpPr/>
          <p:nvPr/>
        </p:nvGrpSpPr>
        <p:grpSpPr>
          <a:xfrm>
            <a:off x="1069675" y="414068"/>
            <a:ext cx="7008962" cy="3939397"/>
            <a:chOff x="1069675" y="414068"/>
            <a:chExt cx="7008962" cy="393939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8A92654-B1D8-42A1-9806-18E37BB29450}"/>
                </a:ext>
              </a:extLst>
            </p:cNvPr>
            <p:cNvSpPr/>
            <p:nvPr/>
          </p:nvSpPr>
          <p:spPr>
            <a:xfrm>
              <a:off x="1613138" y="414068"/>
              <a:ext cx="1302589" cy="75049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Power Relay 1 (P1)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06D11FA-CDB6-4AEA-9AB4-464177E412E2}"/>
                </a:ext>
              </a:extLst>
            </p:cNvPr>
            <p:cNvSpPr/>
            <p:nvPr/>
          </p:nvSpPr>
          <p:spPr>
            <a:xfrm>
              <a:off x="1613139" y="2007079"/>
              <a:ext cx="1302589" cy="75049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Power Relay 2 (P2)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333D01C-B3A7-45C0-9B5E-DC18C604D78E}"/>
                </a:ext>
              </a:extLst>
            </p:cNvPr>
            <p:cNvSpPr/>
            <p:nvPr/>
          </p:nvSpPr>
          <p:spPr>
            <a:xfrm>
              <a:off x="1613138" y="3602967"/>
              <a:ext cx="1302589" cy="75049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Power Relay 3 (P3)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B609211-270A-4B10-9AF1-0F949492BEF2}"/>
                </a:ext>
              </a:extLst>
            </p:cNvPr>
            <p:cNvSpPr/>
            <p:nvPr/>
          </p:nvSpPr>
          <p:spPr>
            <a:xfrm>
              <a:off x="4090360" y="1209135"/>
              <a:ext cx="1302589" cy="75049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Power Conditioning Unit 1 (PCU1)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3C194CF-4C60-4A42-B05B-CF69CEB80BE2}"/>
                </a:ext>
              </a:extLst>
            </p:cNvPr>
            <p:cNvSpPr/>
            <p:nvPr/>
          </p:nvSpPr>
          <p:spPr>
            <a:xfrm>
              <a:off x="4094663" y="2805023"/>
              <a:ext cx="1302589" cy="75049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Power Conditioning Unit 2 (PCU2)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39140ED-A067-4BEB-A28D-98CC473F439F}"/>
                </a:ext>
              </a:extLst>
            </p:cNvPr>
            <p:cNvSpPr/>
            <p:nvPr/>
          </p:nvSpPr>
          <p:spPr>
            <a:xfrm>
              <a:off x="6232585" y="1209135"/>
              <a:ext cx="1302589" cy="75049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IR Camera (C1)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2C493BB-3497-4ED1-AC35-55A858C8C15C}"/>
                </a:ext>
              </a:extLst>
            </p:cNvPr>
            <p:cNvSpPr/>
            <p:nvPr/>
          </p:nvSpPr>
          <p:spPr>
            <a:xfrm>
              <a:off x="6232585" y="2805023"/>
              <a:ext cx="1302589" cy="75049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Visible Spectrum Camera (C2)</a:t>
              </a:r>
            </a:p>
          </p:txBody>
        </p:sp>
        <p:cxnSp>
          <p:nvCxnSpPr>
            <p:cNvPr id="12" name="Connector: Elbow 11">
              <a:extLst>
                <a:ext uri="{FF2B5EF4-FFF2-40B4-BE49-F238E27FC236}">
                  <a16:creationId xmlns:a16="http://schemas.microsoft.com/office/drawing/2014/main" id="{399C5652-4281-40D5-BA57-9245E5920D26}"/>
                </a:ext>
              </a:extLst>
            </p:cNvPr>
            <p:cNvCxnSpPr>
              <a:stCxn id="4" idx="3"/>
            </p:cNvCxnSpPr>
            <p:nvPr/>
          </p:nvCxnSpPr>
          <p:spPr>
            <a:xfrm>
              <a:off x="2915727" y="789317"/>
              <a:ext cx="1174633" cy="642668"/>
            </a:xfrm>
            <a:prstGeom prst="bent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or: Elbow 12">
              <a:extLst>
                <a:ext uri="{FF2B5EF4-FFF2-40B4-BE49-F238E27FC236}">
                  <a16:creationId xmlns:a16="http://schemas.microsoft.com/office/drawing/2014/main" id="{0B7A34C3-0B6A-4496-BFE0-C0DF99464932}"/>
                </a:ext>
              </a:extLst>
            </p:cNvPr>
            <p:cNvCxnSpPr>
              <a:cxnSpLocks/>
              <a:stCxn id="6" idx="3"/>
            </p:cNvCxnSpPr>
            <p:nvPr/>
          </p:nvCxnSpPr>
          <p:spPr>
            <a:xfrm flipV="1">
              <a:off x="2915727" y="3332671"/>
              <a:ext cx="1174633" cy="645545"/>
            </a:xfrm>
            <a:prstGeom prst="bent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or: Elbow 15">
              <a:extLst>
                <a:ext uri="{FF2B5EF4-FFF2-40B4-BE49-F238E27FC236}">
                  <a16:creationId xmlns:a16="http://schemas.microsoft.com/office/drawing/2014/main" id="{F133D95E-0315-45D8-8579-969BEAD155CB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 flipV="1">
              <a:off x="2915728" y="1739662"/>
              <a:ext cx="1174632" cy="642666"/>
            </a:xfrm>
            <a:prstGeom prst="bent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or: Elbow 19">
              <a:extLst>
                <a:ext uri="{FF2B5EF4-FFF2-40B4-BE49-F238E27FC236}">
                  <a16:creationId xmlns:a16="http://schemas.microsoft.com/office/drawing/2014/main" id="{A1C5485D-7078-4B72-887C-CAF372288B9C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>
              <a:off x="2915728" y="2382328"/>
              <a:ext cx="1174632" cy="642668"/>
            </a:xfrm>
            <a:prstGeom prst="bent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827E7BA-4388-4C26-A34A-D04C228A3805}"/>
                </a:ext>
              </a:extLst>
            </p:cNvPr>
            <p:cNvCxnSpPr>
              <a:cxnSpLocks/>
              <a:endCxn id="4" idx="1"/>
            </p:cNvCxnSpPr>
            <p:nvPr/>
          </p:nvCxnSpPr>
          <p:spPr>
            <a:xfrm>
              <a:off x="1069675" y="789317"/>
              <a:ext cx="54346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8F28EA7-D235-4C85-B572-146E03380562}"/>
                </a:ext>
              </a:extLst>
            </p:cNvPr>
            <p:cNvCxnSpPr>
              <a:stCxn id="7" idx="3"/>
              <a:endCxn id="9" idx="1"/>
            </p:cNvCxnSpPr>
            <p:nvPr/>
          </p:nvCxnSpPr>
          <p:spPr>
            <a:xfrm>
              <a:off x="5392949" y="1584384"/>
              <a:ext cx="83963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E06E2927-3A97-4C45-B30C-038BD6D82274}"/>
                </a:ext>
              </a:extLst>
            </p:cNvPr>
            <p:cNvCxnSpPr>
              <a:stCxn id="8" idx="3"/>
              <a:endCxn id="10" idx="1"/>
            </p:cNvCxnSpPr>
            <p:nvPr/>
          </p:nvCxnSpPr>
          <p:spPr>
            <a:xfrm>
              <a:off x="5397252" y="3180272"/>
              <a:ext cx="83533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7607FE7A-3739-480F-AE01-9C9CB3574BFC}"/>
                </a:ext>
              </a:extLst>
            </p:cNvPr>
            <p:cNvCxnSpPr>
              <a:cxnSpLocks/>
              <a:endCxn id="5" idx="1"/>
            </p:cNvCxnSpPr>
            <p:nvPr/>
          </p:nvCxnSpPr>
          <p:spPr>
            <a:xfrm>
              <a:off x="1069675" y="2382328"/>
              <a:ext cx="5434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7B8B0FB-CEC8-4901-AB9E-2A2BAE96FB26}"/>
                </a:ext>
              </a:extLst>
            </p:cNvPr>
            <p:cNvCxnSpPr>
              <a:cxnSpLocks/>
              <a:endCxn id="6" idx="1"/>
            </p:cNvCxnSpPr>
            <p:nvPr/>
          </p:nvCxnSpPr>
          <p:spPr>
            <a:xfrm>
              <a:off x="1069675" y="3978216"/>
              <a:ext cx="54346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95D7450E-1402-49FF-AD32-60CB96ADA7C5}"/>
                </a:ext>
              </a:extLst>
            </p:cNvPr>
            <p:cNvCxnSpPr>
              <a:cxnSpLocks/>
            </p:cNvCxnSpPr>
            <p:nvPr/>
          </p:nvCxnSpPr>
          <p:spPr>
            <a:xfrm>
              <a:off x="7535174" y="1559942"/>
              <a:ext cx="54346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E01D2A66-D6B5-4705-A4F9-4AFB5EA159B9}"/>
                </a:ext>
              </a:extLst>
            </p:cNvPr>
            <p:cNvSpPr txBox="1"/>
            <p:nvPr/>
          </p:nvSpPr>
          <p:spPr>
            <a:xfrm>
              <a:off x="1174653" y="500332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05F515A2-1781-443E-9104-2E5B061E4575}"/>
                </a:ext>
              </a:extLst>
            </p:cNvPr>
            <p:cNvSpPr txBox="1"/>
            <p:nvPr/>
          </p:nvSpPr>
          <p:spPr>
            <a:xfrm>
              <a:off x="1174653" y="2060274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5CDEFD57-A624-48D0-A3EA-8DD31419AAF2}"/>
                </a:ext>
              </a:extLst>
            </p:cNvPr>
            <p:cNvSpPr txBox="1"/>
            <p:nvPr/>
          </p:nvSpPr>
          <p:spPr>
            <a:xfrm>
              <a:off x="1169043" y="3667662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F7FB3522-E6D1-4257-AF95-C96F8AFF478F}"/>
                </a:ext>
              </a:extLst>
            </p:cNvPr>
            <p:cNvSpPr txBox="1"/>
            <p:nvPr/>
          </p:nvSpPr>
          <p:spPr>
            <a:xfrm>
              <a:off x="7643238" y="1247319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</a:t>
              </a:r>
            </a:p>
          </p:txBody>
        </p: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F193A147-1F98-4287-871F-FAAD1B72E347}"/>
                </a:ext>
              </a:extLst>
            </p:cNvPr>
            <p:cNvCxnSpPr>
              <a:cxnSpLocks/>
              <a:stCxn id="10" idx="3"/>
            </p:cNvCxnSpPr>
            <p:nvPr/>
          </p:nvCxnSpPr>
          <p:spPr>
            <a:xfrm>
              <a:off x="7535174" y="3180272"/>
              <a:ext cx="54346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B3CC5F49-9997-4388-BF44-C0547C5E89BE}"/>
                </a:ext>
              </a:extLst>
            </p:cNvPr>
            <p:cNvSpPr txBox="1"/>
            <p:nvPr/>
          </p:nvSpPr>
          <p:spPr>
            <a:xfrm>
              <a:off x="7643238" y="2840330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DFAC674C-EB5A-4129-A103-326C23BE7940}"/>
                </a:ext>
              </a:extLst>
            </p:cNvPr>
            <p:cNvSpPr txBox="1"/>
            <p:nvPr/>
          </p:nvSpPr>
          <p:spPr>
            <a:xfrm>
              <a:off x="3036496" y="481640"/>
              <a:ext cx="3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C74760B5-8613-444A-871C-1BAFC308C874}"/>
                </a:ext>
              </a:extLst>
            </p:cNvPr>
            <p:cNvSpPr txBox="1"/>
            <p:nvPr/>
          </p:nvSpPr>
          <p:spPr>
            <a:xfrm>
              <a:off x="2999627" y="2078962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C0144458-D844-475B-A335-ED60CB90E42F}"/>
                </a:ext>
              </a:extLst>
            </p:cNvPr>
            <p:cNvSpPr txBox="1"/>
            <p:nvPr/>
          </p:nvSpPr>
          <p:spPr>
            <a:xfrm>
              <a:off x="3042106" y="3667662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FF95B563-5830-490E-B99C-16828EA999C6}"/>
                </a:ext>
              </a:extLst>
            </p:cNvPr>
            <p:cNvSpPr txBox="1"/>
            <p:nvPr/>
          </p:nvSpPr>
          <p:spPr>
            <a:xfrm>
              <a:off x="5664329" y="1302760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EE719C06-C54B-4F69-ADC3-3F2F3E2F5EB6}"/>
                </a:ext>
              </a:extLst>
            </p:cNvPr>
            <p:cNvSpPr txBox="1"/>
            <p:nvPr/>
          </p:nvSpPr>
          <p:spPr>
            <a:xfrm>
              <a:off x="5689855" y="2889847"/>
              <a:ext cx="254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Z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70393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9F44142-00DE-420A-92C5-CF7E986A1F17}"/>
              </a:ext>
            </a:extLst>
          </p:cNvPr>
          <p:cNvGrpSpPr/>
          <p:nvPr/>
        </p:nvGrpSpPr>
        <p:grpSpPr>
          <a:xfrm>
            <a:off x="999995" y="414068"/>
            <a:ext cx="7308810" cy="3939397"/>
            <a:chOff x="999995" y="414068"/>
            <a:chExt cx="7308810" cy="393939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8A92654-B1D8-42A1-9806-18E37BB29450}"/>
                </a:ext>
              </a:extLst>
            </p:cNvPr>
            <p:cNvSpPr/>
            <p:nvPr/>
          </p:nvSpPr>
          <p:spPr>
            <a:xfrm>
              <a:off x="1613138" y="414068"/>
              <a:ext cx="1302589" cy="75049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Power Relay 1 (P1)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06D11FA-CDB6-4AEA-9AB4-464177E412E2}"/>
                </a:ext>
              </a:extLst>
            </p:cNvPr>
            <p:cNvSpPr/>
            <p:nvPr/>
          </p:nvSpPr>
          <p:spPr>
            <a:xfrm>
              <a:off x="1613139" y="2007079"/>
              <a:ext cx="1302589" cy="75049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Power Relay 2 (P2)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333D01C-B3A7-45C0-9B5E-DC18C604D78E}"/>
                </a:ext>
              </a:extLst>
            </p:cNvPr>
            <p:cNvSpPr/>
            <p:nvPr/>
          </p:nvSpPr>
          <p:spPr>
            <a:xfrm>
              <a:off x="1613138" y="3602967"/>
              <a:ext cx="1302589" cy="75049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Power Relay 3 (P3)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B609211-270A-4B10-9AF1-0F949492BEF2}"/>
                </a:ext>
              </a:extLst>
            </p:cNvPr>
            <p:cNvSpPr/>
            <p:nvPr/>
          </p:nvSpPr>
          <p:spPr>
            <a:xfrm>
              <a:off x="4090360" y="1209135"/>
              <a:ext cx="1302589" cy="75049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Power Conditioning Unit 1 (PCU1)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3C194CF-4C60-4A42-B05B-CF69CEB80BE2}"/>
                </a:ext>
              </a:extLst>
            </p:cNvPr>
            <p:cNvSpPr/>
            <p:nvPr/>
          </p:nvSpPr>
          <p:spPr>
            <a:xfrm>
              <a:off x="4094663" y="2805023"/>
              <a:ext cx="1302589" cy="75049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Power Conditioning Unit 2 (PCU2)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39140ED-A067-4BEB-A28D-98CC473F439F}"/>
                </a:ext>
              </a:extLst>
            </p:cNvPr>
            <p:cNvSpPr/>
            <p:nvPr/>
          </p:nvSpPr>
          <p:spPr>
            <a:xfrm>
              <a:off x="6232585" y="1209135"/>
              <a:ext cx="1302589" cy="75049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IR Camera (C1)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2C493BB-3497-4ED1-AC35-55A858C8C15C}"/>
                </a:ext>
              </a:extLst>
            </p:cNvPr>
            <p:cNvSpPr/>
            <p:nvPr/>
          </p:nvSpPr>
          <p:spPr>
            <a:xfrm>
              <a:off x="6232585" y="2805023"/>
              <a:ext cx="1302589" cy="75049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Visible Spectrum Camera (C2)</a:t>
              </a:r>
            </a:p>
          </p:txBody>
        </p:sp>
        <p:cxnSp>
          <p:nvCxnSpPr>
            <p:cNvPr id="12" name="Connector: Elbow 11">
              <a:extLst>
                <a:ext uri="{FF2B5EF4-FFF2-40B4-BE49-F238E27FC236}">
                  <a16:creationId xmlns:a16="http://schemas.microsoft.com/office/drawing/2014/main" id="{399C5652-4281-40D5-BA57-9245E5920D26}"/>
                </a:ext>
              </a:extLst>
            </p:cNvPr>
            <p:cNvCxnSpPr>
              <a:stCxn id="4" idx="3"/>
            </p:cNvCxnSpPr>
            <p:nvPr/>
          </p:nvCxnSpPr>
          <p:spPr>
            <a:xfrm>
              <a:off x="2915727" y="789317"/>
              <a:ext cx="1174633" cy="642668"/>
            </a:xfrm>
            <a:prstGeom prst="bent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or: Elbow 12">
              <a:extLst>
                <a:ext uri="{FF2B5EF4-FFF2-40B4-BE49-F238E27FC236}">
                  <a16:creationId xmlns:a16="http://schemas.microsoft.com/office/drawing/2014/main" id="{0B7A34C3-0B6A-4496-BFE0-C0DF99464932}"/>
                </a:ext>
              </a:extLst>
            </p:cNvPr>
            <p:cNvCxnSpPr>
              <a:cxnSpLocks/>
              <a:stCxn id="6" idx="3"/>
            </p:cNvCxnSpPr>
            <p:nvPr/>
          </p:nvCxnSpPr>
          <p:spPr>
            <a:xfrm flipV="1">
              <a:off x="2915727" y="3332671"/>
              <a:ext cx="1174633" cy="645545"/>
            </a:xfrm>
            <a:prstGeom prst="bent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or: Elbow 15">
              <a:extLst>
                <a:ext uri="{FF2B5EF4-FFF2-40B4-BE49-F238E27FC236}">
                  <a16:creationId xmlns:a16="http://schemas.microsoft.com/office/drawing/2014/main" id="{F133D95E-0315-45D8-8579-969BEAD155CB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 flipV="1">
              <a:off x="2915728" y="1739662"/>
              <a:ext cx="1174632" cy="642666"/>
            </a:xfrm>
            <a:prstGeom prst="bent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or: Elbow 19">
              <a:extLst>
                <a:ext uri="{FF2B5EF4-FFF2-40B4-BE49-F238E27FC236}">
                  <a16:creationId xmlns:a16="http://schemas.microsoft.com/office/drawing/2014/main" id="{A1C5485D-7078-4B72-887C-CAF372288B9C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>
              <a:off x="2915728" y="2382328"/>
              <a:ext cx="1174632" cy="642668"/>
            </a:xfrm>
            <a:prstGeom prst="bent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827E7BA-4388-4C26-A34A-D04C228A3805}"/>
                </a:ext>
              </a:extLst>
            </p:cNvPr>
            <p:cNvCxnSpPr>
              <a:cxnSpLocks/>
              <a:endCxn id="4" idx="1"/>
            </p:cNvCxnSpPr>
            <p:nvPr/>
          </p:nvCxnSpPr>
          <p:spPr>
            <a:xfrm>
              <a:off x="1069675" y="789317"/>
              <a:ext cx="54346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8F28EA7-D235-4C85-B572-146E03380562}"/>
                </a:ext>
              </a:extLst>
            </p:cNvPr>
            <p:cNvCxnSpPr>
              <a:stCxn id="7" idx="3"/>
              <a:endCxn id="9" idx="1"/>
            </p:cNvCxnSpPr>
            <p:nvPr/>
          </p:nvCxnSpPr>
          <p:spPr>
            <a:xfrm>
              <a:off x="5392949" y="1584384"/>
              <a:ext cx="83963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E06E2927-3A97-4C45-B30C-038BD6D82274}"/>
                </a:ext>
              </a:extLst>
            </p:cNvPr>
            <p:cNvCxnSpPr>
              <a:stCxn id="8" idx="3"/>
              <a:endCxn id="10" idx="1"/>
            </p:cNvCxnSpPr>
            <p:nvPr/>
          </p:nvCxnSpPr>
          <p:spPr>
            <a:xfrm>
              <a:off x="5397252" y="3180272"/>
              <a:ext cx="83533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7607FE7A-3739-480F-AE01-9C9CB3574BFC}"/>
                </a:ext>
              </a:extLst>
            </p:cNvPr>
            <p:cNvCxnSpPr>
              <a:cxnSpLocks/>
              <a:endCxn id="5" idx="1"/>
            </p:cNvCxnSpPr>
            <p:nvPr/>
          </p:nvCxnSpPr>
          <p:spPr>
            <a:xfrm>
              <a:off x="1069675" y="2382328"/>
              <a:ext cx="5434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7B8B0FB-CEC8-4901-AB9E-2A2BAE96FB26}"/>
                </a:ext>
              </a:extLst>
            </p:cNvPr>
            <p:cNvCxnSpPr>
              <a:cxnSpLocks/>
              <a:endCxn id="6" idx="1"/>
            </p:cNvCxnSpPr>
            <p:nvPr/>
          </p:nvCxnSpPr>
          <p:spPr>
            <a:xfrm>
              <a:off x="1069675" y="3978216"/>
              <a:ext cx="54346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95D7450E-1402-49FF-AD32-60CB96ADA7C5}"/>
                </a:ext>
              </a:extLst>
            </p:cNvPr>
            <p:cNvCxnSpPr>
              <a:cxnSpLocks/>
            </p:cNvCxnSpPr>
            <p:nvPr/>
          </p:nvCxnSpPr>
          <p:spPr>
            <a:xfrm>
              <a:off x="7535174" y="1559942"/>
              <a:ext cx="54346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E01D2A66-D6B5-4705-A4F9-4AFB5EA159B9}"/>
                </a:ext>
              </a:extLst>
            </p:cNvPr>
            <p:cNvSpPr txBox="1"/>
            <p:nvPr/>
          </p:nvSpPr>
          <p:spPr>
            <a:xfrm>
              <a:off x="999995" y="500332"/>
              <a:ext cx="6559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 = 1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05F515A2-1781-443E-9104-2E5B061E4575}"/>
                </a:ext>
              </a:extLst>
            </p:cNvPr>
            <p:cNvSpPr txBox="1"/>
            <p:nvPr/>
          </p:nvSpPr>
          <p:spPr>
            <a:xfrm>
              <a:off x="999995" y="2060274"/>
              <a:ext cx="6479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 = 1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5CDEFD57-A624-48D0-A3EA-8DD31419AAF2}"/>
                </a:ext>
              </a:extLst>
            </p:cNvPr>
            <p:cNvSpPr txBox="1"/>
            <p:nvPr/>
          </p:nvSpPr>
          <p:spPr>
            <a:xfrm>
              <a:off x="1025207" y="3667662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 = 1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F7FB3522-E6D1-4257-AF95-C96F8AFF478F}"/>
                </a:ext>
              </a:extLst>
            </p:cNvPr>
            <p:cNvSpPr txBox="1"/>
            <p:nvPr/>
          </p:nvSpPr>
          <p:spPr>
            <a:xfrm>
              <a:off x="7643238" y="1247319"/>
              <a:ext cx="6655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 = 0</a:t>
              </a:r>
            </a:p>
          </p:txBody>
        </p: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F193A147-1F98-4287-871F-FAAD1B72E347}"/>
                </a:ext>
              </a:extLst>
            </p:cNvPr>
            <p:cNvCxnSpPr>
              <a:cxnSpLocks/>
              <a:stCxn id="10" idx="3"/>
            </p:cNvCxnSpPr>
            <p:nvPr/>
          </p:nvCxnSpPr>
          <p:spPr>
            <a:xfrm>
              <a:off x="7535174" y="3180272"/>
              <a:ext cx="54346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B3CC5F49-9997-4388-BF44-C0547C5E89BE}"/>
                </a:ext>
              </a:extLst>
            </p:cNvPr>
            <p:cNvSpPr txBox="1"/>
            <p:nvPr/>
          </p:nvSpPr>
          <p:spPr>
            <a:xfrm>
              <a:off x="7643238" y="2840330"/>
              <a:ext cx="6351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 = 0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DFAC674C-EB5A-4129-A103-326C23BE7940}"/>
                </a:ext>
              </a:extLst>
            </p:cNvPr>
            <p:cNvSpPr txBox="1"/>
            <p:nvPr/>
          </p:nvSpPr>
          <p:spPr>
            <a:xfrm>
              <a:off x="3036496" y="481640"/>
              <a:ext cx="3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C74760B5-8613-444A-871C-1BAFC308C874}"/>
                </a:ext>
              </a:extLst>
            </p:cNvPr>
            <p:cNvSpPr txBox="1"/>
            <p:nvPr/>
          </p:nvSpPr>
          <p:spPr>
            <a:xfrm>
              <a:off x="2999627" y="2078962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C0144458-D844-475B-A335-ED60CB90E42F}"/>
                </a:ext>
              </a:extLst>
            </p:cNvPr>
            <p:cNvSpPr txBox="1"/>
            <p:nvPr/>
          </p:nvSpPr>
          <p:spPr>
            <a:xfrm>
              <a:off x="3042106" y="3667662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FF95B563-5830-490E-B99C-16828EA999C6}"/>
                </a:ext>
              </a:extLst>
            </p:cNvPr>
            <p:cNvSpPr txBox="1"/>
            <p:nvPr/>
          </p:nvSpPr>
          <p:spPr>
            <a:xfrm>
              <a:off x="5664329" y="1302760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EE719C06-C54B-4F69-ADC3-3F2F3E2F5EB6}"/>
                </a:ext>
              </a:extLst>
            </p:cNvPr>
            <p:cNvSpPr txBox="1"/>
            <p:nvPr/>
          </p:nvSpPr>
          <p:spPr>
            <a:xfrm>
              <a:off x="5689855" y="2889847"/>
              <a:ext cx="254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Z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985529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CE6DA3D4640C546B036DF3294D0D54B" ma:contentTypeVersion="11" ma:contentTypeDescription="Create a new document." ma:contentTypeScope="" ma:versionID="fdb193dc7160622a03aa50fdf151b2ef">
  <xsd:schema xmlns:xsd="http://www.w3.org/2001/XMLSchema" xmlns:xs="http://www.w3.org/2001/XMLSchema" xmlns:p="http://schemas.microsoft.com/office/2006/metadata/properties" xmlns:ns3="bcb3ac5f-01e2-41ad-b451-1fdd9db804f2" targetNamespace="http://schemas.microsoft.com/office/2006/metadata/properties" ma:root="true" ma:fieldsID="a4fdae3fb026054434bcbe743a583fbd" ns3:_="">
    <xsd:import namespace="bcb3ac5f-01e2-41ad-b451-1fdd9db804f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  <xsd:element ref="ns3:MediaServiceAutoKeyPoints" minOccurs="0"/>
                <xsd:element ref="ns3:MediaServiceKeyPoints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cb3ac5f-01e2-41ad-b451-1fdd9db804f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8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97AE0C9-93A1-4CCC-BD97-2030B997B33F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bcb3ac5f-01e2-41ad-b451-1fdd9db804f2"/>
    <ds:schemaRef ds:uri="http://purl.org/dc/dcmitype/"/>
    <ds:schemaRef ds:uri="http://schemas.microsoft.com/office/infopath/2007/PartnerControls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79CF8999-3AB2-42A7-BD51-60DE976F9F5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1CDE79A-1E16-4174-A5A9-B1CF2C968E4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cb3ac5f-01e2-41ad-b451-1fdd9db804f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361</TotalTime>
  <Words>133</Words>
  <Application>Microsoft Office PowerPoint</Application>
  <PresentationFormat>Widescreen</PresentationFormat>
  <Paragraphs>51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Stuart</dc:creator>
  <cp:lastModifiedBy>Thomas Stuart</cp:lastModifiedBy>
  <cp:revision>10</cp:revision>
  <dcterms:created xsi:type="dcterms:W3CDTF">2021-11-10T20:20:54Z</dcterms:created>
  <dcterms:modified xsi:type="dcterms:W3CDTF">2021-11-22T03:55:12Z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0x0101008CE6DA3D4640C546B036DF3294D0D54B</vt:lpwstr>
  </property>
</Properties>
</file>