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8A24-B44B-49A6-9CE1-B05DEA006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D2692-7B33-4878-99EF-CFB6EEE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F2551-ED44-4405-9B15-49A3D32D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CEB6-57E6-49D2-99F2-301F3248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2CC3-1D45-4089-9A3F-34B7621D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4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16BA-7C25-4FEF-94D8-4147AC22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3F62A-42C0-4082-A4B7-658D6A241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120E3-094E-4F9E-A621-B3AF173D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59EA9-9D55-4517-9774-9EE46573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AF122-DB6D-4EB2-A747-AB38CD14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A12CA-AFF9-4563-94C6-6CF337C05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CBA8D-F8CE-452A-B484-2917888C8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ABC60-BEF1-4EC0-B703-989EF4D3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483BD-90F1-4C22-BB34-AE0D7F34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170C7-C62D-4CB5-8794-A38A8DB2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4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C847-37AA-44E2-89B0-D449E7D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6844-2585-43BA-8C44-1EAEDACEF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6E4A-E51A-49BD-ABB0-0D5684F1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BC706-0819-4BC1-942D-999051EB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4BFAE-8113-4F7A-ABC9-41ED4F80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2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13C89-0250-4261-BDFD-001F4ECA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443ED-0316-4B60-B564-E277DA85B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2036D-EB7A-46E1-A0F1-2B77EEED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28E27-8F74-4933-AFA3-6A8D894D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52793-A2DD-4ACB-AF54-E8F5D89F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2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4AED-C445-49AD-AEE5-389362BC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1B8B-9564-4419-B93B-CBBC7CD8F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CDCC9-D28E-4C22-98F4-01884DA8B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F7F26-E10C-4E6A-94E2-EF2227C9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72D28-F5F8-4A8A-B5F6-B711E560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4B4CE-6C21-4113-8137-E7E6480B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4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18D6-F272-4D85-BD24-39FD223A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3511D-0FE6-44D1-85EC-8C1316FE3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F942C-0178-44DE-9A34-F399847A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C233B-DC75-493B-BF66-0BE5314FC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81F92-53A8-49C1-ADEA-BE29226FB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50992-CF6D-44E8-B276-45D5AA7D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88204-A089-458A-8D19-25C56BE9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4060E-A83C-4507-AB93-427F6E5C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3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39D4-CF4B-4602-B159-C223AE85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EA074-8EE3-487D-BC05-BF1322CA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5C80B-6580-41A7-AB20-F73D407A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A5366-4F38-4144-B671-8EE94EF5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9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4BE93-F4D6-43DB-921A-6D25D2E9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F41A4-A777-491E-A63C-F439FC06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D44E8-9975-4E91-92B4-2CBCF849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9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E7C9-657B-4183-B424-E1254A17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ABE4-9DBC-41D3-B836-3D11DADB4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16E0A-8858-44E7-8543-31CDEE3C3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37954-3435-4A17-A84E-6FFFD4AF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A55BF-7BA7-44DF-A5A3-2746221A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1B82-44B1-4480-A7EC-E26B1BA6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4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AC4E-24E9-4199-8FE2-43308EBC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4F76-8738-4291-8112-296900EF4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9EA81-8637-4AD0-B619-874F50A4B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0929A-8AA9-4A9B-919D-C27565C0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8711-226E-4296-B630-B65121974DC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31552-99B3-40EF-BC1E-F3A77BF0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3084B-0CCC-4C6F-B3A2-85934865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9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589C4-C60B-4644-AF03-CE17D637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AA643-90CE-4DB5-AF1F-E3F286DEF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70CE2-2A03-4F00-BD8B-B9D7F7AE2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08711-226E-4296-B630-B65121974DC1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D6D8F-C0F8-49C5-A79D-6E6E1D17E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90F8F-FBAD-4524-8581-231295F68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8E797-DA46-42CE-95D1-19EB0619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3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17AA2A8-A099-473E-B51F-11297F922CF0}"/>
              </a:ext>
            </a:extLst>
          </p:cNvPr>
          <p:cNvGrpSpPr/>
          <p:nvPr/>
        </p:nvGrpSpPr>
        <p:grpSpPr>
          <a:xfrm>
            <a:off x="954251" y="1505682"/>
            <a:ext cx="7797492" cy="4057306"/>
            <a:chOff x="954251" y="1505682"/>
            <a:chExt cx="7797492" cy="4057306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61BB0B2-A6E1-49F2-8504-5CA53B64CB1A}"/>
                </a:ext>
              </a:extLst>
            </p:cNvPr>
            <p:cNvGrpSpPr/>
            <p:nvPr/>
          </p:nvGrpSpPr>
          <p:grpSpPr>
            <a:xfrm>
              <a:off x="2707132" y="1527214"/>
              <a:ext cx="5548120" cy="4011167"/>
              <a:chOff x="2707132" y="1527214"/>
              <a:chExt cx="5548120" cy="4011167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9AE67246-5BCC-49C6-A396-25F142ADB5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7132" y="1527214"/>
                <a:ext cx="2001078" cy="990254"/>
                <a:chOff x="2650" y="605"/>
                <a:chExt cx="576" cy="346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5D859631-94EA-47AF-BB9C-EAE088CA34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0" y="605"/>
                  <a:ext cx="576" cy="346"/>
                  <a:chOff x="2304" y="3542"/>
                  <a:chExt cx="576" cy="346"/>
                </a:xfrm>
              </p:grpSpPr>
              <p:sp>
                <p:nvSpPr>
                  <p:cNvPr id="7" name="AutoShape 65">
                    <a:extLst>
                      <a:ext uri="{FF2B5EF4-FFF2-40B4-BE49-F238E27FC236}">
                        <a16:creationId xmlns:a16="http://schemas.microsoft.com/office/drawing/2014/main" id="{E90F7338-3362-42FD-BE4A-3C28BDF0E3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8" name="Line 66">
                    <a:extLst>
                      <a:ext uri="{FF2B5EF4-FFF2-40B4-BE49-F238E27FC236}">
                        <a16:creationId xmlns:a16="http://schemas.microsoft.com/office/drawing/2014/main" id="{904AE23E-929A-40B5-A60F-0B45F9A625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9" name="Line 67">
                    <a:extLst>
                      <a:ext uri="{FF2B5EF4-FFF2-40B4-BE49-F238E27FC236}">
                        <a16:creationId xmlns:a16="http://schemas.microsoft.com/office/drawing/2014/main" id="{38C000E9-C159-4CE9-A185-6A106B7BDB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0" name="Line 68">
                    <a:extLst>
                      <a:ext uri="{FF2B5EF4-FFF2-40B4-BE49-F238E27FC236}">
                        <a16:creationId xmlns:a16="http://schemas.microsoft.com/office/drawing/2014/main" id="{5C5C115F-A87D-4A20-985B-07AF45C5EC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6" name="Freeform 815">
                  <a:extLst>
                    <a:ext uri="{FF2B5EF4-FFF2-40B4-BE49-F238E27FC236}">
                      <a16:creationId xmlns:a16="http://schemas.microsoft.com/office/drawing/2014/main" id="{90AE44EA-30D1-4B76-B698-543EA0D687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2" y="662"/>
                  <a:ext cx="566" cy="228"/>
                </a:xfrm>
                <a:custGeom>
                  <a:avLst/>
                  <a:gdLst>
                    <a:gd name="T0" fmla="*/ 0 w 566"/>
                    <a:gd name="T1" fmla="*/ 0 h 228"/>
                    <a:gd name="T2" fmla="*/ 566 w 566"/>
                    <a:gd name="T3" fmla="*/ 114 h 228"/>
                    <a:gd name="T4" fmla="*/ 0 w 566"/>
                    <a:gd name="T5" fmla="*/ 228 h 228"/>
                    <a:gd name="T6" fmla="*/ 0 w 566"/>
                    <a:gd name="T7" fmla="*/ 0 h 22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66" h="228">
                      <a:moveTo>
                        <a:pt x="0" y="0"/>
                      </a:moveTo>
                      <a:lnTo>
                        <a:pt x="566" y="114"/>
                      </a:lnTo>
                      <a:lnTo>
                        <a:pt x="0" y="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AND</a:t>
                  </a:r>
                </a:p>
                <a:p>
                  <a:pPr algn="ctr"/>
                  <a:r>
                    <a:rPr lang="en-US" dirty="0"/>
                    <a:t>1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A57678F5-F235-4B17-8E15-498AAC67EB89}"/>
                  </a:ext>
                </a:extLst>
              </p:cNvPr>
              <p:cNvGrpSpPr/>
              <p:nvPr/>
            </p:nvGrpSpPr>
            <p:grpSpPr>
              <a:xfrm>
                <a:off x="6062362" y="2204140"/>
                <a:ext cx="2192890" cy="1138276"/>
                <a:chOff x="5428962" y="4760876"/>
                <a:chExt cx="2192890" cy="1138276"/>
              </a:xfrm>
            </p:grpSpPr>
            <p:grpSp>
              <p:nvGrpSpPr>
                <p:cNvPr id="29" name="Group 602">
                  <a:extLst>
                    <a:ext uri="{FF2B5EF4-FFF2-40B4-BE49-F238E27FC236}">
                      <a16:creationId xmlns:a16="http://schemas.microsoft.com/office/drawing/2014/main" id="{F58B25A2-2F97-4D00-92CB-1C441A2827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28962" y="4760876"/>
                  <a:ext cx="2192890" cy="1138276"/>
                  <a:chOff x="4954" y="3370"/>
                  <a:chExt cx="577" cy="346"/>
                </a:xfrm>
              </p:grpSpPr>
              <p:sp>
                <p:nvSpPr>
                  <p:cNvPr id="30" name="Line 593">
                    <a:extLst>
                      <a:ext uri="{FF2B5EF4-FFF2-40B4-BE49-F238E27FC236}">
                        <a16:creationId xmlns:a16="http://schemas.microsoft.com/office/drawing/2014/main" id="{C8677D85-A00C-4A16-8012-42A929287B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16" y="3543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Line 594">
                    <a:extLst>
                      <a:ext uri="{FF2B5EF4-FFF2-40B4-BE49-F238E27FC236}">
                        <a16:creationId xmlns:a16="http://schemas.microsoft.com/office/drawing/2014/main" id="{FD3F77D6-9183-4CD4-A0B1-4EB514D2C3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54" y="3428"/>
                    <a:ext cx="11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" name="Line 595">
                    <a:extLst>
                      <a:ext uri="{FF2B5EF4-FFF2-40B4-BE49-F238E27FC236}">
                        <a16:creationId xmlns:a16="http://schemas.microsoft.com/office/drawing/2014/main" id="{54438FC5-EC0C-4F08-8AA9-1C87A1B70E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55" y="3658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3" name="Group 597">
                    <a:extLst>
                      <a:ext uri="{FF2B5EF4-FFF2-40B4-BE49-F238E27FC236}">
                        <a16:creationId xmlns:a16="http://schemas.microsoft.com/office/drawing/2014/main" id="{1A95D277-D83B-45CC-B68B-F7CC1065FE4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036" y="3370"/>
                    <a:ext cx="383" cy="346"/>
                    <a:chOff x="2475" y="3542"/>
                    <a:chExt cx="290" cy="346"/>
                  </a:xfrm>
                </p:grpSpPr>
                <p:sp>
                  <p:nvSpPr>
                    <p:cNvPr id="36" name="Freeform 598">
                      <a:extLst>
                        <a:ext uri="{FF2B5EF4-FFF2-40B4-BE49-F238E27FC236}">
                          <a16:creationId xmlns:a16="http://schemas.microsoft.com/office/drawing/2014/main" id="{245C7E0A-7FF4-4AB0-A3B4-8CA9C9D5AFE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5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7" name="Freeform 599">
                      <a:extLst>
                        <a:ext uri="{FF2B5EF4-FFF2-40B4-BE49-F238E27FC236}">
                          <a16:creationId xmlns:a16="http://schemas.microsoft.com/office/drawing/2014/main" id="{1F26DE72-08C0-4742-AD5D-0CEBB29208A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" name="Freeform 600">
                    <a:extLst>
                      <a:ext uri="{FF2B5EF4-FFF2-40B4-BE49-F238E27FC236}">
                        <a16:creationId xmlns:a16="http://schemas.microsoft.com/office/drawing/2014/main" id="{030B4325-3CD5-4636-9C1A-9D8B9BB385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36" y="3370"/>
                    <a:ext cx="64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86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 601">
                    <a:extLst>
                      <a:ext uri="{FF2B5EF4-FFF2-40B4-BE49-F238E27FC236}">
                        <a16:creationId xmlns:a16="http://schemas.microsoft.com/office/drawing/2014/main" id="{6E925735-1786-4729-9508-5132D0184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11" y="3370"/>
                    <a:ext cx="64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86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627EC6B-F227-4106-BB1B-B34532F6FDBB}"/>
                    </a:ext>
                  </a:extLst>
                </p:cNvPr>
                <p:cNvSpPr txBox="1"/>
                <p:nvPr/>
              </p:nvSpPr>
              <p:spPr>
                <a:xfrm>
                  <a:off x="6074334" y="5045445"/>
                  <a:ext cx="68480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XOR</a:t>
                  </a:r>
                </a:p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E322182-E997-4081-9140-AAB63D963A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23121" y="3037670"/>
                <a:ext cx="2001078" cy="990254"/>
                <a:chOff x="2650" y="605"/>
                <a:chExt cx="576" cy="34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6A4ADA91-F857-4B74-97C1-01BECBD1E7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0" y="605"/>
                  <a:ext cx="576" cy="346"/>
                  <a:chOff x="2304" y="3542"/>
                  <a:chExt cx="576" cy="346"/>
                </a:xfrm>
              </p:grpSpPr>
              <p:sp>
                <p:nvSpPr>
                  <p:cNvPr id="43" name="AutoShape 65">
                    <a:extLst>
                      <a:ext uri="{FF2B5EF4-FFF2-40B4-BE49-F238E27FC236}">
                        <a16:creationId xmlns:a16="http://schemas.microsoft.com/office/drawing/2014/main" id="{DB51C106-4EF3-490B-829F-29D056AB1E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44" name="Line 66">
                    <a:extLst>
                      <a:ext uri="{FF2B5EF4-FFF2-40B4-BE49-F238E27FC236}">
                        <a16:creationId xmlns:a16="http://schemas.microsoft.com/office/drawing/2014/main" id="{28DD1434-8912-4642-8557-260644BE6A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5" name="Line 67">
                    <a:extLst>
                      <a:ext uri="{FF2B5EF4-FFF2-40B4-BE49-F238E27FC236}">
                        <a16:creationId xmlns:a16="http://schemas.microsoft.com/office/drawing/2014/main" id="{D13781E6-4394-4CF3-BC17-0F40325824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6" name="Line 68">
                    <a:extLst>
                      <a:ext uri="{FF2B5EF4-FFF2-40B4-BE49-F238E27FC236}">
                        <a16:creationId xmlns:a16="http://schemas.microsoft.com/office/drawing/2014/main" id="{F26CB3E7-BD69-4493-8648-D5D237E0C3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42" name="Freeform 815">
                  <a:extLst>
                    <a:ext uri="{FF2B5EF4-FFF2-40B4-BE49-F238E27FC236}">
                      <a16:creationId xmlns:a16="http://schemas.microsoft.com/office/drawing/2014/main" id="{69ED7941-C92A-45C0-A8D0-8914751D6B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2" y="662"/>
                  <a:ext cx="566" cy="228"/>
                </a:xfrm>
                <a:custGeom>
                  <a:avLst/>
                  <a:gdLst>
                    <a:gd name="T0" fmla="*/ 0 w 566"/>
                    <a:gd name="T1" fmla="*/ 0 h 228"/>
                    <a:gd name="T2" fmla="*/ 566 w 566"/>
                    <a:gd name="T3" fmla="*/ 114 h 228"/>
                    <a:gd name="T4" fmla="*/ 0 w 566"/>
                    <a:gd name="T5" fmla="*/ 228 h 228"/>
                    <a:gd name="T6" fmla="*/ 0 w 566"/>
                    <a:gd name="T7" fmla="*/ 0 h 22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66" h="228">
                      <a:moveTo>
                        <a:pt x="0" y="0"/>
                      </a:moveTo>
                      <a:lnTo>
                        <a:pt x="566" y="114"/>
                      </a:lnTo>
                      <a:lnTo>
                        <a:pt x="0" y="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AND</a:t>
                  </a:r>
                </a:p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07BF873-D38C-46FD-B36E-AA8A83918D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0914" y="4548127"/>
                <a:ext cx="2001078" cy="990254"/>
                <a:chOff x="2650" y="605"/>
                <a:chExt cx="576" cy="346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AC1FE9C5-0C13-4DCA-8069-BD03E8416A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0" y="605"/>
                  <a:ext cx="576" cy="346"/>
                  <a:chOff x="2304" y="3542"/>
                  <a:chExt cx="576" cy="346"/>
                </a:xfrm>
              </p:grpSpPr>
              <p:sp>
                <p:nvSpPr>
                  <p:cNvPr id="50" name="AutoShape 65">
                    <a:extLst>
                      <a:ext uri="{FF2B5EF4-FFF2-40B4-BE49-F238E27FC236}">
                        <a16:creationId xmlns:a16="http://schemas.microsoft.com/office/drawing/2014/main" id="{32A3044E-F5CE-4F8C-A58A-3B3FBE2790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51" name="Line 66">
                    <a:extLst>
                      <a:ext uri="{FF2B5EF4-FFF2-40B4-BE49-F238E27FC236}">
                        <a16:creationId xmlns:a16="http://schemas.microsoft.com/office/drawing/2014/main" id="{F1C8536F-1C22-4F75-B65C-67DB6E1DA2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2" name="Line 67">
                    <a:extLst>
                      <a:ext uri="{FF2B5EF4-FFF2-40B4-BE49-F238E27FC236}">
                        <a16:creationId xmlns:a16="http://schemas.microsoft.com/office/drawing/2014/main" id="{5D15A189-A058-4D4F-9960-AD329509F8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3" name="Line 68">
                    <a:extLst>
                      <a:ext uri="{FF2B5EF4-FFF2-40B4-BE49-F238E27FC236}">
                        <a16:creationId xmlns:a16="http://schemas.microsoft.com/office/drawing/2014/main" id="{9559A426-38CB-4F67-9391-3D2DF31DD0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49" name="Freeform 815">
                  <a:extLst>
                    <a:ext uri="{FF2B5EF4-FFF2-40B4-BE49-F238E27FC236}">
                      <a16:creationId xmlns:a16="http://schemas.microsoft.com/office/drawing/2014/main" id="{574FE11A-F854-4864-858F-9BF8D2D8F5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2" y="662"/>
                  <a:ext cx="566" cy="228"/>
                </a:xfrm>
                <a:custGeom>
                  <a:avLst/>
                  <a:gdLst>
                    <a:gd name="T0" fmla="*/ 0 w 566"/>
                    <a:gd name="T1" fmla="*/ 0 h 228"/>
                    <a:gd name="T2" fmla="*/ 566 w 566"/>
                    <a:gd name="T3" fmla="*/ 114 h 228"/>
                    <a:gd name="T4" fmla="*/ 0 w 566"/>
                    <a:gd name="T5" fmla="*/ 228 h 228"/>
                    <a:gd name="T6" fmla="*/ 0 w 566"/>
                    <a:gd name="T7" fmla="*/ 0 h 22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66" h="228">
                      <a:moveTo>
                        <a:pt x="0" y="0"/>
                      </a:moveTo>
                      <a:lnTo>
                        <a:pt x="566" y="114"/>
                      </a:lnTo>
                      <a:lnTo>
                        <a:pt x="0" y="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AND</a:t>
                  </a:r>
                </a:p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0563380D-E084-4433-8783-EBC8A95F9FB1}"/>
                  </a:ext>
                </a:extLst>
              </p:cNvPr>
              <p:cNvGrpSpPr/>
              <p:nvPr/>
            </p:nvGrpSpPr>
            <p:grpSpPr>
              <a:xfrm>
                <a:off x="6062362" y="3908265"/>
                <a:ext cx="2192890" cy="1138276"/>
                <a:chOff x="5428962" y="4760876"/>
                <a:chExt cx="2192890" cy="1138276"/>
              </a:xfrm>
            </p:grpSpPr>
            <p:grpSp>
              <p:nvGrpSpPr>
                <p:cNvPr id="55" name="Group 602">
                  <a:extLst>
                    <a:ext uri="{FF2B5EF4-FFF2-40B4-BE49-F238E27FC236}">
                      <a16:creationId xmlns:a16="http://schemas.microsoft.com/office/drawing/2014/main" id="{A95E755A-CC24-428B-9E73-8203EE1B66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28962" y="4760876"/>
                  <a:ext cx="2192890" cy="1138276"/>
                  <a:chOff x="4954" y="3370"/>
                  <a:chExt cx="577" cy="346"/>
                </a:xfrm>
              </p:grpSpPr>
              <p:sp>
                <p:nvSpPr>
                  <p:cNvPr id="57" name="Line 593">
                    <a:extLst>
                      <a:ext uri="{FF2B5EF4-FFF2-40B4-BE49-F238E27FC236}">
                        <a16:creationId xmlns:a16="http://schemas.microsoft.com/office/drawing/2014/main" id="{0B1C329A-E617-489F-A315-891A6F77F3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16" y="3543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Line 594">
                    <a:extLst>
                      <a:ext uri="{FF2B5EF4-FFF2-40B4-BE49-F238E27FC236}">
                        <a16:creationId xmlns:a16="http://schemas.microsoft.com/office/drawing/2014/main" id="{D034E8EE-11EC-4460-AE94-E4EEA56E48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54" y="3428"/>
                    <a:ext cx="11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Line 595">
                    <a:extLst>
                      <a:ext uri="{FF2B5EF4-FFF2-40B4-BE49-F238E27FC236}">
                        <a16:creationId xmlns:a16="http://schemas.microsoft.com/office/drawing/2014/main" id="{AD9882BE-E9D0-4F34-9AFD-B3CBADEDD5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55" y="3658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60" name="Group 597">
                    <a:extLst>
                      <a:ext uri="{FF2B5EF4-FFF2-40B4-BE49-F238E27FC236}">
                        <a16:creationId xmlns:a16="http://schemas.microsoft.com/office/drawing/2014/main" id="{B03322DA-5D0B-46DF-A7DC-AB085E04F79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036" y="3370"/>
                    <a:ext cx="383" cy="346"/>
                    <a:chOff x="2475" y="3542"/>
                    <a:chExt cx="290" cy="346"/>
                  </a:xfrm>
                </p:grpSpPr>
                <p:sp>
                  <p:nvSpPr>
                    <p:cNvPr id="63" name="Freeform 598">
                      <a:extLst>
                        <a:ext uri="{FF2B5EF4-FFF2-40B4-BE49-F238E27FC236}">
                          <a16:creationId xmlns:a16="http://schemas.microsoft.com/office/drawing/2014/main" id="{4F54219E-8C9A-43B0-B31B-8372A8BF3B9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5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64" name="Freeform 599">
                      <a:extLst>
                        <a:ext uri="{FF2B5EF4-FFF2-40B4-BE49-F238E27FC236}">
                          <a16:creationId xmlns:a16="http://schemas.microsoft.com/office/drawing/2014/main" id="{994FACC6-DC37-4F07-87FE-E38F6872B11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1" name="Freeform 600">
                    <a:extLst>
                      <a:ext uri="{FF2B5EF4-FFF2-40B4-BE49-F238E27FC236}">
                        <a16:creationId xmlns:a16="http://schemas.microsoft.com/office/drawing/2014/main" id="{603FD93F-F770-4AC4-B194-5C68B2492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36" y="3370"/>
                    <a:ext cx="64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86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601">
                    <a:extLst>
                      <a:ext uri="{FF2B5EF4-FFF2-40B4-BE49-F238E27FC236}">
                        <a16:creationId xmlns:a16="http://schemas.microsoft.com/office/drawing/2014/main" id="{BBF5ED1E-1A32-40C2-AE52-39829B1038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11" y="3370"/>
                    <a:ext cx="64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86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EF6DDA7-90BF-4E35-9DEE-E1C4557F3ED9}"/>
                    </a:ext>
                  </a:extLst>
                </p:cNvPr>
                <p:cNvSpPr txBox="1"/>
                <p:nvPr/>
              </p:nvSpPr>
              <p:spPr>
                <a:xfrm>
                  <a:off x="6074334" y="5001383"/>
                  <a:ext cx="68480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XOR</a:t>
                  </a:r>
                </a:p>
                <a:p>
                  <a:pPr algn="ctr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</p:grp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10C90B84-6ACF-4007-B41C-A9729C6978E6}"/>
                  </a:ext>
                </a:extLst>
              </p:cNvPr>
              <p:cNvCxnSpPr>
                <a:stCxn id="6" idx="1"/>
              </p:cNvCxnSpPr>
              <p:nvPr/>
            </p:nvCxnSpPr>
            <p:spPr>
              <a:xfrm>
                <a:off x="4680417" y="2016617"/>
                <a:ext cx="1381945" cy="378332"/>
              </a:xfrm>
              <a:prstGeom prst="bentConnector3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nector: Elbow 68">
                <a:extLst>
                  <a:ext uri="{FF2B5EF4-FFF2-40B4-BE49-F238E27FC236}">
                    <a16:creationId xmlns:a16="http://schemas.microsoft.com/office/drawing/2014/main" id="{CBC84644-17C4-4315-A7EA-C4AA76CBADD0}"/>
                  </a:ext>
                </a:extLst>
              </p:cNvPr>
              <p:cNvCxnSpPr>
                <a:cxnSpLocks/>
                <a:stCxn id="42" idx="1"/>
              </p:cNvCxnSpPr>
              <p:nvPr/>
            </p:nvCxnSpPr>
            <p:spPr>
              <a:xfrm flipV="1">
                <a:off x="4696406" y="3150176"/>
                <a:ext cx="1365956" cy="376897"/>
              </a:xfrm>
              <a:prstGeom prst="bentConnector3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id="{87E23787-3C93-4A60-9583-BB2DDD4F97C8}"/>
                  </a:ext>
                </a:extLst>
              </p:cNvPr>
              <p:cNvCxnSpPr>
                <a:cxnSpLocks/>
                <a:stCxn id="49" idx="1"/>
              </p:cNvCxnSpPr>
              <p:nvPr/>
            </p:nvCxnSpPr>
            <p:spPr>
              <a:xfrm flipV="1">
                <a:off x="4724199" y="4855732"/>
                <a:ext cx="1338163" cy="181798"/>
              </a:xfrm>
              <a:prstGeom prst="bentConnector3">
                <a:avLst>
                  <a:gd name="adj1" fmla="val 50000"/>
                </a:avLst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Connector: Elbow 77">
                <a:extLst>
                  <a:ext uri="{FF2B5EF4-FFF2-40B4-BE49-F238E27FC236}">
                    <a16:creationId xmlns:a16="http://schemas.microsoft.com/office/drawing/2014/main" id="{965275DC-8908-4711-AA00-DC8AD9F2AE8A}"/>
                  </a:ext>
                </a:extLst>
              </p:cNvPr>
              <p:cNvCxnSpPr>
                <a:cxnSpLocks/>
                <a:endCxn id="58" idx="0"/>
              </p:cNvCxnSpPr>
              <p:nvPr/>
            </p:nvCxnSpPr>
            <p:spPr>
              <a:xfrm>
                <a:off x="5410149" y="3528504"/>
                <a:ext cx="652213" cy="570570"/>
              </a:xfrm>
              <a:prstGeom prst="bentConnector4">
                <a:avLst>
                  <a:gd name="adj1" fmla="val -1813"/>
                  <a:gd name="adj2" fmla="val 100000"/>
                </a:avLst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7BCAB90-6843-4070-AF57-0ACBD6424F40}"/>
                </a:ext>
              </a:extLst>
            </p:cNvPr>
            <p:cNvSpPr txBox="1"/>
            <p:nvPr/>
          </p:nvSpPr>
          <p:spPr>
            <a:xfrm>
              <a:off x="967075" y="150568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4EDCCA5A-FC2C-4480-9720-2019306ED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2638" y="2352824"/>
              <a:ext cx="1381442" cy="1184188"/>
            </a:xfrm>
            <a:prstGeom prst="bentConnector3">
              <a:avLst>
                <a:gd name="adj1" fmla="val 58154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0E97EE77-7C2F-42DE-975F-C5A69A47CA9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843355" y="3796754"/>
              <a:ext cx="1184187" cy="644825"/>
            </a:xfrm>
            <a:prstGeom prst="bentConnector3">
              <a:avLst>
                <a:gd name="adj1" fmla="val 99520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89F85F-E37A-45AC-A172-028710F03F81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1332638" y="1690348"/>
              <a:ext cx="1381442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C813642-C5E4-49D3-A653-1BECAAC784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6420" y="5373737"/>
              <a:ext cx="1381442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8FA20995-4E38-49C5-8139-632AADE81210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1383569" y="2770413"/>
              <a:ext cx="1346500" cy="430391"/>
            </a:xfrm>
            <a:prstGeom prst="bentConnector3">
              <a:avLst>
                <a:gd name="adj1" fmla="val 99143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8C02DAC9-D8CB-4927-9173-58BCC188971E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1383569" y="3853341"/>
              <a:ext cx="1346500" cy="489526"/>
            </a:xfrm>
            <a:prstGeom prst="bentConnector3">
              <a:avLst>
                <a:gd name="adj1" fmla="val 100619"/>
              </a:avLst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D1878F4-8F2C-4732-9B0F-2174CA5C85E0}"/>
                </a:ext>
              </a:extLst>
            </p:cNvPr>
            <p:cNvSpPr txBox="1"/>
            <p:nvPr/>
          </p:nvSpPr>
          <p:spPr>
            <a:xfrm>
              <a:off x="967075" y="258574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9758F61-91A1-4209-9B48-2F52678A194E}"/>
                </a:ext>
              </a:extLst>
            </p:cNvPr>
            <p:cNvSpPr txBox="1"/>
            <p:nvPr/>
          </p:nvSpPr>
          <p:spPr>
            <a:xfrm>
              <a:off x="967756" y="334966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71DE570-EA25-4D77-A90E-6EF3BBB89228}"/>
                </a:ext>
              </a:extLst>
            </p:cNvPr>
            <p:cNvSpPr txBox="1"/>
            <p:nvPr/>
          </p:nvSpPr>
          <p:spPr>
            <a:xfrm>
              <a:off x="967075" y="417749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1B20EDC-FD65-4F87-80CB-58A7526EF1CB}"/>
                </a:ext>
              </a:extLst>
            </p:cNvPr>
            <p:cNvSpPr txBox="1"/>
            <p:nvPr/>
          </p:nvSpPr>
          <p:spPr>
            <a:xfrm>
              <a:off x="954251" y="519365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D28997C-8742-407D-829F-E67646628B0B}"/>
                </a:ext>
              </a:extLst>
            </p:cNvPr>
            <p:cNvSpPr txBox="1"/>
            <p:nvPr/>
          </p:nvSpPr>
          <p:spPr>
            <a:xfrm>
              <a:off x="8245213" y="257558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267EB60-DB1D-41A1-A1D4-25E7BF68F516}"/>
                </a:ext>
              </a:extLst>
            </p:cNvPr>
            <p:cNvSpPr txBox="1"/>
            <p:nvPr/>
          </p:nvSpPr>
          <p:spPr>
            <a:xfrm>
              <a:off x="8259300" y="42872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876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6DA3D4640C546B036DF3294D0D54B" ma:contentTypeVersion="11" ma:contentTypeDescription="Create a new document." ma:contentTypeScope="" ma:versionID="fdb193dc7160622a03aa50fdf151b2ef">
  <xsd:schema xmlns:xsd="http://www.w3.org/2001/XMLSchema" xmlns:xs="http://www.w3.org/2001/XMLSchema" xmlns:p="http://schemas.microsoft.com/office/2006/metadata/properties" xmlns:ns3="bcb3ac5f-01e2-41ad-b451-1fdd9db804f2" targetNamespace="http://schemas.microsoft.com/office/2006/metadata/properties" ma:root="true" ma:fieldsID="a4fdae3fb026054434bcbe743a583fbd" ns3:_="">
    <xsd:import namespace="bcb3ac5f-01e2-41ad-b451-1fdd9db804f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3ac5f-01e2-41ad-b451-1fdd9db804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CDE79A-1E16-4174-A5A9-B1CF2C968E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3ac5f-01e2-41ad-b451-1fdd9db804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CF8999-3AB2-42A7-BD51-60DE976F9F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7AE0C9-93A1-4CCC-BD97-2030B997B33F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bcb3ac5f-01e2-41ad-b451-1fdd9db804f2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Stuart</dc:creator>
  <cp:lastModifiedBy>Thomas Stuart</cp:lastModifiedBy>
  <cp:revision>4</cp:revision>
  <dcterms:created xsi:type="dcterms:W3CDTF">2021-11-10T20:20:54Z</dcterms:created>
  <dcterms:modified xsi:type="dcterms:W3CDTF">2021-11-10T21:51:03Z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0x0101008CE6DA3D4640C546B036DF3294D0D54B</vt:lpwstr>
  </property>
</Properties>
</file>