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99"/>
    <p:restoredTop sz="94737"/>
  </p:normalViewPr>
  <p:slideViewPr>
    <p:cSldViewPr snapToGrid="0">
      <p:cViewPr>
        <p:scale>
          <a:sx n="67" d="100"/>
          <a:sy n="67" d="100"/>
        </p:scale>
        <p:origin x="216" y="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9C73B6-EACC-46C8-9136-73BDD135B679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5022D22-2DBC-444E-A86A-81969F35F589}">
      <dgm:prSet/>
      <dgm:spPr/>
      <dgm:t>
        <a:bodyPr/>
        <a:lstStyle/>
        <a:p>
          <a:r>
            <a:rPr lang="fr-FR"/>
            <a:t>1.2 Objectifs</a:t>
          </a:r>
          <a:endParaRPr lang="en-US"/>
        </a:p>
      </dgm:t>
    </dgm:pt>
    <dgm:pt modelId="{363A51F9-9CD7-4824-B303-E3F2EF3A10B6}" type="parTrans" cxnId="{6AF96344-6EAE-4943-B07C-B312152951EF}">
      <dgm:prSet/>
      <dgm:spPr/>
      <dgm:t>
        <a:bodyPr/>
        <a:lstStyle/>
        <a:p>
          <a:endParaRPr lang="en-US"/>
        </a:p>
      </dgm:t>
    </dgm:pt>
    <dgm:pt modelId="{CDD4C20D-4400-4154-B62C-0195F8A5B0D8}" type="sibTrans" cxnId="{6AF96344-6EAE-4943-B07C-B312152951EF}">
      <dgm:prSet/>
      <dgm:spPr/>
      <dgm:t>
        <a:bodyPr/>
        <a:lstStyle/>
        <a:p>
          <a:endParaRPr lang="en-US"/>
        </a:p>
      </dgm:t>
    </dgm:pt>
    <dgm:pt modelId="{9EAF1F6B-993B-41E7-947C-90C57EDBA2EC}">
      <dgm:prSet/>
      <dgm:spPr/>
      <dgm:t>
        <a:bodyPr/>
        <a:lstStyle/>
        <a:p>
          <a:r>
            <a:rPr lang="fr-FR"/>
            <a:t>Créer un jeu du serpent jouable en terminal.</a:t>
          </a:r>
          <a:endParaRPr lang="en-US"/>
        </a:p>
      </dgm:t>
    </dgm:pt>
    <dgm:pt modelId="{8EB65F5C-B181-4171-9C22-458C7079B197}" type="parTrans" cxnId="{2EC8F264-4011-4647-B161-1E4B6B65DC9B}">
      <dgm:prSet/>
      <dgm:spPr/>
      <dgm:t>
        <a:bodyPr/>
        <a:lstStyle/>
        <a:p>
          <a:endParaRPr lang="en-US"/>
        </a:p>
      </dgm:t>
    </dgm:pt>
    <dgm:pt modelId="{71495841-4569-4FDD-BBFF-F1428AF106C8}" type="sibTrans" cxnId="{2EC8F264-4011-4647-B161-1E4B6B65DC9B}">
      <dgm:prSet/>
      <dgm:spPr/>
      <dgm:t>
        <a:bodyPr/>
        <a:lstStyle/>
        <a:p>
          <a:endParaRPr lang="en-US"/>
        </a:p>
      </dgm:t>
    </dgm:pt>
    <dgm:pt modelId="{289DA554-8A5B-4AE7-AD63-56E66D538C41}">
      <dgm:prSet/>
      <dgm:spPr/>
      <dgm:t>
        <a:bodyPr/>
        <a:lstStyle/>
        <a:p>
          <a:r>
            <a:rPr lang="fr-FR"/>
            <a:t>Générer trois pommes à la fois ; le serpent s’agrandit après les avoir toutes mangées.</a:t>
          </a:r>
          <a:endParaRPr lang="en-US"/>
        </a:p>
      </dgm:t>
    </dgm:pt>
    <dgm:pt modelId="{288BEADE-4D19-443B-A033-76F76BE0BE85}" type="parTrans" cxnId="{BF394B18-430D-41C1-BB1B-C70356E4153B}">
      <dgm:prSet/>
      <dgm:spPr/>
      <dgm:t>
        <a:bodyPr/>
        <a:lstStyle/>
        <a:p>
          <a:endParaRPr lang="en-US"/>
        </a:p>
      </dgm:t>
    </dgm:pt>
    <dgm:pt modelId="{36785D65-9B33-43B3-A8E3-231624C53760}" type="sibTrans" cxnId="{BF394B18-430D-41C1-BB1B-C70356E4153B}">
      <dgm:prSet/>
      <dgm:spPr/>
      <dgm:t>
        <a:bodyPr/>
        <a:lstStyle/>
        <a:p>
          <a:endParaRPr lang="en-US"/>
        </a:p>
      </dgm:t>
    </dgm:pt>
    <dgm:pt modelId="{31A57DDB-D442-484F-A368-16C65F467C0D}">
      <dgm:prSet/>
      <dgm:spPr/>
      <dgm:t>
        <a:bodyPr/>
        <a:lstStyle/>
        <a:p>
          <a:r>
            <a:rPr lang="fr-FR"/>
            <a:t>Terminer la partie si le serpent touche un mur ou se mord la queue.</a:t>
          </a:r>
          <a:endParaRPr lang="en-US"/>
        </a:p>
      </dgm:t>
    </dgm:pt>
    <dgm:pt modelId="{64E0AA18-21C3-4FEA-821F-10187EDF1FC1}" type="parTrans" cxnId="{746CF133-6616-410B-9851-1E744776E37A}">
      <dgm:prSet/>
      <dgm:spPr/>
      <dgm:t>
        <a:bodyPr/>
        <a:lstStyle/>
        <a:p>
          <a:endParaRPr lang="en-US"/>
        </a:p>
      </dgm:t>
    </dgm:pt>
    <dgm:pt modelId="{73DDF2F6-7177-4212-BA2C-5C646098555B}" type="sibTrans" cxnId="{746CF133-6616-410B-9851-1E744776E37A}">
      <dgm:prSet/>
      <dgm:spPr/>
      <dgm:t>
        <a:bodyPr/>
        <a:lstStyle/>
        <a:p>
          <a:endParaRPr lang="en-US"/>
        </a:p>
      </dgm:t>
    </dgm:pt>
    <dgm:pt modelId="{49B994CF-B2CB-4BF2-A102-A2CDF83E8827}">
      <dgm:prSet/>
      <dgm:spPr/>
      <dgm:t>
        <a:bodyPr/>
        <a:lstStyle/>
        <a:p>
          <a:r>
            <a:rPr lang="fr-FR"/>
            <a:t>Intégrer des modes de jeu avec l’ordinateur à deux vitesses.</a:t>
          </a:r>
          <a:endParaRPr lang="en-US"/>
        </a:p>
      </dgm:t>
    </dgm:pt>
    <dgm:pt modelId="{2891F9F9-838E-4EAB-8A65-391FED8214A7}" type="parTrans" cxnId="{374632CE-07A4-4734-AF75-248E232FF446}">
      <dgm:prSet/>
      <dgm:spPr/>
      <dgm:t>
        <a:bodyPr/>
        <a:lstStyle/>
        <a:p>
          <a:endParaRPr lang="en-US"/>
        </a:p>
      </dgm:t>
    </dgm:pt>
    <dgm:pt modelId="{0E761056-1FC0-45C5-9910-6F958EB806AB}" type="sibTrans" cxnId="{374632CE-07A4-4734-AF75-248E232FF446}">
      <dgm:prSet/>
      <dgm:spPr/>
      <dgm:t>
        <a:bodyPr/>
        <a:lstStyle/>
        <a:p>
          <a:endParaRPr lang="en-US"/>
        </a:p>
      </dgm:t>
    </dgm:pt>
    <dgm:pt modelId="{20A5AA26-2C86-42B2-B839-B42CD9485240}">
      <dgm:prSet/>
      <dgm:spPr/>
      <dgm:t>
        <a:bodyPr/>
        <a:lstStyle/>
        <a:p>
          <a:r>
            <a:rPr lang="fr-FR"/>
            <a:t>Permettre la sauvegarde et la reprise de partie.</a:t>
          </a:r>
          <a:endParaRPr lang="en-US"/>
        </a:p>
      </dgm:t>
    </dgm:pt>
    <dgm:pt modelId="{A70E50E9-6E87-48BA-A6AC-C42651993F7B}" type="parTrans" cxnId="{6617A1D0-D2E6-4937-BE5F-962F1A377393}">
      <dgm:prSet/>
      <dgm:spPr/>
      <dgm:t>
        <a:bodyPr/>
        <a:lstStyle/>
        <a:p>
          <a:endParaRPr lang="en-US"/>
        </a:p>
      </dgm:t>
    </dgm:pt>
    <dgm:pt modelId="{CA62DC83-1EA8-40FE-AA54-ADD447450D34}" type="sibTrans" cxnId="{6617A1D0-D2E6-4937-BE5F-962F1A377393}">
      <dgm:prSet/>
      <dgm:spPr/>
      <dgm:t>
        <a:bodyPr/>
        <a:lstStyle/>
        <a:p>
          <a:endParaRPr lang="en-US"/>
        </a:p>
      </dgm:t>
    </dgm:pt>
    <dgm:pt modelId="{E38BE2FC-1948-4221-A5CF-F746911143A6}">
      <dgm:prSet/>
      <dgm:spPr/>
      <dgm:t>
        <a:bodyPr/>
        <a:lstStyle/>
        <a:p>
          <a:r>
            <a:rPr lang="fr-FR"/>
            <a:t>Respecter une architecture modulaire.</a:t>
          </a:r>
          <a:endParaRPr lang="en-US"/>
        </a:p>
      </dgm:t>
    </dgm:pt>
    <dgm:pt modelId="{03FE566C-C953-49A4-BF30-A9F7E9012769}" type="parTrans" cxnId="{9EAE8A2C-C8EE-4D10-95A2-F9AFE37A82BF}">
      <dgm:prSet/>
      <dgm:spPr/>
      <dgm:t>
        <a:bodyPr/>
        <a:lstStyle/>
        <a:p>
          <a:endParaRPr lang="en-US"/>
        </a:p>
      </dgm:t>
    </dgm:pt>
    <dgm:pt modelId="{ACCBF86C-92D2-40A8-9494-D3DFA9DE1615}" type="sibTrans" cxnId="{9EAE8A2C-C8EE-4D10-95A2-F9AFE37A82BF}">
      <dgm:prSet/>
      <dgm:spPr/>
      <dgm:t>
        <a:bodyPr/>
        <a:lstStyle/>
        <a:p>
          <a:endParaRPr lang="en-US"/>
        </a:p>
      </dgm:t>
    </dgm:pt>
    <dgm:pt modelId="{FE619272-2CFE-0E45-85E5-DF1CA303F3BF}" type="pres">
      <dgm:prSet presAssocID="{5B9C73B6-EACC-46C8-9136-73BDD135B679}" presName="Name0" presStyleCnt="0">
        <dgm:presLayoutVars>
          <dgm:dir/>
          <dgm:resizeHandles val="exact"/>
        </dgm:presLayoutVars>
      </dgm:prSet>
      <dgm:spPr/>
    </dgm:pt>
    <dgm:pt modelId="{0E41462D-4817-2E47-AF47-17492DE568C4}" type="pres">
      <dgm:prSet presAssocID="{15022D22-2DBC-444E-A86A-81969F35F589}" presName="node" presStyleLbl="node1" presStyleIdx="0" presStyleCnt="7">
        <dgm:presLayoutVars>
          <dgm:bulletEnabled val="1"/>
        </dgm:presLayoutVars>
      </dgm:prSet>
      <dgm:spPr/>
    </dgm:pt>
    <dgm:pt modelId="{4DB3E849-E0D2-9043-9503-B8E764C87F24}" type="pres">
      <dgm:prSet presAssocID="{CDD4C20D-4400-4154-B62C-0195F8A5B0D8}" presName="sibTrans" presStyleLbl="sibTrans1D1" presStyleIdx="0" presStyleCnt="6"/>
      <dgm:spPr/>
    </dgm:pt>
    <dgm:pt modelId="{94DDFA49-C158-0148-98B3-FDDEA0648CF3}" type="pres">
      <dgm:prSet presAssocID="{CDD4C20D-4400-4154-B62C-0195F8A5B0D8}" presName="connectorText" presStyleLbl="sibTrans1D1" presStyleIdx="0" presStyleCnt="6"/>
      <dgm:spPr/>
    </dgm:pt>
    <dgm:pt modelId="{42AFA92A-1929-5D4F-8A91-CB6071976E3F}" type="pres">
      <dgm:prSet presAssocID="{9EAF1F6B-993B-41E7-947C-90C57EDBA2EC}" presName="node" presStyleLbl="node1" presStyleIdx="1" presStyleCnt="7">
        <dgm:presLayoutVars>
          <dgm:bulletEnabled val="1"/>
        </dgm:presLayoutVars>
      </dgm:prSet>
      <dgm:spPr/>
    </dgm:pt>
    <dgm:pt modelId="{20783AB5-72F5-274E-8D59-BA57F71C845F}" type="pres">
      <dgm:prSet presAssocID="{71495841-4569-4FDD-BBFF-F1428AF106C8}" presName="sibTrans" presStyleLbl="sibTrans1D1" presStyleIdx="1" presStyleCnt="6"/>
      <dgm:spPr/>
    </dgm:pt>
    <dgm:pt modelId="{45F5171C-2BE7-DB43-9A47-64F33788F3B1}" type="pres">
      <dgm:prSet presAssocID="{71495841-4569-4FDD-BBFF-F1428AF106C8}" presName="connectorText" presStyleLbl="sibTrans1D1" presStyleIdx="1" presStyleCnt="6"/>
      <dgm:spPr/>
    </dgm:pt>
    <dgm:pt modelId="{5885F0A1-4176-0C4C-A4E6-EB638A4EAD16}" type="pres">
      <dgm:prSet presAssocID="{289DA554-8A5B-4AE7-AD63-56E66D538C41}" presName="node" presStyleLbl="node1" presStyleIdx="2" presStyleCnt="7">
        <dgm:presLayoutVars>
          <dgm:bulletEnabled val="1"/>
        </dgm:presLayoutVars>
      </dgm:prSet>
      <dgm:spPr/>
    </dgm:pt>
    <dgm:pt modelId="{51A898A2-1207-DE41-8163-6ECF5AC28DF3}" type="pres">
      <dgm:prSet presAssocID="{36785D65-9B33-43B3-A8E3-231624C53760}" presName="sibTrans" presStyleLbl="sibTrans1D1" presStyleIdx="2" presStyleCnt="6"/>
      <dgm:spPr/>
    </dgm:pt>
    <dgm:pt modelId="{5327EF34-D2F5-3E4E-84DC-5369AC168AC1}" type="pres">
      <dgm:prSet presAssocID="{36785D65-9B33-43B3-A8E3-231624C53760}" presName="connectorText" presStyleLbl="sibTrans1D1" presStyleIdx="2" presStyleCnt="6"/>
      <dgm:spPr/>
    </dgm:pt>
    <dgm:pt modelId="{EEE71585-B31A-624B-B409-1F73E2232B14}" type="pres">
      <dgm:prSet presAssocID="{31A57DDB-D442-484F-A368-16C65F467C0D}" presName="node" presStyleLbl="node1" presStyleIdx="3" presStyleCnt="7">
        <dgm:presLayoutVars>
          <dgm:bulletEnabled val="1"/>
        </dgm:presLayoutVars>
      </dgm:prSet>
      <dgm:spPr/>
    </dgm:pt>
    <dgm:pt modelId="{BEE7E203-E338-0E49-AD66-2744FE4C7931}" type="pres">
      <dgm:prSet presAssocID="{73DDF2F6-7177-4212-BA2C-5C646098555B}" presName="sibTrans" presStyleLbl="sibTrans1D1" presStyleIdx="3" presStyleCnt="6"/>
      <dgm:spPr/>
    </dgm:pt>
    <dgm:pt modelId="{20723FBB-60E3-3B4D-9077-7EABE65513EB}" type="pres">
      <dgm:prSet presAssocID="{73DDF2F6-7177-4212-BA2C-5C646098555B}" presName="connectorText" presStyleLbl="sibTrans1D1" presStyleIdx="3" presStyleCnt="6"/>
      <dgm:spPr/>
    </dgm:pt>
    <dgm:pt modelId="{7CF122C8-B25F-7C49-9574-BA923BB3B8B8}" type="pres">
      <dgm:prSet presAssocID="{49B994CF-B2CB-4BF2-A102-A2CDF83E8827}" presName="node" presStyleLbl="node1" presStyleIdx="4" presStyleCnt="7">
        <dgm:presLayoutVars>
          <dgm:bulletEnabled val="1"/>
        </dgm:presLayoutVars>
      </dgm:prSet>
      <dgm:spPr/>
    </dgm:pt>
    <dgm:pt modelId="{7711A813-DA1B-6241-A45C-0D0AF8438CC8}" type="pres">
      <dgm:prSet presAssocID="{0E761056-1FC0-45C5-9910-6F958EB806AB}" presName="sibTrans" presStyleLbl="sibTrans1D1" presStyleIdx="4" presStyleCnt="6"/>
      <dgm:spPr/>
    </dgm:pt>
    <dgm:pt modelId="{A194C278-7A6C-6249-B952-80352EA012C2}" type="pres">
      <dgm:prSet presAssocID="{0E761056-1FC0-45C5-9910-6F958EB806AB}" presName="connectorText" presStyleLbl="sibTrans1D1" presStyleIdx="4" presStyleCnt="6"/>
      <dgm:spPr/>
    </dgm:pt>
    <dgm:pt modelId="{56A4384E-28D0-6E48-AB2D-D7A7B60C09D2}" type="pres">
      <dgm:prSet presAssocID="{20A5AA26-2C86-42B2-B839-B42CD9485240}" presName="node" presStyleLbl="node1" presStyleIdx="5" presStyleCnt="7">
        <dgm:presLayoutVars>
          <dgm:bulletEnabled val="1"/>
        </dgm:presLayoutVars>
      </dgm:prSet>
      <dgm:spPr/>
    </dgm:pt>
    <dgm:pt modelId="{B0C2697A-26AC-3E45-AAA8-1D5888233013}" type="pres">
      <dgm:prSet presAssocID="{CA62DC83-1EA8-40FE-AA54-ADD447450D34}" presName="sibTrans" presStyleLbl="sibTrans1D1" presStyleIdx="5" presStyleCnt="6"/>
      <dgm:spPr/>
    </dgm:pt>
    <dgm:pt modelId="{5B9E2F6C-F8A4-D943-BE86-7101DBEF94D4}" type="pres">
      <dgm:prSet presAssocID="{CA62DC83-1EA8-40FE-AA54-ADD447450D34}" presName="connectorText" presStyleLbl="sibTrans1D1" presStyleIdx="5" presStyleCnt="6"/>
      <dgm:spPr/>
    </dgm:pt>
    <dgm:pt modelId="{D4B6B210-FD6E-2645-A8F2-62C4FCA7FEBA}" type="pres">
      <dgm:prSet presAssocID="{E38BE2FC-1948-4221-A5CF-F746911143A6}" presName="node" presStyleLbl="node1" presStyleIdx="6" presStyleCnt="7">
        <dgm:presLayoutVars>
          <dgm:bulletEnabled val="1"/>
        </dgm:presLayoutVars>
      </dgm:prSet>
      <dgm:spPr/>
    </dgm:pt>
  </dgm:ptLst>
  <dgm:cxnLst>
    <dgm:cxn modelId="{259C9005-F682-5E4C-B82F-3F7F1AD4F6B1}" type="presOf" srcId="{CA62DC83-1EA8-40FE-AA54-ADD447450D34}" destId="{B0C2697A-26AC-3E45-AAA8-1D5888233013}" srcOrd="0" destOrd="0" presId="urn:microsoft.com/office/officeart/2016/7/layout/RepeatingBendingProcessNew"/>
    <dgm:cxn modelId="{7467E90B-349E-AA46-9052-37D9BE4E8425}" type="presOf" srcId="{0E761056-1FC0-45C5-9910-6F958EB806AB}" destId="{A194C278-7A6C-6249-B952-80352EA012C2}" srcOrd="1" destOrd="0" presId="urn:microsoft.com/office/officeart/2016/7/layout/RepeatingBendingProcessNew"/>
    <dgm:cxn modelId="{BF394B18-430D-41C1-BB1B-C70356E4153B}" srcId="{5B9C73B6-EACC-46C8-9136-73BDD135B679}" destId="{289DA554-8A5B-4AE7-AD63-56E66D538C41}" srcOrd="2" destOrd="0" parTransId="{288BEADE-4D19-443B-A033-76F76BE0BE85}" sibTransId="{36785D65-9B33-43B3-A8E3-231624C53760}"/>
    <dgm:cxn modelId="{9EAE8A2C-C8EE-4D10-95A2-F9AFE37A82BF}" srcId="{5B9C73B6-EACC-46C8-9136-73BDD135B679}" destId="{E38BE2FC-1948-4221-A5CF-F746911143A6}" srcOrd="6" destOrd="0" parTransId="{03FE566C-C953-49A4-BF30-A9F7E9012769}" sibTransId="{ACCBF86C-92D2-40A8-9494-D3DFA9DE1615}"/>
    <dgm:cxn modelId="{6898FC2D-2703-2644-B476-A43143C17BA4}" type="presOf" srcId="{5B9C73B6-EACC-46C8-9136-73BDD135B679}" destId="{FE619272-2CFE-0E45-85E5-DF1CA303F3BF}" srcOrd="0" destOrd="0" presId="urn:microsoft.com/office/officeart/2016/7/layout/RepeatingBendingProcessNew"/>
    <dgm:cxn modelId="{178DB232-A00E-8B44-A94D-1C1714D4257D}" type="presOf" srcId="{71495841-4569-4FDD-BBFF-F1428AF106C8}" destId="{20783AB5-72F5-274E-8D59-BA57F71C845F}" srcOrd="0" destOrd="0" presId="urn:microsoft.com/office/officeart/2016/7/layout/RepeatingBendingProcessNew"/>
    <dgm:cxn modelId="{746CF133-6616-410B-9851-1E744776E37A}" srcId="{5B9C73B6-EACC-46C8-9136-73BDD135B679}" destId="{31A57DDB-D442-484F-A368-16C65F467C0D}" srcOrd="3" destOrd="0" parTransId="{64E0AA18-21C3-4FEA-821F-10187EDF1FC1}" sibTransId="{73DDF2F6-7177-4212-BA2C-5C646098555B}"/>
    <dgm:cxn modelId="{C49E3339-BDE5-8F4E-8C09-2B3101C05218}" type="presOf" srcId="{36785D65-9B33-43B3-A8E3-231624C53760}" destId="{5327EF34-D2F5-3E4E-84DC-5369AC168AC1}" srcOrd="1" destOrd="0" presId="urn:microsoft.com/office/officeart/2016/7/layout/RepeatingBendingProcessNew"/>
    <dgm:cxn modelId="{6AF96344-6EAE-4943-B07C-B312152951EF}" srcId="{5B9C73B6-EACC-46C8-9136-73BDD135B679}" destId="{15022D22-2DBC-444E-A86A-81969F35F589}" srcOrd="0" destOrd="0" parTransId="{363A51F9-9CD7-4824-B303-E3F2EF3A10B6}" sibTransId="{CDD4C20D-4400-4154-B62C-0195F8A5B0D8}"/>
    <dgm:cxn modelId="{0D7AC958-C455-BC42-810D-93BA975F58C7}" type="presOf" srcId="{9EAF1F6B-993B-41E7-947C-90C57EDBA2EC}" destId="{42AFA92A-1929-5D4F-8A91-CB6071976E3F}" srcOrd="0" destOrd="0" presId="urn:microsoft.com/office/officeart/2016/7/layout/RepeatingBendingProcessNew"/>
    <dgm:cxn modelId="{3C95475A-610C-3C43-9470-A3014EF40D4A}" type="presOf" srcId="{31A57DDB-D442-484F-A368-16C65F467C0D}" destId="{EEE71585-B31A-624B-B409-1F73E2232B14}" srcOrd="0" destOrd="0" presId="urn:microsoft.com/office/officeart/2016/7/layout/RepeatingBendingProcessNew"/>
    <dgm:cxn modelId="{2EC8F264-4011-4647-B161-1E4B6B65DC9B}" srcId="{5B9C73B6-EACC-46C8-9136-73BDD135B679}" destId="{9EAF1F6B-993B-41E7-947C-90C57EDBA2EC}" srcOrd="1" destOrd="0" parTransId="{8EB65F5C-B181-4171-9C22-458C7079B197}" sibTransId="{71495841-4569-4FDD-BBFF-F1428AF106C8}"/>
    <dgm:cxn modelId="{FF11DF6D-3D46-E648-8033-DAB4A5FBDA64}" type="presOf" srcId="{289DA554-8A5B-4AE7-AD63-56E66D538C41}" destId="{5885F0A1-4176-0C4C-A4E6-EB638A4EAD16}" srcOrd="0" destOrd="0" presId="urn:microsoft.com/office/officeart/2016/7/layout/RepeatingBendingProcessNew"/>
    <dgm:cxn modelId="{6060B871-8D6A-E444-82D7-CE8B35C9411D}" type="presOf" srcId="{49B994CF-B2CB-4BF2-A102-A2CDF83E8827}" destId="{7CF122C8-B25F-7C49-9574-BA923BB3B8B8}" srcOrd="0" destOrd="0" presId="urn:microsoft.com/office/officeart/2016/7/layout/RepeatingBendingProcessNew"/>
    <dgm:cxn modelId="{1EADF274-CF52-3549-AFBB-C086CB1EBEE7}" type="presOf" srcId="{CA62DC83-1EA8-40FE-AA54-ADD447450D34}" destId="{5B9E2F6C-F8A4-D943-BE86-7101DBEF94D4}" srcOrd="1" destOrd="0" presId="urn:microsoft.com/office/officeart/2016/7/layout/RepeatingBendingProcessNew"/>
    <dgm:cxn modelId="{068BF37A-6A79-2140-A1FC-D4AD794707A0}" type="presOf" srcId="{15022D22-2DBC-444E-A86A-81969F35F589}" destId="{0E41462D-4817-2E47-AF47-17492DE568C4}" srcOrd="0" destOrd="0" presId="urn:microsoft.com/office/officeart/2016/7/layout/RepeatingBendingProcessNew"/>
    <dgm:cxn modelId="{C61A2A80-E1F7-2148-8936-75DF1AA07C57}" type="presOf" srcId="{71495841-4569-4FDD-BBFF-F1428AF106C8}" destId="{45F5171C-2BE7-DB43-9A47-64F33788F3B1}" srcOrd="1" destOrd="0" presId="urn:microsoft.com/office/officeart/2016/7/layout/RepeatingBendingProcessNew"/>
    <dgm:cxn modelId="{4AC31B9E-5FAF-9141-81E1-F41350769F0B}" type="presOf" srcId="{E38BE2FC-1948-4221-A5CF-F746911143A6}" destId="{D4B6B210-FD6E-2645-A8F2-62C4FCA7FEBA}" srcOrd="0" destOrd="0" presId="urn:microsoft.com/office/officeart/2016/7/layout/RepeatingBendingProcessNew"/>
    <dgm:cxn modelId="{A83B30A6-E750-CE46-A435-DA0498379C31}" type="presOf" srcId="{73DDF2F6-7177-4212-BA2C-5C646098555B}" destId="{20723FBB-60E3-3B4D-9077-7EABE65513EB}" srcOrd="1" destOrd="0" presId="urn:microsoft.com/office/officeart/2016/7/layout/RepeatingBendingProcessNew"/>
    <dgm:cxn modelId="{E5D6ACB8-0753-FE4D-ADE7-DDC4650D6F10}" type="presOf" srcId="{CDD4C20D-4400-4154-B62C-0195F8A5B0D8}" destId="{4DB3E849-E0D2-9043-9503-B8E764C87F24}" srcOrd="0" destOrd="0" presId="urn:microsoft.com/office/officeart/2016/7/layout/RepeatingBendingProcessNew"/>
    <dgm:cxn modelId="{8440D1BC-01AE-CC48-B0CB-B1E5156CB9F1}" type="presOf" srcId="{CDD4C20D-4400-4154-B62C-0195F8A5B0D8}" destId="{94DDFA49-C158-0148-98B3-FDDEA0648CF3}" srcOrd="1" destOrd="0" presId="urn:microsoft.com/office/officeart/2016/7/layout/RepeatingBendingProcessNew"/>
    <dgm:cxn modelId="{374632CE-07A4-4734-AF75-248E232FF446}" srcId="{5B9C73B6-EACC-46C8-9136-73BDD135B679}" destId="{49B994CF-B2CB-4BF2-A102-A2CDF83E8827}" srcOrd="4" destOrd="0" parTransId="{2891F9F9-838E-4EAB-8A65-391FED8214A7}" sibTransId="{0E761056-1FC0-45C5-9910-6F958EB806AB}"/>
    <dgm:cxn modelId="{6617A1D0-D2E6-4937-BE5F-962F1A377393}" srcId="{5B9C73B6-EACC-46C8-9136-73BDD135B679}" destId="{20A5AA26-2C86-42B2-B839-B42CD9485240}" srcOrd="5" destOrd="0" parTransId="{A70E50E9-6E87-48BA-A6AC-C42651993F7B}" sibTransId="{CA62DC83-1EA8-40FE-AA54-ADD447450D34}"/>
    <dgm:cxn modelId="{D90B5FDA-0F58-3648-9165-B1A15A2D9F2B}" type="presOf" srcId="{0E761056-1FC0-45C5-9910-6F958EB806AB}" destId="{7711A813-DA1B-6241-A45C-0D0AF8438CC8}" srcOrd="0" destOrd="0" presId="urn:microsoft.com/office/officeart/2016/7/layout/RepeatingBendingProcessNew"/>
    <dgm:cxn modelId="{93D229DC-08A9-BA41-AA98-B72107B74004}" type="presOf" srcId="{73DDF2F6-7177-4212-BA2C-5C646098555B}" destId="{BEE7E203-E338-0E49-AD66-2744FE4C7931}" srcOrd="0" destOrd="0" presId="urn:microsoft.com/office/officeart/2016/7/layout/RepeatingBendingProcessNew"/>
    <dgm:cxn modelId="{03732AE9-81C7-4941-9831-46B5838D1AA6}" type="presOf" srcId="{36785D65-9B33-43B3-A8E3-231624C53760}" destId="{51A898A2-1207-DE41-8163-6ECF5AC28DF3}" srcOrd="0" destOrd="0" presId="urn:microsoft.com/office/officeart/2016/7/layout/RepeatingBendingProcessNew"/>
    <dgm:cxn modelId="{AE4405FB-62DD-4A45-9F60-3297DA47E957}" type="presOf" srcId="{20A5AA26-2C86-42B2-B839-B42CD9485240}" destId="{56A4384E-28D0-6E48-AB2D-D7A7B60C09D2}" srcOrd="0" destOrd="0" presId="urn:microsoft.com/office/officeart/2016/7/layout/RepeatingBendingProcessNew"/>
    <dgm:cxn modelId="{814EA2B2-CBFA-B14A-B9BC-17834BB585B2}" type="presParOf" srcId="{FE619272-2CFE-0E45-85E5-DF1CA303F3BF}" destId="{0E41462D-4817-2E47-AF47-17492DE568C4}" srcOrd="0" destOrd="0" presId="urn:microsoft.com/office/officeart/2016/7/layout/RepeatingBendingProcessNew"/>
    <dgm:cxn modelId="{B6373BF1-53F9-3847-91EF-C991A2B11C4D}" type="presParOf" srcId="{FE619272-2CFE-0E45-85E5-DF1CA303F3BF}" destId="{4DB3E849-E0D2-9043-9503-B8E764C87F24}" srcOrd="1" destOrd="0" presId="urn:microsoft.com/office/officeart/2016/7/layout/RepeatingBendingProcessNew"/>
    <dgm:cxn modelId="{A964160B-CB4C-3F4F-8B80-512D314B5B87}" type="presParOf" srcId="{4DB3E849-E0D2-9043-9503-B8E764C87F24}" destId="{94DDFA49-C158-0148-98B3-FDDEA0648CF3}" srcOrd="0" destOrd="0" presId="urn:microsoft.com/office/officeart/2016/7/layout/RepeatingBendingProcessNew"/>
    <dgm:cxn modelId="{E682C2F4-0A2F-C042-B822-1F8235573D95}" type="presParOf" srcId="{FE619272-2CFE-0E45-85E5-DF1CA303F3BF}" destId="{42AFA92A-1929-5D4F-8A91-CB6071976E3F}" srcOrd="2" destOrd="0" presId="urn:microsoft.com/office/officeart/2016/7/layout/RepeatingBendingProcessNew"/>
    <dgm:cxn modelId="{9F840734-B0D5-D147-84BD-7A54A6DF1349}" type="presParOf" srcId="{FE619272-2CFE-0E45-85E5-DF1CA303F3BF}" destId="{20783AB5-72F5-274E-8D59-BA57F71C845F}" srcOrd="3" destOrd="0" presId="urn:microsoft.com/office/officeart/2016/7/layout/RepeatingBendingProcessNew"/>
    <dgm:cxn modelId="{84568FF4-B24F-EF46-996B-94D6740F8B34}" type="presParOf" srcId="{20783AB5-72F5-274E-8D59-BA57F71C845F}" destId="{45F5171C-2BE7-DB43-9A47-64F33788F3B1}" srcOrd="0" destOrd="0" presId="urn:microsoft.com/office/officeart/2016/7/layout/RepeatingBendingProcessNew"/>
    <dgm:cxn modelId="{A2324517-4FAC-D64B-9AA0-02BEFFDF4D37}" type="presParOf" srcId="{FE619272-2CFE-0E45-85E5-DF1CA303F3BF}" destId="{5885F0A1-4176-0C4C-A4E6-EB638A4EAD16}" srcOrd="4" destOrd="0" presId="urn:microsoft.com/office/officeart/2016/7/layout/RepeatingBendingProcessNew"/>
    <dgm:cxn modelId="{4D8AAD95-6BD5-0D46-89AF-802D742F06C4}" type="presParOf" srcId="{FE619272-2CFE-0E45-85E5-DF1CA303F3BF}" destId="{51A898A2-1207-DE41-8163-6ECF5AC28DF3}" srcOrd="5" destOrd="0" presId="urn:microsoft.com/office/officeart/2016/7/layout/RepeatingBendingProcessNew"/>
    <dgm:cxn modelId="{649E1A93-D9BA-2040-8C05-E012DBC454EA}" type="presParOf" srcId="{51A898A2-1207-DE41-8163-6ECF5AC28DF3}" destId="{5327EF34-D2F5-3E4E-84DC-5369AC168AC1}" srcOrd="0" destOrd="0" presId="urn:microsoft.com/office/officeart/2016/7/layout/RepeatingBendingProcessNew"/>
    <dgm:cxn modelId="{FF2F9BC7-5673-0D46-BB56-7F9D6E909D8C}" type="presParOf" srcId="{FE619272-2CFE-0E45-85E5-DF1CA303F3BF}" destId="{EEE71585-B31A-624B-B409-1F73E2232B14}" srcOrd="6" destOrd="0" presId="urn:microsoft.com/office/officeart/2016/7/layout/RepeatingBendingProcessNew"/>
    <dgm:cxn modelId="{CF05B651-2CB5-8147-972D-78639BD8C275}" type="presParOf" srcId="{FE619272-2CFE-0E45-85E5-DF1CA303F3BF}" destId="{BEE7E203-E338-0E49-AD66-2744FE4C7931}" srcOrd="7" destOrd="0" presId="urn:microsoft.com/office/officeart/2016/7/layout/RepeatingBendingProcessNew"/>
    <dgm:cxn modelId="{62A67A23-EAAE-6C4E-BC9B-FA0BEC6F4B88}" type="presParOf" srcId="{BEE7E203-E338-0E49-AD66-2744FE4C7931}" destId="{20723FBB-60E3-3B4D-9077-7EABE65513EB}" srcOrd="0" destOrd="0" presId="urn:microsoft.com/office/officeart/2016/7/layout/RepeatingBendingProcessNew"/>
    <dgm:cxn modelId="{02F09710-01B5-954C-BB56-039139BF62E8}" type="presParOf" srcId="{FE619272-2CFE-0E45-85E5-DF1CA303F3BF}" destId="{7CF122C8-B25F-7C49-9574-BA923BB3B8B8}" srcOrd="8" destOrd="0" presId="urn:microsoft.com/office/officeart/2016/7/layout/RepeatingBendingProcessNew"/>
    <dgm:cxn modelId="{84D9C0B4-086A-FB42-8F4C-255F482214A5}" type="presParOf" srcId="{FE619272-2CFE-0E45-85E5-DF1CA303F3BF}" destId="{7711A813-DA1B-6241-A45C-0D0AF8438CC8}" srcOrd="9" destOrd="0" presId="urn:microsoft.com/office/officeart/2016/7/layout/RepeatingBendingProcessNew"/>
    <dgm:cxn modelId="{E0F89E7B-AAC9-B24E-A4C3-712E0A08527F}" type="presParOf" srcId="{7711A813-DA1B-6241-A45C-0D0AF8438CC8}" destId="{A194C278-7A6C-6249-B952-80352EA012C2}" srcOrd="0" destOrd="0" presId="urn:microsoft.com/office/officeart/2016/7/layout/RepeatingBendingProcessNew"/>
    <dgm:cxn modelId="{6551F0A3-6A04-3445-8E18-DA28440E0A15}" type="presParOf" srcId="{FE619272-2CFE-0E45-85E5-DF1CA303F3BF}" destId="{56A4384E-28D0-6E48-AB2D-D7A7B60C09D2}" srcOrd="10" destOrd="0" presId="urn:microsoft.com/office/officeart/2016/7/layout/RepeatingBendingProcessNew"/>
    <dgm:cxn modelId="{3825BBBF-2BF4-684D-AE6D-FA7A0FB6116F}" type="presParOf" srcId="{FE619272-2CFE-0E45-85E5-DF1CA303F3BF}" destId="{B0C2697A-26AC-3E45-AAA8-1D5888233013}" srcOrd="11" destOrd="0" presId="urn:microsoft.com/office/officeart/2016/7/layout/RepeatingBendingProcessNew"/>
    <dgm:cxn modelId="{0241EFCB-6B90-4A49-8602-11476A20C964}" type="presParOf" srcId="{B0C2697A-26AC-3E45-AAA8-1D5888233013}" destId="{5B9E2F6C-F8A4-D943-BE86-7101DBEF94D4}" srcOrd="0" destOrd="0" presId="urn:microsoft.com/office/officeart/2016/7/layout/RepeatingBendingProcessNew"/>
    <dgm:cxn modelId="{B425F57B-2980-F446-A6CC-ABFC3B79A597}" type="presParOf" srcId="{FE619272-2CFE-0E45-85E5-DF1CA303F3BF}" destId="{D4B6B210-FD6E-2645-A8F2-62C4FCA7FEBA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389FC63-A828-4D89-BCDF-36354294C59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8CF337B-7ED2-4ECA-8D33-D15BA95DC106}">
      <dgm:prSet/>
      <dgm:spPr/>
      <dgm:t>
        <a:bodyPr/>
        <a:lstStyle/>
        <a:p>
          <a:r>
            <a:rPr lang="fr-FR"/>
            <a:t>1.3 Spécifications fonctionnelles</a:t>
          </a:r>
          <a:endParaRPr lang="en-US"/>
        </a:p>
      </dgm:t>
    </dgm:pt>
    <dgm:pt modelId="{E99C15E6-3926-4EAF-B003-CCF1933F7BAD}" type="parTrans" cxnId="{D5AC1DB9-D5FC-4787-9CB7-C2298C7ADD13}">
      <dgm:prSet/>
      <dgm:spPr/>
      <dgm:t>
        <a:bodyPr/>
        <a:lstStyle/>
        <a:p>
          <a:endParaRPr lang="en-US"/>
        </a:p>
      </dgm:t>
    </dgm:pt>
    <dgm:pt modelId="{F64F4BDB-2B65-424E-A765-2DB4C3538348}" type="sibTrans" cxnId="{D5AC1DB9-D5FC-4787-9CB7-C2298C7ADD13}">
      <dgm:prSet/>
      <dgm:spPr/>
      <dgm:t>
        <a:bodyPr/>
        <a:lstStyle/>
        <a:p>
          <a:endParaRPr lang="en-US"/>
        </a:p>
      </dgm:t>
    </dgm:pt>
    <dgm:pt modelId="{DDEF2CFA-824E-4253-B7F6-260A83D4D0FE}">
      <dgm:prSet/>
      <dgm:spPr/>
      <dgm:t>
        <a:bodyPr/>
        <a:lstStyle/>
        <a:p>
          <a:r>
            <a:rPr lang="fr-FR"/>
            <a:t>Interface console interactive.</a:t>
          </a:r>
          <a:endParaRPr lang="en-US"/>
        </a:p>
      </dgm:t>
    </dgm:pt>
    <dgm:pt modelId="{C42EE826-C4BA-4353-8646-7A8841AA9F3D}" type="parTrans" cxnId="{62373426-0189-46BB-842E-FE2663BCF5C4}">
      <dgm:prSet/>
      <dgm:spPr/>
      <dgm:t>
        <a:bodyPr/>
        <a:lstStyle/>
        <a:p>
          <a:endParaRPr lang="en-US"/>
        </a:p>
      </dgm:t>
    </dgm:pt>
    <dgm:pt modelId="{0F608B57-6796-42C0-A14A-F657A433EE32}" type="sibTrans" cxnId="{62373426-0189-46BB-842E-FE2663BCF5C4}">
      <dgm:prSet/>
      <dgm:spPr/>
      <dgm:t>
        <a:bodyPr/>
        <a:lstStyle/>
        <a:p>
          <a:endParaRPr lang="en-US"/>
        </a:p>
      </dgm:t>
    </dgm:pt>
    <dgm:pt modelId="{CB8D1C6E-D468-444A-AAED-431DE0141E73}">
      <dgm:prSet/>
      <dgm:spPr/>
      <dgm:t>
        <a:bodyPr/>
        <a:lstStyle/>
        <a:p>
          <a:r>
            <a:rPr lang="fr-FR"/>
            <a:t>Contrôle manuel au clavier (WASD).</a:t>
          </a:r>
          <a:endParaRPr lang="en-US"/>
        </a:p>
      </dgm:t>
    </dgm:pt>
    <dgm:pt modelId="{5E105D02-5AF3-4F7C-A577-FB143281FD95}" type="parTrans" cxnId="{0A45D6C7-8747-46B3-A92E-38934485D424}">
      <dgm:prSet/>
      <dgm:spPr/>
      <dgm:t>
        <a:bodyPr/>
        <a:lstStyle/>
        <a:p>
          <a:endParaRPr lang="en-US"/>
        </a:p>
      </dgm:t>
    </dgm:pt>
    <dgm:pt modelId="{0B465E2C-F85C-41EB-A760-1CF9AB833506}" type="sibTrans" cxnId="{0A45D6C7-8747-46B3-A92E-38934485D424}">
      <dgm:prSet/>
      <dgm:spPr/>
      <dgm:t>
        <a:bodyPr/>
        <a:lstStyle/>
        <a:p>
          <a:endParaRPr lang="en-US"/>
        </a:p>
      </dgm:t>
    </dgm:pt>
    <dgm:pt modelId="{08BC62A6-3B14-4CFB-9B82-1161CD0A9980}">
      <dgm:prSet/>
      <dgm:spPr/>
      <dgm:t>
        <a:bodyPr/>
        <a:lstStyle/>
        <a:p>
          <a:r>
            <a:rPr lang="fr-FR"/>
            <a:t>Affichage des murs, du serpent, et des pommes.</a:t>
          </a:r>
          <a:endParaRPr lang="en-US"/>
        </a:p>
      </dgm:t>
    </dgm:pt>
    <dgm:pt modelId="{51859DAA-CB87-40F1-B207-76E36CF1AEC2}" type="parTrans" cxnId="{A4B25946-8F5E-4EC3-850A-A0D5F3393D41}">
      <dgm:prSet/>
      <dgm:spPr/>
      <dgm:t>
        <a:bodyPr/>
        <a:lstStyle/>
        <a:p>
          <a:endParaRPr lang="en-US"/>
        </a:p>
      </dgm:t>
    </dgm:pt>
    <dgm:pt modelId="{8D907FDB-136C-4BFD-9267-D27C1D198DAC}" type="sibTrans" cxnId="{A4B25946-8F5E-4EC3-850A-A0D5F3393D41}">
      <dgm:prSet/>
      <dgm:spPr/>
      <dgm:t>
        <a:bodyPr/>
        <a:lstStyle/>
        <a:p>
          <a:endParaRPr lang="en-US"/>
        </a:p>
      </dgm:t>
    </dgm:pt>
    <dgm:pt modelId="{00CC2CB5-B9B3-489A-BD16-13F8F0522E8C}">
      <dgm:prSet/>
      <dgm:spPr/>
      <dgm:t>
        <a:bodyPr/>
        <a:lstStyle/>
        <a:p>
          <a:r>
            <a:rPr lang="fr-FR"/>
            <a:t>Score et état du jeu affichés.</a:t>
          </a:r>
          <a:endParaRPr lang="en-US"/>
        </a:p>
      </dgm:t>
    </dgm:pt>
    <dgm:pt modelId="{530EBAB5-436B-448F-A8C8-2B93FC051ED6}" type="parTrans" cxnId="{FE169D92-0986-4689-B9B5-A8D7B209AE92}">
      <dgm:prSet/>
      <dgm:spPr/>
      <dgm:t>
        <a:bodyPr/>
        <a:lstStyle/>
        <a:p>
          <a:endParaRPr lang="en-US"/>
        </a:p>
      </dgm:t>
    </dgm:pt>
    <dgm:pt modelId="{B157A606-EC69-4627-B325-E46092F5ED86}" type="sibTrans" cxnId="{FE169D92-0986-4689-B9B5-A8D7B209AE92}">
      <dgm:prSet/>
      <dgm:spPr/>
      <dgm:t>
        <a:bodyPr/>
        <a:lstStyle/>
        <a:p>
          <a:endParaRPr lang="en-US"/>
        </a:p>
      </dgm:t>
    </dgm:pt>
    <dgm:pt modelId="{D9B91B55-B419-4FDE-AA2E-4BF85A61B509}">
      <dgm:prSet/>
      <dgm:spPr/>
      <dgm:t>
        <a:bodyPr/>
        <a:lstStyle/>
        <a:p>
          <a:r>
            <a:rPr lang="fr-FR"/>
            <a:t>Système de sauvegarde/restauration via fichiers.</a:t>
          </a:r>
          <a:endParaRPr lang="en-US"/>
        </a:p>
      </dgm:t>
    </dgm:pt>
    <dgm:pt modelId="{424FA1D0-D00E-47CD-93B5-ED164DCA2ADB}" type="parTrans" cxnId="{995D4339-D414-4CFB-A934-478D5F118DF8}">
      <dgm:prSet/>
      <dgm:spPr/>
      <dgm:t>
        <a:bodyPr/>
        <a:lstStyle/>
        <a:p>
          <a:endParaRPr lang="en-US"/>
        </a:p>
      </dgm:t>
    </dgm:pt>
    <dgm:pt modelId="{7C837D82-BE7E-42DC-88BC-D2DD34CA61F2}" type="sibTrans" cxnId="{995D4339-D414-4CFB-A934-478D5F118DF8}">
      <dgm:prSet/>
      <dgm:spPr/>
      <dgm:t>
        <a:bodyPr/>
        <a:lstStyle/>
        <a:p>
          <a:endParaRPr lang="en-US"/>
        </a:p>
      </dgm:t>
    </dgm:pt>
    <dgm:pt modelId="{4750E62E-D3C8-4AC0-B4EC-FD5CD83B1CAA}">
      <dgm:prSet/>
      <dgm:spPr/>
      <dgm:t>
        <a:bodyPr/>
        <a:lstStyle/>
        <a:p>
          <a:r>
            <a:rPr lang="fr-FR"/>
            <a:t>Mode automatique avec IA basique.</a:t>
          </a:r>
          <a:endParaRPr lang="en-US"/>
        </a:p>
      </dgm:t>
    </dgm:pt>
    <dgm:pt modelId="{2EEED41F-09AD-49C1-9EA9-B9783363AF66}" type="parTrans" cxnId="{357D9452-D4F7-4F6C-853B-A87028EC729B}">
      <dgm:prSet/>
      <dgm:spPr/>
      <dgm:t>
        <a:bodyPr/>
        <a:lstStyle/>
        <a:p>
          <a:endParaRPr lang="en-US"/>
        </a:p>
      </dgm:t>
    </dgm:pt>
    <dgm:pt modelId="{CC01E7AF-F257-4393-9A66-54A9B24D2D3F}" type="sibTrans" cxnId="{357D9452-D4F7-4F6C-853B-A87028EC729B}">
      <dgm:prSet/>
      <dgm:spPr/>
      <dgm:t>
        <a:bodyPr/>
        <a:lstStyle/>
        <a:p>
          <a:endParaRPr lang="en-US"/>
        </a:p>
      </dgm:t>
    </dgm:pt>
    <dgm:pt modelId="{1BCAF1C9-6F4C-9442-9F55-FB22C95FDC24}" type="pres">
      <dgm:prSet presAssocID="{1389FC63-A828-4D89-BCDF-36354294C593}" presName="vert0" presStyleCnt="0">
        <dgm:presLayoutVars>
          <dgm:dir/>
          <dgm:animOne val="branch"/>
          <dgm:animLvl val="lvl"/>
        </dgm:presLayoutVars>
      </dgm:prSet>
      <dgm:spPr/>
    </dgm:pt>
    <dgm:pt modelId="{655AC34C-136F-C342-B95A-86B057213CE4}" type="pres">
      <dgm:prSet presAssocID="{F8CF337B-7ED2-4ECA-8D33-D15BA95DC106}" presName="thickLine" presStyleLbl="alignNode1" presStyleIdx="0" presStyleCnt="7"/>
      <dgm:spPr/>
    </dgm:pt>
    <dgm:pt modelId="{E49CE028-5D54-0648-AEB7-969F269B4953}" type="pres">
      <dgm:prSet presAssocID="{F8CF337B-7ED2-4ECA-8D33-D15BA95DC106}" presName="horz1" presStyleCnt="0"/>
      <dgm:spPr/>
    </dgm:pt>
    <dgm:pt modelId="{D069BEF8-B6FD-8F4D-A956-57247A91D528}" type="pres">
      <dgm:prSet presAssocID="{F8CF337B-7ED2-4ECA-8D33-D15BA95DC106}" presName="tx1" presStyleLbl="revTx" presStyleIdx="0" presStyleCnt="7"/>
      <dgm:spPr/>
    </dgm:pt>
    <dgm:pt modelId="{1183C6BC-790D-E141-BD2D-9F39A25A1A19}" type="pres">
      <dgm:prSet presAssocID="{F8CF337B-7ED2-4ECA-8D33-D15BA95DC106}" presName="vert1" presStyleCnt="0"/>
      <dgm:spPr/>
    </dgm:pt>
    <dgm:pt modelId="{1813EDB3-38C2-284D-86F8-5E211FE3D64D}" type="pres">
      <dgm:prSet presAssocID="{DDEF2CFA-824E-4253-B7F6-260A83D4D0FE}" presName="thickLine" presStyleLbl="alignNode1" presStyleIdx="1" presStyleCnt="7"/>
      <dgm:spPr/>
    </dgm:pt>
    <dgm:pt modelId="{C3DE9B88-5734-A644-BFD4-75E92C228EC4}" type="pres">
      <dgm:prSet presAssocID="{DDEF2CFA-824E-4253-B7F6-260A83D4D0FE}" presName="horz1" presStyleCnt="0"/>
      <dgm:spPr/>
    </dgm:pt>
    <dgm:pt modelId="{6BE8787D-FFA0-334B-B8A4-EA5974C86A85}" type="pres">
      <dgm:prSet presAssocID="{DDEF2CFA-824E-4253-B7F6-260A83D4D0FE}" presName="tx1" presStyleLbl="revTx" presStyleIdx="1" presStyleCnt="7"/>
      <dgm:spPr/>
    </dgm:pt>
    <dgm:pt modelId="{FB210C5D-7BB3-6E48-AA6F-A82BC864FB94}" type="pres">
      <dgm:prSet presAssocID="{DDEF2CFA-824E-4253-B7F6-260A83D4D0FE}" presName="vert1" presStyleCnt="0"/>
      <dgm:spPr/>
    </dgm:pt>
    <dgm:pt modelId="{29211267-FA30-C947-B664-82C367263893}" type="pres">
      <dgm:prSet presAssocID="{CB8D1C6E-D468-444A-AAED-431DE0141E73}" presName="thickLine" presStyleLbl="alignNode1" presStyleIdx="2" presStyleCnt="7"/>
      <dgm:spPr/>
    </dgm:pt>
    <dgm:pt modelId="{CAA4E997-EA49-934A-8206-0A31D4E8D962}" type="pres">
      <dgm:prSet presAssocID="{CB8D1C6E-D468-444A-AAED-431DE0141E73}" presName="horz1" presStyleCnt="0"/>
      <dgm:spPr/>
    </dgm:pt>
    <dgm:pt modelId="{F276033F-B381-CD48-AF5C-A65719A4E4A9}" type="pres">
      <dgm:prSet presAssocID="{CB8D1C6E-D468-444A-AAED-431DE0141E73}" presName="tx1" presStyleLbl="revTx" presStyleIdx="2" presStyleCnt="7"/>
      <dgm:spPr/>
    </dgm:pt>
    <dgm:pt modelId="{648420F0-0322-7B42-B766-A673D7634BB0}" type="pres">
      <dgm:prSet presAssocID="{CB8D1C6E-D468-444A-AAED-431DE0141E73}" presName="vert1" presStyleCnt="0"/>
      <dgm:spPr/>
    </dgm:pt>
    <dgm:pt modelId="{B941413D-2A59-C04E-A3F7-7A39C9E5038C}" type="pres">
      <dgm:prSet presAssocID="{08BC62A6-3B14-4CFB-9B82-1161CD0A9980}" presName="thickLine" presStyleLbl="alignNode1" presStyleIdx="3" presStyleCnt="7"/>
      <dgm:spPr/>
    </dgm:pt>
    <dgm:pt modelId="{4CD52A5B-0F6A-3F4D-80A8-19ACD1D0FF36}" type="pres">
      <dgm:prSet presAssocID="{08BC62A6-3B14-4CFB-9B82-1161CD0A9980}" presName="horz1" presStyleCnt="0"/>
      <dgm:spPr/>
    </dgm:pt>
    <dgm:pt modelId="{1391B69A-531F-4349-9C78-BC3FF89E11D7}" type="pres">
      <dgm:prSet presAssocID="{08BC62A6-3B14-4CFB-9B82-1161CD0A9980}" presName="tx1" presStyleLbl="revTx" presStyleIdx="3" presStyleCnt="7"/>
      <dgm:spPr/>
    </dgm:pt>
    <dgm:pt modelId="{7419C051-4753-5946-A769-A8C82DD3AF97}" type="pres">
      <dgm:prSet presAssocID="{08BC62A6-3B14-4CFB-9B82-1161CD0A9980}" presName="vert1" presStyleCnt="0"/>
      <dgm:spPr/>
    </dgm:pt>
    <dgm:pt modelId="{027B7470-5FD0-7A4E-85DF-3252D8F1B561}" type="pres">
      <dgm:prSet presAssocID="{00CC2CB5-B9B3-489A-BD16-13F8F0522E8C}" presName="thickLine" presStyleLbl="alignNode1" presStyleIdx="4" presStyleCnt="7"/>
      <dgm:spPr/>
    </dgm:pt>
    <dgm:pt modelId="{F1676A16-BC44-F14F-A30A-1F0B68ABD4FF}" type="pres">
      <dgm:prSet presAssocID="{00CC2CB5-B9B3-489A-BD16-13F8F0522E8C}" presName="horz1" presStyleCnt="0"/>
      <dgm:spPr/>
    </dgm:pt>
    <dgm:pt modelId="{D0215620-756A-3D44-9A48-43CA702B0FA3}" type="pres">
      <dgm:prSet presAssocID="{00CC2CB5-B9B3-489A-BD16-13F8F0522E8C}" presName="tx1" presStyleLbl="revTx" presStyleIdx="4" presStyleCnt="7"/>
      <dgm:spPr/>
    </dgm:pt>
    <dgm:pt modelId="{2C9E641E-24F5-B04F-8271-285DB9568B4F}" type="pres">
      <dgm:prSet presAssocID="{00CC2CB5-B9B3-489A-BD16-13F8F0522E8C}" presName="vert1" presStyleCnt="0"/>
      <dgm:spPr/>
    </dgm:pt>
    <dgm:pt modelId="{57E31F63-BA09-B648-A06E-679E4D6592FD}" type="pres">
      <dgm:prSet presAssocID="{D9B91B55-B419-4FDE-AA2E-4BF85A61B509}" presName="thickLine" presStyleLbl="alignNode1" presStyleIdx="5" presStyleCnt="7"/>
      <dgm:spPr/>
    </dgm:pt>
    <dgm:pt modelId="{BCD86169-5346-0D4B-87E5-2736DECC850B}" type="pres">
      <dgm:prSet presAssocID="{D9B91B55-B419-4FDE-AA2E-4BF85A61B509}" presName="horz1" presStyleCnt="0"/>
      <dgm:spPr/>
    </dgm:pt>
    <dgm:pt modelId="{FCA94152-4EC8-1D4C-8783-C425804CBD76}" type="pres">
      <dgm:prSet presAssocID="{D9B91B55-B419-4FDE-AA2E-4BF85A61B509}" presName="tx1" presStyleLbl="revTx" presStyleIdx="5" presStyleCnt="7"/>
      <dgm:spPr/>
    </dgm:pt>
    <dgm:pt modelId="{FE9AD5A1-7080-DE4A-A5D5-2F8048830986}" type="pres">
      <dgm:prSet presAssocID="{D9B91B55-B419-4FDE-AA2E-4BF85A61B509}" presName="vert1" presStyleCnt="0"/>
      <dgm:spPr/>
    </dgm:pt>
    <dgm:pt modelId="{E29FCA94-34AA-0942-B8F8-C20424C9598C}" type="pres">
      <dgm:prSet presAssocID="{4750E62E-D3C8-4AC0-B4EC-FD5CD83B1CAA}" presName="thickLine" presStyleLbl="alignNode1" presStyleIdx="6" presStyleCnt="7"/>
      <dgm:spPr/>
    </dgm:pt>
    <dgm:pt modelId="{0CDCACD6-6434-C64D-A225-D1B3B848C101}" type="pres">
      <dgm:prSet presAssocID="{4750E62E-D3C8-4AC0-B4EC-FD5CD83B1CAA}" presName="horz1" presStyleCnt="0"/>
      <dgm:spPr/>
    </dgm:pt>
    <dgm:pt modelId="{8B02349C-8E07-D74B-908F-0A3D5FFA2722}" type="pres">
      <dgm:prSet presAssocID="{4750E62E-D3C8-4AC0-B4EC-FD5CD83B1CAA}" presName="tx1" presStyleLbl="revTx" presStyleIdx="6" presStyleCnt="7"/>
      <dgm:spPr/>
    </dgm:pt>
    <dgm:pt modelId="{164E58BB-5C15-3B42-AD95-02E1D8B7A601}" type="pres">
      <dgm:prSet presAssocID="{4750E62E-D3C8-4AC0-B4EC-FD5CD83B1CAA}" presName="vert1" presStyleCnt="0"/>
      <dgm:spPr/>
    </dgm:pt>
  </dgm:ptLst>
  <dgm:cxnLst>
    <dgm:cxn modelId="{62373426-0189-46BB-842E-FE2663BCF5C4}" srcId="{1389FC63-A828-4D89-BCDF-36354294C593}" destId="{DDEF2CFA-824E-4253-B7F6-260A83D4D0FE}" srcOrd="1" destOrd="0" parTransId="{C42EE826-C4BA-4353-8646-7A8841AA9F3D}" sibTransId="{0F608B57-6796-42C0-A14A-F657A433EE32}"/>
    <dgm:cxn modelId="{995D4339-D414-4CFB-A934-478D5F118DF8}" srcId="{1389FC63-A828-4D89-BCDF-36354294C593}" destId="{D9B91B55-B419-4FDE-AA2E-4BF85A61B509}" srcOrd="5" destOrd="0" parTransId="{424FA1D0-D00E-47CD-93B5-ED164DCA2ADB}" sibTransId="{7C837D82-BE7E-42DC-88BC-D2DD34CA61F2}"/>
    <dgm:cxn modelId="{E53C9D3E-CC72-654A-AC40-9F7203FE03BC}" type="presOf" srcId="{CB8D1C6E-D468-444A-AAED-431DE0141E73}" destId="{F276033F-B381-CD48-AF5C-A65719A4E4A9}" srcOrd="0" destOrd="0" presId="urn:microsoft.com/office/officeart/2008/layout/LinedList"/>
    <dgm:cxn modelId="{A4B25946-8F5E-4EC3-850A-A0D5F3393D41}" srcId="{1389FC63-A828-4D89-BCDF-36354294C593}" destId="{08BC62A6-3B14-4CFB-9B82-1161CD0A9980}" srcOrd="3" destOrd="0" parTransId="{51859DAA-CB87-40F1-B207-76E36CF1AEC2}" sibTransId="{8D907FDB-136C-4BFD-9267-D27C1D198DAC}"/>
    <dgm:cxn modelId="{357D9452-D4F7-4F6C-853B-A87028EC729B}" srcId="{1389FC63-A828-4D89-BCDF-36354294C593}" destId="{4750E62E-D3C8-4AC0-B4EC-FD5CD83B1CAA}" srcOrd="6" destOrd="0" parTransId="{2EEED41F-09AD-49C1-9EA9-B9783363AF66}" sibTransId="{CC01E7AF-F257-4393-9A66-54A9B24D2D3F}"/>
    <dgm:cxn modelId="{0D1A0D56-157B-D241-85BA-63EE6C2F5C32}" type="presOf" srcId="{08BC62A6-3B14-4CFB-9B82-1161CD0A9980}" destId="{1391B69A-531F-4349-9C78-BC3FF89E11D7}" srcOrd="0" destOrd="0" presId="urn:microsoft.com/office/officeart/2008/layout/LinedList"/>
    <dgm:cxn modelId="{E0C66178-AE0F-1C47-9882-DEBD8573CB9A}" type="presOf" srcId="{1389FC63-A828-4D89-BCDF-36354294C593}" destId="{1BCAF1C9-6F4C-9442-9F55-FB22C95FDC24}" srcOrd="0" destOrd="0" presId="urn:microsoft.com/office/officeart/2008/layout/LinedList"/>
    <dgm:cxn modelId="{BA9CAF7B-2EF6-4D49-982F-D3CCA08549DF}" type="presOf" srcId="{DDEF2CFA-824E-4253-B7F6-260A83D4D0FE}" destId="{6BE8787D-FFA0-334B-B8A4-EA5974C86A85}" srcOrd="0" destOrd="0" presId="urn:microsoft.com/office/officeart/2008/layout/LinedList"/>
    <dgm:cxn modelId="{1E963F8F-E406-4548-B54B-AD66E71AB74C}" type="presOf" srcId="{F8CF337B-7ED2-4ECA-8D33-D15BA95DC106}" destId="{D069BEF8-B6FD-8F4D-A956-57247A91D528}" srcOrd="0" destOrd="0" presId="urn:microsoft.com/office/officeart/2008/layout/LinedList"/>
    <dgm:cxn modelId="{FE169D92-0986-4689-B9B5-A8D7B209AE92}" srcId="{1389FC63-A828-4D89-BCDF-36354294C593}" destId="{00CC2CB5-B9B3-489A-BD16-13F8F0522E8C}" srcOrd="4" destOrd="0" parTransId="{530EBAB5-436B-448F-A8C8-2B93FC051ED6}" sibTransId="{B157A606-EC69-4627-B325-E46092F5ED86}"/>
    <dgm:cxn modelId="{1B98BAB0-5A47-8B44-BE4F-046C3C493954}" type="presOf" srcId="{4750E62E-D3C8-4AC0-B4EC-FD5CD83B1CAA}" destId="{8B02349C-8E07-D74B-908F-0A3D5FFA2722}" srcOrd="0" destOrd="0" presId="urn:microsoft.com/office/officeart/2008/layout/LinedList"/>
    <dgm:cxn modelId="{D5AC1DB9-D5FC-4787-9CB7-C2298C7ADD13}" srcId="{1389FC63-A828-4D89-BCDF-36354294C593}" destId="{F8CF337B-7ED2-4ECA-8D33-D15BA95DC106}" srcOrd="0" destOrd="0" parTransId="{E99C15E6-3926-4EAF-B003-CCF1933F7BAD}" sibTransId="{F64F4BDB-2B65-424E-A765-2DB4C3538348}"/>
    <dgm:cxn modelId="{B47A9AC4-06F6-DD4D-847E-0C8B38BF0450}" type="presOf" srcId="{00CC2CB5-B9B3-489A-BD16-13F8F0522E8C}" destId="{D0215620-756A-3D44-9A48-43CA702B0FA3}" srcOrd="0" destOrd="0" presId="urn:microsoft.com/office/officeart/2008/layout/LinedList"/>
    <dgm:cxn modelId="{0A45D6C7-8747-46B3-A92E-38934485D424}" srcId="{1389FC63-A828-4D89-BCDF-36354294C593}" destId="{CB8D1C6E-D468-444A-AAED-431DE0141E73}" srcOrd="2" destOrd="0" parTransId="{5E105D02-5AF3-4F7C-A577-FB143281FD95}" sibTransId="{0B465E2C-F85C-41EB-A760-1CF9AB833506}"/>
    <dgm:cxn modelId="{1F57DEF8-A63F-7A46-B798-126E75258D6A}" type="presOf" srcId="{D9B91B55-B419-4FDE-AA2E-4BF85A61B509}" destId="{FCA94152-4EC8-1D4C-8783-C425804CBD76}" srcOrd="0" destOrd="0" presId="urn:microsoft.com/office/officeart/2008/layout/LinedList"/>
    <dgm:cxn modelId="{6543EED2-7C7F-D042-99AF-00039ADDFF99}" type="presParOf" srcId="{1BCAF1C9-6F4C-9442-9F55-FB22C95FDC24}" destId="{655AC34C-136F-C342-B95A-86B057213CE4}" srcOrd="0" destOrd="0" presId="urn:microsoft.com/office/officeart/2008/layout/LinedList"/>
    <dgm:cxn modelId="{8D74E64D-44B4-674E-B2B8-32C51E26CF4B}" type="presParOf" srcId="{1BCAF1C9-6F4C-9442-9F55-FB22C95FDC24}" destId="{E49CE028-5D54-0648-AEB7-969F269B4953}" srcOrd="1" destOrd="0" presId="urn:microsoft.com/office/officeart/2008/layout/LinedList"/>
    <dgm:cxn modelId="{0F8044EA-2BD6-6A44-B8CE-47DCE8780899}" type="presParOf" srcId="{E49CE028-5D54-0648-AEB7-969F269B4953}" destId="{D069BEF8-B6FD-8F4D-A956-57247A91D528}" srcOrd="0" destOrd="0" presId="urn:microsoft.com/office/officeart/2008/layout/LinedList"/>
    <dgm:cxn modelId="{C4008DBF-CA68-DB4E-81B8-FE78E6E32E46}" type="presParOf" srcId="{E49CE028-5D54-0648-AEB7-969F269B4953}" destId="{1183C6BC-790D-E141-BD2D-9F39A25A1A19}" srcOrd="1" destOrd="0" presId="urn:microsoft.com/office/officeart/2008/layout/LinedList"/>
    <dgm:cxn modelId="{58F837D5-6B5B-EF4B-9D86-ED91CBE94905}" type="presParOf" srcId="{1BCAF1C9-6F4C-9442-9F55-FB22C95FDC24}" destId="{1813EDB3-38C2-284D-86F8-5E211FE3D64D}" srcOrd="2" destOrd="0" presId="urn:microsoft.com/office/officeart/2008/layout/LinedList"/>
    <dgm:cxn modelId="{A1580650-7EBF-B14E-BC31-64CED864A9AF}" type="presParOf" srcId="{1BCAF1C9-6F4C-9442-9F55-FB22C95FDC24}" destId="{C3DE9B88-5734-A644-BFD4-75E92C228EC4}" srcOrd="3" destOrd="0" presId="urn:microsoft.com/office/officeart/2008/layout/LinedList"/>
    <dgm:cxn modelId="{8F20D9C7-0518-E943-A12F-25261BA62DFE}" type="presParOf" srcId="{C3DE9B88-5734-A644-BFD4-75E92C228EC4}" destId="{6BE8787D-FFA0-334B-B8A4-EA5974C86A85}" srcOrd="0" destOrd="0" presId="urn:microsoft.com/office/officeart/2008/layout/LinedList"/>
    <dgm:cxn modelId="{579508AD-8B9E-8B4C-9E99-44F02B0D6332}" type="presParOf" srcId="{C3DE9B88-5734-A644-BFD4-75E92C228EC4}" destId="{FB210C5D-7BB3-6E48-AA6F-A82BC864FB94}" srcOrd="1" destOrd="0" presId="urn:microsoft.com/office/officeart/2008/layout/LinedList"/>
    <dgm:cxn modelId="{FF57DA1A-5C10-6C4E-9018-3D318E173BB6}" type="presParOf" srcId="{1BCAF1C9-6F4C-9442-9F55-FB22C95FDC24}" destId="{29211267-FA30-C947-B664-82C367263893}" srcOrd="4" destOrd="0" presId="urn:microsoft.com/office/officeart/2008/layout/LinedList"/>
    <dgm:cxn modelId="{64785F7E-6D35-7948-A78C-39B1EC137A46}" type="presParOf" srcId="{1BCAF1C9-6F4C-9442-9F55-FB22C95FDC24}" destId="{CAA4E997-EA49-934A-8206-0A31D4E8D962}" srcOrd="5" destOrd="0" presId="urn:microsoft.com/office/officeart/2008/layout/LinedList"/>
    <dgm:cxn modelId="{558C7405-D324-F745-B2EA-F2E7BDF3F257}" type="presParOf" srcId="{CAA4E997-EA49-934A-8206-0A31D4E8D962}" destId="{F276033F-B381-CD48-AF5C-A65719A4E4A9}" srcOrd="0" destOrd="0" presId="urn:microsoft.com/office/officeart/2008/layout/LinedList"/>
    <dgm:cxn modelId="{858CCB69-903A-E349-9E0A-CF42385CE4EF}" type="presParOf" srcId="{CAA4E997-EA49-934A-8206-0A31D4E8D962}" destId="{648420F0-0322-7B42-B766-A673D7634BB0}" srcOrd="1" destOrd="0" presId="urn:microsoft.com/office/officeart/2008/layout/LinedList"/>
    <dgm:cxn modelId="{B0CE5273-7975-8444-9F6E-DF8176DC1FC4}" type="presParOf" srcId="{1BCAF1C9-6F4C-9442-9F55-FB22C95FDC24}" destId="{B941413D-2A59-C04E-A3F7-7A39C9E5038C}" srcOrd="6" destOrd="0" presId="urn:microsoft.com/office/officeart/2008/layout/LinedList"/>
    <dgm:cxn modelId="{77830EC0-78D3-0A4B-9C42-A3A554CC51F1}" type="presParOf" srcId="{1BCAF1C9-6F4C-9442-9F55-FB22C95FDC24}" destId="{4CD52A5B-0F6A-3F4D-80A8-19ACD1D0FF36}" srcOrd="7" destOrd="0" presId="urn:microsoft.com/office/officeart/2008/layout/LinedList"/>
    <dgm:cxn modelId="{0EF590E5-8A38-9D41-8EF3-B8902BD11257}" type="presParOf" srcId="{4CD52A5B-0F6A-3F4D-80A8-19ACD1D0FF36}" destId="{1391B69A-531F-4349-9C78-BC3FF89E11D7}" srcOrd="0" destOrd="0" presId="urn:microsoft.com/office/officeart/2008/layout/LinedList"/>
    <dgm:cxn modelId="{AFCA971B-5D36-4041-BF21-1F90594338CE}" type="presParOf" srcId="{4CD52A5B-0F6A-3F4D-80A8-19ACD1D0FF36}" destId="{7419C051-4753-5946-A769-A8C82DD3AF97}" srcOrd="1" destOrd="0" presId="urn:microsoft.com/office/officeart/2008/layout/LinedList"/>
    <dgm:cxn modelId="{207FCB76-77C5-CE4A-AFB3-793F43A0AF45}" type="presParOf" srcId="{1BCAF1C9-6F4C-9442-9F55-FB22C95FDC24}" destId="{027B7470-5FD0-7A4E-85DF-3252D8F1B561}" srcOrd="8" destOrd="0" presId="urn:microsoft.com/office/officeart/2008/layout/LinedList"/>
    <dgm:cxn modelId="{D2674D81-5351-5A44-B681-49FDAFE00B2F}" type="presParOf" srcId="{1BCAF1C9-6F4C-9442-9F55-FB22C95FDC24}" destId="{F1676A16-BC44-F14F-A30A-1F0B68ABD4FF}" srcOrd="9" destOrd="0" presId="urn:microsoft.com/office/officeart/2008/layout/LinedList"/>
    <dgm:cxn modelId="{34C5B8E1-8311-BC4E-8CDF-E4D32EF8A066}" type="presParOf" srcId="{F1676A16-BC44-F14F-A30A-1F0B68ABD4FF}" destId="{D0215620-756A-3D44-9A48-43CA702B0FA3}" srcOrd="0" destOrd="0" presId="urn:microsoft.com/office/officeart/2008/layout/LinedList"/>
    <dgm:cxn modelId="{81B76402-5888-9A4B-97BC-6487F7D7B552}" type="presParOf" srcId="{F1676A16-BC44-F14F-A30A-1F0B68ABD4FF}" destId="{2C9E641E-24F5-B04F-8271-285DB9568B4F}" srcOrd="1" destOrd="0" presId="urn:microsoft.com/office/officeart/2008/layout/LinedList"/>
    <dgm:cxn modelId="{85F7EC00-F103-AF4B-B4CE-B15AB006D4A9}" type="presParOf" srcId="{1BCAF1C9-6F4C-9442-9F55-FB22C95FDC24}" destId="{57E31F63-BA09-B648-A06E-679E4D6592FD}" srcOrd="10" destOrd="0" presId="urn:microsoft.com/office/officeart/2008/layout/LinedList"/>
    <dgm:cxn modelId="{517F0578-EB68-D448-8080-C38F11F12AE8}" type="presParOf" srcId="{1BCAF1C9-6F4C-9442-9F55-FB22C95FDC24}" destId="{BCD86169-5346-0D4B-87E5-2736DECC850B}" srcOrd="11" destOrd="0" presId="urn:microsoft.com/office/officeart/2008/layout/LinedList"/>
    <dgm:cxn modelId="{49C58444-A05F-0F41-BA71-65EDFC0F7DD1}" type="presParOf" srcId="{BCD86169-5346-0D4B-87E5-2736DECC850B}" destId="{FCA94152-4EC8-1D4C-8783-C425804CBD76}" srcOrd="0" destOrd="0" presId="urn:microsoft.com/office/officeart/2008/layout/LinedList"/>
    <dgm:cxn modelId="{845F2FCA-18B0-2A4B-93EE-534F9B1FC4FD}" type="presParOf" srcId="{BCD86169-5346-0D4B-87E5-2736DECC850B}" destId="{FE9AD5A1-7080-DE4A-A5D5-2F8048830986}" srcOrd="1" destOrd="0" presId="urn:microsoft.com/office/officeart/2008/layout/LinedList"/>
    <dgm:cxn modelId="{F5A7786E-81DB-4346-B7D7-FF6222FD7B5B}" type="presParOf" srcId="{1BCAF1C9-6F4C-9442-9F55-FB22C95FDC24}" destId="{E29FCA94-34AA-0942-B8F8-C20424C9598C}" srcOrd="12" destOrd="0" presId="urn:microsoft.com/office/officeart/2008/layout/LinedList"/>
    <dgm:cxn modelId="{66C3D8EB-F834-FE41-9D53-2ED32136F45F}" type="presParOf" srcId="{1BCAF1C9-6F4C-9442-9F55-FB22C95FDC24}" destId="{0CDCACD6-6434-C64D-A225-D1B3B848C101}" srcOrd="13" destOrd="0" presId="urn:microsoft.com/office/officeart/2008/layout/LinedList"/>
    <dgm:cxn modelId="{E2B57C5A-9AB6-7B4D-8BC7-52EC08F62177}" type="presParOf" srcId="{0CDCACD6-6434-C64D-A225-D1B3B848C101}" destId="{8B02349C-8E07-D74B-908F-0A3D5FFA2722}" srcOrd="0" destOrd="0" presId="urn:microsoft.com/office/officeart/2008/layout/LinedList"/>
    <dgm:cxn modelId="{0CB06C6E-876E-0946-A1CD-47E9AC4D1D78}" type="presParOf" srcId="{0CDCACD6-6434-C64D-A225-D1B3B848C101}" destId="{164E58BB-5C15-3B42-AD95-02E1D8B7A60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B3E849-E0D2-9043-9503-B8E764C87F24}">
      <dsp:nvSpPr>
        <dsp:cNvPr id="0" name=""/>
        <dsp:cNvSpPr/>
      </dsp:nvSpPr>
      <dsp:spPr>
        <a:xfrm>
          <a:off x="1832083" y="1134646"/>
          <a:ext cx="390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799" y="45720"/>
              </a:lnTo>
            </a:path>
          </a:pathLst>
        </a:custGeom>
        <a:noFill/>
        <a:ln w="12700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6948" y="1178259"/>
        <a:ext cx="21069" cy="4213"/>
      </dsp:txXfrm>
    </dsp:sp>
    <dsp:sp modelId="{0E41462D-4817-2E47-AF47-17492DE568C4}">
      <dsp:nvSpPr>
        <dsp:cNvPr id="0" name=""/>
        <dsp:cNvSpPr/>
      </dsp:nvSpPr>
      <dsp:spPr>
        <a:xfrm>
          <a:off x="1710" y="630714"/>
          <a:ext cx="1832172" cy="109930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78" tIns="94238" rIns="89778" bIns="9423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1.2 Objectifs</a:t>
          </a:r>
          <a:endParaRPr lang="en-US" sz="1300" kern="1200"/>
        </a:p>
      </dsp:txBody>
      <dsp:txXfrm>
        <a:off x="1710" y="630714"/>
        <a:ext cx="1832172" cy="1099303"/>
      </dsp:txXfrm>
    </dsp:sp>
    <dsp:sp modelId="{20783AB5-72F5-274E-8D59-BA57F71C845F}">
      <dsp:nvSpPr>
        <dsp:cNvPr id="0" name=""/>
        <dsp:cNvSpPr/>
      </dsp:nvSpPr>
      <dsp:spPr>
        <a:xfrm>
          <a:off x="4085656" y="1134646"/>
          <a:ext cx="390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799" y="45720"/>
              </a:lnTo>
            </a:path>
          </a:pathLst>
        </a:custGeom>
        <a:noFill/>
        <a:ln w="12700" cap="rnd" cmpd="sng" algn="ctr">
          <a:solidFill>
            <a:schemeClr val="accent5">
              <a:hueOff val="499051"/>
              <a:satOff val="-10098"/>
              <a:lumOff val="314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0521" y="1178259"/>
        <a:ext cx="21069" cy="4213"/>
      </dsp:txXfrm>
    </dsp:sp>
    <dsp:sp modelId="{42AFA92A-1929-5D4F-8A91-CB6071976E3F}">
      <dsp:nvSpPr>
        <dsp:cNvPr id="0" name=""/>
        <dsp:cNvSpPr/>
      </dsp:nvSpPr>
      <dsp:spPr>
        <a:xfrm>
          <a:off x="2255283" y="630714"/>
          <a:ext cx="1832172" cy="1099303"/>
        </a:xfrm>
        <a:prstGeom prst="rect">
          <a:avLst/>
        </a:prstGeom>
        <a:solidFill>
          <a:schemeClr val="accent5">
            <a:hueOff val="415876"/>
            <a:satOff val="-8415"/>
            <a:lumOff val="261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78" tIns="94238" rIns="89778" bIns="9423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Créer un jeu du serpent jouable en terminal.</a:t>
          </a:r>
          <a:endParaRPr lang="en-US" sz="1300" kern="1200"/>
        </a:p>
      </dsp:txBody>
      <dsp:txXfrm>
        <a:off x="2255283" y="630714"/>
        <a:ext cx="1832172" cy="1099303"/>
      </dsp:txXfrm>
    </dsp:sp>
    <dsp:sp modelId="{51A898A2-1207-DE41-8163-6ECF5AC28DF3}">
      <dsp:nvSpPr>
        <dsp:cNvPr id="0" name=""/>
        <dsp:cNvSpPr/>
      </dsp:nvSpPr>
      <dsp:spPr>
        <a:xfrm>
          <a:off x="6339228" y="1134646"/>
          <a:ext cx="390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799" y="45720"/>
              </a:lnTo>
            </a:path>
          </a:pathLst>
        </a:custGeom>
        <a:noFill/>
        <a:ln w="12700" cap="rnd" cmpd="sng" algn="ctr">
          <a:solidFill>
            <a:schemeClr val="accent5">
              <a:hueOff val="998103"/>
              <a:satOff val="-20196"/>
              <a:lumOff val="628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524093" y="1178259"/>
        <a:ext cx="21069" cy="4213"/>
      </dsp:txXfrm>
    </dsp:sp>
    <dsp:sp modelId="{5885F0A1-4176-0C4C-A4E6-EB638A4EAD16}">
      <dsp:nvSpPr>
        <dsp:cNvPr id="0" name=""/>
        <dsp:cNvSpPr/>
      </dsp:nvSpPr>
      <dsp:spPr>
        <a:xfrm>
          <a:off x="4508855" y="630714"/>
          <a:ext cx="1832172" cy="1099303"/>
        </a:xfrm>
        <a:prstGeom prst="rect">
          <a:avLst/>
        </a:prstGeom>
        <a:solidFill>
          <a:schemeClr val="accent5">
            <a:hueOff val="831752"/>
            <a:satOff val="-16830"/>
            <a:lumOff val="523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78" tIns="94238" rIns="89778" bIns="9423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Générer trois pommes à la fois ; le serpent s’agrandit après les avoir toutes mangées.</a:t>
          </a:r>
          <a:endParaRPr lang="en-US" sz="1300" kern="1200"/>
        </a:p>
      </dsp:txBody>
      <dsp:txXfrm>
        <a:off x="4508855" y="630714"/>
        <a:ext cx="1832172" cy="1099303"/>
      </dsp:txXfrm>
    </dsp:sp>
    <dsp:sp modelId="{BEE7E203-E338-0E49-AD66-2744FE4C7931}">
      <dsp:nvSpPr>
        <dsp:cNvPr id="0" name=""/>
        <dsp:cNvSpPr/>
      </dsp:nvSpPr>
      <dsp:spPr>
        <a:xfrm>
          <a:off x="917796" y="1728218"/>
          <a:ext cx="6760718" cy="390799"/>
        </a:xfrm>
        <a:custGeom>
          <a:avLst/>
          <a:gdLst/>
          <a:ahLst/>
          <a:cxnLst/>
          <a:rect l="0" t="0" r="0" b="0"/>
          <a:pathLst>
            <a:path>
              <a:moveTo>
                <a:pt x="6760718" y="0"/>
              </a:moveTo>
              <a:lnTo>
                <a:pt x="6760718" y="212499"/>
              </a:lnTo>
              <a:lnTo>
                <a:pt x="0" y="212499"/>
              </a:lnTo>
              <a:lnTo>
                <a:pt x="0" y="390799"/>
              </a:lnTo>
            </a:path>
          </a:pathLst>
        </a:custGeom>
        <a:noFill/>
        <a:ln w="12700" cap="rnd" cmpd="sng" algn="ctr">
          <a:solidFill>
            <a:schemeClr val="accent5">
              <a:hueOff val="1497154"/>
              <a:satOff val="-30293"/>
              <a:lumOff val="941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128810" y="1921511"/>
        <a:ext cx="338691" cy="4213"/>
      </dsp:txXfrm>
    </dsp:sp>
    <dsp:sp modelId="{EEE71585-B31A-624B-B409-1F73E2232B14}">
      <dsp:nvSpPr>
        <dsp:cNvPr id="0" name=""/>
        <dsp:cNvSpPr/>
      </dsp:nvSpPr>
      <dsp:spPr>
        <a:xfrm>
          <a:off x="6762428" y="630714"/>
          <a:ext cx="1832172" cy="1099303"/>
        </a:xfrm>
        <a:prstGeom prst="rect">
          <a:avLst/>
        </a:prstGeom>
        <a:solidFill>
          <a:schemeClr val="accent5">
            <a:hueOff val="1247628"/>
            <a:satOff val="-25244"/>
            <a:lumOff val="784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78" tIns="94238" rIns="89778" bIns="9423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Terminer la partie si le serpent touche un mur ou se mord la queue.</a:t>
          </a:r>
          <a:endParaRPr lang="en-US" sz="1300" kern="1200"/>
        </a:p>
      </dsp:txBody>
      <dsp:txXfrm>
        <a:off x="6762428" y="630714"/>
        <a:ext cx="1832172" cy="1099303"/>
      </dsp:txXfrm>
    </dsp:sp>
    <dsp:sp modelId="{7711A813-DA1B-6241-A45C-0D0AF8438CC8}">
      <dsp:nvSpPr>
        <dsp:cNvPr id="0" name=""/>
        <dsp:cNvSpPr/>
      </dsp:nvSpPr>
      <dsp:spPr>
        <a:xfrm>
          <a:off x="1832083" y="2655350"/>
          <a:ext cx="390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799" y="45720"/>
              </a:lnTo>
            </a:path>
          </a:pathLst>
        </a:custGeom>
        <a:noFill/>
        <a:ln w="12700" cap="rnd" cmpd="sng" algn="ctr">
          <a:solidFill>
            <a:schemeClr val="accent5">
              <a:hueOff val="1996206"/>
              <a:satOff val="-40391"/>
              <a:lumOff val="1255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016948" y="2698963"/>
        <a:ext cx="21069" cy="4213"/>
      </dsp:txXfrm>
    </dsp:sp>
    <dsp:sp modelId="{7CF122C8-B25F-7C49-9574-BA923BB3B8B8}">
      <dsp:nvSpPr>
        <dsp:cNvPr id="0" name=""/>
        <dsp:cNvSpPr/>
      </dsp:nvSpPr>
      <dsp:spPr>
        <a:xfrm>
          <a:off x="1710" y="2151418"/>
          <a:ext cx="1832172" cy="1099303"/>
        </a:xfrm>
        <a:prstGeom prst="rect">
          <a:avLst/>
        </a:prstGeom>
        <a:solidFill>
          <a:schemeClr val="accent5">
            <a:hueOff val="1663505"/>
            <a:satOff val="-33659"/>
            <a:lumOff val="1046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78" tIns="94238" rIns="89778" bIns="9423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Intégrer des modes de jeu avec l’ordinateur à deux vitesses.</a:t>
          </a:r>
          <a:endParaRPr lang="en-US" sz="1300" kern="1200"/>
        </a:p>
      </dsp:txBody>
      <dsp:txXfrm>
        <a:off x="1710" y="2151418"/>
        <a:ext cx="1832172" cy="1099303"/>
      </dsp:txXfrm>
    </dsp:sp>
    <dsp:sp modelId="{B0C2697A-26AC-3E45-AAA8-1D5888233013}">
      <dsp:nvSpPr>
        <dsp:cNvPr id="0" name=""/>
        <dsp:cNvSpPr/>
      </dsp:nvSpPr>
      <dsp:spPr>
        <a:xfrm>
          <a:off x="4085656" y="2655350"/>
          <a:ext cx="39079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90799" y="45720"/>
              </a:lnTo>
            </a:path>
          </a:pathLst>
        </a:custGeom>
        <a:noFill/>
        <a:ln w="12700" cap="rnd" cmpd="sng" algn="ctr">
          <a:solidFill>
            <a:schemeClr val="accent5">
              <a:hueOff val="2495257"/>
              <a:satOff val="-50489"/>
              <a:lumOff val="156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70521" y="2698963"/>
        <a:ext cx="21069" cy="4213"/>
      </dsp:txXfrm>
    </dsp:sp>
    <dsp:sp modelId="{56A4384E-28D0-6E48-AB2D-D7A7B60C09D2}">
      <dsp:nvSpPr>
        <dsp:cNvPr id="0" name=""/>
        <dsp:cNvSpPr/>
      </dsp:nvSpPr>
      <dsp:spPr>
        <a:xfrm>
          <a:off x="2255283" y="2151418"/>
          <a:ext cx="1832172" cy="1099303"/>
        </a:xfrm>
        <a:prstGeom prst="rect">
          <a:avLst/>
        </a:prstGeom>
        <a:solidFill>
          <a:schemeClr val="accent5">
            <a:hueOff val="2079381"/>
            <a:satOff val="-42074"/>
            <a:lumOff val="130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78" tIns="94238" rIns="89778" bIns="9423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Permettre la sauvegarde et la reprise de partie.</a:t>
          </a:r>
          <a:endParaRPr lang="en-US" sz="1300" kern="1200"/>
        </a:p>
      </dsp:txBody>
      <dsp:txXfrm>
        <a:off x="2255283" y="2151418"/>
        <a:ext cx="1832172" cy="1099303"/>
      </dsp:txXfrm>
    </dsp:sp>
    <dsp:sp modelId="{D4B6B210-FD6E-2645-A8F2-62C4FCA7FEBA}">
      <dsp:nvSpPr>
        <dsp:cNvPr id="0" name=""/>
        <dsp:cNvSpPr/>
      </dsp:nvSpPr>
      <dsp:spPr>
        <a:xfrm>
          <a:off x="4508855" y="2151418"/>
          <a:ext cx="1832172" cy="1099303"/>
        </a:xfrm>
        <a:prstGeom prst="rect">
          <a:avLst/>
        </a:prstGeom>
        <a:solidFill>
          <a:schemeClr val="accent5">
            <a:hueOff val="2495257"/>
            <a:satOff val="-50489"/>
            <a:lumOff val="1569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9778" tIns="94238" rIns="89778" bIns="94238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kern="1200"/>
            <a:t>Respecter une architecture modulaire.</a:t>
          </a:r>
          <a:endParaRPr lang="en-US" sz="1300" kern="1200"/>
        </a:p>
      </dsp:txBody>
      <dsp:txXfrm>
        <a:off x="4508855" y="2151418"/>
        <a:ext cx="1832172" cy="10993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5AC34C-136F-C342-B95A-86B057213CE4}">
      <dsp:nvSpPr>
        <dsp:cNvPr id="0" name=""/>
        <dsp:cNvSpPr/>
      </dsp:nvSpPr>
      <dsp:spPr>
        <a:xfrm>
          <a:off x="0" y="607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69BEF8-B6FD-8F4D-A956-57247A91D528}">
      <dsp:nvSpPr>
        <dsp:cNvPr id="0" name=""/>
        <dsp:cNvSpPr/>
      </dsp:nvSpPr>
      <dsp:spPr>
        <a:xfrm>
          <a:off x="0" y="607"/>
          <a:ext cx="6628804" cy="711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1.3 Spécifications fonctionnelles</a:t>
          </a:r>
          <a:endParaRPr lang="en-US" sz="2300" kern="1200"/>
        </a:p>
      </dsp:txBody>
      <dsp:txXfrm>
        <a:off x="0" y="607"/>
        <a:ext cx="6628804" cy="711195"/>
      </dsp:txXfrm>
    </dsp:sp>
    <dsp:sp modelId="{1813EDB3-38C2-284D-86F8-5E211FE3D64D}">
      <dsp:nvSpPr>
        <dsp:cNvPr id="0" name=""/>
        <dsp:cNvSpPr/>
      </dsp:nvSpPr>
      <dsp:spPr>
        <a:xfrm>
          <a:off x="0" y="711802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494048"/>
                <a:satOff val="2367"/>
                <a:lumOff val="2190"/>
                <a:alphaOff val="0"/>
                <a:tint val="96000"/>
                <a:lumMod val="100000"/>
              </a:schemeClr>
            </a:gs>
            <a:gs pos="78000">
              <a:schemeClr val="accent2">
                <a:hueOff val="-494048"/>
                <a:satOff val="2367"/>
                <a:lumOff val="219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494048"/>
              <a:satOff val="2367"/>
              <a:lumOff val="219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BE8787D-FFA0-334B-B8A4-EA5974C86A85}">
      <dsp:nvSpPr>
        <dsp:cNvPr id="0" name=""/>
        <dsp:cNvSpPr/>
      </dsp:nvSpPr>
      <dsp:spPr>
        <a:xfrm>
          <a:off x="0" y="711802"/>
          <a:ext cx="6628804" cy="711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Interface console interactive.</a:t>
          </a:r>
          <a:endParaRPr lang="en-US" sz="2300" kern="1200"/>
        </a:p>
      </dsp:txBody>
      <dsp:txXfrm>
        <a:off x="0" y="711802"/>
        <a:ext cx="6628804" cy="711195"/>
      </dsp:txXfrm>
    </dsp:sp>
    <dsp:sp modelId="{29211267-FA30-C947-B664-82C367263893}">
      <dsp:nvSpPr>
        <dsp:cNvPr id="0" name=""/>
        <dsp:cNvSpPr/>
      </dsp:nvSpPr>
      <dsp:spPr>
        <a:xfrm>
          <a:off x="0" y="1422997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988095"/>
                <a:satOff val="4733"/>
                <a:lumOff val="4379"/>
                <a:alphaOff val="0"/>
                <a:tint val="96000"/>
                <a:lumMod val="100000"/>
              </a:schemeClr>
            </a:gs>
            <a:gs pos="78000">
              <a:schemeClr val="accent2">
                <a:hueOff val="-988095"/>
                <a:satOff val="4733"/>
                <a:lumOff val="437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988095"/>
              <a:satOff val="4733"/>
              <a:lumOff val="437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276033F-B381-CD48-AF5C-A65719A4E4A9}">
      <dsp:nvSpPr>
        <dsp:cNvPr id="0" name=""/>
        <dsp:cNvSpPr/>
      </dsp:nvSpPr>
      <dsp:spPr>
        <a:xfrm>
          <a:off x="0" y="1422997"/>
          <a:ext cx="6628804" cy="711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Contrôle manuel au clavier (WASD).</a:t>
          </a:r>
          <a:endParaRPr lang="en-US" sz="2300" kern="1200"/>
        </a:p>
      </dsp:txBody>
      <dsp:txXfrm>
        <a:off x="0" y="1422997"/>
        <a:ext cx="6628804" cy="711195"/>
      </dsp:txXfrm>
    </dsp:sp>
    <dsp:sp modelId="{B941413D-2A59-C04E-A3F7-7A39C9E5038C}">
      <dsp:nvSpPr>
        <dsp:cNvPr id="0" name=""/>
        <dsp:cNvSpPr/>
      </dsp:nvSpPr>
      <dsp:spPr>
        <a:xfrm>
          <a:off x="0" y="2134192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1482143"/>
                <a:satOff val="7100"/>
                <a:lumOff val="6569"/>
                <a:alphaOff val="0"/>
                <a:tint val="96000"/>
                <a:lumMod val="100000"/>
              </a:schemeClr>
            </a:gs>
            <a:gs pos="78000">
              <a:schemeClr val="accent2">
                <a:hueOff val="-1482143"/>
                <a:satOff val="7100"/>
                <a:lumOff val="6569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482143"/>
              <a:satOff val="7100"/>
              <a:lumOff val="656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391B69A-531F-4349-9C78-BC3FF89E11D7}">
      <dsp:nvSpPr>
        <dsp:cNvPr id="0" name=""/>
        <dsp:cNvSpPr/>
      </dsp:nvSpPr>
      <dsp:spPr>
        <a:xfrm>
          <a:off x="0" y="2134192"/>
          <a:ext cx="6628804" cy="711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Affichage des murs, du serpent, et des pommes.</a:t>
          </a:r>
          <a:endParaRPr lang="en-US" sz="2300" kern="1200"/>
        </a:p>
      </dsp:txBody>
      <dsp:txXfrm>
        <a:off x="0" y="2134192"/>
        <a:ext cx="6628804" cy="711195"/>
      </dsp:txXfrm>
    </dsp:sp>
    <dsp:sp modelId="{027B7470-5FD0-7A4E-85DF-3252D8F1B561}">
      <dsp:nvSpPr>
        <dsp:cNvPr id="0" name=""/>
        <dsp:cNvSpPr/>
      </dsp:nvSpPr>
      <dsp:spPr>
        <a:xfrm>
          <a:off x="0" y="2845388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1976191"/>
                <a:satOff val="9467"/>
                <a:lumOff val="8758"/>
                <a:alphaOff val="0"/>
                <a:tint val="96000"/>
                <a:lumMod val="100000"/>
              </a:schemeClr>
            </a:gs>
            <a:gs pos="78000">
              <a:schemeClr val="accent2">
                <a:hueOff val="-1976191"/>
                <a:satOff val="9467"/>
                <a:lumOff val="875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1976191"/>
              <a:satOff val="9467"/>
              <a:lumOff val="875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0215620-756A-3D44-9A48-43CA702B0FA3}">
      <dsp:nvSpPr>
        <dsp:cNvPr id="0" name=""/>
        <dsp:cNvSpPr/>
      </dsp:nvSpPr>
      <dsp:spPr>
        <a:xfrm>
          <a:off x="0" y="2845388"/>
          <a:ext cx="6628804" cy="711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Score et état du jeu affichés.</a:t>
          </a:r>
          <a:endParaRPr lang="en-US" sz="2300" kern="1200"/>
        </a:p>
      </dsp:txBody>
      <dsp:txXfrm>
        <a:off x="0" y="2845388"/>
        <a:ext cx="6628804" cy="711195"/>
      </dsp:txXfrm>
    </dsp:sp>
    <dsp:sp modelId="{57E31F63-BA09-B648-A06E-679E4D6592FD}">
      <dsp:nvSpPr>
        <dsp:cNvPr id="0" name=""/>
        <dsp:cNvSpPr/>
      </dsp:nvSpPr>
      <dsp:spPr>
        <a:xfrm>
          <a:off x="0" y="3556583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2470238"/>
                <a:satOff val="11833"/>
                <a:lumOff val="10948"/>
                <a:alphaOff val="0"/>
                <a:tint val="96000"/>
                <a:lumMod val="100000"/>
              </a:schemeClr>
            </a:gs>
            <a:gs pos="78000">
              <a:schemeClr val="accent2">
                <a:hueOff val="-2470238"/>
                <a:satOff val="11833"/>
                <a:lumOff val="10948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470238"/>
              <a:satOff val="11833"/>
              <a:lumOff val="1094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A94152-4EC8-1D4C-8783-C425804CBD76}">
      <dsp:nvSpPr>
        <dsp:cNvPr id="0" name=""/>
        <dsp:cNvSpPr/>
      </dsp:nvSpPr>
      <dsp:spPr>
        <a:xfrm>
          <a:off x="0" y="3556583"/>
          <a:ext cx="6628804" cy="711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Système de sauvegarde/restauration via fichiers.</a:t>
          </a:r>
          <a:endParaRPr lang="en-US" sz="2300" kern="1200"/>
        </a:p>
      </dsp:txBody>
      <dsp:txXfrm>
        <a:off x="0" y="3556583"/>
        <a:ext cx="6628804" cy="711195"/>
      </dsp:txXfrm>
    </dsp:sp>
    <dsp:sp modelId="{E29FCA94-34AA-0942-B8F8-C20424C9598C}">
      <dsp:nvSpPr>
        <dsp:cNvPr id="0" name=""/>
        <dsp:cNvSpPr/>
      </dsp:nvSpPr>
      <dsp:spPr>
        <a:xfrm>
          <a:off x="0" y="4267778"/>
          <a:ext cx="6628804" cy="0"/>
        </a:xfrm>
        <a:prstGeom prst="line">
          <a:avLst/>
        </a:prstGeom>
        <a:gradFill rotWithShape="0">
          <a:gsLst>
            <a:gs pos="0">
              <a:schemeClr val="accent2">
                <a:hueOff val="-2964286"/>
                <a:satOff val="14200"/>
                <a:lumOff val="13137"/>
                <a:alphaOff val="0"/>
                <a:tint val="96000"/>
                <a:lumMod val="100000"/>
              </a:schemeClr>
            </a:gs>
            <a:gs pos="78000">
              <a:schemeClr val="accent2">
                <a:hueOff val="-2964286"/>
                <a:satOff val="14200"/>
                <a:lumOff val="13137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-2964286"/>
              <a:satOff val="14200"/>
              <a:lumOff val="1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B02349C-8E07-D74B-908F-0A3D5FFA2722}">
      <dsp:nvSpPr>
        <dsp:cNvPr id="0" name=""/>
        <dsp:cNvSpPr/>
      </dsp:nvSpPr>
      <dsp:spPr>
        <a:xfrm>
          <a:off x="0" y="4267778"/>
          <a:ext cx="6628804" cy="711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300" kern="1200"/>
            <a:t>Mode automatique avec IA basique.</a:t>
          </a:r>
          <a:endParaRPr lang="en-US" sz="2300" kern="1200"/>
        </a:p>
      </dsp:txBody>
      <dsp:txXfrm>
        <a:off x="0" y="4267778"/>
        <a:ext cx="6628804" cy="7111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10AC2A-6C9F-B541-B613-D4BB4C626B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74337" y="1265314"/>
            <a:ext cx="4299666" cy="3249131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fr-FR" dirty="0"/>
              <a:t>Program </a:t>
            </a:r>
            <a:r>
              <a:rPr lang="fr-FR" dirty="0" err="1"/>
              <a:t>Développemt</a:t>
            </a:r>
            <a:r>
              <a:rPr lang="fr-FR" dirty="0"/>
              <a:t> : Dev Jeu en C</a:t>
            </a:r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D8D8949-FE58-2FCE-5F78-EEC063B1D7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4336" y="4514446"/>
            <a:ext cx="4299666" cy="871042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Projet Développement Application Logiciel</a:t>
            </a:r>
            <a:endParaRPr lang="fr-FR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5A7802B6-FF37-40CF-A7E2-6F2A0D9A9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E883984B-98DC-934B-6756-871DC2049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8604" y="1550139"/>
            <a:ext cx="3765692" cy="3765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24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D57937-6B1D-5642-689B-80A558FE5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746" y="609600"/>
            <a:ext cx="3729076" cy="1320800"/>
          </a:xfrm>
        </p:spPr>
        <p:txBody>
          <a:bodyPr anchor="ctr">
            <a:normAutofit/>
          </a:bodyPr>
          <a:lstStyle/>
          <a:p>
            <a:r>
              <a:rPr lang="fr-FR" dirty="0"/>
              <a:t>IV. Partie Bilan De Compétence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F6B07C-61A5-3BF6-3ACC-BD506DDD5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67" y="2160589"/>
            <a:ext cx="3720916" cy="3560733"/>
          </a:xfrm>
        </p:spPr>
        <p:txBody>
          <a:bodyPr>
            <a:normAutofit/>
          </a:bodyPr>
          <a:lstStyle/>
          <a:p>
            <a:r>
              <a:rPr lang="fr-FR" dirty="0"/>
              <a:t>4.1 Compétences Acquises</a:t>
            </a:r>
          </a:p>
          <a:p>
            <a:endParaRPr lang="fr-FR" dirty="0"/>
          </a:p>
        </p:txBody>
      </p:sp>
      <p:pic>
        <p:nvPicPr>
          <p:cNvPr id="5" name="Image 4" descr="Une image contenant texte, capture d’écran, Police, logiciel&#10;&#10;Description générée automatiquement">
            <a:extLst>
              <a:ext uri="{FF2B5EF4-FFF2-40B4-BE49-F238E27FC236}">
                <a16:creationId xmlns:a16="http://schemas.microsoft.com/office/drawing/2014/main" id="{FDE67D9C-0F49-D771-7FFE-E73F2C66D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484" y="2692401"/>
            <a:ext cx="6214628" cy="379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2162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52ED567-06B3-4107-9773-BBB6BD78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8C629B-0BA8-20F9-D1F5-2809BD848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53067"/>
            <a:ext cx="6155266" cy="4351866"/>
          </a:xfrm>
        </p:spPr>
        <p:txBody>
          <a:bodyPr anchor="ctr">
            <a:normAutofit/>
          </a:bodyPr>
          <a:lstStyle/>
          <a:p>
            <a:r>
              <a:rPr lang="fr-FR" dirty="0"/>
              <a:t>Le projet “</a:t>
            </a:r>
            <a:r>
              <a:rPr lang="fr-FR" dirty="0" err="1"/>
              <a:t>Snike</a:t>
            </a:r>
            <a:r>
              <a:rPr lang="fr-FR" dirty="0"/>
              <a:t>” m’a permis de combiner la rigueur de la programmation système en C avec les bases du développement de jeux. Il représente un excellent exercice pour maîtriser les I/O bas niveau, les structures de données, la gestion de projet, et l’organisation modulaire d’un code source.</a:t>
            </a:r>
          </a:p>
          <a:p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551D8B-3775-4477-88B7-7B7C350D3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0"/>
            <a:ext cx="4657344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901C3D-CFAE-460D-BD0E-7D22164D7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590212" y="0"/>
            <a:ext cx="1059921" cy="6858000"/>
          </a:xfrm>
          <a:prstGeom prst="line">
            <a:avLst/>
          </a:prstGeom>
          <a:ln w="9525">
            <a:solidFill>
              <a:srgbClr val="BFBFBF">
                <a:alpha val="70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7C0EA9-1437-4437-9D20-2BBDA1AA9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721600" y="3721395"/>
            <a:ext cx="4345560" cy="3136604"/>
          </a:xfrm>
          <a:prstGeom prst="line">
            <a:avLst/>
          </a:prstGeom>
          <a:ln w="9525">
            <a:solidFill>
              <a:srgbClr val="BFBFBF">
                <a:alpha val="69804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BB934D2B-85E2-4375-94EE-B66C16BF79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8" name="Rectangle 25">
            <a:extLst>
              <a:ext uri="{FF2B5EF4-FFF2-40B4-BE49-F238E27FC236}">
                <a16:creationId xmlns:a16="http://schemas.microsoft.com/office/drawing/2014/main" id="{9B445E02-D785-4565-B842-9567BBC09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2C153736-D102-4F57-9DE7-615AFC02B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Rectangle 27">
            <a:extLst>
              <a:ext uri="{FF2B5EF4-FFF2-40B4-BE49-F238E27FC236}">
                <a16:creationId xmlns:a16="http://schemas.microsoft.com/office/drawing/2014/main" id="{BA407A52-66F4-4CDE-A726-FF79F3EC3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Rectangle 28">
            <a:extLst>
              <a:ext uri="{FF2B5EF4-FFF2-40B4-BE49-F238E27FC236}">
                <a16:creationId xmlns:a16="http://schemas.microsoft.com/office/drawing/2014/main" id="{D28FFB34-4FC3-46F5-B900-D3B774FD0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6" name="Rectangle 29">
            <a:extLst>
              <a:ext uri="{FF2B5EF4-FFF2-40B4-BE49-F238E27FC236}">
                <a16:creationId xmlns:a16="http://schemas.microsoft.com/office/drawing/2014/main" id="{205F7B13-ACB5-46BE-8070-0431266B1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D52A0D23-45DD-4DF4-ADE6-A81F409BB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F09A25-2974-6534-E8B5-1E1F29898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9658" y="1253067"/>
            <a:ext cx="3371742" cy="4351866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chemeClr val="bg1"/>
                </a:solidFill>
              </a:rPr>
              <a:t>V. Conclusion</a:t>
            </a:r>
          </a:p>
        </p:txBody>
      </p:sp>
    </p:spTree>
    <p:extLst>
      <p:ext uri="{BB962C8B-B14F-4D97-AF65-F5344CB8AC3E}">
        <p14:creationId xmlns:p14="http://schemas.microsoft.com/office/powerpoint/2010/main" val="1759866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0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DF97D25-87E5-5CFE-3AAA-59D87BD32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I. Partie Conceptuelle</a:t>
            </a:r>
          </a:p>
        </p:txBody>
      </p:sp>
      <p:pic>
        <p:nvPicPr>
          <p:cNvPr id="7" name="Graphic 6" descr="Playing Cards">
            <a:extLst>
              <a:ext uri="{FF2B5EF4-FFF2-40B4-BE49-F238E27FC236}">
                <a16:creationId xmlns:a16="http://schemas.microsoft.com/office/drawing/2014/main" id="{CB586D9E-C5A0-660A-4996-F327893F4B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3AA0B5-C8AC-8C76-BB7C-5C3414142E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1.1 Contexte</a:t>
            </a:r>
          </a:p>
          <a:p>
            <a:r>
              <a:rPr lang="fr-FR">
                <a:solidFill>
                  <a:srgbClr val="FFFFFF"/>
                </a:solidFill>
              </a:rPr>
              <a:t>Le projet “Snike” est une version modernisée du jeu classique “Snake”, développé en C, destinée à être jouée en console sur les systèmes Unix (macOS/Linux). Il s’inscrit dans une démarche d’apprentissage avancée du langage C, incluant la gestion du terminal, des structures de données, et de la logique temps réel.</a:t>
            </a:r>
          </a:p>
          <a:p>
            <a:endParaRPr lang="fr-FR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20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FFDDE-80BD-2789-97B8-3625167EC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/>
              <a:t>I. Partie Conceptuelle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256C3E8-57F7-1277-F88A-3BA9B8115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6673060"/>
              </p:ext>
            </p:extLst>
          </p:nvPr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48608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0CA821-BE4E-8C1B-D1F5-FF53D22B7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fr-FR" sz="4400"/>
              <a:t>I. Partie Conceptuelle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D6AB244-28E1-B732-3A59-59E4F9333E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6603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70442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E58F12-C97D-E4E3-BABD-A4084E098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II. Partie Gestion De Projet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A8F3827-33CB-F7E9-0844-2F1E2F2CCB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/>
              <a:t>2.1 Outils Utilisé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/>
              <a:t>Trello</a:t>
            </a:r>
            <a:r>
              <a:rPr lang="fr-FR"/>
              <a:t> : pour le suivi des tâches.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/>
              <a:t>GanttProject</a:t>
            </a:r>
            <a:r>
              <a:rPr lang="fr-FR"/>
              <a:t> : pour la planification temporelle.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/>
              <a:t>Pencil ou draw.io</a:t>
            </a:r>
            <a:r>
              <a:rPr lang="fr-FR"/>
              <a:t> : pour le diagramme de PERT.</a:t>
            </a:r>
          </a:p>
          <a:p>
            <a:r>
              <a:rPr lang="fr-FR"/>
              <a:t>2.2 Organisations des tâches ( Trello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/>
              <a:t>To Do</a:t>
            </a:r>
            <a:r>
              <a:rPr lang="fr-FR"/>
              <a:t> : Initialisation projet, conception du snake, moteur du jeu.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/>
              <a:t>Doing</a:t>
            </a:r>
            <a:r>
              <a:rPr lang="fr-FR"/>
              <a:t> : Développement interface console, gestion des entrées clavier.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b="1"/>
              <a:t>Done</a:t>
            </a:r>
            <a:r>
              <a:rPr lang="fr-FR"/>
              <a:t> : Génération des pommes, collision, sauvegarde, mode auto.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68487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7C6842-D829-7A80-BEB5-D57B9548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Partie Gestion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A462F2C-4C8E-A100-02E1-7CAE2B92D6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2.3 Diagramme de Gantt </a:t>
            </a:r>
          </a:p>
          <a:p>
            <a:endParaRPr lang="fr-FR" dirty="0"/>
          </a:p>
        </p:txBody>
      </p:sp>
      <p:pic>
        <p:nvPicPr>
          <p:cNvPr id="7" name="Image 6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9675F112-1C48-909D-F167-D6B523F114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1491" y="2781300"/>
            <a:ext cx="6701631" cy="366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322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F3BE13-D5A2-8FB5-46E5-6BC3BD408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II. Partie Gestion De Projet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3F78BA-27AA-1422-BC3C-0F1645B0F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2.4 Diagramme PERT </a:t>
            </a:r>
          </a:p>
          <a:p>
            <a:endParaRPr lang="fr-FR" dirty="0"/>
          </a:p>
        </p:txBody>
      </p:sp>
      <p:pic>
        <p:nvPicPr>
          <p:cNvPr id="5" name="Image 4" descr="Une image contenant texte, Police, capture d’écran, nombre&#10;&#10;Description générée automatiquement">
            <a:extLst>
              <a:ext uri="{FF2B5EF4-FFF2-40B4-BE49-F238E27FC236}">
                <a16:creationId xmlns:a16="http://schemas.microsoft.com/office/drawing/2014/main" id="{BA0DCD29-998E-E314-2BC5-8B9E96A9A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419" y="3013537"/>
            <a:ext cx="7042497" cy="302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63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F84D89E7-37C7-74D5-D6D9-1EC8DE8AC0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/>
              <a:t>III. Partie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31F8B15-A8C0-34CB-ECDE-392E159454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dirty="0"/>
              <a:t>3.1 Environnement</a:t>
            </a:r>
            <a:endParaRPr lang="fr-FR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Langage</a:t>
            </a:r>
            <a:r>
              <a:rPr lang="fr-FR" dirty="0"/>
              <a:t> : C</a:t>
            </a:r>
            <a:endParaRPr lang="fr-FR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Bibliothèques</a:t>
            </a:r>
            <a:r>
              <a:rPr lang="fr-FR" dirty="0"/>
              <a:t> : </a:t>
            </a:r>
            <a:r>
              <a:rPr lang="fr-FR" dirty="0" err="1"/>
              <a:t>termios.h</a:t>
            </a:r>
            <a:r>
              <a:rPr lang="fr-FR" dirty="0"/>
              <a:t>, </a:t>
            </a:r>
            <a:r>
              <a:rPr lang="fr-FR" dirty="0" err="1"/>
              <a:t>unistd.h</a:t>
            </a:r>
            <a:r>
              <a:rPr lang="fr-FR" dirty="0"/>
              <a:t>, </a:t>
            </a:r>
            <a:r>
              <a:rPr lang="fr-FR" dirty="0" err="1"/>
              <a:t>stdlib.h</a:t>
            </a:r>
            <a:r>
              <a:rPr lang="fr-FR" dirty="0"/>
              <a:t>, </a:t>
            </a:r>
            <a:r>
              <a:rPr lang="fr-FR" dirty="0" err="1"/>
              <a:t>stdio.h</a:t>
            </a:r>
            <a:endParaRPr lang="fr-FR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Compilation</a:t>
            </a:r>
            <a:r>
              <a:rPr lang="fr-FR" dirty="0"/>
              <a:t> : GCC sous </a:t>
            </a:r>
            <a:r>
              <a:rPr lang="fr-FR" dirty="0" err="1"/>
              <a:t>macOS</a:t>
            </a:r>
            <a:endParaRPr lang="fr-FR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b="1" dirty="0"/>
              <a:t>Version multiplateforme</a:t>
            </a:r>
            <a:r>
              <a:rPr lang="fr-FR" dirty="0"/>
              <a:t> : Pas de dépendances Windows (</a:t>
            </a:r>
            <a:r>
              <a:rPr lang="fr-FR" dirty="0" err="1"/>
              <a:t>conio.h</a:t>
            </a:r>
            <a:r>
              <a:rPr lang="fr-FR" dirty="0"/>
              <a:t> remplacé)</a:t>
            </a:r>
            <a:endParaRPr lang="fr-FR"/>
          </a:p>
          <a:p>
            <a:pPr>
              <a:lnSpc>
                <a:spcPct val="90000"/>
              </a:lnSpc>
            </a:pPr>
            <a:r>
              <a:rPr lang="fr-FR" dirty="0"/>
              <a:t>3.2 Architecture du projet</a:t>
            </a:r>
            <a:endParaRPr lang="fr-FR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main.c</a:t>
            </a:r>
            <a:r>
              <a:rPr lang="fr-FR" dirty="0"/>
              <a:t> : boucle principale du jeu.</a:t>
            </a:r>
            <a:endParaRPr lang="fr-FR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snike.h</a:t>
            </a:r>
            <a:r>
              <a:rPr lang="fr-FR" dirty="0"/>
              <a:t> : définitions des structures et prototypes.</a:t>
            </a:r>
            <a:endParaRPr lang="fr-FR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snike.c</a:t>
            </a:r>
            <a:r>
              <a:rPr lang="fr-FR" dirty="0"/>
              <a:t> : moteur du jeu (logique, entrée, affichage).</a:t>
            </a:r>
            <a:endParaRPr lang="fr-FR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dirty="0" err="1"/>
              <a:t>save.c</a:t>
            </a:r>
            <a:r>
              <a:rPr lang="fr-FR" dirty="0"/>
              <a:t> (à ajouter) : fonctions de sauvegarde/restauration.</a:t>
            </a:r>
            <a:endParaRPr lang="fr-FR"/>
          </a:p>
          <a:p>
            <a:pPr>
              <a:lnSpc>
                <a:spcPct val="90000"/>
              </a:lnSpc>
            </a:pP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9464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fr-FR"/>
            </a:p>
          </p:txBody>
        </p:sp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B15218B1-13D9-0E5D-BE83-0635A6775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>
            <a:normAutofit/>
          </a:bodyPr>
          <a:lstStyle/>
          <a:p>
            <a:r>
              <a:rPr lang="fr-FR" dirty="0"/>
              <a:t>III. Partie Développement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2C3FAF-A8C0-E402-896E-8807394A3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fr-FR" sz="1500"/>
              <a:t>3.3 Fonctionnalités Clés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500"/>
              <a:t>Déplacement du serpent en temps réel.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500"/>
              <a:t>Affichage des murs, du serpent, et des pommes avec ASCII.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500"/>
              <a:t>Gestion des entrées clavier non bloquante avec </a:t>
            </a:r>
            <a:r>
              <a:rPr lang="fr-FR" sz="1500" err="1"/>
              <a:t>termios</a:t>
            </a:r>
            <a:r>
              <a:rPr lang="fr-FR" sz="1500"/>
              <a:t>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500"/>
              <a:t>Croissance du serpent après avoir mangé 3 pommes.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500"/>
              <a:t>Mode IA automatique à deux vitesses (à développer plus finement).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500"/>
              <a:t>Structure </a:t>
            </a:r>
            <a:r>
              <a:rPr lang="fr-FR" sz="1500" err="1"/>
              <a:t>GameState</a:t>
            </a:r>
            <a:r>
              <a:rPr lang="fr-FR" sz="1500"/>
              <a:t> pour centraliser l’état du jeu.</a:t>
            </a:r>
          </a:p>
          <a:p>
            <a:pPr>
              <a:lnSpc>
                <a:spcPct val="90000"/>
              </a:lnSpc>
            </a:pPr>
            <a:r>
              <a:rPr lang="fr-FR" sz="1500"/>
              <a:t>3.4 Difficultés </a:t>
            </a:r>
            <a:r>
              <a:rPr lang="fr-FR" sz="1500" err="1"/>
              <a:t>Recontrées</a:t>
            </a:r>
            <a:endParaRPr lang="fr-FR" sz="1500"/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500"/>
              <a:t>Compatibilité multiplateforme (remplacement de </a:t>
            </a:r>
            <a:r>
              <a:rPr lang="fr-FR" sz="1500" err="1"/>
              <a:t>conio.h</a:t>
            </a:r>
            <a:r>
              <a:rPr lang="fr-FR" sz="1500"/>
              <a:t>).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500"/>
              <a:t>Rafraîchissement fluide dans le terminal.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fr-FR" sz="1500"/>
              <a:t>Gestion du temps sans </a:t>
            </a:r>
            <a:r>
              <a:rPr lang="fr-FR" sz="1500" err="1"/>
              <a:t>Sleep</a:t>
            </a:r>
            <a:r>
              <a:rPr lang="fr-FR" sz="1500"/>
              <a:t>() Windows.</a:t>
            </a:r>
          </a:p>
          <a:p>
            <a:pPr>
              <a:lnSpc>
                <a:spcPct val="90000"/>
              </a:lnSpc>
            </a:pPr>
            <a:endParaRPr lang="fr-FR" sz="1500"/>
          </a:p>
        </p:txBody>
      </p:sp>
    </p:spTree>
    <p:extLst>
      <p:ext uri="{BB962C8B-B14F-4D97-AF65-F5344CB8AC3E}">
        <p14:creationId xmlns:p14="http://schemas.microsoft.com/office/powerpoint/2010/main" val="2644092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Facette</Template>
  <TotalTime>577</TotalTime>
  <Words>555</Words>
  <Application>Microsoft Macintosh PowerPoint</Application>
  <PresentationFormat>Grand écran</PresentationFormat>
  <Paragraphs>61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Facette</vt:lpstr>
      <vt:lpstr>Program Développemt : Dev Jeu en C</vt:lpstr>
      <vt:lpstr>I. Partie Conceptuelle</vt:lpstr>
      <vt:lpstr>I. Partie Conceptuelle</vt:lpstr>
      <vt:lpstr>I. Partie Conceptuelle</vt:lpstr>
      <vt:lpstr>II. Partie Gestion De Projet</vt:lpstr>
      <vt:lpstr>II. Partie Gestion De Projet</vt:lpstr>
      <vt:lpstr>II. Partie Gestion De Projet</vt:lpstr>
      <vt:lpstr>III. Partie Développement</vt:lpstr>
      <vt:lpstr>III. Partie Développement</vt:lpstr>
      <vt:lpstr>IV. Partie Bilan De Compétence</vt:lpstr>
      <vt:lpstr>V.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Truong-son VU</dc:creator>
  <cp:lastModifiedBy>Truong-son VU</cp:lastModifiedBy>
  <cp:revision>1</cp:revision>
  <dcterms:created xsi:type="dcterms:W3CDTF">2025-05-02T13:55:49Z</dcterms:created>
  <dcterms:modified xsi:type="dcterms:W3CDTF">2025-05-02T23:32:50Z</dcterms:modified>
</cp:coreProperties>
</file>