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8" r:id="rId10"/>
    <p:sldId id="267" r:id="rId11"/>
    <p:sldId id="266" r:id="rId12"/>
    <p:sldId id="265" r:id="rId13"/>
    <p:sldId id="264" r:id="rId14"/>
  </p:sldIdLst>
  <p:sldSz cx="9144000" cy="6858000" type="screen4x3"/>
  <p:notesSz cx="7104063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04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M32_Teo\LINE_FOLLOWER_STM32H7\docs\ExampleDataFromLineFollow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M32_Teo\LINE_FOLLOWER_STM32H7\docs\ExampleDataFromLineFollow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title>
      <c:tx>
        <c:rich>
          <a:bodyPr/>
          <a:lstStyle/>
          <a:p>
            <a:pPr>
              <a:defRPr/>
            </a:pPr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baseline="0" dirty="0" err="1" smtClean="0"/>
              <a:t>Track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created</a:t>
            </a:r>
            <a:r>
              <a:rPr lang="pl-PL" baseline="0" dirty="0" smtClean="0"/>
              <a:t> by robot:</a:t>
            </a:r>
            <a:endParaRPr lang="pl-PL" dirty="0"/>
          </a:p>
        </c:rich>
      </c:tx>
      <c:layout>
        <c:manualLayout>
          <c:xMode val="edge"/>
          <c:yMode val="edge"/>
          <c:x val="0.13952389053875658"/>
          <c:y val="0"/>
        </c:manualLayout>
      </c:layout>
    </c:title>
    <c:plotArea>
      <c:layout>
        <c:manualLayout>
          <c:layoutTarget val="inner"/>
          <c:xMode val="edge"/>
          <c:yMode val="edge"/>
          <c:x val="8.7928991575015075E-2"/>
          <c:y val="0.12384859177371042"/>
          <c:w val="0.73829944267347458"/>
          <c:h val="0.73132421361237299"/>
        </c:manualLayout>
      </c:layout>
      <c:scatterChart>
        <c:scatterStyle val="smoothMarker"/>
        <c:ser>
          <c:idx val="1"/>
          <c:order val="0"/>
          <c:tx>
            <c:v>Slow</c:v>
          </c:tx>
          <c:marker>
            <c:symbol val="none"/>
          </c:marker>
          <c:xVal>
            <c:numRef>
              <c:f>trasa_p_wolny!$A$2:$A$318</c:f>
              <c:numCache>
                <c:formatCode>General</c:formatCode>
                <c:ptCount val="317"/>
                <c:pt idx="0">
                  <c:v>2.0093000000000003E-2</c:v>
                </c:pt>
                <c:pt idx="1">
                  <c:v>3.1120999999999999E-2</c:v>
                </c:pt>
                <c:pt idx="2">
                  <c:v>4.2547000000000008E-2</c:v>
                </c:pt>
                <c:pt idx="3">
                  <c:v>5.2785000000000012E-2</c:v>
                </c:pt>
                <c:pt idx="4">
                  <c:v>6.4209000000000002E-2</c:v>
                </c:pt>
                <c:pt idx="5">
                  <c:v>8.5877000000000037E-2</c:v>
                </c:pt>
                <c:pt idx="6">
                  <c:v>9.7694000000000031E-2</c:v>
                </c:pt>
                <c:pt idx="7">
                  <c:v>0.10951200000000001</c:v>
                </c:pt>
                <c:pt idx="8">
                  <c:v>0.12132100000000001</c:v>
                </c:pt>
                <c:pt idx="9">
                  <c:v>0.13272999999999999</c:v>
                </c:pt>
                <c:pt idx="10">
                  <c:v>0.14492300000000002</c:v>
                </c:pt>
                <c:pt idx="11">
                  <c:v>0.15672600000000003</c:v>
                </c:pt>
                <c:pt idx="12">
                  <c:v>0.16892300000000002</c:v>
                </c:pt>
                <c:pt idx="13">
                  <c:v>0.18071400000000004</c:v>
                </c:pt>
                <c:pt idx="14">
                  <c:v>0.19329100000000002</c:v>
                </c:pt>
                <c:pt idx="15">
                  <c:v>0.20469000000000001</c:v>
                </c:pt>
                <c:pt idx="16">
                  <c:v>0.21686900000000003</c:v>
                </c:pt>
                <c:pt idx="17">
                  <c:v>0.22864000000000004</c:v>
                </c:pt>
                <c:pt idx="18">
                  <c:v>0.24118300000000001</c:v>
                </c:pt>
                <c:pt idx="19">
                  <c:v>0.25334600000000002</c:v>
                </c:pt>
                <c:pt idx="20">
                  <c:v>0.26632900000000009</c:v>
                </c:pt>
                <c:pt idx="21">
                  <c:v>0.27854200000000001</c:v>
                </c:pt>
                <c:pt idx="22">
                  <c:v>0.29075300000000004</c:v>
                </c:pt>
                <c:pt idx="23">
                  <c:v>0.30333900000000008</c:v>
                </c:pt>
                <c:pt idx="24">
                  <c:v>0.31589500000000009</c:v>
                </c:pt>
                <c:pt idx="25">
                  <c:v>0.32798100000000008</c:v>
                </c:pt>
                <c:pt idx="26">
                  <c:v>0.34062300000000006</c:v>
                </c:pt>
                <c:pt idx="27">
                  <c:v>0.35231000000000007</c:v>
                </c:pt>
                <c:pt idx="28">
                  <c:v>0.36418300000000009</c:v>
                </c:pt>
                <c:pt idx="29">
                  <c:v>0.3755480000000001</c:v>
                </c:pt>
                <c:pt idx="30">
                  <c:v>0.38673600000000002</c:v>
                </c:pt>
                <c:pt idx="31">
                  <c:v>0.39850200000000008</c:v>
                </c:pt>
                <c:pt idx="32">
                  <c:v>0.4093520000000001</c:v>
                </c:pt>
                <c:pt idx="33">
                  <c:v>0.42039300000000002</c:v>
                </c:pt>
                <c:pt idx="34">
                  <c:v>0.43096000000000007</c:v>
                </c:pt>
                <c:pt idx="35">
                  <c:v>0.44102400000000014</c:v>
                </c:pt>
                <c:pt idx="36">
                  <c:v>0.45088300000000009</c:v>
                </c:pt>
                <c:pt idx="37">
                  <c:v>0.46132400000000007</c:v>
                </c:pt>
                <c:pt idx="38">
                  <c:v>0.4710410000000001</c:v>
                </c:pt>
                <c:pt idx="39">
                  <c:v>0.48116900000000001</c:v>
                </c:pt>
                <c:pt idx="40">
                  <c:v>0.49074200000000001</c:v>
                </c:pt>
                <c:pt idx="41">
                  <c:v>0.50002400000000002</c:v>
                </c:pt>
                <c:pt idx="42">
                  <c:v>0.50909000000000004</c:v>
                </c:pt>
                <c:pt idx="43">
                  <c:v>0.51812400000000003</c:v>
                </c:pt>
                <c:pt idx="44">
                  <c:v>0.52650299999999994</c:v>
                </c:pt>
                <c:pt idx="45">
                  <c:v>0.534493</c:v>
                </c:pt>
                <c:pt idx="46">
                  <c:v>0.54150500000000001</c:v>
                </c:pt>
                <c:pt idx="47">
                  <c:v>0.54710300000000001</c:v>
                </c:pt>
                <c:pt idx="48">
                  <c:v>0.55247000000000002</c:v>
                </c:pt>
                <c:pt idx="49">
                  <c:v>0.55719099999999999</c:v>
                </c:pt>
                <c:pt idx="50">
                  <c:v>0.56111599999999984</c:v>
                </c:pt>
                <c:pt idx="51">
                  <c:v>0.56384400000000012</c:v>
                </c:pt>
                <c:pt idx="52">
                  <c:v>0.56560800000000011</c:v>
                </c:pt>
                <c:pt idx="53">
                  <c:v>0.56674800000000014</c:v>
                </c:pt>
                <c:pt idx="54">
                  <c:v>0.56729099999999999</c:v>
                </c:pt>
                <c:pt idx="55">
                  <c:v>0.56690000000000007</c:v>
                </c:pt>
                <c:pt idx="56">
                  <c:v>0.56548599999999993</c:v>
                </c:pt>
                <c:pt idx="57">
                  <c:v>0.56333800000000001</c:v>
                </c:pt>
                <c:pt idx="58">
                  <c:v>0.56061300000000003</c:v>
                </c:pt>
                <c:pt idx="59">
                  <c:v>0.55682200000000004</c:v>
                </c:pt>
                <c:pt idx="60">
                  <c:v>0.55216599999999993</c:v>
                </c:pt>
                <c:pt idx="61">
                  <c:v>0.54668000000000005</c:v>
                </c:pt>
                <c:pt idx="62">
                  <c:v>0.54108599999999996</c:v>
                </c:pt>
                <c:pt idx="63">
                  <c:v>0.53483400000000003</c:v>
                </c:pt>
                <c:pt idx="64">
                  <c:v>0.52740500000000001</c:v>
                </c:pt>
                <c:pt idx="65">
                  <c:v>0.51902899999999996</c:v>
                </c:pt>
                <c:pt idx="66">
                  <c:v>0.50987800000000005</c:v>
                </c:pt>
                <c:pt idx="67">
                  <c:v>0.50043099999999985</c:v>
                </c:pt>
                <c:pt idx="68">
                  <c:v>0.49101400000000006</c:v>
                </c:pt>
                <c:pt idx="69">
                  <c:v>0.48090100000000002</c:v>
                </c:pt>
                <c:pt idx="70">
                  <c:v>0.47006400000000004</c:v>
                </c:pt>
                <c:pt idx="71">
                  <c:v>0.45918500000000001</c:v>
                </c:pt>
                <c:pt idx="72">
                  <c:v>0.44810600000000006</c:v>
                </c:pt>
                <c:pt idx="73">
                  <c:v>0.43642700000000006</c:v>
                </c:pt>
                <c:pt idx="74">
                  <c:v>0.42480000000000007</c:v>
                </c:pt>
                <c:pt idx="75">
                  <c:v>0.41288100000000005</c:v>
                </c:pt>
                <c:pt idx="76">
                  <c:v>0.4008040000000001</c:v>
                </c:pt>
                <c:pt idx="77">
                  <c:v>0.38865400000000005</c:v>
                </c:pt>
                <c:pt idx="78">
                  <c:v>0.37605800000000006</c:v>
                </c:pt>
                <c:pt idx="79">
                  <c:v>0.36345600000000006</c:v>
                </c:pt>
                <c:pt idx="80">
                  <c:v>0.35131200000000007</c:v>
                </c:pt>
                <c:pt idx="81">
                  <c:v>0.33846600000000016</c:v>
                </c:pt>
                <c:pt idx="82">
                  <c:v>0.32611800000000007</c:v>
                </c:pt>
                <c:pt idx="83">
                  <c:v>0.3142410000000001</c:v>
                </c:pt>
                <c:pt idx="84">
                  <c:v>0.30213800000000002</c:v>
                </c:pt>
                <c:pt idx="85">
                  <c:v>0.2894500000000001</c:v>
                </c:pt>
                <c:pt idx="86">
                  <c:v>0.27769299999999997</c:v>
                </c:pt>
                <c:pt idx="87">
                  <c:v>0.26608900000000002</c:v>
                </c:pt>
                <c:pt idx="88">
                  <c:v>0.25459299999999996</c:v>
                </c:pt>
                <c:pt idx="89">
                  <c:v>0.24279600000000004</c:v>
                </c:pt>
                <c:pt idx="90">
                  <c:v>0.23138500000000001</c:v>
                </c:pt>
                <c:pt idx="91">
                  <c:v>0.21967700000000001</c:v>
                </c:pt>
                <c:pt idx="92">
                  <c:v>0.20835400000000001</c:v>
                </c:pt>
                <c:pt idx="93">
                  <c:v>0.19703000000000004</c:v>
                </c:pt>
                <c:pt idx="94">
                  <c:v>0.18541500000000005</c:v>
                </c:pt>
                <c:pt idx="95">
                  <c:v>0.17383100000000001</c:v>
                </c:pt>
                <c:pt idx="96">
                  <c:v>0.16297900000000004</c:v>
                </c:pt>
                <c:pt idx="97">
                  <c:v>0.15098000000000003</c:v>
                </c:pt>
                <c:pt idx="98">
                  <c:v>0.13956900000000003</c:v>
                </c:pt>
                <c:pt idx="99">
                  <c:v>0.12804499999999999</c:v>
                </c:pt>
                <c:pt idx="100">
                  <c:v>0.11641500000000002</c:v>
                </c:pt>
                <c:pt idx="101">
                  <c:v>0.10468300000000001</c:v>
                </c:pt>
                <c:pt idx="102">
                  <c:v>9.2485000000000012E-2</c:v>
                </c:pt>
                <c:pt idx="103">
                  <c:v>8.0216000000000023E-2</c:v>
                </c:pt>
                <c:pt idx="104">
                  <c:v>6.8210999999999994E-2</c:v>
                </c:pt>
                <c:pt idx="105">
                  <c:v>5.6052000000000005E-2</c:v>
                </c:pt>
                <c:pt idx="106">
                  <c:v>4.3732000000000014E-2</c:v>
                </c:pt>
                <c:pt idx="107">
                  <c:v>3.1675000000000009E-2</c:v>
                </c:pt>
                <c:pt idx="108">
                  <c:v>1.8755000000000004E-2</c:v>
                </c:pt>
                <c:pt idx="109">
                  <c:v>6.5660000000000007E-3</c:v>
                </c:pt>
                <c:pt idx="110">
                  <c:v>-6.4270000000000013E-3</c:v>
                </c:pt>
                <c:pt idx="111">
                  <c:v>-1.8640000000000004E-2</c:v>
                </c:pt>
                <c:pt idx="112">
                  <c:v>-3.1641000000000009E-2</c:v>
                </c:pt>
                <c:pt idx="113">
                  <c:v>-4.3837000000000008E-2</c:v>
                </c:pt>
                <c:pt idx="114">
                  <c:v>-5.6797000000000014E-2</c:v>
                </c:pt>
                <c:pt idx="115">
                  <c:v>-6.8940000000000001E-2</c:v>
                </c:pt>
                <c:pt idx="116">
                  <c:v>-8.1859000000000015E-2</c:v>
                </c:pt>
                <c:pt idx="117">
                  <c:v>-9.4395000000000021E-2</c:v>
                </c:pt>
                <c:pt idx="118">
                  <c:v>-0.10694400000000001</c:v>
                </c:pt>
                <c:pt idx="119">
                  <c:v>-0.11911200000000002</c:v>
                </c:pt>
                <c:pt idx="120">
                  <c:v>-0.13169800000000001</c:v>
                </c:pt>
                <c:pt idx="121">
                  <c:v>-0.14390800000000004</c:v>
                </c:pt>
                <c:pt idx="122">
                  <c:v>-0.15651600000000002</c:v>
                </c:pt>
                <c:pt idx="123">
                  <c:v>-0.16912300000000002</c:v>
                </c:pt>
                <c:pt idx="124">
                  <c:v>-0.18094000000000002</c:v>
                </c:pt>
                <c:pt idx="125">
                  <c:v>-0.19393100000000002</c:v>
                </c:pt>
                <c:pt idx="126">
                  <c:v>-0.20610500000000001</c:v>
                </c:pt>
                <c:pt idx="127">
                  <c:v>-0.21825000000000003</c:v>
                </c:pt>
                <c:pt idx="128">
                  <c:v>-0.23038700000000001</c:v>
                </c:pt>
                <c:pt idx="129">
                  <c:v>-0.24289100000000002</c:v>
                </c:pt>
                <c:pt idx="130">
                  <c:v>-0.25498700000000002</c:v>
                </c:pt>
                <c:pt idx="131">
                  <c:v>-0.26705400000000001</c:v>
                </c:pt>
                <c:pt idx="132">
                  <c:v>-0.2790430000000001</c:v>
                </c:pt>
                <c:pt idx="133">
                  <c:v>-0.29131800000000008</c:v>
                </c:pt>
                <c:pt idx="134">
                  <c:v>-0.30307900000000015</c:v>
                </c:pt>
                <c:pt idx="135">
                  <c:v>-0.31541600000000009</c:v>
                </c:pt>
                <c:pt idx="136">
                  <c:v>-0.32675700000000002</c:v>
                </c:pt>
                <c:pt idx="137">
                  <c:v>-0.33828100000000005</c:v>
                </c:pt>
                <c:pt idx="138">
                  <c:v>-0.34951400000000016</c:v>
                </c:pt>
                <c:pt idx="139">
                  <c:v>-0.360211</c:v>
                </c:pt>
                <c:pt idx="140">
                  <c:v>-0.37101800000000007</c:v>
                </c:pt>
                <c:pt idx="141">
                  <c:v>-0.38161100000000009</c:v>
                </c:pt>
                <c:pt idx="142">
                  <c:v>-0.39172800000000008</c:v>
                </c:pt>
                <c:pt idx="143">
                  <c:v>-0.40165800000000002</c:v>
                </c:pt>
                <c:pt idx="144">
                  <c:v>-0.41139300000000001</c:v>
                </c:pt>
                <c:pt idx="145">
                  <c:v>-0.42116900000000002</c:v>
                </c:pt>
                <c:pt idx="146">
                  <c:v>-0.43113600000000002</c:v>
                </c:pt>
                <c:pt idx="147">
                  <c:v>-0.440243</c:v>
                </c:pt>
                <c:pt idx="148">
                  <c:v>-0.44939900000000016</c:v>
                </c:pt>
                <c:pt idx="149">
                  <c:v>-0.45842300000000002</c:v>
                </c:pt>
                <c:pt idx="150">
                  <c:v>-0.46731400000000006</c:v>
                </c:pt>
                <c:pt idx="151">
                  <c:v>-0.476159</c:v>
                </c:pt>
                <c:pt idx="152">
                  <c:v>-0.48496000000000006</c:v>
                </c:pt>
                <c:pt idx="153">
                  <c:v>-0.49399700000000002</c:v>
                </c:pt>
                <c:pt idx="154">
                  <c:v>-0.50294000000000005</c:v>
                </c:pt>
                <c:pt idx="155">
                  <c:v>-0.51178599999999996</c:v>
                </c:pt>
                <c:pt idx="156">
                  <c:v>-0.52026299999999992</c:v>
                </c:pt>
                <c:pt idx="157">
                  <c:v>-0.52896399999999988</c:v>
                </c:pt>
                <c:pt idx="158">
                  <c:v>-0.53756699999999991</c:v>
                </c:pt>
                <c:pt idx="159">
                  <c:v>-0.54580499999999998</c:v>
                </c:pt>
                <c:pt idx="160">
                  <c:v>-0.55452199999999996</c:v>
                </c:pt>
                <c:pt idx="161">
                  <c:v>-0.56292500000000012</c:v>
                </c:pt>
                <c:pt idx="162">
                  <c:v>-0.57132899999999998</c:v>
                </c:pt>
                <c:pt idx="163">
                  <c:v>-0.57956599999999991</c:v>
                </c:pt>
                <c:pt idx="164">
                  <c:v>-0.58828400000000003</c:v>
                </c:pt>
                <c:pt idx="165">
                  <c:v>-0.59642499999999998</c:v>
                </c:pt>
                <c:pt idx="166">
                  <c:v>-0.60503799999999996</c:v>
                </c:pt>
                <c:pt idx="167">
                  <c:v>-0.61354200000000003</c:v>
                </c:pt>
                <c:pt idx="168">
                  <c:v>-0.62220799999999998</c:v>
                </c:pt>
                <c:pt idx="169">
                  <c:v>-0.63066100000000014</c:v>
                </c:pt>
                <c:pt idx="170">
                  <c:v>-0.63911499999999999</c:v>
                </c:pt>
                <c:pt idx="171">
                  <c:v>-0.64713299999999996</c:v>
                </c:pt>
                <c:pt idx="172">
                  <c:v>-0.65622100000000017</c:v>
                </c:pt>
                <c:pt idx="173">
                  <c:v>-0.66450699999999996</c:v>
                </c:pt>
                <c:pt idx="174">
                  <c:v>-0.67301100000000014</c:v>
                </c:pt>
                <c:pt idx="175">
                  <c:v>-0.6817120000000001</c:v>
                </c:pt>
                <c:pt idx="176">
                  <c:v>-0.69051000000000007</c:v>
                </c:pt>
                <c:pt idx="177">
                  <c:v>-0.69958399999999998</c:v>
                </c:pt>
                <c:pt idx="178">
                  <c:v>-0.70806000000000002</c:v>
                </c:pt>
                <c:pt idx="179">
                  <c:v>-0.71685900000000013</c:v>
                </c:pt>
                <c:pt idx="180">
                  <c:v>-0.72556799999999988</c:v>
                </c:pt>
                <c:pt idx="181">
                  <c:v>-0.73441299999999987</c:v>
                </c:pt>
                <c:pt idx="182">
                  <c:v>-0.74415900000000013</c:v>
                </c:pt>
                <c:pt idx="183">
                  <c:v>-0.75413300000000005</c:v>
                </c:pt>
                <c:pt idx="184">
                  <c:v>-0.76432599999999995</c:v>
                </c:pt>
                <c:pt idx="185">
                  <c:v>-0.77393500000000004</c:v>
                </c:pt>
                <c:pt idx="186">
                  <c:v>-0.78491199999999994</c:v>
                </c:pt>
                <c:pt idx="187">
                  <c:v>-0.79612799999999984</c:v>
                </c:pt>
                <c:pt idx="188">
                  <c:v>-0.80852900000000005</c:v>
                </c:pt>
                <c:pt idx="189">
                  <c:v>-0.82081999999999999</c:v>
                </c:pt>
                <c:pt idx="190">
                  <c:v>-0.83330599999999999</c:v>
                </c:pt>
                <c:pt idx="191">
                  <c:v>-0.84628999999999999</c:v>
                </c:pt>
                <c:pt idx="192">
                  <c:v>-0.85928700000000002</c:v>
                </c:pt>
                <c:pt idx="193">
                  <c:v>-0.8718220000000001</c:v>
                </c:pt>
                <c:pt idx="194">
                  <c:v>-0.88496900000000012</c:v>
                </c:pt>
                <c:pt idx="195">
                  <c:v>-0.89742900000000014</c:v>
                </c:pt>
                <c:pt idx="196">
                  <c:v>-0.90897600000000001</c:v>
                </c:pt>
                <c:pt idx="197">
                  <c:v>-0.92066999999999999</c:v>
                </c:pt>
                <c:pt idx="198">
                  <c:v>-0.93143599999999993</c:v>
                </c:pt>
                <c:pt idx="199">
                  <c:v>-0.94188799999999984</c:v>
                </c:pt>
                <c:pt idx="200">
                  <c:v>-0.95139399999999996</c:v>
                </c:pt>
                <c:pt idx="201">
                  <c:v>-0.96026</c:v>
                </c:pt>
                <c:pt idx="202">
                  <c:v>-0.96869000000000016</c:v>
                </c:pt>
                <c:pt idx="203">
                  <c:v>-0.97586699999999993</c:v>
                </c:pt>
                <c:pt idx="204">
                  <c:v>-0.98244599999999993</c:v>
                </c:pt>
                <c:pt idx="205">
                  <c:v>-0.98847599999999991</c:v>
                </c:pt>
                <c:pt idx="206">
                  <c:v>-0.99397899999999983</c:v>
                </c:pt>
                <c:pt idx="207">
                  <c:v>-0.99867799999999984</c:v>
                </c:pt>
                <c:pt idx="208">
                  <c:v>-1.002786</c:v>
                </c:pt>
                <c:pt idx="209">
                  <c:v>-1.0064009999999999</c:v>
                </c:pt>
                <c:pt idx="210">
                  <c:v>-1.0092339999999997</c:v>
                </c:pt>
                <c:pt idx="211">
                  <c:v>-1.0115179999999999</c:v>
                </c:pt>
                <c:pt idx="212">
                  <c:v>-1.0130459999999999</c:v>
                </c:pt>
                <c:pt idx="213">
                  <c:v>-1.013652</c:v>
                </c:pt>
                <c:pt idx="214">
                  <c:v>-1.013177</c:v>
                </c:pt>
                <c:pt idx="215">
                  <c:v>-1.0118929999999997</c:v>
                </c:pt>
                <c:pt idx="216">
                  <c:v>-1.0099589999999998</c:v>
                </c:pt>
                <c:pt idx="217">
                  <c:v>-1.007458</c:v>
                </c:pt>
                <c:pt idx="218">
                  <c:v>-1.004445</c:v>
                </c:pt>
                <c:pt idx="219">
                  <c:v>-1.0006649999999997</c:v>
                </c:pt>
                <c:pt idx="220">
                  <c:v>-0.996421</c:v>
                </c:pt>
                <c:pt idx="221">
                  <c:v>-0.99186099999999988</c:v>
                </c:pt>
                <c:pt idx="222">
                  <c:v>-0.98677099999999984</c:v>
                </c:pt>
                <c:pt idx="223">
                  <c:v>-0.98116099999999973</c:v>
                </c:pt>
                <c:pt idx="224">
                  <c:v>-0.97460400000000003</c:v>
                </c:pt>
                <c:pt idx="225">
                  <c:v>-0.96714900000000015</c:v>
                </c:pt>
                <c:pt idx="226">
                  <c:v>-0.95848599999999984</c:v>
                </c:pt>
                <c:pt idx="227">
                  <c:v>-0.94899299999999998</c:v>
                </c:pt>
                <c:pt idx="228">
                  <c:v>-0.93850699999999987</c:v>
                </c:pt>
                <c:pt idx="229">
                  <c:v>-0.92702700000000005</c:v>
                </c:pt>
                <c:pt idx="230">
                  <c:v>-0.91617599999999999</c:v>
                </c:pt>
                <c:pt idx="231">
                  <c:v>-0.90399300000000005</c:v>
                </c:pt>
                <c:pt idx="232">
                  <c:v>-0.89236499999999996</c:v>
                </c:pt>
                <c:pt idx="233">
                  <c:v>-0.88012000000000012</c:v>
                </c:pt>
                <c:pt idx="234">
                  <c:v>-0.86843300000000001</c:v>
                </c:pt>
                <c:pt idx="235">
                  <c:v>-0.85551599999999994</c:v>
                </c:pt>
                <c:pt idx="236">
                  <c:v>-0.84325700000000003</c:v>
                </c:pt>
                <c:pt idx="237">
                  <c:v>-0.83093700000000004</c:v>
                </c:pt>
                <c:pt idx="238">
                  <c:v>-0.81817700000000004</c:v>
                </c:pt>
                <c:pt idx="239">
                  <c:v>-0.80574200000000007</c:v>
                </c:pt>
                <c:pt idx="240">
                  <c:v>-0.79326599999999992</c:v>
                </c:pt>
                <c:pt idx="241">
                  <c:v>-0.78036299999999992</c:v>
                </c:pt>
                <c:pt idx="242">
                  <c:v>-0.76820600000000017</c:v>
                </c:pt>
                <c:pt idx="243">
                  <c:v>-0.75562800000000008</c:v>
                </c:pt>
                <c:pt idx="244">
                  <c:v>-0.74303500000000011</c:v>
                </c:pt>
                <c:pt idx="245">
                  <c:v>-0.73082499999999995</c:v>
                </c:pt>
                <c:pt idx="246">
                  <c:v>-0.71821699999999988</c:v>
                </c:pt>
                <c:pt idx="247">
                  <c:v>-0.70561200000000002</c:v>
                </c:pt>
                <c:pt idx="248">
                  <c:v>-0.69341000000000008</c:v>
                </c:pt>
                <c:pt idx="249">
                  <c:v>-0.68042300000000011</c:v>
                </c:pt>
                <c:pt idx="250">
                  <c:v>-0.6686200000000001</c:v>
                </c:pt>
                <c:pt idx="251">
                  <c:v>-0.65564500000000026</c:v>
                </c:pt>
                <c:pt idx="252">
                  <c:v>-0.64387399999999995</c:v>
                </c:pt>
                <c:pt idx="253">
                  <c:v>-0.63217699999999999</c:v>
                </c:pt>
                <c:pt idx="254">
                  <c:v>-0.620286</c:v>
                </c:pt>
                <c:pt idx="255">
                  <c:v>-0.60865800000000014</c:v>
                </c:pt>
                <c:pt idx="256">
                  <c:v>-0.597418</c:v>
                </c:pt>
                <c:pt idx="257">
                  <c:v>-0.58624900000000013</c:v>
                </c:pt>
                <c:pt idx="258">
                  <c:v>-0.57562200000000008</c:v>
                </c:pt>
                <c:pt idx="259">
                  <c:v>-0.56521900000000003</c:v>
                </c:pt>
                <c:pt idx="260">
                  <c:v>-0.55589400000000011</c:v>
                </c:pt>
                <c:pt idx="261">
                  <c:v>-0.54619700000000004</c:v>
                </c:pt>
                <c:pt idx="262">
                  <c:v>-0.53841699999999992</c:v>
                </c:pt>
                <c:pt idx="263">
                  <c:v>-0.53053199999999989</c:v>
                </c:pt>
                <c:pt idx="264">
                  <c:v>-0.52324000000000004</c:v>
                </c:pt>
                <c:pt idx="265">
                  <c:v>-0.51546099999999972</c:v>
                </c:pt>
                <c:pt idx="266">
                  <c:v>-0.50816899999999987</c:v>
                </c:pt>
                <c:pt idx="267">
                  <c:v>-0.50087599999999999</c:v>
                </c:pt>
                <c:pt idx="268">
                  <c:v>-0.49331200000000008</c:v>
                </c:pt>
                <c:pt idx="269">
                  <c:v>-0.48642500000000005</c:v>
                </c:pt>
                <c:pt idx="270">
                  <c:v>-0.4792030000000001</c:v>
                </c:pt>
                <c:pt idx="271">
                  <c:v>-0.47180200000000005</c:v>
                </c:pt>
                <c:pt idx="272">
                  <c:v>-0.46452700000000002</c:v>
                </c:pt>
                <c:pt idx="273">
                  <c:v>-0.45707100000000001</c:v>
                </c:pt>
                <c:pt idx="274">
                  <c:v>-0.44950700000000016</c:v>
                </c:pt>
                <c:pt idx="275">
                  <c:v>-0.44218000000000007</c:v>
                </c:pt>
                <c:pt idx="276">
                  <c:v>-0.43480000000000008</c:v>
                </c:pt>
                <c:pt idx="277">
                  <c:v>-0.42712800000000006</c:v>
                </c:pt>
                <c:pt idx="278">
                  <c:v>-0.41924400000000001</c:v>
                </c:pt>
                <c:pt idx="279">
                  <c:v>-0.411047</c:v>
                </c:pt>
                <c:pt idx="280">
                  <c:v>-0.40248800000000007</c:v>
                </c:pt>
                <c:pt idx="281">
                  <c:v>-0.39413900000000002</c:v>
                </c:pt>
                <c:pt idx="282">
                  <c:v>-0.38558800000000015</c:v>
                </c:pt>
                <c:pt idx="283">
                  <c:v>-0.37674400000000002</c:v>
                </c:pt>
                <c:pt idx="284">
                  <c:v>-0.36761600000000005</c:v>
                </c:pt>
                <c:pt idx="285">
                  <c:v>-0.35839500000000002</c:v>
                </c:pt>
                <c:pt idx="286">
                  <c:v>-0.34860500000000005</c:v>
                </c:pt>
                <c:pt idx="287">
                  <c:v>-0.33859000000000006</c:v>
                </c:pt>
                <c:pt idx="288">
                  <c:v>-0.32866600000000007</c:v>
                </c:pt>
                <c:pt idx="289">
                  <c:v>-0.31818000000000007</c:v>
                </c:pt>
                <c:pt idx="290">
                  <c:v>-0.30781500000000006</c:v>
                </c:pt>
                <c:pt idx="291">
                  <c:v>-0.29722500000000002</c:v>
                </c:pt>
                <c:pt idx="292">
                  <c:v>-0.28567100000000001</c:v>
                </c:pt>
                <c:pt idx="293">
                  <c:v>-0.27447100000000002</c:v>
                </c:pt>
                <c:pt idx="294">
                  <c:v>-0.2625610000000001</c:v>
                </c:pt>
                <c:pt idx="295">
                  <c:v>-0.24999500000000002</c:v>
                </c:pt>
                <c:pt idx="296">
                  <c:v>-0.23795100000000002</c:v>
                </c:pt>
                <c:pt idx="297">
                  <c:v>-0.22541300000000006</c:v>
                </c:pt>
                <c:pt idx="298">
                  <c:v>-0.21272400000000002</c:v>
                </c:pt>
                <c:pt idx="299">
                  <c:v>-0.19957600000000003</c:v>
                </c:pt>
                <c:pt idx="300">
                  <c:v>-0.18713099999999999</c:v>
                </c:pt>
                <c:pt idx="301">
                  <c:v>-0.17423600000000003</c:v>
                </c:pt>
                <c:pt idx="302">
                  <c:v>-0.16130200000000003</c:v>
                </c:pt>
                <c:pt idx="303">
                  <c:v>-0.14832699999999999</c:v>
                </c:pt>
                <c:pt idx="304">
                  <c:v>-0.13572799999999999</c:v>
                </c:pt>
                <c:pt idx="305">
                  <c:v>-0.12273000000000003</c:v>
                </c:pt>
                <c:pt idx="306">
                  <c:v>-0.11012500000000003</c:v>
                </c:pt>
                <c:pt idx="307">
                  <c:v>-9.7518000000000035E-2</c:v>
                </c:pt>
                <c:pt idx="308">
                  <c:v>-8.4517000000000037E-2</c:v>
                </c:pt>
                <c:pt idx="309">
                  <c:v>-7.1515000000000009E-2</c:v>
                </c:pt>
                <c:pt idx="310">
                  <c:v>-5.8513000000000016E-2</c:v>
                </c:pt>
                <c:pt idx="311">
                  <c:v>-4.551100000000001E-2</c:v>
                </c:pt>
                <c:pt idx="312">
                  <c:v>-3.3298000000000001E-2</c:v>
                </c:pt>
                <c:pt idx="313">
                  <c:v>-2.0691000000000005E-2</c:v>
                </c:pt>
                <c:pt idx="314">
                  <c:v>-8.092000000000002E-3</c:v>
                </c:pt>
                <c:pt idx="315">
                  <c:v>4.5010000000000007E-3</c:v>
                </c:pt>
                <c:pt idx="316">
                  <c:v>0</c:v>
                </c:pt>
              </c:numCache>
            </c:numRef>
          </c:xVal>
          <c:yVal>
            <c:numRef>
              <c:f>trasa_p_wolny!$B$2:$B$318</c:f>
              <c:numCache>
                <c:formatCode>General</c:formatCode>
                <c:ptCount val="317"/>
                <c:pt idx="0">
                  <c:v>1.3561000000000004E-2</c:v>
                </c:pt>
                <c:pt idx="1">
                  <c:v>1.3856000000000002E-2</c:v>
                </c:pt>
                <c:pt idx="2">
                  <c:v>1.3918000000000002E-2</c:v>
                </c:pt>
                <c:pt idx="3">
                  <c:v>1.3588000000000001E-2</c:v>
                </c:pt>
                <c:pt idx="4">
                  <c:v>1.3343000000000002E-2</c:v>
                </c:pt>
                <c:pt idx="5">
                  <c:v>1.3455000000000002E-2</c:v>
                </c:pt>
                <c:pt idx="6">
                  <c:v>1.3709000000000002E-2</c:v>
                </c:pt>
                <c:pt idx="7">
                  <c:v>1.3962000000000004E-2</c:v>
                </c:pt>
                <c:pt idx="8">
                  <c:v>1.4468999999999999E-2</c:v>
                </c:pt>
                <c:pt idx="9">
                  <c:v>1.5081000000000002E-2</c:v>
                </c:pt>
                <c:pt idx="10">
                  <c:v>1.5801000000000003E-2</c:v>
                </c:pt>
                <c:pt idx="11">
                  <c:v>1.6434000000000004E-2</c:v>
                </c:pt>
                <c:pt idx="12">
                  <c:v>1.7088000000000002E-2</c:v>
                </c:pt>
                <c:pt idx="13">
                  <c:v>1.7912000000000004E-2</c:v>
                </c:pt>
                <c:pt idx="14">
                  <c:v>1.8789000000000004E-2</c:v>
                </c:pt>
                <c:pt idx="15">
                  <c:v>1.9585000000000005E-2</c:v>
                </c:pt>
                <c:pt idx="16">
                  <c:v>2.0500999999999998E-2</c:v>
                </c:pt>
                <c:pt idx="17">
                  <c:v>2.1576000000000005E-2</c:v>
                </c:pt>
                <c:pt idx="18">
                  <c:v>2.2858000000000003E-2</c:v>
                </c:pt>
                <c:pt idx="19">
                  <c:v>2.3970000000000002E-2</c:v>
                </c:pt>
                <c:pt idx="20">
                  <c:v>2.4667000000000005E-2</c:v>
                </c:pt>
                <c:pt idx="21">
                  <c:v>2.4863000000000003E-2</c:v>
                </c:pt>
                <c:pt idx="22">
                  <c:v>2.4601000000000005E-2</c:v>
                </c:pt>
                <c:pt idx="23">
                  <c:v>2.3858000000000001E-2</c:v>
                </c:pt>
                <c:pt idx="24">
                  <c:v>2.2711000000000002E-2</c:v>
                </c:pt>
                <c:pt idx="25">
                  <c:v>2.0948999999999999E-2</c:v>
                </c:pt>
                <c:pt idx="26">
                  <c:v>1.7911000000000003E-2</c:v>
                </c:pt>
                <c:pt idx="27">
                  <c:v>1.4362000000000002E-2</c:v>
                </c:pt>
                <c:pt idx="28">
                  <c:v>1.0120000000000002E-2</c:v>
                </c:pt>
                <c:pt idx="29">
                  <c:v>5.6440000000000006E-3</c:v>
                </c:pt>
                <c:pt idx="30">
                  <c:v>7.4500000000000022E-4</c:v>
                </c:pt>
                <c:pt idx="31">
                  <c:v>-4.7880000000000006E-3</c:v>
                </c:pt>
                <c:pt idx="32">
                  <c:v>-1.0397E-2</c:v>
                </c:pt>
                <c:pt idx="33">
                  <c:v>-1.6485000000000003E-2</c:v>
                </c:pt>
                <c:pt idx="34">
                  <c:v>-2.2610000000000005E-2</c:v>
                </c:pt>
                <c:pt idx="35">
                  <c:v>-2.8810000000000002E-2</c:v>
                </c:pt>
                <c:pt idx="36">
                  <c:v>-3.5330000000000007E-2</c:v>
                </c:pt>
                <c:pt idx="37">
                  <c:v>-4.2397000000000018E-2</c:v>
                </c:pt>
                <c:pt idx="38">
                  <c:v>-4.9127000000000011E-2</c:v>
                </c:pt>
                <c:pt idx="39">
                  <c:v>-5.6635000000000005E-2</c:v>
                </c:pt>
                <c:pt idx="40">
                  <c:v>-6.4220000000000013E-2</c:v>
                </c:pt>
                <c:pt idx="41">
                  <c:v>-7.2160000000000016E-2</c:v>
                </c:pt>
                <c:pt idx="42">
                  <c:v>-8.0345000000000014E-2</c:v>
                </c:pt>
                <c:pt idx="43">
                  <c:v>-8.9139000000000038E-2</c:v>
                </c:pt>
                <c:pt idx="44">
                  <c:v>-9.802600000000003E-2</c:v>
                </c:pt>
                <c:pt idx="45">
                  <c:v>-0.10777900000000001</c:v>
                </c:pt>
                <c:pt idx="46">
                  <c:v>-0.11825700000000001</c:v>
                </c:pt>
                <c:pt idx="47">
                  <c:v>-0.128667</c:v>
                </c:pt>
                <c:pt idx="48">
                  <c:v>-0.14007600000000001</c:v>
                </c:pt>
                <c:pt idx="49">
                  <c:v>-0.15134100000000003</c:v>
                </c:pt>
                <c:pt idx="50">
                  <c:v>-0.16290700000000005</c:v>
                </c:pt>
                <c:pt idx="51">
                  <c:v>-0.17481200000000002</c:v>
                </c:pt>
                <c:pt idx="52">
                  <c:v>-0.18689800000000004</c:v>
                </c:pt>
                <c:pt idx="53">
                  <c:v>-0.19866300000000003</c:v>
                </c:pt>
                <c:pt idx="54">
                  <c:v>-0.21126000000000003</c:v>
                </c:pt>
                <c:pt idx="55">
                  <c:v>-0.22346700000000005</c:v>
                </c:pt>
                <c:pt idx="56">
                  <c:v>-0.23599600000000004</c:v>
                </c:pt>
                <c:pt idx="57">
                  <c:v>-0.24801900000000002</c:v>
                </c:pt>
                <c:pt idx="58">
                  <c:v>-0.2599260000000001</c:v>
                </c:pt>
                <c:pt idx="59">
                  <c:v>-0.27195000000000008</c:v>
                </c:pt>
                <c:pt idx="60">
                  <c:v>-0.28324200000000005</c:v>
                </c:pt>
                <c:pt idx="61">
                  <c:v>-0.29459400000000002</c:v>
                </c:pt>
                <c:pt idx="62">
                  <c:v>-0.30500600000000005</c:v>
                </c:pt>
                <c:pt idx="63">
                  <c:v>-0.31503700000000001</c:v>
                </c:pt>
                <c:pt idx="64">
                  <c:v>-0.32473200000000002</c:v>
                </c:pt>
                <c:pt idx="65">
                  <c:v>-0.33362200000000009</c:v>
                </c:pt>
                <c:pt idx="66">
                  <c:v>-0.34171200000000007</c:v>
                </c:pt>
                <c:pt idx="67">
                  <c:v>-0.34945300000000007</c:v>
                </c:pt>
                <c:pt idx="68">
                  <c:v>-0.356597</c:v>
                </c:pt>
                <c:pt idx="69">
                  <c:v>-0.3634460000000001</c:v>
                </c:pt>
                <c:pt idx="70">
                  <c:v>-0.36988900000000008</c:v>
                </c:pt>
                <c:pt idx="71">
                  <c:v>-0.37544300000000008</c:v>
                </c:pt>
                <c:pt idx="72">
                  <c:v>-0.38058500000000006</c:v>
                </c:pt>
                <c:pt idx="73">
                  <c:v>-0.38533500000000009</c:v>
                </c:pt>
                <c:pt idx="74">
                  <c:v>-0.38907500000000006</c:v>
                </c:pt>
                <c:pt idx="75">
                  <c:v>-0.39174100000000001</c:v>
                </c:pt>
                <c:pt idx="76">
                  <c:v>-0.39357100000000006</c:v>
                </c:pt>
                <c:pt idx="77">
                  <c:v>-0.39481700000000014</c:v>
                </c:pt>
                <c:pt idx="78">
                  <c:v>-0.39536200000000016</c:v>
                </c:pt>
                <c:pt idx="79">
                  <c:v>-0.39496000000000009</c:v>
                </c:pt>
                <c:pt idx="80">
                  <c:v>-0.39365700000000009</c:v>
                </c:pt>
                <c:pt idx="81">
                  <c:v>-0.39164800000000005</c:v>
                </c:pt>
                <c:pt idx="82">
                  <c:v>-0.38910100000000009</c:v>
                </c:pt>
                <c:pt idx="83">
                  <c:v>-0.38625100000000001</c:v>
                </c:pt>
                <c:pt idx="84">
                  <c:v>-0.38272000000000006</c:v>
                </c:pt>
                <c:pt idx="85">
                  <c:v>-0.37842200000000009</c:v>
                </c:pt>
                <c:pt idx="86">
                  <c:v>-0.37386800000000009</c:v>
                </c:pt>
                <c:pt idx="87">
                  <c:v>-0.3689380000000001</c:v>
                </c:pt>
                <c:pt idx="88">
                  <c:v>-0.36376000000000003</c:v>
                </c:pt>
                <c:pt idx="89">
                  <c:v>-0.358294</c:v>
                </c:pt>
                <c:pt idx="90">
                  <c:v>-0.35293200000000002</c:v>
                </c:pt>
                <c:pt idx="91">
                  <c:v>-0.34727700000000006</c:v>
                </c:pt>
                <c:pt idx="92">
                  <c:v>-0.34173300000000001</c:v>
                </c:pt>
                <c:pt idx="93">
                  <c:v>-0.33618800000000015</c:v>
                </c:pt>
                <c:pt idx="94">
                  <c:v>-0.33034600000000008</c:v>
                </c:pt>
                <c:pt idx="95">
                  <c:v>-0.32444100000000009</c:v>
                </c:pt>
                <c:pt idx="96">
                  <c:v>-0.31883500000000009</c:v>
                </c:pt>
                <c:pt idx="97">
                  <c:v>-0.31288000000000016</c:v>
                </c:pt>
                <c:pt idx="98">
                  <c:v>-0.30751800000000007</c:v>
                </c:pt>
                <c:pt idx="99">
                  <c:v>-0.30240200000000006</c:v>
                </c:pt>
                <c:pt idx="100">
                  <c:v>-0.2975350000000001</c:v>
                </c:pt>
                <c:pt idx="101">
                  <c:v>-0.29291800000000007</c:v>
                </c:pt>
                <c:pt idx="102">
                  <c:v>-0.28841700000000009</c:v>
                </c:pt>
                <c:pt idx="103">
                  <c:v>-0.284113</c:v>
                </c:pt>
                <c:pt idx="104">
                  <c:v>-0.28025900000000004</c:v>
                </c:pt>
                <c:pt idx="105">
                  <c:v>-0.27692400000000006</c:v>
                </c:pt>
                <c:pt idx="106">
                  <c:v>-0.27424499999999996</c:v>
                </c:pt>
                <c:pt idx="107">
                  <c:v>-0.27229299999999995</c:v>
                </c:pt>
                <c:pt idx="108">
                  <c:v>-0.27083700000000011</c:v>
                </c:pt>
                <c:pt idx="109">
                  <c:v>-0.2700550000000001</c:v>
                </c:pt>
                <c:pt idx="110">
                  <c:v>-0.26957200000000003</c:v>
                </c:pt>
                <c:pt idx="111">
                  <c:v>-0.2694450000000001</c:v>
                </c:pt>
                <c:pt idx="112">
                  <c:v>-0.26965800000000001</c:v>
                </c:pt>
                <c:pt idx="113">
                  <c:v>-0.27031600000000006</c:v>
                </c:pt>
                <c:pt idx="114">
                  <c:v>-0.27136400000000011</c:v>
                </c:pt>
                <c:pt idx="115">
                  <c:v>-0.272675</c:v>
                </c:pt>
                <c:pt idx="116">
                  <c:v>-0.27414000000000005</c:v>
                </c:pt>
                <c:pt idx="117">
                  <c:v>-0.2754930000000001</c:v>
                </c:pt>
                <c:pt idx="118">
                  <c:v>-0.27671100000000004</c:v>
                </c:pt>
                <c:pt idx="119">
                  <c:v>-0.27776100000000004</c:v>
                </c:pt>
                <c:pt idx="120">
                  <c:v>-0.27850800000000003</c:v>
                </c:pt>
                <c:pt idx="121">
                  <c:v>-0.27884000000000003</c:v>
                </c:pt>
                <c:pt idx="122">
                  <c:v>-0.27884300000000001</c:v>
                </c:pt>
                <c:pt idx="123">
                  <c:v>-0.27871200000000002</c:v>
                </c:pt>
                <c:pt idx="124">
                  <c:v>-0.2784620000000001</c:v>
                </c:pt>
                <c:pt idx="125">
                  <c:v>-0.27790900000000002</c:v>
                </c:pt>
                <c:pt idx="126">
                  <c:v>-0.27693200000000001</c:v>
                </c:pt>
                <c:pt idx="127">
                  <c:v>-0.27562900000000001</c:v>
                </c:pt>
                <c:pt idx="128">
                  <c:v>-0.27426</c:v>
                </c:pt>
                <c:pt idx="129">
                  <c:v>-0.27264700000000003</c:v>
                </c:pt>
                <c:pt idx="130">
                  <c:v>-0.27095400000000003</c:v>
                </c:pt>
                <c:pt idx="131">
                  <c:v>-0.26906600000000008</c:v>
                </c:pt>
                <c:pt idx="132">
                  <c:v>-0.26672800000000002</c:v>
                </c:pt>
                <c:pt idx="133">
                  <c:v>-0.263851</c:v>
                </c:pt>
                <c:pt idx="134">
                  <c:v>-0.26055700000000004</c:v>
                </c:pt>
                <c:pt idx="135">
                  <c:v>-0.25645100000000004</c:v>
                </c:pt>
                <c:pt idx="136">
                  <c:v>-0.251917</c:v>
                </c:pt>
                <c:pt idx="137">
                  <c:v>-0.24680099999999999</c:v>
                </c:pt>
                <c:pt idx="138">
                  <c:v>-0.24107500000000001</c:v>
                </c:pt>
                <c:pt idx="139">
                  <c:v>-0.235181</c:v>
                </c:pt>
                <c:pt idx="140">
                  <c:v>-0.22868700000000003</c:v>
                </c:pt>
                <c:pt idx="141">
                  <c:v>-0.22184900000000002</c:v>
                </c:pt>
                <c:pt idx="142">
                  <c:v>-0.21500600000000003</c:v>
                </c:pt>
                <c:pt idx="143">
                  <c:v>-0.20789400000000002</c:v>
                </c:pt>
                <c:pt idx="144">
                  <c:v>-0.20051800000000003</c:v>
                </c:pt>
                <c:pt idx="145">
                  <c:v>-0.19319500000000003</c:v>
                </c:pt>
                <c:pt idx="146">
                  <c:v>-0.18547500000000003</c:v>
                </c:pt>
                <c:pt idx="147">
                  <c:v>-0.17794000000000001</c:v>
                </c:pt>
                <c:pt idx="148">
                  <c:v>-0.16985600000000003</c:v>
                </c:pt>
                <c:pt idx="149">
                  <c:v>-0.16162499999999999</c:v>
                </c:pt>
                <c:pt idx="150">
                  <c:v>-0.15325000000000003</c:v>
                </c:pt>
                <c:pt idx="151">
                  <c:v>-0.14482800000000001</c:v>
                </c:pt>
                <c:pt idx="152">
                  <c:v>-0.13635800000000001</c:v>
                </c:pt>
                <c:pt idx="153">
                  <c:v>-0.12756700000000001</c:v>
                </c:pt>
                <c:pt idx="154">
                  <c:v>-0.11867900000000003</c:v>
                </c:pt>
                <c:pt idx="155">
                  <c:v>-0.10969600000000003</c:v>
                </c:pt>
                <c:pt idx="156">
                  <c:v>-0.10090200000000002</c:v>
                </c:pt>
                <c:pt idx="157">
                  <c:v>-9.1778000000000026E-2</c:v>
                </c:pt>
                <c:pt idx="158">
                  <c:v>-8.2561000000000037E-2</c:v>
                </c:pt>
                <c:pt idx="159">
                  <c:v>-7.3543000000000011E-2</c:v>
                </c:pt>
                <c:pt idx="160">
                  <c:v>-6.3895999999999994E-2</c:v>
                </c:pt>
                <c:pt idx="161">
                  <c:v>-5.4497000000000018E-2</c:v>
                </c:pt>
                <c:pt idx="162">
                  <c:v>-4.5098000000000013E-2</c:v>
                </c:pt>
                <c:pt idx="163">
                  <c:v>-3.6080000000000008E-2</c:v>
                </c:pt>
                <c:pt idx="164">
                  <c:v>-2.6433000000000009E-2</c:v>
                </c:pt>
                <c:pt idx="165">
                  <c:v>-1.7328000000000003E-2</c:v>
                </c:pt>
                <c:pt idx="166">
                  <c:v>-7.5880000000000019E-3</c:v>
                </c:pt>
                <c:pt idx="167">
                  <c:v>1.7200000000000006E-3</c:v>
                </c:pt>
                <c:pt idx="168">
                  <c:v>1.1413000000000001E-2</c:v>
                </c:pt>
                <c:pt idx="169">
                  <c:v>2.0767999999999998E-2</c:v>
                </c:pt>
                <c:pt idx="170">
                  <c:v>3.0122000000000003E-2</c:v>
                </c:pt>
                <c:pt idx="171">
                  <c:v>3.8806000000000007E-2</c:v>
                </c:pt>
                <c:pt idx="172">
                  <c:v>4.8647999999999997E-2</c:v>
                </c:pt>
                <c:pt idx="173">
                  <c:v>5.7621000000000006E-2</c:v>
                </c:pt>
                <c:pt idx="174">
                  <c:v>6.6930000000000003E-2</c:v>
                </c:pt>
                <c:pt idx="175">
                  <c:v>7.605400000000001E-2</c:v>
                </c:pt>
                <c:pt idx="176">
                  <c:v>8.5085000000000036E-2</c:v>
                </c:pt>
                <c:pt idx="177">
                  <c:v>9.4397000000000036E-2</c:v>
                </c:pt>
                <c:pt idx="178">
                  <c:v>0.10319100000000002</c:v>
                </c:pt>
                <c:pt idx="179">
                  <c:v>0.11222200000000003</c:v>
                </c:pt>
                <c:pt idx="180">
                  <c:v>0.12078500000000002</c:v>
                </c:pt>
                <c:pt idx="181">
                  <c:v>0.12920799999999999</c:v>
                </c:pt>
                <c:pt idx="182">
                  <c:v>0.13781399999999999</c:v>
                </c:pt>
                <c:pt idx="183">
                  <c:v>0.14615600000000001</c:v>
                </c:pt>
                <c:pt idx="184">
                  <c:v>0.15422700000000003</c:v>
                </c:pt>
                <c:pt idx="185">
                  <c:v>0.16111000000000003</c:v>
                </c:pt>
                <c:pt idx="186">
                  <c:v>0.16731200000000002</c:v>
                </c:pt>
                <c:pt idx="187">
                  <c:v>0.17214800000000002</c:v>
                </c:pt>
                <c:pt idx="188">
                  <c:v>0.17605499999999999</c:v>
                </c:pt>
                <c:pt idx="189">
                  <c:v>0.17886600000000002</c:v>
                </c:pt>
                <c:pt idx="190">
                  <c:v>0.18061400000000002</c:v>
                </c:pt>
                <c:pt idx="191">
                  <c:v>0.18130599999999999</c:v>
                </c:pt>
                <c:pt idx="192">
                  <c:v>0.18095400000000003</c:v>
                </c:pt>
                <c:pt idx="193">
                  <c:v>0.17960100000000001</c:v>
                </c:pt>
                <c:pt idx="194">
                  <c:v>0.17702799999999999</c:v>
                </c:pt>
                <c:pt idx="195">
                  <c:v>0.17331199999999999</c:v>
                </c:pt>
                <c:pt idx="196">
                  <c:v>0.16825100000000004</c:v>
                </c:pt>
                <c:pt idx="197">
                  <c:v>0.16171700000000006</c:v>
                </c:pt>
                <c:pt idx="198">
                  <c:v>0.15442500000000003</c:v>
                </c:pt>
                <c:pt idx="199">
                  <c:v>0.14604700000000004</c:v>
                </c:pt>
                <c:pt idx="200">
                  <c:v>0.13717599999999996</c:v>
                </c:pt>
                <c:pt idx="201">
                  <c:v>0.127666</c:v>
                </c:pt>
                <c:pt idx="202">
                  <c:v>0.11725500000000003</c:v>
                </c:pt>
                <c:pt idx="203">
                  <c:v>0.106889</c:v>
                </c:pt>
                <c:pt idx="204">
                  <c:v>9.5674000000000023E-2</c:v>
                </c:pt>
                <c:pt idx="205">
                  <c:v>8.4155000000000049E-2</c:v>
                </c:pt>
                <c:pt idx="206">
                  <c:v>7.194200000000002E-2</c:v>
                </c:pt>
                <c:pt idx="207">
                  <c:v>5.9818000000000017E-2</c:v>
                </c:pt>
                <c:pt idx="208">
                  <c:v>4.7483000000000011E-2</c:v>
                </c:pt>
                <c:pt idx="209">
                  <c:v>3.4584000000000004E-2</c:v>
                </c:pt>
                <c:pt idx="210">
                  <c:v>2.1894000000000004E-2</c:v>
                </c:pt>
                <c:pt idx="211">
                  <c:v>8.6940000000000003E-3</c:v>
                </c:pt>
                <c:pt idx="212">
                  <c:v>-4.2180000000000013E-3</c:v>
                </c:pt>
                <c:pt idx="213">
                  <c:v>-1.6811000000000003E-2</c:v>
                </c:pt>
                <c:pt idx="214">
                  <c:v>-2.9410000000000006E-2</c:v>
                </c:pt>
                <c:pt idx="215">
                  <c:v>-4.1953000000000004E-2</c:v>
                </c:pt>
                <c:pt idx="216">
                  <c:v>-5.5208000000000007E-2</c:v>
                </c:pt>
                <c:pt idx="217">
                  <c:v>-6.8369000000000013E-2</c:v>
                </c:pt>
                <c:pt idx="218">
                  <c:v>-8.0611000000000016E-2</c:v>
                </c:pt>
                <c:pt idx="219">
                  <c:v>-9.3052000000000051E-2</c:v>
                </c:pt>
                <c:pt idx="220">
                  <c:v>-0.10534200000000002</c:v>
                </c:pt>
                <c:pt idx="221">
                  <c:v>-0.11709600000000005</c:v>
                </c:pt>
                <c:pt idx="222">
                  <c:v>-0.12906100000000001</c:v>
                </c:pt>
                <c:pt idx="223">
                  <c:v>-0.140352</c:v>
                </c:pt>
                <c:pt idx="224">
                  <c:v>-0.15112100000000001</c:v>
                </c:pt>
                <c:pt idx="225">
                  <c:v>-0.16128800000000001</c:v>
                </c:pt>
                <c:pt idx="226">
                  <c:v>-0.17098400000000002</c:v>
                </c:pt>
                <c:pt idx="227">
                  <c:v>-0.17928100000000002</c:v>
                </c:pt>
                <c:pt idx="228">
                  <c:v>-0.18696800000000005</c:v>
                </c:pt>
                <c:pt idx="229">
                  <c:v>-0.19387199999999999</c:v>
                </c:pt>
                <c:pt idx="230">
                  <c:v>-0.19948000000000002</c:v>
                </c:pt>
                <c:pt idx="231">
                  <c:v>-0.20505100000000001</c:v>
                </c:pt>
                <c:pt idx="232">
                  <c:v>-0.20992200000000003</c:v>
                </c:pt>
                <c:pt idx="233">
                  <c:v>-0.21429600000000001</c:v>
                </c:pt>
                <c:pt idx="234">
                  <c:v>-0.21784500000000004</c:v>
                </c:pt>
                <c:pt idx="235">
                  <c:v>-0.22139300000000003</c:v>
                </c:pt>
                <c:pt idx="236">
                  <c:v>-0.22433900000000004</c:v>
                </c:pt>
                <c:pt idx="237">
                  <c:v>-0.22702200000000003</c:v>
                </c:pt>
                <c:pt idx="238">
                  <c:v>-0.22951500000000005</c:v>
                </c:pt>
                <c:pt idx="239">
                  <c:v>-0.231601</c:v>
                </c:pt>
                <c:pt idx="240">
                  <c:v>-0.23341900000000002</c:v>
                </c:pt>
                <c:pt idx="241">
                  <c:v>-0.23501800000000003</c:v>
                </c:pt>
                <c:pt idx="242">
                  <c:v>-0.23619499999999999</c:v>
                </c:pt>
                <c:pt idx="243">
                  <c:v>-0.23707300000000001</c:v>
                </c:pt>
                <c:pt idx="244">
                  <c:v>-0.237681</c:v>
                </c:pt>
                <c:pt idx="245">
                  <c:v>-0.23800800000000003</c:v>
                </c:pt>
                <c:pt idx="246">
                  <c:v>-0.23800800000000003</c:v>
                </c:pt>
                <c:pt idx="247">
                  <c:v>-0.23773800000000003</c:v>
                </c:pt>
                <c:pt idx="248">
                  <c:v>-0.23721500000000004</c:v>
                </c:pt>
                <c:pt idx="249">
                  <c:v>-0.23658799999999999</c:v>
                </c:pt>
                <c:pt idx="250">
                  <c:v>-0.23595400000000002</c:v>
                </c:pt>
                <c:pt idx="251">
                  <c:v>-0.23511899999999999</c:v>
                </c:pt>
                <c:pt idx="252">
                  <c:v>-0.23404300000000003</c:v>
                </c:pt>
                <c:pt idx="253">
                  <c:v>-0.23233799999999999</c:v>
                </c:pt>
                <c:pt idx="254">
                  <c:v>-0.22954800000000006</c:v>
                </c:pt>
                <c:pt idx="255">
                  <c:v>-0.22581100000000004</c:v>
                </c:pt>
                <c:pt idx="256">
                  <c:v>-0.22103200000000003</c:v>
                </c:pt>
                <c:pt idx="257">
                  <c:v>-0.21518200000000001</c:v>
                </c:pt>
                <c:pt idx="258">
                  <c:v>-0.20839800000000003</c:v>
                </c:pt>
                <c:pt idx="259">
                  <c:v>-0.20059900000000003</c:v>
                </c:pt>
                <c:pt idx="260">
                  <c:v>-0.19271000000000002</c:v>
                </c:pt>
                <c:pt idx="261">
                  <c:v>-0.18404800000000002</c:v>
                </c:pt>
                <c:pt idx="262">
                  <c:v>-0.17622699999999999</c:v>
                </c:pt>
                <c:pt idx="263">
                  <c:v>-0.16638900000000004</c:v>
                </c:pt>
                <c:pt idx="264">
                  <c:v>-0.15708700000000003</c:v>
                </c:pt>
                <c:pt idx="265">
                  <c:v>-0.14716399999999999</c:v>
                </c:pt>
                <c:pt idx="266">
                  <c:v>-0.13786200000000001</c:v>
                </c:pt>
                <c:pt idx="267">
                  <c:v>-0.12855900000000001</c:v>
                </c:pt>
                <c:pt idx="268">
                  <c:v>-0.11847199999999999</c:v>
                </c:pt>
                <c:pt idx="269">
                  <c:v>-0.10886600000000002</c:v>
                </c:pt>
                <c:pt idx="270">
                  <c:v>-9.9016000000000021E-2</c:v>
                </c:pt>
                <c:pt idx="271">
                  <c:v>-8.8809000000000055E-2</c:v>
                </c:pt>
                <c:pt idx="272">
                  <c:v>-7.8998000000000013E-2</c:v>
                </c:pt>
                <c:pt idx="273">
                  <c:v>-6.8831000000000017E-2</c:v>
                </c:pt>
                <c:pt idx="274">
                  <c:v>-5.8744000000000005E-2</c:v>
                </c:pt>
                <c:pt idx="275">
                  <c:v>-4.8972000000000009E-2</c:v>
                </c:pt>
                <c:pt idx="276">
                  <c:v>-3.9239000000000017E-2</c:v>
                </c:pt>
                <c:pt idx="277">
                  <c:v>-2.9234000000000007E-2</c:v>
                </c:pt>
                <c:pt idx="278">
                  <c:v>-1.9396E-2</c:v>
                </c:pt>
                <c:pt idx="279">
                  <c:v>-9.8160000000000035E-3</c:v>
                </c:pt>
                <c:pt idx="280">
                  <c:v>-2.800000000000001E-5</c:v>
                </c:pt>
                <c:pt idx="281">
                  <c:v>9.419000000000002E-3</c:v>
                </c:pt>
                <c:pt idx="282">
                  <c:v>1.8685000000000004E-2</c:v>
                </c:pt>
                <c:pt idx="283">
                  <c:v>2.7671000000000012E-2</c:v>
                </c:pt>
                <c:pt idx="284">
                  <c:v>3.6367000000000003E-2</c:v>
                </c:pt>
                <c:pt idx="285">
                  <c:v>4.4966000000000006E-2</c:v>
                </c:pt>
                <c:pt idx="286">
                  <c:v>5.3523000000000008E-2</c:v>
                </c:pt>
                <c:pt idx="287">
                  <c:v>6.1814000000000015E-2</c:v>
                </c:pt>
                <c:pt idx="288">
                  <c:v>6.9591000000000014E-2</c:v>
                </c:pt>
                <c:pt idx="289">
                  <c:v>7.7278000000000013E-2</c:v>
                </c:pt>
                <c:pt idx="290">
                  <c:v>8.4456000000000017E-2</c:v>
                </c:pt>
                <c:pt idx="291">
                  <c:v>9.1298000000000018E-2</c:v>
                </c:pt>
                <c:pt idx="292">
                  <c:v>9.8078000000000054E-2</c:v>
                </c:pt>
                <c:pt idx="293">
                  <c:v>0.103868</c:v>
                </c:pt>
                <c:pt idx="294">
                  <c:v>0.10908300000000001</c:v>
                </c:pt>
                <c:pt idx="295">
                  <c:v>0.11372400000000005</c:v>
                </c:pt>
                <c:pt idx="296">
                  <c:v>0.11745300000000002</c:v>
                </c:pt>
                <c:pt idx="297">
                  <c:v>0.12089600000000002</c:v>
                </c:pt>
                <c:pt idx="298">
                  <c:v>0.12373000000000003</c:v>
                </c:pt>
                <c:pt idx="299">
                  <c:v>0.1263</c:v>
                </c:pt>
                <c:pt idx="300">
                  <c:v>0.12831799999999999</c:v>
                </c:pt>
                <c:pt idx="301">
                  <c:v>0.12998599999999999</c:v>
                </c:pt>
                <c:pt idx="302">
                  <c:v>0.13130800000000001</c:v>
                </c:pt>
                <c:pt idx="303">
                  <c:v>0.13214400000000001</c:v>
                </c:pt>
                <c:pt idx="304">
                  <c:v>0.13261700000000001</c:v>
                </c:pt>
                <c:pt idx="305">
                  <c:v>0.13296600000000003</c:v>
                </c:pt>
                <c:pt idx="306">
                  <c:v>0.13323599999999999</c:v>
                </c:pt>
                <c:pt idx="307">
                  <c:v>0.13337099999999996</c:v>
                </c:pt>
                <c:pt idx="308">
                  <c:v>0.13350999999999999</c:v>
                </c:pt>
                <c:pt idx="309">
                  <c:v>0.13358</c:v>
                </c:pt>
                <c:pt idx="310">
                  <c:v>0.13358</c:v>
                </c:pt>
                <c:pt idx="311">
                  <c:v>0.13350999999999999</c:v>
                </c:pt>
                <c:pt idx="312">
                  <c:v>0.133379</c:v>
                </c:pt>
                <c:pt idx="313">
                  <c:v>0.13317599999999996</c:v>
                </c:pt>
                <c:pt idx="314">
                  <c:v>0.13270299999999999</c:v>
                </c:pt>
                <c:pt idx="315">
                  <c:v>0.13209499999999999</c:v>
                </c:pt>
                <c:pt idx="316">
                  <c:v>0</c:v>
                </c:pt>
              </c:numCache>
            </c:numRef>
          </c:yVal>
          <c:smooth val="1"/>
        </c:ser>
        <c:axId val="130093824"/>
        <c:axId val="129864064"/>
      </c:scatterChart>
      <c:valAx>
        <c:axId val="130093824"/>
        <c:scaling>
          <c:orientation val="minMax"/>
          <c:max val="0.60000000000000064"/>
          <c:min val="-1.1000000000000001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  <a:r>
                  <a:rPr lang="pl-PL"/>
                  <a:t>[m]</a:t>
                </a:r>
                <a:endParaRPr lang="en-US"/>
              </a:p>
            </c:rich>
          </c:tx>
          <c:layout/>
        </c:title>
        <c:numFmt formatCode="General" sourceLinked="1"/>
        <c:tickLblPos val="low"/>
        <c:crossAx val="129864064"/>
        <c:crossesAt val="-0.45"/>
        <c:crossBetween val="midCat"/>
        <c:majorUnit val="0.1"/>
      </c:valAx>
      <c:valAx>
        <c:axId val="1298640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Y[m]</a:t>
                </a:r>
              </a:p>
            </c:rich>
          </c:tx>
          <c:layout/>
        </c:title>
        <c:numFmt formatCode="General" sourceLinked="1"/>
        <c:tickLblPos val="nextTo"/>
        <c:crossAx val="130093824"/>
        <c:crossesAt val="-1.1000000000000001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>
        <c:manualLayout>
          <c:layoutTarget val="inner"/>
          <c:xMode val="edge"/>
          <c:yMode val="edge"/>
          <c:x val="0.16588290942610501"/>
          <c:y val="6.2935692488591502E-2"/>
          <c:w val="0.79653852855602159"/>
          <c:h val="0.59730879160314476"/>
        </c:manualLayout>
      </c:layout>
      <c:scatterChart>
        <c:scatterStyle val="lineMarker"/>
        <c:ser>
          <c:idx val="1"/>
          <c:order val="1"/>
          <c:tx>
            <c:v>Trasa A</c:v>
          </c:tx>
          <c:xVal>
            <c:numRef>
              <c:f>trasa_p_wolny!$R$31:$R$41</c:f>
              <c:numCache>
                <c:formatCode>General</c:formatCode>
                <c:ptCount val="11"/>
                <c:pt idx="0">
                  <c:v>0</c:v>
                </c:pt>
                <c:pt idx="1">
                  <c:v>0.30000000000000004</c:v>
                </c:pt>
                <c:pt idx="2">
                  <c:v>0.30000000000000004</c:v>
                </c:pt>
                <c:pt idx="3">
                  <c:v>1.1000000000000001</c:v>
                </c:pt>
                <c:pt idx="4">
                  <c:v>1.1000000000000001</c:v>
                </c:pt>
                <c:pt idx="5">
                  <c:v>2.2999999999999998</c:v>
                </c:pt>
                <c:pt idx="6">
                  <c:v>2.2999999999999998</c:v>
                </c:pt>
                <c:pt idx="7">
                  <c:v>3.5</c:v>
                </c:pt>
                <c:pt idx="8">
                  <c:v>3.5</c:v>
                </c:pt>
                <c:pt idx="9">
                  <c:v>4</c:v>
                </c:pt>
              </c:numCache>
            </c:numRef>
          </c:xVal>
          <c:yVal>
            <c:numRef>
              <c:f>trasa_p_wolny!$S$31:$S$41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1.7</c:v>
                </c:pt>
                <c:pt idx="3">
                  <c:v>1.7</c:v>
                </c:pt>
                <c:pt idx="4">
                  <c:v>2.2000000000000002</c:v>
                </c:pt>
                <c:pt idx="5">
                  <c:v>2.2000000000000002</c:v>
                </c:pt>
                <c:pt idx="6">
                  <c:v>1.7</c:v>
                </c:pt>
                <c:pt idx="7">
                  <c:v>1.7</c:v>
                </c:pt>
                <c:pt idx="8">
                  <c:v>2</c:v>
                </c:pt>
                <c:pt idx="9">
                  <c:v>2</c:v>
                </c:pt>
              </c:numCache>
            </c:numRef>
          </c:yVal>
        </c:ser>
        <c:ser>
          <c:idx val="0"/>
          <c:order val="0"/>
          <c:tx>
            <c:v>Trasa B</c:v>
          </c:tx>
          <c:xVal>
            <c:numRef>
              <c:f>Arkusz1!$W$5:$W$16</c:f>
              <c:numCache>
                <c:formatCode>General</c:formatCode>
                <c:ptCount val="12"/>
                <c:pt idx="0">
                  <c:v>0</c:v>
                </c:pt>
                <c:pt idx="1">
                  <c:v>0.8</c:v>
                </c:pt>
                <c:pt idx="2">
                  <c:v>0.8</c:v>
                </c:pt>
                <c:pt idx="3">
                  <c:v>1</c:v>
                </c:pt>
                <c:pt idx="4">
                  <c:v>1</c:v>
                </c:pt>
                <c:pt idx="5">
                  <c:v>1.3</c:v>
                </c:pt>
                <c:pt idx="6">
                  <c:v>1.3</c:v>
                </c:pt>
                <c:pt idx="7">
                  <c:v>2.5</c:v>
                </c:pt>
                <c:pt idx="8">
                  <c:v>2.5</c:v>
                </c:pt>
                <c:pt idx="9">
                  <c:v>3.1</c:v>
                </c:pt>
                <c:pt idx="10">
                  <c:v>3.1</c:v>
                </c:pt>
                <c:pt idx="11">
                  <c:v>4</c:v>
                </c:pt>
              </c:numCache>
            </c:numRef>
          </c:xVal>
          <c:yVal>
            <c:numRef>
              <c:f>Arkusz1!$X$5:$X$16</c:f>
              <c:numCache>
                <c:formatCode>General</c:formatCode>
                <c:ptCount val="12"/>
                <c:pt idx="0">
                  <c:v>2.5</c:v>
                </c:pt>
                <c:pt idx="1">
                  <c:v>2.5</c:v>
                </c:pt>
                <c:pt idx="2">
                  <c:v>2.2000000000000002</c:v>
                </c:pt>
                <c:pt idx="3">
                  <c:v>2.2000000000000002</c:v>
                </c:pt>
                <c:pt idx="4">
                  <c:v>2.5</c:v>
                </c:pt>
                <c:pt idx="5">
                  <c:v>2.5</c:v>
                </c:pt>
                <c:pt idx="6">
                  <c:v>1.3</c:v>
                </c:pt>
                <c:pt idx="7">
                  <c:v>1.3</c:v>
                </c:pt>
                <c:pt idx="8">
                  <c:v>1.5</c:v>
                </c:pt>
                <c:pt idx="9">
                  <c:v>1.5</c:v>
                </c:pt>
                <c:pt idx="10">
                  <c:v>2.5</c:v>
                </c:pt>
                <c:pt idx="11">
                  <c:v>2.5</c:v>
                </c:pt>
              </c:numCache>
            </c:numRef>
          </c:yVal>
        </c:ser>
        <c:axId val="131282432"/>
        <c:axId val="131284352"/>
      </c:scatterChart>
      <c:valAx>
        <c:axId val="1312824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S[m]</a:t>
                </a:r>
              </a:p>
            </c:rich>
          </c:tx>
          <c:layout/>
        </c:title>
        <c:numFmt formatCode="General" sourceLinked="1"/>
        <c:tickLblPos val="nextTo"/>
        <c:crossAx val="131284352"/>
        <c:crosses val="autoZero"/>
        <c:crossBetween val="midCat"/>
      </c:valAx>
      <c:valAx>
        <c:axId val="131284352"/>
        <c:scaling>
          <c:orientation val="minMax"/>
          <c:min val="1.2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V[m/s]</a:t>
                </a:r>
              </a:p>
            </c:rich>
          </c:tx>
          <c:layout/>
        </c:title>
        <c:numFmt formatCode="General" sourceLinked="1"/>
        <c:tickLblPos val="nextTo"/>
        <c:crossAx val="131282432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07.11.2021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tion.com.pl/" TargetMode="External"/><Relationship Id="rId2" Type="http://schemas.openxmlformats.org/officeDocument/2006/relationships/hyperlink" Target="https://tiny.pl/9cgn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bot.pl/blog/algorytm-linefollowera-c-poczatkujacych-id2722%20Dost&#281;p%2013.01.20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0001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Autonomous digitally controlled tracking vehicle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-428660" y="3714752"/>
            <a:ext cx="6400800" cy="1752600"/>
          </a:xfrm>
        </p:spPr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bg2">
                    <a:lumMod val="10000"/>
                  </a:schemeClr>
                </a:solidFill>
              </a:rPr>
              <a:t>Line </a:t>
            </a:r>
            <a:r>
              <a:rPr lang="pl-PL" sz="3600" dirty="0" err="1" smtClean="0">
                <a:solidFill>
                  <a:schemeClr val="bg2">
                    <a:lumMod val="10000"/>
                  </a:schemeClr>
                </a:solidFill>
              </a:rPr>
              <a:t>Follower</a:t>
            </a:r>
            <a:r>
              <a:rPr lang="pl-PL" sz="3600" dirty="0" smtClean="0">
                <a:solidFill>
                  <a:schemeClr val="bg2">
                    <a:lumMod val="10000"/>
                  </a:schemeClr>
                </a:solidFill>
              </a:rPr>
              <a:t> Robot</a:t>
            </a:r>
            <a:endParaRPr lang="pl-PL" sz="3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Tracking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speed</a:t>
            </a:r>
            <a:r>
              <a:rPr lang="pl-PL" dirty="0" smtClean="0"/>
              <a:t> profile: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1571604" y="2786058"/>
          <a:ext cx="5429288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714348" y="1357298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What</a:t>
            </a:r>
            <a:r>
              <a:rPr lang="pl-PL" dirty="0" smtClean="0"/>
              <a:t> i </a:t>
            </a:r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say</a:t>
            </a:r>
            <a:r>
              <a:rPr lang="pl-PL" dirty="0" smtClean="0"/>
              <a:t>?</a:t>
            </a:r>
            <a:r>
              <a:rPr lang="en-US" dirty="0" smtClean="0"/>
              <a:t> 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en-US" dirty="0" smtClean="0"/>
              <a:t>I accelerate on the straights and slow down the robot before the turns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Short</a:t>
            </a:r>
            <a:r>
              <a:rPr lang="pl-PL" dirty="0" smtClean="0"/>
              <a:t> Video:</a:t>
            </a:r>
            <a:endParaRPr lang="pl-PL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071538" y="1928802"/>
          <a:ext cx="6376311" cy="1285884"/>
        </p:xfrm>
        <a:graphic>
          <a:graphicData uri="http://schemas.openxmlformats.org/presentationml/2006/ole">
            <p:oleObj spid="_x0000_s3075" name="Obiekt powłoki pakowarki" showAsIcon="1" r:id="rId3" imgW="2668320" imgH="538200" progId="Package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sz="1200" dirty="0" err="1" smtClean="0"/>
              <a:t>If</a:t>
            </a:r>
            <a:r>
              <a:rPr lang="pl-PL" sz="1200" dirty="0" smtClean="0"/>
              <a:t> </a:t>
            </a:r>
            <a:r>
              <a:rPr lang="pl-PL" sz="1200" dirty="0" err="1" smtClean="0"/>
              <a:t>the</a:t>
            </a:r>
            <a:r>
              <a:rPr lang="pl-PL" sz="1200" dirty="0" smtClean="0"/>
              <a:t> design </a:t>
            </a:r>
            <a:r>
              <a:rPr lang="pl-PL" sz="1200" dirty="0" err="1" smtClean="0"/>
              <a:t>is</a:t>
            </a:r>
            <a:r>
              <a:rPr lang="pl-PL" sz="1200" dirty="0" smtClean="0"/>
              <a:t> </a:t>
            </a:r>
            <a:r>
              <a:rPr lang="pl-PL" sz="1200" dirty="0" err="1" smtClean="0"/>
              <a:t>interested</a:t>
            </a:r>
            <a:r>
              <a:rPr lang="pl-PL" sz="1200" dirty="0" smtClean="0"/>
              <a:t> for </a:t>
            </a:r>
            <a:r>
              <a:rPr lang="pl-PL" sz="1200" dirty="0" err="1" smtClean="0"/>
              <a:t>you</a:t>
            </a:r>
            <a:r>
              <a:rPr lang="pl-PL" sz="1200" dirty="0" smtClean="0"/>
              <a:t>,  </a:t>
            </a:r>
            <a:r>
              <a:rPr lang="pl-PL" sz="1200" dirty="0" err="1" smtClean="0"/>
              <a:t>check</a:t>
            </a:r>
            <a:r>
              <a:rPr lang="pl-PL" sz="1200" dirty="0" smtClean="0"/>
              <a:t> my </a:t>
            </a:r>
            <a:r>
              <a:rPr lang="pl-PL" sz="1200" dirty="0" err="1" smtClean="0"/>
              <a:t>github</a:t>
            </a:r>
            <a:r>
              <a:rPr lang="pl-PL" sz="1200" dirty="0" smtClean="0"/>
              <a:t> </a:t>
            </a:r>
            <a:r>
              <a:rPr lang="pl-PL" sz="1200" dirty="0" err="1" smtClean="0"/>
              <a:t>repository</a:t>
            </a:r>
            <a:r>
              <a:rPr lang="pl-PL" sz="1200" dirty="0" smtClean="0"/>
              <a:t>:</a:t>
            </a:r>
          </a:p>
          <a:p>
            <a:r>
              <a:rPr lang="pl-PL" sz="1200" dirty="0" smtClean="0">
                <a:hlinkClick r:id="rId2"/>
              </a:rPr>
              <a:t>https://</a:t>
            </a:r>
            <a:r>
              <a:rPr lang="pl-PL" sz="1200" dirty="0" smtClean="0">
                <a:hlinkClick r:id="rId2"/>
              </a:rPr>
              <a:t>github.com/trteodor/FAST_Line_Follower_STM32H7</a:t>
            </a:r>
          </a:p>
          <a:p>
            <a:pPr>
              <a:buNone/>
            </a:pPr>
            <a:r>
              <a:rPr lang="pl-PL" sz="1200" b="1" dirty="0" smtClean="0"/>
              <a:t>Or:</a:t>
            </a:r>
            <a:endParaRPr lang="pl-PL" sz="1200" dirty="0" smtClean="0">
              <a:hlinkClick r:id="rId2"/>
            </a:endParaRPr>
          </a:p>
          <a:p>
            <a:r>
              <a:rPr lang="pl-PL" sz="1200" dirty="0" smtClean="0">
                <a:hlinkClick r:id="rId2"/>
              </a:rPr>
              <a:t>https://tiny.pl/9cgn7</a:t>
            </a:r>
            <a:r>
              <a:rPr lang="pl-PL" sz="1200" dirty="0" smtClean="0"/>
              <a:t> </a:t>
            </a:r>
          </a:p>
          <a:p>
            <a:pPr>
              <a:buNone/>
            </a:pPr>
            <a:r>
              <a:rPr lang="pl-PL" sz="1200" b="1" dirty="0" err="1" smtClean="0"/>
              <a:t>The</a:t>
            </a:r>
            <a:r>
              <a:rPr lang="pl-PL" sz="1200" b="1" dirty="0" smtClean="0"/>
              <a:t> </a:t>
            </a:r>
            <a:r>
              <a:rPr lang="pl-PL" sz="1200" b="1" dirty="0" err="1" smtClean="0"/>
              <a:t>repository</a:t>
            </a:r>
            <a:r>
              <a:rPr lang="pl-PL" sz="1200" b="1" dirty="0" smtClean="0"/>
              <a:t> </a:t>
            </a:r>
            <a:r>
              <a:rPr lang="pl-PL" sz="1200" b="1" dirty="0" err="1" smtClean="0"/>
              <a:t>consist</a:t>
            </a:r>
            <a:r>
              <a:rPr lang="pl-PL" sz="1200" b="1" dirty="0" smtClean="0"/>
              <a:t>:</a:t>
            </a:r>
          </a:p>
          <a:p>
            <a:r>
              <a:rPr lang="pl-PL" sz="1200" dirty="0" smtClean="0"/>
              <a:t>MCU </a:t>
            </a:r>
            <a:r>
              <a:rPr lang="pl-PL" sz="1200" dirty="0" err="1" smtClean="0"/>
              <a:t>Source</a:t>
            </a:r>
            <a:r>
              <a:rPr lang="pl-PL" sz="1200" dirty="0" smtClean="0"/>
              <a:t>, </a:t>
            </a:r>
          </a:p>
          <a:p>
            <a:r>
              <a:rPr lang="pl-PL" sz="1200" dirty="0" err="1" smtClean="0"/>
              <a:t>Schematics</a:t>
            </a:r>
            <a:r>
              <a:rPr lang="pl-PL" sz="1200" dirty="0" smtClean="0"/>
              <a:t>, PCB, </a:t>
            </a:r>
          </a:p>
          <a:p>
            <a:r>
              <a:rPr lang="pl-PL" sz="1200" dirty="0" err="1" smtClean="0"/>
              <a:t>Housing</a:t>
            </a:r>
            <a:r>
              <a:rPr lang="pl-PL" sz="1200" dirty="0" smtClean="0"/>
              <a:t> , </a:t>
            </a:r>
          </a:p>
          <a:p>
            <a:r>
              <a:rPr lang="pl-PL" sz="1200" dirty="0" err="1" smtClean="0"/>
              <a:t>Documentation</a:t>
            </a:r>
            <a:r>
              <a:rPr lang="pl-PL" sz="1200" dirty="0" smtClean="0"/>
              <a:t>, </a:t>
            </a:r>
          </a:p>
          <a:p>
            <a:pPr>
              <a:buNone/>
            </a:pPr>
            <a:r>
              <a:rPr lang="pl-PL" sz="1200" dirty="0" err="1" smtClean="0"/>
              <a:t>evrything</a:t>
            </a:r>
            <a:r>
              <a:rPr lang="pl-PL" sz="1200" dirty="0" smtClean="0"/>
              <a:t> </a:t>
            </a:r>
            <a:r>
              <a:rPr lang="pl-PL" sz="1200" dirty="0" err="1" smtClean="0"/>
              <a:t>what</a:t>
            </a:r>
            <a:r>
              <a:rPr lang="pl-PL" sz="1200" dirty="0" smtClean="0"/>
              <a:t> </a:t>
            </a:r>
            <a:r>
              <a:rPr lang="pl-PL" sz="1200" dirty="0" err="1" smtClean="0"/>
              <a:t>is</a:t>
            </a:r>
            <a:r>
              <a:rPr lang="pl-PL" sz="1200" dirty="0" smtClean="0"/>
              <a:t> </a:t>
            </a:r>
            <a:r>
              <a:rPr lang="pl-PL" sz="1200" dirty="0" err="1" smtClean="0"/>
              <a:t>necessary</a:t>
            </a:r>
            <a:r>
              <a:rPr lang="pl-PL" sz="1200" dirty="0" smtClean="0"/>
              <a:t> to </a:t>
            </a:r>
            <a:r>
              <a:rPr lang="pl-PL" sz="1200" dirty="0" err="1" smtClean="0"/>
              <a:t>create</a:t>
            </a:r>
            <a:r>
              <a:rPr lang="pl-PL" sz="1200" dirty="0" smtClean="0"/>
              <a:t> </a:t>
            </a:r>
            <a:r>
              <a:rPr lang="pl-PL" sz="1200" dirty="0" err="1" smtClean="0"/>
              <a:t>the</a:t>
            </a:r>
            <a:r>
              <a:rPr lang="pl-PL" sz="1200" dirty="0" smtClean="0"/>
              <a:t> robot.</a:t>
            </a:r>
          </a:p>
          <a:p>
            <a:pPr>
              <a:buNone/>
            </a:pPr>
            <a:endParaRPr lang="pl-PL" sz="1200" dirty="0" smtClean="0"/>
          </a:p>
          <a:p>
            <a:pPr>
              <a:buNone/>
            </a:pPr>
            <a:r>
              <a:rPr lang="en-US" sz="1200" dirty="0" smtClean="0"/>
              <a:t>If </a:t>
            </a:r>
            <a:r>
              <a:rPr lang="pl-PL" sz="1200" dirty="0" err="1" smtClean="0"/>
              <a:t>you</a:t>
            </a:r>
            <a:r>
              <a:rPr lang="pl-PL" sz="1200" dirty="0" smtClean="0"/>
              <a:t> </a:t>
            </a:r>
            <a:r>
              <a:rPr lang="pl-PL" sz="1200" dirty="0" err="1" smtClean="0"/>
              <a:t>can</a:t>
            </a:r>
            <a:r>
              <a:rPr lang="en-US" sz="1200" dirty="0" smtClean="0"/>
              <a:t>, please give me a "star" for the repository</a:t>
            </a:r>
            <a:r>
              <a:rPr lang="pl-PL" sz="1200" dirty="0" smtClean="0"/>
              <a:t> </a:t>
            </a:r>
            <a:r>
              <a:rPr lang="pl-PL" sz="1200" dirty="0" smtClean="0">
                <a:sym typeface="Wingdings" pitchFamily="2" charset="2"/>
              </a:rPr>
              <a:t> </a:t>
            </a:r>
          </a:p>
          <a:p>
            <a:pPr>
              <a:buNone/>
            </a:pPr>
            <a:endParaRPr lang="pl-PL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1200" dirty="0" smtClean="0">
                <a:sym typeface="Wingdings" pitchFamily="2" charset="2"/>
              </a:rPr>
              <a:t>When creating this presentation, I really didn't want to go into details. I just wanted to show the effect of my work.</a:t>
            </a:r>
            <a:r>
              <a:rPr lang="pl-PL" sz="1200" dirty="0" smtClean="0">
                <a:sym typeface="Wingdings" pitchFamily="2" charset="2"/>
              </a:rPr>
              <a:t> (</a:t>
            </a:r>
            <a:r>
              <a:rPr lang="pl-PL" sz="1200" dirty="0" err="1" smtClean="0">
                <a:sym typeface="Wingdings" pitchFamily="2" charset="2"/>
              </a:rPr>
              <a:t>Fyi</a:t>
            </a:r>
            <a:r>
              <a:rPr lang="pl-PL" sz="1200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endParaRPr lang="pl-PL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pl-PL" sz="1200" b="1" u="sng" dirty="0" err="1" smtClean="0">
                <a:sym typeface="Wingdings" pitchFamily="2" charset="2"/>
              </a:rPr>
              <a:t>Curiosity</a:t>
            </a:r>
            <a:r>
              <a:rPr lang="pl-PL" sz="1200" b="1" u="sng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pl-PL" sz="1200" dirty="0" smtClean="0">
                <a:sym typeface="Wingdings" pitchFamily="2" charset="2"/>
              </a:rPr>
              <a:t>28.11.2021 – Robot </a:t>
            </a:r>
            <a:r>
              <a:rPr lang="pl-PL" sz="1200" dirty="0" err="1" smtClean="0">
                <a:sym typeface="Wingdings" pitchFamily="2" charset="2"/>
              </a:rPr>
              <a:t>competition</a:t>
            </a:r>
            <a:r>
              <a:rPr lang="pl-PL" sz="1200" dirty="0" smtClean="0">
                <a:sym typeface="Wingdings" pitchFamily="2" charset="2"/>
              </a:rPr>
              <a:t> </a:t>
            </a:r>
            <a:r>
              <a:rPr lang="pl-PL" sz="1200" dirty="0" err="1" smtClean="0">
                <a:sym typeface="Wingdings" pitchFamily="2" charset="2"/>
              </a:rPr>
              <a:t>in</a:t>
            </a:r>
            <a:r>
              <a:rPr lang="pl-PL" sz="1200" dirty="0" smtClean="0">
                <a:sym typeface="Wingdings" pitchFamily="2" charset="2"/>
              </a:rPr>
              <a:t> Rzeszów: </a:t>
            </a:r>
            <a:r>
              <a:rPr lang="pl-PL" sz="1200" dirty="0" smtClean="0">
                <a:sym typeface="Wingdings" pitchFamily="2" charset="2"/>
                <a:hlinkClick r:id="rId3"/>
              </a:rPr>
              <a:t>https://robomotion.com.pl/</a:t>
            </a:r>
            <a:endParaRPr lang="pl-PL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1200" dirty="0" smtClean="0">
                <a:sym typeface="Wingdings" pitchFamily="2" charset="2"/>
              </a:rPr>
              <a:t>I will take part in them,</a:t>
            </a:r>
            <a:r>
              <a:rPr lang="pl-PL" sz="1200" dirty="0" smtClean="0">
                <a:sym typeface="Wingdings" pitchFamily="2" charset="2"/>
              </a:rPr>
              <a:t> </a:t>
            </a:r>
            <a:r>
              <a:rPr lang="pl-PL" sz="1200" dirty="0" err="1" smtClean="0">
                <a:sym typeface="Wingdings" pitchFamily="2" charset="2"/>
              </a:rPr>
              <a:t>because</a:t>
            </a:r>
            <a:r>
              <a:rPr lang="en-US" sz="1200" dirty="0" smtClean="0">
                <a:sym typeface="Wingdings" pitchFamily="2" charset="2"/>
              </a:rPr>
              <a:t> I</a:t>
            </a:r>
            <a:r>
              <a:rPr lang="pl-PL" sz="1200" dirty="0" smtClean="0">
                <a:sym typeface="Wingdings" pitchFamily="2" charset="2"/>
              </a:rPr>
              <a:t>’</a:t>
            </a:r>
            <a:r>
              <a:rPr lang="en-US" sz="1200" dirty="0" smtClean="0">
                <a:sym typeface="Wingdings" pitchFamily="2" charset="2"/>
              </a:rPr>
              <a:t>am curious how my design will compare with others</a:t>
            </a:r>
            <a:r>
              <a:rPr lang="pl-PL" sz="1200" dirty="0" smtClean="0">
                <a:sym typeface="Wingdings" pitchFamily="2" charset="2"/>
              </a:rPr>
              <a:t> Line </a:t>
            </a:r>
            <a:r>
              <a:rPr lang="pl-PL" sz="1200" dirty="0" err="1" smtClean="0">
                <a:sym typeface="Wingdings" pitchFamily="2" charset="2"/>
              </a:rPr>
              <a:t>Follower</a:t>
            </a:r>
            <a:r>
              <a:rPr lang="pl-PL" sz="1200" dirty="0" smtClean="0">
                <a:sym typeface="Wingdings" pitchFamily="2" charset="2"/>
              </a:rPr>
              <a:t> robot.</a:t>
            </a:r>
            <a:endParaRPr lang="pl-PL" sz="1200" b="1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 err="1" smtClean="0"/>
              <a:t>This</a:t>
            </a:r>
            <a:r>
              <a:rPr lang="pl-PL" sz="4400" dirty="0" smtClean="0"/>
              <a:t> </a:t>
            </a:r>
            <a:r>
              <a:rPr lang="pl-PL" sz="4400" dirty="0" err="1" smtClean="0"/>
              <a:t>project</a:t>
            </a:r>
            <a:r>
              <a:rPr lang="pl-PL" sz="4400" dirty="0" smtClean="0"/>
              <a:t> on my </a:t>
            </a:r>
            <a:r>
              <a:rPr lang="pl-PL" sz="4400" dirty="0" err="1" smtClean="0"/>
              <a:t>github</a:t>
            </a:r>
            <a:r>
              <a:rPr lang="pl-PL" sz="4400" dirty="0" smtClean="0"/>
              <a:t>: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pl-PL" sz="2400" dirty="0" err="1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r>
              <a:rPr lang="pl-PL" sz="24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l-PL" sz="300" dirty="0" smtClean="0"/>
              <a:t>	[1] </a:t>
            </a:r>
            <a:r>
              <a:rPr lang="pl-PL" sz="300" dirty="0" err="1" smtClean="0"/>
              <a:t>Shane</a:t>
            </a:r>
            <a:r>
              <a:rPr lang="pl-PL" sz="300" dirty="0" smtClean="0"/>
              <a:t> https://elportal.pl/pdf/k03/08_04.pdf Dostęp 13.01.2021. [2] Ł. Chojnacki. Projekt optymalnego układu pomiarowego dla robota typu „</a:t>
            </a:r>
            <a:r>
              <a:rPr lang="pl-PL" sz="300" dirty="0" err="1" smtClean="0"/>
              <a:t>micromouse</a:t>
            </a:r>
            <a:r>
              <a:rPr lang="pl-PL" sz="300" dirty="0" smtClean="0"/>
              <a:t>”. Praca inżynierska. Politechnika Wrocławska 2015. https://www.researchgate.net/profile/Lukasz_Chojnacki2 Dostęp 13.01.2021 [3]Marcin13021988. Roboty </a:t>
            </a:r>
            <a:r>
              <a:rPr lang="pl-PL" sz="300" dirty="0" err="1" smtClean="0"/>
              <a:t>MicroMouse</a:t>
            </a:r>
            <a:r>
              <a:rPr lang="pl-PL" sz="300" dirty="0" smtClean="0"/>
              <a:t> – 5 metod przeszukiwania labiryntu https://forbot.pl/blog/roboty-micromouse-5-metod-przeszukiwania-labiryntu-id17354. [4] O. Pacelt. Walki robotów - pasjonujące hobby elektronika https://botland.com.pl/blog/walki-robotow-pasjonujace-hobby-dla-elektronika/ Dostęp 13.01.2021 [5] W. </a:t>
            </a:r>
            <a:r>
              <a:rPr lang="pl-PL" sz="300" dirty="0" err="1" smtClean="0"/>
              <a:t>Lipieta</a:t>
            </a:r>
            <a:r>
              <a:rPr lang="pl-PL" sz="300" dirty="0" smtClean="0"/>
              <a:t>. Badania porównawcze algorytmów śledzenia trasy dla robotów klasy </a:t>
            </a:r>
            <a:r>
              <a:rPr lang="pl-PL" sz="300" dirty="0" err="1" smtClean="0"/>
              <a:t>LineFollower</a:t>
            </a:r>
            <a:r>
              <a:rPr lang="pl-PL" sz="300" dirty="0" smtClean="0"/>
              <a:t>. Praca Magisterska. Politechnika Wrocławska 2017. https://kcir.pwr.edu.pl/~mucha/Pracki/Witek_Lipieta_praca_magisterska.pdf Dostęp 13.01.2020. [6] Transoptor odbiciowy KTIR0711s. Dokumentacja techniczna. </a:t>
            </a:r>
            <a:r>
              <a:rPr lang="pl-PL" sz="300" dirty="0" err="1" smtClean="0"/>
              <a:t>www.farnell.com</a:t>
            </a:r>
            <a:r>
              <a:rPr lang="pl-PL" sz="300" dirty="0" smtClean="0"/>
              <a:t>/</a:t>
            </a:r>
            <a:r>
              <a:rPr lang="pl-PL" sz="300" dirty="0" err="1" smtClean="0"/>
              <a:t>datasheets</a:t>
            </a:r>
            <a:r>
              <a:rPr lang="pl-PL" sz="300" dirty="0" smtClean="0"/>
              <a:t>/2307824.pdf Dostęp 13.01.2021. [7] T. Cejrowski, M. Paczyński, D. </a:t>
            </a:r>
            <a:r>
              <a:rPr lang="pl-PL" sz="300" dirty="0" err="1" smtClean="0"/>
              <a:t>Machala</a:t>
            </a:r>
            <a:r>
              <a:rPr lang="pl-PL" sz="300" dirty="0" smtClean="0"/>
              <a:t>. Konstrukcja robota turniejowego Mirror startującego w zawodach Mini Sumo https://yadda.icm.edu.pl/baztech/element/bwmeta1.element.baztech-d0615731-586c4910-bcd4-fec63886f078/c/Cejrowski.pdf Dostęp 13.01.2021. [8] Bezobsługowe nośniki pojazdów dla małych ładunków w przemyśle, Strona internetowa firmy SSI </a:t>
            </a:r>
            <a:r>
              <a:rPr lang="pl-PL" sz="300" dirty="0" err="1" smtClean="0"/>
              <a:t>Schafer</a:t>
            </a:r>
            <a:r>
              <a:rPr lang="pl-PL" sz="300" dirty="0" smtClean="0"/>
              <a:t>. https://www.ssi-schaefer.com/pl Dostęp 13.01.2021. [9] </a:t>
            </a:r>
            <a:r>
              <a:rPr lang="pl-PL" sz="300" dirty="0" err="1" smtClean="0"/>
              <a:t>Robotic</a:t>
            </a:r>
            <a:r>
              <a:rPr lang="pl-PL" sz="300" dirty="0" smtClean="0"/>
              <a:t> Arena 2020 - Regulamin konkurencji </a:t>
            </a:r>
            <a:r>
              <a:rPr lang="pl-PL" sz="300" dirty="0" err="1" smtClean="0"/>
              <a:t>LinefollowerLight</a:t>
            </a:r>
            <a:r>
              <a:rPr lang="pl-PL" sz="300" dirty="0" smtClean="0"/>
              <a:t> https://www.roboticarena.pl/media/filer_public/1e/f4/1ef40f87-a142-45e0-b4a7- 045850bb19f7/</a:t>
            </a:r>
            <a:r>
              <a:rPr lang="pl-PL" sz="300" dirty="0" err="1" smtClean="0"/>
              <a:t>lf_light.pdf</a:t>
            </a:r>
            <a:r>
              <a:rPr lang="pl-PL" sz="300" dirty="0" smtClean="0"/>
              <a:t> Dostęp 13.01.2021 [10]J. Stolarz. Optymalizacja trajektorii przejazdu trasy robota klasy </a:t>
            </a:r>
            <a:r>
              <a:rPr lang="pl-PL" sz="300" dirty="0" err="1" smtClean="0"/>
              <a:t>linefollower</a:t>
            </a:r>
            <a:r>
              <a:rPr lang="pl-PL" sz="300" dirty="0" smtClean="0"/>
              <a:t>. Praca inżynierska. Politechnika Wrocławska 2015 https://kcir.pwr.edu.pl/~mucha/Pracki/Jedrzej_Stolarz_praca_inzynierska.pdf Dostęp 13.01.2021 [11]R. </a:t>
            </a:r>
            <a:r>
              <a:rPr lang="pl-PL" sz="300" dirty="0" err="1" smtClean="0"/>
              <a:t>Cymiński</a:t>
            </a:r>
            <a:r>
              <a:rPr lang="pl-PL" sz="300" dirty="0" smtClean="0"/>
              <a:t> Optymalizacja toru ruchu robota klasy </a:t>
            </a:r>
            <a:r>
              <a:rPr lang="pl-PL" sz="300" dirty="0" err="1" smtClean="0"/>
              <a:t>LineFollower</a:t>
            </a:r>
            <a:r>
              <a:rPr lang="pl-PL" sz="300" dirty="0" smtClean="0"/>
              <a:t>. Praca Magisterska. Politechnika Wrocławska 2018 https://kcir.pwr.edu.pl/~mucha/Pracki/Rafal_Cyminski_praca_magisterska.pdf Dostęp 13.01.2021 [12]</a:t>
            </a:r>
            <a:r>
              <a:rPr lang="pl-PL" sz="300" dirty="0" err="1" smtClean="0"/>
              <a:t>Shane</a:t>
            </a:r>
            <a:r>
              <a:rPr lang="pl-PL" sz="300" dirty="0" smtClean="0"/>
              <a:t> https://elportal.pl/pdf/k03/08_04.pdf Dostęp 13.01.2021. 36 [13]Silnik </a:t>
            </a:r>
            <a:r>
              <a:rPr lang="pl-PL" sz="300" dirty="0" err="1" smtClean="0"/>
              <a:t>Pololu</a:t>
            </a:r>
            <a:r>
              <a:rPr lang="pl-PL" sz="300" dirty="0" smtClean="0"/>
              <a:t> HPCB 10:1 z przedłużonym wałem. Dokumentacja techniczna. </a:t>
            </a:r>
            <a:r>
              <a:rPr lang="pl-PL" sz="300" dirty="0" err="1" smtClean="0"/>
              <a:t>www.pololu.com</a:t>
            </a:r>
            <a:r>
              <a:rPr lang="pl-PL" sz="300" dirty="0" smtClean="0"/>
              <a:t>/</a:t>
            </a:r>
            <a:r>
              <a:rPr lang="pl-PL" sz="300" dirty="0" err="1" smtClean="0"/>
              <a:t>product</a:t>
            </a:r>
            <a:r>
              <a:rPr lang="pl-PL" sz="300" dirty="0" smtClean="0"/>
              <a:t>/3071 Dostęp 13.01.2021. [14] Mostek H – DRV8833. Dokumentacja techniczna https://www.ti.com/lit/gpn/drv8833 Dostęp 13.01.2021. [15] Dokumentacja techniczna modułu </a:t>
            </a:r>
            <a:r>
              <a:rPr lang="pl-PL" sz="300" dirty="0" err="1" smtClean="0"/>
              <a:t>Bluetooth</a:t>
            </a:r>
            <a:r>
              <a:rPr lang="pl-PL" sz="300" dirty="0" smtClean="0"/>
              <a:t> HM-10 http://esp32-server.de/</a:t>
            </a:r>
            <a:r>
              <a:rPr lang="pl-PL" sz="300" dirty="0" err="1" smtClean="0"/>
              <a:t>wp-content</a:t>
            </a:r>
            <a:r>
              <a:rPr lang="pl-PL" sz="300" dirty="0" smtClean="0"/>
              <a:t>/</a:t>
            </a:r>
            <a:r>
              <a:rPr lang="pl-PL" sz="300" dirty="0" err="1" smtClean="0"/>
              <a:t>uploads</a:t>
            </a:r>
            <a:r>
              <a:rPr lang="pl-PL" sz="300" dirty="0" smtClean="0"/>
              <a:t>/HM-10.pdf Dostęp 13.01.2021 [16] Baton. Algorytm </a:t>
            </a:r>
            <a:r>
              <a:rPr lang="pl-PL" sz="300" dirty="0" err="1" smtClean="0"/>
              <a:t>linefollowera</a:t>
            </a:r>
            <a:r>
              <a:rPr lang="pl-PL" sz="300" dirty="0" smtClean="0"/>
              <a:t> w C dla początkujących i nie tylko. </a:t>
            </a:r>
            <a:r>
              <a:rPr lang="pl-PL" sz="300" dirty="0" smtClean="0">
                <a:hlinkClick r:id="rId2"/>
              </a:rPr>
              <a:t>https://forbot.pl/blog/algorytm-linefollowera-c-poczatkujacych-id2722 Dostęp 13.01.2021</a:t>
            </a:r>
            <a:endParaRPr lang="pl-PL" sz="300" dirty="0" smtClean="0"/>
          </a:p>
          <a:p>
            <a:pPr>
              <a:buNone/>
            </a:pPr>
            <a:r>
              <a:rPr lang="pl-PL" sz="800" dirty="0" smtClean="0"/>
              <a:t>Just </a:t>
            </a:r>
            <a:r>
              <a:rPr lang="pl-PL" sz="800" dirty="0" err="1" smtClean="0"/>
              <a:t>copy</a:t>
            </a:r>
            <a:r>
              <a:rPr lang="pl-PL" sz="800" dirty="0" smtClean="0"/>
              <a:t> </a:t>
            </a:r>
            <a:r>
              <a:rPr lang="pl-PL" sz="800" dirty="0" err="1" smtClean="0"/>
              <a:t>or</a:t>
            </a:r>
            <a:r>
              <a:rPr lang="pl-PL" sz="800" dirty="0" smtClean="0"/>
              <a:t> </a:t>
            </a:r>
            <a:r>
              <a:rPr lang="pl-PL" sz="800" dirty="0" err="1" smtClean="0"/>
              <a:t>edit</a:t>
            </a:r>
            <a:r>
              <a:rPr lang="pl-PL" sz="800" dirty="0" smtClean="0"/>
              <a:t> to </a:t>
            </a:r>
            <a:r>
              <a:rPr lang="pl-PL" sz="800" dirty="0" err="1" smtClean="0"/>
              <a:t>see</a:t>
            </a:r>
            <a:r>
              <a:rPr lang="pl-PL" sz="800" dirty="0" smtClean="0"/>
              <a:t> </a:t>
            </a:r>
            <a:r>
              <a:rPr lang="pl-PL" sz="800" dirty="0" smtClean="0">
                <a:sym typeface="Wingdings" pitchFamily="2" charset="2"/>
              </a:rPr>
              <a:t> </a:t>
            </a: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800" dirty="0" smtClean="0">
              <a:sym typeface="Wingdings" pitchFamily="2" charset="2"/>
            </a:endParaRPr>
          </a:p>
          <a:p>
            <a:pPr>
              <a:buNone/>
            </a:pPr>
            <a:endParaRPr lang="pl-PL" sz="1200" dirty="0" smtClean="0">
              <a:sym typeface="Wingdings" pitchFamily="2" charset="2"/>
            </a:endParaRPr>
          </a:p>
          <a:p>
            <a:pPr algn="r">
              <a:buNone/>
            </a:pPr>
            <a:r>
              <a:rPr lang="pl-PL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Created</a:t>
            </a: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by:</a:t>
            </a:r>
            <a:r>
              <a: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/>
            </a:r>
            <a:br>
              <a: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</a:br>
            <a:r>
              <a:rPr lang="pl-P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Teodor Rosołowski</a:t>
            </a:r>
          </a:p>
          <a:p>
            <a:pPr>
              <a:buNone/>
            </a:pPr>
            <a:endParaRPr lang="pl-PL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+mj-lt"/>
                <a:sym typeface="Wingdings" pitchFamily="2" charset="2"/>
              </a:rPr>
              <a:t>Thank</a:t>
            </a:r>
            <a:r>
              <a:rPr lang="pl-PL" sz="2400" dirty="0" smtClean="0">
                <a:solidFill>
                  <a:schemeClr val="bg2">
                    <a:lumMod val="50000"/>
                  </a:schemeClr>
                </a:solidFill>
                <a:latin typeface="+mj-lt"/>
                <a:sym typeface="Wingdings" pitchFamily="2" charset="2"/>
              </a:rPr>
              <a:t>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+mj-lt"/>
                <a:sym typeface="Wingdings" pitchFamily="2" charset="2"/>
              </a:rPr>
              <a:t> you for your attention</a:t>
            </a:r>
            <a:r>
              <a:rPr lang="pl-PL" sz="2400" dirty="0" smtClean="0">
                <a:solidFill>
                  <a:schemeClr val="bg2">
                    <a:lumMod val="50000"/>
                  </a:schemeClr>
                </a:solidFill>
                <a:latin typeface="+mj-lt"/>
                <a:sym typeface="Wingdings" pitchFamily="2" charset="2"/>
              </a:rPr>
              <a:t>! </a:t>
            </a:r>
            <a:endParaRPr lang="pl-PL" sz="24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purpose </a:t>
            </a:r>
            <a:r>
              <a:rPr lang="pl-PL" dirty="0" smtClean="0"/>
              <a:t>my </a:t>
            </a:r>
            <a:r>
              <a:rPr lang="en-US" dirty="0" smtClean="0"/>
              <a:t>engineering thesis was to develop the concept and practical implementation of a model of an autonomous digitally controlled tracking vehicle. This goal has been achieved.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Purpose</a:t>
            </a:r>
            <a:r>
              <a:rPr lang="pl-PL" dirty="0" smtClean="0"/>
              <a:t> of </a:t>
            </a:r>
            <a:r>
              <a:rPr lang="pl-PL" dirty="0" err="1" smtClean="0"/>
              <a:t>enginerring</a:t>
            </a:r>
            <a:r>
              <a:rPr lang="pl-PL" dirty="0" smtClean="0"/>
              <a:t> </a:t>
            </a:r>
            <a:r>
              <a:rPr lang="pl-PL" dirty="0" err="1" smtClean="0"/>
              <a:t>thesis</a:t>
            </a:r>
            <a:r>
              <a:rPr lang="pl-PL" dirty="0" smtClean="0"/>
              <a:t>: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61854"/>
          </a:xfrm>
        </p:spPr>
        <p:txBody>
          <a:bodyPr/>
          <a:lstStyle/>
          <a:p>
            <a:r>
              <a:rPr lang="pl-PL" dirty="0" smtClean="0"/>
              <a:t>I </a:t>
            </a:r>
            <a:r>
              <a:rPr lang="pl-PL" dirty="0" err="1" smtClean="0"/>
              <a:t>decide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to </a:t>
            </a:r>
            <a:r>
              <a:rPr lang="pl-PL" dirty="0" err="1" smtClean="0"/>
              <a:t>build</a:t>
            </a:r>
            <a:r>
              <a:rPr lang="pl-PL" dirty="0" smtClean="0"/>
              <a:t> robot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Line </a:t>
            </a:r>
            <a:r>
              <a:rPr lang="pl-PL" dirty="0" err="1" smtClean="0"/>
              <a:t>Follower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Afer </a:t>
            </a:r>
            <a:r>
              <a:rPr lang="en-US" dirty="0" smtClean="0"/>
              <a:t>Review of autonomous vehicles</a:t>
            </a:r>
            <a:endParaRPr lang="pl-PL" dirty="0"/>
          </a:p>
        </p:txBody>
      </p:sp>
      <p:pic>
        <p:nvPicPr>
          <p:cNvPr id="4" name="Obraz 3" descr="General Concept of LF_v5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2094566"/>
            <a:ext cx="5214974" cy="4763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44760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pl-PL" dirty="0" err="1" smtClean="0"/>
              <a:t>electrical</a:t>
            </a:r>
            <a:r>
              <a:rPr lang="pl-PL" dirty="0" smtClean="0"/>
              <a:t> </a:t>
            </a:r>
            <a:r>
              <a:rPr lang="en-US" dirty="0" smtClean="0"/>
              <a:t>structure of the vehicle model was made </a:t>
            </a:r>
            <a:r>
              <a:rPr lang="pl-PL" dirty="0" err="1" smtClean="0"/>
              <a:t>from</a:t>
            </a:r>
            <a:r>
              <a:rPr lang="en-US" dirty="0" smtClean="0"/>
              <a:t> designed printed circuits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Altium</a:t>
            </a:r>
            <a:r>
              <a:rPr lang="pl-PL" dirty="0" smtClean="0"/>
              <a:t> Designer: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Electrical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714620"/>
            <a:ext cx="5715040" cy="295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285720" y="514351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PCB was </a:t>
            </a:r>
            <a:r>
              <a:rPr lang="pl-PL" dirty="0" err="1" smtClean="0"/>
              <a:t>ordered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China – Company: </a:t>
            </a:r>
            <a:r>
              <a:rPr lang="pl-PL" dirty="0" err="1" smtClean="0"/>
              <a:t>JlcPCB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housing model </a:t>
            </a:r>
            <a:r>
              <a:rPr lang="pl-PL" dirty="0" smtClean="0"/>
              <a:t>for robot I</a:t>
            </a:r>
            <a:r>
              <a:rPr lang="en-US" dirty="0" smtClean="0"/>
              <a:t> designed using </a:t>
            </a:r>
            <a:r>
              <a:rPr lang="en-US" dirty="0" err="1" smtClean="0"/>
              <a:t>Solidworks</a:t>
            </a:r>
            <a:r>
              <a:rPr lang="pl-PL" dirty="0" smtClean="0"/>
              <a:t> (</a:t>
            </a:r>
            <a:r>
              <a:rPr lang="pl-PL" dirty="0" err="1" smtClean="0"/>
              <a:t>look</a:t>
            </a:r>
            <a:r>
              <a:rPr lang="pl-PL" dirty="0" smtClean="0"/>
              <a:t> on </a:t>
            </a:r>
            <a:r>
              <a:rPr lang="pl-PL" dirty="0" err="1" smtClean="0"/>
              <a:t>picture</a:t>
            </a:r>
            <a:r>
              <a:rPr lang="pl-PL" dirty="0" smtClean="0"/>
              <a:t> </a:t>
            </a:r>
            <a:r>
              <a:rPr lang="pl-PL" dirty="0" err="1" smtClean="0"/>
              <a:t>below</a:t>
            </a:r>
            <a:r>
              <a:rPr lang="pl-PL" dirty="0" smtClean="0"/>
              <a:t>).</a:t>
            </a:r>
          </a:p>
          <a:p>
            <a:r>
              <a:rPr lang="pl-PL" dirty="0" smtClean="0"/>
              <a:t> In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next</a:t>
            </a:r>
            <a:r>
              <a:rPr lang="pl-PL" dirty="0" smtClean="0"/>
              <a:t> step - </a:t>
            </a:r>
            <a:r>
              <a:rPr lang="pl-PL" dirty="0" err="1" smtClean="0"/>
              <a:t>created</a:t>
            </a:r>
            <a:r>
              <a:rPr lang="pl-PL" dirty="0" smtClean="0"/>
              <a:t> parts of </a:t>
            </a:r>
            <a:r>
              <a:rPr lang="pl-PL" dirty="0" err="1" smtClean="0"/>
              <a:t>housing</a:t>
            </a:r>
            <a:r>
              <a:rPr lang="pl-PL" dirty="0" smtClean="0"/>
              <a:t> was </a:t>
            </a:r>
            <a:r>
              <a:rPr lang="pl-PL" dirty="0" err="1" smtClean="0"/>
              <a:t>printed</a:t>
            </a:r>
            <a:r>
              <a:rPr lang="pl-PL" dirty="0" smtClean="0"/>
              <a:t> on 3D </a:t>
            </a:r>
            <a:r>
              <a:rPr lang="pl-PL" dirty="0" err="1" smtClean="0"/>
              <a:t>Printer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Housing</a:t>
            </a:r>
            <a:r>
              <a:rPr lang="pl-PL" dirty="0" smtClean="0"/>
              <a:t> Model</a:t>
            </a:r>
            <a:endParaRPr lang="pl-PL" dirty="0"/>
          </a:p>
        </p:txBody>
      </p:sp>
      <p:pic>
        <p:nvPicPr>
          <p:cNvPr id="4" name="Obraz 3" descr="3dModelPictu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463" y="3214686"/>
            <a:ext cx="5287537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20210125_16113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285860"/>
            <a:ext cx="3286148" cy="2464611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Finally</a:t>
            </a:r>
            <a:r>
              <a:rPr lang="pl-PL" dirty="0" smtClean="0"/>
              <a:t> </a:t>
            </a:r>
            <a:r>
              <a:rPr lang="pl-PL" dirty="0" err="1" smtClean="0"/>
              <a:t>Practical</a:t>
            </a:r>
            <a:r>
              <a:rPr lang="pl-PL" dirty="0" smtClean="0"/>
              <a:t> </a:t>
            </a:r>
            <a:r>
              <a:rPr lang="pl-PL" dirty="0" err="1" smtClean="0"/>
              <a:t>realization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5" name="Obraz 4" descr="20210125_16115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1214422"/>
            <a:ext cx="3643337" cy="2732503"/>
          </a:xfrm>
          <a:prstGeom prst="rect">
            <a:avLst/>
          </a:prstGeom>
        </p:spPr>
      </p:pic>
      <p:pic>
        <p:nvPicPr>
          <p:cNvPr id="6" name="Obraz 5" descr="OnTr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143380"/>
            <a:ext cx="4714876" cy="250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Few</a:t>
            </a:r>
            <a:r>
              <a:rPr lang="pl-PL" dirty="0" smtClean="0"/>
              <a:t> </a:t>
            </a:r>
            <a:r>
              <a:rPr lang="pl-PL" dirty="0" err="1" smtClean="0"/>
              <a:t>kilometers</a:t>
            </a:r>
            <a:r>
              <a:rPr lang="pl-PL" dirty="0" smtClean="0"/>
              <a:t>…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ANSI C </a:t>
            </a:r>
            <a:r>
              <a:rPr lang="pl-PL" dirty="0" err="1" smtClean="0"/>
              <a:t>leanguage</a:t>
            </a:r>
            <a:r>
              <a:rPr lang="pl-PL" dirty="0" smtClean="0"/>
              <a:t>.</a:t>
            </a:r>
          </a:p>
          <a:p>
            <a:r>
              <a:rPr lang="pl-PL" dirty="0" smtClean="0"/>
              <a:t>I </a:t>
            </a:r>
            <a:r>
              <a:rPr lang="pl-PL" dirty="0" err="1" smtClean="0"/>
              <a:t>tryied</a:t>
            </a:r>
            <a:r>
              <a:rPr lang="pl-PL" dirty="0" smtClean="0"/>
              <a:t> </a:t>
            </a:r>
            <a:r>
              <a:rPr lang="pl-PL" dirty="0" err="1" smtClean="0"/>
              <a:t>writing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following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regule:</a:t>
            </a:r>
            <a:br>
              <a:rPr lang="pl-PL" dirty="0" smtClean="0"/>
            </a:br>
            <a:r>
              <a:rPr lang="en-US" b="1" u="sng" dirty="0" smtClean="0"/>
              <a:t>KISS</a:t>
            </a:r>
            <a:r>
              <a:rPr lang="en-US" dirty="0" smtClean="0"/>
              <a:t> </a:t>
            </a:r>
            <a:r>
              <a:rPr lang="pl-PL" dirty="0" smtClean="0"/>
              <a:t>-</a:t>
            </a:r>
            <a:r>
              <a:rPr lang="en-US" dirty="0" smtClean="0"/>
              <a:t>“</a:t>
            </a:r>
            <a:r>
              <a:rPr lang="en-US" i="1" dirty="0" smtClean="0"/>
              <a:t>keep it simple, stupid</a:t>
            </a:r>
            <a:r>
              <a:rPr lang="en-US" dirty="0" smtClean="0"/>
              <a:t>” or “</a:t>
            </a:r>
            <a:r>
              <a:rPr lang="en-US" i="1" dirty="0" smtClean="0"/>
              <a:t>keep it stupid simple</a:t>
            </a:r>
            <a:r>
              <a:rPr lang="en-US" dirty="0" smtClean="0"/>
              <a:t>“.</a:t>
            </a:r>
            <a:endParaRPr lang="pl-PL" dirty="0" smtClean="0"/>
          </a:p>
          <a:p>
            <a:r>
              <a:rPr lang="pl-PL" dirty="0" smtClean="0"/>
              <a:t>I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on </a:t>
            </a:r>
            <a:r>
              <a:rPr lang="pl-PL" dirty="0" err="1" smtClean="0"/>
              <a:t>bare</a:t>
            </a:r>
            <a:r>
              <a:rPr lang="pl-PL" dirty="0" smtClean="0"/>
              <a:t> metal,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mean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System. In my </a:t>
            </a:r>
            <a:r>
              <a:rPr lang="pl-PL" dirty="0" err="1" smtClean="0"/>
              <a:t>opinion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good</a:t>
            </a:r>
            <a:r>
              <a:rPr lang="pl-PL" dirty="0" smtClean="0"/>
              <a:t> style.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shared</a:t>
            </a:r>
            <a:r>
              <a:rPr lang="pl-PL" dirty="0" smtClean="0"/>
              <a:t> on </a:t>
            </a:r>
            <a:r>
              <a:rPr lang="pl-PL" dirty="0" err="1" smtClean="0"/>
              <a:t>layers</a:t>
            </a:r>
            <a:r>
              <a:rPr lang="pl-PL" dirty="0" smtClean="0"/>
              <a:t> and </a:t>
            </a:r>
            <a:r>
              <a:rPr lang="pl-PL" dirty="0" err="1" smtClean="0"/>
              <a:t>files</a:t>
            </a:r>
            <a:r>
              <a:rPr lang="pl-PL" dirty="0" smtClean="0"/>
              <a:t>, so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understandable</a:t>
            </a:r>
            <a:r>
              <a:rPr lang="pl-PL" dirty="0" smtClean="0"/>
              <a:t>.</a:t>
            </a:r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MCU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?	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For </a:t>
            </a:r>
            <a:r>
              <a:rPr lang="pl-PL" dirty="0" err="1" smtClean="0"/>
              <a:t>convience</a:t>
            </a:r>
            <a:r>
              <a:rPr lang="pl-PL" dirty="0" smtClean="0"/>
              <a:t>- </a:t>
            </a:r>
            <a:r>
              <a:rPr lang="en-US" dirty="0" smtClean="0"/>
              <a:t>wireless communication to modify parameters using a Bluetooth module installed in the robot</a:t>
            </a:r>
            <a:r>
              <a:rPr lang="pl-PL" dirty="0" smtClean="0"/>
              <a:t>.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Mobile </a:t>
            </a:r>
            <a:r>
              <a:rPr lang="pl-PL" dirty="0" err="1" smtClean="0"/>
              <a:t>Application</a:t>
            </a:r>
            <a:endParaRPr lang="pl-PL" dirty="0"/>
          </a:p>
        </p:txBody>
      </p:sp>
      <p:pic>
        <p:nvPicPr>
          <p:cNvPr id="4" name="Obraz 3" descr="Mobile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52" y="2738021"/>
            <a:ext cx="6858048" cy="4119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equation</a:t>
            </a:r>
            <a:r>
              <a:rPr lang="pl-PL" dirty="0" smtClean="0"/>
              <a:t> </a:t>
            </a:r>
            <a:r>
              <a:rPr lang="pl-PL" dirty="0" err="1" smtClean="0"/>
              <a:t>below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 d</a:t>
            </a:r>
            <a:r>
              <a:rPr lang="en-US" dirty="0" err="1" smtClean="0"/>
              <a:t>igital</a:t>
            </a:r>
            <a:r>
              <a:rPr lang="en-US" dirty="0" smtClean="0"/>
              <a:t> representation of the route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representation of the route</a:t>
            </a:r>
            <a:endParaRPr lang="pl-PL" dirty="0"/>
          </a:p>
        </p:txBody>
      </p:sp>
      <p:pic>
        <p:nvPicPr>
          <p:cNvPr id="9" name="Obraz 8" descr="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50" y="2428868"/>
            <a:ext cx="2456879" cy="1380682"/>
          </a:xfrm>
          <a:prstGeom prst="rect">
            <a:avLst/>
          </a:prstGeom>
        </p:spPr>
      </p:pic>
      <p:graphicFrame>
        <p:nvGraphicFramePr>
          <p:cNvPr id="11" name="Wykres 10"/>
          <p:cNvGraphicFramePr/>
          <p:nvPr/>
        </p:nvGraphicFramePr>
        <p:xfrm>
          <a:off x="357158" y="2428868"/>
          <a:ext cx="5572164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</TotalTime>
  <Words>360</Words>
  <PresentationFormat>Pokaz na ekranie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5" baseType="lpstr">
      <vt:lpstr>Hol</vt:lpstr>
      <vt:lpstr>Obiekt powłoki pakowarki</vt:lpstr>
      <vt:lpstr>Autonomous digitally controlled tracking vehicle</vt:lpstr>
      <vt:lpstr>Purpose of enginerring thesis:</vt:lpstr>
      <vt:lpstr>Afer Review of autonomous vehicles</vt:lpstr>
      <vt:lpstr>Electrical structure:</vt:lpstr>
      <vt:lpstr>Housing Model</vt:lpstr>
      <vt:lpstr>Finally Practical realization:</vt:lpstr>
      <vt:lpstr>MCU Source Code? </vt:lpstr>
      <vt:lpstr>Mobile Application</vt:lpstr>
      <vt:lpstr>Digital representation of the route</vt:lpstr>
      <vt:lpstr>Tracking using speed profile:</vt:lpstr>
      <vt:lpstr>Short Video:</vt:lpstr>
      <vt:lpstr>This project on my github:</vt:lpstr>
      <vt:lpstr>Slajd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Tracking Vehicle</dc:title>
  <dc:creator>Teodor Rosołowski</dc:creator>
  <cp:lastModifiedBy>Teodor Rosołowski</cp:lastModifiedBy>
  <cp:revision>39</cp:revision>
  <dcterms:created xsi:type="dcterms:W3CDTF">2021-11-07T16:42:22Z</dcterms:created>
  <dcterms:modified xsi:type="dcterms:W3CDTF">2021-11-07T18:44:48Z</dcterms:modified>
</cp:coreProperties>
</file>